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  <p:sldId id="259" r:id="rId7"/>
    <p:sldId id="260" r:id="rId8"/>
    <p:sldId id="306" r:id="rId9"/>
    <p:sldId id="266" r:id="rId10"/>
    <p:sldId id="307" r:id="rId11"/>
    <p:sldId id="261" r:id="rId12"/>
    <p:sldId id="308" r:id="rId13"/>
  </p:sldIdLst>
  <p:sldSz cx="9144000" cy="5143500"/>
  <p:notesSz cx="6858000" cy="9144000"/>
  <p:embeddedFontLst>
    <p:embeddedFont>
      <p:font typeface="Signika"/>
      <p:regular r:id="rId17"/>
    </p:embeddedFont>
    <p:embeddedFont>
      <p:font typeface="Nobile" panose="02000503050000020004"/>
      <p:regular r:id="rId18"/>
    </p:embeddedFont>
    <p:embeddedFont>
      <p:font typeface="Bebas Neue" panose="020B0606020202050201"/>
      <p:regular r:id="rId19"/>
    </p:embeddedFont>
    <p:embeddedFont>
      <p:font typeface="PT Sans" panose="020B0503020203020204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75368C3-A30F-40D3-B47B-24A699722A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b4f27dd8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3b4f27dd8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0f41e1924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0f41e1924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1bf8d60a4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1bf8d60a4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1bf8d60a4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1bf8d60a4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0f41e1924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0f41e1924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0f41e19245_0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0f41e19245_0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0f41e1924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0f41e1924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d1bf8d60a4_0_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d1bf8d60a4_0_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0f41e1924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0f41e1924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2fc2de9d97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2fc2de9d97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917000" y="1011275"/>
            <a:ext cx="5310000" cy="258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1917000" y="3729925"/>
            <a:ext cx="53100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1253459" y="3333530"/>
            <a:ext cx="3236713" cy="729902"/>
          </a:xfrm>
          <a:custGeom>
            <a:avLst/>
            <a:gdLst/>
            <a:ahLst/>
            <a:cxnLst/>
            <a:rect l="l" t="t" r="r" b="b"/>
            <a:pathLst>
              <a:path w="53453" h="9048" extrusionOk="0">
                <a:moveTo>
                  <a:pt x="41098" y="0"/>
                </a:moveTo>
                <a:cubicBezTo>
                  <a:pt x="38490" y="0"/>
                  <a:pt x="35894" y="524"/>
                  <a:pt x="33485" y="1520"/>
                </a:cubicBezTo>
                <a:cubicBezTo>
                  <a:pt x="30378" y="2819"/>
                  <a:pt x="27511" y="4940"/>
                  <a:pt x="24151" y="5194"/>
                </a:cubicBezTo>
                <a:cubicBezTo>
                  <a:pt x="23896" y="5216"/>
                  <a:pt x="23643" y="5226"/>
                  <a:pt x="23392" y="5226"/>
                </a:cubicBezTo>
                <a:cubicBezTo>
                  <a:pt x="21552" y="5226"/>
                  <a:pt x="19796" y="4694"/>
                  <a:pt x="17982" y="4313"/>
                </a:cubicBezTo>
                <a:cubicBezTo>
                  <a:pt x="15918" y="3817"/>
                  <a:pt x="13794" y="3459"/>
                  <a:pt x="11689" y="3459"/>
                </a:cubicBezTo>
                <a:cubicBezTo>
                  <a:pt x="10627" y="3459"/>
                  <a:pt x="9570" y="3550"/>
                  <a:pt x="8529" y="3760"/>
                </a:cubicBezTo>
                <a:cubicBezTo>
                  <a:pt x="5168" y="4447"/>
                  <a:pt x="2122" y="6374"/>
                  <a:pt x="1" y="9047"/>
                </a:cubicBezTo>
                <a:lnTo>
                  <a:pt x="53154" y="9047"/>
                </a:lnTo>
                <a:cubicBezTo>
                  <a:pt x="53453" y="6986"/>
                  <a:pt x="52587" y="4880"/>
                  <a:pt x="51093" y="3387"/>
                </a:cubicBezTo>
                <a:cubicBezTo>
                  <a:pt x="49480" y="1759"/>
                  <a:pt x="47240" y="893"/>
                  <a:pt x="45000" y="400"/>
                </a:cubicBezTo>
                <a:cubicBezTo>
                  <a:pt x="43710" y="131"/>
                  <a:pt x="42403" y="0"/>
                  <a:pt x="410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>
            <a:off x="5592775" y="4"/>
            <a:ext cx="3551239" cy="712621"/>
          </a:xfrm>
          <a:custGeom>
            <a:avLst/>
            <a:gdLst/>
            <a:ahLst/>
            <a:cxnLst/>
            <a:rect l="l" t="t" r="r" b="b"/>
            <a:pathLst>
              <a:path w="61488" h="17381" extrusionOk="0">
                <a:moveTo>
                  <a:pt x="1" y="1"/>
                </a:moveTo>
                <a:cubicBezTo>
                  <a:pt x="314" y="2360"/>
                  <a:pt x="942" y="4660"/>
                  <a:pt x="2062" y="6647"/>
                </a:cubicBezTo>
                <a:cubicBezTo>
                  <a:pt x="3869" y="9887"/>
                  <a:pt x="7155" y="12441"/>
                  <a:pt x="10888" y="12620"/>
                </a:cubicBezTo>
                <a:cubicBezTo>
                  <a:pt x="11047" y="12628"/>
                  <a:pt x="11205" y="12632"/>
                  <a:pt x="11363" y="12632"/>
                </a:cubicBezTo>
                <a:cubicBezTo>
                  <a:pt x="15109" y="12632"/>
                  <a:pt x="18586" y="10504"/>
                  <a:pt x="22284" y="10261"/>
                </a:cubicBezTo>
                <a:cubicBezTo>
                  <a:pt x="22540" y="10243"/>
                  <a:pt x="22796" y="10235"/>
                  <a:pt x="23049" y="10235"/>
                </a:cubicBezTo>
                <a:cubicBezTo>
                  <a:pt x="29920" y="10235"/>
                  <a:pt x="35666" y="16460"/>
                  <a:pt x="42565" y="17295"/>
                </a:cubicBezTo>
                <a:cubicBezTo>
                  <a:pt x="43077" y="17352"/>
                  <a:pt x="43590" y="17380"/>
                  <a:pt x="44103" y="17380"/>
                </a:cubicBezTo>
                <a:cubicBezTo>
                  <a:pt x="47468" y="17380"/>
                  <a:pt x="50809" y="16174"/>
                  <a:pt x="53453" y="14114"/>
                </a:cubicBezTo>
                <a:cubicBezTo>
                  <a:pt x="56574" y="11814"/>
                  <a:pt x="58874" y="8513"/>
                  <a:pt x="60368" y="4914"/>
                </a:cubicBezTo>
                <a:cubicBezTo>
                  <a:pt x="60995" y="3361"/>
                  <a:pt x="61488" y="1673"/>
                  <a:pt x="614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 rot="-5400000">
            <a:off x="1491156" y="-1715830"/>
            <a:ext cx="1220286" cy="4510657"/>
          </a:xfrm>
          <a:custGeom>
            <a:avLst/>
            <a:gdLst/>
            <a:ahLst/>
            <a:cxnLst/>
            <a:rect l="l" t="t" r="r" b="b"/>
            <a:pathLst>
              <a:path w="18804" h="69507" extrusionOk="0">
                <a:moveTo>
                  <a:pt x="882" y="0"/>
                </a:moveTo>
                <a:cubicBezTo>
                  <a:pt x="0" y="3047"/>
                  <a:pt x="374" y="6661"/>
                  <a:pt x="1748" y="8961"/>
                </a:cubicBezTo>
                <a:cubicBezTo>
                  <a:pt x="2868" y="10768"/>
                  <a:pt x="4541" y="12142"/>
                  <a:pt x="6109" y="13636"/>
                </a:cubicBezTo>
                <a:cubicBezTo>
                  <a:pt x="10276" y="17489"/>
                  <a:pt x="13875" y="22656"/>
                  <a:pt x="13382" y="28317"/>
                </a:cubicBezTo>
                <a:cubicBezTo>
                  <a:pt x="12889" y="34111"/>
                  <a:pt x="8215" y="38771"/>
                  <a:pt x="6855" y="44431"/>
                </a:cubicBezTo>
                <a:cubicBezTo>
                  <a:pt x="5422" y="50286"/>
                  <a:pt x="7722" y="56439"/>
                  <a:pt x="10768" y="61666"/>
                </a:cubicBezTo>
                <a:cubicBezTo>
                  <a:pt x="12381" y="64414"/>
                  <a:pt x="14323" y="67147"/>
                  <a:pt x="17056" y="68760"/>
                </a:cubicBezTo>
                <a:cubicBezTo>
                  <a:pt x="17609" y="69074"/>
                  <a:pt x="18176" y="69328"/>
                  <a:pt x="18803" y="69507"/>
                </a:cubicBezTo>
                <a:lnTo>
                  <a:pt x="188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/>
          <p:nvPr/>
        </p:nvSpPr>
        <p:spPr>
          <a:xfrm rot="-8400470" flipH="1">
            <a:off x="-200468" y="4197381"/>
            <a:ext cx="1575025" cy="732783"/>
          </a:xfrm>
          <a:custGeom>
            <a:avLst/>
            <a:gdLst/>
            <a:ahLst/>
            <a:cxnLst/>
            <a:rect l="l" t="t" r="r" b="b"/>
            <a:pathLst>
              <a:path w="18356" h="8540" extrusionOk="0">
                <a:moveTo>
                  <a:pt x="8035" y="2371"/>
                </a:moveTo>
                <a:lnTo>
                  <a:pt x="8035" y="2371"/>
                </a:lnTo>
                <a:cubicBezTo>
                  <a:pt x="8647" y="3686"/>
                  <a:pt x="8468" y="5358"/>
                  <a:pt x="7602" y="6419"/>
                </a:cubicBezTo>
                <a:cubicBezTo>
                  <a:pt x="7362" y="6658"/>
                  <a:pt x="6910" y="7111"/>
                  <a:pt x="6383" y="7111"/>
                </a:cubicBezTo>
                <a:cubicBezTo>
                  <a:pt x="6351" y="7111"/>
                  <a:pt x="6320" y="7109"/>
                  <a:pt x="6288" y="7106"/>
                </a:cubicBezTo>
                <a:cubicBezTo>
                  <a:pt x="5914" y="7106"/>
                  <a:pt x="5660" y="6852"/>
                  <a:pt x="5481" y="6732"/>
                </a:cubicBezTo>
                <a:cubicBezTo>
                  <a:pt x="5227" y="6419"/>
                  <a:pt x="5108" y="5926"/>
                  <a:pt x="5108" y="5552"/>
                </a:cubicBezTo>
                <a:cubicBezTo>
                  <a:pt x="5168" y="4925"/>
                  <a:pt x="5541" y="4238"/>
                  <a:pt x="6228" y="3626"/>
                </a:cubicBezTo>
                <a:cubicBezTo>
                  <a:pt x="6721" y="3118"/>
                  <a:pt x="7348" y="2685"/>
                  <a:pt x="8035" y="2371"/>
                </a:cubicBezTo>
                <a:close/>
                <a:moveTo>
                  <a:pt x="4382" y="0"/>
                </a:moveTo>
                <a:cubicBezTo>
                  <a:pt x="4127" y="0"/>
                  <a:pt x="3870" y="23"/>
                  <a:pt x="3614" y="71"/>
                </a:cubicBezTo>
                <a:cubicBezTo>
                  <a:pt x="2001" y="325"/>
                  <a:pt x="568" y="1565"/>
                  <a:pt x="0" y="3178"/>
                </a:cubicBezTo>
                <a:lnTo>
                  <a:pt x="194" y="3252"/>
                </a:lnTo>
                <a:cubicBezTo>
                  <a:pt x="747" y="1684"/>
                  <a:pt x="2121" y="504"/>
                  <a:pt x="3674" y="265"/>
                </a:cubicBezTo>
                <a:cubicBezTo>
                  <a:pt x="3913" y="217"/>
                  <a:pt x="4156" y="194"/>
                  <a:pt x="4399" y="194"/>
                </a:cubicBezTo>
                <a:cubicBezTo>
                  <a:pt x="5742" y="194"/>
                  <a:pt x="7099" y="898"/>
                  <a:pt x="7781" y="1998"/>
                </a:cubicBezTo>
                <a:cubicBezTo>
                  <a:pt x="7841" y="2058"/>
                  <a:pt x="7901" y="2132"/>
                  <a:pt x="7975" y="2252"/>
                </a:cubicBezTo>
                <a:cubicBezTo>
                  <a:pt x="7288" y="2565"/>
                  <a:pt x="6601" y="2939"/>
                  <a:pt x="6034" y="3491"/>
                </a:cubicBezTo>
                <a:cubicBezTo>
                  <a:pt x="5362" y="4119"/>
                  <a:pt x="4988" y="4865"/>
                  <a:pt x="4914" y="5552"/>
                </a:cubicBezTo>
                <a:cubicBezTo>
                  <a:pt x="4854" y="5985"/>
                  <a:pt x="5048" y="6478"/>
                  <a:pt x="5362" y="6852"/>
                </a:cubicBezTo>
                <a:cubicBezTo>
                  <a:pt x="5601" y="7106"/>
                  <a:pt x="5914" y="7285"/>
                  <a:pt x="6288" y="7285"/>
                </a:cubicBezTo>
                <a:cubicBezTo>
                  <a:pt x="6334" y="7290"/>
                  <a:pt x="6379" y="7292"/>
                  <a:pt x="6423" y="7292"/>
                </a:cubicBezTo>
                <a:cubicBezTo>
                  <a:pt x="7040" y="7292"/>
                  <a:pt x="7485" y="6831"/>
                  <a:pt x="7722" y="6538"/>
                </a:cubicBezTo>
                <a:cubicBezTo>
                  <a:pt x="8722" y="5418"/>
                  <a:pt x="8842" y="3686"/>
                  <a:pt x="8214" y="2312"/>
                </a:cubicBezTo>
                <a:cubicBezTo>
                  <a:pt x="9123" y="1923"/>
                  <a:pt x="10112" y="1721"/>
                  <a:pt x="11098" y="1721"/>
                </a:cubicBezTo>
                <a:cubicBezTo>
                  <a:pt x="12009" y="1721"/>
                  <a:pt x="12916" y="1893"/>
                  <a:pt x="13755" y="2252"/>
                </a:cubicBezTo>
                <a:cubicBezTo>
                  <a:pt x="16249" y="3252"/>
                  <a:pt x="18056" y="5791"/>
                  <a:pt x="18176" y="8539"/>
                </a:cubicBezTo>
                <a:lnTo>
                  <a:pt x="18355" y="8480"/>
                </a:lnTo>
                <a:cubicBezTo>
                  <a:pt x="18295" y="5732"/>
                  <a:pt x="16369" y="3058"/>
                  <a:pt x="13815" y="2058"/>
                </a:cubicBezTo>
                <a:cubicBezTo>
                  <a:pt x="12956" y="1703"/>
                  <a:pt x="12031" y="1533"/>
                  <a:pt x="11108" y="1533"/>
                </a:cubicBezTo>
                <a:cubicBezTo>
                  <a:pt x="10088" y="1533"/>
                  <a:pt x="9072" y="1740"/>
                  <a:pt x="8155" y="2132"/>
                </a:cubicBezTo>
                <a:cubicBezTo>
                  <a:pt x="8095" y="2058"/>
                  <a:pt x="8035" y="1938"/>
                  <a:pt x="7975" y="1878"/>
                </a:cubicBezTo>
                <a:cubicBezTo>
                  <a:pt x="7178" y="714"/>
                  <a:pt x="5802" y="0"/>
                  <a:pt x="43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/>
          <p:nvPr/>
        </p:nvSpPr>
        <p:spPr>
          <a:xfrm rot="1832879">
            <a:off x="7801523" y="217443"/>
            <a:ext cx="1622708" cy="785401"/>
          </a:xfrm>
          <a:custGeom>
            <a:avLst/>
            <a:gdLst/>
            <a:ahLst/>
            <a:cxnLst/>
            <a:rect l="l" t="t" r="r" b="b"/>
            <a:pathLst>
              <a:path w="21029" h="10178" extrusionOk="0">
                <a:moveTo>
                  <a:pt x="9081" y="157"/>
                </a:moveTo>
                <a:cubicBezTo>
                  <a:pt x="9454" y="157"/>
                  <a:pt x="9902" y="351"/>
                  <a:pt x="10276" y="664"/>
                </a:cubicBezTo>
                <a:cubicBezTo>
                  <a:pt x="11142" y="1351"/>
                  <a:pt x="11575" y="2531"/>
                  <a:pt x="11456" y="3711"/>
                </a:cubicBezTo>
                <a:cubicBezTo>
                  <a:pt x="11261" y="4831"/>
                  <a:pt x="10649" y="5892"/>
                  <a:pt x="9708" y="6638"/>
                </a:cubicBezTo>
                <a:cubicBezTo>
                  <a:pt x="9529" y="6758"/>
                  <a:pt x="9335" y="6877"/>
                  <a:pt x="9156" y="7012"/>
                </a:cubicBezTo>
                <a:lnTo>
                  <a:pt x="9081" y="6952"/>
                </a:lnTo>
                <a:cubicBezTo>
                  <a:pt x="7662" y="5518"/>
                  <a:pt x="6602" y="3144"/>
                  <a:pt x="7587" y="1277"/>
                </a:cubicBezTo>
                <a:cubicBezTo>
                  <a:pt x="7901" y="724"/>
                  <a:pt x="8334" y="291"/>
                  <a:pt x="8782" y="231"/>
                </a:cubicBezTo>
                <a:cubicBezTo>
                  <a:pt x="8902" y="231"/>
                  <a:pt x="8962" y="157"/>
                  <a:pt x="9081" y="157"/>
                </a:cubicBezTo>
                <a:close/>
                <a:moveTo>
                  <a:pt x="16489" y="3651"/>
                </a:moveTo>
                <a:cubicBezTo>
                  <a:pt x="16922" y="3651"/>
                  <a:pt x="17370" y="3771"/>
                  <a:pt x="17609" y="4084"/>
                </a:cubicBezTo>
                <a:cubicBezTo>
                  <a:pt x="18176" y="4712"/>
                  <a:pt x="18296" y="5638"/>
                  <a:pt x="17922" y="6579"/>
                </a:cubicBezTo>
                <a:cubicBezTo>
                  <a:pt x="17669" y="7251"/>
                  <a:pt x="17235" y="7818"/>
                  <a:pt x="16683" y="8251"/>
                </a:cubicBezTo>
                <a:cubicBezTo>
                  <a:pt x="15936" y="7445"/>
                  <a:pt x="15369" y="6444"/>
                  <a:pt x="15249" y="5384"/>
                </a:cubicBezTo>
                <a:cubicBezTo>
                  <a:pt x="15189" y="4891"/>
                  <a:pt x="15249" y="4518"/>
                  <a:pt x="15369" y="4204"/>
                </a:cubicBezTo>
                <a:cubicBezTo>
                  <a:pt x="15563" y="3890"/>
                  <a:pt x="15876" y="3711"/>
                  <a:pt x="16309" y="3651"/>
                </a:cubicBezTo>
                <a:close/>
                <a:moveTo>
                  <a:pt x="9096" y="0"/>
                </a:moveTo>
                <a:cubicBezTo>
                  <a:pt x="8989" y="0"/>
                  <a:pt x="8885" y="12"/>
                  <a:pt x="8782" y="37"/>
                </a:cubicBezTo>
                <a:cubicBezTo>
                  <a:pt x="8215" y="157"/>
                  <a:pt x="7782" y="530"/>
                  <a:pt x="7408" y="1157"/>
                </a:cubicBezTo>
                <a:cubicBezTo>
                  <a:pt x="6408" y="3144"/>
                  <a:pt x="7468" y="5578"/>
                  <a:pt x="8962" y="7071"/>
                </a:cubicBezTo>
                <a:lnTo>
                  <a:pt x="8962" y="7131"/>
                </a:lnTo>
                <a:cubicBezTo>
                  <a:pt x="8112" y="7617"/>
                  <a:pt x="7133" y="7867"/>
                  <a:pt x="6151" y="7867"/>
                </a:cubicBezTo>
                <a:cubicBezTo>
                  <a:pt x="5113" y="7867"/>
                  <a:pt x="4072" y="7588"/>
                  <a:pt x="3182" y="7012"/>
                </a:cubicBezTo>
                <a:cubicBezTo>
                  <a:pt x="1240" y="5757"/>
                  <a:pt x="195" y="3218"/>
                  <a:pt x="747" y="978"/>
                </a:cubicBezTo>
                <a:lnTo>
                  <a:pt x="568" y="903"/>
                </a:lnTo>
                <a:lnTo>
                  <a:pt x="568" y="903"/>
                </a:lnTo>
                <a:cubicBezTo>
                  <a:pt x="1" y="3278"/>
                  <a:pt x="1061" y="5892"/>
                  <a:pt x="3047" y="7191"/>
                </a:cubicBezTo>
                <a:cubicBezTo>
                  <a:pt x="3963" y="7759"/>
                  <a:pt x="5040" y="8039"/>
                  <a:pt x="6123" y="8039"/>
                </a:cubicBezTo>
                <a:cubicBezTo>
                  <a:pt x="7176" y="8039"/>
                  <a:pt x="8235" y="7774"/>
                  <a:pt x="9156" y="7251"/>
                </a:cubicBezTo>
                <a:cubicBezTo>
                  <a:pt x="10515" y="8565"/>
                  <a:pt x="12143" y="9312"/>
                  <a:pt x="13756" y="9371"/>
                </a:cubicBezTo>
                <a:cubicBezTo>
                  <a:pt x="14816" y="9371"/>
                  <a:pt x="15802" y="9058"/>
                  <a:pt x="16623" y="8505"/>
                </a:cubicBezTo>
                <a:cubicBezTo>
                  <a:pt x="17669" y="9566"/>
                  <a:pt x="19043" y="10178"/>
                  <a:pt x="20536" y="10178"/>
                </a:cubicBezTo>
                <a:lnTo>
                  <a:pt x="21029" y="10178"/>
                </a:lnTo>
                <a:lnTo>
                  <a:pt x="21029" y="9939"/>
                </a:lnTo>
                <a:cubicBezTo>
                  <a:pt x="20852" y="9959"/>
                  <a:pt x="20676" y="9969"/>
                  <a:pt x="20500" y="9969"/>
                </a:cubicBezTo>
                <a:cubicBezTo>
                  <a:pt x="19128" y="9969"/>
                  <a:pt x="17795" y="9364"/>
                  <a:pt x="16802" y="8371"/>
                </a:cubicBezTo>
                <a:cubicBezTo>
                  <a:pt x="17370" y="7938"/>
                  <a:pt x="17863" y="7325"/>
                  <a:pt x="18117" y="6638"/>
                </a:cubicBezTo>
                <a:cubicBezTo>
                  <a:pt x="18490" y="5638"/>
                  <a:pt x="18356" y="4577"/>
                  <a:pt x="17743" y="3965"/>
                </a:cubicBezTo>
                <a:cubicBezTo>
                  <a:pt x="17467" y="3636"/>
                  <a:pt x="16948" y="3447"/>
                  <a:pt x="16492" y="3447"/>
                </a:cubicBezTo>
                <a:cubicBezTo>
                  <a:pt x="16429" y="3447"/>
                  <a:pt x="16369" y="3450"/>
                  <a:pt x="16309" y="3457"/>
                </a:cubicBezTo>
                <a:cubicBezTo>
                  <a:pt x="15802" y="3517"/>
                  <a:pt x="15428" y="3711"/>
                  <a:pt x="15249" y="4084"/>
                </a:cubicBezTo>
                <a:cubicBezTo>
                  <a:pt x="15055" y="4458"/>
                  <a:pt x="14995" y="4831"/>
                  <a:pt x="15055" y="5384"/>
                </a:cubicBezTo>
                <a:cubicBezTo>
                  <a:pt x="15189" y="6504"/>
                  <a:pt x="15742" y="7564"/>
                  <a:pt x="16489" y="8371"/>
                </a:cubicBezTo>
                <a:cubicBezTo>
                  <a:pt x="15682" y="8879"/>
                  <a:pt x="14756" y="9192"/>
                  <a:pt x="13756" y="9192"/>
                </a:cubicBezTo>
                <a:cubicBezTo>
                  <a:pt x="12202" y="9118"/>
                  <a:pt x="10649" y="8445"/>
                  <a:pt x="9335" y="7131"/>
                </a:cubicBezTo>
                <a:cubicBezTo>
                  <a:pt x="9454" y="7071"/>
                  <a:pt x="9649" y="6952"/>
                  <a:pt x="9768" y="6818"/>
                </a:cubicBezTo>
                <a:cubicBezTo>
                  <a:pt x="10828" y="6011"/>
                  <a:pt x="11456" y="4891"/>
                  <a:pt x="11635" y="3771"/>
                </a:cubicBezTo>
                <a:cubicBezTo>
                  <a:pt x="11769" y="2472"/>
                  <a:pt x="11321" y="1217"/>
                  <a:pt x="10395" y="470"/>
                </a:cubicBezTo>
                <a:cubicBezTo>
                  <a:pt x="9946" y="174"/>
                  <a:pt x="9505" y="0"/>
                  <a:pt x="90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2"/>
          <p:cNvSpPr/>
          <p:nvPr/>
        </p:nvSpPr>
        <p:spPr>
          <a:xfrm rot="-289353">
            <a:off x="-123833" y="-76056"/>
            <a:ext cx="3478456" cy="864733"/>
          </a:xfrm>
          <a:custGeom>
            <a:avLst/>
            <a:gdLst/>
            <a:ahLst/>
            <a:cxnLst/>
            <a:rect l="l" t="t" r="r" b="b"/>
            <a:pathLst>
              <a:path w="92105" h="22897" extrusionOk="0">
                <a:moveTo>
                  <a:pt x="46239" y="12203"/>
                </a:moveTo>
                <a:cubicBezTo>
                  <a:pt x="48106" y="13129"/>
                  <a:pt x="49361" y="14249"/>
                  <a:pt x="50167" y="15623"/>
                </a:cubicBezTo>
                <a:cubicBezTo>
                  <a:pt x="50914" y="16862"/>
                  <a:pt x="51093" y="18610"/>
                  <a:pt x="50600" y="20044"/>
                </a:cubicBezTo>
                <a:cubicBezTo>
                  <a:pt x="50227" y="21164"/>
                  <a:pt x="49480" y="21970"/>
                  <a:pt x="48539" y="22344"/>
                </a:cubicBezTo>
                <a:cubicBezTo>
                  <a:pt x="48155" y="22512"/>
                  <a:pt x="47730" y="22597"/>
                  <a:pt x="47292" y="22597"/>
                </a:cubicBezTo>
                <a:cubicBezTo>
                  <a:pt x="46607" y="22597"/>
                  <a:pt x="45892" y="22389"/>
                  <a:pt x="45254" y="21970"/>
                </a:cubicBezTo>
                <a:cubicBezTo>
                  <a:pt x="43880" y="21164"/>
                  <a:pt x="42939" y="19670"/>
                  <a:pt x="42879" y="18236"/>
                </a:cubicBezTo>
                <a:cubicBezTo>
                  <a:pt x="42760" y="15742"/>
                  <a:pt x="44373" y="13562"/>
                  <a:pt x="46239" y="12203"/>
                </a:cubicBezTo>
                <a:close/>
                <a:moveTo>
                  <a:pt x="315" y="1"/>
                </a:moveTo>
                <a:lnTo>
                  <a:pt x="1" y="61"/>
                </a:lnTo>
                <a:cubicBezTo>
                  <a:pt x="1689" y="6289"/>
                  <a:pt x="8529" y="9589"/>
                  <a:pt x="14697" y="10142"/>
                </a:cubicBezTo>
                <a:cubicBezTo>
                  <a:pt x="15699" y="10234"/>
                  <a:pt x="16705" y="10272"/>
                  <a:pt x="17714" y="10272"/>
                </a:cubicBezTo>
                <a:cubicBezTo>
                  <a:pt x="20150" y="10272"/>
                  <a:pt x="22599" y="10050"/>
                  <a:pt x="25017" y="9828"/>
                </a:cubicBezTo>
                <a:cubicBezTo>
                  <a:pt x="27349" y="9625"/>
                  <a:pt x="29756" y="9369"/>
                  <a:pt x="32148" y="9369"/>
                </a:cubicBezTo>
                <a:cubicBezTo>
                  <a:pt x="32574" y="9369"/>
                  <a:pt x="33000" y="9377"/>
                  <a:pt x="33425" y="9395"/>
                </a:cubicBezTo>
                <a:cubicBezTo>
                  <a:pt x="36905" y="9455"/>
                  <a:pt x="40400" y="10082"/>
                  <a:pt x="43686" y="11202"/>
                </a:cubicBezTo>
                <a:cubicBezTo>
                  <a:pt x="44507" y="11456"/>
                  <a:pt x="45254" y="11770"/>
                  <a:pt x="45926" y="12068"/>
                </a:cubicBezTo>
                <a:cubicBezTo>
                  <a:pt x="44059" y="13502"/>
                  <a:pt x="42446" y="15742"/>
                  <a:pt x="42565" y="18236"/>
                </a:cubicBezTo>
                <a:cubicBezTo>
                  <a:pt x="42700" y="19790"/>
                  <a:pt x="43626" y="21343"/>
                  <a:pt x="45060" y="22224"/>
                </a:cubicBezTo>
                <a:cubicBezTo>
                  <a:pt x="45806" y="22717"/>
                  <a:pt x="46553" y="22896"/>
                  <a:pt x="47300" y="22896"/>
                </a:cubicBezTo>
                <a:cubicBezTo>
                  <a:pt x="47793" y="22896"/>
                  <a:pt x="48241" y="22836"/>
                  <a:pt x="48674" y="22657"/>
                </a:cubicBezTo>
                <a:cubicBezTo>
                  <a:pt x="49660" y="22224"/>
                  <a:pt x="50481" y="21283"/>
                  <a:pt x="50854" y="20103"/>
                </a:cubicBezTo>
                <a:cubicBezTo>
                  <a:pt x="51347" y="18610"/>
                  <a:pt x="51228" y="16803"/>
                  <a:pt x="50406" y="15429"/>
                </a:cubicBezTo>
                <a:cubicBezTo>
                  <a:pt x="49480" y="13875"/>
                  <a:pt x="47987" y="12815"/>
                  <a:pt x="46493" y="12009"/>
                </a:cubicBezTo>
                <a:cubicBezTo>
                  <a:pt x="46747" y="11889"/>
                  <a:pt x="46986" y="11770"/>
                  <a:pt x="47180" y="11635"/>
                </a:cubicBezTo>
                <a:cubicBezTo>
                  <a:pt x="49002" y="10651"/>
                  <a:pt x="51169" y="10151"/>
                  <a:pt x="53599" y="10151"/>
                </a:cubicBezTo>
                <a:cubicBezTo>
                  <a:pt x="55152" y="10151"/>
                  <a:pt x="56813" y="10355"/>
                  <a:pt x="58561" y="10769"/>
                </a:cubicBezTo>
                <a:cubicBezTo>
                  <a:pt x="60741" y="11202"/>
                  <a:pt x="62802" y="11949"/>
                  <a:pt x="64848" y="12636"/>
                </a:cubicBezTo>
                <a:cubicBezTo>
                  <a:pt x="66461" y="13188"/>
                  <a:pt x="68149" y="13756"/>
                  <a:pt x="69822" y="14189"/>
                </a:cubicBezTo>
                <a:cubicBezTo>
                  <a:pt x="72420" y="14884"/>
                  <a:pt x="74868" y="15228"/>
                  <a:pt x="77142" y="15228"/>
                </a:cubicBezTo>
                <a:cubicBezTo>
                  <a:pt x="79558" y="15228"/>
                  <a:pt x="81778" y="14839"/>
                  <a:pt x="83771" y="14070"/>
                </a:cubicBezTo>
                <a:cubicBezTo>
                  <a:pt x="88625" y="12203"/>
                  <a:pt x="91985" y="7961"/>
                  <a:pt x="92105" y="3421"/>
                </a:cubicBezTo>
                <a:lnTo>
                  <a:pt x="91851" y="3421"/>
                </a:lnTo>
                <a:cubicBezTo>
                  <a:pt x="91671" y="7842"/>
                  <a:pt x="88371" y="11949"/>
                  <a:pt x="83711" y="13816"/>
                </a:cubicBezTo>
                <a:cubicBezTo>
                  <a:pt x="81737" y="14548"/>
                  <a:pt x="79572" y="14921"/>
                  <a:pt x="77222" y="14921"/>
                </a:cubicBezTo>
                <a:cubicBezTo>
                  <a:pt x="74968" y="14921"/>
                  <a:pt x="72545" y="14577"/>
                  <a:pt x="69956" y="13875"/>
                </a:cubicBezTo>
                <a:cubicBezTo>
                  <a:pt x="68268" y="13442"/>
                  <a:pt x="66596" y="12890"/>
                  <a:pt x="64968" y="12322"/>
                </a:cubicBezTo>
                <a:cubicBezTo>
                  <a:pt x="62922" y="11635"/>
                  <a:pt x="60801" y="10948"/>
                  <a:pt x="58620" y="10455"/>
                </a:cubicBezTo>
                <a:cubicBezTo>
                  <a:pt x="56901" y="10054"/>
                  <a:pt x="55263" y="9858"/>
                  <a:pt x="53724" y="9858"/>
                </a:cubicBezTo>
                <a:cubicBezTo>
                  <a:pt x="51202" y="9858"/>
                  <a:pt x="48948" y="10385"/>
                  <a:pt x="47046" y="11396"/>
                </a:cubicBezTo>
                <a:cubicBezTo>
                  <a:pt x="46807" y="11516"/>
                  <a:pt x="46493" y="11695"/>
                  <a:pt x="46180" y="11889"/>
                </a:cubicBezTo>
                <a:cubicBezTo>
                  <a:pt x="45373" y="11456"/>
                  <a:pt x="44507" y="11142"/>
                  <a:pt x="43760" y="10888"/>
                </a:cubicBezTo>
                <a:cubicBezTo>
                  <a:pt x="40460" y="9768"/>
                  <a:pt x="36965" y="9156"/>
                  <a:pt x="33425" y="9081"/>
                </a:cubicBezTo>
                <a:cubicBezTo>
                  <a:pt x="33144" y="9075"/>
                  <a:pt x="32862" y="9073"/>
                  <a:pt x="32579" y="9073"/>
                </a:cubicBezTo>
                <a:cubicBezTo>
                  <a:pt x="30046" y="9073"/>
                  <a:pt x="27483" y="9301"/>
                  <a:pt x="24957" y="9529"/>
                </a:cubicBezTo>
                <a:cubicBezTo>
                  <a:pt x="22586" y="9740"/>
                  <a:pt x="20155" y="9958"/>
                  <a:pt x="17728" y="9958"/>
                </a:cubicBezTo>
                <a:cubicBezTo>
                  <a:pt x="16715" y="9958"/>
                  <a:pt x="15704" y="9920"/>
                  <a:pt x="14697" y="9828"/>
                </a:cubicBezTo>
                <a:cubicBezTo>
                  <a:pt x="8723" y="9335"/>
                  <a:pt x="1942" y="6094"/>
                  <a:pt x="3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 hasCustomPrompt="1"/>
          </p:nvPr>
        </p:nvSpPr>
        <p:spPr>
          <a:xfrm>
            <a:off x="713225" y="1627925"/>
            <a:ext cx="5346600" cy="9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/>
          <p:nvPr>
            <p:ph type="subTitle" idx="1"/>
          </p:nvPr>
        </p:nvSpPr>
        <p:spPr>
          <a:xfrm>
            <a:off x="713225" y="2788025"/>
            <a:ext cx="53466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p11"/>
          <p:cNvSpPr/>
          <p:nvPr/>
        </p:nvSpPr>
        <p:spPr>
          <a:xfrm>
            <a:off x="868000" y="4516334"/>
            <a:ext cx="2829935" cy="638201"/>
          </a:xfrm>
          <a:custGeom>
            <a:avLst/>
            <a:gdLst/>
            <a:ahLst/>
            <a:cxnLst/>
            <a:rect l="l" t="t" r="r" b="b"/>
            <a:pathLst>
              <a:path w="53453" h="9048" extrusionOk="0">
                <a:moveTo>
                  <a:pt x="41098" y="0"/>
                </a:moveTo>
                <a:cubicBezTo>
                  <a:pt x="38490" y="0"/>
                  <a:pt x="35894" y="524"/>
                  <a:pt x="33485" y="1520"/>
                </a:cubicBezTo>
                <a:cubicBezTo>
                  <a:pt x="30378" y="2819"/>
                  <a:pt x="27511" y="4940"/>
                  <a:pt x="24151" y="5194"/>
                </a:cubicBezTo>
                <a:cubicBezTo>
                  <a:pt x="23896" y="5216"/>
                  <a:pt x="23643" y="5226"/>
                  <a:pt x="23392" y="5226"/>
                </a:cubicBezTo>
                <a:cubicBezTo>
                  <a:pt x="21552" y="5226"/>
                  <a:pt x="19796" y="4694"/>
                  <a:pt x="17982" y="4313"/>
                </a:cubicBezTo>
                <a:cubicBezTo>
                  <a:pt x="15918" y="3817"/>
                  <a:pt x="13794" y="3459"/>
                  <a:pt x="11689" y="3459"/>
                </a:cubicBezTo>
                <a:cubicBezTo>
                  <a:pt x="10627" y="3459"/>
                  <a:pt x="9570" y="3550"/>
                  <a:pt x="8529" y="3760"/>
                </a:cubicBezTo>
                <a:cubicBezTo>
                  <a:pt x="5168" y="4447"/>
                  <a:pt x="2122" y="6374"/>
                  <a:pt x="1" y="9047"/>
                </a:cubicBezTo>
                <a:lnTo>
                  <a:pt x="53154" y="9047"/>
                </a:lnTo>
                <a:cubicBezTo>
                  <a:pt x="53453" y="6986"/>
                  <a:pt x="52587" y="4880"/>
                  <a:pt x="51093" y="3387"/>
                </a:cubicBezTo>
                <a:cubicBezTo>
                  <a:pt x="49480" y="1759"/>
                  <a:pt x="47240" y="893"/>
                  <a:pt x="45000" y="400"/>
                </a:cubicBezTo>
                <a:cubicBezTo>
                  <a:pt x="43710" y="131"/>
                  <a:pt x="42403" y="0"/>
                  <a:pt x="410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1"/>
          <p:cNvSpPr/>
          <p:nvPr/>
        </p:nvSpPr>
        <p:spPr>
          <a:xfrm>
            <a:off x="6059800" y="-9654"/>
            <a:ext cx="2971100" cy="596255"/>
          </a:xfrm>
          <a:custGeom>
            <a:avLst/>
            <a:gdLst/>
            <a:ahLst/>
            <a:cxnLst/>
            <a:rect l="l" t="t" r="r" b="b"/>
            <a:pathLst>
              <a:path w="61488" h="17381" extrusionOk="0">
                <a:moveTo>
                  <a:pt x="1" y="1"/>
                </a:moveTo>
                <a:cubicBezTo>
                  <a:pt x="314" y="2360"/>
                  <a:pt x="942" y="4660"/>
                  <a:pt x="2062" y="6647"/>
                </a:cubicBezTo>
                <a:cubicBezTo>
                  <a:pt x="3869" y="9887"/>
                  <a:pt x="7155" y="12441"/>
                  <a:pt x="10888" y="12620"/>
                </a:cubicBezTo>
                <a:cubicBezTo>
                  <a:pt x="11047" y="12628"/>
                  <a:pt x="11205" y="12632"/>
                  <a:pt x="11363" y="12632"/>
                </a:cubicBezTo>
                <a:cubicBezTo>
                  <a:pt x="15109" y="12632"/>
                  <a:pt x="18586" y="10504"/>
                  <a:pt x="22284" y="10261"/>
                </a:cubicBezTo>
                <a:cubicBezTo>
                  <a:pt x="22540" y="10243"/>
                  <a:pt x="22796" y="10235"/>
                  <a:pt x="23049" y="10235"/>
                </a:cubicBezTo>
                <a:cubicBezTo>
                  <a:pt x="29920" y="10235"/>
                  <a:pt x="35666" y="16460"/>
                  <a:pt x="42565" y="17295"/>
                </a:cubicBezTo>
                <a:cubicBezTo>
                  <a:pt x="43077" y="17352"/>
                  <a:pt x="43590" y="17380"/>
                  <a:pt x="44103" y="17380"/>
                </a:cubicBezTo>
                <a:cubicBezTo>
                  <a:pt x="47468" y="17380"/>
                  <a:pt x="50809" y="16174"/>
                  <a:pt x="53453" y="14114"/>
                </a:cubicBezTo>
                <a:cubicBezTo>
                  <a:pt x="56574" y="11814"/>
                  <a:pt x="58874" y="8513"/>
                  <a:pt x="60368" y="4914"/>
                </a:cubicBezTo>
                <a:cubicBezTo>
                  <a:pt x="60995" y="3361"/>
                  <a:pt x="61488" y="1673"/>
                  <a:pt x="614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11"/>
          <p:cNvSpPr/>
          <p:nvPr/>
        </p:nvSpPr>
        <p:spPr>
          <a:xfrm rot="-5400000">
            <a:off x="1421793" y="-1458575"/>
            <a:ext cx="1055139" cy="3900212"/>
          </a:xfrm>
          <a:custGeom>
            <a:avLst/>
            <a:gdLst/>
            <a:ahLst/>
            <a:cxnLst/>
            <a:rect l="l" t="t" r="r" b="b"/>
            <a:pathLst>
              <a:path w="18804" h="69507" extrusionOk="0">
                <a:moveTo>
                  <a:pt x="882" y="0"/>
                </a:moveTo>
                <a:cubicBezTo>
                  <a:pt x="0" y="3047"/>
                  <a:pt x="374" y="6661"/>
                  <a:pt x="1748" y="8961"/>
                </a:cubicBezTo>
                <a:cubicBezTo>
                  <a:pt x="2868" y="10768"/>
                  <a:pt x="4541" y="12142"/>
                  <a:pt x="6109" y="13636"/>
                </a:cubicBezTo>
                <a:cubicBezTo>
                  <a:pt x="10276" y="17489"/>
                  <a:pt x="13875" y="22656"/>
                  <a:pt x="13382" y="28317"/>
                </a:cubicBezTo>
                <a:cubicBezTo>
                  <a:pt x="12889" y="34111"/>
                  <a:pt x="8215" y="38771"/>
                  <a:pt x="6855" y="44431"/>
                </a:cubicBezTo>
                <a:cubicBezTo>
                  <a:pt x="5422" y="50286"/>
                  <a:pt x="7722" y="56439"/>
                  <a:pt x="10768" y="61666"/>
                </a:cubicBezTo>
                <a:cubicBezTo>
                  <a:pt x="12381" y="64414"/>
                  <a:pt x="14323" y="67147"/>
                  <a:pt x="17056" y="68760"/>
                </a:cubicBezTo>
                <a:cubicBezTo>
                  <a:pt x="17609" y="69074"/>
                  <a:pt x="18176" y="69328"/>
                  <a:pt x="18803" y="69507"/>
                </a:cubicBezTo>
                <a:lnTo>
                  <a:pt x="188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1"/>
          <p:cNvSpPr/>
          <p:nvPr/>
        </p:nvSpPr>
        <p:spPr>
          <a:xfrm rot="1143120" flipH="1">
            <a:off x="3241115" y="4556725"/>
            <a:ext cx="1377152" cy="640697"/>
          </a:xfrm>
          <a:custGeom>
            <a:avLst/>
            <a:gdLst/>
            <a:ahLst/>
            <a:cxnLst/>
            <a:rect l="l" t="t" r="r" b="b"/>
            <a:pathLst>
              <a:path w="18356" h="8540" extrusionOk="0">
                <a:moveTo>
                  <a:pt x="8035" y="2371"/>
                </a:moveTo>
                <a:lnTo>
                  <a:pt x="8035" y="2371"/>
                </a:lnTo>
                <a:cubicBezTo>
                  <a:pt x="8647" y="3686"/>
                  <a:pt x="8468" y="5358"/>
                  <a:pt x="7602" y="6419"/>
                </a:cubicBezTo>
                <a:cubicBezTo>
                  <a:pt x="7362" y="6658"/>
                  <a:pt x="6910" y="7111"/>
                  <a:pt x="6383" y="7111"/>
                </a:cubicBezTo>
                <a:cubicBezTo>
                  <a:pt x="6351" y="7111"/>
                  <a:pt x="6320" y="7109"/>
                  <a:pt x="6288" y="7106"/>
                </a:cubicBezTo>
                <a:cubicBezTo>
                  <a:pt x="5914" y="7106"/>
                  <a:pt x="5660" y="6852"/>
                  <a:pt x="5481" y="6732"/>
                </a:cubicBezTo>
                <a:cubicBezTo>
                  <a:pt x="5227" y="6419"/>
                  <a:pt x="5108" y="5926"/>
                  <a:pt x="5108" y="5552"/>
                </a:cubicBezTo>
                <a:cubicBezTo>
                  <a:pt x="5168" y="4925"/>
                  <a:pt x="5541" y="4238"/>
                  <a:pt x="6228" y="3626"/>
                </a:cubicBezTo>
                <a:cubicBezTo>
                  <a:pt x="6721" y="3118"/>
                  <a:pt x="7348" y="2685"/>
                  <a:pt x="8035" y="2371"/>
                </a:cubicBezTo>
                <a:close/>
                <a:moveTo>
                  <a:pt x="4382" y="0"/>
                </a:moveTo>
                <a:cubicBezTo>
                  <a:pt x="4127" y="0"/>
                  <a:pt x="3870" y="23"/>
                  <a:pt x="3614" y="71"/>
                </a:cubicBezTo>
                <a:cubicBezTo>
                  <a:pt x="2001" y="325"/>
                  <a:pt x="568" y="1565"/>
                  <a:pt x="0" y="3178"/>
                </a:cubicBezTo>
                <a:lnTo>
                  <a:pt x="194" y="3252"/>
                </a:lnTo>
                <a:cubicBezTo>
                  <a:pt x="747" y="1684"/>
                  <a:pt x="2121" y="504"/>
                  <a:pt x="3674" y="265"/>
                </a:cubicBezTo>
                <a:cubicBezTo>
                  <a:pt x="3913" y="217"/>
                  <a:pt x="4156" y="194"/>
                  <a:pt x="4399" y="194"/>
                </a:cubicBezTo>
                <a:cubicBezTo>
                  <a:pt x="5742" y="194"/>
                  <a:pt x="7099" y="898"/>
                  <a:pt x="7781" y="1998"/>
                </a:cubicBezTo>
                <a:cubicBezTo>
                  <a:pt x="7841" y="2058"/>
                  <a:pt x="7901" y="2132"/>
                  <a:pt x="7975" y="2252"/>
                </a:cubicBezTo>
                <a:cubicBezTo>
                  <a:pt x="7288" y="2565"/>
                  <a:pt x="6601" y="2939"/>
                  <a:pt x="6034" y="3491"/>
                </a:cubicBezTo>
                <a:cubicBezTo>
                  <a:pt x="5362" y="4119"/>
                  <a:pt x="4988" y="4865"/>
                  <a:pt x="4914" y="5552"/>
                </a:cubicBezTo>
                <a:cubicBezTo>
                  <a:pt x="4854" y="5985"/>
                  <a:pt x="5048" y="6478"/>
                  <a:pt x="5362" y="6852"/>
                </a:cubicBezTo>
                <a:cubicBezTo>
                  <a:pt x="5601" y="7106"/>
                  <a:pt x="5914" y="7285"/>
                  <a:pt x="6288" y="7285"/>
                </a:cubicBezTo>
                <a:cubicBezTo>
                  <a:pt x="6334" y="7290"/>
                  <a:pt x="6379" y="7292"/>
                  <a:pt x="6423" y="7292"/>
                </a:cubicBezTo>
                <a:cubicBezTo>
                  <a:pt x="7040" y="7292"/>
                  <a:pt x="7485" y="6831"/>
                  <a:pt x="7722" y="6538"/>
                </a:cubicBezTo>
                <a:cubicBezTo>
                  <a:pt x="8722" y="5418"/>
                  <a:pt x="8842" y="3686"/>
                  <a:pt x="8214" y="2312"/>
                </a:cubicBezTo>
                <a:cubicBezTo>
                  <a:pt x="9123" y="1923"/>
                  <a:pt x="10112" y="1721"/>
                  <a:pt x="11098" y="1721"/>
                </a:cubicBezTo>
                <a:cubicBezTo>
                  <a:pt x="12009" y="1721"/>
                  <a:pt x="12916" y="1893"/>
                  <a:pt x="13755" y="2252"/>
                </a:cubicBezTo>
                <a:cubicBezTo>
                  <a:pt x="16249" y="3252"/>
                  <a:pt x="18056" y="5791"/>
                  <a:pt x="18176" y="8539"/>
                </a:cubicBezTo>
                <a:lnTo>
                  <a:pt x="18355" y="8480"/>
                </a:lnTo>
                <a:cubicBezTo>
                  <a:pt x="18295" y="5732"/>
                  <a:pt x="16369" y="3058"/>
                  <a:pt x="13815" y="2058"/>
                </a:cubicBezTo>
                <a:cubicBezTo>
                  <a:pt x="12956" y="1703"/>
                  <a:pt x="12031" y="1533"/>
                  <a:pt x="11108" y="1533"/>
                </a:cubicBezTo>
                <a:cubicBezTo>
                  <a:pt x="10088" y="1533"/>
                  <a:pt x="9072" y="1740"/>
                  <a:pt x="8155" y="2132"/>
                </a:cubicBezTo>
                <a:cubicBezTo>
                  <a:pt x="8095" y="2058"/>
                  <a:pt x="8035" y="1938"/>
                  <a:pt x="7975" y="1878"/>
                </a:cubicBezTo>
                <a:cubicBezTo>
                  <a:pt x="7178" y="714"/>
                  <a:pt x="5802" y="0"/>
                  <a:pt x="43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11"/>
          <p:cNvSpPr/>
          <p:nvPr/>
        </p:nvSpPr>
        <p:spPr>
          <a:xfrm rot="-513521">
            <a:off x="7449830" y="-45067"/>
            <a:ext cx="1579412" cy="764458"/>
          </a:xfrm>
          <a:custGeom>
            <a:avLst/>
            <a:gdLst/>
            <a:ahLst/>
            <a:cxnLst/>
            <a:rect l="l" t="t" r="r" b="b"/>
            <a:pathLst>
              <a:path w="21029" h="10178" extrusionOk="0">
                <a:moveTo>
                  <a:pt x="9081" y="157"/>
                </a:moveTo>
                <a:cubicBezTo>
                  <a:pt x="9454" y="157"/>
                  <a:pt x="9902" y="351"/>
                  <a:pt x="10276" y="664"/>
                </a:cubicBezTo>
                <a:cubicBezTo>
                  <a:pt x="11142" y="1351"/>
                  <a:pt x="11575" y="2531"/>
                  <a:pt x="11456" y="3711"/>
                </a:cubicBezTo>
                <a:cubicBezTo>
                  <a:pt x="11261" y="4831"/>
                  <a:pt x="10649" y="5892"/>
                  <a:pt x="9708" y="6638"/>
                </a:cubicBezTo>
                <a:cubicBezTo>
                  <a:pt x="9529" y="6758"/>
                  <a:pt x="9335" y="6877"/>
                  <a:pt x="9156" y="7012"/>
                </a:cubicBezTo>
                <a:lnTo>
                  <a:pt x="9081" y="6952"/>
                </a:lnTo>
                <a:cubicBezTo>
                  <a:pt x="7662" y="5518"/>
                  <a:pt x="6602" y="3144"/>
                  <a:pt x="7587" y="1277"/>
                </a:cubicBezTo>
                <a:cubicBezTo>
                  <a:pt x="7901" y="724"/>
                  <a:pt x="8334" y="291"/>
                  <a:pt x="8782" y="231"/>
                </a:cubicBezTo>
                <a:cubicBezTo>
                  <a:pt x="8902" y="231"/>
                  <a:pt x="8962" y="157"/>
                  <a:pt x="9081" y="157"/>
                </a:cubicBezTo>
                <a:close/>
                <a:moveTo>
                  <a:pt x="16489" y="3651"/>
                </a:moveTo>
                <a:cubicBezTo>
                  <a:pt x="16922" y="3651"/>
                  <a:pt x="17370" y="3771"/>
                  <a:pt x="17609" y="4084"/>
                </a:cubicBezTo>
                <a:cubicBezTo>
                  <a:pt x="18176" y="4712"/>
                  <a:pt x="18296" y="5638"/>
                  <a:pt x="17922" y="6579"/>
                </a:cubicBezTo>
                <a:cubicBezTo>
                  <a:pt x="17669" y="7251"/>
                  <a:pt x="17235" y="7818"/>
                  <a:pt x="16683" y="8251"/>
                </a:cubicBezTo>
                <a:cubicBezTo>
                  <a:pt x="15936" y="7445"/>
                  <a:pt x="15369" y="6444"/>
                  <a:pt x="15249" y="5384"/>
                </a:cubicBezTo>
                <a:cubicBezTo>
                  <a:pt x="15189" y="4891"/>
                  <a:pt x="15249" y="4518"/>
                  <a:pt x="15369" y="4204"/>
                </a:cubicBezTo>
                <a:cubicBezTo>
                  <a:pt x="15563" y="3890"/>
                  <a:pt x="15876" y="3711"/>
                  <a:pt x="16309" y="3651"/>
                </a:cubicBezTo>
                <a:close/>
                <a:moveTo>
                  <a:pt x="9096" y="0"/>
                </a:moveTo>
                <a:cubicBezTo>
                  <a:pt x="8989" y="0"/>
                  <a:pt x="8885" y="12"/>
                  <a:pt x="8782" y="37"/>
                </a:cubicBezTo>
                <a:cubicBezTo>
                  <a:pt x="8215" y="157"/>
                  <a:pt x="7782" y="530"/>
                  <a:pt x="7408" y="1157"/>
                </a:cubicBezTo>
                <a:cubicBezTo>
                  <a:pt x="6408" y="3144"/>
                  <a:pt x="7468" y="5578"/>
                  <a:pt x="8962" y="7071"/>
                </a:cubicBezTo>
                <a:lnTo>
                  <a:pt x="8962" y="7131"/>
                </a:lnTo>
                <a:cubicBezTo>
                  <a:pt x="8112" y="7617"/>
                  <a:pt x="7133" y="7867"/>
                  <a:pt x="6151" y="7867"/>
                </a:cubicBezTo>
                <a:cubicBezTo>
                  <a:pt x="5113" y="7867"/>
                  <a:pt x="4072" y="7588"/>
                  <a:pt x="3182" y="7012"/>
                </a:cubicBezTo>
                <a:cubicBezTo>
                  <a:pt x="1240" y="5757"/>
                  <a:pt x="195" y="3218"/>
                  <a:pt x="747" y="978"/>
                </a:cubicBezTo>
                <a:lnTo>
                  <a:pt x="568" y="903"/>
                </a:lnTo>
                <a:lnTo>
                  <a:pt x="568" y="903"/>
                </a:lnTo>
                <a:cubicBezTo>
                  <a:pt x="1" y="3278"/>
                  <a:pt x="1061" y="5892"/>
                  <a:pt x="3047" y="7191"/>
                </a:cubicBezTo>
                <a:cubicBezTo>
                  <a:pt x="3963" y="7759"/>
                  <a:pt x="5040" y="8039"/>
                  <a:pt x="6123" y="8039"/>
                </a:cubicBezTo>
                <a:cubicBezTo>
                  <a:pt x="7176" y="8039"/>
                  <a:pt x="8235" y="7774"/>
                  <a:pt x="9156" y="7251"/>
                </a:cubicBezTo>
                <a:cubicBezTo>
                  <a:pt x="10515" y="8565"/>
                  <a:pt x="12143" y="9312"/>
                  <a:pt x="13756" y="9371"/>
                </a:cubicBezTo>
                <a:cubicBezTo>
                  <a:pt x="14816" y="9371"/>
                  <a:pt x="15802" y="9058"/>
                  <a:pt x="16623" y="8505"/>
                </a:cubicBezTo>
                <a:cubicBezTo>
                  <a:pt x="17669" y="9566"/>
                  <a:pt x="19043" y="10178"/>
                  <a:pt x="20536" y="10178"/>
                </a:cubicBezTo>
                <a:lnTo>
                  <a:pt x="21029" y="10178"/>
                </a:lnTo>
                <a:lnTo>
                  <a:pt x="21029" y="9939"/>
                </a:lnTo>
                <a:cubicBezTo>
                  <a:pt x="20852" y="9959"/>
                  <a:pt x="20676" y="9969"/>
                  <a:pt x="20500" y="9969"/>
                </a:cubicBezTo>
                <a:cubicBezTo>
                  <a:pt x="19128" y="9969"/>
                  <a:pt x="17795" y="9364"/>
                  <a:pt x="16802" y="8371"/>
                </a:cubicBezTo>
                <a:cubicBezTo>
                  <a:pt x="17370" y="7938"/>
                  <a:pt x="17863" y="7325"/>
                  <a:pt x="18117" y="6638"/>
                </a:cubicBezTo>
                <a:cubicBezTo>
                  <a:pt x="18490" y="5638"/>
                  <a:pt x="18356" y="4577"/>
                  <a:pt x="17743" y="3965"/>
                </a:cubicBezTo>
                <a:cubicBezTo>
                  <a:pt x="17467" y="3636"/>
                  <a:pt x="16948" y="3447"/>
                  <a:pt x="16492" y="3447"/>
                </a:cubicBezTo>
                <a:cubicBezTo>
                  <a:pt x="16429" y="3447"/>
                  <a:pt x="16369" y="3450"/>
                  <a:pt x="16309" y="3457"/>
                </a:cubicBezTo>
                <a:cubicBezTo>
                  <a:pt x="15802" y="3517"/>
                  <a:pt x="15428" y="3711"/>
                  <a:pt x="15249" y="4084"/>
                </a:cubicBezTo>
                <a:cubicBezTo>
                  <a:pt x="15055" y="4458"/>
                  <a:pt x="14995" y="4831"/>
                  <a:pt x="15055" y="5384"/>
                </a:cubicBezTo>
                <a:cubicBezTo>
                  <a:pt x="15189" y="6504"/>
                  <a:pt x="15742" y="7564"/>
                  <a:pt x="16489" y="8371"/>
                </a:cubicBezTo>
                <a:cubicBezTo>
                  <a:pt x="15682" y="8879"/>
                  <a:pt x="14756" y="9192"/>
                  <a:pt x="13756" y="9192"/>
                </a:cubicBezTo>
                <a:cubicBezTo>
                  <a:pt x="12202" y="9118"/>
                  <a:pt x="10649" y="8445"/>
                  <a:pt x="9335" y="7131"/>
                </a:cubicBezTo>
                <a:cubicBezTo>
                  <a:pt x="9454" y="7071"/>
                  <a:pt x="9649" y="6952"/>
                  <a:pt x="9768" y="6818"/>
                </a:cubicBezTo>
                <a:cubicBezTo>
                  <a:pt x="10828" y="6011"/>
                  <a:pt x="11456" y="4891"/>
                  <a:pt x="11635" y="3771"/>
                </a:cubicBezTo>
                <a:cubicBezTo>
                  <a:pt x="11769" y="2472"/>
                  <a:pt x="11321" y="1217"/>
                  <a:pt x="10395" y="470"/>
                </a:cubicBezTo>
                <a:cubicBezTo>
                  <a:pt x="9946" y="174"/>
                  <a:pt x="9505" y="0"/>
                  <a:pt x="90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1"/>
          <p:cNvSpPr/>
          <p:nvPr/>
        </p:nvSpPr>
        <p:spPr>
          <a:xfrm rot="-289353">
            <a:off x="-152399" y="-85681"/>
            <a:ext cx="3478456" cy="864733"/>
          </a:xfrm>
          <a:custGeom>
            <a:avLst/>
            <a:gdLst/>
            <a:ahLst/>
            <a:cxnLst/>
            <a:rect l="l" t="t" r="r" b="b"/>
            <a:pathLst>
              <a:path w="92105" h="22897" extrusionOk="0">
                <a:moveTo>
                  <a:pt x="46239" y="12203"/>
                </a:moveTo>
                <a:cubicBezTo>
                  <a:pt x="48106" y="13129"/>
                  <a:pt x="49361" y="14249"/>
                  <a:pt x="50167" y="15623"/>
                </a:cubicBezTo>
                <a:cubicBezTo>
                  <a:pt x="50914" y="16862"/>
                  <a:pt x="51093" y="18610"/>
                  <a:pt x="50600" y="20044"/>
                </a:cubicBezTo>
                <a:cubicBezTo>
                  <a:pt x="50227" y="21164"/>
                  <a:pt x="49480" y="21970"/>
                  <a:pt x="48539" y="22344"/>
                </a:cubicBezTo>
                <a:cubicBezTo>
                  <a:pt x="48155" y="22512"/>
                  <a:pt x="47730" y="22597"/>
                  <a:pt x="47292" y="22597"/>
                </a:cubicBezTo>
                <a:cubicBezTo>
                  <a:pt x="46607" y="22597"/>
                  <a:pt x="45892" y="22389"/>
                  <a:pt x="45254" y="21970"/>
                </a:cubicBezTo>
                <a:cubicBezTo>
                  <a:pt x="43880" y="21164"/>
                  <a:pt x="42939" y="19670"/>
                  <a:pt x="42879" y="18236"/>
                </a:cubicBezTo>
                <a:cubicBezTo>
                  <a:pt x="42760" y="15742"/>
                  <a:pt x="44373" y="13562"/>
                  <a:pt x="46239" y="12203"/>
                </a:cubicBezTo>
                <a:close/>
                <a:moveTo>
                  <a:pt x="315" y="1"/>
                </a:moveTo>
                <a:lnTo>
                  <a:pt x="1" y="61"/>
                </a:lnTo>
                <a:cubicBezTo>
                  <a:pt x="1689" y="6289"/>
                  <a:pt x="8529" y="9589"/>
                  <a:pt x="14697" y="10142"/>
                </a:cubicBezTo>
                <a:cubicBezTo>
                  <a:pt x="15699" y="10234"/>
                  <a:pt x="16705" y="10272"/>
                  <a:pt x="17714" y="10272"/>
                </a:cubicBezTo>
                <a:cubicBezTo>
                  <a:pt x="20150" y="10272"/>
                  <a:pt x="22599" y="10050"/>
                  <a:pt x="25017" y="9828"/>
                </a:cubicBezTo>
                <a:cubicBezTo>
                  <a:pt x="27349" y="9625"/>
                  <a:pt x="29756" y="9369"/>
                  <a:pt x="32148" y="9369"/>
                </a:cubicBezTo>
                <a:cubicBezTo>
                  <a:pt x="32574" y="9369"/>
                  <a:pt x="33000" y="9377"/>
                  <a:pt x="33425" y="9395"/>
                </a:cubicBezTo>
                <a:cubicBezTo>
                  <a:pt x="36905" y="9455"/>
                  <a:pt x="40400" y="10082"/>
                  <a:pt x="43686" y="11202"/>
                </a:cubicBezTo>
                <a:cubicBezTo>
                  <a:pt x="44507" y="11456"/>
                  <a:pt x="45254" y="11770"/>
                  <a:pt x="45926" y="12068"/>
                </a:cubicBezTo>
                <a:cubicBezTo>
                  <a:pt x="44059" y="13502"/>
                  <a:pt x="42446" y="15742"/>
                  <a:pt x="42565" y="18236"/>
                </a:cubicBezTo>
                <a:cubicBezTo>
                  <a:pt x="42700" y="19790"/>
                  <a:pt x="43626" y="21343"/>
                  <a:pt x="45060" y="22224"/>
                </a:cubicBezTo>
                <a:cubicBezTo>
                  <a:pt x="45806" y="22717"/>
                  <a:pt x="46553" y="22896"/>
                  <a:pt x="47300" y="22896"/>
                </a:cubicBezTo>
                <a:cubicBezTo>
                  <a:pt x="47793" y="22896"/>
                  <a:pt x="48241" y="22836"/>
                  <a:pt x="48674" y="22657"/>
                </a:cubicBezTo>
                <a:cubicBezTo>
                  <a:pt x="49660" y="22224"/>
                  <a:pt x="50481" y="21283"/>
                  <a:pt x="50854" y="20103"/>
                </a:cubicBezTo>
                <a:cubicBezTo>
                  <a:pt x="51347" y="18610"/>
                  <a:pt x="51228" y="16803"/>
                  <a:pt x="50406" y="15429"/>
                </a:cubicBezTo>
                <a:cubicBezTo>
                  <a:pt x="49480" y="13875"/>
                  <a:pt x="47987" y="12815"/>
                  <a:pt x="46493" y="12009"/>
                </a:cubicBezTo>
                <a:cubicBezTo>
                  <a:pt x="46747" y="11889"/>
                  <a:pt x="46986" y="11770"/>
                  <a:pt x="47180" y="11635"/>
                </a:cubicBezTo>
                <a:cubicBezTo>
                  <a:pt x="49002" y="10651"/>
                  <a:pt x="51169" y="10151"/>
                  <a:pt x="53599" y="10151"/>
                </a:cubicBezTo>
                <a:cubicBezTo>
                  <a:pt x="55152" y="10151"/>
                  <a:pt x="56813" y="10355"/>
                  <a:pt x="58561" y="10769"/>
                </a:cubicBezTo>
                <a:cubicBezTo>
                  <a:pt x="60741" y="11202"/>
                  <a:pt x="62802" y="11949"/>
                  <a:pt x="64848" y="12636"/>
                </a:cubicBezTo>
                <a:cubicBezTo>
                  <a:pt x="66461" y="13188"/>
                  <a:pt x="68149" y="13756"/>
                  <a:pt x="69822" y="14189"/>
                </a:cubicBezTo>
                <a:cubicBezTo>
                  <a:pt x="72420" y="14884"/>
                  <a:pt x="74868" y="15228"/>
                  <a:pt x="77142" y="15228"/>
                </a:cubicBezTo>
                <a:cubicBezTo>
                  <a:pt x="79558" y="15228"/>
                  <a:pt x="81778" y="14839"/>
                  <a:pt x="83771" y="14070"/>
                </a:cubicBezTo>
                <a:cubicBezTo>
                  <a:pt x="88625" y="12203"/>
                  <a:pt x="91985" y="7961"/>
                  <a:pt x="92105" y="3421"/>
                </a:cubicBezTo>
                <a:lnTo>
                  <a:pt x="91851" y="3421"/>
                </a:lnTo>
                <a:cubicBezTo>
                  <a:pt x="91671" y="7842"/>
                  <a:pt x="88371" y="11949"/>
                  <a:pt x="83711" y="13816"/>
                </a:cubicBezTo>
                <a:cubicBezTo>
                  <a:pt x="81737" y="14548"/>
                  <a:pt x="79572" y="14921"/>
                  <a:pt x="77222" y="14921"/>
                </a:cubicBezTo>
                <a:cubicBezTo>
                  <a:pt x="74968" y="14921"/>
                  <a:pt x="72545" y="14577"/>
                  <a:pt x="69956" y="13875"/>
                </a:cubicBezTo>
                <a:cubicBezTo>
                  <a:pt x="68268" y="13442"/>
                  <a:pt x="66596" y="12890"/>
                  <a:pt x="64968" y="12322"/>
                </a:cubicBezTo>
                <a:cubicBezTo>
                  <a:pt x="62922" y="11635"/>
                  <a:pt x="60801" y="10948"/>
                  <a:pt x="58620" y="10455"/>
                </a:cubicBezTo>
                <a:cubicBezTo>
                  <a:pt x="56901" y="10054"/>
                  <a:pt x="55263" y="9858"/>
                  <a:pt x="53724" y="9858"/>
                </a:cubicBezTo>
                <a:cubicBezTo>
                  <a:pt x="51202" y="9858"/>
                  <a:pt x="48948" y="10385"/>
                  <a:pt x="47046" y="11396"/>
                </a:cubicBezTo>
                <a:cubicBezTo>
                  <a:pt x="46807" y="11516"/>
                  <a:pt x="46493" y="11695"/>
                  <a:pt x="46180" y="11889"/>
                </a:cubicBezTo>
                <a:cubicBezTo>
                  <a:pt x="45373" y="11456"/>
                  <a:pt x="44507" y="11142"/>
                  <a:pt x="43760" y="10888"/>
                </a:cubicBezTo>
                <a:cubicBezTo>
                  <a:pt x="40460" y="9768"/>
                  <a:pt x="36965" y="9156"/>
                  <a:pt x="33425" y="9081"/>
                </a:cubicBezTo>
                <a:cubicBezTo>
                  <a:pt x="33144" y="9075"/>
                  <a:pt x="32862" y="9073"/>
                  <a:pt x="32579" y="9073"/>
                </a:cubicBezTo>
                <a:cubicBezTo>
                  <a:pt x="30046" y="9073"/>
                  <a:pt x="27483" y="9301"/>
                  <a:pt x="24957" y="9529"/>
                </a:cubicBezTo>
                <a:cubicBezTo>
                  <a:pt x="22586" y="9740"/>
                  <a:pt x="20155" y="9958"/>
                  <a:pt x="17728" y="9958"/>
                </a:cubicBezTo>
                <a:cubicBezTo>
                  <a:pt x="16715" y="9958"/>
                  <a:pt x="15704" y="9920"/>
                  <a:pt x="14697" y="9828"/>
                </a:cubicBezTo>
                <a:cubicBezTo>
                  <a:pt x="8723" y="9335"/>
                  <a:pt x="1942" y="6094"/>
                  <a:pt x="3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subTitle" idx="1"/>
          </p:nvPr>
        </p:nvSpPr>
        <p:spPr>
          <a:xfrm>
            <a:off x="4296300" y="1374200"/>
            <a:ext cx="41277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type="title" hasCustomPrompt="1"/>
          </p:nvPr>
        </p:nvSpPr>
        <p:spPr>
          <a:xfrm>
            <a:off x="720000" y="1374200"/>
            <a:ext cx="657300" cy="544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type="subTitle" idx="2"/>
          </p:nvPr>
        </p:nvSpPr>
        <p:spPr>
          <a:xfrm>
            <a:off x="1605150" y="1374200"/>
            <a:ext cx="2463300" cy="54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type="title" idx="3"/>
          </p:nvPr>
        </p:nvSpPr>
        <p:spPr>
          <a:xfrm>
            <a:off x="720000" y="445025"/>
            <a:ext cx="7704000" cy="621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type="subTitle" idx="4"/>
          </p:nvPr>
        </p:nvSpPr>
        <p:spPr>
          <a:xfrm>
            <a:off x="4296300" y="2162058"/>
            <a:ext cx="41277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type="title" idx="5" hasCustomPrompt="1"/>
          </p:nvPr>
        </p:nvSpPr>
        <p:spPr>
          <a:xfrm>
            <a:off x="720000" y="2162058"/>
            <a:ext cx="657300" cy="544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type="subTitle" idx="6"/>
          </p:nvPr>
        </p:nvSpPr>
        <p:spPr>
          <a:xfrm>
            <a:off x="1605150" y="2162058"/>
            <a:ext cx="2463300" cy="54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type="subTitle" idx="7"/>
          </p:nvPr>
        </p:nvSpPr>
        <p:spPr>
          <a:xfrm>
            <a:off x="4296300" y="2949917"/>
            <a:ext cx="41277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type="title" idx="8" hasCustomPrompt="1"/>
          </p:nvPr>
        </p:nvSpPr>
        <p:spPr>
          <a:xfrm>
            <a:off x="720000" y="2949917"/>
            <a:ext cx="657300" cy="544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type="subTitle" idx="9"/>
          </p:nvPr>
        </p:nvSpPr>
        <p:spPr>
          <a:xfrm>
            <a:off x="1605150" y="2949917"/>
            <a:ext cx="2463300" cy="54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type="subTitle" idx="13"/>
          </p:nvPr>
        </p:nvSpPr>
        <p:spPr>
          <a:xfrm>
            <a:off x="4296300" y="3737775"/>
            <a:ext cx="41277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type="title" idx="14" hasCustomPrompt="1"/>
          </p:nvPr>
        </p:nvSpPr>
        <p:spPr>
          <a:xfrm>
            <a:off x="720000" y="3737775"/>
            <a:ext cx="657300" cy="544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type="subTitle" idx="15"/>
          </p:nvPr>
        </p:nvSpPr>
        <p:spPr>
          <a:xfrm>
            <a:off x="1605150" y="3737775"/>
            <a:ext cx="2463300" cy="54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10" name="Google Shape;110;p13"/>
          <p:cNvSpPr/>
          <p:nvPr/>
        </p:nvSpPr>
        <p:spPr>
          <a:xfrm rot="-5400000">
            <a:off x="7425493" y="1253689"/>
            <a:ext cx="2886462" cy="550548"/>
          </a:xfrm>
          <a:custGeom>
            <a:avLst/>
            <a:gdLst/>
            <a:ahLst/>
            <a:cxnLst/>
            <a:rect l="l" t="t" r="r" b="b"/>
            <a:pathLst>
              <a:path w="53453" h="9048" extrusionOk="0">
                <a:moveTo>
                  <a:pt x="41098" y="0"/>
                </a:moveTo>
                <a:cubicBezTo>
                  <a:pt x="38490" y="0"/>
                  <a:pt x="35894" y="524"/>
                  <a:pt x="33485" y="1520"/>
                </a:cubicBezTo>
                <a:cubicBezTo>
                  <a:pt x="30378" y="2819"/>
                  <a:pt x="27511" y="4940"/>
                  <a:pt x="24151" y="5194"/>
                </a:cubicBezTo>
                <a:cubicBezTo>
                  <a:pt x="23896" y="5216"/>
                  <a:pt x="23643" y="5226"/>
                  <a:pt x="23392" y="5226"/>
                </a:cubicBezTo>
                <a:cubicBezTo>
                  <a:pt x="21552" y="5226"/>
                  <a:pt x="19796" y="4694"/>
                  <a:pt x="17982" y="4313"/>
                </a:cubicBezTo>
                <a:cubicBezTo>
                  <a:pt x="15918" y="3817"/>
                  <a:pt x="13794" y="3459"/>
                  <a:pt x="11689" y="3459"/>
                </a:cubicBezTo>
                <a:cubicBezTo>
                  <a:pt x="10627" y="3459"/>
                  <a:pt x="9570" y="3550"/>
                  <a:pt x="8529" y="3760"/>
                </a:cubicBezTo>
                <a:cubicBezTo>
                  <a:pt x="5168" y="4447"/>
                  <a:pt x="2122" y="6374"/>
                  <a:pt x="1" y="9047"/>
                </a:cubicBezTo>
                <a:lnTo>
                  <a:pt x="53154" y="9047"/>
                </a:lnTo>
                <a:cubicBezTo>
                  <a:pt x="53453" y="6986"/>
                  <a:pt x="52587" y="4880"/>
                  <a:pt x="51093" y="3387"/>
                </a:cubicBezTo>
                <a:cubicBezTo>
                  <a:pt x="49480" y="1759"/>
                  <a:pt x="47240" y="893"/>
                  <a:pt x="45000" y="400"/>
                </a:cubicBezTo>
                <a:cubicBezTo>
                  <a:pt x="43710" y="131"/>
                  <a:pt x="42403" y="0"/>
                  <a:pt x="410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13"/>
          <p:cNvSpPr/>
          <p:nvPr/>
        </p:nvSpPr>
        <p:spPr>
          <a:xfrm rot="10800000" flipH="1">
            <a:off x="-459448" y="4651435"/>
            <a:ext cx="3224431" cy="514912"/>
          </a:xfrm>
          <a:custGeom>
            <a:avLst/>
            <a:gdLst/>
            <a:ahLst/>
            <a:cxnLst/>
            <a:rect l="l" t="t" r="r" b="b"/>
            <a:pathLst>
              <a:path w="61488" h="17381" extrusionOk="0">
                <a:moveTo>
                  <a:pt x="1" y="1"/>
                </a:moveTo>
                <a:cubicBezTo>
                  <a:pt x="314" y="2360"/>
                  <a:pt x="942" y="4660"/>
                  <a:pt x="2062" y="6647"/>
                </a:cubicBezTo>
                <a:cubicBezTo>
                  <a:pt x="3869" y="9887"/>
                  <a:pt x="7155" y="12441"/>
                  <a:pt x="10888" y="12620"/>
                </a:cubicBezTo>
                <a:cubicBezTo>
                  <a:pt x="11047" y="12628"/>
                  <a:pt x="11205" y="12632"/>
                  <a:pt x="11363" y="12632"/>
                </a:cubicBezTo>
                <a:cubicBezTo>
                  <a:pt x="15109" y="12632"/>
                  <a:pt x="18586" y="10504"/>
                  <a:pt x="22284" y="10261"/>
                </a:cubicBezTo>
                <a:cubicBezTo>
                  <a:pt x="22540" y="10243"/>
                  <a:pt x="22796" y="10235"/>
                  <a:pt x="23049" y="10235"/>
                </a:cubicBezTo>
                <a:cubicBezTo>
                  <a:pt x="29920" y="10235"/>
                  <a:pt x="35666" y="16460"/>
                  <a:pt x="42565" y="17295"/>
                </a:cubicBezTo>
                <a:cubicBezTo>
                  <a:pt x="43077" y="17352"/>
                  <a:pt x="43590" y="17380"/>
                  <a:pt x="44103" y="17380"/>
                </a:cubicBezTo>
                <a:cubicBezTo>
                  <a:pt x="47468" y="17380"/>
                  <a:pt x="50809" y="16174"/>
                  <a:pt x="53453" y="14114"/>
                </a:cubicBezTo>
                <a:cubicBezTo>
                  <a:pt x="56574" y="11814"/>
                  <a:pt x="58874" y="8513"/>
                  <a:pt x="60368" y="4914"/>
                </a:cubicBezTo>
                <a:cubicBezTo>
                  <a:pt x="60995" y="3361"/>
                  <a:pt x="61488" y="1673"/>
                  <a:pt x="614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13"/>
          <p:cNvSpPr/>
          <p:nvPr/>
        </p:nvSpPr>
        <p:spPr>
          <a:xfrm rot="-3390745" flipH="1">
            <a:off x="8214049" y="2555717"/>
            <a:ext cx="1404588" cy="653475"/>
          </a:xfrm>
          <a:custGeom>
            <a:avLst/>
            <a:gdLst/>
            <a:ahLst/>
            <a:cxnLst/>
            <a:rect l="l" t="t" r="r" b="b"/>
            <a:pathLst>
              <a:path w="18356" h="8540" extrusionOk="0">
                <a:moveTo>
                  <a:pt x="8035" y="2371"/>
                </a:moveTo>
                <a:lnTo>
                  <a:pt x="8035" y="2371"/>
                </a:lnTo>
                <a:cubicBezTo>
                  <a:pt x="8647" y="3686"/>
                  <a:pt x="8468" y="5358"/>
                  <a:pt x="7602" y="6419"/>
                </a:cubicBezTo>
                <a:cubicBezTo>
                  <a:pt x="7362" y="6658"/>
                  <a:pt x="6910" y="7111"/>
                  <a:pt x="6383" y="7111"/>
                </a:cubicBezTo>
                <a:cubicBezTo>
                  <a:pt x="6351" y="7111"/>
                  <a:pt x="6320" y="7109"/>
                  <a:pt x="6288" y="7106"/>
                </a:cubicBezTo>
                <a:cubicBezTo>
                  <a:pt x="5914" y="7106"/>
                  <a:pt x="5660" y="6852"/>
                  <a:pt x="5481" y="6732"/>
                </a:cubicBezTo>
                <a:cubicBezTo>
                  <a:pt x="5227" y="6419"/>
                  <a:pt x="5108" y="5926"/>
                  <a:pt x="5108" y="5552"/>
                </a:cubicBezTo>
                <a:cubicBezTo>
                  <a:pt x="5168" y="4925"/>
                  <a:pt x="5541" y="4238"/>
                  <a:pt x="6228" y="3626"/>
                </a:cubicBezTo>
                <a:cubicBezTo>
                  <a:pt x="6721" y="3118"/>
                  <a:pt x="7348" y="2685"/>
                  <a:pt x="8035" y="2371"/>
                </a:cubicBezTo>
                <a:close/>
                <a:moveTo>
                  <a:pt x="4382" y="0"/>
                </a:moveTo>
                <a:cubicBezTo>
                  <a:pt x="4127" y="0"/>
                  <a:pt x="3870" y="23"/>
                  <a:pt x="3614" y="71"/>
                </a:cubicBezTo>
                <a:cubicBezTo>
                  <a:pt x="2001" y="325"/>
                  <a:pt x="568" y="1565"/>
                  <a:pt x="0" y="3178"/>
                </a:cubicBezTo>
                <a:lnTo>
                  <a:pt x="194" y="3252"/>
                </a:lnTo>
                <a:cubicBezTo>
                  <a:pt x="747" y="1684"/>
                  <a:pt x="2121" y="504"/>
                  <a:pt x="3674" y="265"/>
                </a:cubicBezTo>
                <a:cubicBezTo>
                  <a:pt x="3913" y="217"/>
                  <a:pt x="4156" y="194"/>
                  <a:pt x="4399" y="194"/>
                </a:cubicBezTo>
                <a:cubicBezTo>
                  <a:pt x="5742" y="194"/>
                  <a:pt x="7099" y="898"/>
                  <a:pt x="7781" y="1998"/>
                </a:cubicBezTo>
                <a:cubicBezTo>
                  <a:pt x="7841" y="2058"/>
                  <a:pt x="7901" y="2132"/>
                  <a:pt x="7975" y="2252"/>
                </a:cubicBezTo>
                <a:cubicBezTo>
                  <a:pt x="7288" y="2565"/>
                  <a:pt x="6601" y="2939"/>
                  <a:pt x="6034" y="3491"/>
                </a:cubicBezTo>
                <a:cubicBezTo>
                  <a:pt x="5362" y="4119"/>
                  <a:pt x="4988" y="4865"/>
                  <a:pt x="4914" y="5552"/>
                </a:cubicBezTo>
                <a:cubicBezTo>
                  <a:pt x="4854" y="5985"/>
                  <a:pt x="5048" y="6478"/>
                  <a:pt x="5362" y="6852"/>
                </a:cubicBezTo>
                <a:cubicBezTo>
                  <a:pt x="5601" y="7106"/>
                  <a:pt x="5914" y="7285"/>
                  <a:pt x="6288" y="7285"/>
                </a:cubicBezTo>
                <a:cubicBezTo>
                  <a:pt x="6334" y="7290"/>
                  <a:pt x="6379" y="7292"/>
                  <a:pt x="6423" y="7292"/>
                </a:cubicBezTo>
                <a:cubicBezTo>
                  <a:pt x="7040" y="7292"/>
                  <a:pt x="7485" y="6831"/>
                  <a:pt x="7722" y="6538"/>
                </a:cubicBezTo>
                <a:cubicBezTo>
                  <a:pt x="8722" y="5418"/>
                  <a:pt x="8842" y="3686"/>
                  <a:pt x="8214" y="2312"/>
                </a:cubicBezTo>
                <a:cubicBezTo>
                  <a:pt x="9123" y="1923"/>
                  <a:pt x="10112" y="1721"/>
                  <a:pt x="11098" y="1721"/>
                </a:cubicBezTo>
                <a:cubicBezTo>
                  <a:pt x="12009" y="1721"/>
                  <a:pt x="12916" y="1893"/>
                  <a:pt x="13755" y="2252"/>
                </a:cubicBezTo>
                <a:cubicBezTo>
                  <a:pt x="16249" y="3252"/>
                  <a:pt x="18056" y="5791"/>
                  <a:pt x="18176" y="8539"/>
                </a:cubicBezTo>
                <a:lnTo>
                  <a:pt x="18355" y="8480"/>
                </a:lnTo>
                <a:cubicBezTo>
                  <a:pt x="18295" y="5732"/>
                  <a:pt x="16369" y="3058"/>
                  <a:pt x="13815" y="2058"/>
                </a:cubicBezTo>
                <a:cubicBezTo>
                  <a:pt x="12956" y="1703"/>
                  <a:pt x="12031" y="1533"/>
                  <a:pt x="11108" y="1533"/>
                </a:cubicBezTo>
                <a:cubicBezTo>
                  <a:pt x="10088" y="1533"/>
                  <a:pt x="9072" y="1740"/>
                  <a:pt x="8155" y="2132"/>
                </a:cubicBezTo>
                <a:cubicBezTo>
                  <a:pt x="8095" y="2058"/>
                  <a:pt x="8035" y="1938"/>
                  <a:pt x="7975" y="1878"/>
                </a:cubicBezTo>
                <a:cubicBezTo>
                  <a:pt x="7178" y="714"/>
                  <a:pt x="5802" y="0"/>
                  <a:pt x="43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13"/>
          <p:cNvSpPr/>
          <p:nvPr/>
        </p:nvSpPr>
        <p:spPr>
          <a:xfrm rot="10609999" flipH="1">
            <a:off x="2257764" y="4558340"/>
            <a:ext cx="1448481" cy="701089"/>
          </a:xfrm>
          <a:custGeom>
            <a:avLst/>
            <a:gdLst/>
            <a:ahLst/>
            <a:cxnLst/>
            <a:rect l="l" t="t" r="r" b="b"/>
            <a:pathLst>
              <a:path w="21029" h="10178" extrusionOk="0">
                <a:moveTo>
                  <a:pt x="9081" y="157"/>
                </a:moveTo>
                <a:cubicBezTo>
                  <a:pt x="9454" y="157"/>
                  <a:pt x="9902" y="351"/>
                  <a:pt x="10276" y="664"/>
                </a:cubicBezTo>
                <a:cubicBezTo>
                  <a:pt x="11142" y="1351"/>
                  <a:pt x="11575" y="2531"/>
                  <a:pt x="11456" y="3711"/>
                </a:cubicBezTo>
                <a:cubicBezTo>
                  <a:pt x="11261" y="4831"/>
                  <a:pt x="10649" y="5892"/>
                  <a:pt x="9708" y="6638"/>
                </a:cubicBezTo>
                <a:cubicBezTo>
                  <a:pt x="9529" y="6758"/>
                  <a:pt x="9335" y="6877"/>
                  <a:pt x="9156" y="7012"/>
                </a:cubicBezTo>
                <a:lnTo>
                  <a:pt x="9081" y="6952"/>
                </a:lnTo>
                <a:cubicBezTo>
                  <a:pt x="7662" y="5518"/>
                  <a:pt x="6602" y="3144"/>
                  <a:pt x="7587" y="1277"/>
                </a:cubicBezTo>
                <a:cubicBezTo>
                  <a:pt x="7901" y="724"/>
                  <a:pt x="8334" y="291"/>
                  <a:pt x="8782" y="231"/>
                </a:cubicBezTo>
                <a:cubicBezTo>
                  <a:pt x="8902" y="231"/>
                  <a:pt x="8962" y="157"/>
                  <a:pt x="9081" y="157"/>
                </a:cubicBezTo>
                <a:close/>
                <a:moveTo>
                  <a:pt x="16489" y="3651"/>
                </a:moveTo>
                <a:cubicBezTo>
                  <a:pt x="16922" y="3651"/>
                  <a:pt x="17370" y="3771"/>
                  <a:pt x="17609" y="4084"/>
                </a:cubicBezTo>
                <a:cubicBezTo>
                  <a:pt x="18176" y="4712"/>
                  <a:pt x="18296" y="5638"/>
                  <a:pt x="17922" y="6579"/>
                </a:cubicBezTo>
                <a:cubicBezTo>
                  <a:pt x="17669" y="7251"/>
                  <a:pt x="17235" y="7818"/>
                  <a:pt x="16683" y="8251"/>
                </a:cubicBezTo>
                <a:cubicBezTo>
                  <a:pt x="15936" y="7445"/>
                  <a:pt x="15369" y="6444"/>
                  <a:pt x="15249" y="5384"/>
                </a:cubicBezTo>
                <a:cubicBezTo>
                  <a:pt x="15189" y="4891"/>
                  <a:pt x="15249" y="4518"/>
                  <a:pt x="15369" y="4204"/>
                </a:cubicBezTo>
                <a:cubicBezTo>
                  <a:pt x="15563" y="3890"/>
                  <a:pt x="15876" y="3711"/>
                  <a:pt x="16309" y="3651"/>
                </a:cubicBezTo>
                <a:close/>
                <a:moveTo>
                  <a:pt x="9096" y="0"/>
                </a:moveTo>
                <a:cubicBezTo>
                  <a:pt x="8989" y="0"/>
                  <a:pt x="8885" y="12"/>
                  <a:pt x="8782" y="37"/>
                </a:cubicBezTo>
                <a:cubicBezTo>
                  <a:pt x="8215" y="157"/>
                  <a:pt x="7782" y="530"/>
                  <a:pt x="7408" y="1157"/>
                </a:cubicBezTo>
                <a:cubicBezTo>
                  <a:pt x="6408" y="3144"/>
                  <a:pt x="7468" y="5578"/>
                  <a:pt x="8962" y="7071"/>
                </a:cubicBezTo>
                <a:lnTo>
                  <a:pt x="8962" y="7131"/>
                </a:lnTo>
                <a:cubicBezTo>
                  <a:pt x="8112" y="7617"/>
                  <a:pt x="7133" y="7867"/>
                  <a:pt x="6151" y="7867"/>
                </a:cubicBezTo>
                <a:cubicBezTo>
                  <a:pt x="5113" y="7867"/>
                  <a:pt x="4072" y="7588"/>
                  <a:pt x="3182" y="7012"/>
                </a:cubicBezTo>
                <a:cubicBezTo>
                  <a:pt x="1240" y="5757"/>
                  <a:pt x="195" y="3218"/>
                  <a:pt x="747" y="978"/>
                </a:cubicBezTo>
                <a:lnTo>
                  <a:pt x="568" y="903"/>
                </a:lnTo>
                <a:lnTo>
                  <a:pt x="568" y="903"/>
                </a:lnTo>
                <a:cubicBezTo>
                  <a:pt x="1" y="3278"/>
                  <a:pt x="1061" y="5892"/>
                  <a:pt x="3047" y="7191"/>
                </a:cubicBezTo>
                <a:cubicBezTo>
                  <a:pt x="3963" y="7759"/>
                  <a:pt x="5040" y="8039"/>
                  <a:pt x="6123" y="8039"/>
                </a:cubicBezTo>
                <a:cubicBezTo>
                  <a:pt x="7176" y="8039"/>
                  <a:pt x="8235" y="7774"/>
                  <a:pt x="9156" y="7251"/>
                </a:cubicBezTo>
                <a:cubicBezTo>
                  <a:pt x="10515" y="8565"/>
                  <a:pt x="12143" y="9312"/>
                  <a:pt x="13756" y="9371"/>
                </a:cubicBezTo>
                <a:cubicBezTo>
                  <a:pt x="14816" y="9371"/>
                  <a:pt x="15802" y="9058"/>
                  <a:pt x="16623" y="8505"/>
                </a:cubicBezTo>
                <a:cubicBezTo>
                  <a:pt x="17669" y="9566"/>
                  <a:pt x="19043" y="10178"/>
                  <a:pt x="20536" y="10178"/>
                </a:cubicBezTo>
                <a:lnTo>
                  <a:pt x="21029" y="10178"/>
                </a:lnTo>
                <a:lnTo>
                  <a:pt x="21029" y="9939"/>
                </a:lnTo>
                <a:cubicBezTo>
                  <a:pt x="20852" y="9959"/>
                  <a:pt x="20676" y="9969"/>
                  <a:pt x="20500" y="9969"/>
                </a:cubicBezTo>
                <a:cubicBezTo>
                  <a:pt x="19128" y="9969"/>
                  <a:pt x="17795" y="9364"/>
                  <a:pt x="16802" y="8371"/>
                </a:cubicBezTo>
                <a:cubicBezTo>
                  <a:pt x="17370" y="7938"/>
                  <a:pt x="17863" y="7325"/>
                  <a:pt x="18117" y="6638"/>
                </a:cubicBezTo>
                <a:cubicBezTo>
                  <a:pt x="18490" y="5638"/>
                  <a:pt x="18356" y="4577"/>
                  <a:pt x="17743" y="3965"/>
                </a:cubicBezTo>
                <a:cubicBezTo>
                  <a:pt x="17467" y="3636"/>
                  <a:pt x="16948" y="3447"/>
                  <a:pt x="16492" y="3447"/>
                </a:cubicBezTo>
                <a:cubicBezTo>
                  <a:pt x="16429" y="3447"/>
                  <a:pt x="16369" y="3450"/>
                  <a:pt x="16309" y="3457"/>
                </a:cubicBezTo>
                <a:cubicBezTo>
                  <a:pt x="15802" y="3517"/>
                  <a:pt x="15428" y="3711"/>
                  <a:pt x="15249" y="4084"/>
                </a:cubicBezTo>
                <a:cubicBezTo>
                  <a:pt x="15055" y="4458"/>
                  <a:pt x="14995" y="4831"/>
                  <a:pt x="15055" y="5384"/>
                </a:cubicBezTo>
                <a:cubicBezTo>
                  <a:pt x="15189" y="6504"/>
                  <a:pt x="15742" y="7564"/>
                  <a:pt x="16489" y="8371"/>
                </a:cubicBezTo>
                <a:cubicBezTo>
                  <a:pt x="15682" y="8879"/>
                  <a:pt x="14756" y="9192"/>
                  <a:pt x="13756" y="9192"/>
                </a:cubicBezTo>
                <a:cubicBezTo>
                  <a:pt x="12202" y="9118"/>
                  <a:pt x="10649" y="8445"/>
                  <a:pt x="9335" y="7131"/>
                </a:cubicBezTo>
                <a:cubicBezTo>
                  <a:pt x="9454" y="7071"/>
                  <a:pt x="9649" y="6952"/>
                  <a:pt x="9768" y="6818"/>
                </a:cubicBezTo>
                <a:cubicBezTo>
                  <a:pt x="10828" y="6011"/>
                  <a:pt x="11456" y="4891"/>
                  <a:pt x="11635" y="3771"/>
                </a:cubicBezTo>
                <a:cubicBezTo>
                  <a:pt x="11769" y="2472"/>
                  <a:pt x="11321" y="1217"/>
                  <a:pt x="10395" y="470"/>
                </a:cubicBezTo>
                <a:cubicBezTo>
                  <a:pt x="9946" y="174"/>
                  <a:pt x="9505" y="0"/>
                  <a:pt x="90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4" name="Google Shape;114;p13"/>
          <p:cNvGrpSpPr/>
          <p:nvPr/>
        </p:nvGrpSpPr>
        <p:grpSpPr>
          <a:xfrm rot="6056814" flipH="1">
            <a:off x="-727461" y="1277918"/>
            <a:ext cx="1656764" cy="557440"/>
            <a:chOff x="-4520021" y="-1169675"/>
            <a:chExt cx="4085950" cy="1374772"/>
          </a:xfrm>
        </p:grpSpPr>
        <p:sp>
          <p:nvSpPr>
            <p:cNvPr id="115" name="Google Shape;115;p13"/>
            <p:cNvSpPr/>
            <p:nvPr/>
          </p:nvSpPr>
          <p:spPr>
            <a:xfrm>
              <a:off x="-4520021" y="-1169675"/>
              <a:ext cx="3738797" cy="1374766"/>
            </a:xfrm>
            <a:custGeom>
              <a:avLst/>
              <a:gdLst/>
              <a:ahLst/>
              <a:cxnLst/>
              <a:rect l="l" t="t" r="r" b="b"/>
              <a:pathLst>
                <a:path w="32170" h="11829" extrusionOk="0">
                  <a:moveTo>
                    <a:pt x="31110" y="0"/>
                  </a:moveTo>
                  <a:lnTo>
                    <a:pt x="10141" y="5168"/>
                  </a:lnTo>
                  <a:lnTo>
                    <a:pt x="0" y="7662"/>
                  </a:lnTo>
                  <a:lnTo>
                    <a:pt x="314" y="8663"/>
                  </a:lnTo>
                  <a:lnTo>
                    <a:pt x="314" y="8782"/>
                  </a:lnTo>
                  <a:lnTo>
                    <a:pt x="627" y="9902"/>
                  </a:lnTo>
                  <a:lnTo>
                    <a:pt x="687" y="9962"/>
                  </a:lnTo>
                  <a:lnTo>
                    <a:pt x="941" y="10963"/>
                  </a:lnTo>
                  <a:lnTo>
                    <a:pt x="1001" y="11082"/>
                  </a:lnTo>
                  <a:lnTo>
                    <a:pt x="1180" y="11829"/>
                  </a:lnTo>
                  <a:lnTo>
                    <a:pt x="11201" y="9409"/>
                  </a:lnTo>
                  <a:lnTo>
                    <a:pt x="32170" y="4302"/>
                  </a:lnTo>
                  <a:lnTo>
                    <a:pt x="32050" y="3674"/>
                  </a:lnTo>
                  <a:lnTo>
                    <a:pt x="31991" y="3555"/>
                  </a:lnTo>
                  <a:lnTo>
                    <a:pt x="31991" y="3495"/>
                  </a:lnTo>
                  <a:lnTo>
                    <a:pt x="31991" y="3435"/>
                  </a:lnTo>
                  <a:lnTo>
                    <a:pt x="31931" y="3361"/>
                  </a:lnTo>
                  <a:lnTo>
                    <a:pt x="31856" y="3062"/>
                  </a:lnTo>
                  <a:lnTo>
                    <a:pt x="31737" y="2495"/>
                  </a:lnTo>
                  <a:lnTo>
                    <a:pt x="31677" y="2241"/>
                  </a:lnTo>
                  <a:lnTo>
                    <a:pt x="31677" y="2121"/>
                  </a:lnTo>
                  <a:lnTo>
                    <a:pt x="31617" y="2061"/>
                  </a:lnTo>
                  <a:lnTo>
                    <a:pt x="31558" y="1688"/>
                  </a:lnTo>
                  <a:lnTo>
                    <a:pt x="31483" y="1374"/>
                  </a:lnTo>
                  <a:lnTo>
                    <a:pt x="31423" y="1255"/>
                  </a:lnTo>
                  <a:lnTo>
                    <a:pt x="31304" y="687"/>
                  </a:lnTo>
                  <a:lnTo>
                    <a:pt x="31304" y="628"/>
                  </a:lnTo>
                  <a:lnTo>
                    <a:pt x="31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6" name="Google Shape;116;p13"/>
            <p:cNvGrpSpPr/>
            <p:nvPr/>
          </p:nvGrpSpPr>
          <p:grpSpPr>
            <a:xfrm>
              <a:off x="-4483644" y="-1089831"/>
              <a:ext cx="3702421" cy="1208225"/>
              <a:chOff x="-4483644" y="-1089831"/>
              <a:chExt cx="3702421" cy="1208225"/>
            </a:xfrm>
          </p:grpSpPr>
          <p:sp>
            <p:nvSpPr>
              <p:cNvPr id="117" name="Google Shape;117;p13"/>
              <p:cNvSpPr/>
              <p:nvPr/>
            </p:nvSpPr>
            <p:spPr>
              <a:xfrm>
                <a:off x="-4483644" y="-1089831"/>
                <a:ext cx="3572254" cy="940917"/>
              </a:xfrm>
              <a:custGeom>
                <a:avLst/>
                <a:gdLst/>
                <a:ahLst/>
                <a:cxnLst/>
                <a:rect l="l" t="t" r="r" b="b"/>
                <a:pathLst>
                  <a:path w="30737" h="8096" extrusionOk="0">
                    <a:moveTo>
                      <a:pt x="30737" y="0"/>
                    </a:moveTo>
                    <a:lnTo>
                      <a:pt x="30304" y="60"/>
                    </a:lnTo>
                    <a:lnTo>
                      <a:pt x="1" y="7976"/>
                    </a:lnTo>
                    <a:lnTo>
                      <a:pt x="1" y="8095"/>
                    </a:lnTo>
                    <a:lnTo>
                      <a:pt x="30423" y="195"/>
                    </a:lnTo>
                    <a:lnTo>
                      <a:pt x="30737" y="60"/>
                    </a:lnTo>
                    <a:lnTo>
                      <a:pt x="307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-4447151" y="-916314"/>
                <a:ext cx="3586084" cy="904540"/>
              </a:xfrm>
              <a:custGeom>
                <a:avLst/>
                <a:gdLst/>
                <a:ahLst/>
                <a:cxnLst/>
                <a:rect l="l" t="t" r="r" b="b"/>
                <a:pathLst>
                  <a:path w="30856" h="7783" extrusionOk="0">
                    <a:moveTo>
                      <a:pt x="30856" y="1"/>
                    </a:moveTo>
                    <a:lnTo>
                      <a:pt x="30423" y="61"/>
                    </a:lnTo>
                    <a:lnTo>
                      <a:pt x="0" y="7722"/>
                    </a:lnTo>
                    <a:lnTo>
                      <a:pt x="60" y="7782"/>
                    </a:lnTo>
                    <a:lnTo>
                      <a:pt x="30423" y="195"/>
                    </a:lnTo>
                    <a:lnTo>
                      <a:pt x="30856" y="61"/>
                    </a:lnTo>
                    <a:lnTo>
                      <a:pt x="308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-4410774" y="-756627"/>
                <a:ext cx="3629551" cy="875020"/>
              </a:xfrm>
              <a:custGeom>
                <a:avLst/>
                <a:gdLst/>
                <a:ahLst/>
                <a:cxnLst/>
                <a:rect l="l" t="t" r="r" b="b"/>
                <a:pathLst>
                  <a:path w="31230" h="7529" extrusionOk="0">
                    <a:moveTo>
                      <a:pt x="31051" y="1"/>
                    </a:moveTo>
                    <a:lnTo>
                      <a:pt x="30543" y="120"/>
                    </a:lnTo>
                    <a:lnTo>
                      <a:pt x="1" y="7409"/>
                    </a:lnTo>
                    <a:lnTo>
                      <a:pt x="61" y="7528"/>
                    </a:lnTo>
                    <a:lnTo>
                      <a:pt x="30483" y="255"/>
                    </a:lnTo>
                    <a:lnTo>
                      <a:pt x="31110" y="120"/>
                    </a:lnTo>
                    <a:lnTo>
                      <a:pt x="31230" y="61"/>
                    </a:lnTo>
                    <a:lnTo>
                      <a:pt x="311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20" name="Google Shape;120;p13"/>
            <p:cNvSpPr/>
            <p:nvPr/>
          </p:nvSpPr>
          <p:spPr>
            <a:xfrm>
              <a:off x="-961826" y="-1169675"/>
              <a:ext cx="527755" cy="499978"/>
            </a:xfrm>
            <a:custGeom>
              <a:avLst/>
              <a:gdLst/>
              <a:ahLst/>
              <a:cxnLst/>
              <a:rect l="l" t="t" r="r" b="b"/>
              <a:pathLst>
                <a:path w="4541" h="4302" extrusionOk="0">
                  <a:moveTo>
                    <a:pt x="494" y="0"/>
                  </a:moveTo>
                  <a:lnTo>
                    <a:pt x="60" y="687"/>
                  </a:lnTo>
                  <a:lnTo>
                    <a:pt x="1" y="822"/>
                  </a:lnTo>
                  <a:lnTo>
                    <a:pt x="195" y="882"/>
                  </a:lnTo>
                  <a:lnTo>
                    <a:pt x="867" y="1374"/>
                  </a:lnTo>
                  <a:lnTo>
                    <a:pt x="568" y="2121"/>
                  </a:lnTo>
                  <a:lnTo>
                    <a:pt x="434" y="2315"/>
                  </a:lnTo>
                  <a:lnTo>
                    <a:pt x="494" y="2435"/>
                  </a:lnTo>
                  <a:lnTo>
                    <a:pt x="1240" y="3062"/>
                  </a:lnTo>
                  <a:lnTo>
                    <a:pt x="1001" y="3495"/>
                  </a:lnTo>
                  <a:lnTo>
                    <a:pt x="867" y="3674"/>
                  </a:lnTo>
                  <a:lnTo>
                    <a:pt x="807" y="3869"/>
                  </a:lnTo>
                  <a:lnTo>
                    <a:pt x="1554" y="4302"/>
                  </a:lnTo>
                  <a:lnTo>
                    <a:pt x="3421" y="2495"/>
                  </a:lnTo>
                  <a:lnTo>
                    <a:pt x="4541" y="1374"/>
                  </a:lnTo>
                  <a:lnTo>
                    <a:pt x="3182" y="941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-614677" y="-1060311"/>
              <a:ext cx="180606" cy="180606"/>
            </a:xfrm>
            <a:custGeom>
              <a:avLst/>
              <a:gdLst/>
              <a:ahLst/>
              <a:cxnLst/>
              <a:rect l="l" t="t" r="r" b="b"/>
              <a:pathLst>
                <a:path w="1554" h="1554" extrusionOk="0">
                  <a:moveTo>
                    <a:pt x="195" y="0"/>
                  </a:moveTo>
                  <a:cubicBezTo>
                    <a:pt x="60" y="254"/>
                    <a:pt x="1" y="553"/>
                    <a:pt x="60" y="807"/>
                  </a:cubicBezTo>
                  <a:lnTo>
                    <a:pt x="60" y="867"/>
                  </a:lnTo>
                  <a:cubicBezTo>
                    <a:pt x="120" y="1120"/>
                    <a:pt x="255" y="1374"/>
                    <a:pt x="434" y="1554"/>
                  </a:cubicBezTo>
                  <a:lnTo>
                    <a:pt x="1554" y="433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-4520021" y="-279192"/>
              <a:ext cx="282996" cy="484289"/>
            </a:xfrm>
            <a:custGeom>
              <a:avLst/>
              <a:gdLst/>
              <a:ahLst/>
              <a:cxnLst/>
              <a:rect l="l" t="t" r="r" b="b"/>
              <a:pathLst>
                <a:path w="2435" h="4167" extrusionOk="0">
                  <a:moveTo>
                    <a:pt x="0" y="0"/>
                  </a:moveTo>
                  <a:lnTo>
                    <a:pt x="1180" y="4167"/>
                  </a:lnTo>
                  <a:cubicBezTo>
                    <a:pt x="1180" y="4167"/>
                    <a:pt x="2434" y="3420"/>
                    <a:pt x="1986" y="1927"/>
                  </a:cubicBezTo>
                  <a:cubicBezTo>
                    <a:pt x="1613" y="43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title"/>
          </p:nvPr>
        </p:nvSpPr>
        <p:spPr>
          <a:xfrm>
            <a:off x="2360688" y="2946236"/>
            <a:ext cx="4422600" cy="531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5" name="Google Shape;125;p14"/>
          <p:cNvSpPr txBox="1"/>
          <p:nvPr>
            <p:ph type="subTitle" idx="1"/>
          </p:nvPr>
        </p:nvSpPr>
        <p:spPr>
          <a:xfrm>
            <a:off x="2360712" y="1665363"/>
            <a:ext cx="44226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6" name="Google Shape;126;p14"/>
          <p:cNvSpPr/>
          <p:nvPr/>
        </p:nvSpPr>
        <p:spPr>
          <a:xfrm rot="-5400000" flipH="1">
            <a:off x="-1207389" y="1730319"/>
            <a:ext cx="2971100" cy="596255"/>
          </a:xfrm>
          <a:custGeom>
            <a:avLst/>
            <a:gdLst/>
            <a:ahLst/>
            <a:cxnLst/>
            <a:rect l="l" t="t" r="r" b="b"/>
            <a:pathLst>
              <a:path w="61488" h="17381" extrusionOk="0">
                <a:moveTo>
                  <a:pt x="1" y="1"/>
                </a:moveTo>
                <a:cubicBezTo>
                  <a:pt x="314" y="2360"/>
                  <a:pt x="942" y="4660"/>
                  <a:pt x="2062" y="6647"/>
                </a:cubicBezTo>
                <a:cubicBezTo>
                  <a:pt x="3869" y="9887"/>
                  <a:pt x="7155" y="12441"/>
                  <a:pt x="10888" y="12620"/>
                </a:cubicBezTo>
                <a:cubicBezTo>
                  <a:pt x="11047" y="12628"/>
                  <a:pt x="11205" y="12632"/>
                  <a:pt x="11363" y="12632"/>
                </a:cubicBezTo>
                <a:cubicBezTo>
                  <a:pt x="15109" y="12632"/>
                  <a:pt x="18586" y="10504"/>
                  <a:pt x="22284" y="10261"/>
                </a:cubicBezTo>
                <a:cubicBezTo>
                  <a:pt x="22540" y="10243"/>
                  <a:pt x="22796" y="10235"/>
                  <a:pt x="23049" y="10235"/>
                </a:cubicBezTo>
                <a:cubicBezTo>
                  <a:pt x="29920" y="10235"/>
                  <a:pt x="35666" y="16460"/>
                  <a:pt x="42565" y="17295"/>
                </a:cubicBezTo>
                <a:cubicBezTo>
                  <a:pt x="43077" y="17352"/>
                  <a:pt x="43590" y="17380"/>
                  <a:pt x="44103" y="17380"/>
                </a:cubicBezTo>
                <a:cubicBezTo>
                  <a:pt x="47468" y="17380"/>
                  <a:pt x="50809" y="16174"/>
                  <a:pt x="53453" y="14114"/>
                </a:cubicBezTo>
                <a:cubicBezTo>
                  <a:pt x="56574" y="11814"/>
                  <a:pt x="58874" y="8513"/>
                  <a:pt x="60368" y="4914"/>
                </a:cubicBezTo>
                <a:cubicBezTo>
                  <a:pt x="60995" y="3361"/>
                  <a:pt x="61488" y="1673"/>
                  <a:pt x="614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14"/>
          <p:cNvSpPr/>
          <p:nvPr/>
        </p:nvSpPr>
        <p:spPr>
          <a:xfrm rot="5400000" flipH="1">
            <a:off x="6806308" y="-1489842"/>
            <a:ext cx="920127" cy="3819757"/>
          </a:xfrm>
          <a:custGeom>
            <a:avLst/>
            <a:gdLst/>
            <a:ahLst/>
            <a:cxnLst/>
            <a:rect l="l" t="t" r="r" b="b"/>
            <a:pathLst>
              <a:path w="18804" h="69507" extrusionOk="0">
                <a:moveTo>
                  <a:pt x="882" y="0"/>
                </a:moveTo>
                <a:cubicBezTo>
                  <a:pt x="0" y="3047"/>
                  <a:pt x="374" y="6661"/>
                  <a:pt x="1748" y="8961"/>
                </a:cubicBezTo>
                <a:cubicBezTo>
                  <a:pt x="2868" y="10768"/>
                  <a:pt x="4541" y="12142"/>
                  <a:pt x="6109" y="13636"/>
                </a:cubicBezTo>
                <a:cubicBezTo>
                  <a:pt x="10276" y="17489"/>
                  <a:pt x="13875" y="22656"/>
                  <a:pt x="13382" y="28317"/>
                </a:cubicBezTo>
                <a:cubicBezTo>
                  <a:pt x="12889" y="34111"/>
                  <a:pt x="8215" y="38771"/>
                  <a:pt x="6855" y="44431"/>
                </a:cubicBezTo>
                <a:cubicBezTo>
                  <a:pt x="5422" y="50286"/>
                  <a:pt x="7722" y="56439"/>
                  <a:pt x="10768" y="61666"/>
                </a:cubicBezTo>
                <a:cubicBezTo>
                  <a:pt x="12381" y="64414"/>
                  <a:pt x="14323" y="67147"/>
                  <a:pt x="17056" y="68760"/>
                </a:cubicBezTo>
                <a:cubicBezTo>
                  <a:pt x="17609" y="69074"/>
                  <a:pt x="18176" y="69328"/>
                  <a:pt x="18803" y="69507"/>
                </a:cubicBezTo>
                <a:lnTo>
                  <a:pt x="188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14"/>
          <p:cNvSpPr/>
          <p:nvPr/>
        </p:nvSpPr>
        <p:spPr>
          <a:xfrm rot="-4886479" flipH="1">
            <a:off x="-462857" y="2340404"/>
            <a:ext cx="1579412" cy="764458"/>
          </a:xfrm>
          <a:custGeom>
            <a:avLst/>
            <a:gdLst/>
            <a:ahLst/>
            <a:cxnLst/>
            <a:rect l="l" t="t" r="r" b="b"/>
            <a:pathLst>
              <a:path w="21029" h="10178" extrusionOk="0">
                <a:moveTo>
                  <a:pt x="9081" y="157"/>
                </a:moveTo>
                <a:cubicBezTo>
                  <a:pt x="9454" y="157"/>
                  <a:pt x="9902" y="351"/>
                  <a:pt x="10276" y="664"/>
                </a:cubicBezTo>
                <a:cubicBezTo>
                  <a:pt x="11142" y="1351"/>
                  <a:pt x="11575" y="2531"/>
                  <a:pt x="11456" y="3711"/>
                </a:cubicBezTo>
                <a:cubicBezTo>
                  <a:pt x="11261" y="4831"/>
                  <a:pt x="10649" y="5892"/>
                  <a:pt x="9708" y="6638"/>
                </a:cubicBezTo>
                <a:cubicBezTo>
                  <a:pt x="9529" y="6758"/>
                  <a:pt x="9335" y="6877"/>
                  <a:pt x="9156" y="7012"/>
                </a:cubicBezTo>
                <a:lnTo>
                  <a:pt x="9081" y="6952"/>
                </a:lnTo>
                <a:cubicBezTo>
                  <a:pt x="7662" y="5518"/>
                  <a:pt x="6602" y="3144"/>
                  <a:pt x="7587" y="1277"/>
                </a:cubicBezTo>
                <a:cubicBezTo>
                  <a:pt x="7901" y="724"/>
                  <a:pt x="8334" y="291"/>
                  <a:pt x="8782" y="231"/>
                </a:cubicBezTo>
                <a:cubicBezTo>
                  <a:pt x="8902" y="231"/>
                  <a:pt x="8962" y="157"/>
                  <a:pt x="9081" y="157"/>
                </a:cubicBezTo>
                <a:close/>
                <a:moveTo>
                  <a:pt x="16489" y="3651"/>
                </a:moveTo>
                <a:cubicBezTo>
                  <a:pt x="16922" y="3651"/>
                  <a:pt x="17370" y="3771"/>
                  <a:pt x="17609" y="4084"/>
                </a:cubicBezTo>
                <a:cubicBezTo>
                  <a:pt x="18176" y="4712"/>
                  <a:pt x="18296" y="5638"/>
                  <a:pt x="17922" y="6579"/>
                </a:cubicBezTo>
                <a:cubicBezTo>
                  <a:pt x="17669" y="7251"/>
                  <a:pt x="17235" y="7818"/>
                  <a:pt x="16683" y="8251"/>
                </a:cubicBezTo>
                <a:cubicBezTo>
                  <a:pt x="15936" y="7445"/>
                  <a:pt x="15369" y="6444"/>
                  <a:pt x="15249" y="5384"/>
                </a:cubicBezTo>
                <a:cubicBezTo>
                  <a:pt x="15189" y="4891"/>
                  <a:pt x="15249" y="4518"/>
                  <a:pt x="15369" y="4204"/>
                </a:cubicBezTo>
                <a:cubicBezTo>
                  <a:pt x="15563" y="3890"/>
                  <a:pt x="15876" y="3711"/>
                  <a:pt x="16309" y="3651"/>
                </a:cubicBezTo>
                <a:close/>
                <a:moveTo>
                  <a:pt x="9096" y="0"/>
                </a:moveTo>
                <a:cubicBezTo>
                  <a:pt x="8989" y="0"/>
                  <a:pt x="8885" y="12"/>
                  <a:pt x="8782" y="37"/>
                </a:cubicBezTo>
                <a:cubicBezTo>
                  <a:pt x="8215" y="157"/>
                  <a:pt x="7782" y="530"/>
                  <a:pt x="7408" y="1157"/>
                </a:cubicBezTo>
                <a:cubicBezTo>
                  <a:pt x="6408" y="3144"/>
                  <a:pt x="7468" y="5578"/>
                  <a:pt x="8962" y="7071"/>
                </a:cubicBezTo>
                <a:lnTo>
                  <a:pt x="8962" y="7131"/>
                </a:lnTo>
                <a:cubicBezTo>
                  <a:pt x="8112" y="7617"/>
                  <a:pt x="7133" y="7867"/>
                  <a:pt x="6151" y="7867"/>
                </a:cubicBezTo>
                <a:cubicBezTo>
                  <a:pt x="5113" y="7867"/>
                  <a:pt x="4072" y="7588"/>
                  <a:pt x="3182" y="7012"/>
                </a:cubicBezTo>
                <a:cubicBezTo>
                  <a:pt x="1240" y="5757"/>
                  <a:pt x="195" y="3218"/>
                  <a:pt x="747" y="978"/>
                </a:cubicBezTo>
                <a:lnTo>
                  <a:pt x="568" y="903"/>
                </a:lnTo>
                <a:lnTo>
                  <a:pt x="568" y="903"/>
                </a:lnTo>
                <a:cubicBezTo>
                  <a:pt x="1" y="3278"/>
                  <a:pt x="1061" y="5892"/>
                  <a:pt x="3047" y="7191"/>
                </a:cubicBezTo>
                <a:cubicBezTo>
                  <a:pt x="3963" y="7759"/>
                  <a:pt x="5040" y="8039"/>
                  <a:pt x="6123" y="8039"/>
                </a:cubicBezTo>
                <a:cubicBezTo>
                  <a:pt x="7176" y="8039"/>
                  <a:pt x="8235" y="7774"/>
                  <a:pt x="9156" y="7251"/>
                </a:cubicBezTo>
                <a:cubicBezTo>
                  <a:pt x="10515" y="8565"/>
                  <a:pt x="12143" y="9312"/>
                  <a:pt x="13756" y="9371"/>
                </a:cubicBezTo>
                <a:cubicBezTo>
                  <a:pt x="14816" y="9371"/>
                  <a:pt x="15802" y="9058"/>
                  <a:pt x="16623" y="8505"/>
                </a:cubicBezTo>
                <a:cubicBezTo>
                  <a:pt x="17669" y="9566"/>
                  <a:pt x="19043" y="10178"/>
                  <a:pt x="20536" y="10178"/>
                </a:cubicBezTo>
                <a:lnTo>
                  <a:pt x="21029" y="10178"/>
                </a:lnTo>
                <a:lnTo>
                  <a:pt x="21029" y="9939"/>
                </a:lnTo>
                <a:cubicBezTo>
                  <a:pt x="20852" y="9959"/>
                  <a:pt x="20676" y="9969"/>
                  <a:pt x="20500" y="9969"/>
                </a:cubicBezTo>
                <a:cubicBezTo>
                  <a:pt x="19128" y="9969"/>
                  <a:pt x="17795" y="9364"/>
                  <a:pt x="16802" y="8371"/>
                </a:cubicBezTo>
                <a:cubicBezTo>
                  <a:pt x="17370" y="7938"/>
                  <a:pt x="17863" y="7325"/>
                  <a:pt x="18117" y="6638"/>
                </a:cubicBezTo>
                <a:cubicBezTo>
                  <a:pt x="18490" y="5638"/>
                  <a:pt x="18356" y="4577"/>
                  <a:pt x="17743" y="3965"/>
                </a:cubicBezTo>
                <a:cubicBezTo>
                  <a:pt x="17467" y="3636"/>
                  <a:pt x="16948" y="3447"/>
                  <a:pt x="16492" y="3447"/>
                </a:cubicBezTo>
                <a:cubicBezTo>
                  <a:pt x="16429" y="3447"/>
                  <a:pt x="16369" y="3450"/>
                  <a:pt x="16309" y="3457"/>
                </a:cubicBezTo>
                <a:cubicBezTo>
                  <a:pt x="15802" y="3517"/>
                  <a:pt x="15428" y="3711"/>
                  <a:pt x="15249" y="4084"/>
                </a:cubicBezTo>
                <a:cubicBezTo>
                  <a:pt x="15055" y="4458"/>
                  <a:pt x="14995" y="4831"/>
                  <a:pt x="15055" y="5384"/>
                </a:cubicBezTo>
                <a:cubicBezTo>
                  <a:pt x="15189" y="6504"/>
                  <a:pt x="15742" y="7564"/>
                  <a:pt x="16489" y="8371"/>
                </a:cubicBezTo>
                <a:cubicBezTo>
                  <a:pt x="15682" y="8879"/>
                  <a:pt x="14756" y="9192"/>
                  <a:pt x="13756" y="9192"/>
                </a:cubicBezTo>
                <a:cubicBezTo>
                  <a:pt x="12202" y="9118"/>
                  <a:pt x="10649" y="8445"/>
                  <a:pt x="9335" y="7131"/>
                </a:cubicBezTo>
                <a:cubicBezTo>
                  <a:pt x="9454" y="7071"/>
                  <a:pt x="9649" y="6952"/>
                  <a:pt x="9768" y="6818"/>
                </a:cubicBezTo>
                <a:cubicBezTo>
                  <a:pt x="10828" y="6011"/>
                  <a:pt x="11456" y="4891"/>
                  <a:pt x="11635" y="3771"/>
                </a:cubicBezTo>
                <a:cubicBezTo>
                  <a:pt x="11769" y="2472"/>
                  <a:pt x="11321" y="1217"/>
                  <a:pt x="10395" y="470"/>
                </a:cubicBezTo>
                <a:cubicBezTo>
                  <a:pt x="9946" y="174"/>
                  <a:pt x="9505" y="0"/>
                  <a:pt x="90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14"/>
          <p:cNvSpPr/>
          <p:nvPr/>
        </p:nvSpPr>
        <p:spPr>
          <a:xfrm rot="289458" flipH="1">
            <a:off x="5903557" y="-36762"/>
            <a:ext cx="3052813" cy="758976"/>
          </a:xfrm>
          <a:custGeom>
            <a:avLst/>
            <a:gdLst/>
            <a:ahLst/>
            <a:cxnLst/>
            <a:rect l="l" t="t" r="r" b="b"/>
            <a:pathLst>
              <a:path w="92105" h="22897" extrusionOk="0">
                <a:moveTo>
                  <a:pt x="46239" y="12203"/>
                </a:moveTo>
                <a:cubicBezTo>
                  <a:pt x="48106" y="13129"/>
                  <a:pt x="49361" y="14249"/>
                  <a:pt x="50167" y="15623"/>
                </a:cubicBezTo>
                <a:cubicBezTo>
                  <a:pt x="50914" y="16862"/>
                  <a:pt x="51093" y="18610"/>
                  <a:pt x="50600" y="20044"/>
                </a:cubicBezTo>
                <a:cubicBezTo>
                  <a:pt x="50227" y="21164"/>
                  <a:pt x="49480" y="21970"/>
                  <a:pt x="48539" y="22344"/>
                </a:cubicBezTo>
                <a:cubicBezTo>
                  <a:pt x="48155" y="22512"/>
                  <a:pt x="47730" y="22597"/>
                  <a:pt x="47292" y="22597"/>
                </a:cubicBezTo>
                <a:cubicBezTo>
                  <a:pt x="46607" y="22597"/>
                  <a:pt x="45892" y="22389"/>
                  <a:pt x="45254" y="21970"/>
                </a:cubicBezTo>
                <a:cubicBezTo>
                  <a:pt x="43880" y="21164"/>
                  <a:pt x="42939" y="19670"/>
                  <a:pt x="42879" y="18236"/>
                </a:cubicBezTo>
                <a:cubicBezTo>
                  <a:pt x="42760" y="15742"/>
                  <a:pt x="44373" y="13562"/>
                  <a:pt x="46239" y="12203"/>
                </a:cubicBezTo>
                <a:close/>
                <a:moveTo>
                  <a:pt x="315" y="1"/>
                </a:moveTo>
                <a:lnTo>
                  <a:pt x="1" y="61"/>
                </a:lnTo>
                <a:cubicBezTo>
                  <a:pt x="1689" y="6289"/>
                  <a:pt x="8529" y="9589"/>
                  <a:pt x="14697" y="10142"/>
                </a:cubicBezTo>
                <a:cubicBezTo>
                  <a:pt x="15699" y="10234"/>
                  <a:pt x="16705" y="10272"/>
                  <a:pt x="17714" y="10272"/>
                </a:cubicBezTo>
                <a:cubicBezTo>
                  <a:pt x="20150" y="10272"/>
                  <a:pt x="22599" y="10050"/>
                  <a:pt x="25017" y="9828"/>
                </a:cubicBezTo>
                <a:cubicBezTo>
                  <a:pt x="27349" y="9625"/>
                  <a:pt x="29756" y="9369"/>
                  <a:pt x="32148" y="9369"/>
                </a:cubicBezTo>
                <a:cubicBezTo>
                  <a:pt x="32574" y="9369"/>
                  <a:pt x="33000" y="9377"/>
                  <a:pt x="33425" y="9395"/>
                </a:cubicBezTo>
                <a:cubicBezTo>
                  <a:pt x="36905" y="9455"/>
                  <a:pt x="40400" y="10082"/>
                  <a:pt x="43686" y="11202"/>
                </a:cubicBezTo>
                <a:cubicBezTo>
                  <a:pt x="44507" y="11456"/>
                  <a:pt x="45254" y="11770"/>
                  <a:pt x="45926" y="12068"/>
                </a:cubicBezTo>
                <a:cubicBezTo>
                  <a:pt x="44059" y="13502"/>
                  <a:pt x="42446" y="15742"/>
                  <a:pt x="42565" y="18236"/>
                </a:cubicBezTo>
                <a:cubicBezTo>
                  <a:pt x="42700" y="19790"/>
                  <a:pt x="43626" y="21343"/>
                  <a:pt x="45060" y="22224"/>
                </a:cubicBezTo>
                <a:cubicBezTo>
                  <a:pt x="45806" y="22717"/>
                  <a:pt x="46553" y="22896"/>
                  <a:pt x="47300" y="22896"/>
                </a:cubicBezTo>
                <a:cubicBezTo>
                  <a:pt x="47793" y="22896"/>
                  <a:pt x="48241" y="22836"/>
                  <a:pt x="48674" y="22657"/>
                </a:cubicBezTo>
                <a:cubicBezTo>
                  <a:pt x="49660" y="22224"/>
                  <a:pt x="50481" y="21283"/>
                  <a:pt x="50854" y="20103"/>
                </a:cubicBezTo>
                <a:cubicBezTo>
                  <a:pt x="51347" y="18610"/>
                  <a:pt x="51228" y="16803"/>
                  <a:pt x="50406" y="15429"/>
                </a:cubicBezTo>
                <a:cubicBezTo>
                  <a:pt x="49480" y="13875"/>
                  <a:pt x="47987" y="12815"/>
                  <a:pt x="46493" y="12009"/>
                </a:cubicBezTo>
                <a:cubicBezTo>
                  <a:pt x="46747" y="11889"/>
                  <a:pt x="46986" y="11770"/>
                  <a:pt x="47180" y="11635"/>
                </a:cubicBezTo>
                <a:cubicBezTo>
                  <a:pt x="49002" y="10651"/>
                  <a:pt x="51169" y="10151"/>
                  <a:pt x="53599" y="10151"/>
                </a:cubicBezTo>
                <a:cubicBezTo>
                  <a:pt x="55152" y="10151"/>
                  <a:pt x="56813" y="10355"/>
                  <a:pt x="58561" y="10769"/>
                </a:cubicBezTo>
                <a:cubicBezTo>
                  <a:pt x="60741" y="11202"/>
                  <a:pt x="62802" y="11949"/>
                  <a:pt x="64848" y="12636"/>
                </a:cubicBezTo>
                <a:cubicBezTo>
                  <a:pt x="66461" y="13188"/>
                  <a:pt x="68149" y="13756"/>
                  <a:pt x="69822" y="14189"/>
                </a:cubicBezTo>
                <a:cubicBezTo>
                  <a:pt x="72420" y="14884"/>
                  <a:pt x="74868" y="15228"/>
                  <a:pt x="77142" y="15228"/>
                </a:cubicBezTo>
                <a:cubicBezTo>
                  <a:pt x="79558" y="15228"/>
                  <a:pt x="81778" y="14839"/>
                  <a:pt x="83771" y="14070"/>
                </a:cubicBezTo>
                <a:cubicBezTo>
                  <a:pt x="88625" y="12203"/>
                  <a:pt x="91985" y="7961"/>
                  <a:pt x="92105" y="3421"/>
                </a:cubicBezTo>
                <a:lnTo>
                  <a:pt x="91851" y="3421"/>
                </a:lnTo>
                <a:cubicBezTo>
                  <a:pt x="91671" y="7842"/>
                  <a:pt x="88371" y="11949"/>
                  <a:pt x="83711" y="13816"/>
                </a:cubicBezTo>
                <a:cubicBezTo>
                  <a:pt x="81737" y="14548"/>
                  <a:pt x="79572" y="14921"/>
                  <a:pt x="77222" y="14921"/>
                </a:cubicBezTo>
                <a:cubicBezTo>
                  <a:pt x="74968" y="14921"/>
                  <a:pt x="72545" y="14577"/>
                  <a:pt x="69956" y="13875"/>
                </a:cubicBezTo>
                <a:cubicBezTo>
                  <a:pt x="68268" y="13442"/>
                  <a:pt x="66596" y="12890"/>
                  <a:pt x="64968" y="12322"/>
                </a:cubicBezTo>
                <a:cubicBezTo>
                  <a:pt x="62922" y="11635"/>
                  <a:pt x="60801" y="10948"/>
                  <a:pt x="58620" y="10455"/>
                </a:cubicBezTo>
                <a:cubicBezTo>
                  <a:pt x="56901" y="10054"/>
                  <a:pt x="55263" y="9858"/>
                  <a:pt x="53724" y="9858"/>
                </a:cubicBezTo>
                <a:cubicBezTo>
                  <a:pt x="51202" y="9858"/>
                  <a:pt x="48948" y="10385"/>
                  <a:pt x="47046" y="11396"/>
                </a:cubicBezTo>
                <a:cubicBezTo>
                  <a:pt x="46807" y="11516"/>
                  <a:pt x="46493" y="11695"/>
                  <a:pt x="46180" y="11889"/>
                </a:cubicBezTo>
                <a:cubicBezTo>
                  <a:pt x="45373" y="11456"/>
                  <a:pt x="44507" y="11142"/>
                  <a:pt x="43760" y="10888"/>
                </a:cubicBezTo>
                <a:cubicBezTo>
                  <a:pt x="40460" y="9768"/>
                  <a:pt x="36965" y="9156"/>
                  <a:pt x="33425" y="9081"/>
                </a:cubicBezTo>
                <a:cubicBezTo>
                  <a:pt x="33144" y="9075"/>
                  <a:pt x="32862" y="9073"/>
                  <a:pt x="32579" y="9073"/>
                </a:cubicBezTo>
                <a:cubicBezTo>
                  <a:pt x="30046" y="9073"/>
                  <a:pt x="27483" y="9301"/>
                  <a:pt x="24957" y="9529"/>
                </a:cubicBezTo>
                <a:cubicBezTo>
                  <a:pt x="22586" y="9740"/>
                  <a:pt x="20155" y="9958"/>
                  <a:pt x="17728" y="9958"/>
                </a:cubicBezTo>
                <a:cubicBezTo>
                  <a:pt x="16715" y="9958"/>
                  <a:pt x="15704" y="9920"/>
                  <a:pt x="14697" y="9828"/>
                </a:cubicBezTo>
                <a:cubicBezTo>
                  <a:pt x="8723" y="9335"/>
                  <a:pt x="1942" y="6094"/>
                  <a:pt x="3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14"/>
          <p:cNvSpPr/>
          <p:nvPr/>
        </p:nvSpPr>
        <p:spPr>
          <a:xfrm>
            <a:off x="931447" y="-116725"/>
            <a:ext cx="2194715" cy="886587"/>
          </a:xfrm>
          <a:custGeom>
            <a:avLst/>
            <a:gdLst/>
            <a:ahLst/>
            <a:cxnLst/>
            <a:rect l="l" t="t" r="r" b="b"/>
            <a:pathLst>
              <a:path w="57307" h="23150" extrusionOk="0">
                <a:moveTo>
                  <a:pt x="39130" y="16683"/>
                </a:moveTo>
                <a:cubicBezTo>
                  <a:pt x="40191" y="17176"/>
                  <a:pt x="41191" y="17922"/>
                  <a:pt x="42058" y="18863"/>
                </a:cubicBezTo>
                <a:cubicBezTo>
                  <a:pt x="42566" y="19416"/>
                  <a:pt x="43432" y="20596"/>
                  <a:pt x="43058" y="21716"/>
                </a:cubicBezTo>
                <a:cubicBezTo>
                  <a:pt x="42804" y="22343"/>
                  <a:pt x="42252" y="22597"/>
                  <a:pt x="41879" y="22716"/>
                </a:cubicBezTo>
                <a:cubicBezTo>
                  <a:pt x="41632" y="22794"/>
                  <a:pt x="41374" y="22830"/>
                  <a:pt x="41114" y="22830"/>
                </a:cubicBezTo>
                <a:cubicBezTo>
                  <a:pt x="40522" y="22830"/>
                  <a:pt x="39922" y="22644"/>
                  <a:pt x="39444" y="22343"/>
                </a:cubicBezTo>
                <a:cubicBezTo>
                  <a:pt x="38518" y="21656"/>
                  <a:pt x="38010" y="20476"/>
                  <a:pt x="38085" y="19102"/>
                </a:cubicBezTo>
                <a:cubicBezTo>
                  <a:pt x="38145" y="18176"/>
                  <a:pt x="38518" y="17235"/>
                  <a:pt x="39130" y="16683"/>
                </a:cubicBezTo>
                <a:close/>
                <a:moveTo>
                  <a:pt x="240" y="0"/>
                </a:moveTo>
                <a:lnTo>
                  <a:pt x="1" y="195"/>
                </a:lnTo>
                <a:cubicBezTo>
                  <a:pt x="1494" y="2061"/>
                  <a:pt x="2107" y="4361"/>
                  <a:pt x="2794" y="6661"/>
                </a:cubicBezTo>
                <a:cubicBezTo>
                  <a:pt x="3167" y="7961"/>
                  <a:pt x="3541" y="9335"/>
                  <a:pt x="4108" y="10649"/>
                </a:cubicBezTo>
                <a:cubicBezTo>
                  <a:pt x="5721" y="14383"/>
                  <a:pt x="8768" y="17429"/>
                  <a:pt x="12561" y="18983"/>
                </a:cubicBezTo>
                <a:cubicBezTo>
                  <a:pt x="14446" y="19767"/>
                  <a:pt x="16491" y="20155"/>
                  <a:pt x="18535" y="20155"/>
                </a:cubicBezTo>
                <a:cubicBezTo>
                  <a:pt x="20539" y="20155"/>
                  <a:pt x="22541" y="19782"/>
                  <a:pt x="24390" y="19042"/>
                </a:cubicBezTo>
                <a:cubicBezTo>
                  <a:pt x="25450" y="18669"/>
                  <a:pt x="26376" y="18176"/>
                  <a:pt x="27377" y="17668"/>
                </a:cubicBezTo>
                <a:cubicBezTo>
                  <a:pt x="28751" y="16922"/>
                  <a:pt x="30170" y="16175"/>
                  <a:pt x="31663" y="15802"/>
                </a:cubicBezTo>
                <a:cubicBezTo>
                  <a:pt x="32487" y="15589"/>
                  <a:pt x="33341" y="15488"/>
                  <a:pt x="34195" y="15488"/>
                </a:cubicBezTo>
                <a:cubicBezTo>
                  <a:pt x="35800" y="15488"/>
                  <a:pt x="37408" y="15845"/>
                  <a:pt x="38832" y="16489"/>
                </a:cubicBezTo>
                <a:cubicBezTo>
                  <a:pt x="38264" y="17176"/>
                  <a:pt x="37831" y="18116"/>
                  <a:pt x="37771" y="19102"/>
                </a:cubicBezTo>
                <a:cubicBezTo>
                  <a:pt x="37712" y="20536"/>
                  <a:pt x="38264" y="21850"/>
                  <a:pt x="39265" y="22597"/>
                </a:cubicBezTo>
                <a:cubicBezTo>
                  <a:pt x="39817" y="22970"/>
                  <a:pt x="40445" y="23150"/>
                  <a:pt x="41132" y="23150"/>
                </a:cubicBezTo>
                <a:cubicBezTo>
                  <a:pt x="41371" y="23150"/>
                  <a:pt x="41684" y="23090"/>
                  <a:pt x="41938" y="23030"/>
                </a:cubicBezTo>
                <a:cubicBezTo>
                  <a:pt x="42625" y="22836"/>
                  <a:pt x="43058" y="22403"/>
                  <a:pt x="43312" y="21850"/>
                </a:cubicBezTo>
                <a:cubicBezTo>
                  <a:pt x="43805" y="20596"/>
                  <a:pt x="42864" y="19296"/>
                  <a:pt x="42252" y="18669"/>
                </a:cubicBezTo>
                <a:cubicBezTo>
                  <a:pt x="41445" y="17743"/>
                  <a:pt x="40445" y="16996"/>
                  <a:pt x="39384" y="16429"/>
                </a:cubicBezTo>
                <a:cubicBezTo>
                  <a:pt x="39504" y="16309"/>
                  <a:pt x="39698" y="16250"/>
                  <a:pt x="39817" y="16115"/>
                </a:cubicBezTo>
                <a:cubicBezTo>
                  <a:pt x="40532" y="15744"/>
                  <a:pt x="41314" y="15610"/>
                  <a:pt x="42125" y="15610"/>
                </a:cubicBezTo>
                <a:cubicBezTo>
                  <a:pt x="43077" y="15610"/>
                  <a:pt x="44069" y="15794"/>
                  <a:pt x="45045" y="15996"/>
                </a:cubicBezTo>
                <a:cubicBezTo>
                  <a:pt x="45612" y="16115"/>
                  <a:pt x="46165" y="16250"/>
                  <a:pt x="46792" y="16309"/>
                </a:cubicBezTo>
                <a:cubicBezTo>
                  <a:pt x="47273" y="16377"/>
                  <a:pt x="47754" y="16409"/>
                  <a:pt x="48231" y="16409"/>
                </a:cubicBezTo>
                <a:cubicBezTo>
                  <a:pt x="50403" y="16409"/>
                  <a:pt x="52485" y="15727"/>
                  <a:pt x="54065" y="14502"/>
                </a:cubicBezTo>
                <a:cubicBezTo>
                  <a:pt x="56186" y="12889"/>
                  <a:pt x="57306" y="10141"/>
                  <a:pt x="56873" y="7662"/>
                </a:cubicBezTo>
                <a:lnTo>
                  <a:pt x="56873" y="7662"/>
                </a:lnTo>
                <a:lnTo>
                  <a:pt x="56560" y="7722"/>
                </a:lnTo>
                <a:cubicBezTo>
                  <a:pt x="56993" y="10082"/>
                  <a:pt x="55932" y="12695"/>
                  <a:pt x="53886" y="14248"/>
                </a:cubicBezTo>
                <a:cubicBezTo>
                  <a:pt x="52333" y="15491"/>
                  <a:pt x="50303" y="16134"/>
                  <a:pt x="48125" y="16134"/>
                </a:cubicBezTo>
                <a:cubicBezTo>
                  <a:pt x="47686" y="16134"/>
                  <a:pt x="47241" y="16108"/>
                  <a:pt x="46792" y="16055"/>
                </a:cubicBezTo>
                <a:cubicBezTo>
                  <a:pt x="46225" y="15936"/>
                  <a:pt x="45672" y="15802"/>
                  <a:pt x="45045" y="15742"/>
                </a:cubicBezTo>
                <a:cubicBezTo>
                  <a:pt x="44059" y="15538"/>
                  <a:pt x="43037" y="15334"/>
                  <a:pt x="42051" y="15334"/>
                </a:cubicBezTo>
                <a:cubicBezTo>
                  <a:pt x="41229" y="15334"/>
                  <a:pt x="40431" y="15476"/>
                  <a:pt x="39698" y="15876"/>
                </a:cubicBezTo>
                <a:cubicBezTo>
                  <a:pt x="39444" y="15996"/>
                  <a:pt x="39265" y="16115"/>
                  <a:pt x="39071" y="16309"/>
                </a:cubicBezTo>
                <a:cubicBezTo>
                  <a:pt x="37557" y="15572"/>
                  <a:pt x="35881" y="15184"/>
                  <a:pt x="34201" y="15184"/>
                </a:cubicBezTo>
                <a:cubicBezTo>
                  <a:pt x="33329" y="15184"/>
                  <a:pt x="32455" y="15289"/>
                  <a:pt x="31603" y="15503"/>
                </a:cubicBezTo>
                <a:cubicBezTo>
                  <a:pt x="30050" y="15936"/>
                  <a:pt x="28616" y="16683"/>
                  <a:pt x="27183" y="17370"/>
                </a:cubicBezTo>
                <a:cubicBezTo>
                  <a:pt x="26257" y="17863"/>
                  <a:pt x="25316" y="18355"/>
                  <a:pt x="24330" y="18789"/>
                </a:cubicBezTo>
                <a:cubicBezTo>
                  <a:pt x="22500" y="19491"/>
                  <a:pt x="20549" y="19849"/>
                  <a:pt x="18604" y="19849"/>
                </a:cubicBezTo>
                <a:cubicBezTo>
                  <a:pt x="16579" y="19849"/>
                  <a:pt x="14562" y="19461"/>
                  <a:pt x="12696" y="18669"/>
                </a:cubicBezTo>
                <a:cubicBezTo>
                  <a:pt x="8962" y="17176"/>
                  <a:pt x="5975" y="14189"/>
                  <a:pt x="4347" y="10515"/>
                </a:cubicBezTo>
                <a:cubicBezTo>
                  <a:pt x="3794" y="9275"/>
                  <a:pt x="3421" y="7901"/>
                  <a:pt x="3048" y="6542"/>
                </a:cubicBezTo>
                <a:cubicBezTo>
                  <a:pt x="2420" y="4302"/>
                  <a:pt x="1733" y="1927"/>
                  <a:pt x="2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type="subTitle" idx="1"/>
          </p:nvPr>
        </p:nvSpPr>
        <p:spPr>
          <a:xfrm>
            <a:off x="4725787" y="1668888"/>
            <a:ext cx="3705000" cy="18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5"/>
          <p:cNvSpPr txBox="1"/>
          <p:nvPr>
            <p:ph type="subTitle" idx="2"/>
          </p:nvPr>
        </p:nvSpPr>
        <p:spPr>
          <a:xfrm>
            <a:off x="720000" y="1668888"/>
            <a:ext cx="3705000" cy="18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5"/>
          <p:cNvSpPr txBox="1"/>
          <p:nvPr>
            <p:ph type="title"/>
          </p:nvPr>
        </p:nvSpPr>
        <p:spPr>
          <a:xfrm>
            <a:off x="720000" y="445025"/>
            <a:ext cx="7704000" cy="621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15"/>
          <p:cNvSpPr/>
          <p:nvPr/>
        </p:nvSpPr>
        <p:spPr>
          <a:xfrm rot="5400000" flipH="1">
            <a:off x="-1195065" y="1253689"/>
            <a:ext cx="2886462" cy="550548"/>
          </a:xfrm>
          <a:custGeom>
            <a:avLst/>
            <a:gdLst/>
            <a:ahLst/>
            <a:cxnLst/>
            <a:rect l="l" t="t" r="r" b="b"/>
            <a:pathLst>
              <a:path w="53453" h="9048" extrusionOk="0">
                <a:moveTo>
                  <a:pt x="41098" y="0"/>
                </a:moveTo>
                <a:cubicBezTo>
                  <a:pt x="38490" y="0"/>
                  <a:pt x="35894" y="524"/>
                  <a:pt x="33485" y="1520"/>
                </a:cubicBezTo>
                <a:cubicBezTo>
                  <a:pt x="30378" y="2819"/>
                  <a:pt x="27511" y="4940"/>
                  <a:pt x="24151" y="5194"/>
                </a:cubicBezTo>
                <a:cubicBezTo>
                  <a:pt x="23896" y="5216"/>
                  <a:pt x="23643" y="5226"/>
                  <a:pt x="23392" y="5226"/>
                </a:cubicBezTo>
                <a:cubicBezTo>
                  <a:pt x="21552" y="5226"/>
                  <a:pt x="19796" y="4694"/>
                  <a:pt x="17982" y="4313"/>
                </a:cubicBezTo>
                <a:cubicBezTo>
                  <a:pt x="15918" y="3817"/>
                  <a:pt x="13794" y="3459"/>
                  <a:pt x="11689" y="3459"/>
                </a:cubicBezTo>
                <a:cubicBezTo>
                  <a:pt x="10627" y="3459"/>
                  <a:pt x="9570" y="3550"/>
                  <a:pt x="8529" y="3760"/>
                </a:cubicBezTo>
                <a:cubicBezTo>
                  <a:pt x="5168" y="4447"/>
                  <a:pt x="2122" y="6374"/>
                  <a:pt x="1" y="9047"/>
                </a:cubicBezTo>
                <a:lnTo>
                  <a:pt x="53154" y="9047"/>
                </a:lnTo>
                <a:cubicBezTo>
                  <a:pt x="53453" y="6986"/>
                  <a:pt x="52587" y="4880"/>
                  <a:pt x="51093" y="3387"/>
                </a:cubicBezTo>
                <a:cubicBezTo>
                  <a:pt x="49480" y="1759"/>
                  <a:pt x="47240" y="893"/>
                  <a:pt x="45000" y="400"/>
                </a:cubicBezTo>
                <a:cubicBezTo>
                  <a:pt x="43710" y="131"/>
                  <a:pt x="42403" y="0"/>
                  <a:pt x="410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15"/>
          <p:cNvSpPr/>
          <p:nvPr/>
        </p:nvSpPr>
        <p:spPr>
          <a:xfrm rot="10800000">
            <a:off x="6132833" y="4628585"/>
            <a:ext cx="3224431" cy="514912"/>
          </a:xfrm>
          <a:custGeom>
            <a:avLst/>
            <a:gdLst/>
            <a:ahLst/>
            <a:cxnLst/>
            <a:rect l="l" t="t" r="r" b="b"/>
            <a:pathLst>
              <a:path w="61488" h="17381" extrusionOk="0">
                <a:moveTo>
                  <a:pt x="1" y="1"/>
                </a:moveTo>
                <a:cubicBezTo>
                  <a:pt x="314" y="2360"/>
                  <a:pt x="942" y="4660"/>
                  <a:pt x="2062" y="6647"/>
                </a:cubicBezTo>
                <a:cubicBezTo>
                  <a:pt x="3869" y="9887"/>
                  <a:pt x="7155" y="12441"/>
                  <a:pt x="10888" y="12620"/>
                </a:cubicBezTo>
                <a:cubicBezTo>
                  <a:pt x="11047" y="12628"/>
                  <a:pt x="11205" y="12632"/>
                  <a:pt x="11363" y="12632"/>
                </a:cubicBezTo>
                <a:cubicBezTo>
                  <a:pt x="15109" y="12632"/>
                  <a:pt x="18586" y="10504"/>
                  <a:pt x="22284" y="10261"/>
                </a:cubicBezTo>
                <a:cubicBezTo>
                  <a:pt x="22540" y="10243"/>
                  <a:pt x="22796" y="10235"/>
                  <a:pt x="23049" y="10235"/>
                </a:cubicBezTo>
                <a:cubicBezTo>
                  <a:pt x="29920" y="10235"/>
                  <a:pt x="35666" y="16460"/>
                  <a:pt x="42565" y="17295"/>
                </a:cubicBezTo>
                <a:cubicBezTo>
                  <a:pt x="43077" y="17352"/>
                  <a:pt x="43590" y="17380"/>
                  <a:pt x="44103" y="17380"/>
                </a:cubicBezTo>
                <a:cubicBezTo>
                  <a:pt x="47468" y="17380"/>
                  <a:pt x="50809" y="16174"/>
                  <a:pt x="53453" y="14114"/>
                </a:cubicBezTo>
                <a:cubicBezTo>
                  <a:pt x="56574" y="11814"/>
                  <a:pt x="58874" y="8513"/>
                  <a:pt x="60368" y="4914"/>
                </a:cubicBezTo>
                <a:cubicBezTo>
                  <a:pt x="60995" y="3361"/>
                  <a:pt x="61488" y="1673"/>
                  <a:pt x="614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15"/>
          <p:cNvSpPr/>
          <p:nvPr/>
        </p:nvSpPr>
        <p:spPr>
          <a:xfrm rot="3390745">
            <a:off x="-501747" y="2555717"/>
            <a:ext cx="1404588" cy="653475"/>
          </a:xfrm>
          <a:custGeom>
            <a:avLst/>
            <a:gdLst/>
            <a:ahLst/>
            <a:cxnLst/>
            <a:rect l="l" t="t" r="r" b="b"/>
            <a:pathLst>
              <a:path w="18356" h="8540" extrusionOk="0">
                <a:moveTo>
                  <a:pt x="8035" y="2371"/>
                </a:moveTo>
                <a:lnTo>
                  <a:pt x="8035" y="2371"/>
                </a:lnTo>
                <a:cubicBezTo>
                  <a:pt x="8647" y="3686"/>
                  <a:pt x="8468" y="5358"/>
                  <a:pt x="7602" y="6419"/>
                </a:cubicBezTo>
                <a:cubicBezTo>
                  <a:pt x="7362" y="6658"/>
                  <a:pt x="6910" y="7111"/>
                  <a:pt x="6383" y="7111"/>
                </a:cubicBezTo>
                <a:cubicBezTo>
                  <a:pt x="6351" y="7111"/>
                  <a:pt x="6320" y="7109"/>
                  <a:pt x="6288" y="7106"/>
                </a:cubicBezTo>
                <a:cubicBezTo>
                  <a:pt x="5914" y="7106"/>
                  <a:pt x="5660" y="6852"/>
                  <a:pt x="5481" y="6732"/>
                </a:cubicBezTo>
                <a:cubicBezTo>
                  <a:pt x="5227" y="6419"/>
                  <a:pt x="5108" y="5926"/>
                  <a:pt x="5108" y="5552"/>
                </a:cubicBezTo>
                <a:cubicBezTo>
                  <a:pt x="5168" y="4925"/>
                  <a:pt x="5541" y="4238"/>
                  <a:pt x="6228" y="3626"/>
                </a:cubicBezTo>
                <a:cubicBezTo>
                  <a:pt x="6721" y="3118"/>
                  <a:pt x="7348" y="2685"/>
                  <a:pt x="8035" y="2371"/>
                </a:cubicBezTo>
                <a:close/>
                <a:moveTo>
                  <a:pt x="4382" y="0"/>
                </a:moveTo>
                <a:cubicBezTo>
                  <a:pt x="4127" y="0"/>
                  <a:pt x="3870" y="23"/>
                  <a:pt x="3614" y="71"/>
                </a:cubicBezTo>
                <a:cubicBezTo>
                  <a:pt x="2001" y="325"/>
                  <a:pt x="568" y="1565"/>
                  <a:pt x="0" y="3178"/>
                </a:cubicBezTo>
                <a:lnTo>
                  <a:pt x="194" y="3252"/>
                </a:lnTo>
                <a:cubicBezTo>
                  <a:pt x="747" y="1684"/>
                  <a:pt x="2121" y="504"/>
                  <a:pt x="3674" y="265"/>
                </a:cubicBezTo>
                <a:cubicBezTo>
                  <a:pt x="3913" y="217"/>
                  <a:pt x="4156" y="194"/>
                  <a:pt x="4399" y="194"/>
                </a:cubicBezTo>
                <a:cubicBezTo>
                  <a:pt x="5742" y="194"/>
                  <a:pt x="7099" y="898"/>
                  <a:pt x="7781" y="1998"/>
                </a:cubicBezTo>
                <a:cubicBezTo>
                  <a:pt x="7841" y="2058"/>
                  <a:pt x="7901" y="2132"/>
                  <a:pt x="7975" y="2252"/>
                </a:cubicBezTo>
                <a:cubicBezTo>
                  <a:pt x="7288" y="2565"/>
                  <a:pt x="6601" y="2939"/>
                  <a:pt x="6034" y="3491"/>
                </a:cubicBezTo>
                <a:cubicBezTo>
                  <a:pt x="5362" y="4119"/>
                  <a:pt x="4988" y="4865"/>
                  <a:pt x="4914" y="5552"/>
                </a:cubicBezTo>
                <a:cubicBezTo>
                  <a:pt x="4854" y="5985"/>
                  <a:pt x="5048" y="6478"/>
                  <a:pt x="5362" y="6852"/>
                </a:cubicBezTo>
                <a:cubicBezTo>
                  <a:pt x="5601" y="7106"/>
                  <a:pt x="5914" y="7285"/>
                  <a:pt x="6288" y="7285"/>
                </a:cubicBezTo>
                <a:cubicBezTo>
                  <a:pt x="6334" y="7290"/>
                  <a:pt x="6379" y="7292"/>
                  <a:pt x="6423" y="7292"/>
                </a:cubicBezTo>
                <a:cubicBezTo>
                  <a:pt x="7040" y="7292"/>
                  <a:pt x="7485" y="6831"/>
                  <a:pt x="7722" y="6538"/>
                </a:cubicBezTo>
                <a:cubicBezTo>
                  <a:pt x="8722" y="5418"/>
                  <a:pt x="8842" y="3686"/>
                  <a:pt x="8214" y="2312"/>
                </a:cubicBezTo>
                <a:cubicBezTo>
                  <a:pt x="9123" y="1923"/>
                  <a:pt x="10112" y="1721"/>
                  <a:pt x="11098" y="1721"/>
                </a:cubicBezTo>
                <a:cubicBezTo>
                  <a:pt x="12009" y="1721"/>
                  <a:pt x="12916" y="1893"/>
                  <a:pt x="13755" y="2252"/>
                </a:cubicBezTo>
                <a:cubicBezTo>
                  <a:pt x="16249" y="3252"/>
                  <a:pt x="18056" y="5791"/>
                  <a:pt x="18176" y="8539"/>
                </a:cubicBezTo>
                <a:lnTo>
                  <a:pt x="18355" y="8480"/>
                </a:lnTo>
                <a:cubicBezTo>
                  <a:pt x="18295" y="5732"/>
                  <a:pt x="16369" y="3058"/>
                  <a:pt x="13815" y="2058"/>
                </a:cubicBezTo>
                <a:cubicBezTo>
                  <a:pt x="12956" y="1703"/>
                  <a:pt x="12031" y="1533"/>
                  <a:pt x="11108" y="1533"/>
                </a:cubicBezTo>
                <a:cubicBezTo>
                  <a:pt x="10088" y="1533"/>
                  <a:pt x="9072" y="1740"/>
                  <a:pt x="8155" y="2132"/>
                </a:cubicBezTo>
                <a:cubicBezTo>
                  <a:pt x="8095" y="2058"/>
                  <a:pt x="8035" y="1938"/>
                  <a:pt x="7975" y="1878"/>
                </a:cubicBezTo>
                <a:cubicBezTo>
                  <a:pt x="7178" y="714"/>
                  <a:pt x="5802" y="0"/>
                  <a:pt x="43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title"/>
          </p:nvPr>
        </p:nvSpPr>
        <p:spPr>
          <a:xfrm>
            <a:off x="5297325" y="1458794"/>
            <a:ext cx="2836500" cy="6768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type="subTitle" idx="1"/>
          </p:nvPr>
        </p:nvSpPr>
        <p:spPr>
          <a:xfrm>
            <a:off x="5297325" y="2336800"/>
            <a:ext cx="28365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rot="5400000" flipH="1">
            <a:off x="-1075869" y="1737836"/>
            <a:ext cx="2693630" cy="607415"/>
          </a:xfrm>
          <a:custGeom>
            <a:avLst/>
            <a:gdLst/>
            <a:ahLst/>
            <a:cxnLst/>
            <a:rect l="l" t="t" r="r" b="b"/>
            <a:pathLst>
              <a:path w="53453" h="9048" extrusionOk="0">
                <a:moveTo>
                  <a:pt x="41098" y="0"/>
                </a:moveTo>
                <a:cubicBezTo>
                  <a:pt x="38490" y="0"/>
                  <a:pt x="35894" y="524"/>
                  <a:pt x="33485" y="1520"/>
                </a:cubicBezTo>
                <a:cubicBezTo>
                  <a:pt x="30378" y="2819"/>
                  <a:pt x="27511" y="4940"/>
                  <a:pt x="24151" y="5194"/>
                </a:cubicBezTo>
                <a:cubicBezTo>
                  <a:pt x="23896" y="5216"/>
                  <a:pt x="23643" y="5226"/>
                  <a:pt x="23392" y="5226"/>
                </a:cubicBezTo>
                <a:cubicBezTo>
                  <a:pt x="21552" y="5226"/>
                  <a:pt x="19796" y="4694"/>
                  <a:pt x="17982" y="4313"/>
                </a:cubicBezTo>
                <a:cubicBezTo>
                  <a:pt x="15918" y="3817"/>
                  <a:pt x="13794" y="3459"/>
                  <a:pt x="11689" y="3459"/>
                </a:cubicBezTo>
                <a:cubicBezTo>
                  <a:pt x="10627" y="3459"/>
                  <a:pt x="9570" y="3550"/>
                  <a:pt x="8529" y="3760"/>
                </a:cubicBezTo>
                <a:cubicBezTo>
                  <a:pt x="5168" y="4447"/>
                  <a:pt x="2122" y="6374"/>
                  <a:pt x="1" y="9047"/>
                </a:cubicBezTo>
                <a:lnTo>
                  <a:pt x="53154" y="9047"/>
                </a:lnTo>
                <a:cubicBezTo>
                  <a:pt x="53453" y="6986"/>
                  <a:pt x="52587" y="4880"/>
                  <a:pt x="51093" y="3387"/>
                </a:cubicBezTo>
                <a:cubicBezTo>
                  <a:pt x="49480" y="1759"/>
                  <a:pt x="47240" y="893"/>
                  <a:pt x="45000" y="400"/>
                </a:cubicBezTo>
                <a:cubicBezTo>
                  <a:pt x="43710" y="131"/>
                  <a:pt x="42403" y="0"/>
                  <a:pt x="410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6"/>
          <p:cNvSpPr/>
          <p:nvPr/>
        </p:nvSpPr>
        <p:spPr>
          <a:xfrm rot="10800000">
            <a:off x="4692029" y="4618343"/>
            <a:ext cx="2733603" cy="548588"/>
          </a:xfrm>
          <a:custGeom>
            <a:avLst/>
            <a:gdLst/>
            <a:ahLst/>
            <a:cxnLst/>
            <a:rect l="l" t="t" r="r" b="b"/>
            <a:pathLst>
              <a:path w="61488" h="17381" extrusionOk="0">
                <a:moveTo>
                  <a:pt x="1" y="1"/>
                </a:moveTo>
                <a:cubicBezTo>
                  <a:pt x="314" y="2360"/>
                  <a:pt x="942" y="4660"/>
                  <a:pt x="2062" y="6647"/>
                </a:cubicBezTo>
                <a:cubicBezTo>
                  <a:pt x="3869" y="9887"/>
                  <a:pt x="7155" y="12441"/>
                  <a:pt x="10888" y="12620"/>
                </a:cubicBezTo>
                <a:cubicBezTo>
                  <a:pt x="11047" y="12628"/>
                  <a:pt x="11205" y="12632"/>
                  <a:pt x="11363" y="12632"/>
                </a:cubicBezTo>
                <a:cubicBezTo>
                  <a:pt x="15109" y="12632"/>
                  <a:pt x="18586" y="10504"/>
                  <a:pt x="22284" y="10261"/>
                </a:cubicBezTo>
                <a:cubicBezTo>
                  <a:pt x="22540" y="10243"/>
                  <a:pt x="22796" y="10235"/>
                  <a:pt x="23049" y="10235"/>
                </a:cubicBezTo>
                <a:cubicBezTo>
                  <a:pt x="29920" y="10235"/>
                  <a:pt x="35666" y="16460"/>
                  <a:pt x="42565" y="17295"/>
                </a:cubicBezTo>
                <a:cubicBezTo>
                  <a:pt x="43077" y="17352"/>
                  <a:pt x="43590" y="17380"/>
                  <a:pt x="44103" y="17380"/>
                </a:cubicBezTo>
                <a:cubicBezTo>
                  <a:pt x="47468" y="17380"/>
                  <a:pt x="50809" y="16174"/>
                  <a:pt x="53453" y="14114"/>
                </a:cubicBezTo>
                <a:cubicBezTo>
                  <a:pt x="56574" y="11814"/>
                  <a:pt x="58874" y="8513"/>
                  <a:pt x="60368" y="4914"/>
                </a:cubicBezTo>
                <a:cubicBezTo>
                  <a:pt x="60995" y="3361"/>
                  <a:pt x="61488" y="1673"/>
                  <a:pt x="614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16"/>
          <p:cNvSpPr/>
          <p:nvPr/>
        </p:nvSpPr>
        <p:spPr>
          <a:xfrm rot="5400000" flipH="1">
            <a:off x="6949341" y="-1292759"/>
            <a:ext cx="947157" cy="3500720"/>
          </a:xfrm>
          <a:custGeom>
            <a:avLst/>
            <a:gdLst/>
            <a:ahLst/>
            <a:cxnLst/>
            <a:rect l="l" t="t" r="r" b="b"/>
            <a:pathLst>
              <a:path w="18804" h="69507" extrusionOk="0">
                <a:moveTo>
                  <a:pt x="882" y="0"/>
                </a:moveTo>
                <a:cubicBezTo>
                  <a:pt x="0" y="3047"/>
                  <a:pt x="374" y="6661"/>
                  <a:pt x="1748" y="8961"/>
                </a:cubicBezTo>
                <a:cubicBezTo>
                  <a:pt x="2868" y="10768"/>
                  <a:pt x="4541" y="12142"/>
                  <a:pt x="6109" y="13636"/>
                </a:cubicBezTo>
                <a:cubicBezTo>
                  <a:pt x="10276" y="17489"/>
                  <a:pt x="13875" y="22656"/>
                  <a:pt x="13382" y="28317"/>
                </a:cubicBezTo>
                <a:cubicBezTo>
                  <a:pt x="12889" y="34111"/>
                  <a:pt x="8215" y="38771"/>
                  <a:pt x="6855" y="44431"/>
                </a:cubicBezTo>
                <a:cubicBezTo>
                  <a:pt x="5422" y="50286"/>
                  <a:pt x="7722" y="56439"/>
                  <a:pt x="10768" y="61666"/>
                </a:cubicBezTo>
                <a:cubicBezTo>
                  <a:pt x="12381" y="64414"/>
                  <a:pt x="14323" y="67147"/>
                  <a:pt x="17056" y="68760"/>
                </a:cubicBezTo>
                <a:cubicBezTo>
                  <a:pt x="17609" y="69074"/>
                  <a:pt x="18176" y="69328"/>
                  <a:pt x="18803" y="69507"/>
                </a:cubicBezTo>
                <a:lnTo>
                  <a:pt x="188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16"/>
          <p:cNvSpPr/>
          <p:nvPr/>
        </p:nvSpPr>
        <p:spPr>
          <a:xfrm rot="-6580128">
            <a:off x="-305828" y="3049234"/>
            <a:ext cx="1310782" cy="609832"/>
          </a:xfrm>
          <a:custGeom>
            <a:avLst/>
            <a:gdLst/>
            <a:ahLst/>
            <a:cxnLst/>
            <a:rect l="l" t="t" r="r" b="b"/>
            <a:pathLst>
              <a:path w="18356" h="8540" extrusionOk="0">
                <a:moveTo>
                  <a:pt x="8035" y="2371"/>
                </a:moveTo>
                <a:lnTo>
                  <a:pt x="8035" y="2371"/>
                </a:lnTo>
                <a:cubicBezTo>
                  <a:pt x="8647" y="3686"/>
                  <a:pt x="8468" y="5358"/>
                  <a:pt x="7602" y="6419"/>
                </a:cubicBezTo>
                <a:cubicBezTo>
                  <a:pt x="7362" y="6658"/>
                  <a:pt x="6910" y="7111"/>
                  <a:pt x="6383" y="7111"/>
                </a:cubicBezTo>
                <a:cubicBezTo>
                  <a:pt x="6351" y="7111"/>
                  <a:pt x="6320" y="7109"/>
                  <a:pt x="6288" y="7106"/>
                </a:cubicBezTo>
                <a:cubicBezTo>
                  <a:pt x="5914" y="7106"/>
                  <a:pt x="5660" y="6852"/>
                  <a:pt x="5481" y="6732"/>
                </a:cubicBezTo>
                <a:cubicBezTo>
                  <a:pt x="5227" y="6419"/>
                  <a:pt x="5108" y="5926"/>
                  <a:pt x="5108" y="5552"/>
                </a:cubicBezTo>
                <a:cubicBezTo>
                  <a:pt x="5168" y="4925"/>
                  <a:pt x="5541" y="4238"/>
                  <a:pt x="6228" y="3626"/>
                </a:cubicBezTo>
                <a:cubicBezTo>
                  <a:pt x="6721" y="3118"/>
                  <a:pt x="7348" y="2685"/>
                  <a:pt x="8035" y="2371"/>
                </a:cubicBezTo>
                <a:close/>
                <a:moveTo>
                  <a:pt x="4382" y="0"/>
                </a:moveTo>
                <a:cubicBezTo>
                  <a:pt x="4127" y="0"/>
                  <a:pt x="3870" y="23"/>
                  <a:pt x="3614" y="71"/>
                </a:cubicBezTo>
                <a:cubicBezTo>
                  <a:pt x="2001" y="325"/>
                  <a:pt x="568" y="1565"/>
                  <a:pt x="0" y="3178"/>
                </a:cubicBezTo>
                <a:lnTo>
                  <a:pt x="194" y="3252"/>
                </a:lnTo>
                <a:cubicBezTo>
                  <a:pt x="747" y="1684"/>
                  <a:pt x="2121" y="504"/>
                  <a:pt x="3674" y="265"/>
                </a:cubicBezTo>
                <a:cubicBezTo>
                  <a:pt x="3913" y="217"/>
                  <a:pt x="4156" y="194"/>
                  <a:pt x="4399" y="194"/>
                </a:cubicBezTo>
                <a:cubicBezTo>
                  <a:pt x="5742" y="194"/>
                  <a:pt x="7099" y="898"/>
                  <a:pt x="7781" y="1998"/>
                </a:cubicBezTo>
                <a:cubicBezTo>
                  <a:pt x="7841" y="2058"/>
                  <a:pt x="7901" y="2132"/>
                  <a:pt x="7975" y="2252"/>
                </a:cubicBezTo>
                <a:cubicBezTo>
                  <a:pt x="7288" y="2565"/>
                  <a:pt x="6601" y="2939"/>
                  <a:pt x="6034" y="3491"/>
                </a:cubicBezTo>
                <a:cubicBezTo>
                  <a:pt x="5362" y="4119"/>
                  <a:pt x="4988" y="4865"/>
                  <a:pt x="4914" y="5552"/>
                </a:cubicBezTo>
                <a:cubicBezTo>
                  <a:pt x="4854" y="5985"/>
                  <a:pt x="5048" y="6478"/>
                  <a:pt x="5362" y="6852"/>
                </a:cubicBezTo>
                <a:cubicBezTo>
                  <a:pt x="5601" y="7106"/>
                  <a:pt x="5914" y="7285"/>
                  <a:pt x="6288" y="7285"/>
                </a:cubicBezTo>
                <a:cubicBezTo>
                  <a:pt x="6334" y="7290"/>
                  <a:pt x="6379" y="7292"/>
                  <a:pt x="6423" y="7292"/>
                </a:cubicBezTo>
                <a:cubicBezTo>
                  <a:pt x="7040" y="7292"/>
                  <a:pt x="7485" y="6831"/>
                  <a:pt x="7722" y="6538"/>
                </a:cubicBezTo>
                <a:cubicBezTo>
                  <a:pt x="8722" y="5418"/>
                  <a:pt x="8842" y="3686"/>
                  <a:pt x="8214" y="2312"/>
                </a:cubicBezTo>
                <a:cubicBezTo>
                  <a:pt x="9123" y="1923"/>
                  <a:pt x="10112" y="1721"/>
                  <a:pt x="11098" y="1721"/>
                </a:cubicBezTo>
                <a:cubicBezTo>
                  <a:pt x="12009" y="1721"/>
                  <a:pt x="12916" y="1893"/>
                  <a:pt x="13755" y="2252"/>
                </a:cubicBezTo>
                <a:cubicBezTo>
                  <a:pt x="16249" y="3252"/>
                  <a:pt x="18056" y="5791"/>
                  <a:pt x="18176" y="8539"/>
                </a:cubicBezTo>
                <a:lnTo>
                  <a:pt x="18355" y="8480"/>
                </a:lnTo>
                <a:cubicBezTo>
                  <a:pt x="18295" y="5732"/>
                  <a:pt x="16369" y="3058"/>
                  <a:pt x="13815" y="2058"/>
                </a:cubicBezTo>
                <a:cubicBezTo>
                  <a:pt x="12956" y="1703"/>
                  <a:pt x="12031" y="1533"/>
                  <a:pt x="11108" y="1533"/>
                </a:cubicBezTo>
                <a:cubicBezTo>
                  <a:pt x="10088" y="1533"/>
                  <a:pt x="9072" y="1740"/>
                  <a:pt x="8155" y="2132"/>
                </a:cubicBezTo>
                <a:cubicBezTo>
                  <a:pt x="8095" y="2058"/>
                  <a:pt x="8035" y="1938"/>
                  <a:pt x="7975" y="1878"/>
                </a:cubicBezTo>
                <a:cubicBezTo>
                  <a:pt x="7178" y="714"/>
                  <a:pt x="5802" y="0"/>
                  <a:pt x="43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16"/>
          <p:cNvSpPr/>
          <p:nvPr/>
        </p:nvSpPr>
        <p:spPr>
          <a:xfrm rot="289154" flipH="1">
            <a:off x="6450156" y="-20066"/>
            <a:ext cx="2699701" cy="671137"/>
          </a:xfrm>
          <a:custGeom>
            <a:avLst/>
            <a:gdLst/>
            <a:ahLst/>
            <a:cxnLst/>
            <a:rect l="l" t="t" r="r" b="b"/>
            <a:pathLst>
              <a:path w="92105" h="22897" extrusionOk="0">
                <a:moveTo>
                  <a:pt x="46239" y="12203"/>
                </a:moveTo>
                <a:cubicBezTo>
                  <a:pt x="48106" y="13129"/>
                  <a:pt x="49361" y="14249"/>
                  <a:pt x="50167" y="15623"/>
                </a:cubicBezTo>
                <a:cubicBezTo>
                  <a:pt x="50914" y="16862"/>
                  <a:pt x="51093" y="18610"/>
                  <a:pt x="50600" y="20044"/>
                </a:cubicBezTo>
                <a:cubicBezTo>
                  <a:pt x="50227" y="21164"/>
                  <a:pt x="49480" y="21970"/>
                  <a:pt x="48539" y="22344"/>
                </a:cubicBezTo>
                <a:cubicBezTo>
                  <a:pt x="48155" y="22512"/>
                  <a:pt x="47730" y="22597"/>
                  <a:pt x="47292" y="22597"/>
                </a:cubicBezTo>
                <a:cubicBezTo>
                  <a:pt x="46607" y="22597"/>
                  <a:pt x="45892" y="22389"/>
                  <a:pt x="45254" y="21970"/>
                </a:cubicBezTo>
                <a:cubicBezTo>
                  <a:pt x="43880" y="21164"/>
                  <a:pt x="42939" y="19670"/>
                  <a:pt x="42879" y="18236"/>
                </a:cubicBezTo>
                <a:cubicBezTo>
                  <a:pt x="42760" y="15742"/>
                  <a:pt x="44373" y="13562"/>
                  <a:pt x="46239" y="12203"/>
                </a:cubicBezTo>
                <a:close/>
                <a:moveTo>
                  <a:pt x="315" y="1"/>
                </a:moveTo>
                <a:lnTo>
                  <a:pt x="1" y="61"/>
                </a:lnTo>
                <a:cubicBezTo>
                  <a:pt x="1689" y="6289"/>
                  <a:pt x="8529" y="9589"/>
                  <a:pt x="14697" y="10142"/>
                </a:cubicBezTo>
                <a:cubicBezTo>
                  <a:pt x="15699" y="10234"/>
                  <a:pt x="16705" y="10272"/>
                  <a:pt x="17714" y="10272"/>
                </a:cubicBezTo>
                <a:cubicBezTo>
                  <a:pt x="20150" y="10272"/>
                  <a:pt x="22599" y="10050"/>
                  <a:pt x="25017" y="9828"/>
                </a:cubicBezTo>
                <a:cubicBezTo>
                  <a:pt x="27349" y="9625"/>
                  <a:pt x="29756" y="9369"/>
                  <a:pt x="32148" y="9369"/>
                </a:cubicBezTo>
                <a:cubicBezTo>
                  <a:pt x="32574" y="9369"/>
                  <a:pt x="33000" y="9377"/>
                  <a:pt x="33425" y="9395"/>
                </a:cubicBezTo>
                <a:cubicBezTo>
                  <a:pt x="36905" y="9455"/>
                  <a:pt x="40400" y="10082"/>
                  <a:pt x="43686" y="11202"/>
                </a:cubicBezTo>
                <a:cubicBezTo>
                  <a:pt x="44507" y="11456"/>
                  <a:pt x="45254" y="11770"/>
                  <a:pt x="45926" y="12068"/>
                </a:cubicBezTo>
                <a:cubicBezTo>
                  <a:pt x="44059" y="13502"/>
                  <a:pt x="42446" y="15742"/>
                  <a:pt x="42565" y="18236"/>
                </a:cubicBezTo>
                <a:cubicBezTo>
                  <a:pt x="42700" y="19790"/>
                  <a:pt x="43626" y="21343"/>
                  <a:pt x="45060" y="22224"/>
                </a:cubicBezTo>
                <a:cubicBezTo>
                  <a:pt x="45806" y="22717"/>
                  <a:pt x="46553" y="22896"/>
                  <a:pt x="47300" y="22896"/>
                </a:cubicBezTo>
                <a:cubicBezTo>
                  <a:pt x="47793" y="22896"/>
                  <a:pt x="48241" y="22836"/>
                  <a:pt x="48674" y="22657"/>
                </a:cubicBezTo>
                <a:cubicBezTo>
                  <a:pt x="49660" y="22224"/>
                  <a:pt x="50481" y="21283"/>
                  <a:pt x="50854" y="20103"/>
                </a:cubicBezTo>
                <a:cubicBezTo>
                  <a:pt x="51347" y="18610"/>
                  <a:pt x="51228" y="16803"/>
                  <a:pt x="50406" y="15429"/>
                </a:cubicBezTo>
                <a:cubicBezTo>
                  <a:pt x="49480" y="13875"/>
                  <a:pt x="47987" y="12815"/>
                  <a:pt x="46493" y="12009"/>
                </a:cubicBezTo>
                <a:cubicBezTo>
                  <a:pt x="46747" y="11889"/>
                  <a:pt x="46986" y="11770"/>
                  <a:pt x="47180" y="11635"/>
                </a:cubicBezTo>
                <a:cubicBezTo>
                  <a:pt x="49002" y="10651"/>
                  <a:pt x="51169" y="10151"/>
                  <a:pt x="53599" y="10151"/>
                </a:cubicBezTo>
                <a:cubicBezTo>
                  <a:pt x="55152" y="10151"/>
                  <a:pt x="56813" y="10355"/>
                  <a:pt x="58561" y="10769"/>
                </a:cubicBezTo>
                <a:cubicBezTo>
                  <a:pt x="60741" y="11202"/>
                  <a:pt x="62802" y="11949"/>
                  <a:pt x="64848" y="12636"/>
                </a:cubicBezTo>
                <a:cubicBezTo>
                  <a:pt x="66461" y="13188"/>
                  <a:pt x="68149" y="13756"/>
                  <a:pt x="69822" y="14189"/>
                </a:cubicBezTo>
                <a:cubicBezTo>
                  <a:pt x="72420" y="14884"/>
                  <a:pt x="74868" y="15228"/>
                  <a:pt x="77142" y="15228"/>
                </a:cubicBezTo>
                <a:cubicBezTo>
                  <a:pt x="79558" y="15228"/>
                  <a:pt x="81778" y="14839"/>
                  <a:pt x="83771" y="14070"/>
                </a:cubicBezTo>
                <a:cubicBezTo>
                  <a:pt x="88625" y="12203"/>
                  <a:pt x="91985" y="7961"/>
                  <a:pt x="92105" y="3421"/>
                </a:cubicBezTo>
                <a:lnTo>
                  <a:pt x="91851" y="3421"/>
                </a:lnTo>
                <a:cubicBezTo>
                  <a:pt x="91671" y="7842"/>
                  <a:pt x="88371" y="11949"/>
                  <a:pt x="83711" y="13816"/>
                </a:cubicBezTo>
                <a:cubicBezTo>
                  <a:pt x="81737" y="14548"/>
                  <a:pt x="79572" y="14921"/>
                  <a:pt x="77222" y="14921"/>
                </a:cubicBezTo>
                <a:cubicBezTo>
                  <a:pt x="74968" y="14921"/>
                  <a:pt x="72545" y="14577"/>
                  <a:pt x="69956" y="13875"/>
                </a:cubicBezTo>
                <a:cubicBezTo>
                  <a:pt x="68268" y="13442"/>
                  <a:pt x="66596" y="12890"/>
                  <a:pt x="64968" y="12322"/>
                </a:cubicBezTo>
                <a:cubicBezTo>
                  <a:pt x="62922" y="11635"/>
                  <a:pt x="60801" y="10948"/>
                  <a:pt x="58620" y="10455"/>
                </a:cubicBezTo>
                <a:cubicBezTo>
                  <a:pt x="56901" y="10054"/>
                  <a:pt x="55263" y="9858"/>
                  <a:pt x="53724" y="9858"/>
                </a:cubicBezTo>
                <a:cubicBezTo>
                  <a:pt x="51202" y="9858"/>
                  <a:pt x="48948" y="10385"/>
                  <a:pt x="47046" y="11396"/>
                </a:cubicBezTo>
                <a:cubicBezTo>
                  <a:pt x="46807" y="11516"/>
                  <a:pt x="46493" y="11695"/>
                  <a:pt x="46180" y="11889"/>
                </a:cubicBezTo>
                <a:cubicBezTo>
                  <a:pt x="45373" y="11456"/>
                  <a:pt x="44507" y="11142"/>
                  <a:pt x="43760" y="10888"/>
                </a:cubicBezTo>
                <a:cubicBezTo>
                  <a:pt x="40460" y="9768"/>
                  <a:pt x="36965" y="9156"/>
                  <a:pt x="33425" y="9081"/>
                </a:cubicBezTo>
                <a:cubicBezTo>
                  <a:pt x="33144" y="9075"/>
                  <a:pt x="32862" y="9073"/>
                  <a:pt x="32579" y="9073"/>
                </a:cubicBezTo>
                <a:cubicBezTo>
                  <a:pt x="30046" y="9073"/>
                  <a:pt x="27483" y="9301"/>
                  <a:pt x="24957" y="9529"/>
                </a:cubicBezTo>
                <a:cubicBezTo>
                  <a:pt x="22586" y="9740"/>
                  <a:pt x="20155" y="9958"/>
                  <a:pt x="17728" y="9958"/>
                </a:cubicBezTo>
                <a:cubicBezTo>
                  <a:pt x="16715" y="9958"/>
                  <a:pt x="15704" y="9920"/>
                  <a:pt x="14697" y="9828"/>
                </a:cubicBezTo>
                <a:cubicBezTo>
                  <a:pt x="8723" y="9335"/>
                  <a:pt x="1942" y="6094"/>
                  <a:pt x="3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 rot="5400000" flipH="1">
            <a:off x="-999524" y="1904882"/>
            <a:ext cx="2525788" cy="569549"/>
          </a:xfrm>
          <a:custGeom>
            <a:avLst/>
            <a:gdLst/>
            <a:ahLst/>
            <a:cxnLst/>
            <a:rect l="l" t="t" r="r" b="b"/>
            <a:pathLst>
              <a:path w="53453" h="9048" extrusionOk="0">
                <a:moveTo>
                  <a:pt x="41098" y="0"/>
                </a:moveTo>
                <a:cubicBezTo>
                  <a:pt x="38490" y="0"/>
                  <a:pt x="35894" y="524"/>
                  <a:pt x="33485" y="1520"/>
                </a:cubicBezTo>
                <a:cubicBezTo>
                  <a:pt x="30378" y="2819"/>
                  <a:pt x="27511" y="4940"/>
                  <a:pt x="24151" y="5194"/>
                </a:cubicBezTo>
                <a:cubicBezTo>
                  <a:pt x="23896" y="5216"/>
                  <a:pt x="23643" y="5226"/>
                  <a:pt x="23392" y="5226"/>
                </a:cubicBezTo>
                <a:cubicBezTo>
                  <a:pt x="21552" y="5226"/>
                  <a:pt x="19796" y="4694"/>
                  <a:pt x="17982" y="4313"/>
                </a:cubicBezTo>
                <a:cubicBezTo>
                  <a:pt x="15918" y="3817"/>
                  <a:pt x="13794" y="3459"/>
                  <a:pt x="11689" y="3459"/>
                </a:cubicBezTo>
                <a:cubicBezTo>
                  <a:pt x="10627" y="3459"/>
                  <a:pt x="9570" y="3550"/>
                  <a:pt x="8529" y="3760"/>
                </a:cubicBezTo>
                <a:cubicBezTo>
                  <a:pt x="5168" y="4447"/>
                  <a:pt x="2122" y="6374"/>
                  <a:pt x="1" y="9047"/>
                </a:cubicBezTo>
                <a:lnTo>
                  <a:pt x="53154" y="9047"/>
                </a:lnTo>
                <a:cubicBezTo>
                  <a:pt x="53453" y="6986"/>
                  <a:pt x="52587" y="4880"/>
                  <a:pt x="51093" y="3387"/>
                </a:cubicBezTo>
                <a:cubicBezTo>
                  <a:pt x="49480" y="1759"/>
                  <a:pt x="47240" y="893"/>
                  <a:pt x="45000" y="400"/>
                </a:cubicBezTo>
                <a:cubicBezTo>
                  <a:pt x="43710" y="131"/>
                  <a:pt x="42403" y="0"/>
                  <a:pt x="410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7"/>
          <p:cNvSpPr/>
          <p:nvPr/>
        </p:nvSpPr>
        <p:spPr>
          <a:xfrm rot="5400000">
            <a:off x="7641900" y="1657507"/>
            <a:ext cx="2502100" cy="502094"/>
          </a:xfrm>
          <a:custGeom>
            <a:avLst/>
            <a:gdLst/>
            <a:ahLst/>
            <a:cxnLst/>
            <a:rect l="l" t="t" r="r" b="b"/>
            <a:pathLst>
              <a:path w="61488" h="17381" extrusionOk="0">
                <a:moveTo>
                  <a:pt x="1" y="1"/>
                </a:moveTo>
                <a:cubicBezTo>
                  <a:pt x="314" y="2360"/>
                  <a:pt x="942" y="4660"/>
                  <a:pt x="2062" y="6647"/>
                </a:cubicBezTo>
                <a:cubicBezTo>
                  <a:pt x="3869" y="9887"/>
                  <a:pt x="7155" y="12441"/>
                  <a:pt x="10888" y="12620"/>
                </a:cubicBezTo>
                <a:cubicBezTo>
                  <a:pt x="11047" y="12628"/>
                  <a:pt x="11205" y="12632"/>
                  <a:pt x="11363" y="12632"/>
                </a:cubicBezTo>
                <a:cubicBezTo>
                  <a:pt x="15109" y="12632"/>
                  <a:pt x="18586" y="10504"/>
                  <a:pt x="22284" y="10261"/>
                </a:cubicBezTo>
                <a:cubicBezTo>
                  <a:pt x="22540" y="10243"/>
                  <a:pt x="22796" y="10235"/>
                  <a:pt x="23049" y="10235"/>
                </a:cubicBezTo>
                <a:cubicBezTo>
                  <a:pt x="29920" y="10235"/>
                  <a:pt x="35666" y="16460"/>
                  <a:pt x="42565" y="17295"/>
                </a:cubicBezTo>
                <a:cubicBezTo>
                  <a:pt x="43077" y="17352"/>
                  <a:pt x="43590" y="17380"/>
                  <a:pt x="44103" y="17380"/>
                </a:cubicBezTo>
                <a:cubicBezTo>
                  <a:pt x="47468" y="17380"/>
                  <a:pt x="50809" y="16174"/>
                  <a:pt x="53453" y="14114"/>
                </a:cubicBezTo>
                <a:cubicBezTo>
                  <a:pt x="56574" y="11814"/>
                  <a:pt x="58874" y="8513"/>
                  <a:pt x="60368" y="4914"/>
                </a:cubicBezTo>
                <a:cubicBezTo>
                  <a:pt x="60995" y="3361"/>
                  <a:pt x="61488" y="1673"/>
                  <a:pt x="614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17"/>
          <p:cNvSpPr/>
          <p:nvPr/>
        </p:nvSpPr>
        <p:spPr>
          <a:xfrm rot="-5400000" flipH="1">
            <a:off x="1130837" y="3156740"/>
            <a:ext cx="854783" cy="3159267"/>
          </a:xfrm>
          <a:custGeom>
            <a:avLst/>
            <a:gdLst/>
            <a:ahLst/>
            <a:cxnLst/>
            <a:rect l="l" t="t" r="r" b="b"/>
            <a:pathLst>
              <a:path w="18804" h="69507" extrusionOk="0">
                <a:moveTo>
                  <a:pt x="882" y="0"/>
                </a:moveTo>
                <a:cubicBezTo>
                  <a:pt x="0" y="3047"/>
                  <a:pt x="374" y="6661"/>
                  <a:pt x="1748" y="8961"/>
                </a:cubicBezTo>
                <a:cubicBezTo>
                  <a:pt x="2868" y="10768"/>
                  <a:pt x="4541" y="12142"/>
                  <a:pt x="6109" y="13636"/>
                </a:cubicBezTo>
                <a:cubicBezTo>
                  <a:pt x="10276" y="17489"/>
                  <a:pt x="13875" y="22656"/>
                  <a:pt x="13382" y="28317"/>
                </a:cubicBezTo>
                <a:cubicBezTo>
                  <a:pt x="12889" y="34111"/>
                  <a:pt x="8215" y="38771"/>
                  <a:pt x="6855" y="44431"/>
                </a:cubicBezTo>
                <a:cubicBezTo>
                  <a:pt x="5422" y="50286"/>
                  <a:pt x="7722" y="56439"/>
                  <a:pt x="10768" y="61666"/>
                </a:cubicBezTo>
                <a:cubicBezTo>
                  <a:pt x="12381" y="64414"/>
                  <a:pt x="14323" y="67147"/>
                  <a:pt x="17056" y="68760"/>
                </a:cubicBezTo>
                <a:cubicBezTo>
                  <a:pt x="17609" y="69074"/>
                  <a:pt x="18176" y="69328"/>
                  <a:pt x="18803" y="69507"/>
                </a:cubicBezTo>
                <a:lnTo>
                  <a:pt x="188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17"/>
          <p:cNvSpPr/>
          <p:nvPr/>
        </p:nvSpPr>
        <p:spPr>
          <a:xfrm rot="-6580128">
            <a:off x="8138272" y="3092034"/>
            <a:ext cx="1310782" cy="609832"/>
          </a:xfrm>
          <a:custGeom>
            <a:avLst/>
            <a:gdLst/>
            <a:ahLst/>
            <a:cxnLst/>
            <a:rect l="l" t="t" r="r" b="b"/>
            <a:pathLst>
              <a:path w="18356" h="8540" extrusionOk="0">
                <a:moveTo>
                  <a:pt x="8035" y="2371"/>
                </a:moveTo>
                <a:lnTo>
                  <a:pt x="8035" y="2371"/>
                </a:lnTo>
                <a:cubicBezTo>
                  <a:pt x="8647" y="3686"/>
                  <a:pt x="8468" y="5358"/>
                  <a:pt x="7602" y="6419"/>
                </a:cubicBezTo>
                <a:cubicBezTo>
                  <a:pt x="7362" y="6658"/>
                  <a:pt x="6910" y="7111"/>
                  <a:pt x="6383" y="7111"/>
                </a:cubicBezTo>
                <a:cubicBezTo>
                  <a:pt x="6351" y="7111"/>
                  <a:pt x="6320" y="7109"/>
                  <a:pt x="6288" y="7106"/>
                </a:cubicBezTo>
                <a:cubicBezTo>
                  <a:pt x="5914" y="7106"/>
                  <a:pt x="5660" y="6852"/>
                  <a:pt x="5481" y="6732"/>
                </a:cubicBezTo>
                <a:cubicBezTo>
                  <a:pt x="5227" y="6419"/>
                  <a:pt x="5108" y="5926"/>
                  <a:pt x="5108" y="5552"/>
                </a:cubicBezTo>
                <a:cubicBezTo>
                  <a:pt x="5168" y="4925"/>
                  <a:pt x="5541" y="4238"/>
                  <a:pt x="6228" y="3626"/>
                </a:cubicBezTo>
                <a:cubicBezTo>
                  <a:pt x="6721" y="3118"/>
                  <a:pt x="7348" y="2685"/>
                  <a:pt x="8035" y="2371"/>
                </a:cubicBezTo>
                <a:close/>
                <a:moveTo>
                  <a:pt x="4382" y="0"/>
                </a:moveTo>
                <a:cubicBezTo>
                  <a:pt x="4127" y="0"/>
                  <a:pt x="3870" y="23"/>
                  <a:pt x="3614" y="71"/>
                </a:cubicBezTo>
                <a:cubicBezTo>
                  <a:pt x="2001" y="325"/>
                  <a:pt x="568" y="1565"/>
                  <a:pt x="0" y="3178"/>
                </a:cubicBezTo>
                <a:lnTo>
                  <a:pt x="194" y="3252"/>
                </a:lnTo>
                <a:cubicBezTo>
                  <a:pt x="747" y="1684"/>
                  <a:pt x="2121" y="504"/>
                  <a:pt x="3674" y="265"/>
                </a:cubicBezTo>
                <a:cubicBezTo>
                  <a:pt x="3913" y="217"/>
                  <a:pt x="4156" y="194"/>
                  <a:pt x="4399" y="194"/>
                </a:cubicBezTo>
                <a:cubicBezTo>
                  <a:pt x="5742" y="194"/>
                  <a:pt x="7099" y="898"/>
                  <a:pt x="7781" y="1998"/>
                </a:cubicBezTo>
                <a:cubicBezTo>
                  <a:pt x="7841" y="2058"/>
                  <a:pt x="7901" y="2132"/>
                  <a:pt x="7975" y="2252"/>
                </a:cubicBezTo>
                <a:cubicBezTo>
                  <a:pt x="7288" y="2565"/>
                  <a:pt x="6601" y="2939"/>
                  <a:pt x="6034" y="3491"/>
                </a:cubicBezTo>
                <a:cubicBezTo>
                  <a:pt x="5362" y="4119"/>
                  <a:pt x="4988" y="4865"/>
                  <a:pt x="4914" y="5552"/>
                </a:cubicBezTo>
                <a:cubicBezTo>
                  <a:pt x="4854" y="5985"/>
                  <a:pt x="5048" y="6478"/>
                  <a:pt x="5362" y="6852"/>
                </a:cubicBezTo>
                <a:cubicBezTo>
                  <a:pt x="5601" y="7106"/>
                  <a:pt x="5914" y="7285"/>
                  <a:pt x="6288" y="7285"/>
                </a:cubicBezTo>
                <a:cubicBezTo>
                  <a:pt x="6334" y="7290"/>
                  <a:pt x="6379" y="7292"/>
                  <a:pt x="6423" y="7292"/>
                </a:cubicBezTo>
                <a:cubicBezTo>
                  <a:pt x="7040" y="7292"/>
                  <a:pt x="7485" y="6831"/>
                  <a:pt x="7722" y="6538"/>
                </a:cubicBezTo>
                <a:cubicBezTo>
                  <a:pt x="8722" y="5418"/>
                  <a:pt x="8842" y="3686"/>
                  <a:pt x="8214" y="2312"/>
                </a:cubicBezTo>
                <a:cubicBezTo>
                  <a:pt x="9123" y="1923"/>
                  <a:pt x="10112" y="1721"/>
                  <a:pt x="11098" y="1721"/>
                </a:cubicBezTo>
                <a:cubicBezTo>
                  <a:pt x="12009" y="1721"/>
                  <a:pt x="12916" y="1893"/>
                  <a:pt x="13755" y="2252"/>
                </a:cubicBezTo>
                <a:cubicBezTo>
                  <a:pt x="16249" y="3252"/>
                  <a:pt x="18056" y="5791"/>
                  <a:pt x="18176" y="8539"/>
                </a:cubicBezTo>
                <a:lnTo>
                  <a:pt x="18355" y="8480"/>
                </a:lnTo>
                <a:cubicBezTo>
                  <a:pt x="18295" y="5732"/>
                  <a:pt x="16369" y="3058"/>
                  <a:pt x="13815" y="2058"/>
                </a:cubicBezTo>
                <a:cubicBezTo>
                  <a:pt x="12956" y="1703"/>
                  <a:pt x="12031" y="1533"/>
                  <a:pt x="11108" y="1533"/>
                </a:cubicBezTo>
                <a:cubicBezTo>
                  <a:pt x="10088" y="1533"/>
                  <a:pt x="9072" y="1740"/>
                  <a:pt x="8155" y="2132"/>
                </a:cubicBezTo>
                <a:cubicBezTo>
                  <a:pt x="8095" y="2058"/>
                  <a:pt x="8035" y="1938"/>
                  <a:pt x="7975" y="1878"/>
                </a:cubicBezTo>
                <a:cubicBezTo>
                  <a:pt x="7178" y="714"/>
                  <a:pt x="5802" y="0"/>
                  <a:pt x="43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17"/>
          <p:cNvSpPr/>
          <p:nvPr/>
        </p:nvSpPr>
        <p:spPr>
          <a:xfrm rot="-10510836" flipH="1">
            <a:off x="-265" y="4561759"/>
            <a:ext cx="2436502" cy="605706"/>
          </a:xfrm>
          <a:custGeom>
            <a:avLst/>
            <a:gdLst/>
            <a:ahLst/>
            <a:cxnLst/>
            <a:rect l="l" t="t" r="r" b="b"/>
            <a:pathLst>
              <a:path w="92105" h="22897" extrusionOk="0">
                <a:moveTo>
                  <a:pt x="46239" y="12203"/>
                </a:moveTo>
                <a:cubicBezTo>
                  <a:pt x="48106" y="13129"/>
                  <a:pt x="49361" y="14249"/>
                  <a:pt x="50167" y="15623"/>
                </a:cubicBezTo>
                <a:cubicBezTo>
                  <a:pt x="50914" y="16862"/>
                  <a:pt x="51093" y="18610"/>
                  <a:pt x="50600" y="20044"/>
                </a:cubicBezTo>
                <a:cubicBezTo>
                  <a:pt x="50227" y="21164"/>
                  <a:pt x="49480" y="21970"/>
                  <a:pt x="48539" y="22344"/>
                </a:cubicBezTo>
                <a:cubicBezTo>
                  <a:pt x="48155" y="22512"/>
                  <a:pt x="47730" y="22597"/>
                  <a:pt x="47292" y="22597"/>
                </a:cubicBezTo>
                <a:cubicBezTo>
                  <a:pt x="46607" y="22597"/>
                  <a:pt x="45892" y="22389"/>
                  <a:pt x="45254" y="21970"/>
                </a:cubicBezTo>
                <a:cubicBezTo>
                  <a:pt x="43880" y="21164"/>
                  <a:pt x="42939" y="19670"/>
                  <a:pt x="42879" y="18236"/>
                </a:cubicBezTo>
                <a:cubicBezTo>
                  <a:pt x="42760" y="15742"/>
                  <a:pt x="44373" y="13562"/>
                  <a:pt x="46239" y="12203"/>
                </a:cubicBezTo>
                <a:close/>
                <a:moveTo>
                  <a:pt x="315" y="1"/>
                </a:moveTo>
                <a:lnTo>
                  <a:pt x="1" y="61"/>
                </a:lnTo>
                <a:cubicBezTo>
                  <a:pt x="1689" y="6289"/>
                  <a:pt x="8529" y="9589"/>
                  <a:pt x="14697" y="10142"/>
                </a:cubicBezTo>
                <a:cubicBezTo>
                  <a:pt x="15699" y="10234"/>
                  <a:pt x="16705" y="10272"/>
                  <a:pt x="17714" y="10272"/>
                </a:cubicBezTo>
                <a:cubicBezTo>
                  <a:pt x="20150" y="10272"/>
                  <a:pt x="22599" y="10050"/>
                  <a:pt x="25017" y="9828"/>
                </a:cubicBezTo>
                <a:cubicBezTo>
                  <a:pt x="27349" y="9625"/>
                  <a:pt x="29756" y="9369"/>
                  <a:pt x="32148" y="9369"/>
                </a:cubicBezTo>
                <a:cubicBezTo>
                  <a:pt x="32574" y="9369"/>
                  <a:pt x="33000" y="9377"/>
                  <a:pt x="33425" y="9395"/>
                </a:cubicBezTo>
                <a:cubicBezTo>
                  <a:pt x="36905" y="9455"/>
                  <a:pt x="40400" y="10082"/>
                  <a:pt x="43686" y="11202"/>
                </a:cubicBezTo>
                <a:cubicBezTo>
                  <a:pt x="44507" y="11456"/>
                  <a:pt x="45254" y="11770"/>
                  <a:pt x="45926" y="12068"/>
                </a:cubicBezTo>
                <a:cubicBezTo>
                  <a:pt x="44059" y="13502"/>
                  <a:pt x="42446" y="15742"/>
                  <a:pt x="42565" y="18236"/>
                </a:cubicBezTo>
                <a:cubicBezTo>
                  <a:pt x="42700" y="19790"/>
                  <a:pt x="43626" y="21343"/>
                  <a:pt x="45060" y="22224"/>
                </a:cubicBezTo>
                <a:cubicBezTo>
                  <a:pt x="45806" y="22717"/>
                  <a:pt x="46553" y="22896"/>
                  <a:pt x="47300" y="22896"/>
                </a:cubicBezTo>
                <a:cubicBezTo>
                  <a:pt x="47793" y="22896"/>
                  <a:pt x="48241" y="22836"/>
                  <a:pt x="48674" y="22657"/>
                </a:cubicBezTo>
                <a:cubicBezTo>
                  <a:pt x="49660" y="22224"/>
                  <a:pt x="50481" y="21283"/>
                  <a:pt x="50854" y="20103"/>
                </a:cubicBezTo>
                <a:cubicBezTo>
                  <a:pt x="51347" y="18610"/>
                  <a:pt x="51228" y="16803"/>
                  <a:pt x="50406" y="15429"/>
                </a:cubicBezTo>
                <a:cubicBezTo>
                  <a:pt x="49480" y="13875"/>
                  <a:pt x="47987" y="12815"/>
                  <a:pt x="46493" y="12009"/>
                </a:cubicBezTo>
                <a:cubicBezTo>
                  <a:pt x="46747" y="11889"/>
                  <a:pt x="46986" y="11770"/>
                  <a:pt x="47180" y="11635"/>
                </a:cubicBezTo>
                <a:cubicBezTo>
                  <a:pt x="49002" y="10651"/>
                  <a:pt x="51169" y="10151"/>
                  <a:pt x="53599" y="10151"/>
                </a:cubicBezTo>
                <a:cubicBezTo>
                  <a:pt x="55152" y="10151"/>
                  <a:pt x="56813" y="10355"/>
                  <a:pt x="58561" y="10769"/>
                </a:cubicBezTo>
                <a:cubicBezTo>
                  <a:pt x="60741" y="11202"/>
                  <a:pt x="62802" y="11949"/>
                  <a:pt x="64848" y="12636"/>
                </a:cubicBezTo>
                <a:cubicBezTo>
                  <a:pt x="66461" y="13188"/>
                  <a:pt x="68149" y="13756"/>
                  <a:pt x="69822" y="14189"/>
                </a:cubicBezTo>
                <a:cubicBezTo>
                  <a:pt x="72420" y="14884"/>
                  <a:pt x="74868" y="15228"/>
                  <a:pt x="77142" y="15228"/>
                </a:cubicBezTo>
                <a:cubicBezTo>
                  <a:pt x="79558" y="15228"/>
                  <a:pt x="81778" y="14839"/>
                  <a:pt x="83771" y="14070"/>
                </a:cubicBezTo>
                <a:cubicBezTo>
                  <a:pt x="88625" y="12203"/>
                  <a:pt x="91985" y="7961"/>
                  <a:pt x="92105" y="3421"/>
                </a:cubicBezTo>
                <a:lnTo>
                  <a:pt x="91851" y="3421"/>
                </a:lnTo>
                <a:cubicBezTo>
                  <a:pt x="91671" y="7842"/>
                  <a:pt x="88371" y="11949"/>
                  <a:pt x="83711" y="13816"/>
                </a:cubicBezTo>
                <a:cubicBezTo>
                  <a:pt x="81737" y="14548"/>
                  <a:pt x="79572" y="14921"/>
                  <a:pt x="77222" y="14921"/>
                </a:cubicBezTo>
                <a:cubicBezTo>
                  <a:pt x="74968" y="14921"/>
                  <a:pt x="72545" y="14577"/>
                  <a:pt x="69956" y="13875"/>
                </a:cubicBezTo>
                <a:cubicBezTo>
                  <a:pt x="68268" y="13442"/>
                  <a:pt x="66596" y="12890"/>
                  <a:pt x="64968" y="12322"/>
                </a:cubicBezTo>
                <a:cubicBezTo>
                  <a:pt x="62922" y="11635"/>
                  <a:pt x="60801" y="10948"/>
                  <a:pt x="58620" y="10455"/>
                </a:cubicBezTo>
                <a:cubicBezTo>
                  <a:pt x="56901" y="10054"/>
                  <a:pt x="55263" y="9858"/>
                  <a:pt x="53724" y="9858"/>
                </a:cubicBezTo>
                <a:cubicBezTo>
                  <a:pt x="51202" y="9858"/>
                  <a:pt x="48948" y="10385"/>
                  <a:pt x="47046" y="11396"/>
                </a:cubicBezTo>
                <a:cubicBezTo>
                  <a:pt x="46807" y="11516"/>
                  <a:pt x="46493" y="11695"/>
                  <a:pt x="46180" y="11889"/>
                </a:cubicBezTo>
                <a:cubicBezTo>
                  <a:pt x="45373" y="11456"/>
                  <a:pt x="44507" y="11142"/>
                  <a:pt x="43760" y="10888"/>
                </a:cubicBezTo>
                <a:cubicBezTo>
                  <a:pt x="40460" y="9768"/>
                  <a:pt x="36965" y="9156"/>
                  <a:pt x="33425" y="9081"/>
                </a:cubicBezTo>
                <a:cubicBezTo>
                  <a:pt x="33144" y="9075"/>
                  <a:pt x="32862" y="9073"/>
                  <a:pt x="32579" y="9073"/>
                </a:cubicBezTo>
                <a:cubicBezTo>
                  <a:pt x="30046" y="9073"/>
                  <a:pt x="27483" y="9301"/>
                  <a:pt x="24957" y="9529"/>
                </a:cubicBezTo>
                <a:cubicBezTo>
                  <a:pt x="22586" y="9740"/>
                  <a:pt x="20155" y="9958"/>
                  <a:pt x="17728" y="9958"/>
                </a:cubicBezTo>
                <a:cubicBezTo>
                  <a:pt x="16715" y="9958"/>
                  <a:pt x="15704" y="9920"/>
                  <a:pt x="14697" y="9828"/>
                </a:cubicBezTo>
                <a:cubicBezTo>
                  <a:pt x="8723" y="9335"/>
                  <a:pt x="1942" y="6094"/>
                  <a:pt x="3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17"/>
          <p:cNvSpPr txBox="1"/>
          <p:nvPr>
            <p:ph type="subTitle" idx="1"/>
          </p:nvPr>
        </p:nvSpPr>
        <p:spPr>
          <a:xfrm>
            <a:off x="4725775" y="1681975"/>
            <a:ext cx="3705000" cy="24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type="subTitle" idx="2"/>
          </p:nvPr>
        </p:nvSpPr>
        <p:spPr>
          <a:xfrm>
            <a:off x="720000" y="1681975"/>
            <a:ext cx="3705000" cy="10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4" name="Google Shape;154;p17"/>
          <p:cNvSpPr txBox="1"/>
          <p:nvPr>
            <p:ph type="title"/>
          </p:nvPr>
        </p:nvSpPr>
        <p:spPr>
          <a:xfrm>
            <a:off x="720000" y="445025"/>
            <a:ext cx="7704000" cy="621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type="subTitle" idx="3"/>
          </p:nvPr>
        </p:nvSpPr>
        <p:spPr>
          <a:xfrm>
            <a:off x="720000" y="1139550"/>
            <a:ext cx="77109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/>
          <p:nvPr/>
        </p:nvSpPr>
        <p:spPr>
          <a:xfrm rot="10800000">
            <a:off x="5859326" y="4648834"/>
            <a:ext cx="2502100" cy="502094"/>
          </a:xfrm>
          <a:custGeom>
            <a:avLst/>
            <a:gdLst/>
            <a:ahLst/>
            <a:cxnLst/>
            <a:rect l="l" t="t" r="r" b="b"/>
            <a:pathLst>
              <a:path w="61488" h="17381" extrusionOk="0">
                <a:moveTo>
                  <a:pt x="1" y="1"/>
                </a:moveTo>
                <a:cubicBezTo>
                  <a:pt x="314" y="2360"/>
                  <a:pt x="942" y="4660"/>
                  <a:pt x="2062" y="6647"/>
                </a:cubicBezTo>
                <a:cubicBezTo>
                  <a:pt x="3869" y="9887"/>
                  <a:pt x="7155" y="12441"/>
                  <a:pt x="10888" y="12620"/>
                </a:cubicBezTo>
                <a:cubicBezTo>
                  <a:pt x="11047" y="12628"/>
                  <a:pt x="11205" y="12632"/>
                  <a:pt x="11363" y="12632"/>
                </a:cubicBezTo>
                <a:cubicBezTo>
                  <a:pt x="15109" y="12632"/>
                  <a:pt x="18586" y="10504"/>
                  <a:pt x="22284" y="10261"/>
                </a:cubicBezTo>
                <a:cubicBezTo>
                  <a:pt x="22540" y="10243"/>
                  <a:pt x="22796" y="10235"/>
                  <a:pt x="23049" y="10235"/>
                </a:cubicBezTo>
                <a:cubicBezTo>
                  <a:pt x="29920" y="10235"/>
                  <a:pt x="35666" y="16460"/>
                  <a:pt x="42565" y="17295"/>
                </a:cubicBezTo>
                <a:cubicBezTo>
                  <a:pt x="43077" y="17352"/>
                  <a:pt x="43590" y="17380"/>
                  <a:pt x="44103" y="17380"/>
                </a:cubicBezTo>
                <a:cubicBezTo>
                  <a:pt x="47468" y="17380"/>
                  <a:pt x="50809" y="16174"/>
                  <a:pt x="53453" y="14114"/>
                </a:cubicBezTo>
                <a:cubicBezTo>
                  <a:pt x="56574" y="11814"/>
                  <a:pt x="58874" y="8513"/>
                  <a:pt x="60368" y="4914"/>
                </a:cubicBezTo>
                <a:cubicBezTo>
                  <a:pt x="60995" y="3361"/>
                  <a:pt x="61488" y="1673"/>
                  <a:pt x="614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18"/>
          <p:cNvSpPr/>
          <p:nvPr/>
        </p:nvSpPr>
        <p:spPr>
          <a:xfrm rot="4499967">
            <a:off x="-295686" y="2266838"/>
            <a:ext cx="1310772" cy="609827"/>
          </a:xfrm>
          <a:custGeom>
            <a:avLst/>
            <a:gdLst/>
            <a:ahLst/>
            <a:cxnLst/>
            <a:rect l="l" t="t" r="r" b="b"/>
            <a:pathLst>
              <a:path w="18356" h="8540" extrusionOk="0">
                <a:moveTo>
                  <a:pt x="8035" y="2371"/>
                </a:moveTo>
                <a:lnTo>
                  <a:pt x="8035" y="2371"/>
                </a:lnTo>
                <a:cubicBezTo>
                  <a:pt x="8647" y="3686"/>
                  <a:pt x="8468" y="5358"/>
                  <a:pt x="7602" y="6419"/>
                </a:cubicBezTo>
                <a:cubicBezTo>
                  <a:pt x="7362" y="6658"/>
                  <a:pt x="6910" y="7111"/>
                  <a:pt x="6383" y="7111"/>
                </a:cubicBezTo>
                <a:cubicBezTo>
                  <a:pt x="6351" y="7111"/>
                  <a:pt x="6320" y="7109"/>
                  <a:pt x="6288" y="7106"/>
                </a:cubicBezTo>
                <a:cubicBezTo>
                  <a:pt x="5914" y="7106"/>
                  <a:pt x="5660" y="6852"/>
                  <a:pt x="5481" y="6732"/>
                </a:cubicBezTo>
                <a:cubicBezTo>
                  <a:pt x="5227" y="6419"/>
                  <a:pt x="5108" y="5926"/>
                  <a:pt x="5108" y="5552"/>
                </a:cubicBezTo>
                <a:cubicBezTo>
                  <a:pt x="5168" y="4925"/>
                  <a:pt x="5541" y="4238"/>
                  <a:pt x="6228" y="3626"/>
                </a:cubicBezTo>
                <a:cubicBezTo>
                  <a:pt x="6721" y="3118"/>
                  <a:pt x="7348" y="2685"/>
                  <a:pt x="8035" y="2371"/>
                </a:cubicBezTo>
                <a:close/>
                <a:moveTo>
                  <a:pt x="4382" y="0"/>
                </a:moveTo>
                <a:cubicBezTo>
                  <a:pt x="4127" y="0"/>
                  <a:pt x="3870" y="23"/>
                  <a:pt x="3614" y="71"/>
                </a:cubicBezTo>
                <a:cubicBezTo>
                  <a:pt x="2001" y="325"/>
                  <a:pt x="568" y="1565"/>
                  <a:pt x="0" y="3178"/>
                </a:cubicBezTo>
                <a:lnTo>
                  <a:pt x="194" y="3252"/>
                </a:lnTo>
                <a:cubicBezTo>
                  <a:pt x="747" y="1684"/>
                  <a:pt x="2121" y="504"/>
                  <a:pt x="3674" y="265"/>
                </a:cubicBezTo>
                <a:cubicBezTo>
                  <a:pt x="3913" y="217"/>
                  <a:pt x="4156" y="194"/>
                  <a:pt x="4399" y="194"/>
                </a:cubicBezTo>
                <a:cubicBezTo>
                  <a:pt x="5742" y="194"/>
                  <a:pt x="7099" y="898"/>
                  <a:pt x="7781" y="1998"/>
                </a:cubicBezTo>
                <a:cubicBezTo>
                  <a:pt x="7841" y="2058"/>
                  <a:pt x="7901" y="2132"/>
                  <a:pt x="7975" y="2252"/>
                </a:cubicBezTo>
                <a:cubicBezTo>
                  <a:pt x="7288" y="2565"/>
                  <a:pt x="6601" y="2939"/>
                  <a:pt x="6034" y="3491"/>
                </a:cubicBezTo>
                <a:cubicBezTo>
                  <a:pt x="5362" y="4119"/>
                  <a:pt x="4988" y="4865"/>
                  <a:pt x="4914" y="5552"/>
                </a:cubicBezTo>
                <a:cubicBezTo>
                  <a:pt x="4854" y="5985"/>
                  <a:pt x="5048" y="6478"/>
                  <a:pt x="5362" y="6852"/>
                </a:cubicBezTo>
                <a:cubicBezTo>
                  <a:pt x="5601" y="7106"/>
                  <a:pt x="5914" y="7285"/>
                  <a:pt x="6288" y="7285"/>
                </a:cubicBezTo>
                <a:cubicBezTo>
                  <a:pt x="6334" y="7290"/>
                  <a:pt x="6379" y="7292"/>
                  <a:pt x="6423" y="7292"/>
                </a:cubicBezTo>
                <a:cubicBezTo>
                  <a:pt x="7040" y="7292"/>
                  <a:pt x="7485" y="6831"/>
                  <a:pt x="7722" y="6538"/>
                </a:cubicBezTo>
                <a:cubicBezTo>
                  <a:pt x="8722" y="5418"/>
                  <a:pt x="8842" y="3686"/>
                  <a:pt x="8214" y="2312"/>
                </a:cubicBezTo>
                <a:cubicBezTo>
                  <a:pt x="9123" y="1923"/>
                  <a:pt x="10112" y="1721"/>
                  <a:pt x="11098" y="1721"/>
                </a:cubicBezTo>
                <a:cubicBezTo>
                  <a:pt x="12009" y="1721"/>
                  <a:pt x="12916" y="1893"/>
                  <a:pt x="13755" y="2252"/>
                </a:cubicBezTo>
                <a:cubicBezTo>
                  <a:pt x="16249" y="3252"/>
                  <a:pt x="18056" y="5791"/>
                  <a:pt x="18176" y="8539"/>
                </a:cubicBezTo>
                <a:lnTo>
                  <a:pt x="18355" y="8480"/>
                </a:lnTo>
                <a:cubicBezTo>
                  <a:pt x="18295" y="5732"/>
                  <a:pt x="16369" y="3058"/>
                  <a:pt x="13815" y="2058"/>
                </a:cubicBezTo>
                <a:cubicBezTo>
                  <a:pt x="12956" y="1703"/>
                  <a:pt x="12031" y="1533"/>
                  <a:pt x="11108" y="1533"/>
                </a:cubicBezTo>
                <a:cubicBezTo>
                  <a:pt x="10088" y="1533"/>
                  <a:pt x="9072" y="1740"/>
                  <a:pt x="8155" y="2132"/>
                </a:cubicBezTo>
                <a:cubicBezTo>
                  <a:pt x="8095" y="2058"/>
                  <a:pt x="8035" y="1938"/>
                  <a:pt x="7975" y="1878"/>
                </a:cubicBezTo>
                <a:cubicBezTo>
                  <a:pt x="7178" y="714"/>
                  <a:pt x="5802" y="0"/>
                  <a:pt x="43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18"/>
          <p:cNvSpPr/>
          <p:nvPr/>
        </p:nvSpPr>
        <p:spPr>
          <a:xfrm rot="6160428" flipH="1">
            <a:off x="7476911" y="2133891"/>
            <a:ext cx="2733974" cy="679657"/>
          </a:xfrm>
          <a:custGeom>
            <a:avLst/>
            <a:gdLst/>
            <a:ahLst/>
            <a:cxnLst/>
            <a:rect l="l" t="t" r="r" b="b"/>
            <a:pathLst>
              <a:path w="92105" h="22897" extrusionOk="0">
                <a:moveTo>
                  <a:pt x="46239" y="12203"/>
                </a:moveTo>
                <a:cubicBezTo>
                  <a:pt x="48106" y="13129"/>
                  <a:pt x="49361" y="14249"/>
                  <a:pt x="50167" y="15623"/>
                </a:cubicBezTo>
                <a:cubicBezTo>
                  <a:pt x="50914" y="16862"/>
                  <a:pt x="51093" y="18610"/>
                  <a:pt x="50600" y="20044"/>
                </a:cubicBezTo>
                <a:cubicBezTo>
                  <a:pt x="50227" y="21164"/>
                  <a:pt x="49480" y="21970"/>
                  <a:pt x="48539" y="22344"/>
                </a:cubicBezTo>
                <a:cubicBezTo>
                  <a:pt x="48155" y="22512"/>
                  <a:pt x="47730" y="22597"/>
                  <a:pt x="47292" y="22597"/>
                </a:cubicBezTo>
                <a:cubicBezTo>
                  <a:pt x="46607" y="22597"/>
                  <a:pt x="45892" y="22389"/>
                  <a:pt x="45254" y="21970"/>
                </a:cubicBezTo>
                <a:cubicBezTo>
                  <a:pt x="43880" y="21164"/>
                  <a:pt x="42939" y="19670"/>
                  <a:pt x="42879" y="18236"/>
                </a:cubicBezTo>
                <a:cubicBezTo>
                  <a:pt x="42760" y="15742"/>
                  <a:pt x="44373" y="13562"/>
                  <a:pt x="46239" y="12203"/>
                </a:cubicBezTo>
                <a:close/>
                <a:moveTo>
                  <a:pt x="315" y="1"/>
                </a:moveTo>
                <a:lnTo>
                  <a:pt x="1" y="61"/>
                </a:lnTo>
                <a:cubicBezTo>
                  <a:pt x="1689" y="6289"/>
                  <a:pt x="8529" y="9589"/>
                  <a:pt x="14697" y="10142"/>
                </a:cubicBezTo>
                <a:cubicBezTo>
                  <a:pt x="15699" y="10234"/>
                  <a:pt x="16705" y="10272"/>
                  <a:pt x="17714" y="10272"/>
                </a:cubicBezTo>
                <a:cubicBezTo>
                  <a:pt x="20150" y="10272"/>
                  <a:pt x="22599" y="10050"/>
                  <a:pt x="25017" y="9828"/>
                </a:cubicBezTo>
                <a:cubicBezTo>
                  <a:pt x="27349" y="9625"/>
                  <a:pt x="29756" y="9369"/>
                  <a:pt x="32148" y="9369"/>
                </a:cubicBezTo>
                <a:cubicBezTo>
                  <a:pt x="32574" y="9369"/>
                  <a:pt x="33000" y="9377"/>
                  <a:pt x="33425" y="9395"/>
                </a:cubicBezTo>
                <a:cubicBezTo>
                  <a:pt x="36905" y="9455"/>
                  <a:pt x="40400" y="10082"/>
                  <a:pt x="43686" y="11202"/>
                </a:cubicBezTo>
                <a:cubicBezTo>
                  <a:pt x="44507" y="11456"/>
                  <a:pt x="45254" y="11770"/>
                  <a:pt x="45926" y="12068"/>
                </a:cubicBezTo>
                <a:cubicBezTo>
                  <a:pt x="44059" y="13502"/>
                  <a:pt x="42446" y="15742"/>
                  <a:pt x="42565" y="18236"/>
                </a:cubicBezTo>
                <a:cubicBezTo>
                  <a:pt x="42700" y="19790"/>
                  <a:pt x="43626" y="21343"/>
                  <a:pt x="45060" y="22224"/>
                </a:cubicBezTo>
                <a:cubicBezTo>
                  <a:pt x="45806" y="22717"/>
                  <a:pt x="46553" y="22896"/>
                  <a:pt x="47300" y="22896"/>
                </a:cubicBezTo>
                <a:cubicBezTo>
                  <a:pt x="47793" y="22896"/>
                  <a:pt x="48241" y="22836"/>
                  <a:pt x="48674" y="22657"/>
                </a:cubicBezTo>
                <a:cubicBezTo>
                  <a:pt x="49660" y="22224"/>
                  <a:pt x="50481" y="21283"/>
                  <a:pt x="50854" y="20103"/>
                </a:cubicBezTo>
                <a:cubicBezTo>
                  <a:pt x="51347" y="18610"/>
                  <a:pt x="51228" y="16803"/>
                  <a:pt x="50406" y="15429"/>
                </a:cubicBezTo>
                <a:cubicBezTo>
                  <a:pt x="49480" y="13875"/>
                  <a:pt x="47987" y="12815"/>
                  <a:pt x="46493" y="12009"/>
                </a:cubicBezTo>
                <a:cubicBezTo>
                  <a:pt x="46747" y="11889"/>
                  <a:pt x="46986" y="11770"/>
                  <a:pt x="47180" y="11635"/>
                </a:cubicBezTo>
                <a:cubicBezTo>
                  <a:pt x="49002" y="10651"/>
                  <a:pt x="51169" y="10151"/>
                  <a:pt x="53599" y="10151"/>
                </a:cubicBezTo>
                <a:cubicBezTo>
                  <a:pt x="55152" y="10151"/>
                  <a:pt x="56813" y="10355"/>
                  <a:pt x="58561" y="10769"/>
                </a:cubicBezTo>
                <a:cubicBezTo>
                  <a:pt x="60741" y="11202"/>
                  <a:pt x="62802" y="11949"/>
                  <a:pt x="64848" y="12636"/>
                </a:cubicBezTo>
                <a:cubicBezTo>
                  <a:pt x="66461" y="13188"/>
                  <a:pt x="68149" y="13756"/>
                  <a:pt x="69822" y="14189"/>
                </a:cubicBezTo>
                <a:cubicBezTo>
                  <a:pt x="72420" y="14884"/>
                  <a:pt x="74868" y="15228"/>
                  <a:pt x="77142" y="15228"/>
                </a:cubicBezTo>
                <a:cubicBezTo>
                  <a:pt x="79558" y="15228"/>
                  <a:pt x="81778" y="14839"/>
                  <a:pt x="83771" y="14070"/>
                </a:cubicBezTo>
                <a:cubicBezTo>
                  <a:pt x="88625" y="12203"/>
                  <a:pt x="91985" y="7961"/>
                  <a:pt x="92105" y="3421"/>
                </a:cubicBezTo>
                <a:lnTo>
                  <a:pt x="91851" y="3421"/>
                </a:lnTo>
                <a:cubicBezTo>
                  <a:pt x="91671" y="7842"/>
                  <a:pt x="88371" y="11949"/>
                  <a:pt x="83711" y="13816"/>
                </a:cubicBezTo>
                <a:cubicBezTo>
                  <a:pt x="81737" y="14548"/>
                  <a:pt x="79572" y="14921"/>
                  <a:pt x="77222" y="14921"/>
                </a:cubicBezTo>
                <a:cubicBezTo>
                  <a:pt x="74968" y="14921"/>
                  <a:pt x="72545" y="14577"/>
                  <a:pt x="69956" y="13875"/>
                </a:cubicBezTo>
                <a:cubicBezTo>
                  <a:pt x="68268" y="13442"/>
                  <a:pt x="66596" y="12890"/>
                  <a:pt x="64968" y="12322"/>
                </a:cubicBezTo>
                <a:cubicBezTo>
                  <a:pt x="62922" y="11635"/>
                  <a:pt x="60801" y="10948"/>
                  <a:pt x="58620" y="10455"/>
                </a:cubicBezTo>
                <a:cubicBezTo>
                  <a:pt x="56901" y="10054"/>
                  <a:pt x="55263" y="9858"/>
                  <a:pt x="53724" y="9858"/>
                </a:cubicBezTo>
                <a:cubicBezTo>
                  <a:pt x="51202" y="9858"/>
                  <a:pt x="48948" y="10385"/>
                  <a:pt x="47046" y="11396"/>
                </a:cubicBezTo>
                <a:cubicBezTo>
                  <a:pt x="46807" y="11516"/>
                  <a:pt x="46493" y="11695"/>
                  <a:pt x="46180" y="11889"/>
                </a:cubicBezTo>
                <a:cubicBezTo>
                  <a:pt x="45373" y="11456"/>
                  <a:pt x="44507" y="11142"/>
                  <a:pt x="43760" y="10888"/>
                </a:cubicBezTo>
                <a:cubicBezTo>
                  <a:pt x="40460" y="9768"/>
                  <a:pt x="36965" y="9156"/>
                  <a:pt x="33425" y="9081"/>
                </a:cubicBezTo>
                <a:cubicBezTo>
                  <a:pt x="33144" y="9075"/>
                  <a:pt x="32862" y="9073"/>
                  <a:pt x="32579" y="9073"/>
                </a:cubicBezTo>
                <a:cubicBezTo>
                  <a:pt x="30046" y="9073"/>
                  <a:pt x="27483" y="9301"/>
                  <a:pt x="24957" y="9529"/>
                </a:cubicBezTo>
                <a:cubicBezTo>
                  <a:pt x="22586" y="9740"/>
                  <a:pt x="20155" y="9958"/>
                  <a:pt x="17728" y="9958"/>
                </a:cubicBezTo>
                <a:cubicBezTo>
                  <a:pt x="16715" y="9958"/>
                  <a:pt x="15704" y="9920"/>
                  <a:pt x="14697" y="9828"/>
                </a:cubicBezTo>
                <a:cubicBezTo>
                  <a:pt x="8723" y="9335"/>
                  <a:pt x="1942" y="6094"/>
                  <a:pt x="3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18"/>
          <p:cNvSpPr txBox="1"/>
          <p:nvPr>
            <p:ph type="subTitle" idx="1"/>
          </p:nvPr>
        </p:nvSpPr>
        <p:spPr>
          <a:xfrm>
            <a:off x="4725775" y="1681975"/>
            <a:ext cx="3705000" cy="28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type="subTitle" idx="2"/>
          </p:nvPr>
        </p:nvSpPr>
        <p:spPr>
          <a:xfrm>
            <a:off x="713225" y="1681975"/>
            <a:ext cx="3705000" cy="15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type="title"/>
          </p:nvPr>
        </p:nvSpPr>
        <p:spPr>
          <a:xfrm>
            <a:off x="720000" y="445025"/>
            <a:ext cx="7704000" cy="621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type="subTitle" idx="3"/>
          </p:nvPr>
        </p:nvSpPr>
        <p:spPr>
          <a:xfrm>
            <a:off x="720000" y="1139550"/>
            <a:ext cx="77109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subTitle" idx="1"/>
          </p:nvPr>
        </p:nvSpPr>
        <p:spPr>
          <a:xfrm>
            <a:off x="1847850" y="2086250"/>
            <a:ext cx="544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6" name="Google Shape;166;p19"/>
          <p:cNvSpPr txBox="1"/>
          <p:nvPr>
            <p:ph type="subTitle" idx="2"/>
          </p:nvPr>
        </p:nvSpPr>
        <p:spPr>
          <a:xfrm>
            <a:off x="1847850" y="1381250"/>
            <a:ext cx="5448300" cy="572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67" name="Google Shape;167;p19"/>
          <p:cNvSpPr txBox="1"/>
          <p:nvPr>
            <p:ph type="title"/>
          </p:nvPr>
        </p:nvSpPr>
        <p:spPr>
          <a:xfrm>
            <a:off x="720000" y="445025"/>
            <a:ext cx="7704000" cy="621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8" name="Google Shape;168;p19"/>
          <p:cNvSpPr/>
          <p:nvPr/>
        </p:nvSpPr>
        <p:spPr>
          <a:xfrm rot="5400000" flipH="1">
            <a:off x="-977783" y="1172716"/>
            <a:ext cx="2474072" cy="519242"/>
          </a:xfrm>
          <a:custGeom>
            <a:avLst/>
            <a:gdLst/>
            <a:ahLst/>
            <a:cxnLst/>
            <a:rect l="l" t="t" r="r" b="b"/>
            <a:pathLst>
              <a:path w="53453" h="9048" extrusionOk="0">
                <a:moveTo>
                  <a:pt x="41098" y="0"/>
                </a:moveTo>
                <a:cubicBezTo>
                  <a:pt x="38490" y="0"/>
                  <a:pt x="35894" y="524"/>
                  <a:pt x="33485" y="1520"/>
                </a:cubicBezTo>
                <a:cubicBezTo>
                  <a:pt x="30378" y="2819"/>
                  <a:pt x="27511" y="4940"/>
                  <a:pt x="24151" y="5194"/>
                </a:cubicBezTo>
                <a:cubicBezTo>
                  <a:pt x="23896" y="5216"/>
                  <a:pt x="23643" y="5226"/>
                  <a:pt x="23392" y="5226"/>
                </a:cubicBezTo>
                <a:cubicBezTo>
                  <a:pt x="21552" y="5226"/>
                  <a:pt x="19796" y="4694"/>
                  <a:pt x="17982" y="4313"/>
                </a:cubicBezTo>
                <a:cubicBezTo>
                  <a:pt x="15918" y="3817"/>
                  <a:pt x="13794" y="3459"/>
                  <a:pt x="11689" y="3459"/>
                </a:cubicBezTo>
                <a:cubicBezTo>
                  <a:pt x="10627" y="3459"/>
                  <a:pt x="9570" y="3550"/>
                  <a:pt x="8529" y="3760"/>
                </a:cubicBezTo>
                <a:cubicBezTo>
                  <a:pt x="5168" y="4447"/>
                  <a:pt x="2122" y="6374"/>
                  <a:pt x="1" y="9047"/>
                </a:cubicBezTo>
                <a:lnTo>
                  <a:pt x="53154" y="9047"/>
                </a:lnTo>
                <a:cubicBezTo>
                  <a:pt x="53453" y="6986"/>
                  <a:pt x="52587" y="4880"/>
                  <a:pt x="51093" y="3387"/>
                </a:cubicBezTo>
                <a:cubicBezTo>
                  <a:pt x="49480" y="1759"/>
                  <a:pt x="47240" y="893"/>
                  <a:pt x="45000" y="400"/>
                </a:cubicBezTo>
                <a:cubicBezTo>
                  <a:pt x="43710" y="131"/>
                  <a:pt x="42403" y="0"/>
                  <a:pt x="410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19"/>
          <p:cNvSpPr/>
          <p:nvPr/>
        </p:nvSpPr>
        <p:spPr>
          <a:xfrm rot="10800000">
            <a:off x="6002785" y="4651435"/>
            <a:ext cx="3224431" cy="514912"/>
          </a:xfrm>
          <a:custGeom>
            <a:avLst/>
            <a:gdLst/>
            <a:ahLst/>
            <a:cxnLst/>
            <a:rect l="l" t="t" r="r" b="b"/>
            <a:pathLst>
              <a:path w="61488" h="17381" extrusionOk="0">
                <a:moveTo>
                  <a:pt x="1" y="1"/>
                </a:moveTo>
                <a:cubicBezTo>
                  <a:pt x="314" y="2360"/>
                  <a:pt x="942" y="4660"/>
                  <a:pt x="2062" y="6647"/>
                </a:cubicBezTo>
                <a:cubicBezTo>
                  <a:pt x="3869" y="9887"/>
                  <a:pt x="7155" y="12441"/>
                  <a:pt x="10888" y="12620"/>
                </a:cubicBezTo>
                <a:cubicBezTo>
                  <a:pt x="11047" y="12628"/>
                  <a:pt x="11205" y="12632"/>
                  <a:pt x="11363" y="12632"/>
                </a:cubicBezTo>
                <a:cubicBezTo>
                  <a:pt x="15109" y="12632"/>
                  <a:pt x="18586" y="10504"/>
                  <a:pt x="22284" y="10261"/>
                </a:cubicBezTo>
                <a:cubicBezTo>
                  <a:pt x="22540" y="10243"/>
                  <a:pt x="22796" y="10235"/>
                  <a:pt x="23049" y="10235"/>
                </a:cubicBezTo>
                <a:cubicBezTo>
                  <a:pt x="29920" y="10235"/>
                  <a:pt x="35666" y="16460"/>
                  <a:pt x="42565" y="17295"/>
                </a:cubicBezTo>
                <a:cubicBezTo>
                  <a:pt x="43077" y="17352"/>
                  <a:pt x="43590" y="17380"/>
                  <a:pt x="44103" y="17380"/>
                </a:cubicBezTo>
                <a:cubicBezTo>
                  <a:pt x="47468" y="17380"/>
                  <a:pt x="50809" y="16174"/>
                  <a:pt x="53453" y="14114"/>
                </a:cubicBezTo>
                <a:cubicBezTo>
                  <a:pt x="56574" y="11814"/>
                  <a:pt x="58874" y="8513"/>
                  <a:pt x="60368" y="4914"/>
                </a:cubicBezTo>
                <a:cubicBezTo>
                  <a:pt x="60995" y="3361"/>
                  <a:pt x="61488" y="1673"/>
                  <a:pt x="614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19"/>
          <p:cNvSpPr/>
          <p:nvPr/>
        </p:nvSpPr>
        <p:spPr>
          <a:xfrm rot="3390771">
            <a:off x="-359836" y="2312403"/>
            <a:ext cx="1203911" cy="560111"/>
          </a:xfrm>
          <a:custGeom>
            <a:avLst/>
            <a:gdLst/>
            <a:ahLst/>
            <a:cxnLst/>
            <a:rect l="l" t="t" r="r" b="b"/>
            <a:pathLst>
              <a:path w="18356" h="8540" extrusionOk="0">
                <a:moveTo>
                  <a:pt x="8035" y="2371"/>
                </a:moveTo>
                <a:lnTo>
                  <a:pt x="8035" y="2371"/>
                </a:lnTo>
                <a:cubicBezTo>
                  <a:pt x="8647" y="3686"/>
                  <a:pt x="8468" y="5358"/>
                  <a:pt x="7602" y="6419"/>
                </a:cubicBezTo>
                <a:cubicBezTo>
                  <a:pt x="7362" y="6658"/>
                  <a:pt x="6910" y="7111"/>
                  <a:pt x="6383" y="7111"/>
                </a:cubicBezTo>
                <a:cubicBezTo>
                  <a:pt x="6351" y="7111"/>
                  <a:pt x="6320" y="7109"/>
                  <a:pt x="6288" y="7106"/>
                </a:cubicBezTo>
                <a:cubicBezTo>
                  <a:pt x="5914" y="7106"/>
                  <a:pt x="5660" y="6852"/>
                  <a:pt x="5481" y="6732"/>
                </a:cubicBezTo>
                <a:cubicBezTo>
                  <a:pt x="5227" y="6419"/>
                  <a:pt x="5108" y="5926"/>
                  <a:pt x="5108" y="5552"/>
                </a:cubicBezTo>
                <a:cubicBezTo>
                  <a:pt x="5168" y="4925"/>
                  <a:pt x="5541" y="4238"/>
                  <a:pt x="6228" y="3626"/>
                </a:cubicBezTo>
                <a:cubicBezTo>
                  <a:pt x="6721" y="3118"/>
                  <a:pt x="7348" y="2685"/>
                  <a:pt x="8035" y="2371"/>
                </a:cubicBezTo>
                <a:close/>
                <a:moveTo>
                  <a:pt x="4382" y="0"/>
                </a:moveTo>
                <a:cubicBezTo>
                  <a:pt x="4127" y="0"/>
                  <a:pt x="3870" y="23"/>
                  <a:pt x="3614" y="71"/>
                </a:cubicBezTo>
                <a:cubicBezTo>
                  <a:pt x="2001" y="325"/>
                  <a:pt x="568" y="1565"/>
                  <a:pt x="0" y="3178"/>
                </a:cubicBezTo>
                <a:lnTo>
                  <a:pt x="194" y="3252"/>
                </a:lnTo>
                <a:cubicBezTo>
                  <a:pt x="747" y="1684"/>
                  <a:pt x="2121" y="504"/>
                  <a:pt x="3674" y="265"/>
                </a:cubicBezTo>
                <a:cubicBezTo>
                  <a:pt x="3913" y="217"/>
                  <a:pt x="4156" y="194"/>
                  <a:pt x="4399" y="194"/>
                </a:cubicBezTo>
                <a:cubicBezTo>
                  <a:pt x="5742" y="194"/>
                  <a:pt x="7099" y="898"/>
                  <a:pt x="7781" y="1998"/>
                </a:cubicBezTo>
                <a:cubicBezTo>
                  <a:pt x="7841" y="2058"/>
                  <a:pt x="7901" y="2132"/>
                  <a:pt x="7975" y="2252"/>
                </a:cubicBezTo>
                <a:cubicBezTo>
                  <a:pt x="7288" y="2565"/>
                  <a:pt x="6601" y="2939"/>
                  <a:pt x="6034" y="3491"/>
                </a:cubicBezTo>
                <a:cubicBezTo>
                  <a:pt x="5362" y="4119"/>
                  <a:pt x="4988" y="4865"/>
                  <a:pt x="4914" y="5552"/>
                </a:cubicBezTo>
                <a:cubicBezTo>
                  <a:pt x="4854" y="5985"/>
                  <a:pt x="5048" y="6478"/>
                  <a:pt x="5362" y="6852"/>
                </a:cubicBezTo>
                <a:cubicBezTo>
                  <a:pt x="5601" y="7106"/>
                  <a:pt x="5914" y="7285"/>
                  <a:pt x="6288" y="7285"/>
                </a:cubicBezTo>
                <a:cubicBezTo>
                  <a:pt x="6334" y="7290"/>
                  <a:pt x="6379" y="7292"/>
                  <a:pt x="6423" y="7292"/>
                </a:cubicBezTo>
                <a:cubicBezTo>
                  <a:pt x="7040" y="7292"/>
                  <a:pt x="7485" y="6831"/>
                  <a:pt x="7722" y="6538"/>
                </a:cubicBezTo>
                <a:cubicBezTo>
                  <a:pt x="8722" y="5418"/>
                  <a:pt x="8842" y="3686"/>
                  <a:pt x="8214" y="2312"/>
                </a:cubicBezTo>
                <a:cubicBezTo>
                  <a:pt x="9123" y="1923"/>
                  <a:pt x="10112" y="1721"/>
                  <a:pt x="11098" y="1721"/>
                </a:cubicBezTo>
                <a:cubicBezTo>
                  <a:pt x="12009" y="1721"/>
                  <a:pt x="12916" y="1893"/>
                  <a:pt x="13755" y="2252"/>
                </a:cubicBezTo>
                <a:cubicBezTo>
                  <a:pt x="16249" y="3252"/>
                  <a:pt x="18056" y="5791"/>
                  <a:pt x="18176" y="8539"/>
                </a:cubicBezTo>
                <a:lnTo>
                  <a:pt x="18355" y="8480"/>
                </a:lnTo>
                <a:cubicBezTo>
                  <a:pt x="18295" y="5732"/>
                  <a:pt x="16369" y="3058"/>
                  <a:pt x="13815" y="2058"/>
                </a:cubicBezTo>
                <a:cubicBezTo>
                  <a:pt x="12956" y="1703"/>
                  <a:pt x="12031" y="1533"/>
                  <a:pt x="11108" y="1533"/>
                </a:cubicBezTo>
                <a:cubicBezTo>
                  <a:pt x="10088" y="1533"/>
                  <a:pt x="9072" y="1740"/>
                  <a:pt x="8155" y="2132"/>
                </a:cubicBezTo>
                <a:cubicBezTo>
                  <a:pt x="8095" y="2058"/>
                  <a:pt x="8035" y="1938"/>
                  <a:pt x="7975" y="1878"/>
                </a:cubicBezTo>
                <a:cubicBezTo>
                  <a:pt x="7178" y="714"/>
                  <a:pt x="5802" y="0"/>
                  <a:pt x="43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19"/>
          <p:cNvSpPr/>
          <p:nvPr/>
        </p:nvSpPr>
        <p:spPr>
          <a:xfrm rot="-10609999">
            <a:off x="5061522" y="4558340"/>
            <a:ext cx="1448481" cy="701089"/>
          </a:xfrm>
          <a:custGeom>
            <a:avLst/>
            <a:gdLst/>
            <a:ahLst/>
            <a:cxnLst/>
            <a:rect l="l" t="t" r="r" b="b"/>
            <a:pathLst>
              <a:path w="21029" h="10178" extrusionOk="0">
                <a:moveTo>
                  <a:pt x="9081" y="157"/>
                </a:moveTo>
                <a:cubicBezTo>
                  <a:pt x="9454" y="157"/>
                  <a:pt x="9902" y="351"/>
                  <a:pt x="10276" y="664"/>
                </a:cubicBezTo>
                <a:cubicBezTo>
                  <a:pt x="11142" y="1351"/>
                  <a:pt x="11575" y="2531"/>
                  <a:pt x="11456" y="3711"/>
                </a:cubicBezTo>
                <a:cubicBezTo>
                  <a:pt x="11261" y="4831"/>
                  <a:pt x="10649" y="5892"/>
                  <a:pt x="9708" y="6638"/>
                </a:cubicBezTo>
                <a:cubicBezTo>
                  <a:pt x="9529" y="6758"/>
                  <a:pt x="9335" y="6877"/>
                  <a:pt x="9156" y="7012"/>
                </a:cubicBezTo>
                <a:lnTo>
                  <a:pt x="9081" y="6952"/>
                </a:lnTo>
                <a:cubicBezTo>
                  <a:pt x="7662" y="5518"/>
                  <a:pt x="6602" y="3144"/>
                  <a:pt x="7587" y="1277"/>
                </a:cubicBezTo>
                <a:cubicBezTo>
                  <a:pt x="7901" y="724"/>
                  <a:pt x="8334" y="291"/>
                  <a:pt x="8782" y="231"/>
                </a:cubicBezTo>
                <a:cubicBezTo>
                  <a:pt x="8902" y="231"/>
                  <a:pt x="8962" y="157"/>
                  <a:pt x="9081" y="157"/>
                </a:cubicBezTo>
                <a:close/>
                <a:moveTo>
                  <a:pt x="16489" y="3651"/>
                </a:moveTo>
                <a:cubicBezTo>
                  <a:pt x="16922" y="3651"/>
                  <a:pt x="17370" y="3771"/>
                  <a:pt x="17609" y="4084"/>
                </a:cubicBezTo>
                <a:cubicBezTo>
                  <a:pt x="18176" y="4712"/>
                  <a:pt x="18296" y="5638"/>
                  <a:pt x="17922" y="6579"/>
                </a:cubicBezTo>
                <a:cubicBezTo>
                  <a:pt x="17669" y="7251"/>
                  <a:pt x="17235" y="7818"/>
                  <a:pt x="16683" y="8251"/>
                </a:cubicBezTo>
                <a:cubicBezTo>
                  <a:pt x="15936" y="7445"/>
                  <a:pt x="15369" y="6444"/>
                  <a:pt x="15249" y="5384"/>
                </a:cubicBezTo>
                <a:cubicBezTo>
                  <a:pt x="15189" y="4891"/>
                  <a:pt x="15249" y="4518"/>
                  <a:pt x="15369" y="4204"/>
                </a:cubicBezTo>
                <a:cubicBezTo>
                  <a:pt x="15563" y="3890"/>
                  <a:pt x="15876" y="3711"/>
                  <a:pt x="16309" y="3651"/>
                </a:cubicBezTo>
                <a:close/>
                <a:moveTo>
                  <a:pt x="9096" y="0"/>
                </a:moveTo>
                <a:cubicBezTo>
                  <a:pt x="8989" y="0"/>
                  <a:pt x="8885" y="12"/>
                  <a:pt x="8782" y="37"/>
                </a:cubicBezTo>
                <a:cubicBezTo>
                  <a:pt x="8215" y="157"/>
                  <a:pt x="7782" y="530"/>
                  <a:pt x="7408" y="1157"/>
                </a:cubicBezTo>
                <a:cubicBezTo>
                  <a:pt x="6408" y="3144"/>
                  <a:pt x="7468" y="5578"/>
                  <a:pt x="8962" y="7071"/>
                </a:cubicBezTo>
                <a:lnTo>
                  <a:pt x="8962" y="7131"/>
                </a:lnTo>
                <a:cubicBezTo>
                  <a:pt x="8112" y="7617"/>
                  <a:pt x="7133" y="7867"/>
                  <a:pt x="6151" y="7867"/>
                </a:cubicBezTo>
                <a:cubicBezTo>
                  <a:pt x="5113" y="7867"/>
                  <a:pt x="4072" y="7588"/>
                  <a:pt x="3182" y="7012"/>
                </a:cubicBezTo>
                <a:cubicBezTo>
                  <a:pt x="1240" y="5757"/>
                  <a:pt x="195" y="3218"/>
                  <a:pt x="747" y="978"/>
                </a:cubicBezTo>
                <a:lnTo>
                  <a:pt x="568" y="903"/>
                </a:lnTo>
                <a:lnTo>
                  <a:pt x="568" y="903"/>
                </a:lnTo>
                <a:cubicBezTo>
                  <a:pt x="1" y="3278"/>
                  <a:pt x="1061" y="5892"/>
                  <a:pt x="3047" y="7191"/>
                </a:cubicBezTo>
                <a:cubicBezTo>
                  <a:pt x="3963" y="7759"/>
                  <a:pt x="5040" y="8039"/>
                  <a:pt x="6123" y="8039"/>
                </a:cubicBezTo>
                <a:cubicBezTo>
                  <a:pt x="7176" y="8039"/>
                  <a:pt x="8235" y="7774"/>
                  <a:pt x="9156" y="7251"/>
                </a:cubicBezTo>
                <a:cubicBezTo>
                  <a:pt x="10515" y="8565"/>
                  <a:pt x="12143" y="9312"/>
                  <a:pt x="13756" y="9371"/>
                </a:cubicBezTo>
                <a:cubicBezTo>
                  <a:pt x="14816" y="9371"/>
                  <a:pt x="15802" y="9058"/>
                  <a:pt x="16623" y="8505"/>
                </a:cubicBezTo>
                <a:cubicBezTo>
                  <a:pt x="17669" y="9566"/>
                  <a:pt x="19043" y="10178"/>
                  <a:pt x="20536" y="10178"/>
                </a:cubicBezTo>
                <a:lnTo>
                  <a:pt x="21029" y="10178"/>
                </a:lnTo>
                <a:lnTo>
                  <a:pt x="21029" y="9939"/>
                </a:lnTo>
                <a:cubicBezTo>
                  <a:pt x="20852" y="9959"/>
                  <a:pt x="20676" y="9969"/>
                  <a:pt x="20500" y="9969"/>
                </a:cubicBezTo>
                <a:cubicBezTo>
                  <a:pt x="19128" y="9969"/>
                  <a:pt x="17795" y="9364"/>
                  <a:pt x="16802" y="8371"/>
                </a:cubicBezTo>
                <a:cubicBezTo>
                  <a:pt x="17370" y="7938"/>
                  <a:pt x="17863" y="7325"/>
                  <a:pt x="18117" y="6638"/>
                </a:cubicBezTo>
                <a:cubicBezTo>
                  <a:pt x="18490" y="5638"/>
                  <a:pt x="18356" y="4577"/>
                  <a:pt x="17743" y="3965"/>
                </a:cubicBezTo>
                <a:cubicBezTo>
                  <a:pt x="17467" y="3636"/>
                  <a:pt x="16948" y="3447"/>
                  <a:pt x="16492" y="3447"/>
                </a:cubicBezTo>
                <a:cubicBezTo>
                  <a:pt x="16429" y="3447"/>
                  <a:pt x="16369" y="3450"/>
                  <a:pt x="16309" y="3457"/>
                </a:cubicBezTo>
                <a:cubicBezTo>
                  <a:pt x="15802" y="3517"/>
                  <a:pt x="15428" y="3711"/>
                  <a:pt x="15249" y="4084"/>
                </a:cubicBezTo>
                <a:cubicBezTo>
                  <a:pt x="15055" y="4458"/>
                  <a:pt x="14995" y="4831"/>
                  <a:pt x="15055" y="5384"/>
                </a:cubicBezTo>
                <a:cubicBezTo>
                  <a:pt x="15189" y="6504"/>
                  <a:pt x="15742" y="7564"/>
                  <a:pt x="16489" y="8371"/>
                </a:cubicBezTo>
                <a:cubicBezTo>
                  <a:pt x="15682" y="8879"/>
                  <a:pt x="14756" y="9192"/>
                  <a:pt x="13756" y="9192"/>
                </a:cubicBezTo>
                <a:cubicBezTo>
                  <a:pt x="12202" y="9118"/>
                  <a:pt x="10649" y="8445"/>
                  <a:pt x="9335" y="7131"/>
                </a:cubicBezTo>
                <a:cubicBezTo>
                  <a:pt x="9454" y="7071"/>
                  <a:pt x="9649" y="6952"/>
                  <a:pt x="9768" y="6818"/>
                </a:cubicBezTo>
                <a:cubicBezTo>
                  <a:pt x="10828" y="6011"/>
                  <a:pt x="11456" y="4891"/>
                  <a:pt x="11635" y="3771"/>
                </a:cubicBezTo>
                <a:cubicBezTo>
                  <a:pt x="11769" y="2472"/>
                  <a:pt x="11321" y="1217"/>
                  <a:pt x="10395" y="470"/>
                </a:cubicBezTo>
                <a:cubicBezTo>
                  <a:pt x="9946" y="174"/>
                  <a:pt x="9505" y="0"/>
                  <a:pt x="90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p19"/>
          <p:cNvSpPr/>
          <p:nvPr/>
        </p:nvSpPr>
        <p:spPr>
          <a:xfrm rot="-5400000">
            <a:off x="7719987" y="1315581"/>
            <a:ext cx="2351665" cy="493546"/>
          </a:xfrm>
          <a:custGeom>
            <a:avLst/>
            <a:gdLst/>
            <a:ahLst/>
            <a:cxnLst/>
            <a:rect l="l" t="t" r="r" b="b"/>
            <a:pathLst>
              <a:path w="53453" h="9048" extrusionOk="0">
                <a:moveTo>
                  <a:pt x="41098" y="0"/>
                </a:moveTo>
                <a:cubicBezTo>
                  <a:pt x="38490" y="0"/>
                  <a:pt x="35894" y="524"/>
                  <a:pt x="33485" y="1520"/>
                </a:cubicBezTo>
                <a:cubicBezTo>
                  <a:pt x="30378" y="2819"/>
                  <a:pt x="27511" y="4940"/>
                  <a:pt x="24151" y="5194"/>
                </a:cubicBezTo>
                <a:cubicBezTo>
                  <a:pt x="23896" y="5216"/>
                  <a:pt x="23643" y="5226"/>
                  <a:pt x="23392" y="5226"/>
                </a:cubicBezTo>
                <a:cubicBezTo>
                  <a:pt x="21552" y="5226"/>
                  <a:pt x="19796" y="4694"/>
                  <a:pt x="17982" y="4313"/>
                </a:cubicBezTo>
                <a:cubicBezTo>
                  <a:pt x="15918" y="3817"/>
                  <a:pt x="13794" y="3459"/>
                  <a:pt x="11689" y="3459"/>
                </a:cubicBezTo>
                <a:cubicBezTo>
                  <a:pt x="10627" y="3459"/>
                  <a:pt x="9570" y="3550"/>
                  <a:pt x="8529" y="3760"/>
                </a:cubicBezTo>
                <a:cubicBezTo>
                  <a:pt x="5168" y="4447"/>
                  <a:pt x="2122" y="6374"/>
                  <a:pt x="1" y="9047"/>
                </a:cubicBezTo>
                <a:lnTo>
                  <a:pt x="53154" y="9047"/>
                </a:lnTo>
                <a:cubicBezTo>
                  <a:pt x="53453" y="6986"/>
                  <a:pt x="52587" y="4880"/>
                  <a:pt x="51093" y="3387"/>
                </a:cubicBezTo>
                <a:cubicBezTo>
                  <a:pt x="49480" y="1759"/>
                  <a:pt x="47240" y="893"/>
                  <a:pt x="45000" y="400"/>
                </a:cubicBezTo>
                <a:cubicBezTo>
                  <a:pt x="43710" y="131"/>
                  <a:pt x="42403" y="0"/>
                  <a:pt x="410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p19"/>
          <p:cNvSpPr/>
          <p:nvPr/>
        </p:nvSpPr>
        <p:spPr>
          <a:xfrm rot="-3390717" flipH="1">
            <a:off x="8339935" y="2398861"/>
            <a:ext cx="1144333" cy="532393"/>
          </a:xfrm>
          <a:custGeom>
            <a:avLst/>
            <a:gdLst/>
            <a:ahLst/>
            <a:cxnLst/>
            <a:rect l="l" t="t" r="r" b="b"/>
            <a:pathLst>
              <a:path w="18356" h="8540" extrusionOk="0">
                <a:moveTo>
                  <a:pt x="8035" y="2371"/>
                </a:moveTo>
                <a:lnTo>
                  <a:pt x="8035" y="2371"/>
                </a:lnTo>
                <a:cubicBezTo>
                  <a:pt x="8647" y="3686"/>
                  <a:pt x="8468" y="5358"/>
                  <a:pt x="7602" y="6419"/>
                </a:cubicBezTo>
                <a:cubicBezTo>
                  <a:pt x="7362" y="6658"/>
                  <a:pt x="6910" y="7111"/>
                  <a:pt x="6383" y="7111"/>
                </a:cubicBezTo>
                <a:cubicBezTo>
                  <a:pt x="6351" y="7111"/>
                  <a:pt x="6320" y="7109"/>
                  <a:pt x="6288" y="7106"/>
                </a:cubicBezTo>
                <a:cubicBezTo>
                  <a:pt x="5914" y="7106"/>
                  <a:pt x="5660" y="6852"/>
                  <a:pt x="5481" y="6732"/>
                </a:cubicBezTo>
                <a:cubicBezTo>
                  <a:pt x="5227" y="6419"/>
                  <a:pt x="5108" y="5926"/>
                  <a:pt x="5108" y="5552"/>
                </a:cubicBezTo>
                <a:cubicBezTo>
                  <a:pt x="5168" y="4925"/>
                  <a:pt x="5541" y="4238"/>
                  <a:pt x="6228" y="3626"/>
                </a:cubicBezTo>
                <a:cubicBezTo>
                  <a:pt x="6721" y="3118"/>
                  <a:pt x="7348" y="2685"/>
                  <a:pt x="8035" y="2371"/>
                </a:cubicBezTo>
                <a:close/>
                <a:moveTo>
                  <a:pt x="4382" y="0"/>
                </a:moveTo>
                <a:cubicBezTo>
                  <a:pt x="4127" y="0"/>
                  <a:pt x="3870" y="23"/>
                  <a:pt x="3614" y="71"/>
                </a:cubicBezTo>
                <a:cubicBezTo>
                  <a:pt x="2001" y="325"/>
                  <a:pt x="568" y="1565"/>
                  <a:pt x="0" y="3178"/>
                </a:cubicBezTo>
                <a:lnTo>
                  <a:pt x="194" y="3252"/>
                </a:lnTo>
                <a:cubicBezTo>
                  <a:pt x="747" y="1684"/>
                  <a:pt x="2121" y="504"/>
                  <a:pt x="3674" y="265"/>
                </a:cubicBezTo>
                <a:cubicBezTo>
                  <a:pt x="3913" y="217"/>
                  <a:pt x="4156" y="194"/>
                  <a:pt x="4399" y="194"/>
                </a:cubicBezTo>
                <a:cubicBezTo>
                  <a:pt x="5742" y="194"/>
                  <a:pt x="7099" y="898"/>
                  <a:pt x="7781" y="1998"/>
                </a:cubicBezTo>
                <a:cubicBezTo>
                  <a:pt x="7841" y="2058"/>
                  <a:pt x="7901" y="2132"/>
                  <a:pt x="7975" y="2252"/>
                </a:cubicBezTo>
                <a:cubicBezTo>
                  <a:pt x="7288" y="2565"/>
                  <a:pt x="6601" y="2939"/>
                  <a:pt x="6034" y="3491"/>
                </a:cubicBezTo>
                <a:cubicBezTo>
                  <a:pt x="5362" y="4119"/>
                  <a:pt x="4988" y="4865"/>
                  <a:pt x="4914" y="5552"/>
                </a:cubicBezTo>
                <a:cubicBezTo>
                  <a:pt x="4854" y="5985"/>
                  <a:pt x="5048" y="6478"/>
                  <a:pt x="5362" y="6852"/>
                </a:cubicBezTo>
                <a:cubicBezTo>
                  <a:pt x="5601" y="7106"/>
                  <a:pt x="5914" y="7285"/>
                  <a:pt x="6288" y="7285"/>
                </a:cubicBezTo>
                <a:cubicBezTo>
                  <a:pt x="6334" y="7290"/>
                  <a:pt x="6379" y="7292"/>
                  <a:pt x="6423" y="7292"/>
                </a:cubicBezTo>
                <a:cubicBezTo>
                  <a:pt x="7040" y="7292"/>
                  <a:pt x="7485" y="6831"/>
                  <a:pt x="7722" y="6538"/>
                </a:cubicBezTo>
                <a:cubicBezTo>
                  <a:pt x="8722" y="5418"/>
                  <a:pt x="8842" y="3686"/>
                  <a:pt x="8214" y="2312"/>
                </a:cubicBezTo>
                <a:cubicBezTo>
                  <a:pt x="9123" y="1923"/>
                  <a:pt x="10112" y="1721"/>
                  <a:pt x="11098" y="1721"/>
                </a:cubicBezTo>
                <a:cubicBezTo>
                  <a:pt x="12009" y="1721"/>
                  <a:pt x="12916" y="1893"/>
                  <a:pt x="13755" y="2252"/>
                </a:cubicBezTo>
                <a:cubicBezTo>
                  <a:pt x="16249" y="3252"/>
                  <a:pt x="18056" y="5791"/>
                  <a:pt x="18176" y="8539"/>
                </a:cubicBezTo>
                <a:lnTo>
                  <a:pt x="18355" y="8480"/>
                </a:lnTo>
                <a:cubicBezTo>
                  <a:pt x="18295" y="5732"/>
                  <a:pt x="16369" y="3058"/>
                  <a:pt x="13815" y="2058"/>
                </a:cubicBezTo>
                <a:cubicBezTo>
                  <a:pt x="12956" y="1703"/>
                  <a:pt x="12031" y="1533"/>
                  <a:pt x="11108" y="1533"/>
                </a:cubicBezTo>
                <a:cubicBezTo>
                  <a:pt x="10088" y="1533"/>
                  <a:pt x="9072" y="1740"/>
                  <a:pt x="8155" y="2132"/>
                </a:cubicBezTo>
                <a:cubicBezTo>
                  <a:pt x="8095" y="2058"/>
                  <a:pt x="8035" y="1938"/>
                  <a:pt x="7975" y="1878"/>
                </a:cubicBezTo>
                <a:cubicBezTo>
                  <a:pt x="7178" y="714"/>
                  <a:pt x="5802" y="0"/>
                  <a:pt x="43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p19"/>
          <p:cNvSpPr txBox="1"/>
          <p:nvPr>
            <p:ph type="subTitle" idx="3"/>
          </p:nvPr>
        </p:nvSpPr>
        <p:spPr>
          <a:xfrm>
            <a:off x="1847850" y="3668150"/>
            <a:ext cx="54483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5" name="Google Shape;175;p19"/>
          <p:cNvSpPr txBox="1"/>
          <p:nvPr>
            <p:ph type="subTitle" idx="4"/>
          </p:nvPr>
        </p:nvSpPr>
        <p:spPr>
          <a:xfrm>
            <a:off x="1847850" y="2963150"/>
            <a:ext cx="5448300" cy="572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subTitle" idx="1"/>
          </p:nvPr>
        </p:nvSpPr>
        <p:spPr>
          <a:xfrm>
            <a:off x="3338100" y="2638525"/>
            <a:ext cx="2467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20"/>
          <p:cNvSpPr txBox="1"/>
          <p:nvPr>
            <p:ph type="subTitle" idx="2"/>
          </p:nvPr>
        </p:nvSpPr>
        <p:spPr>
          <a:xfrm>
            <a:off x="720000" y="2638525"/>
            <a:ext cx="2467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20"/>
          <p:cNvSpPr txBox="1"/>
          <p:nvPr>
            <p:ph type="subTitle" idx="3"/>
          </p:nvPr>
        </p:nvSpPr>
        <p:spPr>
          <a:xfrm>
            <a:off x="3338100" y="1933525"/>
            <a:ext cx="2467800" cy="572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80" name="Google Shape;180;p20"/>
          <p:cNvSpPr txBox="1"/>
          <p:nvPr>
            <p:ph type="subTitle" idx="4"/>
          </p:nvPr>
        </p:nvSpPr>
        <p:spPr>
          <a:xfrm>
            <a:off x="720000" y="1933525"/>
            <a:ext cx="2467800" cy="572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81" name="Google Shape;181;p20"/>
          <p:cNvSpPr txBox="1"/>
          <p:nvPr>
            <p:ph type="title"/>
          </p:nvPr>
        </p:nvSpPr>
        <p:spPr>
          <a:xfrm>
            <a:off x="720000" y="445025"/>
            <a:ext cx="7704000" cy="621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2" name="Google Shape;182;p20"/>
          <p:cNvSpPr/>
          <p:nvPr/>
        </p:nvSpPr>
        <p:spPr>
          <a:xfrm rot="5400000" flipH="1">
            <a:off x="-977783" y="1172716"/>
            <a:ext cx="2474072" cy="519242"/>
          </a:xfrm>
          <a:custGeom>
            <a:avLst/>
            <a:gdLst/>
            <a:ahLst/>
            <a:cxnLst/>
            <a:rect l="l" t="t" r="r" b="b"/>
            <a:pathLst>
              <a:path w="53453" h="9048" extrusionOk="0">
                <a:moveTo>
                  <a:pt x="41098" y="0"/>
                </a:moveTo>
                <a:cubicBezTo>
                  <a:pt x="38490" y="0"/>
                  <a:pt x="35894" y="524"/>
                  <a:pt x="33485" y="1520"/>
                </a:cubicBezTo>
                <a:cubicBezTo>
                  <a:pt x="30378" y="2819"/>
                  <a:pt x="27511" y="4940"/>
                  <a:pt x="24151" y="5194"/>
                </a:cubicBezTo>
                <a:cubicBezTo>
                  <a:pt x="23896" y="5216"/>
                  <a:pt x="23643" y="5226"/>
                  <a:pt x="23392" y="5226"/>
                </a:cubicBezTo>
                <a:cubicBezTo>
                  <a:pt x="21552" y="5226"/>
                  <a:pt x="19796" y="4694"/>
                  <a:pt x="17982" y="4313"/>
                </a:cubicBezTo>
                <a:cubicBezTo>
                  <a:pt x="15918" y="3817"/>
                  <a:pt x="13794" y="3459"/>
                  <a:pt x="11689" y="3459"/>
                </a:cubicBezTo>
                <a:cubicBezTo>
                  <a:pt x="10627" y="3459"/>
                  <a:pt x="9570" y="3550"/>
                  <a:pt x="8529" y="3760"/>
                </a:cubicBezTo>
                <a:cubicBezTo>
                  <a:pt x="5168" y="4447"/>
                  <a:pt x="2122" y="6374"/>
                  <a:pt x="1" y="9047"/>
                </a:cubicBezTo>
                <a:lnTo>
                  <a:pt x="53154" y="9047"/>
                </a:lnTo>
                <a:cubicBezTo>
                  <a:pt x="53453" y="6986"/>
                  <a:pt x="52587" y="4880"/>
                  <a:pt x="51093" y="3387"/>
                </a:cubicBezTo>
                <a:cubicBezTo>
                  <a:pt x="49480" y="1759"/>
                  <a:pt x="47240" y="893"/>
                  <a:pt x="45000" y="400"/>
                </a:cubicBezTo>
                <a:cubicBezTo>
                  <a:pt x="43710" y="131"/>
                  <a:pt x="42403" y="0"/>
                  <a:pt x="410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20"/>
          <p:cNvSpPr/>
          <p:nvPr/>
        </p:nvSpPr>
        <p:spPr>
          <a:xfrm rot="10800000">
            <a:off x="2021335" y="4651435"/>
            <a:ext cx="3224431" cy="514912"/>
          </a:xfrm>
          <a:custGeom>
            <a:avLst/>
            <a:gdLst/>
            <a:ahLst/>
            <a:cxnLst/>
            <a:rect l="l" t="t" r="r" b="b"/>
            <a:pathLst>
              <a:path w="61488" h="17381" extrusionOk="0">
                <a:moveTo>
                  <a:pt x="1" y="1"/>
                </a:moveTo>
                <a:cubicBezTo>
                  <a:pt x="314" y="2360"/>
                  <a:pt x="942" y="4660"/>
                  <a:pt x="2062" y="6647"/>
                </a:cubicBezTo>
                <a:cubicBezTo>
                  <a:pt x="3869" y="9887"/>
                  <a:pt x="7155" y="12441"/>
                  <a:pt x="10888" y="12620"/>
                </a:cubicBezTo>
                <a:cubicBezTo>
                  <a:pt x="11047" y="12628"/>
                  <a:pt x="11205" y="12632"/>
                  <a:pt x="11363" y="12632"/>
                </a:cubicBezTo>
                <a:cubicBezTo>
                  <a:pt x="15109" y="12632"/>
                  <a:pt x="18586" y="10504"/>
                  <a:pt x="22284" y="10261"/>
                </a:cubicBezTo>
                <a:cubicBezTo>
                  <a:pt x="22540" y="10243"/>
                  <a:pt x="22796" y="10235"/>
                  <a:pt x="23049" y="10235"/>
                </a:cubicBezTo>
                <a:cubicBezTo>
                  <a:pt x="29920" y="10235"/>
                  <a:pt x="35666" y="16460"/>
                  <a:pt x="42565" y="17295"/>
                </a:cubicBezTo>
                <a:cubicBezTo>
                  <a:pt x="43077" y="17352"/>
                  <a:pt x="43590" y="17380"/>
                  <a:pt x="44103" y="17380"/>
                </a:cubicBezTo>
                <a:cubicBezTo>
                  <a:pt x="47468" y="17380"/>
                  <a:pt x="50809" y="16174"/>
                  <a:pt x="53453" y="14114"/>
                </a:cubicBezTo>
                <a:cubicBezTo>
                  <a:pt x="56574" y="11814"/>
                  <a:pt x="58874" y="8513"/>
                  <a:pt x="60368" y="4914"/>
                </a:cubicBezTo>
                <a:cubicBezTo>
                  <a:pt x="60995" y="3361"/>
                  <a:pt x="61488" y="1673"/>
                  <a:pt x="614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20"/>
          <p:cNvSpPr/>
          <p:nvPr/>
        </p:nvSpPr>
        <p:spPr>
          <a:xfrm rot="3390771">
            <a:off x="-359836" y="2312403"/>
            <a:ext cx="1203911" cy="560111"/>
          </a:xfrm>
          <a:custGeom>
            <a:avLst/>
            <a:gdLst/>
            <a:ahLst/>
            <a:cxnLst/>
            <a:rect l="l" t="t" r="r" b="b"/>
            <a:pathLst>
              <a:path w="18356" h="8540" extrusionOk="0">
                <a:moveTo>
                  <a:pt x="8035" y="2371"/>
                </a:moveTo>
                <a:lnTo>
                  <a:pt x="8035" y="2371"/>
                </a:lnTo>
                <a:cubicBezTo>
                  <a:pt x="8647" y="3686"/>
                  <a:pt x="8468" y="5358"/>
                  <a:pt x="7602" y="6419"/>
                </a:cubicBezTo>
                <a:cubicBezTo>
                  <a:pt x="7362" y="6658"/>
                  <a:pt x="6910" y="7111"/>
                  <a:pt x="6383" y="7111"/>
                </a:cubicBezTo>
                <a:cubicBezTo>
                  <a:pt x="6351" y="7111"/>
                  <a:pt x="6320" y="7109"/>
                  <a:pt x="6288" y="7106"/>
                </a:cubicBezTo>
                <a:cubicBezTo>
                  <a:pt x="5914" y="7106"/>
                  <a:pt x="5660" y="6852"/>
                  <a:pt x="5481" y="6732"/>
                </a:cubicBezTo>
                <a:cubicBezTo>
                  <a:pt x="5227" y="6419"/>
                  <a:pt x="5108" y="5926"/>
                  <a:pt x="5108" y="5552"/>
                </a:cubicBezTo>
                <a:cubicBezTo>
                  <a:pt x="5168" y="4925"/>
                  <a:pt x="5541" y="4238"/>
                  <a:pt x="6228" y="3626"/>
                </a:cubicBezTo>
                <a:cubicBezTo>
                  <a:pt x="6721" y="3118"/>
                  <a:pt x="7348" y="2685"/>
                  <a:pt x="8035" y="2371"/>
                </a:cubicBezTo>
                <a:close/>
                <a:moveTo>
                  <a:pt x="4382" y="0"/>
                </a:moveTo>
                <a:cubicBezTo>
                  <a:pt x="4127" y="0"/>
                  <a:pt x="3870" y="23"/>
                  <a:pt x="3614" y="71"/>
                </a:cubicBezTo>
                <a:cubicBezTo>
                  <a:pt x="2001" y="325"/>
                  <a:pt x="568" y="1565"/>
                  <a:pt x="0" y="3178"/>
                </a:cubicBezTo>
                <a:lnTo>
                  <a:pt x="194" y="3252"/>
                </a:lnTo>
                <a:cubicBezTo>
                  <a:pt x="747" y="1684"/>
                  <a:pt x="2121" y="504"/>
                  <a:pt x="3674" y="265"/>
                </a:cubicBezTo>
                <a:cubicBezTo>
                  <a:pt x="3913" y="217"/>
                  <a:pt x="4156" y="194"/>
                  <a:pt x="4399" y="194"/>
                </a:cubicBezTo>
                <a:cubicBezTo>
                  <a:pt x="5742" y="194"/>
                  <a:pt x="7099" y="898"/>
                  <a:pt x="7781" y="1998"/>
                </a:cubicBezTo>
                <a:cubicBezTo>
                  <a:pt x="7841" y="2058"/>
                  <a:pt x="7901" y="2132"/>
                  <a:pt x="7975" y="2252"/>
                </a:cubicBezTo>
                <a:cubicBezTo>
                  <a:pt x="7288" y="2565"/>
                  <a:pt x="6601" y="2939"/>
                  <a:pt x="6034" y="3491"/>
                </a:cubicBezTo>
                <a:cubicBezTo>
                  <a:pt x="5362" y="4119"/>
                  <a:pt x="4988" y="4865"/>
                  <a:pt x="4914" y="5552"/>
                </a:cubicBezTo>
                <a:cubicBezTo>
                  <a:pt x="4854" y="5985"/>
                  <a:pt x="5048" y="6478"/>
                  <a:pt x="5362" y="6852"/>
                </a:cubicBezTo>
                <a:cubicBezTo>
                  <a:pt x="5601" y="7106"/>
                  <a:pt x="5914" y="7285"/>
                  <a:pt x="6288" y="7285"/>
                </a:cubicBezTo>
                <a:cubicBezTo>
                  <a:pt x="6334" y="7290"/>
                  <a:pt x="6379" y="7292"/>
                  <a:pt x="6423" y="7292"/>
                </a:cubicBezTo>
                <a:cubicBezTo>
                  <a:pt x="7040" y="7292"/>
                  <a:pt x="7485" y="6831"/>
                  <a:pt x="7722" y="6538"/>
                </a:cubicBezTo>
                <a:cubicBezTo>
                  <a:pt x="8722" y="5418"/>
                  <a:pt x="8842" y="3686"/>
                  <a:pt x="8214" y="2312"/>
                </a:cubicBezTo>
                <a:cubicBezTo>
                  <a:pt x="9123" y="1923"/>
                  <a:pt x="10112" y="1721"/>
                  <a:pt x="11098" y="1721"/>
                </a:cubicBezTo>
                <a:cubicBezTo>
                  <a:pt x="12009" y="1721"/>
                  <a:pt x="12916" y="1893"/>
                  <a:pt x="13755" y="2252"/>
                </a:cubicBezTo>
                <a:cubicBezTo>
                  <a:pt x="16249" y="3252"/>
                  <a:pt x="18056" y="5791"/>
                  <a:pt x="18176" y="8539"/>
                </a:cubicBezTo>
                <a:lnTo>
                  <a:pt x="18355" y="8480"/>
                </a:lnTo>
                <a:cubicBezTo>
                  <a:pt x="18295" y="5732"/>
                  <a:pt x="16369" y="3058"/>
                  <a:pt x="13815" y="2058"/>
                </a:cubicBezTo>
                <a:cubicBezTo>
                  <a:pt x="12956" y="1703"/>
                  <a:pt x="12031" y="1533"/>
                  <a:pt x="11108" y="1533"/>
                </a:cubicBezTo>
                <a:cubicBezTo>
                  <a:pt x="10088" y="1533"/>
                  <a:pt x="9072" y="1740"/>
                  <a:pt x="8155" y="2132"/>
                </a:cubicBezTo>
                <a:cubicBezTo>
                  <a:pt x="8095" y="2058"/>
                  <a:pt x="8035" y="1938"/>
                  <a:pt x="7975" y="1878"/>
                </a:cubicBezTo>
                <a:cubicBezTo>
                  <a:pt x="7178" y="714"/>
                  <a:pt x="5802" y="0"/>
                  <a:pt x="43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20"/>
          <p:cNvSpPr/>
          <p:nvPr/>
        </p:nvSpPr>
        <p:spPr>
          <a:xfrm rot="-10609999">
            <a:off x="1080072" y="4558340"/>
            <a:ext cx="1448481" cy="701089"/>
          </a:xfrm>
          <a:custGeom>
            <a:avLst/>
            <a:gdLst/>
            <a:ahLst/>
            <a:cxnLst/>
            <a:rect l="l" t="t" r="r" b="b"/>
            <a:pathLst>
              <a:path w="21029" h="10178" extrusionOk="0">
                <a:moveTo>
                  <a:pt x="9081" y="157"/>
                </a:moveTo>
                <a:cubicBezTo>
                  <a:pt x="9454" y="157"/>
                  <a:pt x="9902" y="351"/>
                  <a:pt x="10276" y="664"/>
                </a:cubicBezTo>
                <a:cubicBezTo>
                  <a:pt x="11142" y="1351"/>
                  <a:pt x="11575" y="2531"/>
                  <a:pt x="11456" y="3711"/>
                </a:cubicBezTo>
                <a:cubicBezTo>
                  <a:pt x="11261" y="4831"/>
                  <a:pt x="10649" y="5892"/>
                  <a:pt x="9708" y="6638"/>
                </a:cubicBezTo>
                <a:cubicBezTo>
                  <a:pt x="9529" y="6758"/>
                  <a:pt x="9335" y="6877"/>
                  <a:pt x="9156" y="7012"/>
                </a:cubicBezTo>
                <a:lnTo>
                  <a:pt x="9081" y="6952"/>
                </a:lnTo>
                <a:cubicBezTo>
                  <a:pt x="7662" y="5518"/>
                  <a:pt x="6602" y="3144"/>
                  <a:pt x="7587" y="1277"/>
                </a:cubicBezTo>
                <a:cubicBezTo>
                  <a:pt x="7901" y="724"/>
                  <a:pt x="8334" y="291"/>
                  <a:pt x="8782" y="231"/>
                </a:cubicBezTo>
                <a:cubicBezTo>
                  <a:pt x="8902" y="231"/>
                  <a:pt x="8962" y="157"/>
                  <a:pt x="9081" y="157"/>
                </a:cubicBezTo>
                <a:close/>
                <a:moveTo>
                  <a:pt x="16489" y="3651"/>
                </a:moveTo>
                <a:cubicBezTo>
                  <a:pt x="16922" y="3651"/>
                  <a:pt x="17370" y="3771"/>
                  <a:pt x="17609" y="4084"/>
                </a:cubicBezTo>
                <a:cubicBezTo>
                  <a:pt x="18176" y="4712"/>
                  <a:pt x="18296" y="5638"/>
                  <a:pt x="17922" y="6579"/>
                </a:cubicBezTo>
                <a:cubicBezTo>
                  <a:pt x="17669" y="7251"/>
                  <a:pt x="17235" y="7818"/>
                  <a:pt x="16683" y="8251"/>
                </a:cubicBezTo>
                <a:cubicBezTo>
                  <a:pt x="15936" y="7445"/>
                  <a:pt x="15369" y="6444"/>
                  <a:pt x="15249" y="5384"/>
                </a:cubicBezTo>
                <a:cubicBezTo>
                  <a:pt x="15189" y="4891"/>
                  <a:pt x="15249" y="4518"/>
                  <a:pt x="15369" y="4204"/>
                </a:cubicBezTo>
                <a:cubicBezTo>
                  <a:pt x="15563" y="3890"/>
                  <a:pt x="15876" y="3711"/>
                  <a:pt x="16309" y="3651"/>
                </a:cubicBezTo>
                <a:close/>
                <a:moveTo>
                  <a:pt x="9096" y="0"/>
                </a:moveTo>
                <a:cubicBezTo>
                  <a:pt x="8989" y="0"/>
                  <a:pt x="8885" y="12"/>
                  <a:pt x="8782" y="37"/>
                </a:cubicBezTo>
                <a:cubicBezTo>
                  <a:pt x="8215" y="157"/>
                  <a:pt x="7782" y="530"/>
                  <a:pt x="7408" y="1157"/>
                </a:cubicBezTo>
                <a:cubicBezTo>
                  <a:pt x="6408" y="3144"/>
                  <a:pt x="7468" y="5578"/>
                  <a:pt x="8962" y="7071"/>
                </a:cubicBezTo>
                <a:lnTo>
                  <a:pt x="8962" y="7131"/>
                </a:lnTo>
                <a:cubicBezTo>
                  <a:pt x="8112" y="7617"/>
                  <a:pt x="7133" y="7867"/>
                  <a:pt x="6151" y="7867"/>
                </a:cubicBezTo>
                <a:cubicBezTo>
                  <a:pt x="5113" y="7867"/>
                  <a:pt x="4072" y="7588"/>
                  <a:pt x="3182" y="7012"/>
                </a:cubicBezTo>
                <a:cubicBezTo>
                  <a:pt x="1240" y="5757"/>
                  <a:pt x="195" y="3218"/>
                  <a:pt x="747" y="978"/>
                </a:cubicBezTo>
                <a:lnTo>
                  <a:pt x="568" y="903"/>
                </a:lnTo>
                <a:lnTo>
                  <a:pt x="568" y="903"/>
                </a:lnTo>
                <a:cubicBezTo>
                  <a:pt x="1" y="3278"/>
                  <a:pt x="1061" y="5892"/>
                  <a:pt x="3047" y="7191"/>
                </a:cubicBezTo>
                <a:cubicBezTo>
                  <a:pt x="3963" y="7759"/>
                  <a:pt x="5040" y="8039"/>
                  <a:pt x="6123" y="8039"/>
                </a:cubicBezTo>
                <a:cubicBezTo>
                  <a:pt x="7176" y="8039"/>
                  <a:pt x="8235" y="7774"/>
                  <a:pt x="9156" y="7251"/>
                </a:cubicBezTo>
                <a:cubicBezTo>
                  <a:pt x="10515" y="8565"/>
                  <a:pt x="12143" y="9312"/>
                  <a:pt x="13756" y="9371"/>
                </a:cubicBezTo>
                <a:cubicBezTo>
                  <a:pt x="14816" y="9371"/>
                  <a:pt x="15802" y="9058"/>
                  <a:pt x="16623" y="8505"/>
                </a:cubicBezTo>
                <a:cubicBezTo>
                  <a:pt x="17669" y="9566"/>
                  <a:pt x="19043" y="10178"/>
                  <a:pt x="20536" y="10178"/>
                </a:cubicBezTo>
                <a:lnTo>
                  <a:pt x="21029" y="10178"/>
                </a:lnTo>
                <a:lnTo>
                  <a:pt x="21029" y="9939"/>
                </a:lnTo>
                <a:cubicBezTo>
                  <a:pt x="20852" y="9959"/>
                  <a:pt x="20676" y="9969"/>
                  <a:pt x="20500" y="9969"/>
                </a:cubicBezTo>
                <a:cubicBezTo>
                  <a:pt x="19128" y="9969"/>
                  <a:pt x="17795" y="9364"/>
                  <a:pt x="16802" y="8371"/>
                </a:cubicBezTo>
                <a:cubicBezTo>
                  <a:pt x="17370" y="7938"/>
                  <a:pt x="17863" y="7325"/>
                  <a:pt x="18117" y="6638"/>
                </a:cubicBezTo>
                <a:cubicBezTo>
                  <a:pt x="18490" y="5638"/>
                  <a:pt x="18356" y="4577"/>
                  <a:pt x="17743" y="3965"/>
                </a:cubicBezTo>
                <a:cubicBezTo>
                  <a:pt x="17467" y="3636"/>
                  <a:pt x="16948" y="3447"/>
                  <a:pt x="16492" y="3447"/>
                </a:cubicBezTo>
                <a:cubicBezTo>
                  <a:pt x="16429" y="3447"/>
                  <a:pt x="16369" y="3450"/>
                  <a:pt x="16309" y="3457"/>
                </a:cubicBezTo>
                <a:cubicBezTo>
                  <a:pt x="15802" y="3517"/>
                  <a:pt x="15428" y="3711"/>
                  <a:pt x="15249" y="4084"/>
                </a:cubicBezTo>
                <a:cubicBezTo>
                  <a:pt x="15055" y="4458"/>
                  <a:pt x="14995" y="4831"/>
                  <a:pt x="15055" y="5384"/>
                </a:cubicBezTo>
                <a:cubicBezTo>
                  <a:pt x="15189" y="6504"/>
                  <a:pt x="15742" y="7564"/>
                  <a:pt x="16489" y="8371"/>
                </a:cubicBezTo>
                <a:cubicBezTo>
                  <a:pt x="15682" y="8879"/>
                  <a:pt x="14756" y="9192"/>
                  <a:pt x="13756" y="9192"/>
                </a:cubicBezTo>
                <a:cubicBezTo>
                  <a:pt x="12202" y="9118"/>
                  <a:pt x="10649" y="8445"/>
                  <a:pt x="9335" y="7131"/>
                </a:cubicBezTo>
                <a:cubicBezTo>
                  <a:pt x="9454" y="7071"/>
                  <a:pt x="9649" y="6952"/>
                  <a:pt x="9768" y="6818"/>
                </a:cubicBezTo>
                <a:cubicBezTo>
                  <a:pt x="10828" y="6011"/>
                  <a:pt x="11456" y="4891"/>
                  <a:pt x="11635" y="3771"/>
                </a:cubicBezTo>
                <a:cubicBezTo>
                  <a:pt x="11769" y="2472"/>
                  <a:pt x="11321" y="1217"/>
                  <a:pt x="10395" y="470"/>
                </a:cubicBezTo>
                <a:cubicBezTo>
                  <a:pt x="9946" y="174"/>
                  <a:pt x="9505" y="0"/>
                  <a:pt x="90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20"/>
          <p:cNvSpPr/>
          <p:nvPr/>
        </p:nvSpPr>
        <p:spPr>
          <a:xfrm rot="-5400000">
            <a:off x="7719987" y="1315581"/>
            <a:ext cx="2351665" cy="493546"/>
          </a:xfrm>
          <a:custGeom>
            <a:avLst/>
            <a:gdLst/>
            <a:ahLst/>
            <a:cxnLst/>
            <a:rect l="l" t="t" r="r" b="b"/>
            <a:pathLst>
              <a:path w="53453" h="9048" extrusionOk="0">
                <a:moveTo>
                  <a:pt x="41098" y="0"/>
                </a:moveTo>
                <a:cubicBezTo>
                  <a:pt x="38490" y="0"/>
                  <a:pt x="35894" y="524"/>
                  <a:pt x="33485" y="1520"/>
                </a:cubicBezTo>
                <a:cubicBezTo>
                  <a:pt x="30378" y="2819"/>
                  <a:pt x="27511" y="4940"/>
                  <a:pt x="24151" y="5194"/>
                </a:cubicBezTo>
                <a:cubicBezTo>
                  <a:pt x="23896" y="5216"/>
                  <a:pt x="23643" y="5226"/>
                  <a:pt x="23392" y="5226"/>
                </a:cubicBezTo>
                <a:cubicBezTo>
                  <a:pt x="21552" y="5226"/>
                  <a:pt x="19796" y="4694"/>
                  <a:pt x="17982" y="4313"/>
                </a:cubicBezTo>
                <a:cubicBezTo>
                  <a:pt x="15918" y="3817"/>
                  <a:pt x="13794" y="3459"/>
                  <a:pt x="11689" y="3459"/>
                </a:cubicBezTo>
                <a:cubicBezTo>
                  <a:pt x="10627" y="3459"/>
                  <a:pt x="9570" y="3550"/>
                  <a:pt x="8529" y="3760"/>
                </a:cubicBezTo>
                <a:cubicBezTo>
                  <a:pt x="5168" y="4447"/>
                  <a:pt x="2122" y="6374"/>
                  <a:pt x="1" y="9047"/>
                </a:cubicBezTo>
                <a:lnTo>
                  <a:pt x="53154" y="9047"/>
                </a:lnTo>
                <a:cubicBezTo>
                  <a:pt x="53453" y="6986"/>
                  <a:pt x="52587" y="4880"/>
                  <a:pt x="51093" y="3387"/>
                </a:cubicBezTo>
                <a:cubicBezTo>
                  <a:pt x="49480" y="1759"/>
                  <a:pt x="47240" y="893"/>
                  <a:pt x="45000" y="400"/>
                </a:cubicBezTo>
                <a:cubicBezTo>
                  <a:pt x="43710" y="131"/>
                  <a:pt x="42403" y="0"/>
                  <a:pt x="410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20"/>
          <p:cNvSpPr/>
          <p:nvPr/>
        </p:nvSpPr>
        <p:spPr>
          <a:xfrm rot="-3390717" flipH="1">
            <a:off x="8339935" y="2398861"/>
            <a:ext cx="1144333" cy="532393"/>
          </a:xfrm>
          <a:custGeom>
            <a:avLst/>
            <a:gdLst/>
            <a:ahLst/>
            <a:cxnLst/>
            <a:rect l="l" t="t" r="r" b="b"/>
            <a:pathLst>
              <a:path w="18356" h="8540" extrusionOk="0">
                <a:moveTo>
                  <a:pt x="8035" y="2371"/>
                </a:moveTo>
                <a:lnTo>
                  <a:pt x="8035" y="2371"/>
                </a:lnTo>
                <a:cubicBezTo>
                  <a:pt x="8647" y="3686"/>
                  <a:pt x="8468" y="5358"/>
                  <a:pt x="7602" y="6419"/>
                </a:cubicBezTo>
                <a:cubicBezTo>
                  <a:pt x="7362" y="6658"/>
                  <a:pt x="6910" y="7111"/>
                  <a:pt x="6383" y="7111"/>
                </a:cubicBezTo>
                <a:cubicBezTo>
                  <a:pt x="6351" y="7111"/>
                  <a:pt x="6320" y="7109"/>
                  <a:pt x="6288" y="7106"/>
                </a:cubicBezTo>
                <a:cubicBezTo>
                  <a:pt x="5914" y="7106"/>
                  <a:pt x="5660" y="6852"/>
                  <a:pt x="5481" y="6732"/>
                </a:cubicBezTo>
                <a:cubicBezTo>
                  <a:pt x="5227" y="6419"/>
                  <a:pt x="5108" y="5926"/>
                  <a:pt x="5108" y="5552"/>
                </a:cubicBezTo>
                <a:cubicBezTo>
                  <a:pt x="5168" y="4925"/>
                  <a:pt x="5541" y="4238"/>
                  <a:pt x="6228" y="3626"/>
                </a:cubicBezTo>
                <a:cubicBezTo>
                  <a:pt x="6721" y="3118"/>
                  <a:pt x="7348" y="2685"/>
                  <a:pt x="8035" y="2371"/>
                </a:cubicBezTo>
                <a:close/>
                <a:moveTo>
                  <a:pt x="4382" y="0"/>
                </a:moveTo>
                <a:cubicBezTo>
                  <a:pt x="4127" y="0"/>
                  <a:pt x="3870" y="23"/>
                  <a:pt x="3614" y="71"/>
                </a:cubicBezTo>
                <a:cubicBezTo>
                  <a:pt x="2001" y="325"/>
                  <a:pt x="568" y="1565"/>
                  <a:pt x="0" y="3178"/>
                </a:cubicBezTo>
                <a:lnTo>
                  <a:pt x="194" y="3252"/>
                </a:lnTo>
                <a:cubicBezTo>
                  <a:pt x="747" y="1684"/>
                  <a:pt x="2121" y="504"/>
                  <a:pt x="3674" y="265"/>
                </a:cubicBezTo>
                <a:cubicBezTo>
                  <a:pt x="3913" y="217"/>
                  <a:pt x="4156" y="194"/>
                  <a:pt x="4399" y="194"/>
                </a:cubicBezTo>
                <a:cubicBezTo>
                  <a:pt x="5742" y="194"/>
                  <a:pt x="7099" y="898"/>
                  <a:pt x="7781" y="1998"/>
                </a:cubicBezTo>
                <a:cubicBezTo>
                  <a:pt x="7841" y="2058"/>
                  <a:pt x="7901" y="2132"/>
                  <a:pt x="7975" y="2252"/>
                </a:cubicBezTo>
                <a:cubicBezTo>
                  <a:pt x="7288" y="2565"/>
                  <a:pt x="6601" y="2939"/>
                  <a:pt x="6034" y="3491"/>
                </a:cubicBezTo>
                <a:cubicBezTo>
                  <a:pt x="5362" y="4119"/>
                  <a:pt x="4988" y="4865"/>
                  <a:pt x="4914" y="5552"/>
                </a:cubicBezTo>
                <a:cubicBezTo>
                  <a:pt x="4854" y="5985"/>
                  <a:pt x="5048" y="6478"/>
                  <a:pt x="5362" y="6852"/>
                </a:cubicBezTo>
                <a:cubicBezTo>
                  <a:pt x="5601" y="7106"/>
                  <a:pt x="5914" y="7285"/>
                  <a:pt x="6288" y="7285"/>
                </a:cubicBezTo>
                <a:cubicBezTo>
                  <a:pt x="6334" y="7290"/>
                  <a:pt x="6379" y="7292"/>
                  <a:pt x="6423" y="7292"/>
                </a:cubicBezTo>
                <a:cubicBezTo>
                  <a:pt x="7040" y="7292"/>
                  <a:pt x="7485" y="6831"/>
                  <a:pt x="7722" y="6538"/>
                </a:cubicBezTo>
                <a:cubicBezTo>
                  <a:pt x="8722" y="5418"/>
                  <a:pt x="8842" y="3686"/>
                  <a:pt x="8214" y="2312"/>
                </a:cubicBezTo>
                <a:cubicBezTo>
                  <a:pt x="9123" y="1923"/>
                  <a:pt x="10112" y="1721"/>
                  <a:pt x="11098" y="1721"/>
                </a:cubicBezTo>
                <a:cubicBezTo>
                  <a:pt x="12009" y="1721"/>
                  <a:pt x="12916" y="1893"/>
                  <a:pt x="13755" y="2252"/>
                </a:cubicBezTo>
                <a:cubicBezTo>
                  <a:pt x="16249" y="3252"/>
                  <a:pt x="18056" y="5791"/>
                  <a:pt x="18176" y="8539"/>
                </a:cubicBezTo>
                <a:lnTo>
                  <a:pt x="18355" y="8480"/>
                </a:lnTo>
                <a:cubicBezTo>
                  <a:pt x="18295" y="5732"/>
                  <a:pt x="16369" y="3058"/>
                  <a:pt x="13815" y="2058"/>
                </a:cubicBezTo>
                <a:cubicBezTo>
                  <a:pt x="12956" y="1703"/>
                  <a:pt x="12031" y="1533"/>
                  <a:pt x="11108" y="1533"/>
                </a:cubicBezTo>
                <a:cubicBezTo>
                  <a:pt x="10088" y="1533"/>
                  <a:pt x="9072" y="1740"/>
                  <a:pt x="8155" y="2132"/>
                </a:cubicBezTo>
                <a:cubicBezTo>
                  <a:pt x="8095" y="2058"/>
                  <a:pt x="8035" y="1938"/>
                  <a:pt x="7975" y="1878"/>
                </a:cubicBezTo>
                <a:cubicBezTo>
                  <a:pt x="7178" y="714"/>
                  <a:pt x="5802" y="0"/>
                  <a:pt x="43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20"/>
          <p:cNvSpPr txBox="1"/>
          <p:nvPr>
            <p:ph type="subTitle" idx="5"/>
          </p:nvPr>
        </p:nvSpPr>
        <p:spPr>
          <a:xfrm>
            <a:off x="5956200" y="2638525"/>
            <a:ext cx="2467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" name="Google Shape;189;p20"/>
          <p:cNvSpPr txBox="1"/>
          <p:nvPr>
            <p:ph type="subTitle" idx="6"/>
          </p:nvPr>
        </p:nvSpPr>
        <p:spPr>
          <a:xfrm>
            <a:off x="5956200" y="1933525"/>
            <a:ext cx="2467800" cy="572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68025" y="2342850"/>
            <a:ext cx="5067600" cy="9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type="title" idx="2" hasCustomPrompt="1"/>
          </p:nvPr>
        </p:nvSpPr>
        <p:spPr>
          <a:xfrm>
            <a:off x="5025025" y="1176350"/>
            <a:ext cx="1353600" cy="957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3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type="subTitle" idx="1"/>
          </p:nvPr>
        </p:nvSpPr>
        <p:spPr>
          <a:xfrm>
            <a:off x="3168025" y="3509350"/>
            <a:ext cx="50676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 flipH="1">
            <a:off x="5857979" y="4457935"/>
            <a:ext cx="3095463" cy="698053"/>
          </a:xfrm>
          <a:custGeom>
            <a:avLst/>
            <a:gdLst/>
            <a:ahLst/>
            <a:cxnLst/>
            <a:rect l="l" t="t" r="r" b="b"/>
            <a:pathLst>
              <a:path w="53453" h="9048" extrusionOk="0">
                <a:moveTo>
                  <a:pt x="41098" y="0"/>
                </a:moveTo>
                <a:cubicBezTo>
                  <a:pt x="38490" y="0"/>
                  <a:pt x="35894" y="524"/>
                  <a:pt x="33485" y="1520"/>
                </a:cubicBezTo>
                <a:cubicBezTo>
                  <a:pt x="30378" y="2819"/>
                  <a:pt x="27511" y="4940"/>
                  <a:pt x="24151" y="5194"/>
                </a:cubicBezTo>
                <a:cubicBezTo>
                  <a:pt x="23896" y="5216"/>
                  <a:pt x="23643" y="5226"/>
                  <a:pt x="23392" y="5226"/>
                </a:cubicBezTo>
                <a:cubicBezTo>
                  <a:pt x="21552" y="5226"/>
                  <a:pt x="19796" y="4694"/>
                  <a:pt x="17982" y="4313"/>
                </a:cubicBezTo>
                <a:cubicBezTo>
                  <a:pt x="15918" y="3817"/>
                  <a:pt x="13794" y="3459"/>
                  <a:pt x="11689" y="3459"/>
                </a:cubicBezTo>
                <a:cubicBezTo>
                  <a:pt x="10627" y="3459"/>
                  <a:pt x="9570" y="3550"/>
                  <a:pt x="8529" y="3760"/>
                </a:cubicBezTo>
                <a:cubicBezTo>
                  <a:pt x="5168" y="4447"/>
                  <a:pt x="2122" y="6374"/>
                  <a:pt x="1" y="9047"/>
                </a:cubicBezTo>
                <a:lnTo>
                  <a:pt x="53154" y="9047"/>
                </a:lnTo>
                <a:cubicBezTo>
                  <a:pt x="53453" y="6986"/>
                  <a:pt x="52587" y="4880"/>
                  <a:pt x="51093" y="3387"/>
                </a:cubicBezTo>
                <a:cubicBezTo>
                  <a:pt x="49480" y="1759"/>
                  <a:pt x="47240" y="893"/>
                  <a:pt x="45000" y="400"/>
                </a:cubicBezTo>
                <a:cubicBezTo>
                  <a:pt x="43710" y="131"/>
                  <a:pt x="42403" y="0"/>
                  <a:pt x="410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3"/>
          <p:cNvSpPr/>
          <p:nvPr/>
        </p:nvSpPr>
        <p:spPr>
          <a:xfrm flipH="1">
            <a:off x="115454" y="1"/>
            <a:ext cx="3052572" cy="612593"/>
          </a:xfrm>
          <a:custGeom>
            <a:avLst/>
            <a:gdLst/>
            <a:ahLst/>
            <a:cxnLst/>
            <a:rect l="l" t="t" r="r" b="b"/>
            <a:pathLst>
              <a:path w="61488" h="17381" extrusionOk="0">
                <a:moveTo>
                  <a:pt x="1" y="1"/>
                </a:moveTo>
                <a:cubicBezTo>
                  <a:pt x="314" y="2360"/>
                  <a:pt x="942" y="4660"/>
                  <a:pt x="2062" y="6647"/>
                </a:cubicBezTo>
                <a:cubicBezTo>
                  <a:pt x="3869" y="9887"/>
                  <a:pt x="7155" y="12441"/>
                  <a:pt x="10888" y="12620"/>
                </a:cubicBezTo>
                <a:cubicBezTo>
                  <a:pt x="11047" y="12628"/>
                  <a:pt x="11205" y="12632"/>
                  <a:pt x="11363" y="12632"/>
                </a:cubicBezTo>
                <a:cubicBezTo>
                  <a:pt x="15109" y="12632"/>
                  <a:pt x="18586" y="10504"/>
                  <a:pt x="22284" y="10261"/>
                </a:cubicBezTo>
                <a:cubicBezTo>
                  <a:pt x="22540" y="10243"/>
                  <a:pt x="22796" y="10235"/>
                  <a:pt x="23049" y="10235"/>
                </a:cubicBezTo>
                <a:cubicBezTo>
                  <a:pt x="29920" y="10235"/>
                  <a:pt x="35666" y="16460"/>
                  <a:pt x="42565" y="17295"/>
                </a:cubicBezTo>
                <a:cubicBezTo>
                  <a:pt x="43077" y="17352"/>
                  <a:pt x="43590" y="17380"/>
                  <a:pt x="44103" y="17380"/>
                </a:cubicBezTo>
                <a:cubicBezTo>
                  <a:pt x="47468" y="17380"/>
                  <a:pt x="50809" y="16174"/>
                  <a:pt x="53453" y="14114"/>
                </a:cubicBezTo>
                <a:cubicBezTo>
                  <a:pt x="56574" y="11814"/>
                  <a:pt x="58874" y="8513"/>
                  <a:pt x="60368" y="4914"/>
                </a:cubicBezTo>
                <a:cubicBezTo>
                  <a:pt x="60995" y="3361"/>
                  <a:pt x="61488" y="1673"/>
                  <a:pt x="614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/>
          <p:nvPr/>
        </p:nvSpPr>
        <p:spPr>
          <a:xfrm rot="5400000" flipH="1">
            <a:off x="6734899" y="-1496675"/>
            <a:ext cx="1055139" cy="3900212"/>
          </a:xfrm>
          <a:custGeom>
            <a:avLst/>
            <a:gdLst/>
            <a:ahLst/>
            <a:cxnLst/>
            <a:rect l="l" t="t" r="r" b="b"/>
            <a:pathLst>
              <a:path w="18804" h="69507" extrusionOk="0">
                <a:moveTo>
                  <a:pt x="882" y="0"/>
                </a:moveTo>
                <a:cubicBezTo>
                  <a:pt x="0" y="3047"/>
                  <a:pt x="374" y="6661"/>
                  <a:pt x="1748" y="8961"/>
                </a:cubicBezTo>
                <a:cubicBezTo>
                  <a:pt x="2868" y="10768"/>
                  <a:pt x="4541" y="12142"/>
                  <a:pt x="6109" y="13636"/>
                </a:cubicBezTo>
                <a:cubicBezTo>
                  <a:pt x="10276" y="17489"/>
                  <a:pt x="13875" y="22656"/>
                  <a:pt x="13382" y="28317"/>
                </a:cubicBezTo>
                <a:cubicBezTo>
                  <a:pt x="12889" y="34111"/>
                  <a:pt x="8215" y="38771"/>
                  <a:pt x="6855" y="44431"/>
                </a:cubicBezTo>
                <a:cubicBezTo>
                  <a:pt x="5422" y="50286"/>
                  <a:pt x="7722" y="56439"/>
                  <a:pt x="10768" y="61666"/>
                </a:cubicBezTo>
                <a:cubicBezTo>
                  <a:pt x="12381" y="64414"/>
                  <a:pt x="14323" y="67147"/>
                  <a:pt x="17056" y="68760"/>
                </a:cubicBezTo>
                <a:cubicBezTo>
                  <a:pt x="17609" y="69074"/>
                  <a:pt x="18176" y="69328"/>
                  <a:pt x="18803" y="69507"/>
                </a:cubicBezTo>
                <a:lnTo>
                  <a:pt x="188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3"/>
          <p:cNvSpPr/>
          <p:nvPr/>
        </p:nvSpPr>
        <p:spPr>
          <a:xfrm rot="-1143158">
            <a:off x="4851410" y="4502110"/>
            <a:ext cx="1506300" cy="700802"/>
          </a:xfrm>
          <a:custGeom>
            <a:avLst/>
            <a:gdLst/>
            <a:ahLst/>
            <a:cxnLst/>
            <a:rect l="l" t="t" r="r" b="b"/>
            <a:pathLst>
              <a:path w="18356" h="8540" extrusionOk="0">
                <a:moveTo>
                  <a:pt x="8035" y="2371"/>
                </a:moveTo>
                <a:lnTo>
                  <a:pt x="8035" y="2371"/>
                </a:lnTo>
                <a:cubicBezTo>
                  <a:pt x="8647" y="3686"/>
                  <a:pt x="8468" y="5358"/>
                  <a:pt x="7602" y="6419"/>
                </a:cubicBezTo>
                <a:cubicBezTo>
                  <a:pt x="7362" y="6658"/>
                  <a:pt x="6910" y="7111"/>
                  <a:pt x="6383" y="7111"/>
                </a:cubicBezTo>
                <a:cubicBezTo>
                  <a:pt x="6351" y="7111"/>
                  <a:pt x="6320" y="7109"/>
                  <a:pt x="6288" y="7106"/>
                </a:cubicBezTo>
                <a:cubicBezTo>
                  <a:pt x="5914" y="7106"/>
                  <a:pt x="5660" y="6852"/>
                  <a:pt x="5481" y="6732"/>
                </a:cubicBezTo>
                <a:cubicBezTo>
                  <a:pt x="5227" y="6419"/>
                  <a:pt x="5108" y="5926"/>
                  <a:pt x="5108" y="5552"/>
                </a:cubicBezTo>
                <a:cubicBezTo>
                  <a:pt x="5168" y="4925"/>
                  <a:pt x="5541" y="4238"/>
                  <a:pt x="6228" y="3626"/>
                </a:cubicBezTo>
                <a:cubicBezTo>
                  <a:pt x="6721" y="3118"/>
                  <a:pt x="7348" y="2685"/>
                  <a:pt x="8035" y="2371"/>
                </a:cubicBezTo>
                <a:close/>
                <a:moveTo>
                  <a:pt x="4382" y="0"/>
                </a:moveTo>
                <a:cubicBezTo>
                  <a:pt x="4127" y="0"/>
                  <a:pt x="3870" y="23"/>
                  <a:pt x="3614" y="71"/>
                </a:cubicBezTo>
                <a:cubicBezTo>
                  <a:pt x="2001" y="325"/>
                  <a:pt x="568" y="1565"/>
                  <a:pt x="0" y="3178"/>
                </a:cubicBezTo>
                <a:lnTo>
                  <a:pt x="194" y="3252"/>
                </a:lnTo>
                <a:cubicBezTo>
                  <a:pt x="747" y="1684"/>
                  <a:pt x="2121" y="504"/>
                  <a:pt x="3674" y="265"/>
                </a:cubicBezTo>
                <a:cubicBezTo>
                  <a:pt x="3913" y="217"/>
                  <a:pt x="4156" y="194"/>
                  <a:pt x="4399" y="194"/>
                </a:cubicBezTo>
                <a:cubicBezTo>
                  <a:pt x="5742" y="194"/>
                  <a:pt x="7099" y="898"/>
                  <a:pt x="7781" y="1998"/>
                </a:cubicBezTo>
                <a:cubicBezTo>
                  <a:pt x="7841" y="2058"/>
                  <a:pt x="7901" y="2132"/>
                  <a:pt x="7975" y="2252"/>
                </a:cubicBezTo>
                <a:cubicBezTo>
                  <a:pt x="7288" y="2565"/>
                  <a:pt x="6601" y="2939"/>
                  <a:pt x="6034" y="3491"/>
                </a:cubicBezTo>
                <a:cubicBezTo>
                  <a:pt x="5362" y="4119"/>
                  <a:pt x="4988" y="4865"/>
                  <a:pt x="4914" y="5552"/>
                </a:cubicBezTo>
                <a:cubicBezTo>
                  <a:pt x="4854" y="5985"/>
                  <a:pt x="5048" y="6478"/>
                  <a:pt x="5362" y="6852"/>
                </a:cubicBezTo>
                <a:cubicBezTo>
                  <a:pt x="5601" y="7106"/>
                  <a:pt x="5914" y="7285"/>
                  <a:pt x="6288" y="7285"/>
                </a:cubicBezTo>
                <a:cubicBezTo>
                  <a:pt x="6334" y="7290"/>
                  <a:pt x="6379" y="7292"/>
                  <a:pt x="6423" y="7292"/>
                </a:cubicBezTo>
                <a:cubicBezTo>
                  <a:pt x="7040" y="7292"/>
                  <a:pt x="7485" y="6831"/>
                  <a:pt x="7722" y="6538"/>
                </a:cubicBezTo>
                <a:cubicBezTo>
                  <a:pt x="8722" y="5418"/>
                  <a:pt x="8842" y="3686"/>
                  <a:pt x="8214" y="2312"/>
                </a:cubicBezTo>
                <a:cubicBezTo>
                  <a:pt x="9123" y="1923"/>
                  <a:pt x="10112" y="1721"/>
                  <a:pt x="11098" y="1721"/>
                </a:cubicBezTo>
                <a:cubicBezTo>
                  <a:pt x="12009" y="1721"/>
                  <a:pt x="12916" y="1893"/>
                  <a:pt x="13755" y="2252"/>
                </a:cubicBezTo>
                <a:cubicBezTo>
                  <a:pt x="16249" y="3252"/>
                  <a:pt x="18056" y="5791"/>
                  <a:pt x="18176" y="8539"/>
                </a:cubicBezTo>
                <a:lnTo>
                  <a:pt x="18355" y="8480"/>
                </a:lnTo>
                <a:cubicBezTo>
                  <a:pt x="18295" y="5732"/>
                  <a:pt x="16369" y="3058"/>
                  <a:pt x="13815" y="2058"/>
                </a:cubicBezTo>
                <a:cubicBezTo>
                  <a:pt x="12956" y="1703"/>
                  <a:pt x="12031" y="1533"/>
                  <a:pt x="11108" y="1533"/>
                </a:cubicBezTo>
                <a:cubicBezTo>
                  <a:pt x="10088" y="1533"/>
                  <a:pt x="9072" y="1740"/>
                  <a:pt x="8155" y="2132"/>
                </a:cubicBezTo>
                <a:cubicBezTo>
                  <a:pt x="8095" y="2058"/>
                  <a:pt x="8035" y="1938"/>
                  <a:pt x="7975" y="1878"/>
                </a:cubicBezTo>
                <a:cubicBezTo>
                  <a:pt x="7178" y="714"/>
                  <a:pt x="5802" y="0"/>
                  <a:pt x="43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3"/>
          <p:cNvSpPr/>
          <p:nvPr/>
        </p:nvSpPr>
        <p:spPr>
          <a:xfrm rot="513575" flipH="1">
            <a:off x="117231" y="-36395"/>
            <a:ext cx="1622692" cy="785402"/>
          </a:xfrm>
          <a:custGeom>
            <a:avLst/>
            <a:gdLst/>
            <a:ahLst/>
            <a:cxnLst/>
            <a:rect l="l" t="t" r="r" b="b"/>
            <a:pathLst>
              <a:path w="21029" h="10178" extrusionOk="0">
                <a:moveTo>
                  <a:pt x="9081" y="157"/>
                </a:moveTo>
                <a:cubicBezTo>
                  <a:pt x="9454" y="157"/>
                  <a:pt x="9902" y="351"/>
                  <a:pt x="10276" y="664"/>
                </a:cubicBezTo>
                <a:cubicBezTo>
                  <a:pt x="11142" y="1351"/>
                  <a:pt x="11575" y="2531"/>
                  <a:pt x="11456" y="3711"/>
                </a:cubicBezTo>
                <a:cubicBezTo>
                  <a:pt x="11261" y="4831"/>
                  <a:pt x="10649" y="5892"/>
                  <a:pt x="9708" y="6638"/>
                </a:cubicBezTo>
                <a:cubicBezTo>
                  <a:pt x="9529" y="6758"/>
                  <a:pt x="9335" y="6877"/>
                  <a:pt x="9156" y="7012"/>
                </a:cubicBezTo>
                <a:lnTo>
                  <a:pt x="9081" y="6952"/>
                </a:lnTo>
                <a:cubicBezTo>
                  <a:pt x="7662" y="5518"/>
                  <a:pt x="6602" y="3144"/>
                  <a:pt x="7587" y="1277"/>
                </a:cubicBezTo>
                <a:cubicBezTo>
                  <a:pt x="7901" y="724"/>
                  <a:pt x="8334" y="291"/>
                  <a:pt x="8782" y="231"/>
                </a:cubicBezTo>
                <a:cubicBezTo>
                  <a:pt x="8902" y="231"/>
                  <a:pt x="8962" y="157"/>
                  <a:pt x="9081" y="157"/>
                </a:cubicBezTo>
                <a:close/>
                <a:moveTo>
                  <a:pt x="16489" y="3651"/>
                </a:moveTo>
                <a:cubicBezTo>
                  <a:pt x="16922" y="3651"/>
                  <a:pt x="17370" y="3771"/>
                  <a:pt x="17609" y="4084"/>
                </a:cubicBezTo>
                <a:cubicBezTo>
                  <a:pt x="18176" y="4712"/>
                  <a:pt x="18296" y="5638"/>
                  <a:pt x="17922" y="6579"/>
                </a:cubicBezTo>
                <a:cubicBezTo>
                  <a:pt x="17669" y="7251"/>
                  <a:pt x="17235" y="7818"/>
                  <a:pt x="16683" y="8251"/>
                </a:cubicBezTo>
                <a:cubicBezTo>
                  <a:pt x="15936" y="7445"/>
                  <a:pt x="15369" y="6444"/>
                  <a:pt x="15249" y="5384"/>
                </a:cubicBezTo>
                <a:cubicBezTo>
                  <a:pt x="15189" y="4891"/>
                  <a:pt x="15249" y="4518"/>
                  <a:pt x="15369" y="4204"/>
                </a:cubicBezTo>
                <a:cubicBezTo>
                  <a:pt x="15563" y="3890"/>
                  <a:pt x="15876" y="3711"/>
                  <a:pt x="16309" y="3651"/>
                </a:cubicBezTo>
                <a:close/>
                <a:moveTo>
                  <a:pt x="9096" y="0"/>
                </a:moveTo>
                <a:cubicBezTo>
                  <a:pt x="8989" y="0"/>
                  <a:pt x="8885" y="12"/>
                  <a:pt x="8782" y="37"/>
                </a:cubicBezTo>
                <a:cubicBezTo>
                  <a:pt x="8215" y="157"/>
                  <a:pt x="7782" y="530"/>
                  <a:pt x="7408" y="1157"/>
                </a:cubicBezTo>
                <a:cubicBezTo>
                  <a:pt x="6408" y="3144"/>
                  <a:pt x="7468" y="5578"/>
                  <a:pt x="8962" y="7071"/>
                </a:cubicBezTo>
                <a:lnTo>
                  <a:pt x="8962" y="7131"/>
                </a:lnTo>
                <a:cubicBezTo>
                  <a:pt x="8112" y="7617"/>
                  <a:pt x="7133" y="7867"/>
                  <a:pt x="6151" y="7867"/>
                </a:cubicBezTo>
                <a:cubicBezTo>
                  <a:pt x="5113" y="7867"/>
                  <a:pt x="4072" y="7588"/>
                  <a:pt x="3182" y="7012"/>
                </a:cubicBezTo>
                <a:cubicBezTo>
                  <a:pt x="1240" y="5757"/>
                  <a:pt x="195" y="3218"/>
                  <a:pt x="747" y="978"/>
                </a:cubicBezTo>
                <a:lnTo>
                  <a:pt x="568" y="903"/>
                </a:lnTo>
                <a:lnTo>
                  <a:pt x="568" y="903"/>
                </a:lnTo>
                <a:cubicBezTo>
                  <a:pt x="1" y="3278"/>
                  <a:pt x="1061" y="5892"/>
                  <a:pt x="3047" y="7191"/>
                </a:cubicBezTo>
                <a:cubicBezTo>
                  <a:pt x="3963" y="7759"/>
                  <a:pt x="5040" y="8039"/>
                  <a:pt x="6123" y="8039"/>
                </a:cubicBezTo>
                <a:cubicBezTo>
                  <a:pt x="7176" y="8039"/>
                  <a:pt x="8235" y="7774"/>
                  <a:pt x="9156" y="7251"/>
                </a:cubicBezTo>
                <a:cubicBezTo>
                  <a:pt x="10515" y="8565"/>
                  <a:pt x="12143" y="9312"/>
                  <a:pt x="13756" y="9371"/>
                </a:cubicBezTo>
                <a:cubicBezTo>
                  <a:pt x="14816" y="9371"/>
                  <a:pt x="15802" y="9058"/>
                  <a:pt x="16623" y="8505"/>
                </a:cubicBezTo>
                <a:cubicBezTo>
                  <a:pt x="17669" y="9566"/>
                  <a:pt x="19043" y="10178"/>
                  <a:pt x="20536" y="10178"/>
                </a:cubicBezTo>
                <a:lnTo>
                  <a:pt x="21029" y="10178"/>
                </a:lnTo>
                <a:lnTo>
                  <a:pt x="21029" y="9939"/>
                </a:lnTo>
                <a:cubicBezTo>
                  <a:pt x="20852" y="9959"/>
                  <a:pt x="20676" y="9969"/>
                  <a:pt x="20500" y="9969"/>
                </a:cubicBezTo>
                <a:cubicBezTo>
                  <a:pt x="19128" y="9969"/>
                  <a:pt x="17795" y="9364"/>
                  <a:pt x="16802" y="8371"/>
                </a:cubicBezTo>
                <a:cubicBezTo>
                  <a:pt x="17370" y="7938"/>
                  <a:pt x="17863" y="7325"/>
                  <a:pt x="18117" y="6638"/>
                </a:cubicBezTo>
                <a:cubicBezTo>
                  <a:pt x="18490" y="5638"/>
                  <a:pt x="18356" y="4577"/>
                  <a:pt x="17743" y="3965"/>
                </a:cubicBezTo>
                <a:cubicBezTo>
                  <a:pt x="17467" y="3636"/>
                  <a:pt x="16948" y="3447"/>
                  <a:pt x="16492" y="3447"/>
                </a:cubicBezTo>
                <a:cubicBezTo>
                  <a:pt x="16429" y="3447"/>
                  <a:pt x="16369" y="3450"/>
                  <a:pt x="16309" y="3457"/>
                </a:cubicBezTo>
                <a:cubicBezTo>
                  <a:pt x="15802" y="3517"/>
                  <a:pt x="15428" y="3711"/>
                  <a:pt x="15249" y="4084"/>
                </a:cubicBezTo>
                <a:cubicBezTo>
                  <a:pt x="15055" y="4458"/>
                  <a:pt x="14995" y="4831"/>
                  <a:pt x="15055" y="5384"/>
                </a:cubicBezTo>
                <a:cubicBezTo>
                  <a:pt x="15189" y="6504"/>
                  <a:pt x="15742" y="7564"/>
                  <a:pt x="16489" y="8371"/>
                </a:cubicBezTo>
                <a:cubicBezTo>
                  <a:pt x="15682" y="8879"/>
                  <a:pt x="14756" y="9192"/>
                  <a:pt x="13756" y="9192"/>
                </a:cubicBezTo>
                <a:cubicBezTo>
                  <a:pt x="12202" y="9118"/>
                  <a:pt x="10649" y="8445"/>
                  <a:pt x="9335" y="7131"/>
                </a:cubicBezTo>
                <a:cubicBezTo>
                  <a:pt x="9454" y="7071"/>
                  <a:pt x="9649" y="6952"/>
                  <a:pt x="9768" y="6818"/>
                </a:cubicBezTo>
                <a:cubicBezTo>
                  <a:pt x="10828" y="6011"/>
                  <a:pt x="11456" y="4891"/>
                  <a:pt x="11635" y="3771"/>
                </a:cubicBezTo>
                <a:cubicBezTo>
                  <a:pt x="11769" y="2472"/>
                  <a:pt x="11321" y="1217"/>
                  <a:pt x="10395" y="470"/>
                </a:cubicBezTo>
                <a:cubicBezTo>
                  <a:pt x="9946" y="174"/>
                  <a:pt x="9505" y="0"/>
                  <a:pt x="90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3"/>
          <p:cNvSpPr/>
          <p:nvPr/>
        </p:nvSpPr>
        <p:spPr>
          <a:xfrm rot="289353" flipH="1">
            <a:off x="5885775" y="-123781"/>
            <a:ext cx="3478456" cy="864733"/>
          </a:xfrm>
          <a:custGeom>
            <a:avLst/>
            <a:gdLst/>
            <a:ahLst/>
            <a:cxnLst/>
            <a:rect l="l" t="t" r="r" b="b"/>
            <a:pathLst>
              <a:path w="92105" h="22897" extrusionOk="0">
                <a:moveTo>
                  <a:pt x="46239" y="12203"/>
                </a:moveTo>
                <a:cubicBezTo>
                  <a:pt x="48106" y="13129"/>
                  <a:pt x="49361" y="14249"/>
                  <a:pt x="50167" y="15623"/>
                </a:cubicBezTo>
                <a:cubicBezTo>
                  <a:pt x="50914" y="16862"/>
                  <a:pt x="51093" y="18610"/>
                  <a:pt x="50600" y="20044"/>
                </a:cubicBezTo>
                <a:cubicBezTo>
                  <a:pt x="50227" y="21164"/>
                  <a:pt x="49480" y="21970"/>
                  <a:pt x="48539" y="22344"/>
                </a:cubicBezTo>
                <a:cubicBezTo>
                  <a:pt x="48155" y="22512"/>
                  <a:pt x="47730" y="22597"/>
                  <a:pt x="47292" y="22597"/>
                </a:cubicBezTo>
                <a:cubicBezTo>
                  <a:pt x="46607" y="22597"/>
                  <a:pt x="45892" y="22389"/>
                  <a:pt x="45254" y="21970"/>
                </a:cubicBezTo>
                <a:cubicBezTo>
                  <a:pt x="43880" y="21164"/>
                  <a:pt x="42939" y="19670"/>
                  <a:pt x="42879" y="18236"/>
                </a:cubicBezTo>
                <a:cubicBezTo>
                  <a:pt x="42760" y="15742"/>
                  <a:pt x="44373" y="13562"/>
                  <a:pt x="46239" y="12203"/>
                </a:cubicBezTo>
                <a:close/>
                <a:moveTo>
                  <a:pt x="315" y="1"/>
                </a:moveTo>
                <a:lnTo>
                  <a:pt x="1" y="61"/>
                </a:lnTo>
                <a:cubicBezTo>
                  <a:pt x="1689" y="6289"/>
                  <a:pt x="8529" y="9589"/>
                  <a:pt x="14697" y="10142"/>
                </a:cubicBezTo>
                <a:cubicBezTo>
                  <a:pt x="15699" y="10234"/>
                  <a:pt x="16705" y="10272"/>
                  <a:pt x="17714" y="10272"/>
                </a:cubicBezTo>
                <a:cubicBezTo>
                  <a:pt x="20150" y="10272"/>
                  <a:pt x="22599" y="10050"/>
                  <a:pt x="25017" y="9828"/>
                </a:cubicBezTo>
                <a:cubicBezTo>
                  <a:pt x="27349" y="9625"/>
                  <a:pt x="29756" y="9369"/>
                  <a:pt x="32148" y="9369"/>
                </a:cubicBezTo>
                <a:cubicBezTo>
                  <a:pt x="32574" y="9369"/>
                  <a:pt x="33000" y="9377"/>
                  <a:pt x="33425" y="9395"/>
                </a:cubicBezTo>
                <a:cubicBezTo>
                  <a:pt x="36905" y="9455"/>
                  <a:pt x="40400" y="10082"/>
                  <a:pt x="43686" y="11202"/>
                </a:cubicBezTo>
                <a:cubicBezTo>
                  <a:pt x="44507" y="11456"/>
                  <a:pt x="45254" y="11770"/>
                  <a:pt x="45926" y="12068"/>
                </a:cubicBezTo>
                <a:cubicBezTo>
                  <a:pt x="44059" y="13502"/>
                  <a:pt x="42446" y="15742"/>
                  <a:pt x="42565" y="18236"/>
                </a:cubicBezTo>
                <a:cubicBezTo>
                  <a:pt x="42700" y="19790"/>
                  <a:pt x="43626" y="21343"/>
                  <a:pt x="45060" y="22224"/>
                </a:cubicBezTo>
                <a:cubicBezTo>
                  <a:pt x="45806" y="22717"/>
                  <a:pt x="46553" y="22896"/>
                  <a:pt x="47300" y="22896"/>
                </a:cubicBezTo>
                <a:cubicBezTo>
                  <a:pt x="47793" y="22896"/>
                  <a:pt x="48241" y="22836"/>
                  <a:pt x="48674" y="22657"/>
                </a:cubicBezTo>
                <a:cubicBezTo>
                  <a:pt x="49660" y="22224"/>
                  <a:pt x="50481" y="21283"/>
                  <a:pt x="50854" y="20103"/>
                </a:cubicBezTo>
                <a:cubicBezTo>
                  <a:pt x="51347" y="18610"/>
                  <a:pt x="51228" y="16803"/>
                  <a:pt x="50406" y="15429"/>
                </a:cubicBezTo>
                <a:cubicBezTo>
                  <a:pt x="49480" y="13875"/>
                  <a:pt x="47987" y="12815"/>
                  <a:pt x="46493" y="12009"/>
                </a:cubicBezTo>
                <a:cubicBezTo>
                  <a:pt x="46747" y="11889"/>
                  <a:pt x="46986" y="11770"/>
                  <a:pt x="47180" y="11635"/>
                </a:cubicBezTo>
                <a:cubicBezTo>
                  <a:pt x="49002" y="10651"/>
                  <a:pt x="51169" y="10151"/>
                  <a:pt x="53599" y="10151"/>
                </a:cubicBezTo>
                <a:cubicBezTo>
                  <a:pt x="55152" y="10151"/>
                  <a:pt x="56813" y="10355"/>
                  <a:pt x="58561" y="10769"/>
                </a:cubicBezTo>
                <a:cubicBezTo>
                  <a:pt x="60741" y="11202"/>
                  <a:pt x="62802" y="11949"/>
                  <a:pt x="64848" y="12636"/>
                </a:cubicBezTo>
                <a:cubicBezTo>
                  <a:pt x="66461" y="13188"/>
                  <a:pt x="68149" y="13756"/>
                  <a:pt x="69822" y="14189"/>
                </a:cubicBezTo>
                <a:cubicBezTo>
                  <a:pt x="72420" y="14884"/>
                  <a:pt x="74868" y="15228"/>
                  <a:pt x="77142" y="15228"/>
                </a:cubicBezTo>
                <a:cubicBezTo>
                  <a:pt x="79558" y="15228"/>
                  <a:pt x="81778" y="14839"/>
                  <a:pt x="83771" y="14070"/>
                </a:cubicBezTo>
                <a:cubicBezTo>
                  <a:pt x="88625" y="12203"/>
                  <a:pt x="91985" y="7961"/>
                  <a:pt x="92105" y="3421"/>
                </a:cubicBezTo>
                <a:lnTo>
                  <a:pt x="91851" y="3421"/>
                </a:lnTo>
                <a:cubicBezTo>
                  <a:pt x="91671" y="7842"/>
                  <a:pt x="88371" y="11949"/>
                  <a:pt x="83711" y="13816"/>
                </a:cubicBezTo>
                <a:cubicBezTo>
                  <a:pt x="81737" y="14548"/>
                  <a:pt x="79572" y="14921"/>
                  <a:pt x="77222" y="14921"/>
                </a:cubicBezTo>
                <a:cubicBezTo>
                  <a:pt x="74968" y="14921"/>
                  <a:pt x="72545" y="14577"/>
                  <a:pt x="69956" y="13875"/>
                </a:cubicBezTo>
                <a:cubicBezTo>
                  <a:pt x="68268" y="13442"/>
                  <a:pt x="66596" y="12890"/>
                  <a:pt x="64968" y="12322"/>
                </a:cubicBezTo>
                <a:cubicBezTo>
                  <a:pt x="62922" y="11635"/>
                  <a:pt x="60801" y="10948"/>
                  <a:pt x="58620" y="10455"/>
                </a:cubicBezTo>
                <a:cubicBezTo>
                  <a:pt x="56901" y="10054"/>
                  <a:pt x="55263" y="9858"/>
                  <a:pt x="53724" y="9858"/>
                </a:cubicBezTo>
                <a:cubicBezTo>
                  <a:pt x="51202" y="9858"/>
                  <a:pt x="48948" y="10385"/>
                  <a:pt x="47046" y="11396"/>
                </a:cubicBezTo>
                <a:cubicBezTo>
                  <a:pt x="46807" y="11516"/>
                  <a:pt x="46493" y="11695"/>
                  <a:pt x="46180" y="11889"/>
                </a:cubicBezTo>
                <a:cubicBezTo>
                  <a:pt x="45373" y="11456"/>
                  <a:pt x="44507" y="11142"/>
                  <a:pt x="43760" y="10888"/>
                </a:cubicBezTo>
                <a:cubicBezTo>
                  <a:pt x="40460" y="9768"/>
                  <a:pt x="36965" y="9156"/>
                  <a:pt x="33425" y="9081"/>
                </a:cubicBezTo>
                <a:cubicBezTo>
                  <a:pt x="33144" y="9075"/>
                  <a:pt x="32862" y="9073"/>
                  <a:pt x="32579" y="9073"/>
                </a:cubicBezTo>
                <a:cubicBezTo>
                  <a:pt x="30046" y="9073"/>
                  <a:pt x="27483" y="9301"/>
                  <a:pt x="24957" y="9529"/>
                </a:cubicBezTo>
                <a:cubicBezTo>
                  <a:pt x="22586" y="9740"/>
                  <a:pt x="20155" y="9958"/>
                  <a:pt x="17728" y="9958"/>
                </a:cubicBezTo>
                <a:cubicBezTo>
                  <a:pt x="16715" y="9958"/>
                  <a:pt x="15704" y="9920"/>
                  <a:pt x="14697" y="9828"/>
                </a:cubicBezTo>
                <a:cubicBezTo>
                  <a:pt x="8723" y="9335"/>
                  <a:pt x="1942" y="6094"/>
                  <a:pt x="3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subTitle" idx="1"/>
          </p:nvPr>
        </p:nvSpPr>
        <p:spPr>
          <a:xfrm>
            <a:off x="3338100" y="3769775"/>
            <a:ext cx="24678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2" name="Google Shape;192;p21"/>
          <p:cNvSpPr txBox="1"/>
          <p:nvPr>
            <p:ph type="subTitle" idx="2"/>
          </p:nvPr>
        </p:nvSpPr>
        <p:spPr>
          <a:xfrm>
            <a:off x="720000" y="3769775"/>
            <a:ext cx="24678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" name="Google Shape;193;p21"/>
          <p:cNvSpPr txBox="1"/>
          <p:nvPr>
            <p:ph type="subTitle" idx="3"/>
          </p:nvPr>
        </p:nvSpPr>
        <p:spPr>
          <a:xfrm>
            <a:off x="3338100" y="3064775"/>
            <a:ext cx="2467800" cy="572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94" name="Google Shape;194;p21"/>
          <p:cNvSpPr txBox="1"/>
          <p:nvPr>
            <p:ph type="subTitle" idx="4"/>
          </p:nvPr>
        </p:nvSpPr>
        <p:spPr>
          <a:xfrm>
            <a:off x="720000" y="3064775"/>
            <a:ext cx="2467800" cy="572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95" name="Google Shape;195;p21"/>
          <p:cNvSpPr txBox="1"/>
          <p:nvPr>
            <p:ph type="title"/>
          </p:nvPr>
        </p:nvSpPr>
        <p:spPr>
          <a:xfrm>
            <a:off x="720000" y="445025"/>
            <a:ext cx="7704000" cy="621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6" name="Google Shape;196;p21"/>
          <p:cNvSpPr/>
          <p:nvPr/>
        </p:nvSpPr>
        <p:spPr>
          <a:xfrm rot="5400000">
            <a:off x="-977783" y="2285759"/>
            <a:ext cx="2474072" cy="519242"/>
          </a:xfrm>
          <a:custGeom>
            <a:avLst/>
            <a:gdLst/>
            <a:ahLst/>
            <a:cxnLst/>
            <a:rect l="l" t="t" r="r" b="b"/>
            <a:pathLst>
              <a:path w="53453" h="9048" extrusionOk="0">
                <a:moveTo>
                  <a:pt x="41098" y="0"/>
                </a:moveTo>
                <a:cubicBezTo>
                  <a:pt x="38490" y="0"/>
                  <a:pt x="35894" y="524"/>
                  <a:pt x="33485" y="1520"/>
                </a:cubicBezTo>
                <a:cubicBezTo>
                  <a:pt x="30378" y="2819"/>
                  <a:pt x="27511" y="4940"/>
                  <a:pt x="24151" y="5194"/>
                </a:cubicBezTo>
                <a:cubicBezTo>
                  <a:pt x="23896" y="5216"/>
                  <a:pt x="23643" y="5226"/>
                  <a:pt x="23392" y="5226"/>
                </a:cubicBezTo>
                <a:cubicBezTo>
                  <a:pt x="21552" y="5226"/>
                  <a:pt x="19796" y="4694"/>
                  <a:pt x="17982" y="4313"/>
                </a:cubicBezTo>
                <a:cubicBezTo>
                  <a:pt x="15918" y="3817"/>
                  <a:pt x="13794" y="3459"/>
                  <a:pt x="11689" y="3459"/>
                </a:cubicBezTo>
                <a:cubicBezTo>
                  <a:pt x="10627" y="3459"/>
                  <a:pt x="9570" y="3550"/>
                  <a:pt x="8529" y="3760"/>
                </a:cubicBezTo>
                <a:cubicBezTo>
                  <a:pt x="5168" y="4447"/>
                  <a:pt x="2122" y="6374"/>
                  <a:pt x="1" y="9047"/>
                </a:cubicBezTo>
                <a:lnTo>
                  <a:pt x="53154" y="9047"/>
                </a:lnTo>
                <a:cubicBezTo>
                  <a:pt x="53453" y="6986"/>
                  <a:pt x="52587" y="4880"/>
                  <a:pt x="51093" y="3387"/>
                </a:cubicBezTo>
                <a:cubicBezTo>
                  <a:pt x="49480" y="1759"/>
                  <a:pt x="47240" y="893"/>
                  <a:pt x="45000" y="400"/>
                </a:cubicBezTo>
                <a:cubicBezTo>
                  <a:pt x="43710" y="131"/>
                  <a:pt x="42403" y="0"/>
                  <a:pt x="410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21"/>
          <p:cNvSpPr/>
          <p:nvPr/>
        </p:nvSpPr>
        <p:spPr>
          <a:xfrm rot="10800000" flipH="1">
            <a:off x="4471750" y="4810628"/>
            <a:ext cx="3095767" cy="494359"/>
          </a:xfrm>
          <a:custGeom>
            <a:avLst/>
            <a:gdLst/>
            <a:ahLst/>
            <a:cxnLst/>
            <a:rect l="l" t="t" r="r" b="b"/>
            <a:pathLst>
              <a:path w="61488" h="17381" extrusionOk="0">
                <a:moveTo>
                  <a:pt x="1" y="1"/>
                </a:moveTo>
                <a:cubicBezTo>
                  <a:pt x="314" y="2360"/>
                  <a:pt x="942" y="4660"/>
                  <a:pt x="2062" y="6647"/>
                </a:cubicBezTo>
                <a:cubicBezTo>
                  <a:pt x="3869" y="9887"/>
                  <a:pt x="7155" y="12441"/>
                  <a:pt x="10888" y="12620"/>
                </a:cubicBezTo>
                <a:cubicBezTo>
                  <a:pt x="11047" y="12628"/>
                  <a:pt x="11205" y="12632"/>
                  <a:pt x="11363" y="12632"/>
                </a:cubicBezTo>
                <a:cubicBezTo>
                  <a:pt x="15109" y="12632"/>
                  <a:pt x="18586" y="10504"/>
                  <a:pt x="22284" y="10261"/>
                </a:cubicBezTo>
                <a:cubicBezTo>
                  <a:pt x="22540" y="10243"/>
                  <a:pt x="22796" y="10235"/>
                  <a:pt x="23049" y="10235"/>
                </a:cubicBezTo>
                <a:cubicBezTo>
                  <a:pt x="29920" y="10235"/>
                  <a:pt x="35666" y="16460"/>
                  <a:pt x="42565" y="17295"/>
                </a:cubicBezTo>
                <a:cubicBezTo>
                  <a:pt x="43077" y="17352"/>
                  <a:pt x="43590" y="17380"/>
                  <a:pt x="44103" y="17380"/>
                </a:cubicBezTo>
                <a:cubicBezTo>
                  <a:pt x="47468" y="17380"/>
                  <a:pt x="50809" y="16174"/>
                  <a:pt x="53453" y="14114"/>
                </a:cubicBezTo>
                <a:cubicBezTo>
                  <a:pt x="56574" y="11814"/>
                  <a:pt x="58874" y="8513"/>
                  <a:pt x="60368" y="4914"/>
                </a:cubicBezTo>
                <a:cubicBezTo>
                  <a:pt x="60995" y="3361"/>
                  <a:pt x="61488" y="1673"/>
                  <a:pt x="614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21"/>
          <p:cNvSpPr/>
          <p:nvPr/>
        </p:nvSpPr>
        <p:spPr>
          <a:xfrm rot="7409229" flipH="1">
            <a:off x="-359836" y="1105203"/>
            <a:ext cx="1203911" cy="560111"/>
          </a:xfrm>
          <a:custGeom>
            <a:avLst/>
            <a:gdLst/>
            <a:ahLst/>
            <a:cxnLst/>
            <a:rect l="l" t="t" r="r" b="b"/>
            <a:pathLst>
              <a:path w="18356" h="8540" extrusionOk="0">
                <a:moveTo>
                  <a:pt x="8035" y="2371"/>
                </a:moveTo>
                <a:lnTo>
                  <a:pt x="8035" y="2371"/>
                </a:lnTo>
                <a:cubicBezTo>
                  <a:pt x="8647" y="3686"/>
                  <a:pt x="8468" y="5358"/>
                  <a:pt x="7602" y="6419"/>
                </a:cubicBezTo>
                <a:cubicBezTo>
                  <a:pt x="7362" y="6658"/>
                  <a:pt x="6910" y="7111"/>
                  <a:pt x="6383" y="7111"/>
                </a:cubicBezTo>
                <a:cubicBezTo>
                  <a:pt x="6351" y="7111"/>
                  <a:pt x="6320" y="7109"/>
                  <a:pt x="6288" y="7106"/>
                </a:cubicBezTo>
                <a:cubicBezTo>
                  <a:pt x="5914" y="7106"/>
                  <a:pt x="5660" y="6852"/>
                  <a:pt x="5481" y="6732"/>
                </a:cubicBezTo>
                <a:cubicBezTo>
                  <a:pt x="5227" y="6419"/>
                  <a:pt x="5108" y="5926"/>
                  <a:pt x="5108" y="5552"/>
                </a:cubicBezTo>
                <a:cubicBezTo>
                  <a:pt x="5168" y="4925"/>
                  <a:pt x="5541" y="4238"/>
                  <a:pt x="6228" y="3626"/>
                </a:cubicBezTo>
                <a:cubicBezTo>
                  <a:pt x="6721" y="3118"/>
                  <a:pt x="7348" y="2685"/>
                  <a:pt x="8035" y="2371"/>
                </a:cubicBezTo>
                <a:close/>
                <a:moveTo>
                  <a:pt x="4382" y="0"/>
                </a:moveTo>
                <a:cubicBezTo>
                  <a:pt x="4127" y="0"/>
                  <a:pt x="3870" y="23"/>
                  <a:pt x="3614" y="71"/>
                </a:cubicBezTo>
                <a:cubicBezTo>
                  <a:pt x="2001" y="325"/>
                  <a:pt x="568" y="1565"/>
                  <a:pt x="0" y="3178"/>
                </a:cubicBezTo>
                <a:lnTo>
                  <a:pt x="194" y="3252"/>
                </a:lnTo>
                <a:cubicBezTo>
                  <a:pt x="747" y="1684"/>
                  <a:pt x="2121" y="504"/>
                  <a:pt x="3674" y="265"/>
                </a:cubicBezTo>
                <a:cubicBezTo>
                  <a:pt x="3913" y="217"/>
                  <a:pt x="4156" y="194"/>
                  <a:pt x="4399" y="194"/>
                </a:cubicBezTo>
                <a:cubicBezTo>
                  <a:pt x="5742" y="194"/>
                  <a:pt x="7099" y="898"/>
                  <a:pt x="7781" y="1998"/>
                </a:cubicBezTo>
                <a:cubicBezTo>
                  <a:pt x="7841" y="2058"/>
                  <a:pt x="7901" y="2132"/>
                  <a:pt x="7975" y="2252"/>
                </a:cubicBezTo>
                <a:cubicBezTo>
                  <a:pt x="7288" y="2565"/>
                  <a:pt x="6601" y="2939"/>
                  <a:pt x="6034" y="3491"/>
                </a:cubicBezTo>
                <a:cubicBezTo>
                  <a:pt x="5362" y="4119"/>
                  <a:pt x="4988" y="4865"/>
                  <a:pt x="4914" y="5552"/>
                </a:cubicBezTo>
                <a:cubicBezTo>
                  <a:pt x="4854" y="5985"/>
                  <a:pt x="5048" y="6478"/>
                  <a:pt x="5362" y="6852"/>
                </a:cubicBezTo>
                <a:cubicBezTo>
                  <a:pt x="5601" y="7106"/>
                  <a:pt x="5914" y="7285"/>
                  <a:pt x="6288" y="7285"/>
                </a:cubicBezTo>
                <a:cubicBezTo>
                  <a:pt x="6334" y="7290"/>
                  <a:pt x="6379" y="7292"/>
                  <a:pt x="6423" y="7292"/>
                </a:cubicBezTo>
                <a:cubicBezTo>
                  <a:pt x="7040" y="7292"/>
                  <a:pt x="7485" y="6831"/>
                  <a:pt x="7722" y="6538"/>
                </a:cubicBezTo>
                <a:cubicBezTo>
                  <a:pt x="8722" y="5418"/>
                  <a:pt x="8842" y="3686"/>
                  <a:pt x="8214" y="2312"/>
                </a:cubicBezTo>
                <a:cubicBezTo>
                  <a:pt x="9123" y="1923"/>
                  <a:pt x="10112" y="1721"/>
                  <a:pt x="11098" y="1721"/>
                </a:cubicBezTo>
                <a:cubicBezTo>
                  <a:pt x="12009" y="1721"/>
                  <a:pt x="12916" y="1893"/>
                  <a:pt x="13755" y="2252"/>
                </a:cubicBezTo>
                <a:cubicBezTo>
                  <a:pt x="16249" y="3252"/>
                  <a:pt x="18056" y="5791"/>
                  <a:pt x="18176" y="8539"/>
                </a:cubicBezTo>
                <a:lnTo>
                  <a:pt x="18355" y="8480"/>
                </a:lnTo>
                <a:cubicBezTo>
                  <a:pt x="18295" y="5732"/>
                  <a:pt x="16369" y="3058"/>
                  <a:pt x="13815" y="2058"/>
                </a:cubicBezTo>
                <a:cubicBezTo>
                  <a:pt x="12956" y="1703"/>
                  <a:pt x="12031" y="1533"/>
                  <a:pt x="11108" y="1533"/>
                </a:cubicBezTo>
                <a:cubicBezTo>
                  <a:pt x="10088" y="1533"/>
                  <a:pt x="9072" y="1740"/>
                  <a:pt x="8155" y="2132"/>
                </a:cubicBezTo>
                <a:cubicBezTo>
                  <a:pt x="8095" y="2058"/>
                  <a:pt x="8035" y="1938"/>
                  <a:pt x="7975" y="1878"/>
                </a:cubicBezTo>
                <a:cubicBezTo>
                  <a:pt x="7178" y="714"/>
                  <a:pt x="5802" y="0"/>
                  <a:pt x="43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21"/>
          <p:cNvSpPr/>
          <p:nvPr/>
        </p:nvSpPr>
        <p:spPr>
          <a:xfrm rot="10610075" flipH="1">
            <a:off x="5139835" y="4843788"/>
            <a:ext cx="1217702" cy="589393"/>
          </a:xfrm>
          <a:custGeom>
            <a:avLst/>
            <a:gdLst/>
            <a:ahLst/>
            <a:cxnLst/>
            <a:rect l="l" t="t" r="r" b="b"/>
            <a:pathLst>
              <a:path w="21029" h="10178" extrusionOk="0">
                <a:moveTo>
                  <a:pt x="9081" y="157"/>
                </a:moveTo>
                <a:cubicBezTo>
                  <a:pt x="9454" y="157"/>
                  <a:pt x="9902" y="351"/>
                  <a:pt x="10276" y="664"/>
                </a:cubicBezTo>
                <a:cubicBezTo>
                  <a:pt x="11142" y="1351"/>
                  <a:pt x="11575" y="2531"/>
                  <a:pt x="11456" y="3711"/>
                </a:cubicBezTo>
                <a:cubicBezTo>
                  <a:pt x="11261" y="4831"/>
                  <a:pt x="10649" y="5892"/>
                  <a:pt x="9708" y="6638"/>
                </a:cubicBezTo>
                <a:cubicBezTo>
                  <a:pt x="9529" y="6758"/>
                  <a:pt x="9335" y="6877"/>
                  <a:pt x="9156" y="7012"/>
                </a:cubicBezTo>
                <a:lnTo>
                  <a:pt x="9081" y="6952"/>
                </a:lnTo>
                <a:cubicBezTo>
                  <a:pt x="7662" y="5518"/>
                  <a:pt x="6602" y="3144"/>
                  <a:pt x="7587" y="1277"/>
                </a:cubicBezTo>
                <a:cubicBezTo>
                  <a:pt x="7901" y="724"/>
                  <a:pt x="8334" y="291"/>
                  <a:pt x="8782" y="231"/>
                </a:cubicBezTo>
                <a:cubicBezTo>
                  <a:pt x="8902" y="231"/>
                  <a:pt x="8962" y="157"/>
                  <a:pt x="9081" y="157"/>
                </a:cubicBezTo>
                <a:close/>
                <a:moveTo>
                  <a:pt x="16489" y="3651"/>
                </a:moveTo>
                <a:cubicBezTo>
                  <a:pt x="16922" y="3651"/>
                  <a:pt x="17370" y="3771"/>
                  <a:pt x="17609" y="4084"/>
                </a:cubicBezTo>
                <a:cubicBezTo>
                  <a:pt x="18176" y="4712"/>
                  <a:pt x="18296" y="5638"/>
                  <a:pt x="17922" y="6579"/>
                </a:cubicBezTo>
                <a:cubicBezTo>
                  <a:pt x="17669" y="7251"/>
                  <a:pt x="17235" y="7818"/>
                  <a:pt x="16683" y="8251"/>
                </a:cubicBezTo>
                <a:cubicBezTo>
                  <a:pt x="15936" y="7445"/>
                  <a:pt x="15369" y="6444"/>
                  <a:pt x="15249" y="5384"/>
                </a:cubicBezTo>
                <a:cubicBezTo>
                  <a:pt x="15189" y="4891"/>
                  <a:pt x="15249" y="4518"/>
                  <a:pt x="15369" y="4204"/>
                </a:cubicBezTo>
                <a:cubicBezTo>
                  <a:pt x="15563" y="3890"/>
                  <a:pt x="15876" y="3711"/>
                  <a:pt x="16309" y="3651"/>
                </a:cubicBezTo>
                <a:close/>
                <a:moveTo>
                  <a:pt x="9096" y="0"/>
                </a:moveTo>
                <a:cubicBezTo>
                  <a:pt x="8989" y="0"/>
                  <a:pt x="8885" y="12"/>
                  <a:pt x="8782" y="37"/>
                </a:cubicBezTo>
                <a:cubicBezTo>
                  <a:pt x="8215" y="157"/>
                  <a:pt x="7782" y="530"/>
                  <a:pt x="7408" y="1157"/>
                </a:cubicBezTo>
                <a:cubicBezTo>
                  <a:pt x="6408" y="3144"/>
                  <a:pt x="7468" y="5578"/>
                  <a:pt x="8962" y="7071"/>
                </a:cubicBezTo>
                <a:lnTo>
                  <a:pt x="8962" y="7131"/>
                </a:lnTo>
                <a:cubicBezTo>
                  <a:pt x="8112" y="7617"/>
                  <a:pt x="7133" y="7867"/>
                  <a:pt x="6151" y="7867"/>
                </a:cubicBezTo>
                <a:cubicBezTo>
                  <a:pt x="5113" y="7867"/>
                  <a:pt x="4072" y="7588"/>
                  <a:pt x="3182" y="7012"/>
                </a:cubicBezTo>
                <a:cubicBezTo>
                  <a:pt x="1240" y="5757"/>
                  <a:pt x="195" y="3218"/>
                  <a:pt x="747" y="978"/>
                </a:cubicBezTo>
                <a:lnTo>
                  <a:pt x="568" y="903"/>
                </a:lnTo>
                <a:lnTo>
                  <a:pt x="568" y="903"/>
                </a:lnTo>
                <a:cubicBezTo>
                  <a:pt x="1" y="3278"/>
                  <a:pt x="1061" y="5892"/>
                  <a:pt x="3047" y="7191"/>
                </a:cubicBezTo>
                <a:cubicBezTo>
                  <a:pt x="3963" y="7759"/>
                  <a:pt x="5040" y="8039"/>
                  <a:pt x="6123" y="8039"/>
                </a:cubicBezTo>
                <a:cubicBezTo>
                  <a:pt x="7176" y="8039"/>
                  <a:pt x="8235" y="7774"/>
                  <a:pt x="9156" y="7251"/>
                </a:cubicBezTo>
                <a:cubicBezTo>
                  <a:pt x="10515" y="8565"/>
                  <a:pt x="12143" y="9312"/>
                  <a:pt x="13756" y="9371"/>
                </a:cubicBezTo>
                <a:cubicBezTo>
                  <a:pt x="14816" y="9371"/>
                  <a:pt x="15802" y="9058"/>
                  <a:pt x="16623" y="8505"/>
                </a:cubicBezTo>
                <a:cubicBezTo>
                  <a:pt x="17669" y="9566"/>
                  <a:pt x="19043" y="10178"/>
                  <a:pt x="20536" y="10178"/>
                </a:cubicBezTo>
                <a:lnTo>
                  <a:pt x="21029" y="10178"/>
                </a:lnTo>
                <a:lnTo>
                  <a:pt x="21029" y="9939"/>
                </a:lnTo>
                <a:cubicBezTo>
                  <a:pt x="20852" y="9959"/>
                  <a:pt x="20676" y="9969"/>
                  <a:pt x="20500" y="9969"/>
                </a:cubicBezTo>
                <a:cubicBezTo>
                  <a:pt x="19128" y="9969"/>
                  <a:pt x="17795" y="9364"/>
                  <a:pt x="16802" y="8371"/>
                </a:cubicBezTo>
                <a:cubicBezTo>
                  <a:pt x="17370" y="7938"/>
                  <a:pt x="17863" y="7325"/>
                  <a:pt x="18117" y="6638"/>
                </a:cubicBezTo>
                <a:cubicBezTo>
                  <a:pt x="18490" y="5638"/>
                  <a:pt x="18356" y="4577"/>
                  <a:pt x="17743" y="3965"/>
                </a:cubicBezTo>
                <a:cubicBezTo>
                  <a:pt x="17467" y="3636"/>
                  <a:pt x="16948" y="3447"/>
                  <a:pt x="16492" y="3447"/>
                </a:cubicBezTo>
                <a:cubicBezTo>
                  <a:pt x="16429" y="3447"/>
                  <a:pt x="16369" y="3450"/>
                  <a:pt x="16309" y="3457"/>
                </a:cubicBezTo>
                <a:cubicBezTo>
                  <a:pt x="15802" y="3517"/>
                  <a:pt x="15428" y="3711"/>
                  <a:pt x="15249" y="4084"/>
                </a:cubicBezTo>
                <a:cubicBezTo>
                  <a:pt x="15055" y="4458"/>
                  <a:pt x="14995" y="4831"/>
                  <a:pt x="15055" y="5384"/>
                </a:cubicBezTo>
                <a:cubicBezTo>
                  <a:pt x="15189" y="6504"/>
                  <a:pt x="15742" y="7564"/>
                  <a:pt x="16489" y="8371"/>
                </a:cubicBezTo>
                <a:cubicBezTo>
                  <a:pt x="15682" y="8879"/>
                  <a:pt x="14756" y="9192"/>
                  <a:pt x="13756" y="9192"/>
                </a:cubicBezTo>
                <a:cubicBezTo>
                  <a:pt x="12202" y="9118"/>
                  <a:pt x="10649" y="8445"/>
                  <a:pt x="9335" y="7131"/>
                </a:cubicBezTo>
                <a:cubicBezTo>
                  <a:pt x="9454" y="7071"/>
                  <a:pt x="9649" y="6952"/>
                  <a:pt x="9768" y="6818"/>
                </a:cubicBezTo>
                <a:cubicBezTo>
                  <a:pt x="10828" y="6011"/>
                  <a:pt x="11456" y="4891"/>
                  <a:pt x="11635" y="3771"/>
                </a:cubicBezTo>
                <a:cubicBezTo>
                  <a:pt x="11769" y="2472"/>
                  <a:pt x="11321" y="1217"/>
                  <a:pt x="10395" y="470"/>
                </a:cubicBezTo>
                <a:cubicBezTo>
                  <a:pt x="9946" y="174"/>
                  <a:pt x="9505" y="0"/>
                  <a:pt x="90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21"/>
          <p:cNvSpPr txBox="1"/>
          <p:nvPr>
            <p:ph type="subTitle" idx="5"/>
          </p:nvPr>
        </p:nvSpPr>
        <p:spPr>
          <a:xfrm>
            <a:off x="5956200" y="3769775"/>
            <a:ext cx="24678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1" name="Google Shape;201;p21"/>
          <p:cNvSpPr txBox="1"/>
          <p:nvPr>
            <p:ph type="subTitle" idx="6"/>
          </p:nvPr>
        </p:nvSpPr>
        <p:spPr>
          <a:xfrm>
            <a:off x="5956200" y="3064775"/>
            <a:ext cx="2467800" cy="572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subTitle" idx="1"/>
          </p:nvPr>
        </p:nvSpPr>
        <p:spPr>
          <a:xfrm>
            <a:off x="4980602" y="2271075"/>
            <a:ext cx="22353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4" name="Google Shape;204;p22"/>
          <p:cNvSpPr txBox="1"/>
          <p:nvPr>
            <p:ph type="subTitle" idx="2"/>
          </p:nvPr>
        </p:nvSpPr>
        <p:spPr>
          <a:xfrm>
            <a:off x="1928100" y="2271075"/>
            <a:ext cx="22353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5" name="Google Shape;205;p22"/>
          <p:cNvSpPr txBox="1"/>
          <p:nvPr>
            <p:ph type="subTitle" idx="3"/>
          </p:nvPr>
        </p:nvSpPr>
        <p:spPr>
          <a:xfrm>
            <a:off x="4980607" y="1566075"/>
            <a:ext cx="2235300" cy="572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06" name="Google Shape;206;p22"/>
          <p:cNvSpPr txBox="1"/>
          <p:nvPr>
            <p:ph type="subTitle" idx="4"/>
          </p:nvPr>
        </p:nvSpPr>
        <p:spPr>
          <a:xfrm>
            <a:off x="1928100" y="1566075"/>
            <a:ext cx="2235300" cy="572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07" name="Google Shape;207;p22"/>
          <p:cNvSpPr txBox="1"/>
          <p:nvPr>
            <p:ph type="title"/>
          </p:nvPr>
        </p:nvSpPr>
        <p:spPr>
          <a:xfrm>
            <a:off x="720000" y="445025"/>
            <a:ext cx="7704000" cy="621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8" name="Google Shape;208;p22"/>
          <p:cNvSpPr/>
          <p:nvPr/>
        </p:nvSpPr>
        <p:spPr>
          <a:xfrm rot="10800000">
            <a:off x="835020" y="4703888"/>
            <a:ext cx="2806005" cy="448082"/>
          </a:xfrm>
          <a:custGeom>
            <a:avLst/>
            <a:gdLst/>
            <a:ahLst/>
            <a:cxnLst/>
            <a:rect l="l" t="t" r="r" b="b"/>
            <a:pathLst>
              <a:path w="61488" h="17381" extrusionOk="0">
                <a:moveTo>
                  <a:pt x="1" y="1"/>
                </a:moveTo>
                <a:cubicBezTo>
                  <a:pt x="314" y="2360"/>
                  <a:pt x="942" y="4660"/>
                  <a:pt x="2062" y="6647"/>
                </a:cubicBezTo>
                <a:cubicBezTo>
                  <a:pt x="3869" y="9887"/>
                  <a:pt x="7155" y="12441"/>
                  <a:pt x="10888" y="12620"/>
                </a:cubicBezTo>
                <a:cubicBezTo>
                  <a:pt x="11047" y="12628"/>
                  <a:pt x="11205" y="12632"/>
                  <a:pt x="11363" y="12632"/>
                </a:cubicBezTo>
                <a:cubicBezTo>
                  <a:pt x="15109" y="12632"/>
                  <a:pt x="18586" y="10504"/>
                  <a:pt x="22284" y="10261"/>
                </a:cubicBezTo>
                <a:cubicBezTo>
                  <a:pt x="22540" y="10243"/>
                  <a:pt x="22796" y="10235"/>
                  <a:pt x="23049" y="10235"/>
                </a:cubicBezTo>
                <a:cubicBezTo>
                  <a:pt x="29920" y="10235"/>
                  <a:pt x="35666" y="16460"/>
                  <a:pt x="42565" y="17295"/>
                </a:cubicBezTo>
                <a:cubicBezTo>
                  <a:pt x="43077" y="17352"/>
                  <a:pt x="43590" y="17380"/>
                  <a:pt x="44103" y="17380"/>
                </a:cubicBezTo>
                <a:cubicBezTo>
                  <a:pt x="47468" y="17380"/>
                  <a:pt x="50809" y="16174"/>
                  <a:pt x="53453" y="14114"/>
                </a:cubicBezTo>
                <a:cubicBezTo>
                  <a:pt x="56574" y="11814"/>
                  <a:pt x="58874" y="8513"/>
                  <a:pt x="60368" y="4914"/>
                </a:cubicBezTo>
                <a:cubicBezTo>
                  <a:pt x="60995" y="3361"/>
                  <a:pt x="61488" y="1673"/>
                  <a:pt x="614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" name="Google Shape;209;p22"/>
          <p:cNvSpPr/>
          <p:nvPr/>
        </p:nvSpPr>
        <p:spPr>
          <a:xfrm rot="-10609926">
            <a:off x="15884" y="4622826"/>
            <a:ext cx="1260512" cy="610136"/>
          </a:xfrm>
          <a:custGeom>
            <a:avLst/>
            <a:gdLst/>
            <a:ahLst/>
            <a:cxnLst/>
            <a:rect l="l" t="t" r="r" b="b"/>
            <a:pathLst>
              <a:path w="21029" h="10178" extrusionOk="0">
                <a:moveTo>
                  <a:pt x="9081" y="157"/>
                </a:moveTo>
                <a:cubicBezTo>
                  <a:pt x="9454" y="157"/>
                  <a:pt x="9902" y="351"/>
                  <a:pt x="10276" y="664"/>
                </a:cubicBezTo>
                <a:cubicBezTo>
                  <a:pt x="11142" y="1351"/>
                  <a:pt x="11575" y="2531"/>
                  <a:pt x="11456" y="3711"/>
                </a:cubicBezTo>
                <a:cubicBezTo>
                  <a:pt x="11261" y="4831"/>
                  <a:pt x="10649" y="5892"/>
                  <a:pt x="9708" y="6638"/>
                </a:cubicBezTo>
                <a:cubicBezTo>
                  <a:pt x="9529" y="6758"/>
                  <a:pt x="9335" y="6877"/>
                  <a:pt x="9156" y="7012"/>
                </a:cubicBezTo>
                <a:lnTo>
                  <a:pt x="9081" y="6952"/>
                </a:lnTo>
                <a:cubicBezTo>
                  <a:pt x="7662" y="5518"/>
                  <a:pt x="6602" y="3144"/>
                  <a:pt x="7587" y="1277"/>
                </a:cubicBezTo>
                <a:cubicBezTo>
                  <a:pt x="7901" y="724"/>
                  <a:pt x="8334" y="291"/>
                  <a:pt x="8782" y="231"/>
                </a:cubicBezTo>
                <a:cubicBezTo>
                  <a:pt x="8902" y="231"/>
                  <a:pt x="8962" y="157"/>
                  <a:pt x="9081" y="157"/>
                </a:cubicBezTo>
                <a:close/>
                <a:moveTo>
                  <a:pt x="16489" y="3651"/>
                </a:moveTo>
                <a:cubicBezTo>
                  <a:pt x="16922" y="3651"/>
                  <a:pt x="17370" y="3771"/>
                  <a:pt x="17609" y="4084"/>
                </a:cubicBezTo>
                <a:cubicBezTo>
                  <a:pt x="18176" y="4712"/>
                  <a:pt x="18296" y="5638"/>
                  <a:pt x="17922" y="6579"/>
                </a:cubicBezTo>
                <a:cubicBezTo>
                  <a:pt x="17669" y="7251"/>
                  <a:pt x="17235" y="7818"/>
                  <a:pt x="16683" y="8251"/>
                </a:cubicBezTo>
                <a:cubicBezTo>
                  <a:pt x="15936" y="7445"/>
                  <a:pt x="15369" y="6444"/>
                  <a:pt x="15249" y="5384"/>
                </a:cubicBezTo>
                <a:cubicBezTo>
                  <a:pt x="15189" y="4891"/>
                  <a:pt x="15249" y="4518"/>
                  <a:pt x="15369" y="4204"/>
                </a:cubicBezTo>
                <a:cubicBezTo>
                  <a:pt x="15563" y="3890"/>
                  <a:pt x="15876" y="3711"/>
                  <a:pt x="16309" y="3651"/>
                </a:cubicBezTo>
                <a:close/>
                <a:moveTo>
                  <a:pt x="9096" y="0"/>
                </a:moveTo>
                <a:cubicBezTo>
                  <a:pt x="8989" y="0"/>
                  <a:pt x="8885" y="12"/>
                  <a:pt x="8782" y="37"/>
                </a:cubicBezTo>
                <a:cubicBezTo>
                  <a:pt x="8215" y="157"/>
                  <a:pt x="7782" y="530"/>
                  <a:pt x="7408" y="1157"/>
                </a:cubicBezTo>
                <a:cubicBezTo>
                  <a:pt x="6408" y="3144"/>
                  <a:pt x="7468" y="5578"/>
                  <a:pt x="8962" y="7071"/>
                </a:cubicBezTo>
                <a:lnTo>
                  <a:pt x="8962" y="7131"/>
                </a:lnTo>
                <a:cubicBezTo>
                  <a:pt x="8112" y="7617"/>
                  <a:pt x="7133" y="7867"/>
                  <a:pt x="6151" y="7867"/>
                </a:cubicBezTo>
                <a:cubicBezTo>
                  <a:pt x="5113" y="7867"/>
                  <a:pt x="4072" y="7588"/>
                  <a:pt x="3182" y="7012"/>
                </a:cubicBezTo>
                <a:cubicBezTo>
                  <a:pt x="1240" y="5757"/>
                  <a:pt x="195" y="3218"/>
                  <a:pt x="747" y="978"/>
                </a:cubicBezTo>
                <a:lnTo>
                  <a:pt x="568" y="903"/>
                </a:lnTo>
                <a:lnTo>
                  <a:pt x="568" y="903"/>
                </a:lnTo>
                <a:cubicBezTo>
                  <a:pt x="1" y="3278"/>
                  <a:pt x="1061" y="5892"/>
                  <a:pt x="3047" y="7191"/>
                </a:cubicBezTo>
                <a:cubicBezTo>
                  <a:pt x="3963" y="7759"/>
                  <a:pt x="5040" y="8039"/>
                  <a:pt x="6123" y="8039"/>
                </a:cubicBezTo>
                <a:cubicBezTo>
                  <a:pt x="7176" y="8039"/>
                  <a:pt x="8235" y="7774"/>
                  <a:pt x="9156" y="7251"/>
                </a:cubicBezTo>
                <a:cubicBezTo>
                  <a:pt x="10515" y="8565"/>
                  <a:pt x="12143" y="9312"/>
                  <a:pt x="13756" y="9371"/>
                </a:cubicBezTo>
                <a:cubicBezTo>
                  <a:pt x="14816" y="9371"/>
                  <a:pt x="15802" y="9058"/>
                  <a:pt x="16623" y="8505"/>
                </a:cubicBezTo>
                <a:cubicBezTo>
                  <a:pt x="17669" y="9566"/>
                  <a:pt x="19043" y="10178"/>
                  <a:pt x="20536" y="10178"/>
                </a:cubicBezTo>
                <a:lnTo>
                  <a:pt x="21029" y="10178"/>
                </a:lnTo>
                <a:lnTo>
                  <a:pt x="21029" y="9939"/>
                </a:lnTo>
                <a:cubicBezTo>
                  <a:pt x="20852" y="9959"/>
                  <a:pt x="20676" y="9969"/>
                  <a:pt x="20500" y="9969"/>
                </a:cubicBezTo>
                <a:cubicBezTo>
                  <a:pt x="19128" y="9969"/>
                  <a:pt x="17795" y="9364"/>
                  <a:pt x="16802" y="8371"/>
                </a:cubicBezTo>
                <a:cubicBezTo>
                  <a:pt x="17370" y="7938"/>
                  <a:pt x="17863" y="7325"/>
                  <a:pt x="18117" y="6638"/>
                </a:cubicBezTo>
                <a:cubicBezTo>
                  <a:pt x="18490" y="5638"/>
                  <a:pt x="18356" y="4577"/>
                  <a:pt x="17743" y="3965"/>
                </a:cubicBezTo>
                <a:cubicBezTo>
                  <a:pt x="17467" y="3636"/>
                  <a:pt x="16948" y="3447"/>
                  <a:pt x="16492" y="3447"/>
                </a:cubicBezTo>
                <a:cubicBezTo>
                  <a:pt x="16429" y="3447"/>
                  <a:pt x="16369" y="3450"/>
                  <a:pt x="16309" y="3457"/>
                </a:cubicBezTo>
                <a:cubicBezTo>
                  <a:pt x="15802" y="3517"/>
                  <a:pt x="15428" y="3711"/>
                  <a:pt x="15249" y="4084"/>
                </a:cubicBezTo>
                <a:cubicBezTo>
                  <a:pt x="15055" y="4458"/>
                  <a:pt x="14995" y="4831"/>
                  <a:pt x="15055" y="5384"/>
                </a:cubicBezTo>
                <a:cubicBezTo>
                  <a:pt x="15189" y="6504"/>
                  <a:pt x="15742" y="7564"/>
                  <a:pt x="16489" y="8371"/>
                </a:cubicBezTo>
                <a:cubicBezTo>
                  <a:pt x="15682" y="8879"/>
                  <a:pt x="14756" y="9192"/>
                  <a:pt x="13756" y="9192"/>
                </a:cubicBezTo>
                <a:cubicBezTo>
                  <a:pt x="12202" y="9118"/>
                  <a:pt x="10649" y="8445"/>
                  <a:pt x="9335" y="7131"/>
                </a:cubicBezTo>
                <a:cubicBezTo>
                  <a:pt x="9454" y="7071"/>
                  <a:pt x="9649" y="6952"/>
                  <a:pt x="9768" y="6818"/>
                </a:cubicBezTo>
                <a:cubicBezTo>
                  <a:pt x="10828" y="6011"/>
                  <a:pt x="11456" y="4891"/>
                  <a:pt x="11635" y="3771"/>
                </a:cubicBezTo>
                <a:cubicBezTo>
                  <a:pt x="11769" y="2472"/>
                  <a:pt x="11321" y="1217"/>
                  <a:pt x="10395" y="470"/>
                </a:cubicBezTo>
                <a:cubicBezTo>
                  <a:pt x="9946" y="174"/>
                  <a:pt x="9505" y="0"/>
                  <a:pt x="90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22"/>
          <p:cNvSpPr/>
          <p:nvPr/>
        </p:nvSpPr>
        <p:spPr>
          <a:xfrm rot="5400000">
            <a:off x="7275833" y="2904273"/>
            <a:ext cx="3224431" cy="514912"/>
          </a:xfrm>
          <a:custGeom>
            <a:avLst/>
            <a:gdLst/>
            <a:ahLst/>
            <a:cxnLst/>
            <a:rect l="l" t="t" r="r" b="b"/>
            <a:pathLst>
              <a:path w="61488" h="17381" extrusionOk="0">
                <a:moveTo>
                  <a:pt x="1" y="1"/>
                </a:moveTo>
                <a:cubicBezTo>
                  <a:pt x="314" y="2360"/>
                  <a:pt x="942" y="4660"/>
                  <a:pt x="2062" y="6647"/>
                </a:cubicBezTo>
                <a:cubicBezTo>
                  <a:pt x="3869" y="9887"/>
                  <a:pt x="7155" y="12441"/>
                  <a:pt x="10888" y="12620"/>
                </a:cubicBezTo>
                <a:cubicBezTo>
                  <a:pt x="11047" y="12628"/>
                  <a:pt x="11205" y="12632"/>
                  <a:pt x="11363" y="12632"/>
                </a:cubicBezTo>
                <a:cubicBezTo>
                  <a:pt x="15109" y="12632"/>
                  <a:pt x="18586" y="10504"/>
                  <a:pt x="22284" y="10261"/>
                </a:cubicBezTo>
                <a:cubicBezTo>
                  <a:pt x="22540" y="10243"/>
                  <a:pt x="22796" y="10235"/>
                  <a:pt x="23049" y="10235"/>
                </a:cubicBezTo>
                <a:cubicBezTo>
                  <a:pt x="29920" y="10235"/>
                  <a:pt x="35666" y="16460"/>
                  <a:pt x="42565" y="17295"/>
                </a:cubicBezTo>
                <a:cubicBezTo>
                  <a:pt x="43077" y="17352"/>
                  <a:pt x="43590" y="17380"/>
                  <a:pt x="44103" y="17380"/>
                </a:cubicBezTo>
                <a:cubicBezTo>
                  <a:pt x="47468" y="17380"/>
                  <a:pt x="50809" y="16174"/>
                  <a:pt x="53453" y="14114"/>
                </a:cubicBezTo>
                <a:cubicBezTo>
                  <a:pt x="56574" y="11814"/>
                  <a:pt x="58874" y="8513"/>
                  <a:pt x="60368" y="4914"/>
                </a:cubicBezTo>
                <a:cubicBezTo>
                  <a:pt x="60995" y="3361"/>
                  <a:pt x="61488" y="1673"/>
                  <a:pt x="614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" name="Google Shape;211;p22"/>
          <p:cNvSpPr txBox="1"/>
          <p:nvPr>
            <p:ph type="subTitle" idx="5"/>
          </p:nvPr>
        </p:nvSpPr>
        <p:spPr>
          <a:xfrm>
            <a:off x="4980602" y="3774975"/>
            <a:ext cx="22353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2" name="Google Shape;212;p22"/>
          <p:cNvSpPr txBox="1"/>
          <p:nvPr>
            <p:ph type="subTitle" idx="6"/>
          </p:nvPr>
        </p:nvSpPr>
        <p:spPr>
          <a:xfrm>
            <a:off x="1928100" y="3774975"/>
            <a:ext cx="22353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22"/>
          <p:cNvSpPr txBox="1"/>
          <p:nvPr>
            <p:ph type="subTitle" idx="7"/>
          </p:nvPr>
        </p:nvSpPr>
        <p:spPr>
          <a:xfrm>
            <a:off x="4980607" y="3069975"/>
            <a:ext cx="2235300" cy="572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14" name="Google Shape;214;p22"/>
          <p:cNvSpPr txBox="1"/>
          <p:nvPr>
            <p:ph type="subTitle" idx="8"/>
          </p:nvPr>
        </p:nvSpPr>
        <p:spPr>
          <a:xfrm>
            <a:off x="1928100" y="3069975"/>
            <a:ext cx="2235300" cy="572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subTitle" idx="1"/>
          </p:nvPr>
        </p:nvSpPr>
        <p:spPr>
          <a:xfrm>
            <a:off x="3573295" y="3807275"/>
            <a:ext cx="199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7" name="Google Shape;217;p23"/>
          <p:cNvSpPr txBox="1"/>
          <p:nvPr>
            <p:ph type="subTitle" idx="2"/>
          </p:nvPr>
        </p:nvSpPr>
        <p:spPr>
          <a:xfrm>
            <a:off x="1454363" y="3807275"/>
            <a:ext cx="199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8" name="Google Shape;218;p23"/>
          <p:cNvSpPr txBox="1"/>
          <p:nvPr>
            <p:ph type="subTitle" idx="3"/>
          </p:nvPr>
        </p:nvSpPr>
        <p:spPr>
          <a:xfrm>
            <a:off x="3573295" y="3102275"/>
            <a:ext cx="1997400" cy="572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19" name="Google Shape;219;p23"/>
          <p:cNvSpPr txBox="1"/>
          <p:nvPr>
            <p:ph type="subTitle" idx="4"/>
          </p:nvPr>
        </p:nvSpPr>
        <p:spPr>
          <a:xfrm>
            <a:off x="1454363" y="3102275"/>
            <a:ext cx="1997400" cy="572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20" name="Google Shape;220;p23"/>
          <p:cNvSpPr txBox="1"/>
          <p:nvPr>
            <p:ph type="title"/>
          </p:nvPr>
        </p:nvSpPr>
        <p:spPr>
          <a:xfrm>
            <a:off x="720000" y="445025"/>
            <a:ext cx="7704000" cy="621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1" name="Google Shape;221;p23"/>
          <p:cNvSpPr/>
          <p:nvPr/>
        </p:nvSpPr>
        <p:spPr>
          <a:xfrm rot="-5400000">
            <a:off x="7646175" y="2315716"/>
            <a:ext cx="2474072" cy="519242"/>
          </a:xfrm>
          <a:custGeom>
            <a:avLst/>
            <a:gdLst/>
            <a:ahLst/>
            <a:cxnLst/>
            <a:rect l="l" t="t" r="r" b="b"/>
            <a:pathLst>
              <a:path w="53453" h="9048" extrusionOk="0">
                <a:moveTo>
                  <a:pt x="41098" y="0"/>
                </a:moveTo>
                <a:cubicBezTo>
                  <a:pt x="38490" y="0"/>
                  <a:pt x="35894" y="524"/>
                  <a:pt x="33485" y="1520"/>
                </a:cubicBezTo>
                <a:cubicBezTo>
                  <a:pt x="30378" y="2819"/>
                  <a:pt x="27511" y="4940"/>
                  <a:pt x="24151" y="5194"/>
                </a:cubicBezTo>
                <a:cubicBezTo>
                  <a:pt x="23896" y="5216"/>
                  <a:pt x="23643" y="5226"/>
                  <a:pt x="23392" y="5226"/>
                </a:cubicBezTo>
                <a:cubicBezTo>
                  <a:pt x="21552" y="5226"/>
                  <a:pt x="19796" y="4694"/>
                  <a:pt x="17982" y="4313"/>
                </a:cubicBezTo>
                <a:cubicBezTo>
                  <a:pt x="15918" y="3817"/>
                  <a:pt x="13794" y="3459"/>
                  <a:pt x="11689" y="3459"/>
                </a:cubicBezTo>
                <a:cubicBezTo>
                  <a:pt x="10627" y="3459"/>
                  <a:pt x="9570" y="3550"/>
                  <a:pt x="8529" y="3760"/>
                </a:cubicBezTo>
                <a:cubicBezTo>
                  <a:pt x="5168" y="4447"/>
                  <a:pt x="2122" y="6374"/>
                  <a:pt x="1" y="9047"/>
                </a:cubicBezTo>
                <a:lnTo>
                  <a:pt x="53154" y="9047"/>
                </a:lnTo>
                <a:cubicBezTo>
                  <a:pt x="53453" y="6986"/>
                  <a:pt x="52587" y="4880"/>
                  <a:pt x="51093" y="3387"/>
                </a:cubicBezTo>
                <a:cubicBezTo>
                  <a:pt x="49480" y="1759"/>
                  <a:pt x="47240" y="893"/>
                  <a:pt x="45000" y="400"/>
                </a:cubicBezTo>
                <a:cubicBezTo>
                  <a:pt x="43710" y="131"/>
                  <a:pt x="42403" y="0"/>
                  <a:pt x="410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" name="Google Shape;222;p23"/>
          <p:cNvSpPr/>
          <p:nvPr/>
        </p:nvSpPr>
        <p:spPr>
          <a:xfrm rot="10800000" flipH="1">
            <a:off x="0" y="4658228"/>
            <a:ext cx="3095767" cy="494359"/>
          </a:xfrm>
          <a:custGeom>
            <a:avLst/>
            <a:gdLst/>
            <a:ahLst/>
            <a:cxnLst/>
            <a:rect l="l" t="t" r="r" b="b"/>
            <a:pathLst>
              <a:path w="61488" h="17381" extrusionOk="0">
                <a:moveTo>
                  <a:pt x="1" y="1"/>
                </a:moveTo>
                <a:cubicBezTo>
                  <a:pt x="314" y="2360"/>
                  <a:pt x="942" y="4660"/>
                  <a:pt x="2062" y="6647"/>
                </a:cubicBezTo>
                <a:cubicBezTo>
                  <a:pt x="3869" y="9887"/>
                  <a:pt x="7155" y="12441"/>
                  <a:pt x="10888" y="12620"/>
                </a:cubicBezTo>
                <a:cubicBezTo>
                  <a:pt x="11047" y="12628"/>
                  <a:pt x="11205" y="12632"/>
                  <a:pt x="11363" y="12632"/>
                </a:cubicBezTo>
                <a:cubicBezTo>
                  <a:pt x="15109" y="12632"/>
                  <a:pt x="18586" y="10504"/>
                  <a:pt x="22284" y="10261"/>
                </a:cubicBezTo>
                <a:cubicBezTo>
                  <a:pt x="22540" y="10243"/>
                  <a:pt x="22796" y="10235"/>
                  <a:pt x="23049" y="10235"/>
                </a:cubicBezTo>
                <a:cubicBezTo>
                  <a:pt x="29920" y="10235"/>
                  <a:pt x="35666" y="16460"/>
                  <a:pt x="42565" y="17295"/>
                </a:cubicBezTo>
                <a:cubicBezTo>
                  <a:pt x="43077" y="17352"/>
                  <a:pt x="43590" y="17380"/>
                  <a:pt x="44103" y="17380"/>
                </a:cubicBezTo>
                <a:cubicBezTo>
                  <a:pt x="47468" y="17380"/>
                  <a:pt x="50809" y="16174"/>
                  <a:pt x="53453" y="14114"/>
                </a:cubicBezTo>
                <a:cubicBezTo>
                  <a:pt x="56574" y="11814"/>
                  <a:pt x="58874" y="8513"/>
                  <a:pt x="60368" y="4914"/>
                </a:cubicBezTo>
                <a:cubicBezTo>
                  <a:pt x="60995" y="3361"/>
                  <a:pt x="61488" y="1673"/>
                  <a:pt x="614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23"/>
          <p:cNvSpPr/>
          <p:nvPr/>
        </p:nvSpPr>
        <p:spPr>
          <a:xfrm rot="-3390771" flipH="1">
            <a:off x="8298389" y="3455403"/>
            <a:ext cx="1203911" cy="560111"/>
          </a:xfrm>
          <a:custGeom>
            <a:avLst/>
            <a:gdLst/>
            <a:ahLst/>
            <a:cxnLst/>
            <a:rect l="l" t="t" r="r" b="b"/>
            <a:pathLst>
              <a:path w="18356" h="8540" extrusionOk="0">
                <a:moveTo>
                  <a:pt x="8035" y="2371"/>
                </a:moveTo>
                <a:lnTo>
                  <a:pt x="8035" y="2371"/>
                </a:lnTo>
                <a:cubicBezTo>
                  <a:pt x="8647" y="3686"/>
                  <a:pt x="8468" y="5358"/>
                  <a:pt x="7602" y="6419"/>
                </a:cubicBezTo>
                <a:cubicBezTo>
                  <a:pt x="7362" y="6658"/>
                  <a:pt x="6910" y="7111"/>
                  <a:pt x="6383" y="7111"/>
                </a:cubicBezTo>
                <a:cubicBezTo>
                  <a:pt x="6351" y="7111"/>
                  <a:pt x="6320" y="7109"/>
                  <a:pt x="6288" y="7106"/>
                </a:cubicBezTo>
                <a:cubicBezTo>
                  <a:pt x="5914" y="7106"/>
                  <a:pt x="5660" y="6852"/>
                  <a:pt x="5481" y="6732"/>
                </a:cubicBezTo>
                <a:cubicBezTo>
                  <a:pt x="5227" y="6419"/>
                  <a:pt x="5108" y="5926"/>
                  <a:pt x="5108" y="5552"/>
                </a:cubicBezTo>
                <a:cubicBezTo>
                  <a:pt x="5168" y="4925"/>
                  <a:pt x="5541" y="4238"/>
                  <a:pt x="6228" y="3626"/>
                </a:cubicBezTo>
                <a:cubicBezTo>
                  <a:pt x="6721" y="3118"/>
                  <a:pt x="7348" y="2685"/>
                  <a:pt x="8035" y="2371"/>
                </a:cubicBezTo>
                <a:close/>
                <a:moveTo>
                  <a:pt x="4382" y="0"/>
                </a:moveTo>
                <a:cubicBezTo>
                  <a:pt x="4127" y="0"/>
                  <a:pt x="3870" y="23"/>
                  <a:pt x="3614" y="71"/>
                </a:cubicBezTo>
                <a:cubicBezTo>
                  <a:pt x="2001" y="325"/>
                  <a:pt x="568" y="1565"/>
                  <a:pt x="0" y="3178"/>
                </a:cubicBezTo>
                <a:lnTo>
                  <a:pt x="194" y="3252"/>
                </a:lnTo>
                <a:cubicBezTo>
                  <a:pt x="747" y="1684"/>
                  <a:pt x="2121" y="504"/>
                  <a:pt x="3674" y="265"/>
                </a:cubicBezTo>
                <a:cubicBezTo>
                  <a:pt x="3913" y="217"/>
                  <a:pt x="4156" y="194"/>
                  <a:pt x="4399" y="194"/>
                </a:cubicBezTo>
                <a:cubicBezTo>
                  <a:pt x="5742" y="194"/>
                  <a:pt x="7099" y="898"/>
                  <a:pt x="7781" y="1998"/>
                </a:cubicBezTo>
                <a:cubicBezTo>
                  <a:pt x="7841" y="2058"/>
                  <a:pt x="7901" y="2132"/>
                  <a:pt x="7975" y="2252"/>
                </a:cubicBezTo>
                <a:cubicBezTo>
                  <a:pt x="7288" y="2565"/>
                  <a:pt x="6601" y="2939"/>
                  <a:pt x="6034" y="3491"/>
                </a:cubicBezTo>
                <a:cubicBezTo>
                  <a:pt x="5362" y="4119"/>
                  <a:pt x="4988" y="4865"/>
                  <a:pt x="4914" y="5552"/>
                </a:cubicBezTo>
                <a:cubicBezTo>
                  <a:pt x="4854" y="5985"/>
                  <a:pt x="5048" y="6478"/>
                  <a:pt x="5362" y="6852"/>
                </a:cubicBezTo>
                <a:cubicBezTo>
                  <a:pt x="5601" y="7106"/>
                  <a:pt x="5914" y="7285"/>
                  <a:pt x="6288" y="7285"/>
                </a:cubicBezTo>
                <a:cubicBezTo>
                  <a:pt x="6334" y="7290"/>
                  <a:pt x="6379" y="7292"/>
                  <a:pt x="6423" y="7292"/>
                </a:cubicBezTo>
                <a:cubicBezTo>
                  <a:pt x="7040" y="7292"/>
                  <a:pt x="7485" y="6831"/>
                  <a:pt x="7722" y="6538"/>
                </a:cubicBezTo>
                <a:cubicBezTo>
                  <a:pt x="8722" y="5418"/>
                  <a:pt x="8842" y="3686"/>
                  <a:pt x="8214" y="2312"/>
                </a:cubicBezTo>
                <a:cubicBezTo>
                  <a:pt x="9123" y="1923"/>
                  <a:pt x="10112" y="1721"/>
                  <a:pt x="11098" y="1721"/>
                </a:cubicBezTo>
                <a:cubicBezTo>
                  <a:pt x="12009" y="1721"/>
                  <a:pt x="12916" y="1893"/>
                  <a:pt x="13755" y="2252"/>
                </a:cubicBezTo>
                <a:cubicBezTo>
                  <a:pt x="16249" y="3252"/>
                  <a:pt x="18056" y="5791"/>
                  <a:pt x="18176" y="8539"/>
                </a:cubicBezTo>
                <a:lnTo>
                  <a:pt x="18355" y="8480"/>
                </a:lnTo>
                <a:cubicBezTo>
                  <a:pt x="18295" y="5732"/>
                  <a:pt x="16369" y="3058"/>
                  <a:pt x="13815" y="2058"/>
                </a:cubicBezTo>
                <a:cubicBezTo>
                  <a:pt x="12956" y="1703"/>
                  <a:pt x="12031" y="1533"/>
                  <a:pt x="11108" y="1533"/>
                </a:cubicBezTo>
                <a:cubicBezTo>
                  <a:pt x="10088" y="1533"/>
                  <a:pt x="9072" y="1740"/>
                  <a:pt x="8155" y="2132"/>
                </a:cubicBezTo>
                <a:cubicBezTo>
                  <a:pt x="8095" y="2058"/>
                  <a:pt x="8035" y="1938"/>
                  <a:pt x="7975" y="1878"/>
                </a:cubicBezTo>
                <a:cubicBezTo>
                  <a:pt x="7178" y="714"/>
                  <a:pt x="5802" y="0"/>
                  <a:pt x="43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23"/>
          <p:cNvSpPr/>
          <p:nvPr/>
        </p:nvSpPr>
        <p:spPr>
          <a:xfrm rot="10610075" flipH="1">
            <a:off x="668085" y="4691388"/>
            <a:ext cx="1217702" cy="589393"/>
          </a:xfrm>
          <a:custGeom>
            <a:avLst/>
            <a:gdLst/>
            <a:ahLst/>
            <a:cxnLst/>
            <a:rect l="l" t="t" r="r" b="b"/>
            <a:pathLst>
              <a:path w="21029" h="10178" extrusionOk="0">
                <a:moveTo>
                  <a:pt x="9081" y="157"/>
                </a:moveTo>
                <a:cubicBezTo>
                  <a:pt x="9454" y="157"/>
                  <a:pt x="9902" y="351"/>
                  <a:pt x="10276" y="664"/>
                </a:cubicBezTo>
                <a:cubicBezTo>
                  <a:pt x="11142" y="1351"/>
                  <a:pt x="11575" y="2531"/>
                  <a:pt x="11456" y="3711"/>
                </a:cubicBezTo>
                <a:cubicBezTo>
                  <a:pt x="11261" y="4831"/>
                  <a:pt x="10649" y="5892"/>
                  <a:pt x="9708" y="6638"/>
                </a:cubicBezTo>
                <a:cubicBezTo>
                  <a:pt x="9529" y="6758"/>
                  <a:pt x="9335" y="6877"/>
                  <a:pt x="9156" y="7012"/>
                </a:cubicBezTo>
                <a:lnTo>
                  <a:pt x="9081" y="6952"/>
                </a:lnTo>
                <a:cubicBezTo>
                  <a:pt x="7662" y="5518"/>
                  <a:pt x="6602" y="3144"/>
                  <a:pt x="7587" y="1277"/>
                </a:cubicBezTo>
                <a:cubicBezTo>
                  <a:pt x="7901" y="724"/>
                  <a:pt x="8334" y="291"/>
                  <a:pt x="8782" y="231"/>
                </a:cubicBezTo>
                <a:cubicBezTo>
                  <a:pt x="8902" y="231"/>
                  <a:pt x="8962" y="157"/>
                  <a:pt x="9081" y="157"/>
                </a:cubicBezTo>
                <a:close/>
                <a:moveTo>
                  <a:pt x="16489" y="3651"/>
                </a:moveTo>
                <a:cubicBezTo>
                  <a:pt x="16922" y="3651"/>
                  <a:pt x="17370" y="3771"/>
                  <a:pt x="17609" y="4084"/>
                </a:cubicBezTo>
                <a:cubicBezTo>
                  <a:pt x="18176" y="4712"/>
                  <a:pt x="18296" y="5638"/>
                  <a:pt x="17922" y="6579"/>
                </a:cubicBezTo>
                <a:cubicBezTo>
                  <a:pt x="17669" y="7251"/>
                  <a:pt x="17235" y="7818"/>
                  <a:pt x="16683" y="8251"/>
                </a:cubicBezTo>
                <a:cubicBezTo>
                  <a:pt x="15936" y="7445"/>
                  <a:pt x="15369" y="6444"/>
                  <a:pt x="15249" y="5384"/>
                </a:cubicBezTo>
                <a:cubicBezTo>
                  <a:pt x="15189" y="4891"/>
                  <a:pt x="15249" y="4518"/>
                  <a:pt x="15369" y="4204"/>
                </a:cubicBezTo>
                <a:cubicBezTo>
                  <a:pt x="15563" y="3890"/>
                  <a:pt x="15876" y="3711"/>
                  <a:pt x="16309" y="3651"/>
                </a:cubicBezTo>
                <a:close/>
                <a:moveTo>
                  <a:pt x="9096" y="0"/>
                </a:moveTo>
                <a:cubicBezTo>
                  <a:pt x="8989" y="0"/>
                  <a:pt x="8885" y="12"/>
                  <a:pt x="8782" y="37"/>
                </a:cubicBezTo>
                <a:cubicBezTo>
                  <a:pt x="8215" y="157"/>
                  <a:pt x="7782" y="530"/>
                  <a:pt x="7408" y="1157"/>
                </a:cubicBezTo>
                <a:cubicBezTo>
                  <a:pt x="6408" y="3144"/>
                  <a:pt x="7468" y="5578"/>
                  <a:pt x="8962" y="7071"/>
                </a:cubicBezTo>
                <a:lnTo>
                  <a:pt x="8962" y="7131"/>
                </a:lnTo>
                <a:cubicBezTo>
                  <a:pt x="8112" y="7617"/>
                  <a:pt x="7133" y="7867"/>
                  <a:pt x="6151" y="7867"/>
                </a:cubicBezTo>
                <a:cubicBezTo>
                  <a:pt x="5113" y="7867"/>
                  <a:pt x="4072" y="7588"/>
                  <a:pt x="3182" y="7012"/>
                </a:cubicBezTo>
                <a:cubicBezTo>
                  <a:pt x="1240" y="5757"/>
                  <a:pt x="195" y="3218"/>
                  <a:pt x="747" y="978"/>
                </a:cubicBezTo>
                <a:lnTo>
                  <a:pt x="568" y="903"/>
                </a:lnTo>
                <a:lnTo>
                  <a:pt x="568" y="903"/>
                </a:lnTo>
                <a:cubicBezTo>
                  <a:pt x="1" y="3278"/>
                  <a:pt x="1061" y="5892"/>
                  <a:pt x="3047" y="7191"/>
                </a:cubicBezTo>
                <a:cubicBezTo>
                  <a:pt x="3963" y="7759"/>
                  <a:pt x="5040" y="8039"/>
                  <a:pt x="6123" y="8039"/>
                </a:cubicBezTo>
                <a:cubicBezTo>
                  <a:pt x="7176" y="8039"/>
                  <a:pt x="8235" y="7774"/>
                  <a:pt x="9156" y="7251"/>
                </a:cubicBezTo>
                <a:cubicBezTo>
                  <a:pt x="10515" y="8565"/>
                  <a:pt x="12143" y="9312"/>
                  <a:pt x="13756" y="9371"/>
                </a:cubicBezTo>
                <a:cubicBezTo>
                  <a:pt x="14816" y="9371"/>
                  <a:pt x="15802" y="9058"/>
                  <a:pt x="16623" y="8505"/>
                </a:cubicBezTo>
                <a:cubicBezTo>
                  <a:pt x="17669" y="9566"/>
                  <a:pt x="19043" y="10178"/>
                  <a:pt x="20536" y="10178"/>
                </a:cubicBezTo>
                <a:lnTo>
                  <a:pt x="21029" y="10178"/>
                </a:lnTo>
                <a:lnTo>
                  <a:pt x="21029" y="9939"/>
                </a:lnTo>
                <a:cubicBezTo>
                  <a:pt x="20852" y="9959"/>
                  <a:pt x="20676" y="9969"/>
                  <a:pt x="20500" y="9969"/>
                </a:cubicBezTo>
                <a:cubicBezTo>
                  <a:pt x="19128" y="9969"/>
                  <a:pt x="17795" y="9364"/>
                  <a:pt x="16802" y="8371"/>
                </a:cubicBezTo>
                <a:cubicBezTo>
                  <a:pt x="17370" y="7938"/>
                  <a:pt x="17863" y="7325"/>
                  <a:pt x="18117" y="6638"/>
                </a:cubicBezTo>
                <a:cubicBezTo>
                  <a:pt x="18490" y="5638"/>
                  <a:pt x="18356" y="4577"/>
                  <a:pt x="17743" y="3965"/>
                </a:cubicBezTo>
                <a:cubicBezTo>
                  <a:pt x="17467" y="3636"/>
                  <a:pt x="16948" y="3447"/>
                  <a:pt x="16492" y="3447"/>
                </a:cubicBezTo>
                <a:cubicBezTo>
                  <a:pt x="16429" y="3447"/>
                  <a:pt x="16369" y="3450"/>
                  <a:pt x="16309" y="3457"/>
                </a:cubicBezTo>
                <a:cubicBezTo>
                  <a:pt x="15802" y="3517"/>
                  <a:pt x="15428" y="3711"/>
                  <a:pt x="15249" y="4084"/>
                </a:cubicBezTo>
                <a:cubicBezTo>
                  <a:pt x="15055" y="4458"/>
                  <a:pt x="14995" y="4831"/>
                  <a:pt x="15055" y="5384"/>
                </a:cubicBezTo>
                <a:cubicBezTo>
                  <a:pt x="15189" y="6504"/>
                  <a:pt x="15742" y="7564"/>
                  <a:pt x="16489" y="8371"/>
                </a:cubicBezTo>
                <a:cubicBezTo>
                  <a:pt x="15682" y="8879"/>
                  <a:pt x="14756" y="9192"/>
                  <a:pt x="13756" y="9192"/>
                </a:cubicBezTo>
                <a:cubicBezTo>
                  <a:pt x="12202" y="9118"/>
                  <a:pt x="10649" y="8445"/>
                  <a:pt x="9335" y="7131"/>
                </a:cubicBezTo>
                <a:cubicBezTo>
                  <a:pt x="9454" y="7071"/>
                  <a:pt x="9649" y="6952"/>
                  <a:pt x="9768" y="6818"/>
                </a:cubicBezTo>
                <a:cubicBezTo>
                  <a:pt x="10828" y="6011"/>
                  <a:pt x="11456" y="4891"/>
                  <a:pt x="11635" y="3771"/>
                </a:cubicBezTo>
                <a:cubicBezTo>
                  <a:pt x="11769" y="2472"/>
                  <a:pt x="11321" y="1217"/>
                  <a:pt x="10395" y="470"/>
                </a:cubicBezTo>
                <a:cubicBezTo>
                  <a:pt x="9946" y="174"/>
                  <a:pt x="9505" y="0"/>
                  <a:pt x="90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23"/>
          <p:cNvSpPr txBox="1"/>
          <p:nvPr>
            <p:ph type="subTitle" idx="5"/>
          </p:nvPr>
        </p:nvSpPr>
        <p:spPr>
          <a:xfrm>
            <a:off x="5692228" y="3807275"/>
            <a:ext cx="199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6" name="Google Shape;226;p23"/>
          <p:cNvSpPr txBox="1"/>
          <p:nvPr>
            <p:ph type="subTitle" idx="6"/>
          </p:nvPr>
        </p:nvSpPr>
        <p:spPr>
          <a:xfrm>
            <a:off x="5692228" y="3102275"/>
            <a:ext cx="1997400" cy="572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27" name="Google Shape;227;p23"/>
          <p:cNvSpPr txBox="1"/>
          <p:nvPr>
            <p:ph type="subTitle" idx="7"/>
          </p:nvPr>
        </p:nvSpPr>
        <p:spPr>
          <a:xfrm>
            <a:off x="3573295" y="2159450"/>
            <a:ext cx="199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8" name="Google Shape;228;p23"/>
          <p:cNvSpPr txBox="1"/>
          <p:nvPr>
            <p:ph type="subTitle" idx="8"/>
          </p:nvPr>
        </p:nvSpPr>
        <p:spPr>
          <a:xfrm>
            <a:off x="1454363" y="2159450"/>
            <a:ext cx="199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9" name="Google Shape;229;p23"/>
          <p:cNvSpPr txBox="1"/>
          <p:nvPr>
            <p:ph type="subTitle" idx="9"/>
          </p:nvPr>
        </p:nvSpPr>
        <p:spPr>
          <a:xfrm>
            <a:off x="3573295" y="1454450"/>
            <a:ext cx="1997400" cy="572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30" name="Google Shape;230;p23"/>
          <p:cNvSpPr txBox="1"/>
          <p:nvPr>
            <p:ph type="subTitle" idx="13"/>
          </p:nvPr>
        </p:nvSpPr>
        <p:spPr>
          <a:xfrm>
            <a:off x="1454363" y="1454450"/>
            <a:ext cx="1997400" cy="572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31" name="Google Shape;231;p23"/>
          <p:cNvSpPr txBox="1"/>
          <p:nvPr>
            <p:ph type="subTitle" idx="14"/>
          </p:nvPr>
        </p:nvSpPr>
        <p:spPr>
          <a:xfrm>
            <a:off x="5692228" y="2159450"/>
            <a:ext cx="199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2" name="Google Shape;232;p23"/>
          <p:cNvSpPr txBox="1"/>
          <p:nvPr>
            <p:ph type="subTitle" idx="15"/>
          </p:nvPr>
        </p:nvSpPr>
        <p:spPr>
          <a:xfrm>
            <a:off x="5692228" y="1454450"/>
            <a:ext cx="1997400" cy="572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type="title" hasCustomPrompt="1"/>
          </p:nvPr>
        </p:nvSpPr>
        <p:spPr>
          <a:xfrm>
            <a:off x="713225" y="461025"/>
            <a:ext cx="4099500" cy="89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24"/>
          <p:cNvSpPr txBox="1"/>
          <p:nvPr>
            <p:ph type="subTitle" idx="1"/>
          </p:nvPr>
        </p:nvSpPr>
        <p:spPr>
          <a:xfrm>
            <a:off x="713225" y="1297408"/>
            <a:ext cx="40995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236" name="Google Shape;236;p24"/>
          <p:cNvSpPr txBox="1"/>
          <p:nvPr>
            <p:ph type="title" idx="2" hasCustomPrompt="1"/>
          </p:nvPr>
        </p:nvSpPr>
        <p:spPr>
          <a:xfrm>
            <a:off x="2522250" y="1921213"/>
            <a:ext cx="4099500" cy="89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7" name="Google Shape;237;p24"/>
          <p:cNvSpPr txBox="1"/>
          <p:nvPr>
            <p:ph type="subTitle" idx="3"/>
          </p:nvPr>
        </p:nvSpPr>
        <p:spPr>
          <a:xfrm>
            <a:off x="2522250" y="2757596"/>
            <a:ext cx="40995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238" name="Google Shape;238;p24"/>
          <p:cNvSpPr txBox="1"/>
          <p:nvPr>
            <p:ph type="title" idx="4" hasCustomPrompt="1"/>
          </p:nvPr>
        </p:nvSpPr>
        <p:spPr>
          <a:xfrm>
            <a:off x="4331275" y="3381400"/>
            <a:ext cx="4099500" cy="89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4"/>
          <p:cNvSpPr txBox="1"/>
          <p:nvPr>
            <p:ph type="subTitle" idx="5"/>
          </p:nvPr>
        </p:nvSpPr>
        <p:spPr>
          <a:xfrm>
            <a:off x="4331275" y="4217783"/>
            <a:ext cx="40995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240" name="Google Shape;240;p24"/>
          <p:cNvSpPr/>
          <p:nvPr/>
        </p:nvSpPr>
        <p:spPr>
          <a:xfrm rot="5400000" flipH="1">
            <a:off x="-987308" y="1706116"/>
            <a:ext cx="2474072" cy="519242"/>
          </a:xfrm>
          <a:custGeom>
            <a:avLst/>
            <a:gdLst/>
            <a:ahLst/>
            <a:cxnLst/>
            <a:rect l="l" t="t" r="r" b="b"/>
            <a:pathLst>
              <a:path w="53453" h="9048" extrusionOk="0">
                <a:moveTo>
                  <a:pt x="41098" y="0"/>
                </a:moveTo>
                <a:cubicBezTo>
                  <a:pt x="38490" y="0"/>
                  <a:pt x="35894" y="524"/>
                  <a:pt x="33485" y="1520"/>
                </a:cubicBezTo>
                <a:cubicBezTo>
                  <a:pt x="30378" y="2819"/>
                  <a:pt x="27511" y="4940"/>
                  <a:pt x="24151" y="5194"/>
                </a:cubicBezTo>
                <a:cubicBezTo>
                  <a:pt x="23896" y="5216"/>
                  <a:pt x="23643" y="5226"/>
                  <a:pt x="23392" y="5226"/>
                </a:cubicBezTo>
                <a:cubicBezTo>
                  <a:pt x="21552" y="5226"/>
                  <a:pt x="19796" y="4694"/>
                  <a:pt x="17982" y="4313"/>
                </a:cubicBezTo>
                <a:cubicBezTo>
                  <a:pt x="15918" y="3817"/>
                  <a:pt x="13794" y="3459"/>
                  <a:pt x="11689" y="3459"/>
                </a:cubicBezTo>
                <a:cubicBezTo>
                  <a:pt x="10627" y="3459"/>
                  <a:pt x="9570" y="3550"/>
                  <a:pt x="8529" y="3760"/>
                </a:cubicBezTo>
                <a:cubicBezTo>
                  <a:pt x="5168" y="4447"/>
                  <a:pt x="2122" y="6374"/>
                  <a:pt x="1" y="9047"/>
                </a:cubicBezTo>
                <a:lnTo>
                  <a:pt x="53154" y="9047"/>
                </a:lnTo>
                <a:cubicBezTo>
                  <a:pt x="53453" y="6986"/>
                  <a:pt x="52587" y="4880"/>
                  <a:pt x="51093" y="3387"/>
                </a:cubicBezTo>
                <a:cubicBezTo>
                  <a:pt x="49480" y="1759"/>
                  <a:pt x="47240" y="893"/>
                  <a:pt x="45000" y="400"/>
                </a:cubicBezTo>
                <a:cubicBezTo>
                  <a:pt x="43710" y="131"/>
                  <a:pt x="42403" y="0"/>
                  <a:pt x="410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241;p24"/>
          <p:cNvSpPr/>
          <p:nvPr/>
        </p:nvSpPr>
        <p:spPr>
          <a:xfrm rot="3390771">
            <a:off x="-369361" y="2845803"/>
            <a:ext cx="1203911" cy="560111"/>
          </a:xfrm>
          <a:custGeom>
            <a:avLst/>
            <a:gdLst/>
            <a:ahLst/>
            <a:cxnLst/>
            <a:rect l="l" t="t" r="r" b="b"/>
            <a:pathLst>
              <a:path w="18356" h="8540" extrusionOk="0">
                <a:moveTo>
                  <a:pt x="8035" y="2371"/>
                </a:moveTo>
                <a:lnTo>
                  <a:pt x="8035" y="2371"/>
                </a:lnTo>
                <a:cubicBezTo>
                  <a:pt x="8647" y="3686"/>
                  <a:pt x="8468" y="5358"/>
                  <a:pt x="7602" y="6419"/>
                </a:cubicBezTo>
                <a:cubicBezTo>
                  <a:pt x="7362" y="6658"/>
                  <a:pt x="6910" y="7111"/>
                  <a:pt x="6383" y="7111"/>
                </a:cubicBezTo>
                <a:cubicBezTo>
                  <a:pt x="6351" y="7111"/>
                  <a:pt x="6320" y="7109"/>
                  <a:pt x="6288" y="7106"/>
                </a:cubicBezTo>
                <a:cubicBezTo>
                  <a:pt x="5914" y="7106"/>
                  <a:pt x="5660" y="6852"/>
                  <a:pt x="5481" y="6732"/>
                </a:cubicBezTo>
                <a:cubicBezTo>
                  <a:pt x="5227" y="6419"/>
                  <a:pt x="5108" y="5926"/>
                  <a:pt x="5108" y="5552"/>
                </a:cubicBezTo>
                <a:cubicBezTo>
                  <a:pt x="5168" y="4925"/>
                  <a:pt x="5541" y="4238"/>
                  <a:pt x="6228" y="3626"/>
                </a:cubicBezTo>
                <a:cubicBezTo>
                  <a:pt x="6721" y="3118"/>
                  <a:pt x="7348" y="2685"/>
                  <a:pt x="8035" y="2371"/>
                </a:cubicBezTo>
                <a:close/>
                <a:moveTo>
                  <a:pt x="4382" y="0"/>
                </a:moveTo>
                <a:cubicBezTo>
                  <a:pt x="4127" y="0"/>
                  <a:pt x="3870" y="23"/>
                  <a:pt x="3614" y="71"/>
                </a:cubicBezTo>
                <a:cubicBezTo>
                  <a:pt x="2001" y="325"/>
                  <a:pt x="568" y="1565"/>
                  <a:pt x="0" y="3178"/>
                </a:cubicBezTo>
                <a:lnTo>
                  <a:pt x="194" y="3252"/>
                </a:lnTo>
                <a:cubicBezTo>
                  <a:pt x="747" y="1684"/>
                  <a:pt x="2121" y="504"/>
                  <a:pt x="3674" y="265"/>
                </a:cubicBezTo>
                <a:cubicBezTo>
                  <a:pt x="3913" y="217"/>
                  <a:pt x="4156" y="194"/>
                  <a:pt x="4399" y="194"/>
                </a:cubicBezTo>
                <a:cubicBezTo>
                  <a:pt x="5742" y="194"/>
                  <a:pt x="7099" y="898"/>
                  <a:pt x="7781" y="1998"/>
                </a:cubicBezTo>
                <a:cubicBezTo>
                  <a:pt x="7841" y="2058"/>
                  <a:pt x="7901" y="2132"/>
                  <a:pt x="7975" y="2252"/>
                </a:cubicBezTo>
                <a:cubicBezTo>
                  <a:pt x="7288" y="2565"/>
                  <a:pt x="6601" y="2939"/>
                  <a:pt x="6034" y="3491"/>
                </a:cubicBezTo>
                <a:cubicBezTo>
                  <a:pt x="5362" y="4119"/>
                  <a:pt x="4988" y="4865"/>
                  <a:pt x="4914" y="5552"/>
                </a:cubicBezTo>
                <a:cubicBezTo>
                  <a:pt x="4854" y="5985"/>
                  <a:pt x="5048" y="6478"/>
                  <a:pt x="5362" y="6852"/>
                </a:cubicBezTo>
                <a:cubicBezTo>
                  <a:pt x="5601" y="7106"/>
                  <a:pt x="5914" y="7285"/>
                  <a:pt x="6288" y="7285"/>
                </a:cubicBezTo>
                <a:cubicBezTo>
                  <a:pt x="6334" y="7290"/>
                  <a:pt x="6379" y="7292"/>
                  <a:pt x="6423" y="7292"/>
                </a:cubicBezTo>
                <a:cubicBezTo>
                  <a:pt x="7040" y="7292"/>
                  <a:pt x="7485" y="6831"/>
                  <a:pt x="7722" y="6538"/>
                </a:cubicBezTo>
                <a:cubicBezTo>
                  <a:pt x="8722" y="5418"/>
                  <a:pt x="8842" y="3686"/>
                  <a:pt x="8214" y="2312"/>
                </a:cubicBezTo>
                <a:cubicBezTo>
                  <a:pt x="9123" y="1923"/>
                  <a:pt x="10112" y="1721"/>
                  <a:pt x="11098" y="1721"/>
                </a:cubicBezTo>
                <a:cubicBezTo>
                  <a:pt x="12009" y="1721"/>
                  <a:pt x="12916" y="1893"/>
                  <a:pt x="13755" y="2252"/>
                </a:cubicBezTo>
                <a:cubicBezTo>
                  <a:pt x="16249" y="3252"/>
                  <a:pt x="18056" y="5791"/>
                  <a:pt x="18176" y="8539"/>
                </a:cubicBezTo>
                <a:lnTo>
                  <a:pt x="18355" y="8480"/>
                </a:lnTo>
                <a:cubicBezTo>
                  <a:pt x="18295" y="5732"/>
                  <a:pt x="16369" y="3058"/>
                  <a:pt x="13815" y="2058"/>
                </a:cubicBezTo>
                <a:cubicBezTo>
                  <a:pt x="12956" y="1703"/>
                  <a:pt x="12031" y="1533"/>
                  <a:pt x="11108" y="1533"/>
                </a:cubicBezTo>
                <a:cubicBezTo>
                  <a:pt x="10088" y="1533"/>
                  <a:pt x="9072" y="1740"/>
                  <a:pt x="8155" y="2132"/>
                </a:cubicBezTo>
                <a:cubicBezTo>
                  <a:pt x="8095" y="2058"/>
                  <a:pt x="8035" y="1938"/>
                  <a:pt x="7975" y="1878"/>
                </a:cubicBezTo>
                <a:cubicBezTo>
                  <a:pt x="7178" y="714"/>
                  <a:pt x="5802" y="0"/>
                  <a:pt x="43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2" name="Google Shape;242;p24"/>
          <p:cNvSpPr/>
          <p:nvPr/>
        </p:nvSpPr>
        <p:spPr>
          <a:xfrm rot="-5400000">
            <a:off x="7719987" y="1848406"/>
            <a:ext cx="2351665" cy="493546"/>
          </a:xfrm>
          <a:custGeom>
            <a:avLst/>
            <a:gdLst/>
            <a:ahLst/>
            <a:cxnLst/>
            <a:rect l="l" t="t" r="r" b="b"/>
            <a:pathLst>
              <a:path w="53453" h="9048" extrusionOk="0">
                <a:moveTo>
                  <a:pt x="41098" y="0"/>
                </a:moveTo>
                <a:cubicBezTo>
                  <a:pt x="38490" y="0"/>
                  <a:pt x="35894" y="524"/>
                  <a:pt x="33485" y="1520"/>
                </a:cubicBezTo>
                <a:cubicBezTo>
                  <a:pt x="30378" y="2819"/>
                  <a:pt x="27511" y="4940"/>
                  <a:pt x="24151" y="5194"/>
                </a:cubicBezTo>
                <a:cubicBezTo>
                  <a:pt x="23896" y="5216"/>
                  <a:pt x="23643" y="5226"/>
                  <a:pt x="23392" y="5226"/>
                </a:cubicBezTo>
                <a:cubicBezTo>
                  <a:pt x="21552" y="5226"/>
                  <a:pt x="19796" y="4694"/>
                  <a:pt x="17982" y="4313"/>
                </a:cubicBezTo>
                <a:cubicBezTo>
                  <a:pt x="15918" y="3817"/>
                  <a:pt x="13794" y="3459"/>
                  <a:pt x="11689" y="3459"/>
                </a:cubicBezTo>
                <a:cubicBezTo>
                  <a:pt x="10627" y="3459"/>
                  <a:pt x="9570" y="3550"/>
                  <a:pt x="8529" y="3760"/>
                </a:cubicBezTo>
                <a:cubicBezTo>
                  <a:pt x="5168" y="4447"/>
                  <a:pt x="2122" y="6374"/>
                  <a:pt x="1" y="9047"/>
                </a:cubicBezTo>
                <a:lnTo>
                  <a:pt x="53154" y="9047"/>
                </a:lnTo>
                <a:cubicBezTo>
                  <a:pt x="53453" y="6986"/>
                  <a:pt x="52587" y="4880"/>
                  <a:pt x="51093" y="3387"/>
                </a:cubicBezTo>
                <a:cubicBezTo>
                  <a:pt x="49480" y="1759"/>
                  <a:pt x="47240" y="893"/>
                  <a:pt x="45000" y="400"/>
                </a:cubicBezTo>
                <a:cubicBezTo>
                  <a:pt x="43710" y="131"/>
                  <a:pt x="42403" y="0"/>
                  <a:pt x="410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3" name="Google Shape;243;p24"/>
          <p:cNvSpPr/>
          <p:nvPr/>
        </p:nvSpPr>
        <p:spPr>
          <a:xfrm rot="-3390717" flipH="1">
            <a:off x="8339935" y="2931686"/>
            <a:ext cx="1144333" cy="532393"/>
          </a:xfrm>
          <a:custGeom>
            <a:avLst/>
            <a:gdLst/>
            <a:ahLst/>
            <a:cxnLst/>
            <a:rect l="l" t="t" r="r" b="b"/>
            <a:pathLst>
              <a:path w="18356" h="8540" extrusionOk="0">
                <a:moveTo>
                  <a:pt x="8035" y="2371"/>
                </a:moveTo>
                <a:lnTo>
                  <a:pt x="8035" y="2371"/>
                </a:lnTo>
                <a:cubicBezTo>
                  <a:pt x="8647" y="3686"/>
                  <a:pt x="8468" y="5358"/>
                  <a:pt x="7602" y="6419"/>
                </a:cubicBezTo>
                <a:cubicBezTo>
                  <a:pt x="7362" y="6658"/>
                  <a:pt x="6910" y="7111"/>
                  <a:pt x="6383" y="7111"/>
                </a:cubicBezTo>
                <a:cubicBezTo>
                  <a:pt x="6351" y="7111"/>
                  <a:pt x="6320" y="7109"/>
                  <a:pt x="6288" y="7106"/>
                </a:cubicBezTo>
                <a:cubicBezTo>
                  <a:pt x="5914" y="7106"/>
                  <a:pt x="5660" y="6852"/>
                  <a:pt x="5481" y="6732"/>
                </a:cubicBezTo>
                <a:cubicBezTo>
                  <a:pt x="5227" y="6419"/>
                  <a:pt x="5108" y="5926"/>
                  <a:pt x="5108" y="5552"/>
                </a:cubicBezTo>
                <a:cubicBezTo>
                  <a:pt x="5168" y="4925"/>
                  <a:pt x="5541" y="4238"/>
                  <a:pt x="6228" y="3626"/>
                </a:cubicBezTo>
                <a:cubicBezTo>
                  <a:pt x="6721" y="3118"/>
                  <a:pt x="7348" y="2685"/>
                  <a:pt x="8035" y="2371"/>
                </a:cubicBezTo>
                <a:close/>
                <a:moveTo>
                  <a:pt x="4382" y="0"/>
                </a:moveTo>
                <a:cubicBezTo>
                  <a:pt x="4127" y="0"/>
                  <a:pt x="3870" y="23"/>
                  <a:pt x="3614" y="71"/>
                </a:cubicBezTo>
                <a:cubicBezTo>
                  <a:pt x="2001" y="325"/>
                  <a:pt x="568" y="1565"/>
                  <a:pt x="0" y="3178"/>
                </a:cubicBezTo>
                <a:lnTo>
                  <a:pt x="194" y="3252"/>
                </a:lnTo>
                <a:cubicBezTo>
                  <a:pt x="747" y="1684"/>
                  <a:pt x="2121" y="504"/>
                  <a:pt x="3674" y="265"/>
                </a:cubicBezTo>
                <a:cubicBezTo>
                  <a:pt x="3913" y="217"/>
                  <a:pt x="4156" y="194"/>
                  <a:pt x="4399" y="194"/>
                </a:cubicBezTo>
                <a:cubicBezTo>
                  <a:pt x="5742" y="194"/>
                  <a:pt x="7099" y="898"/>
                  <a:pt x="7781" y="1998"/>
                </a:cubicBezTo>
                <a:cubicBezTo>
                  <a:pt x="7841" y="2058"/>
                  <a:pt x="7901" y="2132"/>
                  <a:pt x="7975" y="2252"/>
                </a:cubicBezTo>
                <a:cubicBezTo>
                  <a:pt x="7288" y="2565"/>
                  <a:pt x="6601" y="2939"/>
                  <a:pt x="6034" y="3491"/>
                </a:cubicBezTo>
                <a:cubicBezTo>
                  <a:pt x="5362" y="4119"/>
                  <a:pt x="4988" y="4865"/>
                  <a:pt x="4914" y="5552"/>
                </a:cubicBezTo>
                <a:cubicBezTo>
                  <a:pt x="4854" y="5985"/>
                  <a:pt x="5048" y="6478"/>
                  <a:pt x="5362" y="6852"/>
                </a:cubicBezTo>
                <a:cubicBezTo>
                  <a:pt x="5601" y="7106"/>
                  <a:pt x="5914" y="7285"/>
                  <a:pt x="6288" y="7285"/>
                </a:cubicBezTo>
                <a:cubicBezTo>
                  <a:pt x="6334" y="7290"/>
                  <a:pt x="6379" y="7292"/>
                  <a:pt x="6423" y="7292"/>
                </a:cubicBezTo>
                <a:cubicBezTo>
                  <a:pt x="7040" y="7292"/>
                  <a:pt x="7485" y="6831"/>
                  <a:pt x="7722" y="6538"/>
                </a:cubicBezTo>
                <a:cubicBezTo>
                  <a:pt x="8722" y="5418"/>
                  <a:pt x="8842" y="3686"/>
                  <a:pt x="8214" y="2312"/>
                </a:cubicBezTo>
                <a:cubicBezTo>
                  <a:pt x="9123" y="1923"/>
                  <a:pt x="10112" y="1721"/>
                  <a:pt x="11098" y="1721"/>
                </a:cubicBezTo>
                <a:cubicBezTo>
                  <a:pt x="12009" y="1721"/>
                  <a:pt x="12916" y="1893"/>
                  <a:pt x="13755" y="2252"/>
                </a:cubicBezTo>
                <a:cubicBezTo>
                  <a:pt x="16249" y="3252"/>
                  <a:pt x="18056" y="5791"/>
                  <a:pt x="18176" y="8539"/>
                </a:cubicBezTo>
                <a:lnTo>
                  <a:pt x="18355" y="8480"/>
                </a:lnTo>
                <a:cubicBezTo>
                  <a:pt x="18295" y="5732"/>
                  <a:pt x="16369" y="3058"/>
                  <a:pt x="13815" y="2058"/>
                </a:cubicBezTo>
                <a:cubicBezTo>
                  <a:pt x="12956" y="1703"/>
                  <a:pt x="12031" y="1533"/>
                  <a:pt x="11108" y="1533"/>
                </a:cubicBezTo>
                <a:cubicBezTo>
                  <a:pt x="10088" y="1533"/>
                  <a:pt x="9072" y="1740"/>
                  <a:pt x="8155" y="2132"/>
                </a:cubicBezTo>
                <a:cubicBezTo>
                  <a:pt x="8095" y="2058"/>
                  <a:pt x="8035" y="1938"/>
                  <a:pt x="7975" y="1878"/>
                </a:cubicBezTo>
                <a:cubicBezTo>
                  <a:pt x="7178" y="714"/>
                  <a:pt x="5802" y="0"/>
                  <a:pt x="43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/>
          <p:nvPr/>
        </p:nvSpPr>
        <p:spPr>
          <a:xfrm rot="-5400000" flipH="1">
            <a:off x="7664953" y="3152034"/>
            <a:ext cx="2474072" cy="519242"/>
          </a:xfrm>
          <a:custGeom>
            <a:avLst/>
            <a:gdLst/>
            <a:ahLst/>
            <a:cxnLst/>
            <a:rect l="l" t="t" r="r" b="b"/>
            <a:pathLst>
              <a:path w="53453" h="9048" extrusionOk="0">
                <a:moveTo>
                  <a:pt x="41098" y="0"/>
                </a:moveTo>
                <a:cubicBezTo>
                  <a:pt x="38490" y="0"/>
                  <a:pt x="35894" y="524"/>
                  <a:pt x="33485" y="1520"/>
                </a:cubicBezTo>
                <a:cubicBezTo>
                  <a:pt x="30378" y="2819"/>
                  <a:pt x="27511" y="4940"/>
                  <a:pt x="24151" y="5194"/>
                </a:cubicBezTo>
                <a:cubicBezTo>
                  <a:pt x="23896" y="5216"/>
                  <a:pt x="23643" y="5226"/>
                  <a:pt x="23392" y="5226"/>
                </a:cubicBezTo>
                <a:cubicBezTo>
                  <a:pt x="21552" y="5226"/>
                  <a:pt x="19796" y="4694"/>
                  <a:pt x="17982" y="4313"/>
                </a:cubicBezTo>
                <a:cubicBezTo>
                  <a:pt x="15918" y="3817"/>
                  <a:pt x="13794" y="3459"/>
                  <a:pt x="11689" y="3459"/>
                </a:cubicBezTo>
                <a:cubicBezTo>
                  <a:pt x="10627" y="3459"/>
                  <a:pt x="9570" y="3550"/>
                  <a:pt x="8529" y="3760"/>
                </a:cubicBezTo>
                <a:cubicBezTo>
                  <a:pt x="5168" y="4447"/>
                  <a:pt x="2122" y="6374"/>
                  <a:pt x="1" y="9047"/>
                </a:cubicBezTo>
                <a:lnTo>
                  <a:pt x="53154" y="9047"/>
                </a:lnTo>
                <a:cubicBezTo>
                  <a:pt x="53453" y="6986"/>
                  <a:pt x="52587" y="4880"/>
                  <a:pt x="51093" y="3387"/>
                </a:cubicBezTo>
                <a:cubicBezTo>
                  <a:pt x="49480" y="1759"/>
                  <a:pt x="47240" y="893"/>
                  <a:pt x="45000" y="400"/>
                </a:cubicBezTo>
                <a:cubicBezTo>
                  <a:pt x="43710" y="131"/>
                  <a:pt x="42403" y="0"/>
                  <a:pt x="410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" name="Google Shape;246;p25"/>
          <p:cNvSpPr/>
          <p:nvPr/>
        </p:nvSpPr>
        <p:spPr>
          <a:xfrm rot="-5400000">
            <a:off x="-1309360" y="1745729"/>
            <a:ext cx="3095767" cy="494359"/>
          </a:xfrm>
          <a:custGeom>
            <a:avLst/>
            <a:gdLst/>
            <a:ahLst/>
            <a:cxnLst/>
            <a:rect l="l" t="t" r="r" b="b"/>
            <a:pathLst>
              <a:path w="61488" h="17381" extrusionOk="0">
                <a:moveTo>
                  <a:pt x="1" y="1"/>
                </a:moveTo>
                <a:cubicBezTo>
                  <a:pt x="314" y="2360"/>
                  <a:pt x="942" y="4660"/>
                  <a:pt x="2062" y="6647"/>
                </a:cubicBezTo>
                <a:cubicBezTo>
                  <a:pt x="3869" y="9887"/>
                  <a:pt x="7155" y="12441"/>
                  <a:pt x="10888" y="12620"/>
                </a:cubicBezTo>
                <a:cubicBezTo>
                  <a:pt x="11047" y="12628"/>
                  <a:pt x="11205" y="12632"/>
                  <a:pt x="11363" y="12632"/>
                </a:cubicBezTo>
                <a:cubicBezTo>
                  <a:pt x="15109" y="12632"/>
                  <a:pt x="18586" y="10504"/>
                  <a:pt x="22284" y="10261"/>
                </a:cubicBezTo>
                <a:cubicBezTo>
                  <a:pt x="22540" y="10243"/>
                  <a:pt x="22796" y="10235"/>
                  <a:pt x="23049" y="10235"/>
                </a:cubicBezTo>
                <a:cubicBezTo>
                  <a:pt x="29920" y="10235"/>
                  <a:pt x="35666" y="16460"/>
                  <a:pt x="42565" y="17295"/>
                </a:cubicBezTo>
                <a:cubicBezTo>
                  <a:pt x="43077" y="17352"/>
                  <a:pt x="43590" y="17380"/>
                  <a:pt x="44103" y="17380"/>
                </a:cubicBezTo>
                <a:cubicBezTo>
                  <a:pt x="47468" y="17380"/>
                  <a:pt x="50809" y="16174"/>
                  <a:pt x="53453" y="14114"/>
                </a:cubicBezTo>
                <a:cubicBezTo>
                  <a:pt x="56574" y="11814"/>
                  <a:pt x="58874" y="8513"/>
                  <a:pt x="60368" y="4914"/>
                </a:cubicBezTo>
                <a:cubicBezTo>
                  <a:pt x="60995" y="3361"/>
                  <a:pt x="61488" y="1673"/>
                  <a:pt x="614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25"/>
          <p:cNvSpPr/>
          <p:nvPr/>
        </p:nvSpPr>
        <p:spPr>
          <a:xfrm rot="5199667">
            <a:off x="8136674" y="4094114"/>
            <a:ext cx="1203949" cy="560129"/>
          </a:xfrm>
          <a:custGeom>
            <a:avLst/>
            <a:gdLst/>
            <a:ahLst/>
            <a:cxnLst/>
            <a:rect l="l" t="t" r="r" b="b"/>
            <a:pathLst>
              <a:path w="18356" h="8540" extrusionOk="0">
                <a:moveTo>
                  <a:pt x="8035" y="2371"/>
                </a:moveTo>
                <a:lnTo>
                  <a:pt x="8035" y="2371"/>
                </a:lnTo>
                <a:cubicBezTo>
                  <a:pt x="8647" y="3686"/>
                  <a:pt x="8468" y="5358"/>
                  <a:pt x="7602" y="6419"/>
                </a:cubicBezTo>
                <a:cubicBezTo>
                  <a:pt x="7362" y="6658"/>
                  <a:pt x="6910" y="7111"/>
                  <a:pt x="6383" y="7111"/>
                </a:cubicBezTo>
                <a:cubicBezTo>
                  <a:pt x="6351" y="7111"/>
                  <a:pt x="6320" y="7109"/>
                  <a:pt x="6288" y="7106"/>
                </a:cubicBezTo>
                <a:cubicBezTo>
                  <a:pt x="5914" y="7106"/>
                  <a:pt x="5660" y="6852"/>
                  <a:pt x="5481" y="6732"/>
                </a:cubicBezTo>
                <a:cubicBezTo>
                  <a:pt x="5227" y="6419"/>
                  <a:pt x="5108" y="5926"/>
                  <a:pt x="5108" y="5552"/>
                </a:cubicBezTo>
                <a:cubicBezTo>
                  <a:pt x="5168" y="4925"/>
                  <a:pt x="5541" y="4238"/>
                  <a:pt x="6228" y="3626"/>
                </a:cubicBezTo>
                <a:cubicBezTo>
                  <a:pt x="6721" y="3118"/>
                  <a:pt x="7348" y="2685"/>
                  <a:pt x="8035" y="2371"/>
                </a:cubicBezTo>
                <a:close/>
                <a:moveTo>
                  <a:pt x="4382" y="0"/>
                </a:moveTo>
                <a:cubicBezTo>
                  <a:pt x="4127" y="0"/>
                  <a:pt x="3870" y="23"/>
                  <a:pt x="3614" y="71"/>
                </a:cubicBezTo>
                <a:cubicBezTo>
                  <a:pt x="2001" y="325"/>
                  <a:pt x="568" y="1565"/>
                  <a:pt x="0" y="3178"/>
                </a:cubicBezTo>
                <a:lnTo>
                  <a:pt x="194" y="3252"/>
                </a:lnTo>
                <a:cubicBezTo>
                  <a:pt x="747" y="1684"/>
                  <a:pt x="2121" y="504"/>
                  <a:pt x="3674" y="265"/>
                </a:cubicBezTo>
                <a:cubicBezTo>
                  <a:pt x="3913" y="217"/>
                  <a:pt x="4156" y="194"/>
                  <a:pt x="4399" y="194"/>
                </a:cubicBezTo>
                <a:cubicBezTo>
                  <a:pt x="5742" y="194"/>
                  <a:pt x="7099" y="898"/>
                  <a:pt x="7781" y="1998"/>
                </a:cubicBezTo>
                <a:cubicBezTo>
                  <a:pt x="7841" y="2058"/>
                  <a:pt x="7901" y="2132"/>
                  <a:pt x="7975" y="2252"/>
                </a:cubicBezTo>
                <a:cubicBezTo>
                  <a:pt x="7288" y="2565"/>
                  <a:pt x="6601" y="2939"/>
                  <a:pt x="6034" y="3491"/>
                </a:cubicBezTo>
                <a:cubicBezTo>
                  <a:pt x="5362" y="4119"/>
                  <a:pt x="4988" y="4865"/>
                  <a:pt x="4914" y="5552"/>
                </a:cubicBezTo>
                <a:cubicBezTo>
                  <a:pt x="4854" y="5985"/>
                  <a:pt x="5048" y="6478"/>
                  <a:pt x="5362" y="6852"/>
                </a:cubicBezTo>
                <a:cubicBezTo>
                  <a:pt x="5601" y="7106"/>
                  <a:pt x="5914" y="7285"/>
                  <a:pt x="6288" y="7285"/>
                </a:cubicBezTo>
                <a:cubicBezTo>
                  <a:pt x="6334" y="7290"/>
                  <a:pt x="6379" y="7292"/>
                  <a:pt x="6423" y="7292"/>
                </a:cubicBezTo>
                <a:cubicBezTo>
                  <a:pt x="7040" y="7292"/>
                  <a:pt x="7485" y="6831"/>
                  <a:pt x="7722" y="6538"/>
                </a:cubicBezTo>
                <a:cubicBezTo>
                  <a:pt x="8722" y="5418"/>
                  <a:pt x="8842" y="3686"/>
                  <a:pt x="8214" y="2312"/>
                </a:cubicBezTo>
                <a:cubicBezTo>
                  <a:pt x="9123" y="1923"/>
                  <a:pt x="10112" y="1721"/>
                  <a:pt x="11098" y="1721"/>
                </a:cubicBezTo>
                <a:cubicBezTo>
                  <a:pt x="12009" y="1721"/>
                  <a:pt x="12916" y="1893"/>
                  <a:pt x="13755" y="2252"/>
                </a:cubicBezTo>
                <a:cubicBezTo>
                  <a:pt x="16249" y="3252"/>
                  <a:pt x="18056" y="5791"/>
                  <a:pt x="18176" y="8539"/>
                </a:cubicBezTo>
                <a:lnTo>
                  <a:pt x="18355" y="8480"/>
                </a:lnTo>
                <a:cubicBezTo>
                  <a:pt x="18295" y="5732"/>
                  <a:pt x="16369" y="3058"/>
                  <a:pt x="13815" y="2058"/>
                </a:cubicBezTo>
                <a:cubicBezTo>
                  <a:pt x="12956" y="1703"/>
                  <a:pt x="12031" y="1533"/>
                  <a:pt x="11108" y="1533"/>
                </a:cubicBezTo>
                <a:cubicBezTo>
                  <a:pt x="10088" y="1533"/>
                  <a:pt x="9072" y="1740"/>
                  <a:pt x="8155" y="2132"/>
                </a:cubicBezTo>
                <a:cubicBezTo>
                  <a:pt x="8095" y="2058"/>
                  <a:pt x="8035" y="1938"/>
                  <a:pt x="7975" y="1878"/>
                </a:cubicBezTo>
                <a:cubicBezTo>
                  <a:pt x="7178" y="714"/>
                  <a:pt x="5802" y="0"/>
                  <a:pt x="43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" name="Google Shape;248;p25"/>
          <p:cNvSpPr/>
          <p:nvPr/>
        </p:nvSpPr>
        <p:spPr>
          <a:xfrm rot="3623149">
            <a:off x="-242559" y="3332872"/>
            <a:ext cx="1217720" cy="589396"/>
          </a:xfrm>
          <a:custGeom>
            <a:avLst/>
            <a:gdLst/>
            <a:ahLst/>
            <a:cxnLst/>
            <a:rect l="l" t="t" r="r" b="b"/>
            <a:pathLst>
              <a:path w="21029" h="10178" extrusionOk="0">
                <a:moveTo>
                  <a:pt x="9081" y="157"/>
                </a:moveTo>
                <a:cubicBezTo>
                  <a:pt x="9454" y="157"/>
                  <a:pt x="9902" y="351"/>
                  <a:pt x="10276" y="664"/>
                </a:cubicBezTo>
                <a:cubicBezTo>
                  <a:pt x="11142" y="1351"/>
                  <a:pt x="11575" y="2531"/>
                  <a:pt x="11456" y="3711"/>
                </a:cubicBezTo>
                <a:cubicBezTo>
                  <a:pt x="11261" y="4831"/>
                  <a:pt x="10649" y="5892"/>
                  <a:pt x="9708" y="6638"/>
                </a:cubicBezTo>
                <a:cubicBezTo>
                  <a:pt x="9529" y="6758"/>
                  <a:pt x="9335" y="6877"/>
                  <a:pt x="9156" y="7012"/>
                </a:cubicBezTo>
                <a:lnTo>
                  <a:pt x="9081" y="6952"/>
                </a:lnTo>
                <a:cubicBezTo>
                  <a:pt x="7662" y="5518"/>
                  <a:pt x="6602" y="3144"/>
                  <a:pt x="7587" y="1277"/>
                </a:cubicBezTo>
                <a:cubicBezTo>
                  <a:pt x="7901" y="724"/>
                  <a:pt x="8334" y="291"/>
                  <a:pt x="8782" y="231"/>
                </a:cubicBezTo>
                <a:cubicBezTo>
                  <a:pt x="8902" y="231"/>
                  <a:pt x="8962" y="157"/>
                  <a:pt x="9081" y="157"/>
                </a:cubicBezTo>
                <a:close/>
                <a:moveTo>
                  <a:pt x="16489" y="3651"/>
                </a:moveTo>
                <a:cubicBezTo>
                  <a:pt x="16922" y="3651"/>
                  <a:pt x="17370" y="3771"/>
                  <a:pt x="17609" y="4084"/>
                </a:cubicBezTo>
                <a:cubicBezTo>
                  <a:pt x="18176" y="4712"/>
                  <a:pt x="18296" y="5638"/>
                  <a:pt x="17922" y="6579"/>
                </a:cubicBezTo>
                <a:cubicBezTo>
                  <a:pt x="17669" y="7251"/>
                  <a:pt x="17235" y="7818"/>
                  <a:pt x="16683" y="8251"/>
                </a:cubicBezTo>
                <a:cubicBezTo>
                  <a:pt x="15936" y="7445"/>
                  <a:pt x="15369" y="6444"/>
                  <a:pt x="15249" y="5384"/>
                </a:cubicBezTo>
                <a:cubicBezTo>
                  <a:pt x="15189" y="4891"/>
                  <a:pt x="15249" y="4518"/>
                  <a:pt x="15369" y="4204"/>
                </a:cubicBezTo>
                <a:cubicBezTo>
                  <a:pt x="15563" y="3890"/>
                  <a:pt x="15876" y="3711"/>
                  <a:pt x="16309" y="3651"/>
                </a:cubicBezTo>
                <a:close/>
                <a:moveTo>
                  <a:pt x="9096" y="0"/>
                </a:moveTo>
                <a:cubicBezTo>
                  <a:pt x="8989" y="0"/>
                  <a:pt x="8885" y="12"/>
                  <a:pt x="8782" y="37"/>
                </a:cubicBezTo>
                <a:cubicBezTo>
                  <a:pt x="8215" y="157"/>
                  <a:pt x="7782" y="530"/>
                  <a:pt x="7408" y="1157"/>
                </a:cubicBezTo>
                <a:cubicBezTo>
                  <a:pt x="6408" y="3144"/>
                  <a:pt x="7468" y="5578"/>
                  <a:pt x="8962" y="7071"/>
                </a:cubicBezTo>
                <a:lnTo>
                  <a:pt x="8962" y="7131"/>
                </a:lnTo>
                <a:cubicBezTo>
                  <a:pt x="8112" y="7617"/>
                  <a:pt x="7133" y="7867"/>
                  <a:pt x="6151" y="7867"/>
                </a:cubicBezTo>
                <a:cubicBezTo>
                  <a:pt x="5113" y="7867"/>
                  <a:pt x="4072" y="7588"/>
                  <a:pt x="3182" y="7012"/>
                </a:cubicBezTo>
                <a:cubicBezTo>
                  <a:pt x="1240" y="5757"/>
                  <a:pt x="195" y="3218"/>
                  <a:pt x="747" y="978"/>
                </a:cubicBezTo>
                <a:lnTo>
                  <a:pt x="568" y="903"/>
                </a:lnTo>
                <a:lnTo>
                  <a:pt x="568" y="903"/>
                </a:lnTo>
                <a:cubicBezTo>
                  <a:pt x="1" y="3278"/>
                  <a:pt x="1061" y="5892"/>
                  <a:pt x="3047" y="7191"/>
                </a:cubicBezTo>
                <a:cubicBezTo>
                  <a:pt x="3963" y="7759"/>
                  <a:pt x="5040" y="8039"/>
                  <a:pt x="6123" y="8039"/>
                </a:cubicBezTo>
                <a:cubicBezTo>
                  <a:pt x="7176" y="8039"/>
                  <a:pt x="8235" y="7774"/>
                  <a:pt x="9156" y="7251"/>
                </a:cubicBezTo>
                <a:cubicBezTo>
                  <a:pt x="10515" y="8565"/>
                  <a:pt x="12143" y="9312"/>
                  <a:pt x="13756" y="9371"/>
                </a:cubicBezTo>
                <a:cubicBezTo>
                  <a:pt x="14816" y="9371"/>
                  <a:pt x="15802" y="9058"/>
                  <a:pt x="16623" y="8505"/>
                </a:cubicBezTo>
                <a:cubicBezTo>
                  <a:pt x="17669" y="9566"/>
                  <a:pt x="19043" y="10178"/>
                  <a:pt x="20536" y="10178"/>
                </a:cubicBezTo>
                <a:lnTo>
                  <a:pt x="21029" y="10178"/>
                </a:lnTo>
                <a:lnTo>
                  <a:pt x="21029" y="9939"/>
                </a:lnTo>
                <a:cubicBezTo>
                  <a:pt x="20852" y="9959"/>
                  <a:pt x="20676" y="9969"/>
                  <a:pt x="20500" y="9969"/>
                </a:cubicBezTo>
                <a:cubicBezTo>
                  <a:pt x="19128" y="9969"/>
                  <a:pt x="17795" y="9364"/>
                  <a:pt x="16802" y="8371"/>
                </a:cubicBezTo>
                <a:cubicBezTo>
                  <a:pt x="17370" y="7938"/>
                  <a:pt x="17863" y="7325"/>
                  <a:pt x="18117" y="6638"/>
                </a:cubicBezTo>
                <a:cubicBezTo>
                  <a:pt x="18490" y="5638"/>
                  <a:pt x="18356" y="4577"/>
                  <a:pt x="17743" y="3965"/>
                </a:cubicBezTo>
                <a:cubicBezTo>
                  <a:pt x="17467" y="3636"/>
                  <a:pt x="16948" y="3447"/>
                  <a:pt x="16492" y="3447"/>
                </a:cubicBezTo>
                <a:cubicBezTo>
                  <a:pt x="16429" y="3447"/>
                  <a:pt x="16369" y="3450"/>
                  <a:pt x="16309" y="3457"/>
                </a:cubicBezTo>
                <a:cubicBezTo>
                  <a:pt x="15802" y="3517"/>
                  <a:pt x="15428" y="3711"/>
                  <a:pt x="15249" y="4084"/>
                </a:cubicBezTo>
                <a:cubicBezTo>
                  <a:pt x="15055" y="4458"/>
                  <a:pt x="14995" y="4831"/>
                  <a:pt x="15055" y="5384"/>
                </a:cubicBezTo>
                <a:cubicBezTo>
                  <a:pt x="15189" y="6504"/>
                  <a:pt x="15742" y="7564"/>
                  <a:pt x="16489" y="8371"/>
                </a:cubicBezTo>
                <a:cubicBezTo>
                  <a:pt x="15682" y="8879"/>
                  <a:pt x="14756" y="9192"/>
                  <a:pt x="13756" y="9192"/>
                </a:cubicBezTo>
                <a:cubicBezTo>
                  <a:pt x="12202" y="9118"/>
                  <a:pt x="10649" y="8445"/>
                  <a:pt x="9335" y="7131"/>
                </a:cubicBezTo>
                <a:cubicBezTo>
                  <a:pt x="9454" y="7071"/>
                  <a:pt x="9649" y="6952"/>
                  <a:pt x="9768" y="6818"/>
                </a:cubicBezTo>
                <a:cubicBezTo>
                  <a:pt x="10828" y="6011"/>
                  <a:pt x="11456" y="4891"/>
                  <a:pt x="11635" y="3771"/>
                </a:cubicBezTo>
                <a:cubicBezTo>
                  <a:pt x="11769" y="2472"/>
                  <a:pt x="11321" y="1217"/>
                  <a:pt x="10395" y="470"/>
                </a:cubicBezTo>
                <a:cubicBezTo>
                  <a:pt x="9946" y="174"/>
                  <a:pt x="9505" y="0"/>
                  <a:pt x="90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9" name="Google Shape;249;p25"/>
          <p:cNvSpPr txBox="1"/>
          <p:nvPr>
            <p:ph type="title"/>
          </p:nvPr>
        </p:nvSpPr>
        <p:spPr>
          <a:xfrm>
            <a:off x="720000" y="445025"/>
            <a:ext cx="7704000" cy="621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895238" y="551413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2" name="Google Shape;252;p26"/>
          <p:cNvSpPr txBox="1"/>
          <p:nvPr>
            <p:ph type="subTitle" idx="1"/>
          </p:nvPr>
        </p:nvSpPr>
        <p:spPr>
          <a:xfrm>
            <a:off x="895200" y="1835064"/>
            <a:ext cx="44481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6"/>
          <p:cNvSpPr/>
          <p:nvPr/>
        </p:nvSpPr>
        <p:spPr>
          <a:xfrm rot="-5400000" flipH="1">
            <a:off x="7248135" y="3365826"/>
            <a:ext cx="3116444" cy="702781"/>
          </a:xfrm>
          <a:custGeom>
            <a:avLst/>
            <a:gdLst/>
            <a:ahLst/>
            <a:cxnLst/>
            <a:rect l="l" t="t" r="r" b="b"/>
            <a:pathLst>
              <a:path w="53453" h="9048" extrusionOk="0">
                <a:moveTo>
                  <a:pt x="41098" y="0"/>
                </a:moveTo>
                <a:cubicBezTo>
                  <a:pt x="38490" y="0"/>
                  <a:pt x="35894" y="524"/>
                  <a:pt x="33485" y="1520"/>
                </a:cubicBezTo>
                <a:cubicBezTo>
                  <a:pt x="30378" y="2819"/>
                  <a:pt x="27511" y="4940"/>
                  <a:pt x="24151" y="5194"/>
                </a:cubicBezTo>
                <a:cubicBezTo>
                  <a:pt x="23896" y="5216"/>
                  <a:pt x="23643" y="5226"/>
                  <a:pt x="23392" y="5226"/>
                </a:cubicBezTo>
                <a:cubicBezTo>
                  <a:pt x="21552" y="5226"/>
                  <a:pt x="19796" y="4694"/>
                  <a:pt x="17982" y="4313"/>
                </a:cubicBezTo>
                <a:cubicBezTo>
                  <a:pt x="15918" y="3817"/>
                  <a:pt x="13794" y="3459"/>
                  <a:pt x="11689" y="3459"/>
                </a:cubicBezTo>
                <a:cubicBezTo>
                  <a:pt x="10627" y="3459"/>
                  <a:pt x="9570" y="3550"/>
                  <a:pt x="8529" y="3760"/>
                </a:cubicBezTo>
                <a:cubicBezTo>
                  <a:pt x="5168" y="4447"/>
                  <a:pt x="2122" y="6374"/>
                  <a:pt x="1" y="9047"/>
                </a:cubicBezTo>
                <a:lnTo>
                  <a:pt x="53154" y="9047"/>
                </a:lnTo>
                <a:cubicBezTo>
                  <a:pt x="53453" y="6986"/>
                  <a:pt x="52587" y="4880"/>
                  <a:pt x="51093" y="3387"/>
                </a:cubicBezTo>
                <a:cubicBezTo>
                  <a:pt x="49480" y="1759"/>
                  <a:pt x="47240" y="893"/>
                  <a:pt x="45000" y="400"/>
                </a:cubicBezTo>
                <a:cubicBezTo>
                  <a:pt x="43710" y="131"/>
                  <a:pt x="42403" y="0"/>
                  <a:pt x="410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" name="Google Shape;254;p26"/>
          <p:cNvSpPr/>
          <p:nvPr/>
        </p:nvSpPr>
        <p:spPr>
          <a:xfrm rot="-5400000" flipH="1">
            <a:off x="-1222949" y="3017435"/>
            <a:ext cx="2973560" cy="596690"/>
          </a:xfrm>
          <a:custGeom>
            <a:avLst/>
            <a:gdLst/>
            <a:ahLst/>
            <a:cxnLst/>
            <a:rect l="l" t="t" r="r" b="b"/>
            <a:pathLst>
              <a:path w="61488" h="17381" extrusionOk="0">
                <a:moveTo>
                  <a:pt x="1" y="1"/>
                </a:moveTo>
                <a:cubicBezTo>
                  <a:pt x="314" y="2360"/>
                  <a:pt x="942" y="4660"/>
                  <a:pt x="2062" y="6647"/>
                </a:cubicBezTo>
                <a:cubicBezTo>
                  <a:pt x="3869" y="9887"/>
                  <a:pt x="7155" y="12441"/>
                  <a:pt x="10888" y="12620"/>
                </a:cubicBezTo>
                <a:cubicBezTo>
                  <a:pt x="11047" y="12628"/>
                  <a:pt x="11205" y="12632"/>
                  <a:pt x="11363" y="12632"/>
                </a:cubicBezTo>
                <a:cubicBezTo>
                  <a:pt x="15109" y="12632"/>
                  <a:pt x="18586" y="10504"/>
                  <a:pt x="22284" y="10261"/>
                </a:cubicBezTo>
                <a:cubicBezTo>
                  <a:pt x="22540" y="10243"/>
                  <a:pt x="22796" y="10235"/>
                  <a:pt x="23049" y="10235"/>
                </a:cubicBezTo>
                <a:cubicBezTo>
                  <a:pt x="29920" y="10235"/>
                  <a:pt x="35666" y="16460"/>
                  <a:pt x="42565" y="17295"/>
                </a:cubicBezTo>
                <a:cubicBezTo>
                  <a:pt x="43077" y="17352"/>
                  <a:pt x="43590" y="17380"/>
                  <a:pt x="44103" y="17380"/>
                </a:cubicBezTo>
                <a:cubicBezTo>
                  <a:pt x="47468" y="17380"/>
                  <a:pt x="50809" y="16174"/>
                  <a:pt x="53453" y="14114"/>
                </a:cubicBezTo>
                <a:cubicBezTo>
                  <a:pt x="56574" y="11814"/>
                  <a:pt x="58874" y="8513"/>
                  <a:pt x="60368" y="4914"/>
                </a:cubicBezTo>
                <a:cubicBezTo>
                  <a:pt x="60995" y="3361"/>
                  <a:pt x="61488" y="1673"/>
                  <a:pt x="614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" name="Google Shape;255;p26"/>
          <p:cNvSpPr/>
          <p:nvPr/>
        </p:nvSpPr>
        <p:spPr>
          <a:xfrm rot="5400000" flipH="1">
            <a:off x="7165209" y="-1100969"/>
            <a:ext cx="852620" cy="3151621"/>
          </a:xfrm>
          <a:custGeom>
            <a:avLst/>
            <a:gdLst/>
            <a:ahLst/>
            <a:cxnLst/>
            <a:rect l="l" t="t" r="r" b="b"/>
            <a:pathLst>
              <a:path w="18804" h="69507" extrusionOk="0">
                <a:moveTo>
                  <a:pt x="882" y="0"/>
                </a:moveTo>
                <a:cubicBezTo>
                  <a:pt x="0" y="3047"/>
                  <a:pt x="374" y="6661"/>
                  <a:pt x="1748" y="8961"/>
                </a:cubicBezTo>
                <a:cubicBezTo>
                  <a:pt x="2868" y="10768"/>
                  <a:pt x="4541" y="12142"/>
                  <a:pt x="6109" y="13636"/>
                </a:cubicBezTo>
                <a:cubicBezTo>
                  <a:pt x="10276" y="17489"/>
                  <a:pt x="13875" y="22656"/>
                  <a:pt x="13382" y="28317"/>
                </a:cubicBezTo>
                <a:cubicBezTo>
                  <a:pt x="12889" y="34111"/>
                  <a:pt x="8215" y="38771"/>
                  <a:pt x="6855" y="44431"/>
                </a:cubicBezTo>
                <a:cubicBezTo>
                  <a:pt x="5422" y="50286"/>
                  <a:pt x="7722" y="56439"/>
                  <a:pt x="10768" y="61666"/>
                </a:cubicBezTo>
                <a:cubicBezTo>
                  <a:pt x="12381" y="64414"/>
                  <a:pt x="14323" y="67147"/>
                  <a:pt x="17056" y="68760"/>
                </a:cubicBezTo>
                <a:cubicBezTo>
                  <a:pt x="17609" y="69074"/>
                  <a:pt x="18176" y="69328"/>
                  <a:pt x="18803" y="69507"/>
                </a:cubicBezTo>
                <a:lnTo>
                  <a:pt x="188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p26"/>
          <p:cNvSpPr/>
          <p:nvPr/>
        </p:nvSpPr>
        <p:spPr>
          <a:xfrm rot="8400504">
            <a:off x="7834205" y="4197544"/>
            <a:ext cx="1516492" cy="705551"/>
          </a:xfrm>
          <a:custGeom>
            <a:avLst/>
            <a:gdLst/>
            <a:ahLst/>
            <a:cxnLst/>
            <a:rect l="l" t="t" r="r" b="b"/>
            <a:pathLst>
              <a:path w="18356" h="8540" extrusionOk="0">
                <a:moveTo>
                  <a:pt x="8035" y="2371"/>
                </a:moveTo>
                <a:lnTo>
                  <a:pt x="8035" y="2371"/>
                </a:lnTo>
                <a:cubicBezTo>
                  <a:pt x="8647" y="3686"/>
                  <a:pt x="8468" y="5358"/>
                  <a:pt x="7602" y="6419"/>
                </a:cubicBezTo>
                <a:cubicBezTo>
                  <a:pt x="7362" y="6658"/>
                  <a:pt x="6910" y="7111"/>
                  <a:pt x="6383" y="7111"/>
                </a:cubicBezTo>
                <a:cubicBezTo>
                  <a:pt x="6351" y="7111"/>
                  <a:pt x="6320" y="7109"/>
                  <a:pt x="6288" y="7106"/>
                </a:cubicBezTo>
                <a:cubicBezTo>
                  <a:pt x="5914" y="7106"/>
                  <a:pt x="5660" y="6852"/>
                  <a:pt x="5481" y="6732"/>
                </a:cubicBezTo>
                <a:cubicBezTo>
                  <a:pt x="5227" y="6419"/>
                  <a:pt x="5108" y="5926"/>
                  <a:pt x="5108" y="5552"/>
                </a:cubicBezTo>
                <a:cubicBezTo>
                  <a:pt x="5168" y="4925"/>
                  <a:pt x="5541" y="4238"/>
                  <a:pt x="6228" y="3626"/>
                </a:cubicBezTo>
                <a:cubicBezTo>
                  <a:pt x="6721" y="3118"/>
                  <a:pt x="7348" y="2685"/>
                  <a:pt x="8035" y="2371"/>
                </a:cubicBezTo>
                <a:close/>
                <a:moveTo>
                  <a:pt x="4382" y="0"/>
                </a:moveTo>
                <a:cubicBezTo>
                  <a:pt x="4127" y="0"/>
                  <a:pt x="3870" y="23"/>
                  <a:pt x="3614" y="71"/>
                </a:cubicBezTo>
                <a:cubicBezTo>
                  <a:pt x="2001" y="325"/>
                  <a:pt x="568" y="1565"/>
                  <a:pt x="0" y="3178"/>
                </a:cubicBezTo>
                <a:lnTo>
                  <a:pt x="194" y="3252"/>
                </a:lnTo>
                <a:cubicBezTo>
                  <a:pt x="747" y="1684"/>
                  <a:pt x="2121" y="504"/>
                  <a:pt x="3674" y="265"/>
                </a:cubicBezTo>
                <a:cubicBezTo>
                  <a:pt x="3913" y="217"/>
                  <a:pt x="4156" y="194"/>
                  <a:pt x="4399" y="194"/>
                </a:cubicBezTo>
                <a:cubicBezTo>
                  <a:pt x="5742" y="194"/>
                  <a:pt x="7099" y="898"/>
                  <a:pt x="7781" y="1998"/>
                </a:cubicBezTo>
                <a:cubicBezTo>
                  <a:pt x="7841" y="2058"/>
                  <a:pt x="7901" y="2132"/>
                  <a:pt x="7975" y="2252"/>
                </a:cubicBezTo>
                <a:cubicBezTo>
                  <a:pt x="7288" y="2565"/>
                  <a:pt x="6601" y="2939"/>
                  <a:pt x="6034" y="3491"/>
                </a:cubicBezTo>
                <a:cubicBezTo>
                  <a:pt x="5362" y="4119"/>
                  <a:pt x="4988" y="4865"/>
                  <a:pt x="4914" y="5552"/>
                </a:cubicBezTo>
                <a:cubicBezTo>
                  <a:pt x="4854" y="5985"/>
                  <a:pt x="5048" y="6478"/>
                  <a:pt x="5362" y="6852"/>
                </a:cubicBezTo>
                <a:cubicBezTo>
                  <a:pt x="5601" y="7106"/>
                  <a:pt x="5914" y="7285"/>
                  <a:pt x="6288" y="7285"/>
                </a:cubicBezTo>
                <a:cubicBezTo>
                  <a:pt x="6334" y="7290"/>
                  <a:pt x="6379" y="7292"/>
                  <a:pt x="6423" y="7292"/>
                </a:cubicBezTo>
                <a:cubicBezTo>
                  <a:pt x="7040" y="7292"/>
                  <a:pt x="7485" y="6831"/>
                  <a:pt x="7722" y="6538"/>
                </a:cubicBezTo>
                <a:cubicBezTo>
                  <a:pt x="8722" y="5418"/>
                  <a:pt x="8842" y="3686"/>
                  <a:pt x="8214" y="2312"/>
                </a:cubicBezTo>
                <a:cubicBezTo>
                  <a:pt x="9123" y="1923"/>
                  <a:pt x="10112" y="1721"/>
                  <a:pt x="11098" y="1721"/>
                </a:cubicBezTo>
                <a:cubicBezTo>
                  <a:pt x="12009" y="1721"/>
                  <a:pt x="12916" y="1893"/>
                  <a:pt x="13755" y="2252"/>
                </a:cubicBezTo>
                <a:cubicBezTo>
                  <a:pt x="16249" y="3252"/>
                  <a:pt x="18056" y="5791"/>
                  <a:pt x="18176" y="8539"/>
                </a:cubicBezTo>
                <a:lnTo>
                  <a:pt x="18355" y="8480"/>
                </a:lnTo>
                <a:cubicBezTo>
                  <a:pt x="18295" y="5732"/>
                  <a:pt x="16369" y="3058"/>
                  <a:pt x="13815" y="2058"/>
                </a:cubicBezTo>
                <a:cubicBezTo>
                  <a:pt x="12956" y="1703"/>
                  <a:pt x="12031" y="1533"/>
                  <a:pt x="11108" y="1533"/>
                </a:cubicBezTo>
                <a:cubicBezTo>
                  <a:pt x="10088" y="1533"/>
                  <a:pt x="9072" y="1740"/>
                  <a:pt x="8155" y="2132"/>
                </a:cubicBezTo>
                <a:cubicBezTo>
                  <a:pt x="8095" y="2058"/>
                  <a:pt x="8035" y="1938"/>
                  <a:pt x="7975" y="1878"/>
                </a:cubicBezTo>
                <a:cubicBezTo>
                  <a:pt x="7178" y="714"/>
                  <a:pt x="5802" y="0"/>
                  <a:pt x="43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" name="Google Shape;257;p26"/>
          <p:cNvSpPr/>
          <p:nvPr/>
        </p:nvSpPr>
        <p:spPr>
          <a:xfrm rot="-7232869" flipH="1">
            <a:off x="-594623" y="4194409"/>
            <a:ext cx="1358745" cy="657643"/>
          </a:xfrm>
          <a:custGeom>
            <a:avLst/>
            <a:gdLst/>
            <a:ahLst/>
            <a:cxnLst/>
            <a:rect l="l" t="t" r="r" b="b"/>
            <a:pathLst>
              <a:path w="21029" h="10178" extrusionOk="0">
                <a:moveTo>
                  <a:pt x="9081" y="157"/>
                </a:moveTo>
                <a:cubicBezTo>
                  <a:pt x="9454" y="157"/>
                  <a:pt x="9902" y="351"/>
                  <a:pt x="10276" y="664"/>
                </a:cubicBezTo>
                <a:cubicBezTo>
                  <a:pt x="11142" y="1351"/>
                  <a:pt x="11575" y="2531"/>
                  <a:pt x="11456" y="3711"/>
                </a:cubicBezTo>
                <a:cubicBezTo>
                  <a:pt x="11261" y="4831"/>
                  <a:pt x="10649" y="5892"/>
                  <a:pt x="9708" y="6638"/>
                </a:cubicBezTo>
                <a:cubicBezTo>
                  <a:pt x="9529" y="6758"/>
                  <a:pt x="9335" y="6877"/>
                  <a:pt x="9156" y="7012"/>
                </a:cubicBezTo>
                <a:lnTo>
                  <a:pt x="9081" y="6952"/>
                </a:lnTo>
                <a:cubicBezTo>
                  <a:pt x="7662" y="5518"/>
                  <a:pt x="6602" y="3144"/>
                  <a:pt x="7587" y="1277"/>
                </a:cubicBezTo>
                <a:cubicBezTo>
                  <a:pt x="7901" y="724"/>
                  <a:pt x="8334" y="291"/>
                  <a:pt x="8782" y="231"/>
                </a:cubicBezTo>
                <a:cubicBezTo>
                  <a:pt x="8902" y="231"/>
                  <a:pt x="8962" y="157"/>
                  <a:pt x="9081" y="157"/>
                </a:cubicBezTo>
                <a:close/>
                <a:moveTo>
                  <a:pt x="16489" y="3651"/>
                </a:moveTo>
                <a:cubicBezTo>
                  <a:pt x="16922" y="3651"/>
                  <a:pt x="17370" y="3771"/>
                  <a:pt x="17609" y="4084"/>
                </a:cubicBezTo>
                <a:cubicBezTo>
                  <a:pt x="18176" y="4712"/>
                  <a:pt x="18296" y="5638"/>
                  <a:pt x="17922" y="6579"/>
                </a:cubicBezTo>
                <a:cubicBezTo>
                  <a:pt x="17669" y="7251"/>
                  <a:pt x="17235" y="7818"/>
                  <a:pt x="16683" y="8251"/>
                </a:cubicBezTo>
                <a:cubicBezTo>
                  <a:pt x="15936" y="7445"/>
                  <a:pt x="15369" y="6444"/>
                  <a:pt x="15249" y="5384"/>
                </a:cubicBezTo>
                <a:cubicBezTo>
                  <a:pt x="15189" y="4891"/>
                  <a:pt x="15249" y="4518"/>
                  <a:pt x="15369" y="4204"/>
                </a:cubicBezTo>
                <a:cubicBezTo>
                  <a:pt x="15563" y="3890"/>
                  <a:pt x="15876" y="3711"/>
                  <a:pt x="16309" y="3651"/>
                </a:cubicBezTo>
                <a:close/>
                <a:moveTo>
                  <a:pt x="9096" y="0"/>
                </a:moveTo>
                <a:cubicBezTo>
                  <a:pt x="8989" y="0"/>
                  <a:pt x="8885" y="12"/>
                  <a:pt x="8782" y="37"/>
                </a:cubicBezTo>
                <a:cubicBezTo>
                  <a:pt x="8215" y="157"/>
                  <a:pt x="7782" y="530"/>
                  <a:pt x="7408" y="1157"/>
                </a:cubicBezTo>
                <a:cubicBezTo>
                  <a:pt x="6408" y="3144"/>
                  <a:pt x="7468" y="5578"/>
                  <a:pt x="8962" y="7071"/>
                </a:cubicBezTo>
                <a:lnTo>
                  <a:pt x="8962" y="7131"/>
                </a:lnTo>
                <a:cubicBezTo>
                  <a:pt x="8112" y="7617"/>
                  <a:pt x="7133" y="7867"/>
                  <a:pt x="6151" y="7867"/>
                </a:cubicBezTo>
                <a:cubicBezTo>
                  <a:pt x="5113" y="7867"/>
                  <a:pt x="4072" y="7588"/>
                  <a:pt x="3182" y="7012"/>
                </a:cubicBezTo>
                <a:cubicBezTo>
                  <a:pt x="1240" y="5757"/>
                  <a:pt x="195" y="3218"/>
                  <a:pt x="747" y="978"/>
                </a:cubicBezTo>
                <a:lnTo>
                  <a:pt x="568" y="903"/>
                </a:lnTo>
                <a:lnTo>
                  <a:pt x="568" y="903"/>
                </a:lnTo>
                <a:cubicBezTo>
                  <a:pt x="1" y="3278"/>
                  <a:pt x="1061" y="5892"/>
                  <a:pt x="3047" y="7191"/>
                </a:cubicBezTo>
                <a:cubicBezTo>
                  <a:pt x="3963" y="7759"/>
                  <a:pt x="5040" y="8039"/>
                  <a:pt x="6123" y="8039"/>
                </a:cubicBezTo>
                <a:cubicBezTo>
                  <a:pt x="7176" y="8039"/>
                  <a:pt x="8235" y="7774"/>
                  <a:pt x="9156" y="7251"/>
                </a:cubicBezTo>
                <a:cubicBezTo>
                  <a:pt x="10515" y="8565"/>
                  <a:pt x="12143" y="9312"/>
                  <a:pt x="13756" y="9371"/>
                </a:cubicBezTo>
                <a:cubicBezTo>
                  <a:pt x="14816" y="9371"/>
                  <a:pt x="15802" y="9058"/>
                  <a:pt x="16623" y="8505"/>
                </a:cubicBezTo>
                <a:cubicBezTo>
                  <a:pt x="17669" y="9566"/>
                  <a:pt x="19043" y="10178"/>
                  <a:pt x="20536" y="10178"/>
                </a:cubicBezTo>
                <a:lnTo>
                  <a:pt x="21029" y="10178"/>
                </a:lnTo>
                <a:lnTo>
                  <a:pt x="21029" y="9939"/>
                </a:lnTo>
                <a:cubicBezTo>
                  <a:pt x="20852" y="9959"/>
                  <a:pt x="20676" y="9969"/>
                  <a:pt x="20500" y="9969"/>
                </a:cubicBezTo>
                <a:cubicBezTo>
                  <a:pt x="19128" y="9969"/>
                  <a:pt x="17795" y="9364"/>
                  <a:pt x="16802" y="8371"/>
                </a:cubicBezTo>
                <a:cubicBezTo>
                  <a:pt x="17370" y="7938"/>
                  <a:pt x="17863" y="7325"/>
                  <a:pt x="18117" y="6638"/>
                </a:cubicBezTo>
                <a:cubicBezTo>
                  <a:pt x="18490" y="5638"/>
                  <a:pt x="18356" y="4577"/>
                  <a:pt x="17743" y="3965"/>
                </a:cubicBezTo>
                <a:cubicBezTo>
                  <a:pt x="17467" y="3636"/>
                  <a:pt x="16948" y="3447"/>
                  <a:pt x="16492" y="3447"/>
                </a:cubicBezTo>
                <a:cubicBezTo>
                  <a:pt x="16429" y="3447"/>
                  <a:pt x="16369" y="3450"/>
                  <a:pt x="16309" y="3457"/>
                </a:cubicBezTo>
                <a:cubicBezTo>
                  <a:pt x="15802" y="3517"/>
                  <a:pt x="15428" y="3711"/>
                  <a:pt x="15249" y="4084"/>
                </a:cubicBezTo>
                <a:cubicBezTo>
                  <a:pt x="15055" y="4458"/>
                  <a:pt x="14995" y="4831"/>
                  <a:pt x="15055" y="5384"/>
                </a:cubicBezTo>
                <a:cubicBezTo>
                  <a:pt x="15189" y="6504"/>
                  <a:pt x="15742" y="7564"/>
                  <a:pt x="16489" y="8371"/>
                </a:cubicBezTo>
                <a:cubicBezTo>
                  <a:pt x="15682" y="8879"/>
                  <a:pt x="14756" y="9192"/>
                  <a:pt x="13756" y="9192"/>
                </a:cubicBezTo>
                <a:cubicBezTo>
                  <a:pt x="12202" y="9118"/>
                  <a:pt x="10649" y="8445"/>
                  <a:pt x="9335" y="7131"/>
                </a:cubicBezTo>
                <a:cubicBezTo>
                  <a:pt x="9454" y="7071"/>
                  <a:pt x="9649" y="6952"/>
                  <a:pt x="9768" y="6818"/>
                </a:cubicBezTo>
                <a:cubicBezTo>
                  <a:pt x="10828" y="6011"/>
                  <a:pt x="11456" y="4891"/>
                  <a:pt x="11635" y="3771"/>
                </a:cubicBezTo>
                <a:cubicBezTo>
                  <a:pt x="11769" y="2472"/>
                  <a:pt x="11321" y="1217"/>
                  <a:pt x="10395" y="470"/>
                </a:cubicBezTo>
                <a:cubicBezTo>
                  <a:pt x="9946" y="174"/>
                  <a:pt x="9505" y="0"/>
                  <a:pt x="90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8" name="Google Shape;258;p26"/>
          <p:cNvSpPr/>
          <p:nvPr/>
        </p:nvSpPr>
        <p:spPr>
          <a:xfrm rot="289254" flipH="1">
            <a:off x="6715970" y="44778"/>
            <a:ext cx="2430268" cy="604157"/>
          </a:xfrm>
          <a:custGeom>
            <a:avLst/>
            <a:gdLst/>
            <a:ahLst/>
            <a:cxnLst/>
            <a:rect l="l" t="t" r="r" b="b"/>
            <a:pathLst>
              <a:path w="92105" h="22897" extrusionOk="0">
                <a:moveTo>
                  <a:pt x="46239" y="12203"/>
                </a:moveTo>
                <a:cubicBezTo>
                  <a:pt x="48106" y="13129"/>
                  <a:pt x="49361" y="14249"/>
                  <a:pt x="50167" y="15623"/>
                </a:cubicBezTo>
                <a:cubicBezTo>
                  <a:pt x="50914" y="16862"/>
                  <a:pt x="51093" y="18610"/>
                  <a:pt x="50600" y="20044"/>
                </a:cubicBezTo>
                <a:cubicBezTo>
                  <a:pt x="50227" y="21164"/>
                  <a:pt x="49480" y="21970"/>
                  <a:pt x="48539" y="22344"/>
                </a:cubicBezTo>
                <a:cubicBezTo>
                  <a:pt x="48155" y="22512"/>
                  <a:pt x="47730" y="22597"/>
                  <a:pt x="47292" y="22597"/>
                </a:cubicBezTo>
                <a:cubicBezTo>
                  <a:pt x="46607" y="22597"/>
                  <a:pt x="45892" y="22389"/>
                  <a:pt x="45254" y="21970"/>
                </a:cubicBezTo>
                <a:cubicBezTo>
                  <a:pt x="43880" y="21164"/>
                  <a:pt x="42939" y="19670"/>
                  <a:pt x="42879" y="18236"/>
                </a:cubicBezTo>
                <a:cubicBezTo>
                  <a:pt x="42760" y="15742"/>
                  <a:pt x="44373" y="13562"/>
                  <a:pt x="46239" y="12203"/>
                </a:cubicBezTo>
                <a:close/>
                <a:moveTo>
                  <a:pt x="315" y="1"/>
                </a:moveTo>
                <a:lnTo>
                  <a:pt x="1" y="61"/>
                </a:lnTo>
                <a:cubicBezTo>
                  <a:pt x="1689" y="6289"/>
                  <a:pt x="8529" y="9589"/>
                  <a:pt x="14697" y="10142"/>
                </a:cubicBezTo>
                <a:cubicBezTo>
                  <a:pt x="15699" y="10234"/>
                  <a:pt x="16705" y="10272"/>
                  <a:pt x="17714" y="10272"/>
                </a:cubicBezTo>
                <a:cubicBezTo>
                  <a:pt x="20150" y="10272"/>
                  <a:pt x="22599" y="10050"/>
                  <a:pt x="25017" y="9828"/>
                </a:cubicBezTo>
                <a:cubicBezTo>
                  <a:pt x="27349" y="9625"/>
                  <a:pt x="29756" y="9369"/>
                  <a:pt x="32148" y="9369"/>
                </a:cubicBezTo>
                <a:cubicBezTo>
                  <a:pt x="32574" y="9369"/>
                  <a:pt x="33000" y="9377"/>
                  <a:pt x="33425" y="9395"/>
                </a:cubicBezTo>
                <a:cubicBezTo>
                  <a:pt x="36905" y="9455"/>
                  <a:pt x="40400" y="10082"/>
                  <a:pt x="43686" y="11202"/>
                </a:cubicBezTo>
                <a:cubicBezTo>
                  <a:pt x="44507" y="11456"/>
                  <a:pt x="45254" y="11770"/>
                  <a:pt x="45926" y="12068"/>
                </a:cubicBezTo>
                <a:cubicBezTo>
                  <a:pt x="44059" y="13502"/>
                  <a:pt x="42446" y="15742"/>
                  <a:pt x="42565" y="18236"/>
                </a:cubicBezTo>
                <a:cubicBezTo>
                  <a:pt x="42700" y="19790"/>
                  <a:pt x="43626" y="21343"/>
                  <a:pt x="45060" y="22224"/>
                </a:cubicBezTo>
                <a:cubicBezTo>
                  <a:pt x="45806" y="22717"/>
                  <a:pt x="46553" y="22896"/>
                  <a:pt x="47300" y="22896"/>
                </a:cubicBezTo>
                <a:cubicBezTo>
                  <a:pt x="47793" y="22896"/>
                  <a:pt x="48241" y="22836"/>
                  <a:pt x="48674" y="22657"/>
                </a:cubicBezTo>
                <a:cubicBezTo>
                  <a:pt x="49660" y="22224"/>
                  <a:pt x="50481" y="21283"/>
                  <a:pt x="50854" y="20103"/>
                </a:cubicBezTo>
                <a:cubicBezTo>
                  <a:pt x="51347" y="18610"/>
                  <a:pt x="51228" y="16803"/>
                  <a:pt x="50406" y="15429"/>
                </a:cubicBezTo>
                <a:cubicBezTo>
                  <a:pt x="49480" y="13875"/>
                  <a:pt x="47987" y="12815"/>
                  <a:pt x="46493" y="12009"/>
                </a:cubicBezTo>
                <a:cubicBezTo>
                  <a:pt x="46747" y="11889"/>
                  <a:pt x="46986" y="11770"/>
                  <a:pt x="47180" y="11635"/>
                </a:cubicBezTo>
                <a:cubicBezTo>
                  <a:pt x="49002" y="10651"/>
                  <a:pt x="51169" y="10151"/>
                  <a:pt x="53599" y="10151"/>
                </a:cubicBezTo>
                <a:cubicBezTo>
                  <a:pt x="55152" y="10151"/>
                  <a:pt x="56813" y="10355"/>
                  <a:pt x="58561" y="10769"/>
                </a:cubicBezTo>
                <a:cubicBezTo>
                  <a:pt x="60741" y="11202"/>
                  <a:pt x="62802" y="11949"/>
                  <a:pt x="64848" y="12636"/>
                </a:cubicBezTo>
                <a:cubicBezTo>
                  <a:pt x="66461" y="13188"/>
                  <a:pt x="68149" y="13756"/>
                  <a:pt x="69822" y="14189"/>
                </a:cubicBezTo>
                <a:cubicBezTo>
                  <a:pt x="72420" y="14884"/>
                  <a:pt x="74868" y="15228"/>
                  <a:pt x="77142" y="15228"/>
                </a:cubicBezTo>
                <a:cubicBezTo>
                  <a:pt x="79558" y="15228"/>
                  <a:pt x="81778" y="14839"/>
                  <a:pt x="83771" y="14070"/>
                </a:cubicBezTo>
                <a:cubicBezTo>
                  <a:pt x="88625" y="12203"/>
                  <a:pt x="91985" y="7961"/>
                  <a:pt x="92105" y="3421"/>
                </a:cubicBezTo>
                <a:lnTo>
                  <a:pt x="91851" y="3421"/>
                </a:lnTo>
                <a:cubicBezTo>
                  <a:pt x="91671" y="7842"/>
                  <a:pt x="88371" y="11949"/>
                  <a:pt x="83711" y="13816"/>
                </a:cubicBezTo>
                <a:cubicBezTo>
                  <a:pt x="81737" y="14548"/>
                  <a:pt x="79572" y="14921"/>
                  <a:pt x="77222" y="14921"/>
                </a:cubicBezTo>
                <a:cubicBezTo>
                  <a:pt x="74968" y="14921"/>
                  <a:pt x="72545" y="14577"/>
                  <a:pt x="69956" y="13875"/>
                </a:cubicBezTo>
                <a:cubicBezTo>
                  <a:pt x="68268" y="13442"/>
                  <a:pt x="66596" y="12890"/>
                  <a:pt x="64968" y="12322"/>
                </a:cubicBezTo>
                <a:cubicBezTo>
                  <a:pt x="62922" y="11635"/>
                  <a:pt x="60801" y="10948"/>
                  <a:pt x="58620" y="10455"/>
                </a:cubicBezTo>
                <a:cubicBezTo>
                  <a:pt x="56901" y="10054"/>
                  <a:pt x="55263" y="9858"/>
                  <a:pt x="53724" y="9858"/>
                </a:cubicBezTo>
                <a:cubicBezTo>
                  <a:pt x="51202" y="9858"/>
                  <a:pt x="48948" y="10385"/>
                  <a:pt x="47046" y="11396"/>
                </a:cubicBezTo>
                <a:cubicBezTo>
                  <a:pt x="46807" y="11516"/>
                  <a:pt x="46493" y="11695"/>
                  <a:pt x="46180" y="11889"/>
                </a:cubicBezTo>
                <a:cubicBezTo>
                  <a:pt x="45373" y="11456"/>
                  <a:pt x="44507" y="11142"/>
                  <a:pt x="43760" y="10888"/>
                </a:cubicBezTo>
                <a:cubicBezTo>
                  <a:pt x="40460" y="9768"/>
                  <a:pt x="36965" y="9156"/>
                  <a:pt x="33425" y="9081"/>
                </a:cubicBezTo>
                <a:cubicBezTo>
                  <a:pt x="33144" y="9075"/>
                  <a:pt x="32862" y="9073"/>
                  <a:pt x="32579" y="9073"/>
                </a:cubicBezTo>
                <a:cubicBezTo>
                  <a:pt x="30046" y="9073"/>
                  <a:pt x="27483" y="9301"/>
                  <a:pt x="24957" y="9529"/>
                </a:cubicBezTo>
                <a:cubicBezTo>
                  <a:pt x="22586" y="9740"/>
                  <a:pt x="20155" y="9958"/>
                  <a:pt x="17728" y="9958"/>
                </a:cubicBezTo>
                <a:cubicBezTo>
                  <a:pt x="16715" y="9958"/>
                  <a:pt x="15704" y="9920"/>
                  <a:pt x="14697" y="9828"/>
                </a:cubicBezTo>
                <a:cubicBezTo>
                  <a:pt x="8723" y="9335"/>
                  <a:pt x="1942" y="6094"/>
                  <a:pt x="3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" name="Google Shape;259;p26"/>
          <p:cNvSpPr txBox="1"/>
          <p:nvPr/>
        </p:nvSpPr>
        <p:spPr>
          <a:xfrm>
            <a:off x="895250" y="3765897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</a:rPr>
              <a:t>CREDITS: This presentation template was created by </a:t>
            </a:r>
            <a:r>
              <a:rPr lang="en-GB" sz="1000" b="1" u="sng"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  <a:hlinkClick r:id="rId2"/>
              </a:rPr>
              <a:t>Slidesgo</a:t>
            </a:r>
            <a:r>
              <a:rPr lang="en-GB" sz="1000"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</a:rPr>
              <a:t>, and includes icons by </a:t>
            </a:r>
            <a:r>
              <a:rPr lang="en-GB" sz="1000" b="1" u="sng"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  <a:hlinkClick r:id="rId3"/>
              </a:rPr>
              <a:t>Flaticon</a:t>
            </a:r>
            <a:r>
              <a:rPr lang="en-GB" sz="1000"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</a:rPr>
              <a:t>, and infographics &amp; images by </a:t>
            </a:r>
            <a:r>
              <a:rPr lang="en-GB" sz="1000" b="1" u="sng"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  <a:hlinkClick r:id="rId4"/>
              </a:rPr>
              <a:t>Freepik</a:t>
            </a:r>
            <a:r>
              <a:rPr lang="en-GB" sz="1000" b="1" u="sng"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</a:rPr>
              <a:t> </a:t>
            </a:r>
            <a:endParaRPr sz="1000" b="1" u="sng">
              <a:solidFill>
                <a:schemeClr val="lt1"/>
              </a:solidFill>
              <a:latin typeface="Nobile" panose="02000503050000020004"/>
              <a:ea typeface="Nobile" panose="02000503050000020004"/>
              <a:cs typeface="Nobile" panose="02000503050000020004"/>
              <a:sym typeface="Nobile" panose="020005030500000200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/>
          <p:nvPr/>
        </p:nvSpPr>
        <p:spPr>
          <a:xfrm rot="10800000" flipH="1">
            <a:off x="1756036" y="-9935"/>
            <a:ext cx="2708998" cy="568531"/>
          </a:xfrm>
          <a:custGeom>
            <a:avLst/>
            <a:gdLst/>
            <a:ahLst/>
            <a:cxnLst/>
            <a:rect l="l" t="t" r="r" b="b"/>
            <a:pathLst>
              <a:path w="53453" h="9048" extrusionOk="0">
                <a:moveTo>
                  <a:pt x="41098" y="0"/>
                </a:moveTo>
                <a:cubicBezTo>
                  <a:pt x="38490" y="0"/>
                  <a:pt x="35894" y="524"/>
                  <a:pt x="33485" y="1520"/>
                </a:cubicBezTo>
                <a:cubicBezTo>
                  <a:pt x="30378" y="2819"/>
                  <a:pt x="27511" y="4940"/>
                  <a:pt x="24151" y="5194"/>
                </a:cubicBezTo>
                <a:cubicBezTo>
                  <a:pt x="23896" y="5216"/>
                  <a:pt x="23643" y="5226"/>
                  <a:pt x="23392" y="5226"/>
                </a:cubicBezTo>
                <a:cubicBezTo>
                  <a:pt x="21552" y="5226"/>
                  <a:pt x="19796" y="4694"/>
                  <a:pt x="17982" y="4313"/>
                </a:cubicBezTo>
                <a:cubicBezTo>
                  <a:pt x="15918" y="3817"/>
                  <a:pt x="13794" y="3459"/>
                  <a:pt x="11689" y="3459"/>
                </a:cubicBezTo>
                <a:cubicBezTo>
                  <a:pt x="10627" y="3459"/>
                  <a:pt x="9570" y="3550"/>
                  <a:pt x="8529" y="3760"/>
                </a:cubicBezTo>
                <a:cubicBezTo>
                  <a:pt x="5168" y="4447"/>
                  <a:pt x="2122" y="6374"/>
                  <a:pt x="1" y="9047"/>
                </a:cubicBezTo>
                <a:lnTo>
                  <a:pt x="53154" y="9047"/>
                </a:lnTo>
                <a:cubicBezTo>
                  <a:pt x="53453" y="6986"/>
                  <a:pt x="52587" y="4880"/>
                  <a:pt x="51093" y="3387"/>
                </a:cubicBezTo>
                <a:cubicBezTo>
                  <a:pt x="49480" y="1759"/>
                  <a:pt x="47240" y="893"/>
                  <a:pt x="45000" y="400"/>
                </a:cubicBezTo>
                <a:cubicBezTo>
                  <a:pt x="43710" y="131"/>
                  <a:pt x="42403" y="0"/>
                  <a:pt x="410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2" name="Google Shape;262;p27"/>
          <p:cNvSpPr/>
          <p:nvPr/>
        </p:nvSpPr>
        <p:spPr>
          <a:xfrm rot="10800000">
            <a:off x="5369010" y="4651435"/>
            <a:ext cx="3224431" cy="514912"/>
          </a:xfrm>
          <a:custGeom>
            <a:avLst/>
            <a:gdLst/>
            <a:ahLst/>
            <a:cxnLst/>
            <a:rect l="l" t="t" r="r" b="b"/>
            <a:pathLst>
              <a:path w="61488" h="17381" extrusionOk="0">
                <a:moveTo>
                  <a:pt x="1" y="1"/>
                </a:moveTo>
                <a:cubicBezTo>
                  <a:pt x="314" y="2360"/>
                  <a:pt x="942" y="4660"/>
                  <a:pt x="2062" y="6647"/>
                </a:cubicBezTo>
                <a:cubicBezTo>
                  <a:pt x="3869" y="9887"/>
                  <a:pt x="7155" y="12441"/>
                  <a:pt x="10888" y="12620"/>
                </a:cubicBezTo>
                <a:cubicBezTo>
                  <a:pt x="11047" y="12628"/>
                  <a:pt x="11205" y="12632"/>
                  <a:pt x="11363" y="12632"/>
                </a:cubicBezTo>
                <a:cubicBezTo>
                  <a:pt x="15109" y="12632"/>
                  <a:pt x="18586" y="10504"/>
                  <a:pt x="22284" y="10261"/>
                </a:cubicBezTo>
                <a:cubicBezTo>
                  <a:pt x="22540" y="10243"/>
                  <a:pt x="22796" y="10235"/>
                  <a:pt x="23049" y="10235"/>
                </a:cubicBezTo>
                <a:cubicBezTo>
                  <a:pt x="29920" y="10235"/>
                  <a:pt x="35666" y="16460"/>
                  <a:pt x="42565" y="17295"/>
                </a:cubicBezTo>
                <a:cubicBezTo>
                  <a:pt x="43077" y="17352"/>
                  <a:pt x="43590" y="17380"/>
                  <a:pt x="44103" y="17380"/>
                </a:cubicBezTo>
                <a:cubicBezTo>
                  <a:pt x="47468" y="17380"/>
                  <a:pt x="50809" y="16174"/>
                  <a:pt x="53453" y="14114"/>
                </a:cubicBezTo>
                <a:cubicBezTo>
                  <a:pt x="56574" y="11814"/>
                  <a:pt x="58874" y="8513"/>
                  <a:pt x="60368" y="4914"/>
                </a:cubicBezTo>
                <a:cubicBezTo>
                  <a:pt x="60995" y="3361"/>
                  <a:pt x="61488" y="1673"/>
                  <a:pt x="614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" name="Google Shape;263;p27"/>
          <p:cNvSpPr/>
          <p:nvPr/>
        </p:nvSpPr>
        <p:spPr>
          <a:xfrm rot="10047445">
            <a:off x="1375297" y="-304"/>
            <a:ext cx="1180611" cy="549271"/>
          </a:xfrm>
          <a:custGeom>
            <a:avLst/>
            <a:gdLst/>
            <a:ahLst/>
            <a:cxnLst/>
            <a:rect l="l" t="t" r="r" b="b"/>
            <a:pathLst>
              <a:path w="18356" h="8540" extrusionOk="0">
                <a:moveTo>
                  <a:pt x="8035" y="2371"/>
                </a:moveTo>
                <a:lnTo>
                  <a:pt x="8035" y="2371"/>
                </a:lnTo>
                <a:cubicBezTo>
                  <a:pt x="8647" y="3686"/>
                  <a:pt x="8468" y="5358"/>
                  <a:pt x="7602" y="6419"/>
                </a:cubicBezTo>
                <a:cubicBezTo>
                  <a:pt x="7362" y="6658"/>
                  <a:pt x="6910" y="7111"/>
                  <a:pt x="6383" y="7111"/>
                </a:cubicBezTo>
                <a:cubicBezTo>
                  <a:pt x="6351" y="7111"/>
                  <a:pt x="6320" y="7109"/>
                  <a:pt x="6288" y="7106"/>
                </a:cubicBezTo>
                <a:cubicBezTo>
                  <a:pt x="5914" y="7106"/>
                  <a:pt x="5660" y="6852"/>
                  <a:pt x="5481" y="6732"/>
                </a:cubicBezTo>
                <a:cubicBezTo>
                  <a:pt x="5227" y="6419"/>
                  <a:pt x="5108" y="5926"/>
                  <a:pt x="5108" y="5552"/>
                </a:cubicBezTo>
                <a:cubicBezTo>
                  <a:pt x="5168" y="4925"/>
                  <a:pt x="5541" y="4238"/>
                  <a:pt x="6228" y="3626"/>
                </a:cubicBezTo>
                <a:cubicBezTo>
                  <a:pt x="6721" y="3118"/>
                  <a:pt x="7348" y="2685"/>
                  <a:pt x="8035" y="2371"/>
                </a:cubicBezTo>
                <a:close/>
                <a:moveTo>
                  <a:pt x="4382" y="0"/>
                </a:moveTo>
                <a:cubicBezTo>
                  <a:pt x="4127" y="0"/>
                  <a:pt x="3870" y="23"/>
                  <a:pt x="3614" y="71"/>
                </a:cubicBezTo>
                <a:cubicBezTo>
                  <a:pt x="2001" y="325"/>
                  <a:pt x="568" y="1565"/>
                  <a:pt x="0" y="3178"/>
                </a:cubicBezTo>
                <a:lnTo>
                  <a:pt x="194" y="3252"/>
                </a:lnTo>
                <a:cubicBezTo>
                  <a:pt x="747" y="1684"/>
                  <a:pt x="2121" y="504"/>
                  <a:pt x="3674" y="265"/>
                </a:cubicBezTo>
                <a:cubicBezTo>
                  <a:pt x="3913" y="217"/>
                  <a:pt x="4156" y="194"/>
                  <a:pt x="4399" y="194"/>
                </a:cubicBezTo>
                <a:cubicBezTo>
                  <a:pt x="5742" y="194"/>
                  <a:pt x="7099" y="898"/>
                  <a:pt x="7781" y="1998"/>
                </a:cubicBezTo>
                <a:cubicBezTo>
                  <a:pt x="7841" y="2058"/>
                  <a:pt x="7901" y="2132"/>
                  <a:pt x="7975" y="2252"/>
                </a:cubicBezTo>
                <a:cubicBezTo>
                  <a:pt x="7288" y="2565"/>
                  <a:pt x="6601" y="2939"/>
                  <a:pt x="6034" y="3491"/>
                </a:cubicBezTo>
                <a:cubicBezTo>
                  <a:pt x="5362" y="4119"/>
                  <a:pt x="4988" y="4865"/>
                  <a:pt x="4914" y="5552"/>
                </a:cubicBezTo>
                <a:cubicBezTo>
                  <a:pt x="4854" y="5985"/>
                  <a:pt x="5048" y="6478"/>
                  <a:pt x="5362" y="6852"/>
                </a:cubicBezTo>
                <a:cubicBezTo>
                  <a:pt x="5601" y="7106"/>
                  <a:pt x="5914" y="7285"/>
                  <a:pt x="6288" y="7285"/>
                </a:cubicBezTo>
                <a:cubicBezTo>
                  <a:pt x="6334" y="7290"/>
                  <a:pt x="6379" y="7292"/>
                  <a:pt x="6423" y="7292"/>
                </a:cubicBezTo>
                <a:cubicBezTo>
                  <a:pt x="7040" y="7292"/>
                  <a:pt x="7485" y="6831"/>
                  <a:pt x="7722" y="6538"/>
                </a:cubicBezTo>
                <a:cubicBezTo>
                  <a:pt x="8722" y="5418"/>
                  <a:pt x="8842" y="3686"/>
                  <a:pt x="8214" y="2312"/>
                </a:cubicBezTo>
                <a:cubicBezTo>
                  <a:pt x="9123" y="1923"/>
                  <a:pt x="10112" y="1721"/>
                  <a:pt x="11098" y="1721"/>
                </a:cubicBezTo>
                <a:cubicBezTo>
                  <a:pt x="12009" y="1721"/>
                  <a:pt x="12916" y="1893"/>
                  <a:pt x="13755" y="2252"/>
                </a:cubicBezTo>
                <a:cubicBezTo>
                  <a:pt x="16249" y="3252"/>
                  <a:pt x="18056" y="5791"/>
                  <a:pt x="18176" y="8539"/>
                </a:cubicBezTo>
                <a:lnTo>
                  <a:pt x="18355" y="8480"/>
                </a:lnTo>
                <a:cubicBezTo>
                  <a:pt x="18295" y="5732"/>
                  <a:pt x="16369" y="3058"/>
                  <a:pt x="13815" y="2058"/>
                </a:cubicBezTo>
                <a:cubicBezTo>
                  <a:pt x="12956" y="1703"/>
                  <a:pt x="12031" y="1533"/>
                  <a:pt x="11108" y="1533"/>
                </a:cubicBezTo>
                <a:cubicBezTo>
                  <a:pt x="10088" y="1533"/>
                  <a:pt x="9072" y="1740"/>
                  <a:pt x="8155" y="2132"/>
                </a:cubicBezTo>
                <a:cubicBezTo>
                  <a:pt x="8095" y="2058"/>
                  <a:pt x="8035" y="1938"/>
                  <a:pt x="7975" y="1878"/>
                </a:cubicBezTo>
                <a:cubicBezTo>
                  <a:pt x="7178" y="714"/>
                  <a:pt x="5802" y="0"/>
                  <a:pt x="43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" name="Google Shape;264;p27"/>
          <p:cNvSpPr/>
          <p:nvPr/>
        </p:nvSpPr>
        <p:spPr>
          <a:xfrm rot="3970662">
            <a:off x="8177642" y="1678771"/>
            <a:ext cx="1328561" cy="643045"/>
          </a:xfrm>
          <a:custGeom>
            <a:avLst/>
            <a:gdLst/>
            <a:ahLst/>
            <a:cxnLst/>
            <a:rect l="l" t="t" r="r" b="b"/>
            <a:pathLst>
              <a:path w="21029" h="10178" extrusionOk="0">
                <a:moveTo>
                  <a:pt x="9081" y="157"/>
                </a:moveTo>
                <a:cubicBezTo>
                  <a:pt x="9454" y="157"/>
                  <a:pt x="9902" y="351"/>
                  <a:pt x="10276" y="664"/>
                </a:cubicBezTo>
                <a:cubicBezTo>
                  <a:pt x="11142" y="1351"/>
                  <a:pt x="11575" y="2531"/>
                  <a:pt x="11456" y="3711"/>
                </a:cubicBezTo>
                <a:cubicBezTo>
                  <a:pt x="11261" y="4831"/>
                  <a:pt x="10649" y="5892"/>
                  <a:pt x="9708" y="6638"/>
                </a:cubicBezTo>
                <a:cubicBezTo>
                  <a:pt x="9529" y="6758"/>
                  <a:pt x="9335" y="6877"/>
                  <a:pt x="9156" y="7012"/>
                </a:cubicBezTo>
                <a:lnTo>
                  <a:pt x="9081" y="6952"/>
                </a:lnTo>
                <a:cubicBezTo>
                  <a:pt x="7662" y="5518"/>
                  <a:pt x="6602" y="3144"/>
                  <a:pt x="7587" y="1277"/>
                </a:cubicBezTo>
                <a:cubicBezTo>
                  <a:pt x="7901" y="724"/>
                  <a:pt x="8334" y="291"/>
                  <a:pt x="8782" y="231"/>
                </a:cubicBezTo>
                <a:cubicBezTo>
                  <a:pt x="8902" y="231"/>
                  <a:pt x="8962" y="157"/>
                  <a:pt x="9081" y="157"/>
                </a:cubicBezTo>
                <a:close/>
                <a:moveTo>
                  <a:pt x="16489" y="3651"/>
                </a:moveTo>
                <a:cubicBezTo>
                  <a:pt x="16922" y="3651"/>
                  <a:pt x="17370" y="3771"/>
                  <a:pt x="17609" y="4084"/>
                </a:cubicBezTo>
                <a:cubicBezTo>
                  <a:pt x="18176" y="4712"/>
                  <a:pt x="18296" y="5638"/>
                  <a:pt x="17922" y="6579"/>
                </a:cubicBezTo>
                <a:cubicBezTo>
                  <a:pt x="17669" y="7251"/>
                  <a:pt x="17235" y="7818"/>
                  <a:pt x="16683" y="8251"/>
                </a:cubicBezTo>
                <a:cubicBezTo>
                  <a:pt x="15936" y="7445"/>
                  <a:pt x="15369" y="6444"/>
                  <a:pt x="15249" y="5384"/>
                </a:cubicBezTo>
                <a:cubicBezTo>
                  <a:pt x="15189" y="4891"/>
                  <a:pt x="15249" y="4518"/>
                  <a:pt x="15369" y="4204"/>
                </a:cubicBezTo>
                <a:cubicBezTo>
                  <a:pt x="15563" y="3890"/>
                  <a:pt x="15876" y="3711"/>
                  <a:pt x="16309" y="3651"/>
                </a:cubicBezTo>
                <a:close/>
                <a:moveTo>
                  <a:pt x="9096" y="0"/>
                </a:moveTo>
                <a:cubicBezTo>
                  <a:pt x="8989" y="0"/>
                  <a:pt x="8885" y="12"/>
                  <a:pt x="8782" y="37"/>
                </a:cubicBezTo>
                <a:cubicBezTo>
                  <a:pt x="8215" y="157"/>
                  <a:pt x="7782" y="530"/>
                  <a:pt x="7408" y="1157"/>
                </a:cubicBezTo>
                <a:cubicBezTo>
                  <a:pt x="6408" y="3144"/>
                  <a:pt x="7468" y="5578"/>
                  <a:pt x="8962" y="7071"/>
                </a:cubicBezTo>
                <a:lnTo>
                  <a:pt x="8962" y="7131"/>
                </a:lnTo>
                <a:cubicBezTo>
                  <a:pt x="8112" y="7617"/>
                  <a:pt x="7133" y="7867"/>
                  <a:pt x="6151" y="7867"/>
                </a:cubicBezTo>
                <a:cubicBezTo>
                  <a:pt x="5113" y="7867"/>
                  <a:pt x="4072" y="7588"/>
                  <a:pt x="3182" y="7012"/>
                </a:cubicBezTo>
                <a:cubicBezTo>
                  <a:pt x="1240" y="5757"/>
                  <a:pt x="195" y="3218"/>
                  <a:pt x="747" y="978"/>
                </a:cubicBezTo>
                <a:lnTo>
                  <a:pt x="568" y="903"/>
                </a:lnTo>
                <a:lnTo>
                  <a:pt x="568" y="903"/>
                </a:lnTo>
                <a:cubicBezTo>
                  <a:pt x="1" y="3278"/>
                  <a:pt x="1061" y="5892"/>
                  <a:pt x="3047" y="7191"/>
                </a:cubicBezTo>
                <a:cubicBezTo>
                  <a:pt x="3963" y="7759"/>
                  <a:pt x="5040" y="8039"/>
                  <a:pt x="6123" y="8039"/>
                </a:cubicBezTo>
                <a:cubicBezTo>
                  <a:pt x="7176" y="8039"/>
                  <a:pt x="8235" y="7774"/>
                  <a:pt x="9156" y="7251"/>
                </a:cubicBezTo>
                <a:cubicBezTo>
                  <a:pt x="10515" y="8565"/>
                  <a:pt x="12143" y="9312"/>
                  <a:pt x="13756" y="9371"/>
                </a:cubicBezTo>
                <a:cubicBezTo>
                  <a:pt x="14816" y="9371"/>
                  <a:pt x="15802" y="9058"/>
                  <a:pt x="16623" y="8505"/>
                </a:cubicBezTo>
                <a:cubicBezTo>
                  <a:pt x="17669" y="9566"/>
                  <a:pt x="19043" y="10178"/>
                  <a:pt x="20536" y="10178"/>
                </a:cubicBezTo>
                <a:lnTo>
                  <a:pt x="21029" y="10178"/>
                </a:lnTo>
                <a:lnTo>
                  <a:pt x="21029" y="9939"/>
                </a:lnTo>
                <a:cubicBezTo>
                  <a:pt x="20852" y="9959"/>
                  <a:pt x="20676" y="9969"/>
                  <a:pt x="20500" y="9969"/>
                </a:cubicBezTo>
                <a:cubicBezTo>
                  <a:pt x="19128" y="9969"/>
                  <a:pt x="17795" y="9364"/>
                  <a:pt x="16802" y="8371"/>
                </a:cubicBezTo>
                <a:cubicBezTo>
                  <a:pt x="17370" y="7938"/>
                  <a:pt x="17863" y="7325"/>
                  <a:pt x="18117" y="6638"/>
                </a:cubicBezTo>
                <a:cubicBezTo>
                  <a:pt x="18490" y="5638"/>
                  <a:pt x="18356" y="4577"/>
                  <a:pt x="17743" y="3965"/>
                </a:cubicBezTo>
                <a:cubicBezTo>
                  <a:pt x="17467" y="3636"/>
                  <a:pt x="16948" y="3447"/>
                  <a:pt x="16492" y="3447"/>
                </a:cubicBezTo>
                <a:cubicBezTo>
                  <a:pt x="16429" y="3447"/>
                  <a:pt x="16369" y="3450"/>
                  <a:pt x="16309" y="3457"/>
                </a:cubicBezTo>
                <a:cubicBezTo>
                  <a:pt x="15802" y="3517"/>
                  <a:pt x="15428" y="3711"/>
                  <a:pt x="15249" y="4084"/>
                </a:cubicBezTo>
                <a:cubicBezTo>
                  <a:pt x="15055" y="4458"/>
                  <a:pt x="14995" y="4831"/>
                  <a:pt x="15055" y="5384"/>
                </a:cubicBezTo>
                <a:cubicBezTo>
                  <a:pt x="15189" y="6504"/>
                  <a:pt x="15742" y="7564"/>
                  <a:pt x="16489" y="8371"/>
                </a:cubicBezTo>
                <a:cubicBezTo>
                  <a:pt x="15682" y="8879"/>
                  <a:pt x="14756" y="9192"/>
                  <a:pt x="13756" y="9192"/>
                </a:cubicBezTo>
                <a:cubicBezTo>
                  <a:pt x="12202" y="9118"/>
                  <a:pt x="10649" y="8445"/>
                  <a:pt x="9335" y="7131"/>
                </a:cubicBezTo>
                <a:cubicBezTo>
                  <a:pt x="9454" y="7071"/>
                  <a:pt x="9649" y="6952"/>
                  <a:pt x="9768" y="6818"/>
                </a:cubicBezTo>
                <a:cubicBezTo>
                  <a:pt x="10828" y="6011"/>
                  <a:pt x="11456" y="4891"/>
                  <a:pt x="11635" y="3771"/>
                </a:cubicBezTo>
                <a:cubicBezTo>
                  <a:pt x="11769" y="2472"/>
                  <a:pt x="11321" y="1217"/>
                  <a:pt x="10395" y="470"/>
                </a:cubicBezTo>
                <a:cubicBezTo>
                  <a:pt x="9946" y="174"/>
                  <a:pt x="9505" y="0"/>
                  <a:pt x="90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" name="Google Shape;265;p27"/>
          <p:cNvSpPr/>
          <p:nvPr/>
        </p:nvSpPr>
        <p:spPr>
          <a:xfrm rot="5400000" flipH="1">
            <a:off x="-991218" y="2083383"/>
            <a:ext cx="2493983" cy="523427"/>
          </a:xfrm>
          <a:custGeom>
            <a:avLst/>
            <a:gdLst/>
            <a:ahLst/>
            <a:cxnLst/>
            <a:rect l="l" t="t" r="r" b="b"/>
            <a:pathLst>
              <a:path w="53453" h="9048" extrusionOk="0">
                <a:moveTo>
                  <a:pt x="41098" y="0"/>
                </a:moveTo>
                <a:cubicBezTo>
                  <a:pt x="38490" y="0"/>
                  <a:pt x="35894" y="524"/>
                  <a:pt x="33485" y="1520"/>
                </a:cubicBezTo>
                <a:cubicBezTo>
                  <a:pt x="30378" y="2819"/>
                  <a:pt x="27511" y="4940"/>
                  <a:pt x="24151" y="5194"/>
                </a:cubicBezTo>
                <a:cubicBezTo>
                  <a:pt x="23896" y="5216"/>
                  <a:pt x="23643" y="5226"/>
                  <a:pt x="23392" y="5226"/>
                </a:cubicBezTo>
                <a:cubicBezTo>
                  <a:pt x="21552" y="5226"/>
                  <a:pt x="19796" y="4694"/>
                  <a:pt x="17982" y="4313"/>
                </a:cubicBezTo>
                <a:cubicBezTo>
                  <a:pt x="15918" y="3817"/>
                  <a:pt x="13794" y="3459"/>
                  <a:pt x="11689" y="3459"/>
                </a:cubicBezTo>
                <a:cubicBezTo>
                  <a:pt x="10627" y="3459"/>
                  <a:pt x="9570" y="3550"/>
                  <a:pt x="8529" y="3760"/>
                </a:cubicBezTo>
                <a:cubicBezTo>
                  <a:pt x="5168" y="4447"/>
                  <a:pt x="2122" y="6374"/>
                  <a:pt x="1" y="9047"/>
                </a:cubicBezTo>
                <a:lnTo>
                  <a:pt x="53154" y="9047"/>
                </a:lnTo>
                <a:cubicBezTo>
                  <a:pt x="53453" y="6986"/>
                  <a:pt x="52587" y="4880"/>
                  <a:pt x="51093" y="3387"/>
                </a:cubicBezTo>
                <a:cubicBezTo>
                  <a:pt x="49480" y="1759"/>
                  <a:pt x="47240" y="893"/>
                  <a:pt x="45000" y="400"/>
                </a:cubicBezTo>
                <a:cubicBezTo>
                  <a:pt x="43710" y="131"/>
                  <a:pt x="42403" y="0"/>
                  <a:pt x="410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6" name="Google Shape;266;p27"/>
          <p:cNvSpPr/>
          <p:nvPr/>
        </p:nvSpPr>
        <p:spPr>
          <a:xfrm rot="3390782">
            <a:off x="-282712" y="3039593"/>
            <a:ext cx="1213648" cy="564623"/>
          </a:xfrm>
          <a:custGeom>
            <a:avLst/>
            <a:gdLst/>
            <a:ahLst/>
            <a:cxnLst/>
            <a:rect l="l" t="t" r="r" b="b"/>
            <a:pathLst>
              <a:path w="18356" h="8540" extrusionOk="0">
                <a:moveTo>
                  <a:pt x="8035" y="2371"/>
                </a:moveTo>
                <a:lnTo>
                  <a:pt x="8035" y="2371"/>
                </a:lnTo>
                <a:cubicBezTo>
                  <a:pt x="8647" y="3686"/>
                  <a:pt x="8468" y="5358"/>
                  <a:pt x="7602" y="6419"/>
                </a:cubicBezTo>
                <a:cubicBezTo>
                  <a:pt x="7362" y="6658"/>
                  <a:pt x="6910" y="7111"/>
                  <a:pt x="6383" y="7111"/>
                </a:cubicBezTo>
                <a:cubicBezTo>
                  <a:pt x="6351" y="7111"/>
                  <a:pt x="6320" y="7109"/>
                  <a:pt x="6288" y="7106"/>
                </a:cubicBezTo>
                <a:cubicBezTo>
                  <a:pt x="5914" y="7106"/>
                  <a:pt x="5660" y="6852"/>
                  <a:pt x="5481" y="6732"/>
                </a:cubicBezTo>
                <a:cubicBezTo>
                  <a:pt x="5227" y="6419"/>
                  <a:pt x="5108" y="5926"/>
                  <a:pt x="5108" y="5552"/>
                </a:cubicBezTo>
                <a:cubicBezTo>
                  <a:pt x="5168" y="4925"/>
                  <a:pt x="5541" y="4238"/>
                  <a:pt x="6228" y="3626"/>
                </a:cubicBezTo>
                <a:cubicBezTo>
                  <a:pt x="6721" y="3118"/>
                  <a:pt x="7348" y="2685"/>
                  <a:pt x="8035" y="2371"/>
                </a:cubicBezTo>
                <a:close/>
                <a:moveTo>
                  <a:pt x="4382" y="0"/>
                </a:moveTo>
                <a:cubicBezTo>
                  <a:pt x="4127" y="0"/>
                  <a:pt x="3870" y="23"/>
                  <a:pt x="3614" y="71"/>
                </a:cubicBezTo>
                <a:cubicBezTo>
                  <a:pt x="2001" y="325"/>
                  <a:pt x="568" y="1565"/>
                  <a:pt x="0" y="3178"/>
                </a:cubicBezTo>
                <a:lnTo>
                  <a:pt x="194" y="3252"/>
                </a:lnTo>
                <a:cubicBezTo>
                  <a:pt x="747" y="1684"/>
                  <a:pt x="2121" y="504"/>
                  <a:pt x="3674" y="265"/>
                </a:cubicBezTo>
                <a:cubicBezTo>
                  <a:pt x="3913" y="217"/>
                  <a:pt x="4156" y="194"/>
                  <a:pt x="4399" y="194"/>
                </a:cubicBezTo>
                <a:cubicBezTo>
                  <a:pt x="5742" y="194"/>
                  <a:pt x="7099" y="898"/>
                  <a:pt x="7781" y="1998"/>
                </a:cubicBezTo>
                <a:cubicBezTo>
                  <a:pt x="7841" y="2058"/>
                  <a:pt x="7901" y="2132"/>
                  <a:pt x="7975" y="2252"/>
                </a:cubicBezTo>
                <a:cubicBezTo>
                  <a:pt x="7288" y="2565"/>
                  <a:pt x="6601" y="2939"/>
                  <a:pt x="6034" y="3491"/>
                </a:cubicBezTo>
                <a:cubicBezTo>
                  <a:pt x="5362" y="4119"/>
                  <a:pt x="4988" y="4865"/>
                  <a:pt x="4914" y="5552"/>
                </a:cubicBezTo>
                <a:cubicBezTo>
                  <a:pt x="4854" y="5985"/>
                  <a:pt x="5048" y="6478"/>
                  <a:pt x="5362" y="6852"/>
                </a:cubicBezTo>
                <a:cubicBezTo>
                  <a:pt x="5601" y="7106"/>
                  <a:pt x="5914" y="7285"/>
                  <a:pt x="6288" y="7285"/>
                </a:cubicBezTo>
                <a:cubicBezTo>
                  <a:pt x="6334" y="7290"/>
                  <a:pt x="6379" y="7292"/>
                  <a:pt x="6423" y="7292"/>
                </a:cubicBezTo>
                <a:cubicBezTo>
                  <a:pt x="7040" y="7292"/>
                  <a:pt x="7485" y="6831"/>
                  <a:pt x="7722" y="6538"/>
                </a:cubicBezTo>
                <a:cubicBezTo>
                  <a:pt x="8722" y="5418"/>
                  <a:pt x="8842" y="3686"/>
                  <a:pt x="8214" y="2312"/>
                </a:cubicBezTo>
                <a:cubicBezTo>
                  <a:pt x="9123" y="1923"/>
                  <a:pt x="10112" y="1721"/>
                  <a:pt x="11098" y="1721"/>
                </a:cubicBezTo>
                <a:cubicBezTo>
                  <a:pt x="12009" y="1721"/>
                  <a:pt x="12916" y="1893"/>
                  <a:pt x="13755" y="2252"/>
                </a:cubicBezTo>
                <a:cubicBezTo>
                  <a:pt x="16249" y="3252"/>
                  <a:pt x="18056" y="5791"/>
                  <a:pt x="18176" y="8539"/>
                </a:cubicBezTo>
                <a:lnTo>
                  <a:pt x="18355" y="8480"/>
                </a:lnTo>
                <a:cubicBezTo>
                  <a:pt x="18295" y="5732"/>
                  <a:pt x="16369" y="3058"/>
                  <a:pt x="13815" y="2058"/>
                </a:cubicBezTo>
                <a:cubicBezTo>
                  <a:pt x="12956" y="1703"/>
                  <a:pt x="12031" y="1533"/>
                  <a:pt x="11108" y="1533"/>
                </a:cubicBezTo>
                <a:cubicBezTo>
                  <a:pt x="10088" y="1533"/>
                  <a:pt x="9072" y="1740"/>
                  <a:pt x="8155" y="2132"/>
                </a:cubicBezTo>
                <a:cubicBezTo>
                  <a:pt x="8095" y="2058"/>
                  <a:pt x="8035" y="1938"/>
                  <a:pt x="7975" y="1878"/>
                </a:cubicBezTo>
                <a:cubicBezTo>
                  <a:pt x="7178" y="714"/>
                  <a:pt x="5802" y="0"/>
                  <a:pt x="43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/>
          <p:nvPr/>
        </p:nvSpPr>
        <p:spPr>
          <a:xfrm rot="10800000">
            <a:off x="3106318" y="-9935"/>
            <a:ext cx="2708998" cy="568531"/>
          </a:xfrm>
          <a:custGeom>
            <a:avLst/>
            <a:gdLst/>
            <a:ahLst/>
            <a:cxnLst/>
            <a:rect l="l" t="t" r="r" b="b"/>
            <a:pathLst>
              <a:path w="53453" h="9048" extrusionOk="0">
                <a:moveTo>
                  <a:pt x="41098" y="0"/>
                </a:moveTo>
                <a:cubicBezTo>
                  <a:pt x="38490" y="0"/>
                  <a:pt x="35894" y="524"/>
                  <a:pt x="33485" y="1520"/>
                </a:cubicBezTo>
                <a:cubicBezTo>
                  <a:pt x="30378" y="2819"/>
                  <a:pt x="27511" y="4940"/>
                  <a:pt x="24151" y="5194"/>
                </a:cubicBezTo>
                <a:cubicBezTo>
                  <a:pt x="23896" y="5216"/>
                  <a:pt x="23643" y="5226"/>
                  <a:pt x="23392" y="5226"/>
                </a:cubicBezTo>
                <a:cubicBezTo>
                  <a:pt x="21552" y="5226"/>
                  <a:pt x="19796" y="4694"/>
                  <a:pt x="17982" y="4313"/>
                </a:cubicBezTo>
                <a:cubicBezTo>
                  <a:pt x="15918" y="3817"/>
                  <a:pt x="13794" y="3459"/>
                  <a:pt x="11689" y="3459"/>
                </a:cubicBezTo>
                <a:cubicBezTo>
                  <a:pt x="10627" y="3459"/>
                  <a:pt x="9570" y="3550"/>
                  <a:pt x="8529" y="3760"/>
                </a:cubicBezTo>
                <a:cubicBezTo>
                  <a:pt x="5168" y="4447"/>
                  <a:pt x="2122" y="6374"/>
                  <a:pt x="1" y="9047"/>
                </a:cubicBezTo>
                <a:lnTo>
                  <a:pt x="53154" y="9047"/>
                </a:lnTo>
                <a:cubicBezTo>
                  <a:pt x="53453" y="6986"/>
                  <a:pt x="52587" y="4880"/>
                  <a:pt x="51093" y="3387"/>
                </a:cubicBezTo>
                <a:cubicBezTo>
                  <a:pt x="49480" y="1759"/>
                  <a:pt x="47240" y="893"/>
                  <a:pt x="45000" y="400"/>
                </a:cubicBezTo>
                <a:cubicBezTo>
                  <a:pt x="43710" y="131"/>
                  <a:pt x="42403" y="0"/>
                  <a:pt x="410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9" name="Google Shape;269;p28"/>
          <p:cNvSpPr/>
          <p:nvPr/>
        </p:nvSpPr>
        <p:spPr>
          <a:xfrm rot="5400000">
            <a:off x="7612777" y="1899989"/>
            <a:ext cx="2471664" cy="590780"/>
          </a:xfrm>
          <a:custGeom>
            <a:avLst/>
            <a:gdLst/>
            <a:ahLst/>
            <a:cxnLst/>
            <a:rect l="l" t="t" r="r" b="b"/>
            <a:pathLst>
              <a:path w="61488" h="17381" extrusionOk="0">
                <a:moveTo>
                  <a:pt x="1" y="1"/>
                </a:moveTo>
                <a:cubicBezTo>
                  <a:pt x="314" y="2360"/>
                  <a:pt x="942" y="4660"/>
                  <a:pt x="2062" y="6647"/>
                </a:cubicBezTo>
                <a:cubicBezTo>
                  <a:pt x="3869" y="9887"/>
                  <a:pt x="7155" y="12441"/>
                  <a:pt x="10888" y="12620"/>
                </a:cubicBezTo>
                <a:cubicBezTo>
                  <a:pt x="11047" y="12628"/>
                  <a:pt x="11205" y="12632"/>
                  <a:pt x="11363" y="12632"/>
                </a:cubicBezTo>
                <a:cubicBezTo>
                  <a:pt x="15109" y="12632"/>
                  <a:pt x="18586" y="10504"/>
                  <a:pt x="22284" y="10261"/>
                </a:cubicBezTo>
                <a:cubicBezTo>
                  <a:pt x="22540" y="10243"/>
                  <a:pt x="22796" y="10235"/>
                  <a:pt x="23049" y="10235"/>
                </a:cubicBezTo>
                <a:cubicBezTo>
                  <a:pt x="29920" y="10235"/>
                  <a:pt x="35666" y="16460"/>
                  <a:pt x="42565" y="17295"/>
                </a:cubicBezTo>
                <a:cubicBezTo>
                  <a:pt x="43077" y="17352"/>
                  <a:pt x="43590" y="17380"/>
                  <a:pt x="44103" y="17380"/>
                </a:cubicBezTo>
                <a:cubicBezTo>
                  <a:pt x="47468" y="17380"/>
                  <a:pt x="50809" y="16174"/>
                  <a:pt x="53453" y="14114"/>
                </a:cubicBezTo>
                <a:cubicBezTo>
                  <a:pt x="56574" y="11814"/>
                  <a:pt x="58874" y="8513"/>
                  <a:pt x="60368" y="4914"/>
                </a:cubicBezTo>
                <a:cubicBezTo>
                  <a:pt x="60995" y="3361"/>
                  <a:pt x="61488" y="1673"/>
                  <a:pt x="614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" name="Google Shape;270;p28"/>
          <p:cNvSpPr/>
          <p:nvPr/>
        </p:nvSpPr>
        <p:spPr>
          <a:xfrm rot="-4200888" flipH="1">
            <a:off x="-250069" y="1423126"/>
            <a:ext cx="1180625" cy="549277"/>
          </a:xfrm>
          <a:custGeom>
            <a:avLst/>
            <a:gdLst/>
            <a:ahLst/>
            <a:cxnLst/>
            <a:rect l="l" t="t" r="r" b="b"/>
            <a:pathLst>
              <a:path w="18356" h="8540" extrusionOk="0">
                <a:moveTo>
                  <a:pt x="8035" y="2371"/>
                </a:moveTo>
                <a:lnTo>
                  <a:pt x="8035" y="2371"/>
                </a:lnTo>
                <a:cubicBezTo>
                  <a:pt x="8647" y="3686"/>
                  <a:pt x="8468" y="5358"/>
                  <a:pt x="7602" y="6419"/>
                </a:cubicBezTo>
                <a:cubicBezTo>
                  <a:pt x="7362" y="6658"/>
                  <a:pt x="6910" y="7111"/>
                  <a:pt x="6383" y="7111"/>
                </a:cubicBezTo>
                <a:cubicBezTo>
                  <a:pt x="6351" y="7111"/>
                  <a:pt x="6320" y="7109"/>
                  <a:pt x="6288" y="7106"/>
                </a:cubicBezTo>
                <a:cubicBezTo>
                  <a:pt x="5914" y="7106"/>
                  <a:pt x="5660" y="6852"/>
                  <a:pt x="5481" y="6732"/>
                </a:cubicBezTo>
                <a:cubicBezTo>
                  <a:pt x="5227" y="6419"/>
                  <a:pt x="5108" y="5926"/>
                  <a:pt x="5108" y="5552"/>
                </a:cubicBezTo>
                <a:cubicBezTo>
                  <a:pt x="5168" y="4925"/>
                  <a:pt x="5541" y="4238"/>
                  <a:pt x="6228" y="3626"/>
                </a:cubicBezTo>
                <a:cubicBezTo>
                  <a:pt x="6721" y="3118"/>
                  <a:pt x="7348" y="2685"/>
                  <a:pt x="8035" y="2371"/>
                </a:cubicBezTo>
                <a:close/>
                <a:moveTo>
                  <a:pt x="4382" y="0"/>
                </a:moveTo>
                <a:cubicBezTo>
                  <a:pt x="4127" y="0"/>
                  <a:pt x="3870" y="23"/>
                  <a:pt x="3614" y="71"/>
                </a:cubicBezTo>
                <a:cubicBezTo>
                  <a:pt x="2001" y="325"/>
                  <a:pt x="568" y="1565"/>
                  <a:pt x="0" y="3178"/>
                </a:cubicBezTo>
                <a:lnTo>
                  <a:pt x="194" y="3252"/>
                </a:lnTo>
                <a:cubicBezTo>
                  <a:pt x="747" y="1684"/>
                  <a:pt x="2121" y="504"/>
                  <a:pt x="3674" y="265"/>
                </a:cubicBezTo>
                <a:cubicBezTo>
                  <a:pt x="3913" y="217"/>
                  <a:pt x="4156" y="194"/>
                  <a:pt x="4399" y="194"/>
                </a:cubicBezTo>
                <a:cubicBezTo>
                  <a:pt x="5742" y="194"/>
                  <a:pt x="7099" y="898"/>
                  <a:pt x="7781" y="1998"/>
                </a:cubicBezTo>
                <a:cubicBezTo>
                  <a:pt x="7841" y="2058"/>
                  <a:pt x="7901" y="2132"/>
                  <a:pt x="7975" y="2252"/>
                </a:cubicBezTo>
                <a:cubicBezTo>
                  <a:pt x="7288" y="2565"/>
                  <a:pt x="6601" y="2939"/>
                  <a:pt x="6034" y="3491"/>
                </a:cubicBezTo>
                <a:cubicBezTo>
                  <a:pt x="5362" y="4119"/>
                  <a:pt x="4988" y="4865"/>
                  <a:pt x="4914" y="5552"/>
                </a:cubicBezTo>
                <a:cubicBezTo>
                  <a:pt x="4854" y="5985"/>
                  <a:pt x="5048" y="6478"/>
                  <a:pt x="5362" y="6852"/>
                </a:cubicBezTo>
                <a:cubicBezTo>
                  <a:pt x="5601" y="7106"/>
                  <a:pt x="5914" y="7285"/>
                  <a:pt x="6288" y="7285"/>
                </a:cubicBezTo>
                <a:cubicBezTo>
                  <a:pt x="6334" y="7290"/>
                  <a:pt x="6379" y="7292"/>
                  <a:pt x="6423" y="7292"/>
                </a:cubicBezTo>
                <a:cubicBezTo>
                  <a:pt x="7040" y="7292"/>
                  <a:pt x="7485" y="6831"/>
                  <a:pt x="7722" y="6538"/>
                </a:cubicBezTo>
                <a:cubicBezTo>
                  <a:pt x="8722" y="5418"/>
                  <a:pt x="8842" y="3686"/>
                  <a:pt x="8214" y="2312"/>
                </a:cubicBezTo>
                <a:cubicBezTo>
                  <a:pt x="9123" y="1923"/>
                  <a:pt x="10112" y="1721"/>
                  <a:pt x="11098" y="1721"/>
                </a:cubicBezTo>
                <a:cubicBezTo>
                  <a:pt x="12009" y="1721"/>
                  <a:pt x="12916" y="1893"/>
                  <a:pt x="13755" y="2252"/>
                </a:cubicBezTo>
                <a:cubicBezTo>
                  <a:pt x="16249" y="3252"/>
                  <a:pt x="18056" y="5791"/>
                  <a:pt x="18176" y="8539"/>
                </a:cubicBezTo>
                <a:lnTo>
                  <a:pt x="18355" y="8480"/>
                </a:lnTo>
                <a:cubicBezTo>
                  <a:pt x="18295" y="5732"/>
                  <a:pt x="16369" y="3058"/>
                  <a:pt x="13815" y="2058"/>
                </a:cubicBezTo>
                <a:cubicBezTo>
                  <a:pt x="12956" y="1703"/>
                  <a:pt x="12031" y="1533"/>
                  <a:pt x="11108" y="1533"/>
                </a:cubicBezTo>
                <a:cubicBezTo>
                  <a:pt x="10088" y="1533"/>
                  <a:pt x="9072" y="1740"/>
                  <a:pt x="8155" y="2132"/>
                </a:cubicBezTo>
                <a:cubicBezTo>
                  <a:pt x="8095" y="2058"/>
                  <a:pt x="8035" y="1938"/>
                  <a:pt x="7975" y="1878"/>
                </a:cubicBezTo>
                <a:cubicBezTo>
                  <a:pt x="7178" y="714"/>
                  <a:pt x="5802" y="0"/>
                  <a:pt x="43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" name="Google Shape;271;p28"/>
          <p:cNvSpPr/>
          <p:nvPr/>
        </p:nvSpPr>
        <p:spPr>
          <a:xfrm flipH="1">
            <a:off x="3" y="4643800"/>
            <a:ext cx="2493983" cy="523427"/>
          </a:xfrm>
          <a:custGeom>
            <a:avLst/>
            <a:gdLst/>
            <a:ahLst/>
            <a:cxnLst/>
            <a:rect l="l" t="t" r="r" b="b"/>
            <a:pathLst>
              <a:path w="53453" h="9048" extrusionOk="0">
                <a:moveTo>
                  <a:pt x="41098" y="0"/>
                </a:moveTo>
                <a:cubicBezTo>
                  <a:pt x="38490" y="0"/>
                  <a:pt x="35894" y="524"/>
                  <a:pt x="33485" y="1520"/>
                </a:cubicBezTo>
                <a:cubicBezTo>
                  <a:pt x="30378" y="2819"/>
                  <a:pt x="27511" y="4940"/>
                  <a:pt x="24151" y="5194"/>
                </a:cubicBezTo>
                <a:cubicBezTo>
                  <a:pt x="23896" y="5216"/>
                  <a:pt x="23643" y="5226"/>
                  <a:pt x="23392" y="5226"/>
                </a:cubicBezTo>
                <a:cubicBezTo>
                  <a:pt x="21552" y="5226"/>
                  <a:pt x="19796" y="4694"/>
                  <a:pt x="17982" y="4313"/>
                </a:cubicBezTo>
                <a:cubicBezTo>
                  <a:pt x="15918" y="3817"/>
                  <a:pt x="13794" y="3459"/>
                  <a:pt x="11689" y="3459"/>
                </a:cubicBezTo>
                <a:cubicBezTo>
                  <a:pt x="10627" y="3459"/>
                  <a:pt x="9570" y="3550"/>
                  <a:pt x="8529" y="3760"/>
                </a:cubicBezTo>
                <a:cubicBezTo>
                  <a:pt x="5168" y="4447"/>
                  <a:pt x="2122" y="6374"/>
                  <a:pt x="1" y="9047"/>
                </a:cubicBezTo>
                <a:lnTo>
                  <a:pt x="53154" y="9047"/>
                </a:lnTo>
                <a:cubicBezTo>
                  <a:pt x="53453" y="6986"/>
                  <a:pt x="52587" y="4880"/>
                  <a:pt x="51093" y="3387"/>
                </a:cubicBezTo>
                <a:cubicBezTo>
                  <a:pt x="49480" y="1759"/>
                  <a:pt x="47240" y="893"/>
                  <a:pt x="45000" y="400"/>
                </a:cubicBezTo>
                <a:cubicBezTo>
                  <a:pt x="43710" y="131"/>
                  <a:pt x="42403" y="0"/>
                  <a:pt x="410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" name="Google Shape;272;p28"/>
          <p:cNvSpPr/>
          <p:nvPr/>
        </p:nvSpPr>
        <p:spPr>
          <a:xfrm rot="-2009116">
            <a:off x="1634933" y="4614490"/>
            <a:ext cx="1128780" cy="525133"/>
          </a:xfrm>
          <a:custGeom>
            <a:avLst/>
            <a:gdLst/>
            <a:ahLst/>
            <a:cxnLst/>
            <a:rect l="l" t="t" r="r" b="b"/>
            <a:pathLst>
              <a:path w="18356" h="8540" extrusionOk="0">
                <a:moveTo>
                  <a:pt x="8035" y="2371"/>
                </a:moveTo>
                <a:lnTo>
                  <a:pt x="8035" y="2371"/>
                </a:lnTo>
                <a:cubicBezTo>
                  <a:pt x="8647" y="3686"/>
                  <a:pt x="8468" y="5358"/>
                  <a:pt x="7602" y="6419"/>
                </a:cubicBezTo>
                <a:cubicBezTo>
                  <a:pt x="7362" y="6658"/>
                  <a:pt x="6910" y="7111"/>
                  <a:pt x="6383" y="7111"/>
                </a:cubicBezTo>
                <a:cubicBezTo>
                  <a:pt x="6351" y="7111"/>
                  <a:pt x="6320" y="7109"/>
                  <a:pt x="6288" y="7106"/>
                </a:cubicBezTo>
                <a:cubicBezTo>
                  <a:pt x="5914" y="7106"/>
                  <a:pt x="5660" y="6852"/>
                  <a:pt x="5481" y="6732"/>
                </a:cubicBezTo>
                <a:cubicBezTo>
                  <a:pt x="5227" y="6419"/>
                  <a:pt x="5108" y="5926"/>
                  <a:pt x="5108" y="5552"/>
                </a:cubicBezTo>
                <a:cubicBezTo>
                  <a:pt x="5168" y="4925"/>
                  <a:pt x="5541" y="4238"/>
                  <a:pt x="6228" y="3626"/>
                </a:cubicBezTo>
                <a:cubicBezTo>
                  <a:pt x="6721" y="3118"/>
                  <a:pt x="7348" y="2685"/>
                  <a:pt x="8035" y="2371"/>
                </a:cubicBezTo>
                <a:close/>
                <a:moveTo>
                  <a:pt x="4382" y="0"/>
                </a:moveTo>
                <a:cubicBezTo>
                  <a:pt x="4127" y="0"/>
                  <a:pt x="3870" y="23"/>
                  <a:pt x="3614" y="71"/>
                </a:cubicBezTo>
                <a:cubicBezTo>
                  <a:pt x="2001" y="325"/>
                  <a:pt x="568" y="1565"/>
                  <a:pt x="0" y="3178"/>
                </a:cubicBezTo>
                <a:lnTo>
                  <a:pt x="194" y="3252"/>
                </a:lnTo>
                <a:cubicBezTo>
                  <a:pt x="747" y="1684"/>
                  <a:pt x="2121" y="504"/>
                  <a:pt x="3674" y="265"/>
                </a:cubicBezTo>
                <a:cubicBezTo>
                  <a:pt x="3913" y="217"/>
                  <a:pt x="4156" y="194"/>
                  <a:pt x="4399" y="194"/>
                </a:cubicBezTo>
                <a:cubicBezTo>
                  <a:pt x="5742" y="194"/>
                  <a:pt x="7099" y="898"/>
                  <a:pt x="7781" y="1998"/>
                </a:cubicBezTo>
                <a:cubicBezTo>
                  <a:pt x="7841" y="2058"/>
                  <a:pt x="7901" y="2132"/>
                  <a:pt x="7975" y="2252"/>
                </a:cubicBezTo>
                <a:cubicBezTo>
                  <a:pt x="7288" y="2565"/>
                  <a:pt x="6601" y="2939"/>
                  <a:pt x="6034" y="3491"/>
                </a:cubicBezTo>
                <a:cubicBezTo>
                  <a:pt x="5362" y="4119"/>
                  <a:pt x="4988" y="4865"/>
                  <a:pt x="4914" y="5552"/>
                </a:cubicBezTo>
                <a:cubicBezTo>
                  <a:pt x="4854" y="5985"/>
                  <a:pt x="5048" y="6478"/>
                  <a:pt x="5362" y="6852"/>
                </a:cubicBezTo>
                <a:cubicBezTo>
                  <a:pt x="5601" y="7106"/>
                  <a:pt x="5914" y="7285"/>
                  <a:pt x="6288" y="7285"/>
                </a:cubicBezTo>
                <a:cubicBezTo>
                  <a:pt x="6334" y="7290"/>
                  <a:pt x="6379" y="7292"/>
                  <a:pt x="6423" y="7292"/>
                </a:cubicBezTo>
                <a:cubicBezTo>
                  <a:pt x="7040" y="7292"/>
                  <a:pt x="7485" y="6831"/>
                  <a:pt x="7722" y="6538"/>
                </a:cubicBezTo>
                <a:cubicBezTo>
                  <a:pt x="8722" y="5418"/>
                  <a:pt x="8842" y="3686"/>
                  <a:pt x="8214" y="2312"/>
                </a:cubicBezTo>
                <a:cubicBezTo>
                  <a:pt x="9123" y="1923"/>
                  <a:pt x="10112" y="1721"/>
                  <a:pt x="11098" y="1721"/>
                </a:cubicBezTo>
                <a:cubicBezTo>
                  <a:pt x="12009" y="1721"/>
                  <a:pt x="12916" y="1893"/>
                  <a:pt x="13755" y="2252"/>
                </a:cubicBezTo>
                <a:cubicBezTo>
                  <a:pt x="16249" y="3252"/>
                  <a:pt x="18056" y="5791"/>
                  <a:pt x="18176" y="8539"/>
                </a:cubicBezTo>
                <a:lnTo>
                  <a:pt x="18355" y="8480"/>
                </a:lnTo>
                <a:cubicBezTo>
                  <a:pt x="18295" y="5732"/>
                  <a:pt x="16369" y="3058"/>
                  <a:pt x="13815" y="2058"/>
                </a:cubicBezTo>
                <a:cubicBezTo>
                  <a:pt x="12956" y="1703"/>
                  <a:pt x="12031" y="1533"/>
                  <a:pt x="11108" y="1533"/>
                </a:cubicBezTo>
                <a:cubicBezTo>
                  <a:pt x="10088" y="1533"/>
                  <a:pt x="9072" y="1740"/>
                  <a:pt x="8155" y="2132"/>
                </a:cubicBezTo>
                <a:cubicBezTo>
                  <a:pt x="8095" y="2058"/>
                  <a:pt x="8035" y="1938"/>
                  <a:pt x="7975" y="1878"/>
                </a:cubicBezTo>
                <a:cubicBezTo>
                  <a:pt x="7178" y="714"/>
                  <a:pt x="5802" y="0"/>
                  <a:pt x="43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0000" y="445025"/>
            <a:ext cx="7704000" cy="621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body" idx="1"/>
          </p:nvPr>
        </p:nvSpPr>
        <p:spPr>
          <a:xfrm>
            <a:off x="720000" y="1139551"/>
            <a:ext cx="77040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 rot="-5400000" flipH="1">
            <a:off x="7425493" y="3333932"/>
            <a:ext cx="2886462" cy="550548"/>
          </a:xfrm>
          <a:custGeom>
            <a:avLst/>
            <a:gdLst/>
            <a:ahLst/>
            <a:cxnLst/>
            <a:rect l="l" t="t" r="r" b="b"/>
            <a:pathLst>
              <a:path w="53453" h="9048" extrusionOk="0">
                <a:moveTo>
                  <a:pt x="41098" y="0"/>
                </a:moveTo>
                <a:cubicBezTo>
                  <a:pt x="38490" y="0"/>
                  <a:pt x="35894" y="524"/>
                  <a:pt x="33485" y="1520"/>
                </a:cubicBezTo>
                <a:cubicBezTo>
                  <a:pt x="30378" y="2819"/>
                  <a:pt x="27511" y="4940"/>
                  <a:pt x="24151" y="5194"/>
                </a:cubicBezTo>
                <a:cubicBezTo>
                  <a:pt x="23896" y="5216"/>
                  <a:pt x="23643" y="5226"/>
                  <a:pt x="23392" y="5226"/>
                </a:cubicBezTo>
                <a:cubicBezTo>
                  <a:pt x="21552" y="5226"/>
                  <a:pt x="19796" y="4694"/>
                  <a:pt x="17982" y="4313"/>
                </a:cubicBezTo>
                <a:cubicBezTo>
                  <a:pt x="15918" y="3817"/>
                  <a:pt x="13794" y="3459"/>
                  <a:pt x="11689" y="3459"/>
                </a:cubicBezTo>
                <a:cubicBezTo>
                  <a:pt x="10627" y="3459"/>
                  <a:pt x="9570" y="3550"/>
                  <a:pt x="8529" y="3760"/>
                </a:cubicBezTo>
                <a:cubicBezTo>
                  <a:pt x="5168" y="4447"/>
                  <a:pt x="2122" y="6374"/>
                  <a:pt x="1" y="9047"/>
                </a:cubicBezTo>
                <a:lnTo>
                  <a:pt x="53154" y="9047"/>
                </a:lnTo>
                <a:cubicBezTo>
                  <a:pt x="53453" y="6986"/>
                  <a:pt x="52587" y="4880"/>
                  <a:pt x="51093" y="3387"/>
                </a:cubicBezTo>
                <a:cubicBezTo>
                  <a:pt x="49480" y="1759"/>
                  <a:pt x="47240" y="893"/>
                  <a:pt x="45000" y="400"/>
                </a:cubicBezTo>
                <a:cubicBezTo>
                  <a:pt x="43710" y="131"/>
                  <a:pt x="42403" y="0"/>
                  <a:pt x="410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31;p4"/>
          <p:cNvSpPr/>
          <p:nvPr/>
        </p:nvSpPr>
        <p:spPr>
          <a:xfrm rot="-5400000" flipH="1">
            <a:off x="-1383377" y="2249477"/>
            <a:ext cx="3292529" cy="525775"/>
          </a:xfrm>
          <a:custGeom>
            <a:avLst/>
            <a:gdLst/>
            <a:ahLst/>
            <a:cxnLst/>
            <a:rect l="l" t="t" r="r" b="b"/>
            <a:pathLst>
              <a:path w="61488" h="17381" extrusionOk="0">
                <a:moveTo>
                  <a:pt x="1" y="1"/>
                </a:moveTo>
                <a:cubicBezTo>
                  <a:pt x="314" y="2360"/>
                  <a:pt x="942" y="4660"/>
                  <a:pt x="2062" y="6647"/>
                </a:cubicBezTo>
                <a:cubicBezTo>
                  <a:pt x="3869" y="9887"/>
                  <a:pt x="7155" y="12441"/>
                  <a:pt x="10888" y="12620"/>
                </a:cubicBezTo>
                <a:cubicBezTo>
                  <a:pt x="11047" y="12628"/>
                  <a:pt x="11205" y="12632"/>
                  <a:pt x="11363" y="12632"/>
                </a:cubicBezTo>
                <a:cubicBezTo>
                  <a:pt x="15109" y="12632"/>
                  <a:pt x="18586" y="10504"/>
                  <a:pt x="22284" y="10261"/>
                </a:cubicBezTo>
                <a:cubicBezTo>
                  <a:pt x="22540" y="10243"/>
                  <a:pt x="22796" y="10235"/>
                  <a:pt x="23049" y="10235"/>
                </a:cubicBezTo>
                <a:cubicBezTo>
                  <a:pt x="29920" y="10235"/>
                  <a:pt x="35666" y="16460"/>
                  <a:pt x="42565" y="17295"/>
                </a:cubicBezTo>
                <a:cubicBezTo>
                  <a:pt x="43077" y="17352"/>
                  <a:pt x="43590" y="17380"/>
                  <a:pt x="44103" y="17380"/>
                </a:cubicBezTo>
                <a:cubicBezTo>
                  <a:pt x="47468" y="17380"/>
                  <a:pt x="50809" y="16174"/>
                  <a:pt x="53453" y="14114"/>
                </a:cubicBezTo>
                <a:cubicBezTo>
                  <a:pt x="56574" y="11814"/>
                  <a:pt x="58874" y="8513"/>
                  <a:pt x="60368" y="4914"/>
                </a:cubicBezTo>
                <a:cubicBezTo>
                  <a:pt x="60995" y="3361"/>
                  <a:pt x="61488" y="1673"/>
                  <a:pt x="614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32;p4"/>
          <p:cNvSpPr/>
          <p:nvPr/>
        </p:nvSpPr>
        <p:spPr>
          <a:xfrm rot="6292326">
            <a:off x="7945629" y="4054105"/>
            <a:ext cx="1404617" cy="653488"/>
          </a:xfrm>
          <a:custGeom>
            <a:avLst/>
            <a:gdLst/>
            <a:ahLst/>
            <a:cxnLst/>
            <a:rect l="l" t="t" r="r" b="b"/>
            <a:pathLst>
              <a:path w="18356" h="8540" extrusionOk="0">
                <a:moveTo>
                  <a:pt x="8035" y="2371"/>
                </a:moveTo>
                <a:lnTo>
                  <a:pt x="8035" y="2371"/>
                </a:lnTo>
                <a:cubicBezTo>
                  <a:pt x="8647" y="3686"/>
                  <a:pt x="8468" y="5358"/>
                  <a:pt x="7602" y="6419"/>
                </a:cubicBezTo>
                <a:cubicBezTo>
                  <a:pt x="7362" y="6658"/>
                  <a:pt x="6910" y="7111"/>
                  <a:pt x="6383" y="7111"/>
                </a:cubicBezTo>
                <a:cubicBezTo>
                  <a:pt x="6351" y="7111"/>
                  <a:pt x="6320" y="7109"/>
                  <a:pt x="6288" y="7106"/>
                </a:cubicBezTo>
                <a:cubicBezTo>
                  <a:pt x="5914" y="7106"/>
                  <a:pt x="5660" y="6852"/>
                  <a:pt x="5481" y="6732"/>
                </a:cubicBezTo>
                <a:cubicBezTo>
                  <a:pt x="5227" y="6419"/>
                  <a:pt x="5108" y="5926"/>
                  <a:pt x="5108" y="5552"/>
                </a:cubicBezTo>
                <a:cubicBezTo>
                  <a:pt x="5168" y="4925"/>
                  <a:pt x="5541" y="4238"/>
                  <a:pt x="6228" y="3626"/>
                </a:cubicBezTo>
                <a:cubicBezTo>
                  <a:pt x="6721" y="3118"/>
                  <a:pt x="7348" y="2685"/>
                  <a:pt x="8035" y="2371"/>
                </a:cubicBezTo>
                <a:close/>
                <a:moveTo>
                  <a:pt x="4382" y="0"/>
                </a:moveTo>
                <a:cubicBezTo>
                  <a:pt x="4127" y="0"/>
                  <a:pt x="3870" y="23"/>
                  <a:pt x="3614" y="71"/>
                </a:cubicBezTo>
                <a:cubicBezTo>
                  <a:pt x="2001" y="325"/>
                  <a:pt x="568" y="1565"/>
                  <a:pt x="0" y="3178"/>
                </a:cubicBezTo>
                <a:lnTo>
                  <a:pt x="194" y="3252"/>
                </a:lnTo>
                <a:cubicBezTo>
                  <a:pt x="747" y="1684"/>
                  <a:pt x="2121" y="504"/>
                  <a:pt x="3674" y="265"/>
                </a:cubicBezTo>
                <a:cubicBezTo>
                  <a:pt x="3913" y="217"/>
                  <a:pt x="4156" y="194"/>
                  <a:pt x="4399" y="194"/>
                </a:cubicBezTo>
                <a:cubicBezTo>
                  <a:pt x="5742" y="194"/>
                  <a:pt x="7099" y="898"/>
                  <a:pt x="7781" y="1998"/>
                </a:cubicBezTo>
                <a:cubicBezTo>
                  <a:pt x="7841" y="2058"/>
                  <a:pt x="7901" y="2132"/>
                  <a:pt x="7975" y="2252"/>
                </a:cubicBezTo>
                <a:cubicBezTo>
                  <a:pt x="7288" y="2565"/>
                  <a:pt x="6601" y="2939"/>
                  <a:pt x="6034" y="3491"/>
                </a:cubicBezTo>
                <a:cubicBezTo>
                  <a:pt x="5362" y="4119"/>
                  <a:pt x="4988" y="4865"/>
                  <a:pt x="4914" y="5552"/>
                </a:cubicBezTo>
                <a:cubicBezTo>
                  <a:pt x="4854" y="5985"/>
                  <a:pt x="5048" y="6478"/>
                  <a:pt x="5362" y="6852"/>
                </a:cubicBezTo>
                <a:cubicBezTo>
                  <a:pt x="5601" y="7106"/>
                  <a:pt x="5914" y="7285"/>
                  <a:pt x="6288" y="7285"/>
                </a:cubicBezTo>
                <a:cubicBezTo>
                  <a:pt x="6334" y="7290"/>
                  <a:pt x="6379" y="7292"/>
                  <a:pt x="6423" y="7292"/>
                </a:cubicBezTo>
                <a:cubicBezTo>
                  <a:pt x="7040" y="7292"/>
                  <a:pt x="7485" y="6831"/>
                  <a:pt x="7722" y="6538"/>
                </a:cubicBezTo>
                <a:cubicBezTo>
                  <a:pt x="8722" y="5418"/>
                  <a:pt x="8842" y="3686"/>
                  <a:pt x="8214" y="2312"/>
                </a:cubicBezTo>
                <a:cubicBezTo>
                  <a:pt x="9123" y="1923"/>
                  <a:pt x="10112" y="1721"/>
                  <a:pt x="11098" y="1721"/>
                </a:cubicBezTo>
                <a:cubicBezTo>
                  <a:pt x="12009" y="1721"/>
                  <a:pt x="12916" y="1893"/>
                  <a:pt x="13755" y="2252"/>
                </a:cubicBezTo>
                <a:cubicBezTo>
                  <a:pt x="16249" y="3252"/>
                  <a:pt x="18056" y="5791"/>
                  <a:pt x="18176" y="8539"/>
                </a:cubicBezTo>
                <a:lnTo>
                  <a:pt x="18355" y="8480"/>
                </a:lnTo>
                <a:cubicBezTo>
                  <a:pt x="18295" y="5732"/>
                  <a:pt x="16369" y="3058"/>
                  <a:pt x="13815" y="2058"/>
                </a:cubicBezTo>
                <a:cubicBezTo>
                  <a:pt x="12956" y="1703"/>
                  <a:pt x="12031" y="1533"/>
                  <a:pt x="11108" y="1533"/>
                </a:cubicBezTo>
                <a:cubicBezTo>
                  <a:pt x="10088" y="1533"/>
                  <a:pt x="9072" y="1740"/>
                  <a:pt x="8155" y="2132"/>
                </a:cubicBezTo>
                <a:cubicBezTo>
                  <a:pt x="8095" y="2058"/>
                  <a:pt x="8035" y="1938"/>
                  <a:pt x="7975" y="1878"/>
                </a:cubicBezTo>
                <a:cubicBezTo>
                  <a:pt x="7178" y="714"/>
                  <a:pt x="5802" y="0"/>
                  <a:pt x="43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4"/>
          <p:cNvSpPr/>
          <p:nvPr/>
        </p:nvSpPr>
        <p:spPr>
          <a:xfrm rot="-5589929" flipH="1">
            <a:off x="-514300" y="4076950"/>
            <a:ext cx="1514717" cy="733147"/>
          </a:xfrm>
          <a:custGeom>
            <a:avLst/>
            <a:gdLst/>
            <a:ahLst/>
            <a:cxnLst/>
            <a:rect l="l" t="t" r="r" b="b"/>
            <a:pathLst>
              <a:path w="21029" h="10178" extrusionOk="0">
                <a:moveTo>
                  <a:pt x="9081" y="157"/>
                </a:moveTo>
                <a:cubicBezTo>
                  <a:pt x="9454" y="157"/>
                  <a:pt x="9902" y="351"/>
                  <a:pt x="10276" y="664"/>
                </a:cubicBezTo>
                <a:cubicBezTo>
                  <a:pt x="11142" y="1351"/>
                  <a:pt x="11575" y="2531"/>
                  <a:pt x="11456" y="3711"/>
                </a:cubicBezTo>
                <a:cubicBezTo>
                  <a:pt x="11261" y="4831"/>
                  <a:pt x="10649" y="5892"/>
                  <a:pt x="9708" y="6638"/>
                </a:cubicBezTo>
                <a:cubicBezTo>
                  <a:pt x="9529" y="6758"/>
                  <a:pt x="9335" y="6877"/>
                  <a:pt x="9156" y="7012"/>
                </a:cubicBezTo>
                <a:lnTo>
                  <a:pt x="9081" y="6952"/>
                </a:lnTo>
                <a:cubicBezTo>
                  <a:pt x="7662" y="5518"/>
                  <a:pt x="6602" y="3144"/>
                  <a:pt x="7587" y="1277"/>
                </a:cubicBezTo>
                <a:cubicBezTo>
                  <a:pt x="7901" y="724"/>
                  <a:pt x="8334" y="291"/>
                  <a:pt x="8782" y="231"/>
                </a:cubicBezTo>
                <a:cubicBezTo>
                  <a:pt x="8902" y="231"/>
                  <a:pt x="8962" y="157"/>
                  <a:pt x="9081" y="157"/>
                </a:cubicBezTo>
                <a:close/>
                <a:moveTo>
                  <a:pt x="16489" y="3651"/>
                </a:moveTo>
                <a:cubicBezTo>
                  <a:pt x="16922" y="3651"/>
                  <a:pt x="17370" y="3771"/>
                  <a:pt x="17609" y="4084"/>
                </a:cubicBezTo>
                <a:cubicBezTo>
                  <a:pt x="18176" y="4712"/>
                  <a:pt x="18296" y="5638"/>
                  <a:pt x="17922" y="6579"/>
                </a:cubicBezTo>
                <a:cubicBezTo>
                  <a:pt x="17669" y="7251"/>
                  <a:pt x="17235" y="7818"/>
                  <a:pt x="16683" y="8251"/>
                </a:cubicBezTo>
                <a:cubicBezTo>
                  <a:pt x="15936" y="7445"/>
                  <a:pt x="15369" y="6444"/>
                  <a:pt x="15249" y="5384"/>
                </a:cubicBezTo>
                <a:cubicBezTo>
                  <a:pt x="15189" y="4891"/>
                  <a:pt x="15249" y="4518"/>
                  <a:pt x="15369" y="4204"/>
                </a:cubicBezTo>
                <a:cubicBezTo>
                  <a:pt x="15563" y="3890"/>
                  <a:pt x="15876" y="3711"/>
                  <a:pt x="16309" y="3651"/>
                </a:cubicBezTo>
                <a:close/>
                <a:moveTo>
                  <a:pt x="9096" y="0"/>
                </a:moveTo>
                <a:cubicBezTo>
                  <a:pt x="8989" y="0"/>
                  <a:pt x="8885" y="12"/>
                  <a:pt x="8782" y="37"/>
                </a:cubicBezTo>
                <a:cubicBezTo>
                  <a:pt x="8215" y="157"/>
                  <a:pt x="7782" y="530"/>
                  <a:pt x="7408" y="1157"/>
                </a:cubicBezTo>
                <a:cubicBezTo>
                  <a:pt x="6408" y="3144"/>
                  <a:pt x="7468" y="5578"/>
                  <a:pt x="8962" y="7071"/>
                </a:cubicBezTo>
                <a:lnTo>
                  <a:pt x="8962" y="7131"/>
                </a:lnTo>
                <a:cubicBezTo>
                  <a:pt x="8112" y="7617"/>
                  <a:pt x="7133" y="7867"/>
                  <a:pt x="6151" y="7867"/>
                </a:cubicBezTo>
                <a:cubicBezTo>
                  <a:pt x="5113" y="7867"/>
                  <a:pt x="4072" y="7588"/>
                  <a:pt x="3182" y="7012"/>
                </a:cubicBezTo>
                <a:cubicBezTo>
                  <a:pt x="1240" y="5757"/>
                  <a:pt x="195" y="3218"/>
                  <a:pt x="747" y="978"/>
                </a:cubicBezTo>
                <a:lnTo>
                  <a:pt x="568" y="903"/>
                </a:lnTo>
                <a:lnTo>
                  <a:pt x="568" y="903"/>
                </a:lnTo>
                <a:cubicBezTo>
                  <a:pt x="1" y="3278"/>
                  <a:pt x="1061" y="5892"/>
                  <a:pt x="3047" y="7191"/>
                </a:cubicBezTo>
                <a:cubicBezTo>
                  <a:pt x="3963" y="7759"/>
                  <a:pt x="5040" y="8039"/>
                  <a:pt x="6123" y="8039"/>
                </a:cubicBezTo>
                <a:cubicBezTo>
                  <a:pt x="7176" y="8039"/>
                  <a:pt x="8235" y="7774"/>
                  <a:pt x="9156" y="7251"/>
                </a:cubicBezTo>
                <a:cubicBezTo>
                  <a:pt x="10515" y="8565"/>
                  <a:pt x="12143" y="9312"/>
                  <a:pt x="13756" y="9371"/>
                </a:cubicBezTo>
                <a:cubicBezTo>
                  <a:pt x="14816" y="9371"/>
                  <a:pt x="15802" y="9058"/>
                  <a:pt x="16623" y="8505"/>
                </a:cubicBezTo>
                <a:cubicBezTo>
                  <a:pt x="17669" y="9566"/>
                  <a:pt x="19043" y="10178"/>
                  <a:pt x="20536" y="10178"/>
                </a:cubicBezTo>
                <a:lnTo>
                  <a:pt x="21029" y="10178"/>
                </a:lnTo>
                <a:lnTo>
                  <a:pt x="21029" y="9939"/>
                </a:lnTo>
                <a:cubicBezTo>
                  <a:pt x="20852" y="9959"/>
                  <a:pt x="20676" y="9969"/>
                  <a:pt x="20500" y="9969"/>
                </a:cubicBezTo>
                <a:cubicBezTo>
                  <a:pt x="19128" y="9969"/>
                  <a:pt x="17795" y="9364"/>
                  <a:pt x="16802" y="8371"/>
                </a:cubicBezTo>
                <a:cubicBezTo>
                  <a:pt x="17370" y="7938"/>
                  <a:pt x="17863" y="7325"/>
                  <a:pt x="18117" y="6638"/>
                </a:cubicBezTo>
                <a:cubicBezTo>
                  <a:pt x="18490" y="5638"/>
                  <a:pt x="18356" y="4577"/>
                  <a:pt x="17743" y="3965"/>
                </a:cubicBezTo>
                <a:cubicBezTo>
                  <a:pt x="17467" y="3636"/>
                  <a:pt x="16948" y="3447"/>
                  <a:pt x="16492" y="3447"/>
                </a:cubicBezTo>
                <a:cubicBezTo>
                  <a:pt x="16429" y="3447"/>
                  <a:pt x="16369" y="3450"/>
                  <a:pt x="16309" y="3457"/>
                </a:cubicBezTo>
                <a:cubicBezTo>
                  <a:pt x="15802" y="3517"/>
                  <a:pt x="15428" y="3711"/>
                  <a:pt x="15249" y="4084"/>
                </a:cubicBezTo>
                <a:cubicBezTo>
                  <a:pt x="15055" y="4458"/>
                  <a:pt x="14995" y="4831"/>
                  <a:pt x="15055" y="5384"/>
                </a:cubicBezTo>
                <a:cubicBezTo>
                  <a:pt x="15189" y="6504"/>
                  <a:pt x="15742" y="7564"/>
                  <a:pt x="16489" y="8371"/>
                </a:cubicBezTo>
                <a:cubicBezTo>
                  <a:pt x="15682" y="8879"/>
                  <a:pt x="14756" y="9192"/>
                  <a:pt x="13756" y="9192"/>
                </a:cubicBezTo>
                <a:cubicBezTo>
                  <a:pt x="12202" y="9118"/>
                  <a:pt x="10649" y="8445"/>
                  <a:pt x="9335" y="7131"/>
                </a:cubicBezTo>
                <a:cubicBezTo>
                  <a:pt x="9454" y="7071"/>
                  <a:pt x="9649" y="6952"/>
                  <a:pt x="9768" y="6818"/>
                </a:cubicBezTo>
                <a:cubicBezTo>
                  <a:pt x="10828" y="6011"/>
                  <a:pt x="11456" y="4891"/>
                  <a:pt x="11635" y="3771"/>
                </a:cubicBezTo>
                <a:cubicBezTo>
                  <a:pt x="11769" y="2472"/>
                  <a:pt x="11321" y="1217"/>
                  <a:pt x="10395" y="470"/>
                </a:cubicBezTo>
                <a:cubicBezTo>
                  <a:pt x="9946" y="174"/>
                  <a:pt x="9505" y="0"/>
                  <a:pt x="90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subTitle" idx="1"/>
          </p:nvPr>
        </p:nvSpPr>
        <p:spPr>
          <a:xfrm>
            <a:off x="4764148" y="2456575"/>
            <a:ext cx="2865000" cy="11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5"/>
          <p:cNvSpPr txBox="1"/>
          <p:nvPr>
            <p:ph type="subTitle" idx="2"/>
          </p:nvPr>
        </p:nvSpPr>
        <p:spPr>
          <a:xfrm>
            <a:off x="1514850" y="2456575"/>
            <a:ext cx="2865000" cy="11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5"/>
          <p:cNvSpPr txBox="1"/>
          <p:nvPr>
            <p:ph type="subTitle" idx="3"/>
          </p:nvPr>
        </p:nvSpPr>
        <p:spPr>
          <a:xfrm>
            <a:off x="4764145" y="1751575"/>
            <a:ext cx="2865000" cy="572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subTitle" idx="4"/>
          </p:nvPr>
        </p:nvSpPr>
        <p:spPr>
          <a:xfrm>
            <a:off x="1514850" y="1751575"/>
            <a:ext cx="2865000" cy="572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445025"/>
            <a:ext cx="7704000" cy="621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/>
          <p:nvPr/>
        </p:nvSpPr>
        <p:spPr>
          <a:xfrm rot="5400000" flipH="1">
            <a:off x="-1174650" y="2207276"/>
            <a:ext cx="2886462" cy="605786"/>
          </a:xfrm>
          <a:custGeom>
            <a:avLst/>
            <a:gdLst/>
            <a:ahLst/>
            <a:cxnLst/>
            <a:rect l="l" t="t" r="r" b="b"/>
            <a:pathLst>
              <a:path w="53453" h="9048" extrusionOk="0">
                <a:moveTo>
                  <a:pt x="41098" y="0"/>
                </a:moveTo>
                <a:cubicBezTo>
                  <a:pt x="38490" y="0"/>
                  <a:pt x="35894" y="524"/>
                  <a:pt x="33485" y="1520"/>
                </a:cubicBezTo>
                <a:cubicBezTo>
                  <a:pt x="30378" y="2819"/>
                  <a:pt x="27511" y="4940"/>
                  <a:pt x="24151" y="5194"/>
                </a:cubicBezTo>
                <a:cubicBezTo>
                  <a:pt x="23896" y="5216"/>
                  <a:pt x="23643" y="5226"/>
                  <a:pt x="23392" y="5226"/>
                </a:cubicBezTo>
                <a:cubicBezTo>
                  <a:pt x="21552" y="5226"/>
                  <a:pt x="19796" y="4694"/>
                  <a:pt x="17982" y="4313"/>
                </a:cubicBezTo>
                <a:cubicBezTo>
                  <a:pt x="15918" y="3817"/>
                  <a:pt x="13794" y="3459"/>
                  <a:pt x="11689" y="3459"/>
                </a:cubicBezTo>
                <a:cubicBezTo>
                  <a:pt x="10627" y="3459"/>
                  <a:pt x="9570" y="3550"/>
                  <a:pt x="8529" y="3760"/>
                </a:cubicBezTo>
                <a:cubicBezTo>
                  <a:pt x="5168" y="4447"/>
                  <a:pt x="2122" y="6374"/>
                  <a:pt x="1" y="9047"/>
                </a:cubicBezTo>
                <a:lnTo>
                  <a:pt x="53154" y="9047"/>
                </a:lnTo>
                <a:cubicBezTo>
                  <a:pt x="53453" y="6986"/>
                  <a:pt x="52587" y="4880"/>
                  <a:pt x="51093" y="3387"/>
                </a:cubicBezTo>
                <a:cubicBezTo>
                  <a:pt x="49480" y="1759"/>
                  <a:pt x="47240" y="893"/>
                  <a:pt x="45000" y="400"/>
                </a:cubicBezTo>
                <a:cubicBezTo>
                  <a:pt x="43710" y="131"/>
                  <a:pt x="42403" y="0"/>
                  <a:pt x="410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5"/>
          <p:cNvSpPr/>
          <p:nvPr/>
        </p:nvSpPr>
        <p:spPr>
          <a:xfrm rot="10800000">
            <a:off x="5369010" y="4651435"/>
            <a:ext cx="3224431" cy="514912"/>
          </a:xfrm>
          <a:custGeom>
            <a:avLst/>
            <a:gdLst/>
            <a:ahLst/>
            <a:cxnLst/>
            <a:rect l="l" t="t" r="r" b="b"/>
            <a:pathLst>
              <a:path w="61488" h="17381" extrusionOk="0">
                <a:moveTo>
                  <a:pt x="1" y="1"/>
                </a:moveTo>
                <a:cubicBezTo>
                  <a:pt x="314" y="2360"/>
                  <a:pt x="942" y="4660"/>
                  <a:pt x="2062" y="6647"/>
                </a:cubicBezTo>
                <a:cubicBezTo>
                  <a:pt x="3869" y="9887"/>
                  <a:pt x="7155" y="12441"/>
                  <a:pt x="10888" y="12620"/>
                </a:cubicBezTo>
                <a:cubicBezTo>
                  <a:pt x="11047" y="12628"/>
                  <a:pt x="11205" y="12632"/>
                  <a:pt x="11363" y="12632"/>
                </a:cubicBezTo>
                <a:cubicBezTo>
                  <a:pt x="15109" y="12632"/>
                  <a:pt x="18586" y="10504"/>
                  <a:pt x="22284" y="10261"/>
                </a:cubicBezTo>
                <a:cubicBezTo>
                  <a:pt x="22540" y="10243"/>
                  <a:pt x="22796" y="10235"/>
                  <a:pt x="23049" y="10235"/>
                </a:cubicBezTo>
                <a:cubicBezTo>
                  <a:pt x="29920" y="10235"/>
                  <a:pt x="35666" y="16460"/>
                  <a:pt x="42565" y="17295"/>
                </a:cubicBezTo>
                <a:cubicBezTo>
                  <a:pt x="43077" y="17352"/>
                  <a:pt x="43590" y="17380"/>
                  <a:pt x="44103" y="17380"/>
                </a:cubicBezTo>
                <a:cubicBezTo>
                  <a:pt x="47468" y="17380"/>
                  <a:pt x="50809" y="16174"/>
                  <a:pt x="53453" y="14114"/>
                </a:cubicBezTo>
                <a:cubicBezTo>
                  <a:pt x="56574" y="11814"/>
                  <a:pt x="58874" y="8513"/>
                  <a:pt x="60368" y="4914"/>
                </a:cubicBezTo>
                <a:cubicBezTo>
                  <a:pt x="60995" y="3361"/>
                  <a:pt x="61488" y="1673"/>
                  <a:pt x="614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42;p5"/>
          <p:cNvSpPr/>
          <p:nvPr/>
        </p:nvSpPr>
        <p:spPr>
          <a:xfrm rot="3390745">
            <a:off x="-453701" y="3536917"/>
            <a:ext cx="1404588" cy="653475"/>
          </a:xfrm>
          <a:custGeom>
            <a:avLst/>
            <a:gdLst/>
            <a:ahLst/>
            <a:cxnLst/>
            <a:rect l="l" t="t" r="r" b="b"/>
            <a:pathLst>
              <a:path w="18356" h="8540" extrusionOk="0">
                <a:moveTo>
                  <a:pt x="8035" y="2371"/>
                </a:moveTo>
                <a:lnTo>
                  <a:pt x="8035" y="2371"/>
                </a:lnTo>
                <a:cubicBezTo>
                  <a:pt x="8647" y="3686"/>
                  <a:pt x="8468" y="5358"/>
                  <a:pt x="7602" y="6419"/>
                </a:cubicBezTo>
                <a:cubicBezTo>
                  <a:pt x="7362" y="6658"/>
                  <a:pt x="6910" y="7111"/>
                  <a:pt x="6383" y="7111"/>
                </a:cubicBezTo>
                <a:cubicBezTo>
                  <a:pt x="6351" y="7111"/>
                  <a:pt x="6320" y="7109"/>
                  <a:pt x="6288" y="7106"/>
                </a:cubicBezTo>
                <a:cubicBezTo>
                  <a:pt x="5914" y="7106"/>
                  <a:pt x="5660" y="6852"/>
                  <a:pt x="5481" y="6732"/>
                </a:cubicBezTo>
                <a:cubicBezTo>
                  <a:pt x="5227" y="6419"/>
                  <a:pt x="5108" y="5926"/>
                  <a:pt x="5108" y="5552"/>
                </a:cubicBezTo>
                <a:cubicBezTo>
                  <a:pt x="5168" y="4925"/>
                  <a:pt x="5541" y="4238"/>
                  <a:pt x="6228" y="3626"/>
                </a:cubicBezTo>
                <a:cubicBezTo>
                  <a:pt x="6721" y="3118"/>
                  <a:pt x="7348" y="2685"/>
                  <a:pt x="8035" y="2371"/>
                </a:cubicBezTo>
                <a:close/>
                <a:moveTo>
                  <a:pt x="4382" y="0"/>
                </a:moveTo>
                <a:cubicBezTo>
                  <a:pt x="4127" y="0"/>
                  <a:pt x="3870" y="23"/>
                  <a:pt x="3614" y="71"/>
                </a:cubicBezTo>
                <a:cubicBezTo>
                  <a:pt x="2001" y="325"/>
                  <a:pt x="568" y="1565"/>
                  <a:pt x="0" y="3178"/>
                </a:cubicBezTo>
                <a:lnTo>
                  <a:pt x="194" y="3252"/>
                </a:lnTo>
                <a:cubicBezTo>
                  <a:pt x="747" y="1684"/>
                  <a:pt x="2121" y="504"/>
                  <a:pt x="3674" y="265"/>
                </a:cubicBezTo>
                <a:cubicBezTo>
                  <a:pt x="3913" y="217"/>
                  <a:pt x="4156" y="194"/>
                  <a:pt x="4399" y="194"/>
                </a:cubicBezTo>
                <a:cubicBezTo>
                  <a:pt x="5742" y="194"/>
                  <a:pt x="7099" y="898"/>
                  <a:pt x="7781" y="1998"/>
                </a:cubicBezTo>
                <a:cubicBezTo>
                  <a:pt x="7841" y="2058"/>
                  <a:pt x="7901" y="2132"/>
                  <a:pt x="7975" y="2252"/>
                </a:cubicBezTo>
                <a:cubicBezTo>
                  <a:pt x="7288" y="2565"/>
                  <a:pt x="6601" y="2939"/>
                  <a:pt x="6034" y="3491"/>
                </a:cubicBezTo>
                <a:cubicBezTo>
                  <a:pt x="5362" y="4119"/>
                  <a:pt x="4988" y="4865"/>
                  <a:pt x="4914" y="5552"/>
                </a:cubicBezTo>
                <a:cubicBezTo>
                  <a:pt x="4854" y="5985"/>
                  <a:pt x="5048" y="6478"/>
                  <a:pt x="5362" y="6852"/>
                </a:cubicBezTo>
                <a:cubicBezTo>
                  <a:pt x="5601" y="7106"/>
                  <a:pt x="5914" y="7285"/>
                  <a:pt x="6288" y="7285"/>
                </a:cubicBezTo>
                <a:cubicBezTo>
                  <a:pt x="6334" y="7290"/>
                  <a:pt x="6379" y="7292"/>
                  <a:pt x="6423" y="7292"/>
                </a:cubicBezTo>
                <a:cubicBezTo>
                  <a:pt x="7040" y="7292"/>
                  <a:pt x="7485" y="6831"/>
                  <a:pt x="7722" y="6538"/>
                </a:cubicBezTo>
                <a:cubicBezTo>
                  <a:pt x="8722" y="5418"/>
                  <a:pt x="8842" y="3686"/>
                  <a:pt x="8214" y="2312"/>
                </a:cubicBezTo>
                <a:cubicBezTo>
                  <a:pt x="9123" y="1923"/>
                  <a:pt x="10112" y="1721"/>
                  <a:pt x="11098" y="1721"/>
                </a:cubicBezTo>
                <a:cubicBezTo>
                  <a:pt x="12009" y="1721"/>
                  <a:pt x="12916" y="1893"/>
                  <a:pt x="13755" y="2252"/>
                </a:cubicBezTo>
                <a:cubicBezTo>
                  <a:pt x="16249" y="3252"/>
                  <a:pt x="18056" y="5791"/>
                  <a:pt x="18176" y="8539"/>
                </a:cubicBezTo>
                <a:lnTo>
                  <a:pt x="18355" y="8480"/>
                </a:lnTo>
                <a:cubicBezTo>
                  <a:pt x="18295" y="5732"/>
                  <a:pt x="16369" y="3058"/>
                  <a:pt x="13815" y="2058"/>
                </a:cubicBezTo>
                <a:cubicBezTo>
                  <a:pt x="12956" y="1703"/>
                  <a:pt x="12031" y="1533"/>
                  <a:pt x="11108" y="1533"/>
                </a:cubicBezTo>
                <a:cubicBezTo>
                  <a:pt x="10088" y="1533"/>
                  <a:pt x="9072" y="1740"/>
                  <a:pt x="8155" y="2132"/>
                </a:cubicBezTo>
                <a:cubicBezTo>
                  <a:pt x="8095" y="2058"/>
                  <a:pt x="8035" y="1938"/>
                  <a:pt x="7975" y="1878"/>
                </a:cubicBezTo>
                <a:cubicBezTo>
                  <a:pt x="7178" y="714"/>
                  <a:pt x="5802" y="0"/>
                  <a:pt x="43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5"/>
          <p:cNvSpPr/>
          <p:nvPr/>
        </p:nvSpPr>
        <p:spPr>
          <a:xfrm rot="-10609999">
            <a:off x="4427747" y="4558340"/>
            <a:ext cx="1448481" cy="701089"/>
          </a:xfrm>
          <a:custGeom>
            <a:avLst/>
            <a:gdLst/>
            <a:ahLst/>
            <a:cxnLst/>
            <a:rect l="l" t="t" r="r" b="b"/>
            <a:pathLst>
              <a:path w="21029" h="10178" extrusionOk="0">
                <a:moveTo>
                  <a:pt x="9081" y="157"/>
                </a:moveTo>
                <a:cubicBezTo>
                  <a:pt x="9454" y="157"/>
                  <a:pt x="9902" y="351"/>
                  <a:pt x="10276" y="664"/>
                </a:cubicBezTo>
                <a:cubicBezTo>
                  <a:pt x="11142" y="1351"/>
                  <a:pt x="11575" y="2531"/>
                  <a:pt x="11456" y="3711"/>
                </a:cubicBezTo>
                <a:cubicBezTo>
                  <a:pt x="11261" y="4831"/>
                  <a:pt x="10649" y="5892"/>
                  <a:pt x="9708" y="6638"/>
                </a:cubicBezTo>
                <a:cubicBezTo>
                  <a:pt x="9529" y="6758"/>
                  <a:pt x="9335" y="6877"/>
                  <a:pt x="9156" y="7012"/>
                </a:cubicBezTo>
                <a:lnTo>
                  <a:pt x="9081" y="6952"/>
                </a:lnTo>
                <a:cubicBezTo>
                  <a:pt x="7662" y="5518"/>
                  <a:pt x="6602" y="3144"/>
                  <a:pt x="7587" y="1277"/>
                </a:cubicBezTo>
                <a:cubicBezTo>
                  <a:pt x="7901" y="724"/>
                  <a:pt x="8334" y="291"/>
                  <a:pt x="8782" y="231"/>
                </a:cubicBezTo>
                <a:cubicBezTo>
                  <a:pt x="8902" y="231"/>
                  <a:pt x="8962" y="157"/>
                  <a:pt x="9081" y="157"/>
                </a:cubicBezTo>
                <a:close/>
                <a:moveTo>
                  <a:pt x="16489" y="3651"/>
                </a:moveTo>
                <a:cubicBezTo>
                  <a:pt x="16922" y="3651"/>
                  <a:pt x="17370" y="3771"/>
                  <a:pt x="17609" y="4084"/>
                </a:cubicBezTo>
                <a:cubicBezTo>
                  <a:pt x="18176" y="4712"/>
                  <a:pt x="18296" y="5638"/>
                  <a:pt x="17922" y="6579"/>
                </a:cubicBezTo>
                <a:cubicBezTo>
                  <a:pt x="17669" y="7251"/>
                  <a:pt x="17235" y="7818"/>
                  <a:pt x="16683" y="8251"/>
                </a:cubicBezTo>
                <a:cubicBezTo>
                  <a:pt x="15936" y="7445"/>
                  <a:pt x="15369" y="6444"/>
                  <a:pt x="15249" y="5384"/>
                </a:cubicBezTo>
                <a:cubicBezTo>
                  <a:pt x="15189" y="4891"/>
                  <a:pt x="15249" y="4518"/>
                  <a:pt x="15369" y="4204"/>
                </a:cubicBezTo>
                <a:cubicBezTo>
                  <a:pt x="15563" y="3890"/>
                  <a:pt x="15876" y="3711"/>
                  <a:pt x="16309" y="3651"/>
                </a:cubicBezTo>
                <a:close/>
                <a:moveTo>
                  <a:pt x="9096" y="0"/>
                </a:moveTo>
                <a:cubicBezTo>
                  <a:pt x="8989" y="0"/>
                  <a:pt x="8885" y="12"/>
                  <a:pt x="8782" y="37"/>
                </a:cubicBezTo>
                <a:cubicBezTo>
                  <a:pt x="8215" y="157"/>
                  <a:pt x="7782" y="530"/>
                  <a:pt x="7408" y="1157"/>
                </a:cubicBezTo>
                <a:cubicBezTo>
                  <a:pt x="6408" y="3144"/>
                  <a:pt x="7468" y="5578"/>
                  <a:pt x="8962" y="7071"/>
                </a:cubicBezTo>
                <a:lnTo>
                  <a:pt x="8962" y="7131"/>
                </a:lnTo>
                <a:cubicBezTo>
                  <a:pt x="8112" y="7617"/>
                  <a:pt x="7133" y="7867"/>
                  <a:pt x="6151" y="7867"/>
                </a:cubicBezTo>
                <a:cubicBezTo>
                  <a:pt x="5113" y="7867"/>
                  <a:pt x="4072" y="7588"/>
                  <a:pt x="3182" y="7012"/>
                </a:cubicBezTo>
                <a:cubicBezTo>
                  <a:pt x="1240" y="5757"/>
                  <a:pt x="195" y="3218"/>
                  <a:pt x="747" y="978"/>
                </a:cubicBezTo>
                <a:lnTo>
                  <a:pt x="568" y="903"/>
                </a:lnTo>
                <a:lnTo>
                  <a:pt x="568" y="903"/>
                </a:lnTo>
                <a:cubicBezTo>
                  <a:pt x="1" y="3278"/>
                  <a:pt x="1061" y="5892"/>
                  <a:pt x="3047" y="7191"/>
                </a:cubicBezTo>
                <a:cubicBezTo>
                  <a:pt x="3963" y="7759"/>
                  <a:pt x="5040" y="8039"/>
                  <a:pt x="6123" y="8039"/>
                </a:cubicBezTo>
                <a:cubicBezTo>
                  <a:pt x="7176" y="8039"/>
                  <a:pt x="8235" y="7774"/>
                  <a:pt x="9156" y="7251"/>
                </a:cubicBezTo>
                <a:cubicBezTo>
                  <a:pt x="10515" y="8565"/>
                  <a:pt x="12143" y="9312"/>
                  <a:pt x="13756" y="9371"/>
                </a:cubicBezTo>
                <a:cubicBezTo>
                  <a:pt x="14816" y="9371"/>
                  <a:pt x="15802" y="9058"/>
                  <a:pt x="16623" y="8505"/>
                </a:cubicBezTo>
                <a:cubicBezTo>
                  <a:pt x="17669" y="9566"/>
                  <a:pt x="19043" y="10178"/>
                  <a:pt x="20536" y="10178"/>
                </a:cubicBezTo>
                <a:lnTo>
                  <a:pt x="21029" y="10178"/>
                </a:lnTo>
                <a:lnTo>
                  <a:pt x="21029" y="9939"/>
                </a:lnTo>
                <a:cubicBezTo>
                  <a:pt x="20852" y="9959"/>
                  <a:pt x="20676" y="9969"/>
                  <a:pt x="20500" y="9969"/>
                </a:cubicBezTo>
                <a:cubicBezTo>
                  <a:pt x="19128" y="9969"/>
                  <a:pt x="17795" y="9364"/>
                  <a:pt x="16802" y="8371"/>
                </a:cubicBezTo>
                <a:cubicBezTo>
                  <a:pt x="17370" y="7938"/>
                  <a:pt x="17863" y="7325"/>
                  <a:pt x="18117" y="6638"/>
                </a:cubicBezTo>
                <a:cubicBezTo>
                  <a:pt x="18490" y="5638"/>
                  <a:pt x="18356" y="4577"/>
                  <a:pt x="17743" y="3965"/>
                </a:cubicBezTo>
                <a:cubicBezTo>
                  <a:pt x="17467" y="3636"/>
                  <a:pt x="16948" y="3447"/>
                  <a:pt x="16492" y="3447"/>
                </a:cubicBezTo>
                <a:cubicBezTo>
                  <a:pt x="16429" y="3447"/>
                  <a:pt x="16369" y="3450"/>
                  <a:pt x="16309" y="3457"/>
                </a:cubicBezTo>
                <a:cubicBezTo>
                  <a:pt x="15802" y="3517"/>
                  <a:pt x="15428" y="3711"/>
                  <a:pt x="15249" y="4084"/>
                </a:cubicBezTo>
                <a:cubicBezTo>
                  <a:pt x="15055" y="4458"/>
                  <a:pt x="14995" y="4831"/>
                  <a:pt x="15055" y="5384"/>
                </a:cubicBezTo>
                <a:cubicBezTo>
                  <a:pt x="15189" y="6504"/>
                  <a:pt x="15742" y="7564"/>
                  <a:pt x="16489" y="8371"/>
                </a:cubicBezTo>
                <a:cubicBezTo>
                  <a:pt x="15682" y="8879"/>
                  <a:pt x="14756" y="9192"/>
                  <a:pt x="13756" y="9192"/>
                </a:cubicBezTo>
                <a:cubicBezTo>
                  <a:pt x="12202" y="9118"/>
                  <a:pt x="10649" y="8445"/>
                  <a:pt x="9335" y="7131"/>
                </a:cubicBezTo>
                <a:cubicBezTo>
                  <a:pt x="9454" y="7071"/>
                  <a:pt x="9649" y="6952"/>
                  <a:pt x="9768" y="6818"/>
                </a:cubicBezTo>
                <a:cubicBezTo>
                  <a:pt x="10828" y="6011"/>
                  <a:pt x="11456" y="4891"/>
                  <a:pt x="11635" y="3771"/>
                </a:cubicBezTo>
                <a:cubicBezTo>
                  <a:pt x="11769" y="2472"/>
                  <a:pt x="11321" y="1217"/>
                  <a:pt x="10395" y="470"/>
                </a:cubicBezTo>
                <a:cubicBezTo>
                  <a:pt x="9946" y="174"/>
                  <a:pt x="9505" y="0"/>
                  <a:pt x="90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5"/>
          <p:cNvSpPr/>
          <p:nvPr/>
        </p:nvSpPr>
        <p:spPr>
          <a:xfrm rot="-5400000" flipH="1">
            <a:off x="7424749" y="2772752"/>
            <a:ext cx="2886462" cy="605786"/>
          </a:xfrm>
          <a:custGeom>
            <a:avLst/>
            <a:gdLst/>
            <a:ahLst/>
            <a:cxnLst/>
            <a:rect l="l" t="t" r="r" b="b"/>
            <a:pathLst>
              <a:path w="53453" h="9048" extrusionOk="0">
                <a:moveTo>
                  <a:pt x="41098" y="0"/>
                </a:moveTo>
                <a:cubicBezTo>
                  <a:pt x="38490" y="0"/>
                  <a:pt x="35894" y="524"/>
                  <a:pt x="33485" y="1520"/>
                </a:cubicBezTo>
                <a:cubicBezTo>
                  <a:pt x="30378" y="2819"/>
                  <a:pt x="27511" y="4940"/>
                  <a:pt x="24151" y="5194"/>
                </a:cubicBezTo>
                <a:cubicBezTo>
                  <a:pt x="23896" y="5216"/>
                  <a:pt x="23643" y="5226"/>
                  <a:pt x="23392" y="5226"/>
                </a:cubicBezTo>
                <a:cubicBezTo>
                  <a:pt x="21552" y="5226"/>
                  <a:pt x="19796" y="4694"/>
                  <a:pt x="17982" y="4313"/>
                </a:cubicBezTo>
                <a:cubicBezTo>
                  <a:pt x="15918" y="3817"/>
                  <a:pt x="13794" y="3459"/>
                  <a:pt x="11689" y="3459"/>
                </a:cubicBezTo>
                <a:cubicBezTo>
                  <a:pt x="10627" y="3459"/>
                  <a:pt x="9570" y="3550"/>
                  <a:pt x="8529" y="3760"/>
                </a:cubicBezTo>
                <a:cubicBezTo>
                  <a:pt x="5168" y="4447"/>
                  <a:pt x="2122" y="6374"/>
                  <a:pt x="1" y="9047"/>
                </a:cubicBezTo>
                <a:lnTo>
                  <a:pt x="53154" y="9047"/>
                </a:lnTo>
                <a:cubicBezTo>
                  <a:pt x="53453" y="6986"/>
                  <a:pt x="52587" y="4880"/>
                  <a:pt x="51093" y="3387"/>
                </a:cubicBezTo>
                <a:cubicBezTo>
                  <a:pt x="49480" y="1759"/>
                  <a:pt x="47240" y="893"/>
                  <a:pt x="45000" y="400"/>
                </a:cubicBezTo>
                <a:cubicBezTo>
                  <a:pt x="43710" y="131"/>
                  <a:pt x="42403" y="0"/>
                  <a:pt x="410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" name="Google Shape;45;p5"/>
          <p:cNvSpPr/>
          <p:nvPr/>
        </p:nvSpPr>
        <p:spPr>
          <a:xfrm rot="-7409255">
            <a:off x="8185674" y="1395422"/>
            <a:ext cx="1404588" cy="653475"/>
          </a:xfrm>
          <a:custGeom>
            <a:avLst/>
            <a:gdLst/>
            <a:ahLst/>
            <a:cxnLst/>
            <a:rect l="l" t="t" r="r" b="b"/>
            <a:pathLst>
              <a:path w="18356" h="8540" extrusionOk="0">
                <a:moveTo>
                  <a:pt x="8035" y="2371"/>
                </a:moveTo>
                <a:lnTo>
                  <a:pt x="8035" y="2371"/>
                </a:lnTo>
                <a:cubicBezTo>
                  <a:pt x="8647" y="3686"/>
                  <a:pt x="8468" y="5358"/>
                  <a:pt x="7602" y="6419"/>
                </a:cubicBezTo>
                <a:cubicBezTo>
                  <a:pt x="7362" y="6658"/>
                  <a:pt x="6910" y="7111"/>
                  <a:pt x="6383" y="7111"/>
                </a:cubicBezTo>
                <a:cubicBezTo>
                  <a:pt x="6351" y="7111"/>
                  <a:pt x="6320" y="7109"/>
                  <a:pt x="6288" y="7106"/>
                </a:cubicBezTo>
                <a:cubicBezTo>
                  <a:pt x="5914" y="7106"/>
                  <a:pt x="5660" y="6852"/>
                  <a:pt x="5481" y="6732"/>
                </a:cubicBezTo>
                <a:cubicBezTo>
                  <a:pt x="5227" y="6419"/>
                  <a:pt x="5108" y="5926"/>
                  <a:pt x="5108" y="5552"/>
                </a:cubicBezTo>
                <a:cubicBezTo>
                  <a:pt x="5168" y="4925"/>
                  <a:pt x="5541" y="4238"/>
                  <a:pt x="6228" y="3626"/>
                </a:cubicBezTo>
                <a:cubicBezTo>
                  <a:pt x="6721" y="3118"/>
                  <a:pt x="7348" y="2685"/>
                  <a:pt x="8035" y="2371"/>
                </a:cubicBezTo>
                <a:close/>
                <a:moveTo>
                  <a:pt x="4382" y="0"/>
                </a:moveTo>
                <a:cubicBezTo>
                  <a:pt x="4127" y="0"/>
                  <a:pt x="3870" y="23"/>
                  <a:pt x="3614" y="71"/>
                </a:cubicBezTo>
                <a:cubicBezTo>
                  <a:pt x="2001" y="325"/>
                  <a:pt x="568" y="1565"/>
                  <a:pt x="0" y="3178"/>
                </a:cubicBezTo>
                <a:lnTo>
                  <a:pt x="194" y="3252"/>
                </a:lnTo>
                <a:cubicBezTo>
                  <a:pt x="747" y="1684"/>
                  <a:pt x="2121" y="504"/>
                  <a:pt x="3674" y="265"/>
                </a:cubicBezTo>
                <a:cubicBezTo>
                  <a:pt x="3913" y="217"/>
                  <a:pt x="4156" y="194"/>
                  <a:pt x="4399" y="194"/>
                </a:cubicBezTo>
                <a:cubicBezTo>
                  <a:pt x="5742" y="194"/>
                  <a:pt x="7099" y="898"/>
                  <a:pt x="7781" y="1998"/>
                </a:cubicBezTo>
                <a:cubicBezTo>
                  <a:pt x="7841" y="2058"/>
                  <a:pt x="7901" y="2132"/>
                  <a:pt x="7975" y="2252"/>
                </a:cubicBezTo>
                <a:cubicBezTo>
                  <a:pt x="7288" y="2565"/>
                  <a:pt x="6601" y="2939"/>
                  <a:pt x="6034" y="3491"/>
                </a:cubicBezTo>
                <a:cubicBezTo>
                  <a:pt x="5362" y="4119"/>
                  <a:pt x="4988" y="4865"/>
                  <a:pt x="4914" y="5552"/>
                </a:cubicBezTo>
                <a:cubicBezTo>
                  <a:pt x="4854" y="5985"/>
                  <a:pt x="5048" y="6478"/>
                  <a:pt x="5362" y="6852"/>
                </a:cubicBezTo>
                <a:cubicBezTo>
                  <a:pt x="5601" y="7106"/>
                  <a:pt x="5914" y="7285"/>
                  <a:pt x="6288" y="7285"/>
                </a:cubicBezTo>
                <a:cubicBezTo>
                  <a:pt x="6334" y="7290"/>
                  <a:pt x="6379" y="7292"/>
                  <a:pt x="6423" y="7292"/>
                </a:cubicBezTo>
                <a:cubicBezTo>
                  <a:pt x="7040" y="7292"/>
                  <a:pt x="7485" y="6831"/>
                  <a:pt x="7722" y="6538"/>
                </a:cubicBezTo>
                <a:cubicBezTo>
                  <a:pt x="8722" y="5418"/>
                  <a:pt x="8842" y="3686"/>
                  <a:pt x="8214" y="2312"/>
                </a:cubicBezTo>
                <a:cubicBezTo>
                  <a:pt x="9123" y="1923"/>
                  <a:pt x="10112" y="1721"/>
                  <a:pt x="11098" y="1721"/>
                </a:cubicBezTo>
                <a:cubicBezTo>
                  <a:pt x="12009" y="1721"/>
                  <a:pt x="12916" y="1893"/>
                  <a:pt x="13755" y="2252"/>
                </a:cubicBezTo>
                <a:cubicBezTo>
                  <a:pt x="16249" y="3252"/>
                  <a:pt x="18056" y="5791"/>
                  <a:pt x="18176" y="8539"/>
                </a:cubicBezTo>
                <a:lnTo>
                  <a:pt x="18355" y="8480"/>
                </a:lnTo>
                <a:cubicBezTo>
                  <a:pt x="18295" y="5732"/>
                  <a:pt x="16369" y="3058"/>
                  <a:pt x="13815" y="2058"/>
                </a:cubicBezTo>
                <a:cubicBezTo>
                  <a:pt x="12956" y="1703"/>
                  <a:pt x="12031" y="1533"/>
                  <a:pt x="11108" y="1533"/>
                </a:cubicBezTo>
                <a:cubicBezTo>
                  <a:pt x="10088" y="1533"/>
                  <a:pt x="9072" y="1740"/>
                  <a:pt x="8155" y="2132"/>
                </a:cubicBezTo>
                <a:cubicBezTo>
                  <a:pt x="8095" y="2058"/>
                  <a:pt x="8035" y="1938"/>
                  <a:pt x="7975" y="1878"/>
                </a:cubicBezTo>
                <a:cubicBezTo>
                  <a:pt x="7178" y="714"/>
                  <a:pt x="5802" y="0"/>
                  <a:pt x="43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 rot="5400000" flipH="1">
            <a:off x="-987579" y="1687066"/>
            <a:ext cx="2474072" cy="519242"/>
          </a:xfrm>
          <a:custGeom>
            <a:avLst/>
            <a:gdLst/>
            <a:ahLst/>
            <a:cxnLst/>
            <a:rect l="l" t="t" r="r" b="b"/>
            <a:pathLst>
              <a:path w="53453" h="9048" extrusionOk="0">
                <a:moveTo>
                  <a:pt x="41098" y="0"/>
                </a:moveTo>
                <a:cubicBezTo>
                  <a:pt x="38490" y="0"/>
                  <a:pt x="35894" y="524"/>
                  <a:pt x="33485" y="1520"/>
                </a:cubicBezTo>
                <a:cubicBezTo>
                  <a:pt x="30378" y="2819"/>
                  <a:pt x="27511" y="4940"/>
                  <a:pt x="24151" y="5194"/>
                </a:cubicBezTo>
                <a:cubicBezTo>
                  <a:pt x="23896" y="5216"/>
                  <a:pt x="23643" y="5226"/>
                  <a:pt x="23392" y="5226"/>
                </a:cubicBezTo>
                <a:cubicBezTo>
                  <a:pt x="21552" y="5226"/>
                  <a:pt x="19796" y="4694"/>
                  <a:pt x="17982" y="4313"/>
                </a:cubicBezTo>
                <a:cubicBezTo>
                  <a:pt x="15918" y="3817"/>
                  <a:pt x="13794" y="3459"/>
                  <a:pt x="11689" y="3459"/>
                </a:cubicBezTo>
                <a:cubicBezTo>
                  <a:pt x="10627" y="3459"/>
                  <a:pt x="9570" y="3550"/>
                  <a:pt x="8529" y="3760"/>
                </a:cubicBezTo>
                <a:cubicBezTo>
                  <a:pt x="5168" y="4447"/>
                  <a:pt x="2122" y="6374"/>
                  <a:pt x="1" y="9047"/>
                </a:cubicBezTo>
                <a:lnTo>
                  <a:pt x="53154" y="9047"/>
                </a:lnTo>
                <a:cubicBezTo>
                  <a:pt x="53453" y="6986"/>
                  <a:pt x="52587" y="4880"/>
                  <a:pt x="51093" y="3387"/>
                </a:cubicBezTo>
                <a:cubicBezTo>
                  <a:pt x="49480" y="1759"/>
                  <a:pt x="47240" y="893"/>
                  <a:pt x="45000" y="400"/>
                </a:cubicBezTo>
                <a:cubicBezTo>
                  <a:pt x="43710" y="131"/>
                  <a:pt x="42403" y="0"/>
                  <a:pt x="410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6"/>
          <p:cNvSpPr/>
          <p:nvPr/>
        </p:nvSpPr>
        <p:spPr>
          <a:xfrm rot="10800000">
            <a:off x="4506225" y="4648703"/>
            <a:ext cx="3095767" cy="494359"/>
          </a:xfrm>
          <a:custGeom>
            <a:avLst/>
            <a:gdLst/>
            <a:ahLst/>
            <a:cxnLst/>
            <a:rect l="l" t="t" r="r" b="b"/>
            <a:pathLst>
              <a:path w="61488" h="17381" extrusionOk="0">
                <a:moveTo>
                  <a:pt x="1" y="1"/>
                </a:moveTo>
                <a:cubicBezTo>
                  <a:pt x="314" y="2360"/>
                  <a:pt x="942" y="4660"/>
                  <a:pt x="2062" y="6647"/>
                </a:cubicBezTo>
                <a:cubicBezTo>
                  <a:pt x="3869" y="9887"/>
                  <a:pt x="7155" y="12441"/>
                  <a:pt x="10888" y="12620"/>
                </a:cubicBezTo>
                <a:cubicBezTo>
                  <a:pt x="11047" y="12628"/>
                  <a:pt x="11205" y="12632"/>
                  <a:pt x="11363" y="12632"/>
                </a:cubicBezTo>
                <a:cubicBezTo>
                  <a:pt x="15109" y="12632"/>
                  <a:pt x="18586" y="10504"/>
                  <a:pt x="22284" y="10261"/>
                </a:cubicBezTo>
                <a:cubicBezTo>
                  <a:pt x="22540" y="10243"/>
                  <a:pt x="22796" y="10235"/>
                  <a:pt x="23049" y="10235"/>
                </a:cubicBezTo>
                <a:cubicBezTo>
                  <a:pt x="29920" y="10235"/>
                  <a:pt x="35666" y="16460"/>
                  <a:pt x="42565" y="17295"/>
                </a:cubicBezTo>
                <a:cubicBezTo>
                  <a:pt x="43077" y="17352"/>
                  <a:pt x="43590" y="17380"/>
                  <a:pt x="44103" y="17380"/>
                </a:cubicBezTo>
                <a:cubicBezTo>
                  <a:pt x="47468" y="17380"/>
                  <a:pt x="50809" y="16174"/>
                  <a:pt x="53453" y="14114"/>
                </a:cubicBezTo>
                <a:cubicBezTo>
                  <a:pt x="56574" y="11814"/>
                  <a:pt x="58874" y="8513"/>
                  <a:pt x="60368" y="4914"/>
                </a:cubicBezTo>
                <a:cubicBezTo>
                  <a:pt x="60995" y="3361"/>
                  <a:pt x="61488" y="1673"/>
                  <a:pt x="614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6"/>
          <p:cNvSpPr/>
          <p:nvPr/>
        </p:nvSpPr>
        <p:spPr>
          <a:xfrm rot="3390771">
            <a:off x="-369632" y="2826753"/>
            <a:ext cx="1203911" cy="560111"/>
          </a:xfrm>
          <a:custGeom>
            <a:avLst/>
            <a:gdLst/>
            <a:ahLst/>
            <a:cxnLst/>
            <a:rect l="l" t="t" r="r" b="b"/>
            <a:pathLst>
              <a:path w="18356" h="8540" extrusionOk="0">
                <a:moveTo>
                  <a:pt x="8035" y="2371"/>
                </a:moveTo>
                <a:lnTo>
                  <a:pt x="8035" y="2371"/>
                </a:lnTo>
                <a:cubicBezTo>
                  <a:pt x="8647" y="3686"/>
                  <a:pt x="8468" y="5358"/>
                  <a:pt x="7602" y="6419"/>
                </a:cubicBezTo>
                <a:cubicBezTo>
                  <a:pt x="7362" y="6658"/>
                  <a:pt x="6910" y="7111"/>
                  <a:pt x="6383" y="7111"/>
                </a:cubicBezTo>
                <a:cubicBezTo>
                  <a:pt x="6351" y="7111"/>
                  <a:pt x="6320" y="7109"/>
                  <a:pt x="6288" y="7106"/>
                </a:cubicBezTo>
                <a:cubicBezTo>
                  <a:pt x="5914" y="7106"/>
                  <a:pt x="5660" y="6852"/>
                  <a:pt x="5481" y="6732"/>
                </a:cubicBezTo>
                <a:cubicBezTo>
                  <a:pt x="5227" y="6419"/>
                  <a:pt x="5108" y="5926"/>
                  <a:pt x="5108" y="5552"/>
                </a:cubicBezTo>
                <a:cubicBezTo>
                  <a:pt x="5168" y="4925"/>
                  <a:pt x="5541" y="4238"/>
                  <a:pt x="6228" y="3626"/>
                </a:cubicBezTo>
                <a:cubicBezTo>
                  <a:pt x="6721" y="3118"/>
                  <a:pt x="7348" y="2685"/>
                  <a:pt x="8035" y="2371"/>
                </a:cubicBezTo>
                <a:close/>
                <a:moveTo>
                  <a:pt x="4382" y="0"/>
                </a:moveTo>
                <a:cubicBezTo>
                  <a:pt x="4127" y="0"/>
                  <a:pt x="3870" y="23"/>
                  <a:pt x="3614" y="71"/>
                </a:cubicBezTo>
                <a:cubicBezTo>
                  <a:pt x="2001" y="325"/>
                  <a:pt x="568" y="1565"/>
                  <a:pt x="0" y="3178"/>
                </a:cubicBezTo>
                <a:lnTo>
                  <a:pt x="194" y="3252"/>
                </a:lnTo>
                <a:cubicBezTo>
                  <a:pt x="747" y="1684"/>
                  <a:pt x="2121" y="504"/>
                  <a:pt x="3674" y="265"/>
                </a:cubicBezTo>
                <a:cubicBezTo>
                  <a:pt x="3913" y="217"/>
                  <a:pt x="4156" y="194"/>
                  <a:pt x="4399" y="194"/>
                </a:cubicBezTo>
                <a:cubicBezTo>
                  <a:pt x="5742" y="194"/>
                  <a:pt x="7099" y="898"/>
                  <a:pt x="7781" y="1998"/>
                </a:cubicBezTo>
                <a:cubicBezTo>
                  <a:pt x="7841" y="2058"/>
                  <a:pt x="7901" y="2132"/>
                  <a:pt x="7975" y="2252"/>
                </a:cubicBezTo>
                <a:cubicBezTo>
                  <a:pt x="7288" y="2565"/>
                  <a:pt x="6601" y="2939"/>
                  <a:pt x="6034" y="3491"/>
                </a:cubicBezTo>
                <a:cubicBezTo>
                  <a:pt x="5362" y="4119"/>
                  <a:pt x="4988" y="4865"/>
                  <a:pt x="4914" y="5552"/>
                </a:cubicBezTo>
                <a:cubicBezTo>
                  <a:pt x="4854" y="5985"/>
                  <a:pt x="5048" y="6478"/>
                  <a:pt x="5362" y="6852"/>
                </a:cubicBezTo>
                <a:cubicBezTo>
                  <a:pt x="5601" y="7106"/>
                  <a:pt x="5914" y="7285"/>
                  <a:pt x="6288" y="7285"/>
                </a:cubicBezTo>
                <a:cubicBezTo>
                  <a:pt x="6334" y="7290"/>
                  <a:pt x="6379" y="7292"/>
                  <a:pt x="6423" y="7292"/>
                </a:cubicBezTo>
                <a:cubicBezTo>
                  <a:pt x="7040" y="7292"/>
                  <a:pt x="7485" y="6831"/>
                  <a:pt x="7722" y="6538"/>
                </a:cubicBezTo>
                <a:cubicBezTo>
                  <a:pt x="8722" y="5418"/>
                  <a:pt x="8842" y="3686"/>
                  <a:pt x="8214" y="2312"/>
                </a:cubicBezTo>
                <a:cubicBezTo>
                  <a:pt x="9123" y="1923"/>
                  <a:pt x="10112" y="1721"/>
                  <a:pt x="11098" y="1721"/>
                </a:cubicBezTo>
                <a:cubicBezTo>
                  <a:pt x="12009" y="1721"/>
                  <a:pt x="12916" y="1893"/>
                  <a:pt x="13755" y="2252"/>
                </a:cubicBezTo>
                <a:cubicBezTo>
                  <a:pt x="16249" y="3252"/>
                  <a:pt x="18056" y="5791"/>
                  <a:pt x="18176" y="8539"/>
                </a:cubicBezTo>
                <a:lnTo>
                  <a:pt x="18355" y="8480"/>
                </a:lnTo>
                <a:cubicBezTo>
                  <a:pt x="18295" y="5732"/>
                  <a:pt x="16369" y="3058"/>
                  <a:pt x="13815" y="2058"/>
                </a:cubicBezTo>
                <a:cubicBezTo>
                  <a:pt x="12956" y="1703"/>
                  <a:pt x="12031" y="1533"/>
                  <a:pt x="11108" y="1533"/>
                </a:cubicBezTo>
                <a:cubicBezTo>
                  <a:pt x="10088" y="1533"/>
                  <a:pt x="9072" y="1740"/>
                  <a:pt x="8155" y="2132"/>
                </a:cubicBezTo>
                <a:cubicBezTo>
                  <a:pt x="8095" y="2058"/>
                  <a:pt x="8035" y="1938"/>
                  <a:pt x="7975" y="1878"/>
                </a:cubicBezTo>
                <a:cubicBezTo>
                  <a:pt x="7178" y="714"/>
                  <a:pt x="5802" y="0"/>
                  <a:pt x="43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6"/>
          <p:cNvSpPr/>
          <p:nvPr/>
        </p:nvSpPr>
        <p:spPr>
          <a:xfrm rot="-10610075">
            <a:off x="5716206" y="4681863"/>
            <a:ext cx="1217702" cy="589393"/>
          </a:xfrm>
          <a:custGeom>
            <a:avLst/>
            <a:gdLst/>
            <a:ahLst/>
            <a:cxnLst/>
            <a:rect l="l" t="t" r="r" b="b"/>
            <a:pathLst>
              <a:path w="21029" h="10178" extrusionOk="0">
                <a:moveTo>
                  <a:pt x="9081" y="157"/>
                </a:moveTo>
                <a:cubicBezTo>
                  <a:pt x="9454" y="157"/>
                  <a:pt x="9902" y="351"/>
                  <a:pt x="10276" y="664"/>
                </a:cubicBezTo>
                <a:cubicBezTo>
                  <a:pt x="11142" y="1351"/>
                  <a:pt x="11575" y="2531"/>
                  <a:pt x="11456" y="3711"/>
                </a:cubicBezTo>
                <a:cubicBezTo>
                  <a:pt x="11261" y="4831"/>
                  <a:pt x="10649" y="5892"/>
                  <a:pt x="9708" y="6638"/>
                </a:cubicBezTo>
                <a:cubicBezTo>
                  <a:pt x="9529" y="6758"/>
                  <a:pt x="9335" y="6877"/>
                  <a:pt x="9156" y="7012"/>
                </a:cubicBezTo>
                <a:lnTo>
                  <a:pt x="9081" y="6952"/>
                </a:lnTo>
                <a:cubicBezTo>
                  <a:pt x="7662" y="5518"/>
                  <a:pt x="6602" y="3144"/>
                  <a:pt x="7587" y="1277"/>
                </a:cubicBezTo>
                <a:cubicBezTo>
                  <a:pt x="7901" y="724"/>
                  <a:pt x="8334" y="291"/>
                  <a:pt x="8782" y="231"/>
                </a:cubicBezTo>
                <a:cubicBezTo>
                  <a:pt x="8902" y="231"/>
                  <a:pt x="8962" y="157"/>
                  <a:pt x="9081" y="157"/>
                </a:cubicBezTo>
                <a:close/>
                <a:moveTo>
                  <a:pt x="16489" y="3651"/>
                </a:moveTo>
                <a:cubicBezTo>
                  <a:pt x="16922" y="3651"/>
                  <a:pt x="17370" y="3771"/>
                  <a:pt x="17609" y="4084"/>
                </a:cubicBezTo>
                <a:cubicBezTo>
                  <a:pt x="18176" y="4712"/>
                  <a:pt x="18296" y="5638"/>
                  <a:pt x="17922" y="6579"/>
                </a:cubicBezTo>
                <a:cubicBezTo>
                  <a:pt x="17669" y="7251"/>
                  <a:pt x="17235" y="7818"/>
                  <a:pt x="16683" y="8251"/>
                </a:cubicBezTo>
                <a:cubicBezTo>
                  <a:pt x="15936" y="7445"/>
                  <a:pt x="15369" y="6444"/>
                  <a:pt x="15249" y="5384"/>
                </a:cubicBezTo>
                <a:cubicBezTo>
                  <a:pt x="15189" y="4891"/>
                  <a:pt x="15249" y="4518"/>
                  <a:pt x="15369" y="4204"/>
                </a:cubicBezTo>
                <a:cubicBezTo>
                  <a:pt x="15563" y="3890"/>
                  <a:pt x="15876" y="3711"/>
                  <a:pt x="16309" y="3651"/>
                </a:cubicBezTo>
                <a:close/>
                <a:moveTo>
                  <a:pt x="9096" y="0"/>
                </a:moveTo>
                <a:cubicBezTo>
                  <a:pt x="8989" y="0"/>
                  <a:pt x="8885" y="12"/>
                  <a:pt x="8782" y="37"/>
                </a:cubicBezTo>
                <a:cubicBezTo>
                  <a:pt x="8215" y="157"/>
                  <a:pt x="7782" y="530"/>
                  <a:pt x="7408" y="1157"/>
                </a:cubicBezTo>
                <a:cubicBezTo>
                  <a:pt x="6408" y="3144"/>
                  <a:pt x="7468" y="5578"/>
                  <a:pt x="8962" y="7071"/>
                </a:cubicBezTo>
                <a:lnTo>
                  <a:pt x="8962" y="7131"/>
                </a:lnTo>
                <a:cubicBezTo>
                  <a:pt x="8112" y="7617"/>
                  <a:pt x="7133" y="7867"/>
                  <a:pt x="6151" y="7867"/>
                </a:cubicBezTo>
                <a:cubicBezTo>
                  <a:pt x="5113" y="7867"/>
                  <a:pt x="4072" y="7588"/>
                  <a:pt x="3182" y="7012"/>
                </a:cubicBezTo>
                <a:cubicBezTo>
                  <a:pt x="1240" y="5757"/>
                  <a:pt x="195" y="3218"/>
                  <a:pt x="747" y="978"/>
                </a:cubicBezTo>
                <a:lnTo>
                  <a:pt x="568" y="903"/>
                </a:lnTo>
                <a:lnTo>
                  <a:pt x="568" y="903"/>
                </a:lnTo>
                <a:cubicBezTo>
                  <a:pt x="1" y="3278"/>
                  <a:pt x="1061" y="5892"/>
                  <a:pt x="3047" y="7191"/>
                </a:cubicBezTo>
                <a:cubicBezTo>
                  <a:pt x="3963" y="7759"/>
                  <a:pt x="5040" y="8039"/>
                  <a:pt x="6123" y="8039"/>
                </a:cubicBezTo>
                <a:cubicBezTo>
                  <a:pt x="7176" y="8039"/>
                  <a:pt x="8235" y="7774"/>
                  <a:pt x="9156" y="7251"/>
                </a:cubicBezTo>
                <a:cubicBezTo>
                  <a:pt x="10515" y="8565"/>
                  <a:pt x="12143" y="9312"/>
                  <a:pt x="13756" y="9371"/>
                </a:cubicBezTo>
                <a:cubicBezTo>
                  <a:pt x="14816" y="9371"/>
                  <a:pt x="15802" y="9058"/>
                  <a:pt x="16623" y="8505"/>
                </a:cubicBezTo>
                <a:cubicBezTo>
                  <a:pt x="17669" y="9566"/>
                  <a:pt x="19043" y="10178"/>
                  <a:pt x="20536" y="10178"/>
                </a:cubicBezTo>
                <a:lnTo>
                  <a:pt x="21029" y="10178"/>
                </a:lnTo>
                <a:lnTo>
                  <a:pt x="21029" y="9939"/>
                </a:lnTo>
                <a:cubicBezTo>
                  <a:pt x="20852" y="9959"/>
                  <a:pt x="20676" y="9969"/>
                  <a:pt x="20500" y="9969"/>
                </a:cubicBezTo>
                <a:cubicBezTo>
                  <a:pt x="19128" y="9969"/>
                  <a:pt x="17795" y="9364"/>
                  <a:pt x="16802" y="8371"/>
                </a:cubicBezTo>
                <a:cubicBezTo>
                  <a:pt x="17370" y="7938"/>
                  <a:pt x="17863" y="7325"/>
                  <a:pt x="18117" y="6638"/>
                </a:cubicBezTo>
                <a:cubicBezTo>
                  <a:pt x="18490" y="5638"/>
                  <a:pt x="18356" y="4577"/>
                  <a:pt x="17743" y="3965"/>
                </a:cubicBezTo>
                <a:cubicBezTo>
                  <a:pt x="17467" y="3636"/>
                  <a:pt x="16948" y="3447"/>
                  <a:pt x="16492" y="3447"/>
                </a:cubicBezTo>
                <a:cubicBezTo>
                  <a:pt x="16429" y="3447"/>
                  <a:pt x="16369" y="3450"/>
                  <a:pt x="16309" y="3457"/>
                </a:cubicBezTo>
                <a:cubicBezTo>
                  <a:pt x="15802" y="3517"/>
                  <a:pt x="15428" y="3711"/>
                  <a:pt x="15249" y="4084"/>
                </a:cubicBezTo>
                <a:cubicBezTo>
                  <a:pt x="15055" y="4458"/>
                  <a:pt x="14995" y="4831"/>
                  <a:pt x="15055" y="5384"/>
                </a:cubicBezTo>
                <a:cubicBezTo>
                  <a:pt x="15189" y="6504"/>
                  <a:pt x="15742" y="7564"/>
                  <a:pt x="16489" y="8371"/>
                </a:cubicBezTo>
                <a:cubicBezTo>
                  <a:pt x="15682" y="8879"/>
                  <a:pt x="14756" y="9192"/>
                  <a:pt x="13756" y="9192"/>
                </a:cubicBezTo>
                <a:cubicBezTo>
                  <a:pt x="12202" y="9118"/>
                  <a:pt x="10649" y="8445"/>
                  <a:pt x="9335" y="7131"/>
                </a:cubicBezTo>
                <a:cubicBezTo>
                  <a:pt x="9454" y="7071"/>
                  <a:pt x="9649" y="6952"/>
                  <a:pt x="9768" y="6818"/>
                </a:cubicBezTo>
                <a:cubicBezTo>
                  <a:pt x="10828" y="6011"/>
                  <a:pt x="11456" y="4891"/>
                  <a:pt x="11635" y="3771"/>
                </a:cubicBezTo>
                <a:cubicBezTo>
                  <a:pt x="11769" y="2472"/>
                  <a:pt x="11321" y="1217"/>
                  <a:pt x="10395" y="470"/>
                </a:cubicBezTo>
                <a:cubicBezTo>
                  <a:pt x="9946" y="174"/>
                  <a:pt x="9505" y="0"/>
                  <a:pt x="90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1" name="Google Shape;51;p6"/>
          <p:cNvGrpSpPr/>
          <p:nvPr/>
        </p:nvGrpSpPr>
        <p:grpSpPr>
          <a:xfrm rot="-8678506" flipH="1">
            <a:off x="-417713" y="4189793"/>
            <a:ext cx="1455922" cy="489832"/>
            <a:chOff x="-4520021" y="-1169675"/>
            <a:chExt cx="4085950" cy="1374772"/>
          </a:xfrm>
        </p:grpSpPr>
        <p:sp>
          <p:nvSpPr>
            <p:cNvPr id="52" name="Google Shape;52;p6"/>
            <p:cNvSpPr/>
            <p:nvPr/>
          </p:nvSpPr>
          <p:spPr>
            <a:xfrm>
              <a:off x="-4520021" y="-1169675"/>
              <a:ext cx="3738797" cy="1374766"/>
            </a:xfrm>
            <a:custGeom>
              <a:avLst/>
              <a:gdLst/>
              <a:ahLst/>
              <a:cxnLst/>
              <a:rect l="l" t="t" r="r" b="b"/>
              <a:pathLst>
                <a:path w="32170" h="11829" extrusionOk="0">
                  <a:moveTo>
                    <a:pt x="31110" y="0"/>
                  </a:moveTo>
                  <a:lnTo>
                    <a:pt x="10141" y="5168"/>
                  </a:lnTo>
                  <a:lnTo>
                    <a:pt x="0" y="7662"/>
                  </a:lnTo>
                  <a:lnTo>
                    <a:pt x="314" y="8663"/>
                  </a:lnTo>
                  <a:lnTo>
                    <a:pt x="314" y="8782"/>
                  </a:lnTo>
                  <a:lnTo>
                    <a:pt x="627" y="9902"/>
                  </a:lnTo>
                  <a:lnTo>
                    <a:pt x="687" y="9962"/>
                  </a:lnTo>
                  <a:lnTo>
                    <a:pt x="941" y="10963"/>
                  </a:lnTo>
                  <a:lnTo>
                    <a:pt x="1001" y="11082"/>
                  </a:lnTo>
                  <a:lnTo>
                    <a:pt x="1180" y="11829"/>
                  </a:lnTo>
                  <a:lnTo>
                    <a:pt x="11201" y="9409"/>
                  </a:lnTo>
                  <a:lnTo>
                    <a:pt x="32170" y="4302"/>
                  </a:lnTo>
                  <a:lnTo>
                    <a:pt x="32050" y="3674"/>
                  </a:lnTo>
                  <a:lnTo>
                    <a:pt x="31991" y="3555"/>
                  </a:lnTo>
                  <a:lnTo>
                    <a:pt x="31991" y="3495"/>
                  </a:lnTo>
                  <a:lnTo>
                    <a:pt x="31991" y="3435"/>
                  </a:lnTo>
                  <a:lnTo>
                    <a:pt x="31931" y="3361"/>
                  </a:lnTo>
                  <a:lnTo>
                    <a:pt x="31856" y="3062"/>
                  </a:lnTo>
                  <a:lnTo>
                    <a:pt x="31737" y="2495"/>
                  </a:lnTo>
                  <a:lnTo>
                    <a:pt x="31677" y="2241"/>
                  </a:lnTo>
                  <a:lnTo>
                    <a:pt x="31677" y="2121"/>
                  </a:lnTo>
                  <a:lnTo>
                    <a:pt x="31617" y="2061"/>
                  </a:lnTo>
                  <a:lnTo>
                    <a:pt x="31558" y="1688"/>
                  </a:lnTo>
                  <a:lnTo>
                    <a:pt x="31483" y="1374"/>
                  </a:lnTo>
                  <a:lnTo>
                    <a:pt x="31423" y="1255"/>
                  </a:lnTo>
                  <a:lnTo>
                    <a:pt x="31304" y="687"/>
                  </a:lnTo>
                  <a:lnTo>
                    <a:pt x="31304" y="628"/>
                  </a:lnTo>
                  <a:lnTo>
                    <a:pt x="31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3" name="Google Shape;53;p6"/>
            <p:cNvGrpSpPr/>
            <p:nvPr/>
          </p:nvGrpSpPr>
          <p:grpSpPr>
            <a:xfrm>
              <a:off x="-4483644" y="-1089831"/>
              <a:ext cx="3702421" cy="1208225"/>
              <a:chOff x="-4483644" y="-1089831"/>
              <a:chExt cx="3702421" cy="1208225"/>
            </a:xfrm>
          </p:grpSpPr>
          <p:sp>
            <p:nvSpPr>
              <p:cNvPr id="54" name="Google Shape;54;p6"/>
              <p:cNvSpPr/>
              <p:nvPr/>
            </p:nvSpPr>
            <p:spPr>
              <a:xfrm>
                <a:off x="-4483644" y="-1089831"/>
                <a:ext cx="3572254" cy="940917"/>
              </a:xfrm>
              <a:custGeom>
                <a:avLst/>
                <a:gdLst/>
                <a:ahLst/>
                <a:cxnLst/>
                <a:rect l="l" t="t" r="r" b="b"/>
                <a:pathLst>
                  <a:path w="30737" h="8096" extrusionOk="0">
                    <a:moveTo>
                      <a:pt x="30737" y="0"/>
                    </a:moveTo>
                    <a:lnTo>
                      <a:pt x="30304" y="60"/>
                    </a:lnTo>
                    <a:lnTo>
                      <a:pt x="1" y="7976"/>
                    </a:lnTo>
                    <a:lnTo>
                      <a:pt x="1" y="8095"/>
                    </a:lnTo>
                    <a:lnTo>
                      <a:pt x="30423" y="195"/>
                    </a:lnTo>
                    <a:lnTo>
                      <a:pt x="30737" y="60"/>
                    </a:lnTo>
                    <a:lnTo>
                      <a:pt x="307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-4447151" y="-916314"/>
                <a:ext cx="3586084" cy="904540"/>
              </a:xfrm>
              <a:custGeom>
                <a:avLst/>
                <a:gdLst/>
                <a:ahLst/>
                <a:cxnLst/>
                <a:rect l="l" t="t" r="r" b="b"/>
                <a:pathLst>
                  <a:path w="30856" h="7783" extrusionOk="0">
                    <a:moveTo>
                      <a:pt x="30856" y="1"/>
                    </a:moveTo>
                    <a:lnTo>
                      <a:pt x="30423" y="61"/>
                    </a:lnTo>
                    <a:lnTo>
                      <a:pt x="0" y="7722"/>
                    </a:lnTo>
                    <a:lnTo>
                      <a:pt x="60" y="7782"/>
                    </a:lnTo>
                    <a:lnTo>
                      <a:pt x="30423" y="195"/>
                    </a:lnTo>
                    <a:lnTo>
                      <a:pt x="30856" y="61"/>
                    </a:lnTo>
                    <a:lnTo>
                      <a:pt x="308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-4410774" y="-756627"/>
                <a:ext cx="3629551" cy="875020"/>
              </a:xfrm>
              <a:custGeom>
                <a:avLst/>
                <a:gdLst/>
                <a:ahLst/>
                <a:cxnLst/>
                <a:rect l="l" t="t" r="r" b="b"/>
                <a:pathLst>
                  <a:path w="31230" h="7529" extrusionOk="0">
                    <a:moveTo>
                      <a:pt x="31051" y="1"/>
                    </a:moveTo>
                    <a:lnTo>
                      <a:pt x="30543" y="120"/>
                    </a:lnTo>
                    <a:lnTo>
                      <a:pt x="1" y="7409"/>
                    </a:lnTo>
                    <a:lnTo>
                      <a:pt x="61" y="7528"/>
                    </a:lnTo>
                    <a:lnTo>
                      <a:pt x="30483" y="255"/>
                    </a:lnTo>
                    <a:lnTo>
                      <a:pt x="31110" y="120"/>
                    </a:lnTo>
                    <a:lnTo>
                      <a:pt x="31230" y="61"/>
                    </a:lnTo>
                    <a:lnTo>
                      <a:pt x="311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7" name="Google Shape;57;p6"/>
            <p:cNvSpPr/>
            <p:nvPr/>
          </p:nvSpPr>
          <p:spPr>
            <a:xfrm>
              <a:off x="-961826" y="-1169675"/>
              <a:ext cx="527755" cy="499978"/>
            </a:xfrm>
            <a:custGeom>
              <a:avLst/>
              <a:gdLst/>
              <a:ahLst/>
              <a:cxnLst/>
              <a:rect l="l" t="t" r="r" b="b"/>
              <a:pathLst>
                <a:path w="4541" h="4302" extrusionOk="0">
                  <a:moveTo>
                    <a:pt x="494" y="0"/>
                  </a:moveTo>
                  <a:lnTo>
                    <a:pt x="60" y="687"/>
                  </a:lnTo>
                  <a:lnTo>
                    <a:pt x="1" y="822"/>
                  </a:lnTo>
                  <a:lnTo>
                    <a:pt x="195" y="882"/>
                  </a:lnTo>
                  <a:lnTo>
                    <a:pt x="867" y="1374"/>
                  </a:lnTo>
                  <a:lnTo>
                    <a:pt x="568" y="2121"/>
                  </a:lnTo>
                  <a:lnTo>
                    <a:pt x="434" y="2315"/>
                  </a:lnTo>
                  <a:lnTo>
                    <a:pt x="494" y="2435"/>
                  </a:lnTo>
                  <a:lnTo>
                    <a:pt x="1240" y="3062"/>
                  </a:lnTo>
                  <a:lnTo>
                    <a:pt x="1001" y="3495"/>
                  </a:lnTo>
                  <a:lnTo>
                    <a:pt x="867" y="3674"/>
                  </a:lnTo>
                  <a:lnTo>
                    <a:pt x="807" y="3869"/>
                  </a:lnTo>
                  <a:lnTo>
                    <a:pt x="1554" y="4302"/>
                  </a:lnTo>
                  <a:lnTo>
                    <a:pt x="3421" y="2495"/>
                  </a:lnTo>
                  <a:lnTo>
                    <a:pt x="4541" y="1374"/>
                  </a:lnTo>
                  <a:lnTo>
                    <a:pt x="3182" y="941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614677" y="-1060311"/>
              <a:ext cx="180606" cy="180606"/>
            </a:xfrm>
            <a:custGeom>
              <a:avLst/>
              <a:gdLst/>
              <a:ahLst/>
              <a:cxnLst/>
              <a:rect l="l" t="t" r="r" b="b"/>
              <a:pathLst>
                <a:path w="1554" h="1554" extrusionOk="0">
                  <a:moveTo>
                    <a:pt x="195" y="0"/>
                  </a:moveTo>
                  <a:cubicBezTo>
                    <a:pt x="60" y="254"/>
                    <a:pt x="1" y="553"/>
                    <a:pt x="60" y="807"/>
                  </a:cubicBezTo>
                  <a:lnTo>
                    <a:pt x="60" y="867"/>
                  </a:lnTo>
                  <a:cubicBezTo>
                    <a:pt x="120" y="1120"/>
                    <a:pt x="255" y="1374"/>
                    <a:pt x="434" y="1554"/>
                  </a:cubicBezTo>
                  <a:lnTo>
                    <a:pt x="1554" y="433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4520021" y="-279192"/>
              <a:ext cx="282996" cy="484289"/>
            </a:xfrm>
            <a:custGeom>
              <a:avLst/>
              <a:gdLst/>
              <a:ahLst/>
              <a:cxnLst/>
              <a:rect l="l" t="t" r="r" b="b"/>
              <a:pathLst>
                <a:path w="2435" h="4167" extrusionOk="0">
                  <a:moveTo>
                    <a:pt x="0" y="0"/>
                  </a:moveTo>
                  <a:lnTo>
                    <a:pt x="1180" y="4167"/>
                  </a:lnTo>
                  <a:cubicBezTo>
                    <a:pt x="1180" y="4167"/>
                    <a:pt x="2434" y="3420"/>
                    <a:pt x="1986" y="1927"/>
                  </a:cubicBezTo>
                  <a:cubicBezTo>
                    <a:pt x="1613" y="43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720000" y="445025"/>
            <a:ext cx="7704000" cy="621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720000" y="445025"/>
            <a:ext cx="7704000" cy="621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type="body" idx="1"/>
          </p:nvPr>
        </p:nvSpPr>
        <p:spPr>
          <a:xfrm>
            <a:off x="720000" y="1139550"/>
            <a:ext cx="7704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64" name="Google Shape;64;p7"/>
          <p:cNvSpPr/>
          <p:nvPr/>
        </p:nvSpPr>
        <p:spPr>
          <a:xfrm rot="-5400000" flipH="1">
            <a:off x="7571724" y="1758122"/>
            <a:ext cx="2640845" cy="503702"/>
          </a:xfrm>
          <a:custGeom>
            <a:avLst/>
            <a:gdLst/>
            <a:ahLst/>
            <a:cxnLst/>
            <a:rect l="l" t="t" r="r" b="b"/>
            <a:pathLst>
              <a:path w="53453" h="9048" extrusionOk="0">
                <a:moveTo>
                  <a:pt x="41098" y="0"/>
                </a:moveTo>
                <a:cubicBezTo>
                  <a:pt x="38490" y="0"/>
                  <a:pt x="35894" y="524"/>
                  <a:pt x="33485" y="1520"/>
                </a:cubicBezTo>
                <a:cubicBezTo>
                  <a:pt x="30378" y="2819"/>
                  <a:pt x="27511" y="4940"/>
                  <a:pt x="24151" y="5194"/>
                </a:cubicBezTo>
                <a:cubicBezTo>
                  <a:pt x="23896" y="5216"/>
                  <a:pt x="23643" y="5226"/>
                  <a:pt x="23392" y="5226"/>
                </a:cubicBezTo>
                <a:cubicBezTo>
                  <a:pt x="21552" y="5226"/>
                  <a:pt x="19796" y="4694"/>
                  <a:pt x="17982" y="4313"/>
                </a:cubicBezTo>
                <a:cubicBezTo>
                  <a:pt x="15918" y="3817"/>
                  <a:pt x="13794" y="3459"/>
                  <a:pt x="11689" y="3459"/>
                </a:cubicBezTo>
                <a:cubicBezTo>
                  <a:pt x="10627" y="3459"/>
                  <a:pt x="9570" y="3550"/>
                  <a:pt x="8529" y="3760"/>
                </a:cubicBezTo>
                <a:cubicBezTo>
                  <a:pt x="5168" y="4447"/>
                  <a:pt x="2122" y="6374"/>
                  <a:pt x="1" y="9047"/>
                </a:cubicBezTo>
                <a:lnTo>
                  <a:pt x="53154" y="9047"/>
                </a:lnTo>
                <a:cubicBezTo>
                  <a:pt x="53453" y="6986"/>
                  <a:pt x="52587" y="4880"/>
                  <a:pt x="51093" y="3387"/>
                </a:cubicBezTo>
                <a:cubicBezTo>
                  <a:pt x="49480" y="1759"/>
                  <a:pt x="47240" y="893"/>
                  <a:pt x="45000" y="400"/>
                </a:cubicBezTo>
                <a:cubicBezTo>
                  <a:pt x="43710" y="131"/>
                  <a:pt x="42403" y="0"/>
                  <a:pt x="410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7"/>
          <p:cNvSpPr/>
          <p:nvPr/>
        </p:nvSpPr>
        <p:spPr>
          <a:xfrm rot="-5400000" flipH="1">
            <a:off x="-1383377" y="2897177"/>
            <a:ext cx="3292529" cy="525775"/>
          </a:xfrm>
          <a:custGeom>
            <a:avLst/>
            <a:gdLst/>
            <a:ahLst/>
            <a:cxnLst/>
            <a:rect l="l" t="t" r="r" b="b"/>
            <a:pathLst>
              <a:path w="61488" h="17381" extrusionOk="0">
                <a:moveTo>
                  <a:pt x="1" y="1"/>
                </a:moveTo>
                <a:cubicBezTo>
                  <a:pt x="314" y="2360"/>
                  <a:pt x="942" y="4660"/>
                  <a:pt x="2062" y="6647"/>
                </a:cubicBezTo>
                <a:cubicBezTo>
                  <a:pt x="3869" y="9887"/>
                  <a:pt x="7155" y="12441"/>
                  <a:pt x="10888" y="12620"/>
                </a:cubicBezTo>
                <a:cubicBezTo>
                  <a:pt x="11047" y="12628"/>
                  <a:pt x="11205" y="12632"/>
                  <a:pt x="11363" y="12632"/>
                </a:cubicBezTo>
                <a:cubicBezTo>
                  <a:pt x="15109" y="12632"/>
                  <a:pt x="18586" y="10504"/>
                  <a:pt x="22284" y="10261"/>
                </a:cubicBezTo>
                <a:cubicBezTo>
                  <a:pt x="22540" y="10243"/>
                  <a:pt x="22796" y="10235"/>
                  <a:pt x="23049" y="10235"/>
                </a:cubicBezTo>
                <a:cubicBezTo>
                  <a:pt x="29920" y="10235"/>
                  <a:pt x="35666" y="16460"/>
                  <a:pt x="42565" y="17295"/>
                </a:cubicBezTo>
                <a:cubicBezTo>
                  <a:pt x="43077" y="17352"/>
                  <a:pt x="43590" y="17380"/>
                  <a:pt x="44103" y="17380"/>
                </a:cubicBezTo>
                <a:cubicBezTo>
                  <a:pt x="47468" y="17380"/>
                  <a:pt x="50809" y="16174"/>
                  <a:pt x="53453" y="14114"/>
                </a:cubicBezTo>
                <a:cubicBezTo>
                  <a:pt x="56574" y="11814"/>
                  <a:pt x="58874" y="8513"/>
                  <a:pt x="60368" y="4914"/>
                </a:cubicBezTo>
                <a:cubicBezTo>
                  <a:pt x="60995" y="3361"/>
                  <a:pt x="61488" y="1673"/>
                  <a:pt x="614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7"/>
          <p:cNvSpPr/>
          <p:nvPr/>
        </p:nvSpPr>
        <p:spPr>
          <a:xfrm rot="-6107149">
            <a:off x="8142834" y="3150457"/>
            <a:ext cx="1285121" cy="597894"/>
          </a:xfrm>
          <a:custGeom>
            <a:avLst/>
            <a:gdLst/>
            <a:ahLst/>
            <a:cxnLst/>
            <a:rect l="l" t="t" r="r" b="b"/>
            <a:pathLst>
              <a:path w="18356" h="8540" extrusionOk="0">
                <a:moveTo>
                  <a:pt x="8035" y="2371"/>
                </a:moveTo>
                <a:lnTo>
                  <a:pt x="8035" y="2371"/>
                </a:lnTo>
                <a:cubicBezTo>
                  <a:pt x="8647" y="3686"/>
                  <a:pt x="8468" y="5358"/>
                  <a:pt x="7602" y="6419"/>
                </a:cubicBezTo>
                <a:cubicBezTo>
                  <a:pt x="7362" y="6658"/>
                  <a:pt x="6910" y="7111"/>
                  <a:pt x="6383" y="7111"/>
                </a:cubicBezTo>
                <a:cubicBezTo>
                  <a:pt x="6351" y="7111"/>
                  <a:pt x="6320" y="7109"/>
                  <a:pt x="6288" y="7106"/>
                </a:cubicBezTo>
                <a:cubicBezTo>
                  <a:pt x="5914" y="7106"/>
                  <a:pt x="5660" y="6852"/>
                  <a:pt x="5481" y="6732"/>
                </a:cubicBezTo>
                <a:cubicBezTo>
                  <a:pt x="5227" y="6419"/>
                  <a:pt x="5108" y="5926"/>
                  <a:pt x="5108" y="5552"/>
                </a:cubicBezTo>
                <a:cubicBezTo>
                  <a:pt x="5168" y="4925"/>
                  <a:pt x="5541" y="4238"/>
                  <a:pt x="6228" y="3626"/>
                </a:cubicBezTo>
                <a:cubicBezTo>
                  <a:pt x="6721" y="3118"/>
                  <a:pt x="7348" y="2685"/>
                  <a:pt x="8035" y="2371"/>
                </a:cubicBezTo>
                <a:close/>
                <a:moveTo>
                  <a:pt x="4382" y="0"/>
                </a:moveTo>
                <a:cubicBezTo>
                  <a:pt x="4127" y="0"/>
                  <a:pt x="3870" y="23"/>
                  <a:pt x="3614" y="71"/>
                </a:cubicBezTo>
                <a:cubicBezTo>
                  <a:pt x="2001" y="325"/>
                  <a:pt x="568" y="1565"/>
                  <a:pt x="0" y="3178"/>
                </a:cubicBezTo>
                <a:lnTo>
                  <a:pt x="194" y="3252"/>
                </a:lnTo>
                <a:cubicBezTo>
                  <a:pt x="747" y="1684"/>
                  <a:pt x="2121" y="504"/>
                  <a:pt x="3674" y="265"/>
                </a:cubicBezTo>
                <a:cubicBezTo>
                  <a:pt x="3913" y="217"/>
                  <a:pt x="4156" y="194"/>
                  <a:pt x="4399" y="194"/>
                </a:cubicBezTo>
                <a:cubicBezTo>
                  <a:pt x="5742" y="194"/>
                  <a:pt x="7099" y="898"/>
                  <a:pt x="7781" y="1998"/>
                </a:cubicBezTo>
                <a:cubicBezTo>
                  <a:pt x="7841" y="2058"/>
                  <a:pt x="7901" y="2132"/>
                  <a:pt x="7975" y="2252"/>
                </a:cubicBezTo>
                <a:cubicBezTo>
                  <a:pt x="7288" y="2565"/>
                  <a:pt x="6601" y="2939"/>
                  <a:pt x="6034" y="3491"/>
                </a:cubicBezTo>
                <a:cubicBezTo>
                  <a:pt x="5362" y="4119"/>
                  <a:pt x="4988" y="4865"/>
                  <a:pt x="4914" y="5552"/>
                </a:cubicBezTo>
                <a:cubicBezTo>
                  <a:pt x="4854" y="5985"/>
                  <a:pt x="5048" y="6478"/>
                  <a:pt x="5362" y="6852"/>
                </a:cubicBezTo>
                <a:cubicBezTo>
                  <a:pt x="5601" y="7106"/>
                  <a:pt x="5914" y="7285"/>
                  <a:pt x="6288" y="7285"/>
                </a:cubicBezTo>
                <a:cubicBezTo>
                  <a:pt x="6334" y="7290"/>
                  <a:pt x="6379" y="7292"/>
                  <a:pt x="6423" y="7292"/>
                </a:cubicBezTo>
                <a:cubicBezTo>
                  <a:pt x="7040" y="7292"/>
                  <a:pt x="7485" y="6831"/>
                  <a:pt x="7722" y="6538"/>
                </a:cubicBezTo>
                <a:cubicBezTo>
                  <a:pt x="8722" y="5418"/>
                  <a:pt x="8842" y="3686"/>
                  <a:pt x="8214" y="2312"/>
                </a:cubicBezTo>
                <a:cubicBezTo>
                  <a:pt x="9123" y="1923"/>
                  <a:pt x="10112" y="1721"/>
                  <a:pt x="11098" y="1721"/>
                </a:cubicBezTo>
                <a:cubicBezTo>
                  <a:pt x="12009" y="1721"/>
                  <a:pt x="12916" y="1893"/>
                  <a:pt x="13755" y="2252"/>
                </a:cubicBezTo>
                <a:cubicBezTo>
                  <a:pt x="16249" y="3252"/>
                  <a:pt x="18056" y="5791"/>
                  <a:pt x="18176" y="8539"/>
                </a:cubicBezTo>
                <a:lnTo>
                  <a:pt x="18355" y="8480"/>
                </a:lnTo>
                <a:cubicBezTo>
                  <a:pt x="18295" y="5732"/>
                  <a:pt x="16369" y="3058"/>
                  <a:pt x="13815" y="2058"/>
                </a:cubicBezTo>
                <a:cubicBezTo>
                  <a:pt x="12956" y="1703"/>
                  <a:pt x="12031" y="1533"/>
                  <a:pt x="11108" y="1533"/>
                </a:cubicBezTo>
                <a:cubicBezTo>
                  <a:pt x="10088" y="1533"/>
                  <a:pt x="9072" y="1740"/>
                  <a:pt x="8155" y="2132"/>
                </a:cubicBezTo>
                <a:cubicBezTo>
                  <a:pt x="8095" y="2058"/>
                  <a:pt x="8035" y="1938"/>
                  <a:pt x="7975" y="1878"/>
                </a:cubicBezTo>
                <a:cubicBezTo>
                  <a:pt x="7178" y="714"/>
                  <a:pt x="5802" y="0"/>
                  <a:pt x="43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7"/>
          <p:cNvSpPr/>
          <p:nvPr/>
        </p:nvSpPr>
        <p:spPr>
          <a:xfrm rot="-4361743" flipH="1">
            <a:off x="-345161" y="1318567"/>
            <a:ext cx="1383393" cy="669577"/>
          </a:xfrm>
          <a:custGeom>
            <a:avLst/>
            <a:gdLst/>
            <a:ahLst/>
            <a:cxnLst/>
            <a:rect l="l" t="t" r="r" b="b"/>
            <a:pathLst>
              <a:path w="21029" h="10178" extrusionOk="0">
                <a:moveTo>
                  <a:pt x="9081" y="157"/>
                </a:moveTo>
                <a:cubicBezTo>
                  <a:pt x="9454" y="157"/>
                  <a:pt x="9902" y="351"/>
                  <a:pt x="10276" y="664"/>
                </a:cubicBezTo>
                <a:cubicBezTo>
                  <a:pt x="11142" y="1351"/>
                  <a:pt x="11575" y="2531"/>
                  <a:pt x="11456" y="3711"/>
                </a:cubicBezTo>
                <a:cubicBezTo>
                  <a:pt x="11261" y="4831"/>
                  <a:pt x="10649" y="5892"/>
                  <a:pt x="9708" y="6638"/>
                </a:cubicBezTo>
                <a:cubicBezTo>
                  <a:pt x="9529" y="6758"/>
                  <a:pt x="9335" y="6877"/>
                  <a:pt x="9156" y="7012"/>
                </a:cubicBezTo>
                <a:lnTo>
                  <a:pt x="9081" y="6952"/>
                </a:lnTo>
                <a:cubicBezTo>
                  <a:pt x="7662" y="5518"/>
                  <a:pt x="6602" y="3144"/>
                  <a:pt x="7587" y="1277"/>
                </a:cubicBezTo>
                <a:cubicBezTo>
                  <a:pt x="7901" y="724"/>
                  <a:pt x="8334" y="291"/>
                  <a:pt x="8782" y="231"/>
                </a:cubicBezTo>
                <a:cubicBezTo>
                  <a:pt x="8902" y="231"/>
                  <a:pt x="8962" y="157"/>
                  <a:pt x="9081" y="157"/>
                </a:cubicBezTo>
                <a:close/>
                <a:moveTo>
                  <a:pt x="16489" y="3651"/>
                </a:moveTo>
                <a:cubicBezTo>
                  <a:pt x="16922" y="3651"/>
                  <a:pt x="17370" y="3771"/>
                  <a:pt x="17609" y="4084"/>
                </a:cubicBezTo>
                <a:cubicBezTo>
                  <a:pt x="18176" y="4712"/>
                  <a:pt x="18296" y="5638"/>
                  <a:pt x="17922" y="6579"/>
                </a:cubicBezTo>
                <a:cubicBezTo>
                  <a:pt x="17669" y="7251"/>
                  <a:pt x="17235" y="7818"/>
                  <a:pt x="16683" y="8251"/>
                </a:cubicBezTo>
                <a:cubicBezTo>
                  <a:pt x="15936" y="7445"/>
                  <a:pt x="15369" y="6444"/>
                  <a:pt x="15249" y="5384"/>
                </a:cubicBezTo>
                <a:cubicBezTo>
                  <a:pt x="15189" y="4891"/>
                  <a:pt x="15249" y="4518"/>
                  <a:pt x="15369" y="4204"/>
                </a:cubicBezTo>
                <a:cubicBezTo>
                  <a:pt x="15563" y="3890"/>
                  <a:pt x="15876" y="3711"/>
                  <a:pt x="16309" y="3651"/>
                </a:cubicBezTo>
                <a:close/>
                <a:moveTo>
                  <a:pt x="9096" y="0"/>
                </a:moveTo>
                <a:cubicBezTo>
                  <a:pt x="8989" y="0"/>
                  <a:pt x="8885" y="12"/>
                  <a:pt x="8782" y="37"/>
                </a:cubicBezTo>
                <a:cubicBezTo>
                  <a:pt x="8215" y="157"/>
                  <a:pt x="7782" y="530"/>
                  <a:pt x="7408" y="1157"/>
                </a:cubicBezTo>
                <a:cubicBezTo>
                  <a:pt x="6408" y="3144"/>
                  <a:pt x="7468" y="5578"/>
                  <a:pt x="8962" y="7071"/>
                </a:cubicBezTo>
                <a:lnTo>
                  <a:pt x="8962" y="7131"/>
                </a:lnTo>
                <a:cubicBezTo>
                  <a:pt x="8112" y="7617"/>
                  <a:pt x="7133" y="7867"/>
                  <a:pt x="6151" y="7867"/>
                </a:cubicBezTo>
                <a:cubicBezTo>
                  <a:pt x="5113" y="7867"/>
                  <a:pt x="4072" y="7588"/>
                  <a:pt x="3182" y="7012"/>
                </a:cubicBezTo>
                <a:cubicBezTo>
                  <a:pt x="1240" y="5757"/>
                  <a:pt x="195" y="3218"/>
                  <a:pt x="747" y="978"/>
                </a:cubicBezTo>
                <a:lnTo>
                  <a:pt x="568" y="903"/>
                </a:lnTo>
                <a:lnTo>
                  <a:pt x="568" y="903"/>
                </a:lnTo>
                <a:cubicBezTo>
                  <a:pt x="1" y="3278"/>
                  <a:pt x="1061" y="5892"/>
                  <a:pt x="3047" y="7191"/>
                </a:cubicBezTo>
                <a:cubicBezTo>
                  <a:pt x="3963" y="7759"/>
                  <a:pt x="5040" y="8039"/>
                  <a:pt x="6123" y="8039"/>
                </a:cubicBezTo>
                <a:cubicBezTo>
                  <a:pt x="7176" y="8039"/>
                  <a:pt x="8235" y="7774"/>
                  <a:pt x="9156" y="7251"/>
                </a:cubicBezTo>
                <a:cubicBezTo>
                  <a:pt x="10515" y="8565"/>
                  <a:pt x="12143" y="9312"/>
                  <a:pt x="13756" y="9371"/>
                </a:cubicBezTo>
                <a:cubicBezTo>
                  <a:pt x="14816" y="9371"/>
                  <a:pt x="15802" y="9058"/>
                  <a:pt x="16623" y="8505"/>
                </a:cubicBezTo>
                <a:cubicBezTo>
                  <a:pt x="17669" y="9566"/>
                  <a:pt x="19043" y="10178"/>
                  <a:pt x="20536" y="10178"/>
                </a:cubicBezTo>
                <a:lnTo>
                  <a:pt x="21029" y="10178"/>
                </a:lnTo>
                <a:lnTo>
                  <a:pt x="21029" y="9939"/>
                </a:lnTo>
                <a:cubicBezTo>
                  <a:pt x="20852" y="9959"/>
                  <a:pt x="20676" y="9969"/>
                  <a:pt x="20500" y="9969"/>
                </a:cubicBezTo>
                <a:cubicBezTo>
                  <a:pt x="19128" y="9969"/>
                  <a:pt x="17795" y="9364"/>
                  <a:pt x="16802" y="8371"/>
                </a:cubicBezTo>
                <a:cubicBezTo>
                  <a:pt x="17370" y="7938"/>
                  <a:pt x="17863" y="7325"/>
                  <a:pt x="18117" y="6638"/>
                </a:cubicBezTo>
                <a:cubicBezTo>
                  <a:pt x="18490" y="5638"/>
                  <a:pt x="18356" y="4577"/>
                  <a:pt x="17743" y="3965"/>
                </a:cubicBezTo>
                <a:cubicBezTo>
                  <a:pt x="17467" y="3636"/>
                  <a:pt x="16948" y="3447"/>
                  <a:pt x="16492" y="3447"/>
                </a:cubicBezTo>
                <a:cubicBezTo>
                  <a:pt x="16429" y="3447"/>
                  <a:pt x="16369" y="3450"/>
                  <a:pt x="16309" y="3457"/>
                </a:cubicBezTo>
                <a:cubicBezTo>
                  <a:pt x="15802" y="3517"/>
                  <a:pt x="15428" y="3711"/>
                  <a:pt x="15249" y="4084"/>
                </a:cubicBezTo>
                <a:cubicBezTo>
                  <a:pt x="15055" y="4458"/>
                  <a:pt x="14995" y="4831"/>
                  <a:pt x="15055" y="5384"/>
                </a:cubicBezTo>
                <a:cubicBezTo>
                  <a:pt x="15189" y="6504"/>
                  <a:pt x="15742" y="7564"/>
                  <a:pt x="16489" y="8371"/>
                </a:cubicBezTo>
                <a:cubicBezTo>
                  <a:pt x="15682" y="8879"/>
                  <a:pt x="14756" y="9192"/>
                  <a:pt x="13756" y="9192"/>
                </a:cubicBezTo>
                <a:cubicBezTo>
                  <a:pt x="12202" y="9118"/>
                  <a:pt x="10649" y="8445"/>
                  <a:pt x="9335" y="7131"/>
                </a:cubicBezTo>
                <a:cubicBezTo>
                  <a:pt x="9454" y="7071"/>
                  <a:pt x="9649" y="6952"/>
                  <a:pt x="9768" y="6818"/>
                </a:cubicBezTo>
                <a:cubicBezTo>
                  <a:pt x="10828" y="6011"/>
                  <a:pt x="11456" y="4891"/>
                  <a:pt x="11635" y="3771"/>
                </a:cubicBezTo>
                <a:cubicBezTo>
                  <a:pt x="11769" y="2472"/>
                  <a:pt x="11321" y="1217"/>
                  <a:pt x="10395" y="470"/>
                </a:cubicBezTo>
                <a:cubicBezTo>
                  <a:pt x="9946" y="174"/>
                  <a:pt x="9505" y="0"/>
                  <a:pt x="90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type="title"/>
          </p:nvPr>
        </p:nvSpPr>
        <p:spPr>
          <a:xfrm>
            <a:off x="1994550" y="1595400"/>
            <a:ext cx="5154900" cy="19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0" name="Google Shape;70;p8"/>
          <p:cNvSpPr/>
          <p:nvPr/>
        </p:nvSpPr>
        <p:spPr>
          <a:xfrm rot="5400000" flipH="1">
            <a:off x="-1160994" y="1076860"/>
            <a:ext cx="2937911" cy="662517"/>
          </a:xfrm>
          <a:custGeom>
            <a:avLst/>
            <a:gdLst/>
            <a:ahLst/>
            <a:cxnLst/>
            <a:rect l="l" t="t" r="r" b="b"/>
            <a:pathLst>
              <a:path w="53453" h="9048" extrusionOk="0">
                <a:moveTo>
                  <a:pt x="41098" y="0"/>
                </a:moveTo>
                <a:cubicBezTo>
                  <a:pt x="38490" y="0"/>
                  <a:pt x="35894" y="524"/>
                  <a:pt x="33485" y="1520"/>
                </a:cubicBezTo>
                <a:cubicBezTo>
                  <a:pt x="30378" y="2819"/>
                  <a:pt x="27511" y="4940"/>
                  <a:pt x="24151" y="5194"/>
                </a:cubicBezTo>
                <a:cubicBezTo>
                  <a:pt x="23896" y="5216"/>
                  <a:pt x="23643" y="5226"/>
                  <a:pt x="23392" y="5226"/>
                </a:cubicBezTo>
                <a:cubicBezTo>
                  <a:pt x="21552" y="5226"/>
                  <a:pt x="19796" y="4694"/>
                  <a:pt x="17982" y="4313"/>
                </a:cubicBezTo>
                <a:cubicBezTo>
                  <a:pt x="15918" y="3817"/>
                  <a:pt x="13794" y="3459"/>
                  <a:pt x="11689" y="3459"/>
                </a:cubicBezTo>
                <a:cubicBezTo>
                  <a:pt x="10627" y="3459"/>
                  <a:pt x="9570" y="3550"/>
                  <a:pt x="8529" y="3760"/>
                </a:cubicBezTo>
                <a:cubicBezTo>
                  <a:pt x="5168" y="4447"/>
                  <a:pt x="2122" y="6374"/>
                  <a:pt x="1" y="9047"/>
                </a:cubicBezTo>
                <a:lnTo>
                  <a:pt x="53154" y="9047"/>
                </a:lnTo>
                <a:cubicBezTo>
                  <a:pt x="53453" y="6986"/>
                  <a:pt x="52587" y="4880"/>
                  <a:pt x="51093" y="3387"/>
                </a:cubicBezTo>
                <a:cubicBezTo>
                  <a:pt x="49480" y="1759"/>
                  <a:pt x="47240" y="893"/>
                  <a:pt x="45000" y="400"/>
                </a:cubicBezTo>
                <a:cubicBezTo>
                  <a:pt x="43710" y="131"/>
                  <a:pt x="42403" y="0"/>
                  <a:pt x="410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8"/>
          <p:cNvSpPr/>
          <p:nvPr/>
        </p:nvSpPr>
        <p:spPr>
          <a:xfrm rot="5400000">
            <a:off x="7008087" y="2989022"/>
            <a:ext cx="822957" cy="3519661"/>
          </a:xfrm>
          <a:custGeom>
            <a:avLst/>
            <a:gdLst/>
            <a:ahLst/>
            <a:cxnLst/>
            <a:rect l="l" t="t" r="r" b="b"/>
            <a:pathLst>
              <a:path w="18804" h="69507" extrusionOk="0">
                <a:moveTo>
                  <a:pt x="882" y="0"/>
                </a:moveTo>
                <a:cubicBezTo>
                  <a:pt x="0" y="3047"/>
                  <a:pt x="374" y="6661"/>
                  <a:pt x="1748" y="8961"/>
                </a:cubicBezTo>
                <a:cubicBezTo>
                  <a:pt x="2868" y="10768"/>
                  <a:pt x="4541" y="12142"/>
                  <a:pt x="6109" y="13636"/>
                </a:cubicBezTo>
                <a:cubicBezTo>
                  <a:pt x="10276" y="17489"/>
                  <a:pt x="13875" y="22656"/>
                  <a:pt x="13382" y="28317"/>
                </a:cubicBezTo>
                <a:cubicBezTo>
                  <a:pt x="12889" y="34111"/>
                  <a:pt x="8215" y="38771"/>
                  <a:pt x="6855" y="44431"/>
                </a:cubicBezTo>
                <a:cubicBezTo>
                  <a:pt x="5422" y="50286"/>
                  <a:pt x="7722" y="56439"/>
                  <a:pt x="10768" y="61666"/>
                </a:cubicBezTo>
                <a:cubicBezTo>
                  <a:pt x="12381" y="64414"/>
                  <a:pt x="14323" y="67147"/>
                  <a:pt x="17056" y="68760"/>
                </a:cubicBezTo>
                <a:cubicBezTo>
                  <a:pt x="17609" y="69074"/>
                  <a:pt x="18176" y="69328"/>
                  <a:pt x="18803" y="69507"/>
                </a:cubicBezTo>
                <a:lnTo>
                  <a:pt x="188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8"/>
          <p:cNvSpPr/>
          <p:nvPr/>
        </p:nvSpPr>
        <p:spPr>
          <a:xfrm rot="-2399595">
            <a:off x="-205218" y="290153"/>
            <a:ext cx="1429615" cy="665118"/>
          </a:xfrm>
          <a:custGeom>
            <a:avLst/>
            <a:gdLst/>
            <a:ahLst/>
            <a:cxnLst/>
            <a:rect l="l" t="t" r="r" b="b"/>
            <a:pathLst>
              <a:path w="18356" h="8540" extrusionOk="0">
                <a:moveTo>
                  <a:pt x="8035" y="2371"/>
                </a:moveTo>
                <a:lnTo>
                  <a:pt x="8035" y="2371"/>
                </a:lnTo>
                <a:cubicBezTo>
                  <a:pt x="8647" y="3686"/>
                  <a:pt x="8468" y="5358"/>
                  <a:pt x="7602" y="6419"/>
                </a:cubicBezTo>
                <a:cubicBezTo>
                  <a:pt x="7362" y="6658"/>
                  <a:pt x="6910" y="7111"/>
                  <a:pt x="6383" y="7111"/>
                </a:cubicBezTo>
                <a:cubicBezTo>
                  <a:pt x="6351" y="7111"/>
                  <a:pt x="6320" y="7109"/>
                  <a:pt x="6288" y="7106"/>
                </a:cubicBezTo>
                <a:cubicBezTo>
                  <a:pt x="5914" y="7106"/>
                  <a:pt x="5660" y="6852"/>
                  <a:pt x="5481" y="6732"/>
                </a:cubicBezTo>
                <a:cubicBezTo>
                  <a:pt x="5227" y="6419"/>
                  <a:pt x="5108" y="5926"/>
                  <a:pt x="5108" y="5552"/>
                </a:cubicBezTo>
                <a:cubicBezTo>
                  <a:pt x="5168" y="4925"/>
                  <a:pt x="5541" y="4238"/>
                  <a:pt x="6228" y="3626"/>
                </a:cubicBezTo>
                <a:cubicBezTo>
                  <a:pt x="6721" y="3118"/>
                  <a:pt x="7348" y="2685"/>
                  <a:pt x="8035" y="2371"/>
                </a:cubicBezTo>
                <a:close/>
                <a:moveTo>
                  <a:pt x="4382" y="0"/>
                </a:moveTo>
                <a:cubicBezTo>
                  <a:pt x="4127" y="0"/>
                  <a:pt x="3870" y="23"/>
                  <a:pt x="3614" y="71"/>
                </a:cubicBezTo>
                <a:cubicBezTo>
                  <a:pt x="2001" y="325"/>
                  <a:pt x="568" y="1565"/>
                  <a:pt x="0" y="3178"/>
                </a:cubicBezTo>
                <a:lnTo>
                  <a:pt x="194" y="3252"/>
                </a:lnTo>
                <a:cubicBezTo>
                  <a:pt x="747" y="1684"/>
                  <a:pt x="2121" y="504"/>
                  <a:pt x="3674" y="265"/>
                </a:cubicBezTo>
                <a:cubicBezTo>
                  <a:pt x="3913" y="217"/>
                  <a:pt x="4156" y="194"/>
                  <a:pt x="4399" y="194"/>
                </a:cubicBezTo>
                <a:cubicBezTo>
                  <a:pt x="5742" y="194"/>
                  <a:pt x="7099" y="898"/>
                  <a:pt x="7781" y="1998"/>
                </a:cubicBezTo>
                <a:cubicBezTo>
                  <a:pt x="7841" y="2058"/>
                  <a:pt x="7901" y="2132"/>
                  <a:pt x="7975" y="2252"/>
                </a:cubicBezTo>
                <a:cubicBezTo>
                  <a:pt x="7288" y="2565"/>
                  <a:pt x="6601" y="2939"/>
                  <a:pt x="6034" y="3491"/>
                </a:cubicBezTo>
                <a:cubicBezTo>
                  <a:pt x="5362" y="4119"/>
                  <a:pt x="4988" y="4865"/>
                  <a:pt x="4914" y="5552"/>
                </a:cubicBezTo>
                <a:cubicBezTo>
                  <a:pt x="4854" y="5985"/>
                  <a:pt x="5048" y="6478"/>
                  <a:pt x="5362" y="6852"/>
                </a:cubicBezTo>
                <a:cubicBezTo>
                  <a:pt x="5601" y="7106"/>
                  <a:pt x="5914" y="7285"/>
                  <a:pt x="6288" y="7285"/>
                </a:cubicBezTo>
                <a:cubicBezTo>
                  <a:pt x="6334" y="7290"/>
                  <a:pt x="6379" y="7292"/>
                  <a:pt x="6423" y="7292"/>
                </a:cubicBezTo>
                <a:cubicBezTo>
                  <a:pt x="7040" y="7292"/>
                  <a:pt x="7485" y="6831"/>
                  <a:pt x="7722" y="6538"/>
                </a:cubicBezTo>
                <a:cubicBezTo>
                  <a:pt x="8722" y="5418"/>
                  <a:pt x="8842" y="3686"/>
                  <a:pt x="8214" y="2312"/>
                </a:cubicBezTo>
                <a:cubicBezTo>
                  <a:pt x="9123" y="1923"/>
                  <a:pt x="10112" y="1721"/>
                  <a:pt x="11098" y="1721"/>
                </a:cubicBezTo>
                <a:cubicBezTo>
                  <a:pt x="12009" y="1721"/>
                  <a:pt x="12916" y="1893"/>
                  <a:pt x="13755" y="2252"/>
                </a:cubicBezTo>
                <a:cubicBezTo>
                  <a:pt x="16249" y="3252"/>
                  <a:pt x="18056" y="5791"/>
                  <a:pt x="18176" y="8539"/>
                </a:cubicBezTo>
                <a:lnTo>
                  <a:pt x="18355" y="8480"/>
                </a:lnTo>
                <a:cubicBezTo>
                  <a:pt x="18295" y="5732"/>
                  <a:pt x="16369" y="3058"/>
                  <a:pt x="13815" y="2058"/>
                </a:cubicBezTo>
                <a:cubicBezTo>
                  <a:pt x="12956" y="1703"/>
                  <a:pt x="12031" y="1533"/>
                  <a:pt x="11108" y="1533"/>
                </a:cubicBezTo>
                <a:cubicBezTo>
                  <a:pt x="10088" y="1533"/>
                  <a:pt x="9072" y="1740"/>
                  <a:pt x="8155" y="2132"/>
                </a:cubicBezTo>
                <a:cubicBezTo>
                  <a:pt x="8095" y="2058"/>
                  <a:pt x="8035" y="1938"/>
                  <a:pt x="7975" y="1878"/>
                </a:cubicBezTo>
                <a:cubicBezTo>
                  <a:pt x="7178" y="714"/>
                  <a:pt x="5802" y="0"/>
                  <a:pt x="43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8"/>
          <p:cNvSpPr/>
          <p:nvPr/>
        </p:nvSpPr>
        <p:spPr>
          <a:xfrm rot="-10506634">
            <a:off x="4046446" y="4521898"/>
            <a:ext cx="2996026" cy="744802"/>
          </a:xfrm>
          <a:custGeom>
            <a:avLst/>
            <a:gdLst/>
            <a:ahLst/>
            <a:cxnLst/>
            <a:rect l="l" t="t" r="r" b="b"/>
            <a:pathLst>
              <a:path w="92105" h="22897" extrusionOk="0">
                <a:moveTo>
                  <a:pt x="46239" y="12203"/>
                </a:moveTo>
                <a:cubicBezTo>
                  <a:pt x="48106" y="13129"/>
                  <a:pt x="49361" y="14249"/>
                  <a:pt x="50167" y="15623"/>
                </a:cubicBezTo>
                <a:cubicBezTo>
                  <a:pt x="50914" y="16862"/>
                  <a:pt x="51093" y="18610"/>
                  <a:pt x="50600" y="20044"/>
                </a:cubicBezTo>
                <a:cubicBezTo>
                  <a:pt x="50227" y="21164"/>
                  <a:pt x="49480" y="21970"/>
                  <a:pt x="48539" y="22344"/>
                </a:cubicBezTo>
                <a:cubicBezTo>
                  <a:pt x="48155" y="22512"/>
                  <a:pt x="47730" y="22597"/>
                  <a:pt x="47292" y="22597"/>
                </a:cubicBezTo>
                <a:cubicBezTo>
                  <a:pt x="46607" y="22597"/>
                  <a:pt x="45892" y="22389"/>
                  <a:pt x="45254" y="21970"/>
                </a:cubicBezTo>
                <a:cubicBezTo>
                  <a:pt x="43880" y="21164"/>
                  <a:pt x="42939" y="19670"/>
                  <a:pt x="42879" y="18236"/>
                </a:cubicBezTo>
                <a:cubicBezTo>
                  <a:pt x="42760" y="15742"/>
                  <a:pt x="44373" y="13562"/>
                  <a:pt x="46239" y="12203"/>
                </a:cubicBezTo>
                <a:close/>
                <a:moveTo>
                  <a:pt x="315" y="1"/>
                </a:moveTo>
                <a:lnTo>
                  <a:pt x="1" y="61"/>
                </a:lnTo>
                <a:cubicBezTo>
                  <a:pt x="1689" y="6289"/>
                  <a:pt x="8529" y="9589"/>
                  <a:pt x="14697" y="10142"/>
                </a:cubicBezTo>
                <a:cubicBezTo>
                  <a:pt x="15699" y="10234"/>
                  <a:pt x="16705" y="10272"/>
                  <a:pt x="17714" y="10272"/>
                </a:cubicBezTo>
                <a:cubicBezTo>
                  <a:pt x="20150" y="10272"/>
                  <a:pt x="22599" y="10050"/>
                  <a:pt x="25017" y="9828"/>
                </a:cubicBezTo>
                <a:cubicBezTo>
                  <a:pt x="27349" y="9625"/>
                  <a:pt x="29756" y="9369"/>
                  <a:pt x="32148" y="9369"/>
                </a:cubicBezTo>
                <a:cubicBezTo>
                  <a:pt x="32574" y="9369"/>
                  <a:pt x="33000" y="9377"/>
                  <a:pt x="33425" y="9395"/>
                </a:cubicBezTo>
                <a:cubicBezTo>
                  <a:pt x="36905" y="9455"/>
                  <a:pt x="40400" y="10082"/>
                  <a:pt x="43686" y="11202"/>
                </a:cubicBezTo>
                <a:cubicBezTo>
                  <a:pt x="44507" y="11456"/>
                  <a:pt x="45254" y="11770"/>
                  <a:pt x="45926" y="12068"/>
                </a:cubicBezTo>
                <a:cubicBezTo>
                  <a:pt x="44059" y="13502"/>
                  <a:pt x="42446" y="15742"/>
                  <a:pt x="42565" y="18236"/>
                </a:cubicBezTo>
                <a:cubicBezTo>
                  <a:pt x="42700" y="19790"/>
                  <a:pt x="43626" y="21343"/>
                  <a:pt x="45060" y="22224"/>
                </a:cubicBezTo>
                <a:cubicBezTo>
                  <a:pt x="45806" y="22717"/>
                  <a:pt x="46553" y="22896"/>
                  <a:pt x="47300" y="22896"/>
                </a:cubicBezTo>
                <a:cubicBezTo>
                  <a:pt x="47793" y="22896"/>
                  <a:pt x="48241" y="22836"/>
                  <a:pt x="48674" y="22657"/>
                </a:cubicBezTo>
                <a:cubicBezTo>
                  <a:pt x="49660" y="22224"/>
                  <a:pt x="50481" y="21283"/>
                  <a:pt x="50854" y="20103"/>
                </a:cubicBezTo>
                <a:cubicBezTo>
                  <a:pt x="51347" y="18610"/>
                  <a:pt x="51228" y="16803"/>
                  <a:pt x="50406" y="15429"/>
                </a:cubicBezTo>
                <a:cubicBezTo>
                  <a:pt x="49480" y="13875"/>
                  <a:pt x="47987" y="12815"/>
                  <a:pt x="46493" y="12009"/>
                </a:cubicBezTo>
                <a:cubicBezTo>
                  <a:pt x="46747" y="11889"/>
                  <a:pt x="46986" y="11770"/>
                  <a:pt x="47180" y="11635"/>
                </a:cubicBezTo>
                <a:cubicBezTo>
                  <a:pt x="49002" y="10651"/>
                  <a:pt x="51169" y="10151"/>
                  <a:pt x="53599" y="10151"/>
                </a:cubicBezTo>
                <a:cubicBezTo>
                  <a:pt x="55152" y="10151"/>
                  <a:pt x="56813" y="10355"/>
                  <a:pt x="58561" y="10769"/>
                </a:cubicBezTo>
                <a:cubicBezTo>
                  <a:pt x="60741" y="11202"/>
                  <a:pt x="62802" y="11949"/>
                  <a:pt x="64848" y="12636"/>
                </a:cubicBezTo>
                <a:cubicBezTo>
                  <a:pt x="66461" y="13188"/>
                  <a:pt x="68149" y="13756"/>
                  <a:pt x="69822" y="14189"/>
                </a:cubicBezTo>
                <a:cubicBezTo>
                  <a:pt x="72420" y="14884"/>
                  <a:pt x="74868" y="15228"/>
                  <a:pt x="77142" y="15228"/>
                </a:cubicBezTo>
                <a:cubicBezTo>
                  <a:pt x="79558" y="15228"/>
                  <a:pt x="81778" y="14839"/>
                  <a:pt x="83771" y="14070"/>
                </a:cubicBezTo>
                <a:cubicBezTo>
                  <a:pt x="88625" y="12203"/>
                  <a:pt x="91985" y="7961"/>
                  <a:pt x="92105" y="3421"/>
                </a:cubicBezTo>
                <a:lnTo>
                  <a:pt x="91851" y="3421"/>
                </a:lnTo>
                <a:cubicBezTo>
                  <a:pt x="91671" y="7842"/>
                  <a:pt x="88371" y="11949"/>
                  <a:pt x="83711" y="13816"/>
                </a:cubicBezTo>
                <a:cubicBezTo>
                  <a:pt x="81737" y="14548"/>
                  <a:pt x="79572" y="14921"/>
                  <a:pt x="77222" y="14921"/>
                </a:cubicBezTo>
                <a:cubicBezTo>
                  <a:pt x="74968" y="14921"/>
                  <a:pt x="72545" y="14577"/>
                  <a:pt x="69956" y="13875"/>
                </a:cubicBezTo>
                <a:cubicBezTo>
                  <a:pt x="68268" y="13442"/>
                  <a:pt x="66596" y="12890"/>
                  <a:pt x="64968" y="12322"/>
                </a:cubicBezTo>
                <a:cubicBezTo>
                  <a:pt x="62922" y="11635"/>
                  <a:pt x="60801" y="10948"/>
                  <a:pt x="58620" y="10455"/>
                </a:cubicBezTo>
                <a:cubicBezTo>
                  <a:pt x="56901" y="10054"/>
                  <a:pt x="55263" y="9858"/>
                  <a:pt x="53724" y="9858"/>
                </a:cubicBezTo>
                <a:cubicBezTo>
                  <a:pt x="51202" y="9858"/>
                  <a:pt x="48948" y="10385"/>
                  <a:pt x="47046" y="11396"/>
                </a:cubicBezTo>
                <a:cubicBezTo>
                  <a:pt x="46807" y="11516"/>
                  <a:pt x="46493" y="11695"/>
                  <a:pt x="46180" y="11889"/>
                </a:cubicBezTo>
                <a:cubicBezTo>
                  <a:pt x="45373" y="11456"/>
                  <a:pt x="44507" y="11142"/>
                  <a:pt x="43760" y="10888"/>
                </a:cubicBezTo>
                <a:cubicBezTo>
                  <a:pt x="40460" y="9768"/>
                  <a:pt x="36965" y="9156"/>
                  <a:pt x="33425" y="9081"/>
                </a:cubicBezTo>
                <a:cubicBezTo>
                  <a:pt x="33144" y="9075"/>
                  <a:pt x="32862" y="9073"/>
                  <a:pt x="32579" y="9073"/>
                </a:cubicBezTo>
                <a:cubicBezTo>
                  <a:pt x="30046" y="9073"/>
                  <a:pt x="27483" y="9301"/>
                  <a:pt x="24957" y="9529"/>
                </a:cubicBezTo>
                <a:cubicBezTo>
                  <a:pt x="22586" y="9740"/>
                  <a:pt x="20155" y="9958"/>
                  <a:pt x="17728" y="9958"/>
                </a:cubicBezTo>
                <a:cubicBezTo>
                  <a:pt x="16715" y="9958"/>
                  <a:pt x="15704" y="9920"/>
                  <a:pt x="14697" y="9828"/>
                </a:cubicBezTo>
                <a:cubicBezTo>
                  <a:pt x="8723" y="9335"/>
                  <a:pt x="1942" y="6094"/>
                  <a:pt x="3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910500" y="865877"/>
            <a:ext cx="3987300" cy="15771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type="subTitle" idx="1"/>
          </p:nvPr>
        </p:nvSpPr>
        <p:spPr>
          <a:xfrm>
            <a:off x="910500" y="2872763"/>
            <a:ext cx="3987300" cy="14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77" name="Google Shape;77;p9"/>
          <p:cNvSpPr/>
          <p:nvPr>
            <p:ph type="pic" idx="2"/>
          </p:nvPr>
        </p:nvSpPr>
        <p:spPr>
          <a:xfrm>
            <a:off x="5198725" y="601950"/>
            <a:ext cx="3025200" cy="3939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9"/>
          <p:cNvSpPr/>
          <p:nvPr/>
        </p:nvSpPr>
        <p:spPr>
          <a:xfrm rot="5400000">
            <a:off x="-1075869" y="3544632"/>
            <a:ext cx="2693630" cy="607415"/>
          </a:xfrm>
          <a:custGeom>
            <a:avLst/>
            <a:gdLst/>
            <a:ahLst/>
            <a:cxnLst/>
            <a:rect l="l" t="t" r="r" b="b"/>
            <a:pathLst>
              <a:path w="53453" h="9048" extrusionOk="0">
                <a:moveTo>
                  <a:pt x="41098" y="0"/>
                </a:moveTo>
                <a:cubicBezTo>
                  <a:pt x="38490" y="0"/>
                  <a:pt x="35894" y="524"/>
                  <a:pt x="33485" y="1520"/>
                </a:cubicBezTo>
                <a:cubicBezTo>
                  <a:pt x="30378" y="2819"/>
                  <a:pt x="27511" y="4940"/>
                  <a:pt x="24151" y="5194"/>
                </a:cubicBezTo>
                <a:cubicBezTo>
                  <a:pt x="23896" y="5216"/>
                  <a:pt x="23643" y="5226"/>
                  <a:pt x="23392" y="5226"/>
                </a:cubicBezTo>
                <a:cubicBezTo>
                  <a:pt x="21552" y="5226"/>
                  <a:pt x="19796" y="4694"/>
                  <a:pt x="17982" y="4313"/>
                </a:cubicBezTo>
                <a:cubicBezTo>
                  <a:pt x="15918" y="3817"/>
                  <a:pt x="13794" y="3459"/>
                  <a:pt x="11689" y="3459"/>
                </a:cubicBezTo>
                <a:cubicBezTo>
                  <a:pt x="10627" y="3459"/>
                  <a:pt x="9570" y="3550"/>
                  <a:pt x="8529" y="3760"/>
                </a:cubicBezTo>
                <a:cubicBezTo>
                  <a:pt x="5168" y="4447"/>
                  <a:pt x="2122" y="6374"/>
                  <a:pt x="1" y="9047"/>
                </a:cubicBezTo>
                <a:lnTo>
                  <a:pt x="53154" y="9047"/>
                </a:lnTo>
                <a:cubicBezTo>
                  <a:pt x="53453" y="6986"/>
                  <a:pt x="52587" y="4880"/>
                  <a:pt x="51093" y="3387"/>
                </a:cubicBezTo>
                <a:cubicBezTo>
                  <a:pt x="49480" y="1759"/>
                  <a:pt x="47240" y="893"/>
                  <a:pt x="45000" y="400"/>
                </a:cubicBezTo>
                <a:cubicBezTo>
                  <a:pt x="43710" y="131"/>
                  <a:pt x="42403" y="0"/>
                  <a:pt x="410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9"/>
          <p:cNvSpPr/>
          <p:nvPr/>
        </p:nvSpPr>
        <p:spPr>
          <a:xfrm rot="5400000">
            <a:off x="7502904" y="3079858"/>
            <a:ext cx="2733603" cy="548588"/>
          </a:xfrm>
          <a:custGeom>
            <a:avLst/>
            <a:gdLst/>
            <a:ahLst/>
            <a:cxnLst/>
            <a:rect l="l" t="t" r="r" b="b"/>
            <a:pathLst>
              <a:path w="61488" h="17381" extrusionOk="0">
                <a:moveTo>
                  <a:pt x="1" y="1"/>
                </a:moveTo>
                <a:cubicBezTo>
                  <a:pt x="314" y="2360"/>
                  <a:pt x="942" y="4660"/>
                  <a:pt x="2062" y="6647"/>
                </a:cubicBezTo>
                <a:cubicBezTo>
                  <a:pt x="3869" y="9887"/>
                  <a:pt x="7155" y="12441"/>
                  <a:pt x="10888" y="12620"/>
                </a:cubicBezTo>
                <a:cubicBezTo>
                  <a:pt x="11047" y="12628"/>
                  <a:pt x="11205" y="12632"/>
                  <a:pt x="11363" y="12632"/>
                </a:cubicBezTo>
                <a:cubicBezTo>
                  <a:pt x="15109" y="12632"/>
                  <a:pt x="18586" y="10504"/>
                  <a:pt x="22284" y="10261"/>
                </a:cubicBezTo>
                <a:cubicBezTo>
                  <a:pt x="22540" y="10243"/>
                  <a:pt x="22796" y="10235"/>
                  <a:pt x="23049" y="10235"/>
                </a:cubicBezTo>
                <a:cubicBezTo>
                  <a:pt x="29920" y="10235"/>
                  <a:pt x="35666" y="16460"/>
                  <a:pt x="42565" y="17295"/>
                </a:cubicBezTo>
                <a:cubicBezTo>
                  <a:pt x="43077" y="17352"/>
                  <a:pt x="43590" y="17380"/>
                  <a:pt x="44103" y="17380"/>
                </a:cubicBezTo>
                <a:cubicBezTo>
                  <a:pt x="47468" y="17380"/>
                  <a:pt x="50809" y="16174"/>
                  <a:pt x="53453" y="14114"/>
                </a:cubicBezTo>
                <a:cubicBezTo>
                  <a:pt x="56574" y="11814"/>
                  <a:pt x="58874" y="8513"/>
                  <a:pt x="60368" y="4914"/>
                </a:cubicBezTo>
                <a:cubicBezTo>
                  <a:pt x="60995" y="3361"/>
                  <a:pt x="61488" y="1673"/>
                  <a:pt x="614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9"/>
          <p:cNvSpPr/>
          <p:nvPr/>
        </p:nvSpPr>
        <p:spPr>
          <a:xfrm rot="-5400000">
            <a:off x="1359111" y="-1504672"/>
            <a:ext cx="1032387" cy="3816108"/>
          </a:xfrm>
          <a:custGeom>
            <a:avLst/>
            <a:gdLst/>
            <a:ahLst/>
            <a:cxnLst/>
            <a:rect l="l" t="t" r="r" b="b"/>
            <a:pathLst>
              <a:path w="18804" h="69507" extrusionOk="0">
                <a:moveTo>
                  <a:pt x="882" y="0"/>
                </a:moveTo>
                <a:cubicBezTo>
                  <a:pt x="0" y="3047"/>
                  <a:pt x="374" y="6661"/>
                  <a:pt x="1748" y="8961"/>
                </a:cubicBezTo>
                <a:cubicBezTo>
                  <a:pt x="2868" y="10768"/>
                  <a:pt x="4541" y="12142"/>
                  <a:pt x="6109" y="13636"/>
                </a:cubicBezTo>
                <a:cubicBezTo>
                  <a:pt x="10276" y="17489"/>
                  <a:pt x="13875" y="22656"/>
                  <a:pt x="13382" y="28317"/>
                </a:cubicBezTo>
                <a:cubicBezTo>
                  <a:pt x="12889" y="34111"/>
                  <a:pt x="8215" y="38771"/>
                  <a:pt x="6855" y="44431"/>
                </a:cubicBezTo>
                <a:cubicBezTo>
                  <a:pt x="5422" y="50286"/>
                  <a:pt x="7722" y="56439"/>
                  <a:pt x="10768" y="61666"/>
                </a:cubicBezTo>
                <a:cubicBezTo>
                  <a:pt x="12381" y="64414"/>
                  <a:pt x="14323" y="67147"/>
                  <a:pt x="17056" y="68760"/>
                </a:cubicBezTo>
                <a:cubicBezTo>
                  <a:pt x="17609" y="69074"/>
                  <a:pt x="18176" y="69328"/>
                  <a:pt x="18803" y="69507"/>
                </a:cubicBezTo>
                <a:lnTo>
                  <a:pt x="188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9"/>
          <p:cNvSpPr/>
          <p:nvPr/>
        </p:nvSpPr>
        <p:spPr>
          <a:xfrm rot="-8400463" flipH="1">
            <a:off x="-199561" y="4263521"/>
            <a:ext cx="1310756" cy="609820"/>
          </a:xfrm>
          <a:custGeom>
            <a:avLst/>
            <a:gdLst/>
            <a:ahLst/>
            <a:cxnLst/>
            <a:rect l="l" t="t" r="r" b="b"/>
            <a:pathLst>
              <a:path w="18356" h="8540" extrusionOk="0">
                <a:moveTo>
                  <a:pt x="8035" y="2371"/>
                </a:moveTo>
                <a:lnTo>
                  <a:pt x="8035" y="2371"/>
                </a:lnTo>
                <a:cubicBezTo>
                  <a:pt x="8647" y="3686"/>
                  <a:pt x="8468" y="5358"/>
                  <a:pt x="7602" y="6419"/>
                </a:cubicBezTo>
                <a:cubicBezTo>
                  <a:pt x="7362" y="6658"/>
                  <a:pt x="6910" y="7111"/>
                  <a:pt x="6383" y="7111"/>
                </a:cubicBezTo>
                <a:cubicBezTo>
                  <a:pt x="6351" y="7111"/>
                  <a:pt x="6320" y="7109"/>
                  <a:pt x="6288" y="7106"/>
                </a:cubicBezTo>
                <a:cubicBezTo>
                  <a:pt x="5914" y="7106"/>
                  <a:pt x="5660" y="6852"/>
                  <a:pt x="5481" y="6732"/>
                </a:cubicBezTo>
                <a:cubicBezTo>
                  <a:pt x="5227" y="6419"/>
                  <a:pt x="5108" y="5926"/>
                  <a:pt x="5108" y="5552"/>
                </a:cubicBezTo>
                <a:cubicBezTo>
                  <a:pt x="5168" y="4925"/>
                  <a:pt x="5541" y="4238"/>
                  <a:pt x="6228" y="3626"/>
                </a:cubicBezTo>
                <a:cubicBezTo>
                  <a:pt x="6721" y="3118"/>
                  <a:pt x="7348" y="2685"/>
                  <a:pt x="8035" y="2371"/>
                </a:cubicBezTo>
                <a:close/>
                <a:moveTo>
                  <a:pt x="4382" y="0"/>
                </a:moveTo>
                <a:cubicBezTo>
                  <a:pt x="4127" y="0"/>
                  <a:pt x="3870" y="23"/>
                  <a:pt x="3614" y="71"/>
                </a:cubicBezTo>
                <a:cubicBezTo>
                  <a:pt x="2001" y="325"/>
                  <a:pt x="568" y="1565"/>
                  <a:pt x="0" y="3178"/>
                </a:cubicBezTo>
                <a:lnTo>
                  <a:pt x="194" y="3252"/>
                </a:lnTo>
                <a:cubicBezTo>
                  <a:pt x="747" y="1684"/>
                  <a:pt x="2121" y="504"/>
                  <a:pt x="3674" y="265"/>
                </a:cubicBezTo>
                <a:cubicBezTo>
                  <a:pt x="3913" y="217"/>
                  <a:pt x="4156" y="194"/>
                  <a:pt x="4399" y="194"/>
                </a:cubicBezTo>
                <a:cubicBezTo>
                  <a:pt x="5742" y="194"/>
                  <a:pt x="7099" y="898"/>
                  <a:pt x="7781" y="1998"/>
                </a:cubicBezTo>
                <a:cubicBezTo>
                  <a:pt x="7841" y="2058"/>
                  <a:pt x="7901" y="2132"/>
                  <a:pt x="7975" y="2252"/>
                </a:cubicBezTo>
                <a:cubicBezTo>
                  <a:pt x="7288" y="2565"/>
                  <a:pt x="6601" y="2939"/>
                  <a:pt x="6034" y="3491"/>
                </a:cubicBezTo>
                <a:cubicBezTo>
                  <a:pt x="5362" y="4119"/>
                  <a:pt x="4988" y="4865"/>
                  <a:pt x="4914" y="5552"/>
                </a:cubicBezTo>
                <a:cubicBezTo>
                  <a:pt x="4854" y="5985"/>
                  <a:pt x="5048" y="6478"/>
                  <a:pt x="5362" y="6852"/>
                </a:cubicBezTo>
                <a:cubicBezTo>
                  <a:pt x="5601" y="7106"/>
                  <a:pt x="5914" y="7285"/>
                  <a:pt x="6288" y="7285"/>
                </a:cubicBezTo>
                <a:cubicBezTo>
                  <a:pt x="6334" y="7290"/>
                  <a:pt x="6379" y="7292"/>
                  <a:pt x="6423" y="7292"/>
                </a:cubicBezTo>
                <a:cubicBezTo>
                  <a:pt x="7040" y="7292"/>
                  <a:pt x="7485" y="6831"/>
                  <a:pt x="7722" y="6538"/>
                </a:cubicBezTo>
                <a:cubicBezTo>
                  <a:pt x="8722" y="5418"/>
                  <a:pt x="8842" y="3686"/>
                  <a:pt x="8214" y="2312"/>
                </a:cubicBezTo>
                <a:cubicBezTo>
                  <a:pt x="9123" y="1923"/>
                  <a:pt x="10112" y="1721"/>
                  <a:pt x="11098" y="1721"/>
                </a:cubicBezTo>
                <a:cubicBezTo>
                  <a:pt x="12009" y="1721"/>
                  <a:pt x="12916" y="1893"/>
                  <a:pt x="13755" y="2252"/>
                </a:cubicBezTo>
                <a:cubicBezTo>
                  <a:pt x="16249" y="3252"/>
                  <a:pt x="18056" y="5791"/>
                  <a:pt x="18176" y="8539"/>
                </a:cubicBezTo>
                <a:lnTo>
                  <a:pt x="18355" y="8480"/>
                </a:lnTo>
                <a:cubicBezTo>
                  <a:pt x="18295" y="5732"/>
                  <a:pt x="16369" y="3058"/>
                  <a:pt x="13815" y="2058"/>
                </a:cubicBezTo>
                <a:cubicBezTo>
                  <a:pt x="12956" y="1703"/>
                  <a:pt x="12031" y="1533"/>
                  <a:pt x="11108" y="1533"/>
                </a:cubicBezTo>
                <a:cubicBezTo>
                  <a:pt x="10088" y="1533"/>
                  <a:pt x="9072" y="1740"/>
                  <a:pt x="8155" y="2132"/>
                </a:cubicBezTo>
                <a:cubicBezTo>
                  <a:pt x="8095" y="2058"/>
                  <a:pt x="8035" y="1938"/>
                  <a:pt x="7975" y="1878"/>
                </a:cubicBezTo>
                <a:cubicBezTo>
                  <a:pt x="7178" y="714"/>
                  <a:pt x="5802" y="0"/>
                  <a:pt x="43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9"/>
          <p:cNvSpPr/>
          <p:nvPr/>
        </p:nvSpPr>
        <p:spPr>
          <a:xfrm rot="-289236">
            <a:off x="-7212" y="-117342"/>
            <a:ext cx="2942803" cy="731571"/>
          </a:xfrm>
          <a:custGeom>
            <a:avLst/>
            <a:gdLst/>
            <a:ahLst/>
            <a:cxnLst/>
            <a:rect l="l" t="t" r="r" b="b"/>
            <a:pathLst>
              <a:path w="92105" h="22897" extrusionOk="0">
                <a:moveTo>
                  <a:pt x="46239" y="12203"/>
                </a:moveTo>
                <a:cubicBezTo>
                  <a:pt x="48106" y="13129"/>
                  <a:pt x="49361" y="14249"/>
                  <a:pt x="50167" y="15623"/>
                </a:cubicBezTo>
                <a:cubicBezTo>
                  <a:pt x="50914" y="16862"/>
                  <a:pt x="51093" y="18610"/>
                  <a:pt x="50600" y="20044"/>
                </a:cubicBezTo>
                <a:cubicBezTo>
                  <a:pt x="50227" y="21164"/>
                  <a:pt x="49480" y="21970"/>
                  <a:pt x="48539" y="22344"/>
                </a:cubicBezTo>
                <a:cubicBezTo>
                  <a:pt x="48155" y="22512"/>
                  <a:pt x="47730" y="22597"/>
                  <a:pt x="47292" y="22597"/>
                </a:cubicBezTo>
                <a:cubicBezTo>
                  <a:pt x="46607" y="22597"/>
                  <a:pt x="45892" y="22389"/>
                  <a:pt x="45254" y="21970"/>
                </a:cubicBezTo>
                <a:cubicBezTo>
                  <a:pt x="43880" y="21164"/>
                  <a:pt x="42939" y="19670"/>
                  <a:pt x="42879" y="18236"/>
                </a:cubicBezTo>
                <a:cubicBezTo>
                  <a:pt x="42760" y="15742"/>
                  <a:pt x="44373" y="13562"/>
                  <a:pt x="46239" y="12203"/>
                </a:cubicBezTo>
                <a:close/>
                <a:moveTo>
                  <a:pt x="315" y="1"/>
                </a:moveTo>
                <a:lnTo>
                  <a:pt x="1" y="61"/>
                </a:lnTo>
                <a:cubicBezTo>
                  <a:pt x="1689" y="6289"/>
                  <a:pt x="8529" y="9589"/>
                  <a:pt x="14697" y="10142"/>
                </a:cubicBezTo>
                <a:cubicBezTo>
                  <a:pt x="15699" y="10234"/>
                  <a:pt x="16705" y="10272"/>
                  <a:pt x="17714" y="10272"/>
                </a:cubicBezTo>
                <a:cubicBezTo>
                  <a:pt x="20150" y="10272"/>
                  <a:pt x="22599" y="10050"/>
                  <a:pt x="25017" y="9828"/>
                </a:cubicBezTo>
                <a:cubicBezTo>
                  <a:pt x="27349" y="9625"/>
                  <a:pt x="29756" y="9369"/>
                  <a:pt x="32148" y="9369"/>
                </a:cubicBezTo>
                <a:cubicBezTo>
                  <a:pt x="32574" y="9369"/>
                  <a:pt x="33000" y="9377"/>
                  <a:pt x="33425" y="9395"/>
                </a:cubicBezTo>
                <a:cubicBezTo>
                  <a:pt x="36905" y="9455"/>
                  <a:pt x="40400" y="10082"/>
                  <a:pt x="43686" y="11202"/>
                </a:cubicBezTo>
                <a:cubicBezTo>
                  <a:pt x="44507" y="11456"/>
                  <a:pt x="45254" y="11770"/>
                  <a:pt x="45926" y="12068"/>
                </a:cubicBezTo>
                <a:cubicBezTo>
                  <a:pt x="44059" y="13502"/>
                  <a:pt x="42446" y="15742"/>
                  <a:pt x="42565" y="18236"/>
                </a:cubicBezTo>
                <a:cubicBezTo>
                  <a:pt x="42700" y="19790"/>
                  <a:pt x="43626" y="21343"/>
                  <a:pt x="45060" y="22224"/>
                </a:cubicBezTo>
                <a:cubicBezTo>
                  <a:pt x="45806" y="22717"/>
                  <a:pt x="46553" y="22896"/>
                  <a:pt x="47300" y="22896"/>
                </a:cubicBezTo>
                <a:cubicBezTo>
                  <a:pt x="47793" y="22896"/>
                  <a:pt x="48241" y="22836"/>
                  <a:pt x="48674" y="22657"/>
                </a:cubicBezTo>
                <a:cubicBezTo>
                  <a:pt x="49660" y="22224"/>
                  <a:pt x="50481" y="21283"/>
                  <a:pt x="50854" y="20103"/>
                </a:cubicBezTo>
                <a:cubicBezTo>
                  <a:pt x="51347" y="18610"/>
                  <a:pt x="51228" y="16803"/>
                  <a:pt x="50406" y="15429"/>
                </a:cubicBezTo>
                <a:cubicBezTo>
                  <a:pt x="49480" y="13875"/>
                  <a:pt x="47987" y="12815"/>
                  <a:pt x="46493" y="12009"/>
                </a:cubicBezTo>
                <a:cubicBezTo>
                  <a:pt x="46747" y="11889"/>
                  <a:pt x="46986" y="11770"/>
                  <a:pt x="47180" y="11635"/>
                </a:cubicBezTo>
                <a:cubicBezTo>
                  <a:pt x="49002" y="10651"/>
                  <a:pt x="51169" y="10151"/>
                  <a:pt x="53599" y="10151"/>
                </a:cubicBezTo>
                <a:cubicBezTo>
                  <a:pt x="55152" y="10151"/>
                  <a:pt x="56813" y="10355"/>
                  <a:pt x="58561" y="10769"/>
                </a:cubicBezTo>
                <a:cubicBezTo>
                  <a:pt x="60741" y="11202"/>
                  <a:pt x="62802" y="11949"/>
                  <a:pt x="64848" y="12636"/>
                </a:cubicBezTo>
                <a:cubicBezTo>
                  <a:pt x="66461" y="13188"/>
                  <a:pt x="68149" y="13756"/>
                  <a:pt x="69822" y="14189"/>
                </a:cubicBezTo>
                <a:cubicBezTo>
                  <a:pt x="72420" y="14884"/>
                  <a:pt x="74868" y="15228"/>
                  <a:pt x="77142" y="15228"/>
                </a:cubicBezTo>
                <a:cubicBezTo>
                  <a:pt x="79558" y="15228"/>
                  <a:pt x="81778" y="14839"/>
                  <a:pt x="83771" y="14070"/>
                </a:cubicBezTo>
                <a:cubicBezTo>
                  <a:pt x="88625" y="12203"/>
                  <a:pt x="91985" y="7961"/>
                  <a:pt x="92105" y="3421"/>
                </a:cubicBezTo>
                <a:lnTo>
                  <a:pt x="91851" y="3421"/>
                </a:lnTo>
                <a:cubicBezTo>
                  <a:pt x="91671" y="7842"/>
                  <a:pt x="88371" y="11949"/>
                  <a:pt x="83711" y="13816"/>
                </a:cubicBezTo>
                <a:cubicBezTo>
                  <a:pt x="81737" y="14548"/>
                  <a:pt x="79572" y="14921"/>
                  <a:pt x="77222" y="14921"/>
                </a:cubicBezTo>
                <a:cubicBezTo>
                  <a:pt x="74968" y="14921"/>
                  <a:pt x="72545" y="14577"/>
                  <a:pt x="69956" y="13875"/>
                </a:cubicBezTo>
                <a:cubicBezTo>
                  <a:pt x="68268" y="13442"/>
                  <a:pt x="66596" y="12890"/>
                  <a:pt x="64968" y="12322"/>
                </a:cubicBezTo>
                <a:cubicBezTo>
                  <a:pt x="62922" y="11635"/>
                  <a:pt x="60801" y="10948"/>
                  <a:pt x="58620" y="10455"/>
                </a:cubicBezTo>
                <a:cubicBezTo>
                  <a:pt x="56901" y="10054"/>
                  <a:pt x="55263" y="9858"/>
                  <a:pt x="53724" y="9858"/>
                </a:cubicBezTo>
                <a:cubicBezTo>
                  <a:pt x="51202" y="9858"/>
                  <a:pt x="48948" y="10385"/>
                  <a:pt x="47046" y="11396"/>
                </a:cubicBezTo>
                <a:cubicBezTo>
                  <a:pt x="46807" y="11516"/>
                  <a:pt x="46493" y="11695"/>
                  <a:pt x="46180" y="11889"/>
                </a:cubicBezTo>
                <a:cubicBezTo>
                  <a:pt x="45373" y="11456"/>
                  <a:pt x="44507" y="11142"/>
                  <a:pt x="43760" y="10888"/>
                </a:cubicBezTo>
                <a:cubicBezTo>
                  <a:pt x="40460" y="9768"/>
                  <a:pt x="36965" y="9156"/>
                  <a:pt x="33425" y="9081"/>
                </a:cubicBezTo>
                <a:cubicBezTo>
                  <a:pt x="33144" y="9075"/>
                  <a:pt x="32862" y="9073"/>
                  <a:pt x="32579" y="9073"/>
                </a:cubicBezTo>
                <a:cubicBezTo>
                  <a:pt x="30046" y="9073"/>
                  <a:pt x="27483" y="9301"/>
                  <a:pt x="24957" y="9529"/>
                </a:cubicBezTo>
                <a:cubicBezTo>
                  <a:pt x="22586" y="9740"/>
                  <a:pt x="20155" y="9958"/>
                  <a:pt x="17728" y="9958"/>
                </a:cubicBezTo>
                <a:cubicBezTo>
                  <a:pt x="16715" y="9958"/>
                  <a:pt x="15704" y="9920"/>
                  <a:pt x="14697" y="9828"/>
                </a:cubicBezTo>
                <a:cubicBezTo>
                  <a:pt x="8723" y="9335"/>
                  <a:pt x="1942" y="6094"/>
                  <a:pt x="3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0"/>
          <p:cNvSpPr txBox="1"/>
          <p:nvPr>
            <p:ph type="title"/>
          </p:nvPr>
        </p:nvSpPr>
        <p:spPr>
          <a:xfrm>
            <a:off x="720000" y="3916675"/>
            <a:ext cx="7710900" cy="6921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ignika"/>
              <a:buNone/>
              <a:defRPr sz="3000" b="1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ignika"/>
              <a:buNone/>
              <a:defRPr sz="3000" b="1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ignika"/>
              <a:buNone/>
              <a:defRPr sz="3000" b="1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ignika"/>
              <a:buNone/>
              <a:defRPr sz="3000" b="1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ignika"/>
              <a:buNone/>
              <a:defRPr sz="3000" b="1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ignika"/>
              <a:buNone/>
              <a:defRPr sz="3000" b="1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ignika"/>
              <a:buNone/>
              <a:defRPr sz="3000" b="1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ignika"/>
              <a:buNone/>
              <a:defRPr sz="3000" b="1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ignika"/>
              <a:buNone/>
              <a:defRPr sz="3000" b="1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bile" panose="02000503050000020004"/>
              <a:buChar char="●"/>
              <a:defRPr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bile" panose="02000503050000020004"/>
              <a:buChar char="○"/>
              <a:defRPr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bile" panose="02000503050000020004"/>
              <a:buChar char="■"/>
              <a:defRPr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bile" panose="02000503050000020004"/>
              <a:buChar char="●"/>
              <a:defRPr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bile" panose="02000503050000020004"/>
              <a:buChar char="○"/>
              <a:defRPr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bile" panose="02000503050000020004"/>
              <a:buChar char="■"/>
              <a:defRPr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bile" panose="02000503050000020004"/>
              <a:buChar char="●"/>
              <a:defRPr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bile" panose="02000503050000020004"/>
              <a:buChar char="○"/>
              <a:defRPr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bile" panose="02000503050000020004"/>
              <a:buChar char="■"/>
              <a:defRPr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Relationship Id="rId3" Type="http://schemas.openxmlformats.org/officeDocument/2006/relationships/hyperlink" Target="https://bit.ly/3A1uf1Q" TargetMode="External"/><Relationship Id="rId2" Type="http://schemas.openxmlformats.org/officeDocument/2006/relationships/hyperlink" Target="https://slidesgo.com/slidesgo-school/presentation-tips/how-to-edit-the-master-slides-in-our-templates?utm_source=slidesgo_template&amp;utm_medium=referral-link&amp;utm_campaign=how-to-edit-the-master-slides-in-our-templates&amp;utm_term=slidesgo-school&amp;utm_content=how-to-edit-the-master-slides-in-our-templates" TargetMode="Externa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3.xm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>
            <p:ph type="ctrTitle"/>
          </p:nvPr>
        </p:nvSpPr>
        <p:spPr>
          <a:xfrm>
            <a:off x="1917000" y="1011275"/>
            <a:ext cx="5310000" cy="25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Hệ thống quản lý khách </a:t>
            </a:r>
            <a:r>
              <a:rPr lang="vi-VN" altLang="en-GB"/>
              <a:t>sạn</a:t>
            </a:r>
            <a:endParaRPr lang="vi-VN" altLang="en-GB"/>
          </a:p>
        </p:txBody>
      </p:sp>
      <p:sp>
        <p:nvSpPr>
          <p:cNvPr id="284" name="Google Shape;284;p32"/>
          <p:cNvSpPr txBox="1"/>
          <p:nvPr>
            <p:ph type="subTitle" idx="1"/>
          </p:nvPr>
        </p:nvSpPr>
        <p:spPr>
          <a:xfrm>
            <a:off x="1917000" y="3729925"/>
            <a:ext cx="53100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285" name="Google Shape;285;p32"/>
          <p:cNvSpPr/>
          <p:nvPr/>
        </p:nvSpPr>
        <p:spPr>
          <a:xfrm rot="-5400000">
            <a:off x="6990370" y="3031634"/>
            <a:ext cx="1122421" cy="3101312"/>
          </a:xfrm>
          <a:custGeom>
            <a:avLst/>
            <a:gdLst/>
            <a:ahLst/>
            <a:cxnLst/>
            <a:rect l="l" t="t" r="r" b="b"/>
            <a:pathLst>
              <a:path w="14189" h="39205" extrusionOk="0">
                <a:moveTo>
                  <a:pt x="0" y="0"/>
                </a:moveTo>
                <a:lnTo>
                  <a:pt x="0" y="39204"/>
                </a:lnTo>
                <a:lnTo>
                  <a:pt x="9962" y="39204"/>
                </a:lnTo>
                <a:cubicBezTo>
                  <a:pt x="10768" y="37965"/>
                  <a:pt x="11455" y="36650"/>
                  <a:pt x="12008" y="35276"/>
                </a:cubicBezTo>
                <a:cubicBezTo>
                  <a:pt x="13322" y="32230"/>
                  <a:pt x="14188" y="28869"/>
                  <a:pt x="13755" y="25569"/>
                </a:cubicBezTo>
                <a:cubicBezTo>
                  <a:pt x="13322" y="22283"/>
                  <a:pt x="11321" y="19042"/>
                  <a:pt x="8274" y="17668"/>
                </a:cubicBezTo>
                <a:cubicBezTo>
                  <a:pt x="7034" y="17116"/>
                  <a:pt x="5541" y="16862"/>
                  <a:pt x="4600" y="15801"/>
                </a:cubicBezTo>
                <a:cubicBezTo>
                  <a:pt x="3794" y="14875"/>
                  <a:pt x="3674" y="13442"/>
                  <a:pt x="3853" y="12202"/>
                </a:cubicBezTo>
                <a:cubicBezTo>
                  <a:pt x="4421" y="8468"/>
                  <a:pt x="5780" y="4854"/>
                  <a:pt x="2793" y="1613"/>
                </a:cubicBezTo>
                <a:cubicBezTo>
                  <a:pt x="1986" y="807"/>
                  <a:pt x="1061" y="254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86" name="Google Shape;286;p32"/>
          <p:cNvGrpSpPr/>
          <p:nvPr/>
        </p:nvGrpSpPr>
        <p:grpSpPr>
          <a:xfrm>
            <a:off x="7490373" y="1662566"/>
            <a:ext cx="2362012" cy="3480689"/>
            <a:chOff x="6914825" y="1766225"/>
            <a:chExt cx="2138536" cy="3377342"/>
          </a:xfrm>
        </p:grpSpPr>
        <p:sp>
          <p:nvSpPr>
            <p:cNvPr id="287" name="Google Shape;287;p32"/>
            <p:cNvSpPr/>
            <p:nvPr/>
          </p:nvSpPr>
          <p:spPr>
            <a:xfrm>
              <a:off x="8137853" y="2392507"/>
              <a:ext cx="175586" cy="320611"/>
            </a:xfrm>
            <a:custGeom>
              <a:avLst/>
              <a:gdLst/>
              <a:ahLst/>
              <a:cxnLst/>
              <a:rect l="l" t="t" r="r" b="b"/>
              <a:pathLst>
                <a:path w="4108" h="7501" extrusionOk="0">
                  <a:moveTo>
                    <a:pt x="2329" y="0"/>
                  </a:moveTo>
                  <a:cubicBezTo>
                    <a:pt x="1599" y="0"/>
                    <a:pt x="863" y="542"/>
                    <a:pt x="508" y="1263"/>
                  </a:cubicBezTo>
                  <a:cubicBezTo>
                    <a:pt x="75" y="2070"/>
                    <a:pt x="75" y="2996"/>
                    <a:pt x="75" y="3937"/>
                  </a:cubicBezTo>
                  <a:cubicBezTo>
                    <a:pt x="1" y="5116"/>
                    <a:pt x="135" y="6237"/>
                    <a:pt x="135" y="7476"/>
                  </a:cubicBezTo>
                  <a:cubicBezTo>
                    <a:pt x="264" y="7493"/>
                    <a:pt x="393" y="7500"/>
                    <a:pt x="521" y="7500"/>
                  </a:cubicBezTo>
                  <a:cubicBezTo>
                    <a:pt x="1446" y="7500"/>
                    <a:pt x="2332" y="7087"/>
                    <a:pt x="2988" y="6431"/>
                  </a:cubicBezTo>
                  <a:cubicBezTo>
                    <a:pt x="3734" y="5609"/>
                    <a:pt x="4108" y="4564"/>
                    <a:pt x="4108" y="3503"/>
                  </a:cubicBezTo>
                  <a:cubicBezTo>
                    <a:pt x="4108" y="2443"/>
                    <a:pt x="3675" y="1383"/>
                    <a:pt x="3988" y="322"/>
                  </a:cubicBezTo>
                  <a:lnTo>
                    <a:pt x="3988" y="322"/>
                  </a:lnTo>
                  <a:cubicBezTo>
                    <a:pt x="3925" y="362"/>
                    <a:pt x="3851" y="378"/>
                    <a:pt x="3772" y="378"/>
                  </a:cubicBezTo>
                  <a:cubicBezTo>
                    <a:pt x="3460" y="378"/>
                    <a:pt x="3058" y="131"/>
                    <a:pt x="2808" y="83"/>
                  </a:cubicBezTo>
                  <a:cubicBezTo>
                    <a:pt x="2652" y="27"/>
                    <a:pt x="2490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8127638" y="2263943"/>
              <a:ext cx="220936" cy="242820"/>
            </a:xfrm>
            <a:custGeom>
              <a:avLst/>
              <a:gdLst/>
              <a:ahLst/>
              <a:cxnLst/>
              <a:rect l="l" t="t" r="r" b="b"/>
              <a:pathLst>
                <a:path w="5169" h="5681" extrusionOk="0">
                  <a:moveTo>
                    <a:pt x="3164" y="1"/>
                  </a:moveTo>
                  <a:cubicBezTo>
                    <a:pt x="2886" y="1"/>
                    <a:pt x="2602" y="82"/>
                    <a:pt x="2360" y="224"/>
                  </a:cubicBezTo>
                  <a:cubicBezTo>
                    <a:pt x="1868" y="478"/>
                    <a:pt x="1554" y="911"/>
                    <a:pt x="1300" y="1344"/>
                  </a:cubicBezTo>
                  <a:cubicBezTo>
                    <a:pt x="553" y="2464"/>
                    <a:pt x="1" y="4884"/>
                    <a:pt x="1614" y="5571"/>
                  </a:cubicBezTo>
                  <a:cubicBezTo>
                    <a:pt x="1828" y="5648"/>
                    <a:pt x="2042" y="5680"/>
                    <a:pt x="2255" y="5680"/>
                  </a:cubicBezTo>
                  <a:cubicBezTo>
                    <a:pt x="2415" y="5680"/>
                    <a:pt x="2574" y="5662"/>
                    <a:pt x="2734" y="5630"/>
                  </a:cubicBezTo>
                  <a:cubicBezTo>
                    <a:pt x="3675" y="5391"/>
                    <a:pt x="4421" y="4645"/>
                    <a:pt x="4795" y="3763"/>
                  </a:cubicBezTo>
                  <a:cubicBezTo>
                    <a:pt x="5168" y="2837"/>
                    <a:pt x="5034" y="1837"/>
                    <a:pt x="4601" y="971"/>
                  </a:cubicBezTo>
                  <a:cubicBezTo>
                    <a:pt x="4421" y="657"/>
                    <a:pt x="4168" y="343"/>
                    <a:pt x="3794" y="164"/>
                  </a:cubicBezTo>
                  <a:cubicBezTo>
                    <a:pt x="3603" y="52"/>
                    <a:pt x="3385" y="1"/>
                    <a:pt x="3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89" name="Google Shape;289;p32"/>
            <p:cNvGrpSpPr/>
            <p:nvPr/>
          </p:nvGrpSpPr>
          <p:grpSpPr>
            <a:xfrm>
              <a:off x="8188918" y="2312750"/>
              <a:ext cx="103434" cy="154852"/>
              <a:chOff x="3104346" y="763178"/>
              <a:chExt cx="163792" cy="245214"/>
            </a:xfrm>
          </p:grpSpPr>
          <p:sp>
            <p:nvSpPr>
              <p:cNvPr id="290" name="Google Shape;290;p32"/>
              <p:cNvSpPr/>
              <p:nvPr/>
            </p:nvSpPr>
            <p:spPr>
              <a:xfrm>
                <a:off x="3104346" y="763178"/>
                <a:ext cx="163792" cy="245214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623" extrusionOk="0">
                    <a:moveTo>
                      <a:pt x="2239" y="1"/>
                    </a:moveTo>
                    <a:cubicBezTo>
                      <a:pt x="1794" y="1"/>
                      <a:pt x="1389" y="297"/>
                      <a:pt x="1046" y="695"/>
                    </a:cubicBezTo>
                    <a:cubicBezTo>
                      <a:pt x="807" y="1068"/>
                      <a:pt x="613" y="1576"/>
                      <a:pt x="493" y="2009"/>
                    </a:cubicBezTo>
                    <a:lnTo>
                      <a:pt x="0" y="3443"/>
                    </a:lnTo>
                    <a:cubicBezTo>
                      <a:pt x="0" y="3503"/>
                      <a:pt x="0" y="3562"/>
                      <a:pt x="60" y="3622"/>
                    </a:cubicBezTo>
                    <a:lnTo>
                      <a:pt x="120" y="3622"/>
                    </a:lnTo>
                    <a:cubicBezTo>
                      <a:pt x="180" y="3622"/>
                      <a:pt x="180" y="3562"/>
                      <a:pt x="180" y="3503"/>
                    </a:cubicBezTo>
                    <a:lnTo>
                      <a:pt x="673" y="2069"/>
                    </a:lnTo>
                    <a:cubicBezTo>
                      <a:pt x="807" y="1636"/>
                      <a:pt x="986" y="1203"/>
                      <a:pt x="1240" y="829"/>
                    </a:cubicBezTo>
                    <a:cubicBezTo>
                      <a:pt x="1554" y="456"/>
                      <a:pt x="1927" y="202"/>
                      <a:pt x="2300" y="202"/>
                    </a:cubicBezTo>
                    <a:cubicBezTo>
                      <a:pt x="2360" y="202"/>
                      <a:pt x="2420" y="142"/>
                      <a:pt x="2420" y="83"/>
                    </a:cubicBezTo>
                    <a:cubicBezTo>
                      <a:pt x="2420" y="8"/>
                      <a:pt x="2420" y="8"/>
                      <a:pt x="2360" y="8"/>
                    </a:cubicBezTo>
                    <a:cubicBezTo>
                      <a:pt x="2320" y="3"/>
                      <a:pt x="2279" y="1"/>
                      <a:pt x="2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" name="Google Shape;291;p32"/>
              <p:cNvSpPr/>
              <p:nvPr/>
            </p:nvSpPr>
            <p:spPr>
              <a:xfrm>
                <a:off x="3120522" y="888523"/>
                <a:ext cx="139561" cy="73368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1084" extrusionOk="0">
                    <a:moveTo>
                      <a:pt x="1228" y="1"/>
                    </a:moveTo>
                    <a:cubicBezTo>
                      <a:pt x="1001" y="1"/>
                      <a:pt x="733" y="71"/>
                      <a:pt x="508" y="217"/>
                    </a:cubicBezTo>
                    <a:cubicBezTo>
                      <a:pt x="254" y="396"/>
                      <a:pt x="60" y="650"/>
                      <a:pt x="0" y="904"/>
                    </a:cubicBezTo>
                    <a:cubicBezTo>
                      <a:pt x="0" y="964"/>
                      <a:pt x="60" y="1023"/>
                      <a:pt x="135" y="1023"/>
                    </a:cubicBezTo>
                    <a:cubicBezTo>
                      <a:pt x="195" y="1023"/>
                      <a:pt x="254" y="1023"/>
                      <a:pt x="254" y="964"/>
                    </a:cubicBezTo>
                    <a:cubicBezTo>
                      <a:pt x="254" y="710"/>
                      <a:pt x="434" y="531"/>
                      <a:pt x="628" y="396"/>
                    </a:cubicBezTo>
                    <a:cubicBezTo>
                      <a:pt x="818" y="262"/>
                      <a:pt x="1034" y="194"/>
                      <a:pt x="1212" y="194"/>
                    </a:cubicBezTo>
                    <a:cubicBezTo>
                      <a:pt x="1271" y="194"/>
                      <a:pt x="1326" y="202"/>
                      <a:pt x="1374" y="217"/>
                    </a:cubicBezTo>
                    <a:cubicBezTo>
                      <a:pt x="1494" y="217"/>
                      <a:pt x="1628" y="277"/>
                      <a:pt x="1688" y="336"/>
                    </a:cubicBezTo>
                    <a:cubicBezTo>
                      <a:pt x="1808" y="531"/>
                      <a:pt x="1808" y="769"/>
                      <a:pt x="1808" y="1023"/>
                    </a:cubicBezTo>
                    <a:cubicBezTo>
                      <a:pt x="1808" y="1083"/>
                      <a:pt x="1867" y="1083"/>
                      <a:pt x="1927" y="1083"/>
                    </a:cubicBezTo>
                    <a:cubicBezTo>
                      <a:pt x="2002" y="1083"/>
                      <a:pt x="2002" y="1083"/>
                      <a:pt x="2002" y="1023"/>
                    </a:cubicBezTo>
                    <a:cubicBezTo>
                      <a:pt x="2061" y="710"/>
                      <a:pt x="2061" y="471"/>
                      <a:pt x="1867" y="217"/>
                    </a:cubicBezTo>
                    <a:cubicBezTo>
                      <a:pt x="1748" y="97"/>
                      <a:pt x="1628" y="23"/>
                      <a:pt x="1434" y="23"/>
                    </a:cubicBezTo>
                    <a:cubicBezTo>
                      <a:pt x="1372" y="8"/>
                      <a:pt x="1302" y="1"/>
                      <a:pt x="1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92" name="Google Shape;292;p32"/>
            <p:cNvSpPr/>
            <p:nvPr/>
          </p:nvSpPr>
          <p:spPr>
            <a:xfrm>
              <a:off x="7738911" y="2446703"/>
              <a:ext cx="439222" cy="821383"/>
            </a:xfrm>
            <a:custGeom>
              <a:avLst/>
              <a:gdLst/>
              <a:ahLst/>
              <a:cxnLst/>
              <a:rect l="l" t="t" r="r" b="b"/>
              <a:pathLst>
                <a:path w="10276" h="19217" extrusionOk="0">
                  <a:moveTo>
                    <a:pt x="9636" y="0"/>
                  </a:moveTo>
                  <a:cubicBezTo>
                    <a:pt x="9233" y="0"/>
                    <a:pt x="8768" y="155"/>
                    <a:pt x="8468" y="309"/>
                  </a:cubicBezTo>
                  <a:cubicBezTo>
                    <a:pt x="8215" y="428"/>
                    <a:pt x="7976" y="548"/>
                    <a:pt x="7722" y="682"/>
                  </a:cubicBezTo>
                  <a:cubicBezTo>
                    <a:pt x="5048" y="2176"/>
                    <a:pt x="2494" y="3789"/>
                    <a:pt x="75" y="5715"/>
                  </a:cubicBezTo>
                  <a:cubicBezTo>
                    <a:pt x="135" y="7463"/>
                    <a:pt x="135" y="9135"/>
                    <a:pt x="135" y="10823"/>
                  </a:cubicBezTo>
                  <a:cubicBezTo>
                    <a:pt x="135" y="11883"/>
                    <a:pt x="135" y="13004"/>
                    <a:pt x="0" y="14049"/>
                  </a:cubicBezTo>
                  <a:lnTo>
                    <a:pt x="4182" y="19216"/>
                  </a:lnTo>
                  <a:lnTo>
                    <a:pt x="10022" y="14124"/>
                  </a:lnTo>
                  <a:cubicBezTo>
                    <a:pt x="9902" y="9509"/>
                    <a:pt x="9962" y="4849"/>
                    <a:pt x="10276" y="234"/>
                  </a:cubicBezTo>
                  <a:cubicBezTo>
                    <a:pt x="10129" y="64"/>
                    <a:pt x="9896" y="0"/>
                    <a:pt x="9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7742116" y="2475852"/>
              <a:ext cx="361345" cy="441145"/>
            </a:xfrm>
            <a:custGeom>
              <a:avLst/>
              <a:gdLst/>
              <a:ahLst/>
              <a:cxnLst/>
              <a:rect l="l" t="t" r="r" b="b"/>
              <a:pathLst>
                <a:path w="8454" h="10321" extrusionOk="0">
                  <a:moveTo>
                    <a:pt x="7647" y="0"/>
                  </a:moveTo>
                  <a:cubicBezTo>
                    <a:pt x="4973" y="1494"/>
                    <a:pt x="2419" y="3107"/>
                    <a:pt x="0" y="5033"/>
                  </a:cubicBezTo>
                  <a:cubicBezTo>
                    <a:pt x="60" y="6781"/>
                    <a:pt x="60" y="8453"/>
                    <a:pt x="60" y="10141"/>
                  </a:cubicBezTo>
                  <a:cubicBezTo>
                    <a:pt x="518" y="10262"/>
                    <a:pt x="988" y="10320"/>
                    <a:pt x="1457" y="10320"/>
                  </a:cubicBezTo>
                  <a:cubicBezTo>
                    <a:pt x="2898" y="10320"/>
                    <a:pt x="4340" y="9773"/>
                    <a:pt x="5466" y="8827"/>
                  </a:cubicBezTo>
                  <a:cubicBezTo>
                    <a:pt x="7094" y="7527"/>
                    <a:pt x="8020" y="5526"/>
                    <a:pt x="8334" y="3480"/>
                  </a:cubicBezTo>
                  <a:cubicBezTo>
                    <a:pt x="8453" y="2479"/>
                    <a:pt x="8453" y="1494"/>
                    <a:pt x="8080" y="613"/>
                  </a:cubicBezTo>
                  <a:cubicBezTo>
                    <a:pt x="7960" y="374"/>
                    <a:pt x="7841" y="179"/>
                    <a:pt x="76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7470798" y="1826661"/>
              <a:ext cx="773725" cy="1025478"/>
            </a:xfrm>
            <a:custGeom>
              <a:avLst/>
              <a:gdLst/>
              <a:ahLst/>
              <a:cxnLst/>
              <a:rect l="l" t="t" r="r" b="b"/>
              <a:pathLst>
                <a:path w="18102" h="23992" extrusionOk="0">
                  <a:moveTo>
                    <a:pt x="9081" y="0"/>
                  </a:moveTo>
                  <a:cubicBezTo>
                    <a:pt x="7334" y="0"/>
                    <a:pt x="5721" y="493"/>
                    <a:pt x="4347" y="1300"/>
                  </a:cubicBezTo>
                  <a:cubicBezTo>
                    <a:pt x="2166" y="2674"/>
                    <a:pt x="673" y="4795"/>
                    <a:pt x="180" y="7348"/>
                  </a:cubicBezTo>
                  <a:cubicBezTo>
                    <a:pt x="120" y="7587"/>
                    <a:pt x="120" y="7841"/>
                    <a:pt x="60" y="8095"/>
                  </a:cubicBezTo>
                  <a:cubicBezTo>
                    <a:pt x="60" y="8394"/>
                    <a:pt x="1" y="8708"/>
                    <a:pt x="1" y="9021"/>
                  </a:cubicBezTo>
                  <a:lnTo>
                    <a:pt x="1" y="9514"/>
                  </a:lnTo>
                  <a:cubicBezTo>
                    <a:pt x="1" y="10141"/>
                    <a:pt x="1" y="12322"/>
                    <a:pt x="374" y="14816"/>
                  </a:cubicBezTo>
                  <a:cubicBezTo>
                    <a:pt x="553" y="16235"/>
                    <a:pt x="927" y="17803"/>
                    <a:pt x="1554" y="19222"/>
                  </a:cubicBezTo>
                  <a:cubicBezTo>
                    <a:pt x="2480" y="21537"/>
                    <a:pt x="4033" y="23403"/>
                    <a:pt x="6467" y="23896"/>
                  </a:cubicBezTo>
                  <a:cubicBezTo>
                    <a:pt x="6823" y="23961"/>
                    <a:pt x="7170" y="23991"/>
                    <a:pt x="7508" y="23991"/>
                  </a:cubicBezTo>
                  <a:cubicBezTo>
                    <a:pt x="12722" y="23991"/>
                    <a:pt x="15746" y="16680"/>
                    <a:pt x="16728" y="13875"/>
                  </a:cubicBezTo>
                  <a:cubicBezTo>
                    <a:pt x="17355" y="12874"/>
                    <a:pt x="17788" y="11754"/>
                    <a:pt x="17982" y="10515"/>
                  </a:cubicBezTo>
                  <a:cubicBezTo>
                    <a:pt x="18102" y="10022"/>
                    <a:pt x="18102" y="9514"/>
                    <a:pt x="18102" y="9021"/>
                  </a:cubicBezTo>
                  <a:cubicBezTo>
                    <a:pt x="18102" y="6034"/>
                    <a:pt x="16668" y="3421"/>
                    <a:pt x="14428" y="1748"/>
                  </a:cubicBezTo>
                  <a:cubicBezTo>
                    <a:pt x="14308" y="1673"/>
                    <a:pt x="14189" y="1554"/>
                    <a:pt x="13995" y="1494"/>
                  </a:cubicBezTo>
                  <a:cubicBezTo>
                    <a:pt x="12621" y="553"/>
                    <a:pt x="10888" y="0"/>
                    <a:pt x="90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7885725" y="2451575"/>
              <a:ext cx="207515" cy="207515"/>
            </a:xfrm>
            <a:custGeom>
              <a:avLst/>
              <a:gdLst/>
              <a:ahLst/>
              <a:cxnLst/>
              <a:rect l="l" t="t" r="r" b="b"/>
              <a:pathLst>
                <a:path w="4855" h="4855" extrusionOk="0">
                  <a:moveTo>
                    <a:pt x="2420" y="1"/>
                  </a:moveTo>
                  <a:cubicBezTo>
                    <a:pt x="1046" y="1"/>
                    <a:pt x="0" y="1061"/>
                    <a:pt x="0" y="2435"/>
                  </a:cubicBezTo>
                  <a:cubicBezTo>
                    <a:pt x="0" y="3794"/>
                    <a:pt x="1046" y="4855"/>
                    <a:pt x="2420" y="4855"/>
                  </a:cubicBezTo>
                  <a:cubicBezTo>
                    <a:pt x="3794" y="4855"/>
                    <a:pt x="4854" y="3794"/>
                    <a:pt x="4854" y="2435"/>
                  </a:cubicBezTo>
                  <a:cubicBezTo>
                    <a:pt x="4854" y="1061"/>
                    <a:pt x="3794" y="1"/>
                    <a:pt x="2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7486783" y="2438197"/>
              <a:ext cx="164730" cy="210037"/>
            </a:xfrm>
            <a:custGeom>
              <a:avLst/>
              <a:gdLst/>
              <a:ahLst/>
              <a:cxnLst/>
              <a:rect l="l" t="t" r="r" b="b"/>
              <a:pathLst>
                <a:path w="3854" h="4914" extrusionOk="0">
                  <a:moveTo>
                    <a:pt x="1359" y="0"/>
                  </a:moveTo>
                  <a:cubicBezTo>
                    <a:pt x="866" y="0"/>
                    <a:pt x="373" y="194"/>
                    <a:pt x="0" y="508"/>
                  </a:cubicBezTo>
                  <a:cubicBezTo>
                    <a:pt x="179" y="1927"/>
                    <a:pt x="553" y="3495"/>
                    <a:pt x="1180" y="4914"/>
                  </a:cubicBezTo>
                  <a:lnTo>
                    <a:pt x="1359" y="4914"/>
                  </a:lnTo>
                  <a:cubicBezTo>
                    <a:pt x="2733" y="4914"/>
                    <a:pt x="3853" y="3794"/>
                    <a:pt x="3853" y="2494"/>
                  </a:cubicBezTo>
                  <a:cubicBezTo>
                    <a:pt x="3853" y="1120"/>
                    <a:pt x="2733" y="0"/>
                    <a:pt x="1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7914447" y="1938642"/>
              <a:ext cx="414987" cy="494488"/>
            </a:xfrm>
            <a:custGeom>
              <a:avLst/>
              <a:gdLst/>
              <a:ahLst/>
              <a:cxnLst/>
              <a:rect l="l" t="t" r="r" b="b"/>
              <a:pathLst>
                <a:path w="9709" h="11569" extrusionOk="0">
                  <a:moveTo>
                    <a:pt x="5996" y="1"/>
                  </a:moveTo>
                  <a:cubicBezTo>
                    <a:pt x="5844" y="1"/>
                    <a:pt x="5691" y="18"/>
                    <a:pt x="5541" y="54"/>
                  </a:cubicBezTo>
                  <a:cubicBezTo>
                    <a:pt x="4361" y="248"/>
                    <a:pt x="3182" y="487"/>
                    <a:pt x="2241" y="1174"/>
                  </a:cubicBezTo>
                  <a:cubicBezTo>
                    <a:pt x="1628" y="1607"/>
                    <a:pt x="1195" y="2234"/>
                    <a:pt x="747" y="2787"/>
                  </a:cubicBezTo>
                  <a:cubicBezTo>
                    <a:pt x="0" y="3728"/>
                    <a:pt x="687" y="5281"/>
                    <a:pt x="1748" y="5774"/>
                  </a:cubicBezTo>
                  <a:cubicBezTo>
                    <a:pt x="2121" y="5968"/>
                    <a:pt x="2495" y="6088"/>
                    <a:pt x="2748" y="6341"/>
                  </a:cubicBezTo>
                  <a:cubicBezTo>
                    <a:pt x="3122" y="6715"/>
                    <a:pt x="3122" y="7267"/>
                    <a:pt x="3062" y="7715"/>
                  </a:cubicBezTo>
                  <a:cubicBezTo>
                    <a:pt x="3062" y="8208"/>
                    <a:pt x="2987" y="8701"/>
                    <a:pt x="3182" y="9134"/>
                  </a:cubicBezTo>
                  <a:cubicBezTo>
                    <a:pt x="3435" y="9702"/>
                    <a:pt x="4048" y="10015"/>
                    <a:pt x="4615" y="10254"/>
                  </a:cubicBezTo>
                  <a:cubicBezTo>
                    <a:pt x="5108" y="10568"/>
                    <a:pt x="5735" y="10941"/>
                    <a:pt x="5795" y="11569"/>
                  </a:cubicBezTo>
                  <a:cubicBezTo>
                    <a:pt x="5974" y="10015"/>
                    <a:pt x="6482" y="8701"/>
                    <a:pt x="7722" y="7715"/>
                  </a:cubicBezTo>
                  <a:cubicBezTo>
                    <a:pt x="8349" y="7775"/>
                    <a:pt x="8902" y="7715"/>
                    <a:pt x="9275" y="8208"/>
                  </a:cubicBezTo>
                  <a:cubicBezTo>
                    <a:pt x="9469" y="7581"/>
                    <a:pt x="9648" y="7028"/>
                    <a:pt x="9648" y="6401"/>
                  </a:cubicBezTo>
                  <a:cubicBezTo>
                    <a:pt x="9708" y="5714"/>
                    <a:pt x="9589" y="5102"/>
                    <a:pt x="9215" y="4594"/>
                  </a:cubicBezTo>
                  <a:cubicBezTo>
                    <a:pt x="8961" y="4221"/>
                    <a:pt x="8663" y="3982"/>
                    <a:pt x="8469" y="3668"/>
                  </a:cubicBezTo>
                  <a:cubicBezTo>
                    <a:pt x="8155" y="2981"/>
                    <a:pt x="8349" y="2234"/>
                    <a:pt x="8095" y="1488"/>
                  </a:cubicBezTo>
                  <a:cubicBezTo>
                    <a:pt x="7826" y="629"/>
                    <a:pt x="6918" y="1"/>
                    <a:pt x="5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7316332" y="1766225"/>
              <a:ext cx="875238" cy="436957"/>
            </a:xfrm>
            <a:custGeom>
              <a:avLst/>
              <a:gdLst/>
              <a:ahLst/>
              <a:cxnLst/>
              <a:rect l="l" t="t" r="r" b="b"/>
              <a:pathLst>
                <a:path w="20477" h="10223" extrusionOk="0">
                  <a:moveTo>
                    <a:pt x="9143" y="0"/>
                  </a:moveTo>
                  <a:cubicBezTo>
                    <a:pt x="8066" y="0"/>
                    <a:pt x="6985" y="188"/>
                    <a:pt x="5974" y="548"/>
                  </a:cubicBezTo>
                  <a:cubicBezTo>
                    <a:pt x="5541" y="668"/>
                    <a:pt x="5168" y="847"/>
                    <a:pt x="4854" y="1161"/>
                  </a:cubicBezTo>
                  <a:cubicBezTo>
                    <a:pt x="4421" y="1534"/>
                    <a:pt x="4167" y="1967"/>
                    <a:pt x="3854" y="2415"/>
                  </a:cubicBezTo>
                  <a:cubicBezTo>
                    <a:pt x="3107" y="3222"/>
                    <a:pt x="1927" y="3595"/>
                    <a:pt x="1121" y="4401"/>
                  </a:cubicBezTo>
                  <a:cubicBezTo>
                    <a:pt x="314" y="5148"/>
                    <a:pt x="0" y="6388"/>
                    <a:pt x="254" y="7508"/>
                  </a:cubicBezTo>
                  <a:cubicBezTo>
                    <a:pt x="628" y="8762"/>
                    <a:pt x="1613" y="9688"/>
                    <a:pt x="2793" y="10122"/>
                  </a:cubicBezTo>
                  <a:cubicBezTo>
                    <a:pt x="2985" y="10158"/>
                    <a:pt x="3177" y="10223"/>
                    <a:pt x="3356" y="10223"/>
                  </a:cubicBezTo>
                  <a:cubicBezTo>
                    <a:pt x="3469" y="10223"/>
                    <a:pt x="3576" y="10197"/>
                    <a:pt x="3674" y="10122"/>
                  </a:cubicBezTo>
                  <a:cubicBezTo>
                    <a:pt x="3854" y="10002"/>
                    <a:pt x="3913" y="9748"/>
                    <a:pt x="4048" y="9509"/>
                  </a:cubicBezTo>
                  <a:cubicBezTo>
                    <a:pt x="4227" y="8762"/>
                    <a:pt x="4660" y="8075"/>
                    <a:pt x="5287" y="7508"/>
                  </a:cubicBezTo>
                  <a:cubicBezTo>
                    <a:pt x="5753" y="7103"/>
                    <a:pt x="6380" y="6860"/>
                    <a:pt x="7036" y="6860"/>
                  </a:cubicBezTo>
                  <a:cubicBezTo>
                    <a:pt x="7179" y="6860"/>
                    <a:pt x="7323" y="6871"/>
                    <a:pt x="7468" y="6896"/>
                  </a:cubicBezTo>
                  <a:cubicBezTo>
                    <a:pt x="8155" y="7015"/>
                    <a:pt x="8767" y="7448"/>
                    <a:pt x="9394" y="7822"/>
                  </a:cubicBezTo>
                  <a:cubicBezTo>
                    <a:pt x="9929" y="8140"/>
                    <a:pt x="10508" y="8415"/>
                    <a:pt x="11083" y="8415"/>
                  </a:cubicBezTo>
                  <a:cubicBezTo>
                    <a:pt x="11183" y="8415"/>
                    <a:pt x="11282" y="8407"/>
                    <a:pt x="11381" y="8389"/>
                  </a:cubicBezTo>
                  <a:cubicBezTo>
                    <a:pt x="12579" y="8204"/>
                    <a:pt x="13369" y="6887"/>
                    <a:pt x="14466" y="6887"/>
                  </a:cubicBezTo>
                  <a:cubicBezTo>
                    <a:pt x="14517" y="6887"/>
                    <a:pt x="14569" y="6890"/>
                    <a:pt x="14622" y="6896"/>
                  </a:cubicBezTo>
                  <a:cubicBezTo>
                    <a:pt x="15115" y="6896"/>
                    <a:pt x="15563" y="7194"/>
                    <a:pt x="15936" y="7388"/>
                  </a:cubicBezTo>
                  <a:cubicBezTo>
                    <a:pt x="16448" y="7644"/>
                    <a:pt x="17006" y="7791"/>
                    <a:pt x="17556" y="7791"/>
                  </a:cubicBezTo>
                  <a:cubicBezTo>
                    <a:pt x="17938" y="7791"/>
                    <a:pt x="18315" y="7720"/>
                    <a:pt x="18669" y="7568"/>
                  </a:cubicBezTo>
                  <a:cubicBezTo>
                    <a:pt x="19535" y="7269"/>
                    <a:pt x="20222" y="6448"/>
                    <a:pt x="20282" y="5522"/>
                  </a:cubicBezTo>
                  <a:lnTo>
                    <a:pt x="20476" y="4401"/>
                  </a:lnTo>
                  <a:cubicBezTo>
                    <a:pt x="19595" y="2535"/>
                    <a:pt x="17668" y="1220"/>
                    <a:pt x="15622" y="1220"/>
                  </a:cubicBezTo>
                  <a:cubicBezTo>
                    <a:pt x="15368" y="1190"/>
                    <a:pt x="15118" y="1190"/>
                    <a:pt x="14870" y="1190"/>
                  </a:cubicBezTo>
                  <a:cubicBezTo>
                    <a:pt x="14622" y="1190"/>
                    <a:pt x="14375" y="1190"/>
                    <a:pt x="14129" y="1161"/>
                  </a:cubicBezTo>
                  <a:cubicBezTo>
                    <a:pt x="13382" y="1101"/>
                    <a:pt x="12695" y="727"/>
                    <a:pt x="12008" y="474"/>
                  </a:cubicBezTo>
                  <a:cubicBezTo>
                    <a:pt x="11092" y="154"/>
                    <a:pt x="10119" y="0"/>
                    <a:pt x="9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99" name="Google Shape;299;p32"/>
            <p:cNvGrpSpPr/>
            <p:nvPr/>
          </p:nvGrpSpPr>
          <p:grpSpPr>
            <a:xfrm>
              <a:off x="7537167" y="2244108"/>
              <a:ext cx="438606" cy="359450"/>
              <a:chOff x="2072278" y="654482"/>
              <a:chExt cx="694547" cy="569201"/>
            </a:xfrm>
          </p:grpSpPr>
          <p:sp>
            <p:nvSpPr>
              <p:cNvPr id="300" name="Google Shape;300;p32"/>
              <p:cNvSpPr/>
              <p:nvPr/>
            </p:nvSpPr>
            <p:spPr>
              <a:xfrm>
                <a:off x="2362427" y="1117489"/>
                <a:ext cx="160746" cy="106194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1569" extrusionOk="0">
                    <a:moveTo>
                      <a:pt x="2240" y="0"/>
                    </a:moveTo>
                    <a:cubicBezTo>
                      <a:pt x="2181" y="0"/>
                      <a:pt x="2181" y="75"/>
                      <a:pt x="2181" y="134"/>
                    </a:cubicBezTo>
                    <a:cubicBezTo>
                      <a:pt x="2121" y="568"/>
                      <a:pt x="1867" y="1001"/>
                      <a:pt x="1494" y="1195"/>
                    </a:cubicBezTo>
                    <a:cubicBezTo>
                      <a:pt x="1306" y="1298"/>
                      <a:pt x="1108" y="1346"/>
                      <a:pt x="912" y="1346"/>
                    </a:cubicBezTo>
                    <a:cubicBezTo>
                      <a:pt x="656" y="1346"/>
                      <a:pt x="406" y="1264"/>
                      <a:pt x="194" y="1120"/>
                    </a:cubicBezTo>
                    <a:cubicBezTo>
                      <a:pt x="135" y="1120"/>
                      <a:pt x="60" y="1120"/>
                      <a:pt x="0" y="1195"/>
                    </a:cubicBezTo>
                    <a:cubicBezTo>
                      <a:pt x="0" y="1255"/>
                      <a:pt x="0" y="1314"/>
                      <a:pt x="60" y="1314"/>
                    </a:cubicBezTo>
                    <a:cubicBezTo>
                      <a:pt x="314" y="1494"/>
                      <a:pt x="568" y="1568"/>
                      <a:pt x="881" y="1568"/>
                    </a:cubicBezTo>
                    <a:cubicBezTo>
                      <a:pt x="1120" y="1568"/>
                      <a:pt x="1374" y="1494"/>
                      <a:pt x="1553" y="1434"/>
                    </a:cubicBezTo>
                    <a:cubicBezTo>
                      <a:pt x="2061" y="1195"/>
                      <a:pt x="2375" y="627"/>
                      <a:pt x="2375" y="134"/>
                    </a:cubicBezTo>
                    <a:cubicBezTo>
                      <a:pt x="2375" y="75"/>
                      <a:pt x="2300" y="0"/>
                      <a:pt x="22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1" name="Google Shape;301;p32"/>
              <p:cNvSpPr/>
              <p:nvPr/>
            </p:nvSpPr>
            <p:spPr>
              <a:xfrm>
                <a:off x="2134951" y="844531"/>
                <a:ext cx="114316" cy="113301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74" extrusionOk="0">
                    <a:moveTo>
                      <a:pt x="807" y="1"/>
                    </a:moveTo>
                    <a:cubicBezTo>
                      <a:pt x="374" y="1"/>
                      <a:pt x="1" y="374"/>
                      <a:pt x="1" y="867"/>
                    </a:cubicBezTo>
                    <a:cubicBezTo>
                      <a:pt x="1" y="1300"/>
                      <a:pt x="374" y="1673"/>
                      <a:pt x="807" y="1673"/>
                    </a:cubicBezTo>
                    <a:cubicBezTo>
                      <a:pt x="1315" y="1673"/>
                      <a:pt x="1689" y="1300"/>
                      <a:pt x="1689" y="867"/>
                    </a:cubicBezTo>
                    <a:cubicBezTo>
                      <a:pt x="1689" y="374"/>
                      <a:pt x="1315" y="1"/>
                      <a:pt x="8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2" name="Google Shape;302;p32"/>
              <p:cNvSpPr/>
              <p:nvPr/>
            </p:nvSpPr>
            <p:spPr>
              <a:xfrm>
                <a:off x="2611087" y="848591"/>
                <a:ext cx="118309" cy="109240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1614" extrusionOk="0">
                    <a:moveTo>
                      <a:pt x="866" y="0"/>
                    </a:moveTo>
                    <a:cubicBezTo>
                      <a:pt x="433" y="0"/>
                      <a:pt x="0" y="374"/>
                      <a:pt x="0" y="807"/>
                    </a:cubicBezTo>
                    <a:cubicBezTo>
                      <a:pt x="0" y="1240"/>
                      <a:pt x="433" y="1613"/>
                      <a:pt x="866" y="1613"/>
                    </a:cubicBezTo>
                    <a:cubicBezTo>
                      <a:pt x="1374" y="1613"/>
                      <a:pt x="1748" y="1240"/>
                      <a:pt x="1748" y="807"/>
                    </a:cubicBezTo>
                    <a:cubicBezTo>
                      <a:pt x="1748" y="374"/>
                      <a:pt x="1374" y="0"/>
                      <a:pt x="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>
                <a:off x="2072278" y="655294"/>
                <a:ext cx="193166" cy="92251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1363" extrusionOk="0">
                    <a:moveTo>
                      <a:pt x="1727" y="1"/>
                    </a:moveTo>
                    <a:cubicBezTo>
                      <a:pt x="1606" y="1"/>
                      <a:pt x="1484" y="16"/>
                      <a:pt x="1360" y="49"/>
                    </a:cubicBezTo>
                    <a:cubicBezTo>
                      <a:pt x="748" y="183"/>
                      <a:pt x="180" y="676"/>
                      <a:pt x="61" y="1303"/>
                    </a:cubicBezTo>
                    <a:cubicBezTo>
                      <a:pt x="61" y="1363"/>
                      <a:pt x="1" y="1363"/>
                      <a:pt x="61" y="1363"/>
                    </a:cubicBezTo>
                    <a:cubicBezTo>
                      <a:pt x="867" y="1228"/>
                      <a:pt x="1674" y="990"/>
                      <a:pt x="2555" y="795"/>
                    </a:cubicBezTo>
                    <a:cubicBezTo>
                      <a:pt x="2794" y="736"/>
                      <a:pt x="2853" y="362"/>
                      <a:pt x="2615" y="243"/>
                    </a:cubicBezTo>
                    <a:cubicBezTo>
                      <a:pt x="2344" y="102"/>
                      <a:pt x="2043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2573659" y="654482"/>
                <a:ext cx="193166" cy="83994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1241" extrusionOk="0">
                    <a:moveTo>
                      <a:pt x="1360" y="1"/>
                    </a:moveTo>
                    <a:cubicBezTo>
                      <a:pt x="986" y="1"/>
                      <a:pt x="553" y="120"/>
                      <a:pt x="180" y="374"/>
                    </a:cubicBezTo>
                    <a:cubicBezTo>
                      <a:pt x="1" y="494"/>
                      <a:pt x="60" y="867"/>
                      <a:pt x="299" y="867"/>
                    </a:cubicBezTo>
                    <a:cubicBezTo>
                      <a:pt x="1180" y="1002"/>
                      <a:pt x="1987" y="1121"/>
                      <a:pt x="2853" y="1240"/>
                    </a:cubicBezTo>
                    <a:cubicBezTo>
                      <a:pt x="2853" y="1240"/>
                      <a:pt x="2793" y="1181"/>
                      <a:pt x="2853" y="1181"/>
                    </a:cubicBezTo>
                    <a:cubicBezTo>
                      <a:pt x="2614" y="568"/>
                      <a:pt x="2047" y="120"/>
                      <a:pt x="1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2350244" y="747476"/>
                <a:ext cx="97124" cy="37509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5542" extrusionOk="0">
                    <a:moveTo>
                      <a:pt x="613" y="1"/>
                    </a:moveTo>
                    <a:cubicBezTo>
                      <a:pt x="554" y="1"/>
                      <a:pt x="494" y="61"/>
                      <a:pt x="494" y="120"/>
                    </a:cubicBezTo>
                    <a:lnTo>
                      <a:pt x="1" y="5407"/>
                    </a:lnTo>
                    <a:cubicBezTo>
                      <a:pt x="1" y="5467"/>
                      <a:pt x="61" y="5467"/>
                      <a:pt x="61" y="5542"/>
                    </a:cubicBezTo>
                    <a:lnTo>
                      <a:pt x="120" y="5542"/>
                    </a:lnTo>
                    <a:cubicBezTo>
                      <a:pt x="554" y="5467"/>
                      <a:pt x="927" y="5348"/>
                      <a:pt x="1300" y="5094"/>
                    </a:cubicBezTo>
                    <a:cubicBezTo>
                      <a:pt x="1360" y="5034"/>
                      <a:pt x="1435" y="4974"/>
                      <a:pt x="1360" y="4974"/>
                    </a:cubicBezTo>
                    <a:cubicBezTo>
                      <a:pt x="1360" y="4914"/>
                      <a:pt x="1241" y="4914"/>
                      <a:pt x="1241" y="4914"/>
                    </a:cubicBezTo>
                    <a:cubicBezTo>
                      <a:pt x="927" y="5094"/>
                      <a:pt x="613" y="5228"/>
                      <a:pt x="240" y="5288"/>
                    </a:cubicBezTo>
                    <a:lnTo>
                      <a:pt x="748" y="120"/>
                    </a:lnTo>
                    <a:cubicBezTo>
                      <a:pt x="748" y="61"/>
                      <a:pt x="688" y="1"/>
                      <a:pt x="6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06" name="Google Shape;306;p32"/>
            <p:cNvSpPr/>
            <p:nvPr/>
          </p:nvSpPr>
          <p:spPr>
            <a:xfrm>
              <a:off x="6914825" y="2887575"/>
              <a:ext cx="2138536" cy="2255992"/>
            </a:xfrm>
            <a:custGeom>
              <a:avLst/>
              <a:gdLst/>
              <a:ahLst/>
              <a:cxnLst/>
              <a:rect l="l" t="t" r="r" b="b"/>
              <a:pathLst>
                <a:path w="50033" h="52781" extrusionOk="0">
                  <a:moveTo>
                    <a:pt x="29243" y="0"/>
                  </a:moveTo>
                  <a:lnTo>
                    <a:pt x="23090" y="6542"/>
                  </a:lnTo>
                  <a:lnTo>
                    <a:pt x="19281" y="1688"/>
                  </a:lnTo>
                  <a:lnTo>
                    <a:pt x="17489" y="5855"/>
                  </a:lnTo>
                  <a:cubicBezTo>
                    <a:pt x="17489" y="5855"/>
                    <a:pt x="4107" y="8901"/>
                    <a:pt x="2106" y="17683"/>
                  </a:cubicBezTo>
                  <a:cubicBezTo>
                    <a:pt x="687" y="24090"/>
                    <a:pt x="0" y="52780"/>
                    <a:pt x="0" y="52780"/>
                  </a:cubicBezTo>
                  <a:lnTo>
                    <a:pt x="46538" y="52780"/>
                  </a:lnTo>
                  <a:cubicBezTo>
                    <a:pt x="46538" y="52780"/>
                    <a:pt x="50032" y="29497"/>
                    <a:pt x="46911" y="19729"/>
                  </a:cubicBezTo>
                  <a:cubicBezTo>
                    <a:pt x="43804" y="9902"/>
                    <a:pt x="30990" y="4182"/>
                    <a:pt x="30990" y="4182"/>
                  </a:cubicBezTo>
                  <a:lnTo>
                    <a:pt x="292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7656549" y="3062044"/>
              <a:ext cx="587966" cy="371347"/>
            </a:xfrm>
            <a:custGeom>
              <a:avLst/>
              <a:gdLst/>
              <a:ahLst/>
              <a:cxnLst/>
              <a:rect l="l" t="t" r="r" b="b"/>
              <a:pathLst>
                <a:path w="13756" h="8688" extrusionOk="0">
                  <a:moveTo>
                    <a:pt x="13646" y="1"/>
                  </a:moveTo>
                  <a:cubicBezTo>
                    <a:pt x="13607" y="1"/>
                    <a:pt x="13577" y="47"/>
                    <a:pt x="13577" y="100"/>
                  </a:cubicBezTo>
                  <a:lnTo>
                    <a:pt x="9156" y="8314"/>
                  </a:lnTo>
                  <a:lnTo>
                    <a:pt x="5855" y="2400"/>
                  </a:lnTo>
                  <a:cubicBezTo>
                    <a:pt x="5855" y="2400"/>
                    <a:pt x="5795" y="2400"/>
                    <a:pt x="5736" y="2340"/>
                  </a:cubicBezTo>
                  <a:lnTo>
                    <a:pt x="5661" y="2400"/>
                  </a:lnTo>
                  <a:lnTo>
                    <a:pt x="1315" y="7866"/>
                  </a:lnTo>
                  <a:lnTo>
                    <a:pt x="255" y="1773"/>
                  </a:lnTo>
                  <a:cubicBezTo>
                    <a:pt x="212" y="1730"/>
                    <a:pt x="200" y="1688"/>
                    <a:pt x="175" y="1688"/>
                  </a:cubicBezTo>
                  <a:cubicBezTo>
                    <a:pt x="165" y="1688"/>
                    <a:pt x="153" y="1695"/>
                    <a:pt x="135" y="1713"/>
                  </a:cubicBezTo>
                  <a:cubicBezTo>
                    <a:pt x="60" y="1713"/>
                    <a:pt x="1" y="1773"/>
                    <a:pt x="1" y="1832"/>
                  </a:cubicBezTo>
                  <a:lnTo>
                    <a:pt x="1181" y="8120"/>
                  </a:lnTo>
                  <a:cubicBezTo>
                    <a:pt x="1181" y="8180"/>
                    <a:pt x="1181" y="8180"/>
                    <a:pt x="1255" y="8180"/>
                  </a:cubicBezTo>
                  <a:lnTo>
                    <a:pt x="1375" y="8180"/>
                  </a:lnTo>
                  <a:lnTo>
                    <a:pt x="5736" y="2639"/>
                  </a:lnTo>
                  <a:lnTo>
                    <a:pt x="9096" y="8613"/>
                  </a:lnTo>
                  <a:lnTo>
                    <a:pt x="9156" y="8688"/>
                  </a:lnTo>
                  <a:cubicBezTo>
                    <a:pt x="9216" y="8688"/>
                    <a:pt x="9275" y="8613"/>
                    <a:pt x="9275" y="8613"/>
                  </a:cubicBezTo>
                  <a:lnTo>
                    <a:pt x="13756" y="160"/>
                  </a:lnTo>
                  <a:cubicBezTo>
                    <a:pt x="13756" y="100"/>
                    <a:pt x="13756" y="25"/>
                    <a:pt x="13696" y="25"/>
                  </a:cubicBezTo>
                  <a:cubicBezTo>
                    <a:pt x="13679" y="8"/>
                    <a:pt x="13662" y="1"/>
                    <a:pt x="13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7816143" y="3162058"/>
              <a:ext cx="90700" cy="1909350"/>
            </a:xfrm>
            <a:custGeom>
              <a:avLst/>
              <a:gdLst/>
              <a:ahLst/>
              <a:cxnLst/>
              <a:rect l="l" t="t" r="r" b="b"/>
              <a:pathLst>
                <a:path w="2122" h="44671" extrusionOk="0">
                  <a:moveTo>
                    <a:pt x="2002" y="0"/>
                  </a:moveTo>
                  <a:cubicBezTo>
                    <a:pt x="2002" y="0"/>
                    <a:pt x="1927" y="60"/>
                    <a:pt x="1927" y="120"/>
                  </a:cubicBezTo>
                  <a:cubicBezTo>
                    <a:pt x="1927" y="179"/>
                    <a:pt x="1255" y="8767"/>
                    <a:pt x="628" y="20969"/>
                  </a:cubicBezTo>
                  <a:cubicBezTo>
                    <a:pt x="0" y="33156"/>
                    <a:pt x="434" y="44431"/>
                    <a:pt x="434" y="44551"/>
                  </a:cubicBezTo>
                  <a:cubicBezTo>
                    <a:pt x="434" y="44611"/>
                    <a:pt x="508" y="44670"/>
                    <a:pt x="568" y="44670"/>
                  </a:cubicBezTo>
                  <a:cubicBezTo>
                    <a:pt x="628" y="44670"/>
                    <a:pt x="687" y="44611"/>
                    <a:pt x="687" y="44551"/>
                  </a:cubicBezTo>
                  <a:cubicBezTo>
                    <a:pt x="687" y="44431"/>
                    <a:pt x="254" y="33156"/>
                    <a:pt x="807" y="20969"/>
                  </a:cubicBezTo>
                  <a:cubicBezTo>
                    <a:pt x="1434" y="8767"/>
                    <a:pt x="2121" y="239"/>
                    <a:pt x="2121" y="120"/>
                  </a:cubicBezTo>
                  <a:cubicBezTo>
                    <a:pt x="2121" y="60"/>
                    <a:pt x="2061" y="60"/>
                    <a:pt x="2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8068912" y="3832278"/>
              <a:ext cx="457772" cy="558602"/>
            </a:xfrm>
            <a:custGeom>
              <a:avLst/>
              <a:gdLst/>
              <a:ahLst/>
              <a:cxnLst/>
              <a:rect l="l" t="t" r="r" b="b"/>
              <a:pathLst>
                <a:path w="10710" h="13069" extrusionOk="0">
                  <a:moveTo>
                    <a:pt x="10455" y="240"/>
                  </a:moveTo>
                  <a:cubicBezTo>
                    <a:pt x="10455" y="1240"/>
                    <a:pt x="10395" y="9081"/>
                    <a:pt x="7662" y="11874"/>
                  </a:cubicBezTo>
                  <a:cubicBezTo>
                    <a:pt x="6975" y="12501"/>
                    <a:pt x="6229" y="12875"/>
                    <a:pt x="5347" y="12875"/>
                  </a:cubicBezTo>
                  <a:cubicBezTo>
                    <a:pt x="4541" y="12875"/>
                    <a:pt x="3794" y="12501"/>
                    <a:pt x="3107" y="11874"/>
                  </a:cubicBezTo>
                  <a:cubicBezTo>
                    <a:pt x="374" y="9081"/>
                    <a:pt x="255" y="1240"/>
                    <a:pt x="255" y="240"/>
                  </a:cubicBezTo>
                  <a:close/>
                  <a:moveTo>
                    <a:pt x="120" y="1"/>
                  </a:moveTo>
                  <a:cubicBezTo>
                    <a:pt x="60" y="1"/>
                    <a:pt x="1" y="61"/>
                    <a:pt x="1" y="120"/>
                  </a:cubicBezTo>
                  <a:cubicBezTo>
                    <a:pt x="1" y="120"/>
                    <a:pt x="1" y="2361"/>
                    <a:pt x="374" y="4914"/>
                  </a:cubicBezTo>
                  <a:cubicBezTo>
                    <a:pt x="807" y="8334"/>
                    <a:pt x="1688" y="10754"/>
                    <a:pt x="2988" y="12008"/>
                  </a:cubicBezTo>
                  <a:cubicBezTo>
                    <a:pt x="3675" y="12755"/>
                    <a:pt x="4481" y="13069"/>
                    <a:pt x="5347" y="13069"/>
                  </a:cubicBezTo>
                  <a:cubicBezTo>
                    <a:pt x="6288" y="13069"/>
                    <a:pt x="7095" y="12755"/>
                    <a:pt x="7782" y="12008"/>
                  </a:cubicBezTo>
                  <a:cubicBezTo>
                    <a:pt x="9021" y="10754"/>
                    <a:pt x="9903" y="8334"/>
                    <a:pt x="10395" y="4914"/>
                  </a:cubicBezTo>
                  <a:cubicBezTo>
                    <a:pt x="10709" y="2361"/>
                    <a:pt x="10649" y="120"/>
                    <a:pt x="10649" y="120"/>
                  </a:cubicBezTo>
                  <a:cubicBezTo>
                    <a:pt x="10649" y="61"/>
                    <a:pt x="10649" y="1"/>
                    <a:pt x="10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7627186" y="2610230"/>
              <a:ext cx="277100" cy="276074"/>
            </a:xfrm>
            <a:custGeom>
              <a:avLst/>
              <a:gdLst/>
              <a:ahLst/>
              <a:cxnLst/>
              <a:rect l="l" t="t" r="r" b="b"/>
              <a:pathLst>
                <a:path w="6483" h="6459" extrusionOk="0">
                  <a:moveTo>
                    <a:pt x="3274" y="1"/>
                  </a:moveTo>
                  <a:cubicBezTo>
                    <a:pt x="2124" y="1"/>
                    <a:pt x="1005" y="628"/>
                    <a:pt x="449" y="1710"/>
                  </a:cubicBezTo>
                  <a:cubicBezTo>
                    <a:pt x="135" y="2203"/>
                    <a:pt x="1" y="2756"/>
                    <a:pt x="1" y="3323"/>
                  </a:cubicBezTo>
                  <a:lnTo>
                    <a:pt x="1" y="3383"/>
                  </a:lnTo>
                  <a:cubicBezTo>
                    <a:pt x="75" y="4503"/>
                    <a:pt x="688" y="5504"/>
                    <a:pt x="1688" y="6056"/>
                  </a:cubicBezTo>
                  <a:cubicBezTo>
                    <a:pt x="2190" y="6330"/>
                    <a:pt x="2721" y="6458"/>
                    <a:pt x="3242" y="6458"/>
                  </a:cubicBezTo>
                  <a:cubicBezTo>
                    <a:pt x="4398" y="6458"/>
                    <a:pt x="5502" y="5827"/>
                    <a:pt x="6109" y="4757"/>
                  </a:cubicBezTo>
                  <a:cubicBezTo>
                    <a:pt x="6423" y="4189"/>
                    <a:pt x="6482" y="3637"/>
                    <a:pt x="6482" y="3009"/>
                  </a:cubicBezTo>
                  <a:lnTo>
                    <a:pt x="6482" y="2890"/>
                  </a:lnTo>
                  <a:cubicBezTo>
                    <a:pt x="6348" y="1889"/>
                    <a:pt x="5736" y="889"/>
                    <a:pt x="4795" y="396"/>
                  </a:cubicBezTo>
                  <a:cubicBezTo>
                    <a:pt x="4313" y="127"/>
                    <a:pt x="3791" y="1"/>
                    <a:pt x="3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7627186" y="2733708"/>
              <a:ext cx="277100" cy="29407"/>
            </a:xfrm>
            <a:custGeom>
              <a:avLst/>
              <a:gdLst/>
              <a:ahLst/>
              <a:cxnLst/>
              <a:rect l="l" t="t" r="r" b="b"/>
              <a:pathLst>
                <a:path w="6483" h="688" extrusionOk="0">
                  <a:moveTo>
                    <a:pt x="6482" y="1"/>
                  </a:moveTo>
                  <a:cubicBezTo>
                    <a:pt x="5450" y="380"/>
                    <a:pt x="4268" y="565"/>
                    <a:pt x="2857" y="565"/>
                  </a:cubicBezTo>
                  <a:cubicBezTo>
                    <a:pt x="2656" y="565"/>
                    <a:pt x="2451" y="561"/>
                    <a:pt x="2241" y="554"/>
                  </a:cubicBezTo>
                  <a:cubicBezTo>
                    <a:pt x="1494" y="554"/>
                    <a:pt x="747" y="494"/>
                    <a:pt x="1" y="434"/>
                  </a:cubicBezTo>
                  <a:lnTo>
                    <a:pt x="1" y="494"/>
                  </a:lnTo>
                  <a:cubicBezTo>
                    <a:pt x="747" y="613"/>
                    <a:pt x="1494" y="688"/>
                    <a:pt x="2241" y="688"/>
                  </a:cubicBezTo>
                  <a:cubicBezTo>
                    <a:pt x="3929" y="688"/>
                    <a:pt x="5303" y="554"/>
                    <a:pt x="6482" y="120"/>
                  </a:cubicBezTo>
                  <a:lnTo>
                    <a:pt x="6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7726131" y="3028620"/>
              <a:ext cx="98350" cy="377972"/>
            </a:xfrm>
            <a:custGeom>
              <a:avLst/>
              <a:gdLst/>
              <a:ahLst/>
              <a:cxnLst/>
              <a:rect l="l" t="t" r="r" b="b"/>
              <a:pathLst>
                <a:path w="2301" h="8843" extrusionOk="0">
                  <a:moveTo>
                    <a:pt x="2301" y="1"/>
                  </a:moveTo>
                  <a:lnTo>
                    <a:pt x="120" y="61"/>
                  </a:lnTo>
                  <a:lnTo>
                    <a:pt x="1" y="8783"/>
                  </a:lnTo>
                  <a:lnTo>
                    <a:pt x="1733" y="8842"/>
                  </a:lnTo>
                  <a:lnTo>
                    <a:pt x="23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7592737" y="2834577"/>
              <a:ext cx="356857" cy="271329"/>
            </a:xfrm>
            <a:custGeom>
              <a:avLst/>
              <a:gdLst/>
              <a:ahLst/>
              <a:cxnLst/>
              <a:rect l="l" t="t" r="r" b="b"/>
              <a:pathLst>
                <a:path w="8349" h="6348" extrusionOk="0">
                  <a:moveTo>
                    <a:pt x="194" y="1"/>
                  </a:moveTo>
                  <a:lnTo>
                    <a:pt x="0" y="6094"/>
                  </a:lnTo>
                  <a:lnTo>
                    <a:pt x="8155" y="6348"/>
                  </a:lnTo>
                  <a:lnTo>
                    <a:pt x="8349" y="255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7866577" y="2845433"/>
              <a:ext cx="117499" cy="260473"/>
            </a:xfrm>
            <a:custGeom>
              <a:avLst/>
              <a:gdLst/>
              <a:ahLst/>
              <a:cxnLst/>
              <a:rect l="l" t="t" r="r" b="b"/>
              <a:pathLst>
                <a:path w="2749" h="6094" extrusionOk="0">
                  <a:moveTo>
                    <a:pt x="194" y="1"/>
                  </a:moveTo>
                  <a:lnTo>
                    <a:pt x="0" y="6034"/>
                  </a:lnTo>
                  <a:lnTo>
                    <a:pt x="2554" y="6094"/>
                  </a:lnTo>
                  <a:lnTo>
                    <a:pt x="2748" y="60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7537174" y="3111239"/>
              <a:ext cx="476280" cy="779196"/>
            </a:xfrm>
            <a:custGeom>
              <a:avLst/>
              <a:gdLst/>
              <a:ahLst/>
              <a:cxnLst/>
              <a:rect l="l" t="t" r="r" b="b"/>
              <a:pathLst>
                <a:path w="11143" h="18230" extrusionOk="0">
                  <a:moveTo>
                    <a:pt x="6727" y="0"/>
                  </a:moveTo>
                  <a:cubicBezTo>
                    <a:pt x="5389" y="0"/>
                    <a:pt x="1755" y="1554"/>
                    <a:pt x="1300" y="2115"/>
                  </a:cubicBezTo>
                  <a:cubicBezTo>
                    <a:pt x="807" y="2742"/>
                    <a:pt x="1300" y="9090"/>
                    <a:pt x="1061" y="11136"/>
                  </a:cubicBezTo>
                  <a:cubicBezTo>
                    <a:pt x="748" y="13137"/>
                    <a:pt x="1" y="14556"/>
                    <a:pt x="1" y="14556"/>
                  </a:cubicBezTo>
                  <a:lnTo>
                    <a:pt x="5228" y="18230"/>
                  </a:lnTo>
                  <a:cubicBezTo>
                    <a:pt x="5228" y="18230"/>
                    <a:pt x="5915" y="17110"/>
                    <a:pt x="6468" y="14123"/>
                  </a:cubicBezTo>
                  <a:cubicBezTo>
                    <a:pt x="6961" y="11136"/>
                    <a:pt x="5915" y="9090"/>
                    <a:pt x="5915" y="9090"/>
                  </a:cubicBezTo>
                  <a:lnTo>
                    <a:pt x="7155" y="9090"/>
                  </a:lnTo>
                  <a:cubicBezTo>
                    <a:pt x="7961" y="9030"/>
                    <a:pt x="8275" y="7656"/>
                    <a:pt x="8275" y="7656"/>
                  </a:cubicBezTo>
                  <a:cubicBezTo>
                    <a:pt x="9081" y="7089"/>
                    <a:pt x="8588" y="5102"/>
                    <a:pt x="8588" y="5102"/>
                  </a:cubicBezTo>
                  <a:cubicBezTo>
                    <a:pt x="9275" y="4550"/>
                    <a:pt x="8588" y="3056"/>
                    <a:pt x="8588" y="3056"/>
                  </a:cubicBezTo>
                  <a:cubicBezTo>
                    <a:pt x="8588" y="3056"/>
                    <a:pt x="11142" y="1622"/>
                    <a:pt x="10694" y="995"/>
                  </a:cubicBezTo>
                  <a:cubicBezTo>
                    <a:pt x="10571" y="838"/>
                    <a:pt x="10335" y="779"/>
                    <a:pt x="10050" y="779"/>
                  </a:cubicBezTo>
                  <a:cubicBezTo>
                    <a:pt x="9195" y="779"/>
                    <a:pt x="7901" y="1309"/>
                    <a:pt x="7901" y="1309"/>
                  </a:cubicBezTo>
                  <a:cubicBezTo>
                    <a:pt x="7901" y="1309"/>
                    <a:pt x="7901" y="442"/>
                    <a:pt x="7095" y="69"/>
                  </a:cubicBezTo>
                  <a:cubicBezTo>
                    <a:pt x="7010" y="22"/>
                    <a:pt x="6884" y="0"/>
                    <a:pt x="6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16" name="Google Shape;316;p32"/>
            <p:cNvGrpSpPr/>
            <p:nvPr/>
          </p:nvGrpSpPr>
          <p:grpSpPr>
            <a:xfrm>
              <a:off x="7587601" y="3103494"/>
              <a:ext cx="332612" cy="403901"/>
              <a:chOff x="2152142" y="2015347"/>
              <a:chExt cx="526701" cy="639590"/>
            </a:xfrm>
          </p:grpSpPr>
          <p:sp>
            <p:nvSpPr>
              <p:cNvPr id="317" name="Google Shape;317;p32"/>
              <p:cNvSpPr/>
              <p:nvPr/>
            </p:nvSpPr>
            <p:spPr>
              <a:xfrm>
                <a:off x="2346251" y="2170743"/>
                <a:ext cx="328599" cy="210290"/>
              </a:xfrm>
              <a:custGeom>
                <a:avLst/>
                <a:gdLst/>
                <a:ahLst/>
                <a:cxnLst/>
                <a:rect l="l" t="t" r="r" b="b"/>
                <a:pathLst>
                  <a:path w="4855" h="3107" extrusionOk="0">
                    <a:moveTo>
                      <a:pt x="3734" y="0"/>
                    </a:moveTo>
                    <a:lnTo>
                      <a:pt x="120" y="687"/>
                    </a:lnTo>
                    <a:cubicBezTo>
                      <a:pt x="60" y="687"/>
                      <a:pt x="0" y="747"/>
                      <a:pt x="0" y="807"/>
                    </a:cubicBezTo>
                    <a:cubicBezTo>
                      <a:pt x="60" y="866"/>
                      <a:pt x="60" y="866"/>
                      <a:pt x="120" y="866"/>
                    </a:cubicBezTo>
                    <a:lnTo>
                      <a:pt x="3734" y="254"/>
                    </a:lnTo>
                    <a:cubicBezTo>
                      <a:pt x="3913" y="374"/>
                      <a:pt x="4540" y="866"/>
                      <a:pt x="4600" y="1553"/>
                    </a:cubicBezTo>
                    <a:cubicBezTo>
                      <a:pt x="4600" y="2435"/>
                      <a:pt x="4406" y="2987"/>
                      <a:pt x="4406" y="2987"/>
                    </a:cubicBezTo>
                    <a:cubicBezTo>
                      <a:pt x="4406" y="3047"/>
                      <a:pt x="4406" y="3107"/>
                      <a:pt x="4481" y="3107"/>
                    </a:cubicBezTo>
                    <a:lnTo>
                      <a:pt x="4540" y="3107"/>
                    </a:lnTo>
                    <a:cubicBezTo>
                      <a:pt x="4540" y="3107"/>
                      <a:pt x="4600" y="3107"/>
                      <a:pt x="4600" y="3047"/>
                    </a:cubicBezTo>
                    <a:cubicBezTo>
                      <a:pt x="4600" y="3047"/>
                      <a:pt x="4854" y="2435"/>
                      <a:pt x="4779" y="1553"/>
                    </a:cubicBezTo>
                    <a:cubicBezTo>
                      <a:pt x="4720" y="627"/>
                      <a:pt x="3853" y="60"/>
                      <a:pt x="3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8" name="Google Shape;318;p32"/>
              <p:cNvSpPr/>
              <p:nvPr/>
            </p:nvSpPr>
            <p:spPr>
              <a:xfrm>
                <a:off x="2337114" y="2331418"/>
                <a:ext cx="341729" cy="231542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3421" extrusionOk="0">
                    <a:moveTo>
                      <a:pt x="3475" y="1"/>
                    </a:moveTo>
                    <a:cubicBezTo>
                      <a:pt x="2461" y="1"/>
                      <a:pt x="372" y="454"/>
                      <a:pt x="61" y="553"/>
                    </a:cubicBezTo>
                    <a:cubicBezTo>
                      <a:pt x="1" y="553"/>
                      <a:pt x="1" y="613"/>
                      <a:pt x="1" y="673"/>
                    </a:cubicBezTo>
                    <a:cubicBezTo>
                      <a:pt x="1" y="733"/>
                      <a:pt x="61" y="733"/>
                      <a:pt x="135" y="733"/>
                    </a:cubicBezTo>
                    <a:cubicBezTo>
                      <a:pt x="1171" y="495"/>
                      <a:pt x="2690" y="247"/>
                      <a:pt x="3453" y="247"/>
                    </a:cubicBezTo>
                    <a:cubicBezTo>
                      <a:pt x="3648" y="247"/>
                      <a:pt x="3793" y="263"/>
                      <a:pt x="3869" y="300"/>
                    </a:cubicBezTo>
                    <a:cubicBezTo>
                      <a:pt x="4422" y="553"/>
                      <a:pt x="4616" y="733"/>
                      <a:pt x="4735" y="1554"/>
                    </a:cubicBezTo>
                    <a:cubicBezTo>
                      <a:pt x="4795" y="2301"/>
                      <a:pt x="4108" y="3287"/>
                      <a:pt x="4108" y="3287"/>
                    </a:cubicBezTo>
                    <a:cubicBezTo>
                      <a:pt x="4108" y="3287"/>
                      <a:pt x="4108" y="3421"/>
                      <a:pt x="4168" y="3421"/>
                    </a:cubicBezTo>
                    <a:lnTo>
                      <a:pt x="4302" y="3421"/>
                    </a:lnTo>
                    <a:cubicBezTo>
                      <a:pt x="4362" y="3346"/>
                      <a:pt x="5049" y="2361"/>
                      <a:pt x="4914" y="1479"/>
                    </a:cubicBezTo>
                    <a:cubicBezTo>
                      <a:pt x="4795" y="613"/>
                      <a:pt x="4541" y="359"/>
                      <a:pt x="3929" y="61"/>
                    </a:cubicBezTo>
                    <a:cubicBezTo>
                      <a:pt x="3835" y="19"/>
                      <a:pt x="3676" y="1"/>
                      <a:pt x="34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" name="Google Shape;319;p32"/>
              <p:cNvSpPr/>
              <p:nvPr/>
            </p:nvSpPr>
            <p:spPr>
              <a:xfrm>
                <a:off x="2350244" y="2490130"/>
                <a:ext cx="282101" cy="164807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2435" extrusionOk="0">
                    <a:moveTo>
                      <a:pt x="1521" y="1"/>
                    </a:moveTo>
                    <a:cubicBezTo>
                      <a:pt x="819" y="1"/>
                      <a:pt x="180" y="16"/>
                      <a:pt x="120" y="16"/>
                    </a:cubicBezTo>
                    <a:cubicBezTo>
                      <a:pt x="61" y="16"/>
                      <a:pt x="1" y="75"/>
                      <a:pt x="1" y="135"/>
                    </a:cubicBezTo>
                    <a:cubicBezTo>
                      <a:pt x="1" y="195"/>
                      <a:pt x="61" y="195"/>
                      <a:pt x="120" y="195"/>
                    </a:cubicBezTo>
                    <a:cubicBezTo>
                      <a:pt x="143" y="195"/>
                      <a:pt x="519" y="186"/>
                      <a:pt x="1007" y="186"/>
                    </a:cubicBezTo>
                    <a:cubicBezTo>
                      <a:pt x="1799" y="186"/>
                      <a:pt x="2885" y="209"/>
                      <a:pt x="3227" y="329"/>
                    </a:cubicBezTo>
                    <a:cubicBezTo>
                      <a:pt x="3481" y="389"/>
                      <a:pt x="3735" y="568"/>
                      <a:pt x="3854" y="762"/>
                    </a:cubicBezTo>
                    <a:cubicBezTo>
                      <a:pt x="3914" y="942"/>
                      <a:pt x="3914" y="1136"/>
                      <a:pt x="3854" y="1315"/>
                    </a:cubicBezTo>
                    <a:cubicBezTo>
                      <a:pt x="3675" y="1823"/>
                      <a:pt x="3421" y="2196"/>
                      <a:pt x="2047" y="2196"/>
                    </a:cubicBezTo>
                    <a:cubicBezTo>
                      <a:pt x="613" y="2196"/>
                      <a:pt x="374" y="2256"/>
                      <a:pt x="374" y="2256"/>
                    </a:cubicBezTo>
                    <a:cubicBezTo>
                      <a:pt x="315" y="2256"/>
                      <a:pt x="240" y="2316"/>
                      <a:pt x="240" y="2375"/>
                    </a:cubicBezTo>
                    <a:cubicBezTo>
                      <a:pt x="315" y="2435"/>
                      <a:pt x="315" y="2435"/>
                      <a:pt x="374" y="2435"/>
                    </a:cubicBezTo>
                    <a:cubicBezTo>
                      <a:pt x="434" y="2435"/>
                      <a:pt x="613" y="2435"/>
                      <a:pt x="2047" y="2375"/>
                    </a:cubicBezTo>
                    <a:cubicBezTo>
                      <a:pt x="3541" y="2375"/>
                      <a:pt x="3854" y="1942"/>
                      <a:pt x="4048" y="1449"/>
                    </a:cubicBezTo>
                    <a:cubicBezTo>
                      <a:pt x="4168" y="1195"/>
                      <a:pt x="4168" y="942"/>
                      <a:pt x="4048" y="703"/>
                    </a:cubicBezTo>
                    <a:cubicBezTo>
                      <a:pt x="3854" y="389"/>
                      <a:pt x="3600" y="195"/>
                      <a:pt x="3302" y="75"/>
                    </a:cubicBezTo>
                    <a:cubicBezTo>
                      <a:pt x="2988" y="16"/>
                      <a:pt x="2223" y="1"/>
                      <a:pt x="1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0" name="Google Shape;320;p32"/>
              <p:cNvSpPr/>
              <p:nvPr/>
            </p:nvSpPr>
            <p:spPr>
              <a:xfrm>
                <a:off x="2152142" y="2015347"/>
                <a:ext cx="492390" cy="172658"/>
              </a:xfrm>
              <a:custGeom>
                <a:avLst/>
                <a:gdLst/>
                <a:ahLst/>
                <a:cxnLst/>
                <a:rect l="l" t="t" r="r" b="b"/>
                <a:pathLst>
                  <a:path w="7275" h="2551" extrusionOk="0">
                    <a:moveTo>
                      <a:pt x="5405" y="1"/>
                    </a:moveTo>
                    <a:cubicBezTo>
                      <a:pt x="3696" y="1"/>
                      <a:pt x="232" y="2058"/>
                      <a:pt x="60" y="2177"/>
                    </a:cubicBezTo>
                    <a:cubicBezTo>
                      <a:pt x="60" y="2236"/>
                      <a:pt x="1" y="2296"/>
                      <a:pt x="60" y="2356"/>
                    </a:cubicBezTo>
                    <a:cubicBezTo>
                      <a:pt x="60" y="2356"/>
                      <a:pt x="87" y="2382"/>
                      <a:pt x="122" y="2382"/>
                    </a:cubicBezTo>
                    <a:cubicBezTo>
                      <a:pt x="140" y="2382"/>
                      <a:pt x="160" y="2376"/>
                      <a:pt x="180" y="2356"/>
                    </a:cubicBezTo>
                    <a:cubicBezTo>
                      <a:pt x="247" y="2356"/>
                      <a:pt x="3783" y="215"/>
                      <a:pt x="5381" y="215"/>
                    </a:cubicBezTo>
                    <a:cubicBezTo>
                      <a:pt x="5569" y="215"/>
                      <a:pt x="5730" y="244"/>
                      <a:pt x="5855" y="310"/>
                    </a:cubicBezTo>
                    <a:cubicBezTo>
                      <a:pt x="7035" y="922"/>
                      <a:pt x="6527" y="2296"/>
                      <a:pt x="6527" y="2356"/>
                    </a:cubicBezTo>
                    <a:cubicBezTo>
                      <a:pt x="6527" y="2416"/>
                      <a:pt x="6527" y="2490"/>
                      <a:pt x="6602" y="2550"/>
                    </a:cubicBezTo>
                    <a:lnTo>
                      <a:pt x="6662" y="2550"/>
                    </a:lnTo>
                    <a:cubicBezTo>
                      <a:pt x="6662" y="2550"/>
                      <a:pt x="6721" y="2490"/>
                      <a:pt x="6721" y="2416"/>
                    </a:cubicBezTo>
                    <a:cubicBezTo>
                      <a:pt x="6721" y="2416"/>
                      <a:pt x="7274" y="803"/>
                      <a:pt x="5975" y="116"/>
                    </a:cubicBezTo>
                    <a:cubicBezTo>
                      <a:pt x="5823" y="36"/>
                      <a:pt x="5629" y="1"/>
                      <a:pt x="54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21" name="Google Shape;321;p32"/>
            <p:cNvSpPr/>
            <p:nvPr/>
          </p:nvSpPr>
          <p:spPr>
            <a:xfrm>
              <a:off x="6925040" y="3682941"/>
              <a:ext cx="888617" cy="1306083"/>
            </a:xfrm>
            <a:custGeom>
              <a:avLst/>
              <a:gdLst/>
              <a:ahLst/>
              <a:cxnLst/>
              <a:rect l="l" t="t" r="r" b="b"/>
              <a:pathLst>
                <a:path w="20790" h="30557" extrusionOk="0">
                  <a:moveTo>
                    <a:pt x="12949" y="0"/>
                  </a:moveTo>
                  <a:cubicBezTo>
                    <a:pt x="12889" y="0"/>
                    <a:pt x="12829" y="0"/>
                    <a:pt x="12829" y="60"/>
                  </a:cubicBezTo>
                  <a:lnTo>
                    <a:pt x="3674" y="11769"/>
                  </a:lnTo>
                  <a:lnTo>
                    <a:pt x="3674" y="11888"/>
                  </a:lnTo>
                  <a:cubicBezTo>
                    <a:pt x="3704" y="11918"/>
                    <a:pt x="3738" y="11933"/>
                    <a:pt x="3771" y="11933"/>
                  </a:cubicBezTo>
                  <a:cubicBezTo>
                    <a:pt x="3805" y="11933"/>
                    <a:pt x="3839" y="11918"/>
                    <a:pt x="3868" y="11888"/>
                  </a:cubicBezTo>
                  <a:lnTo>
                    <a:pt x="12949" y="254"/>
                  </a:lnTo>
                  <a:lnTo>
                    <a:pt x="20536" y="5855"/>
                  </a:lnTo>
                  <a:cubicBezTo>
                    <a:pt x="20297" y="6542"/>
                    <a:pt x="18549" y="12321"/>
                    <a:pt x="16055" y="18056"/>
                  </a:cubicBezTo>
                  <a:cubicBezTo>
                    <a:pt x="12635" y="26076"/>
                    <a:pt x="9409" y="30303"/>
                    <a:pt x="6721" y="30303"/>
                  </a:cubicBezTo>
                  <a:cubicBezTo>
                    <a:pt x="4048" y="30303"/>
                    <a:pt x="2121" y="29004"/>
                    <a:pt x="1061" y="26450"/>
                  </a:cubicBezTo>
                  <a:cubicBezTo>
                    <a:pt x="254" y="24523"/>
                    <a:pt x="254" y="22597"/>
                    <a:pt x="254" y="22537"/>
                  </a:cubicBezTo>
                  <a:cubicBezTo>
                    <a:pt x="254" y="22462"/>
                    <a:pt x="194" y="22462"/>
                    <a:pt x="135" y="22462"/>
                  </a:cubicBezTo>
                  <a:cubicBezTo>
                    <a:pt x="75" y="22462"/>
                    <a:pt x="0" y="22462"/>
                    <a:pt x="0" y="22537"/>
                  </a:cubicBezTo>
                  <a:cubicBezTo>
                    <a:pt x="0" y="22597"/>
                    <a:pt x="0" y="24583"/>
                    <a:pt x="881" y="26509"/>
                  </a:cubicBezTo>
                  <a:cubicBezTo>
                    <a:pt x="1628" y="28376"/>
                    <a:pt x="3241" y="30557"/>
                    <a:pt x="6721" y="30557"/>
                  </a:cubicBezTo>
                  <a:cubicBezTo>
                    <a:pt x="8289" y="30557"/>
                    <a:pt x="9962" y="29257"/>
                    <a:pt x="11769" y="26644"/>
                  </a:cubicBezTo>
                  <a:cubicBezTo>
                    <a:pt x="13203" y="24583"/>
                    <a:pt x="14756" y="21715"/>
                    <a:pt x="16309" y="18176"/>
                  </a:cubicBezTo>
                  <a:cubicBezTo>
                    <a:pt x="18923" y="12082"/>
                    <a:pt x="20730" y="5855"/>
                    <a:pt x="20790" y="5795"/>
                  </a:cubicBezTo>
                  <a:cubicBezTo>
                    <a:pt x="20790" y="5795"/>
                    <a:pt x="20730" y="5735"/>
                    <a:pt x="20730" y="5660"/>
                  </a:cubicBezTo>
                  <a:lnTo>
                    <a:pt x="129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7398694" y="3776757"/>
              <a:ext cx="372202" cy="291760"/>
            </a:xfrm>
            <a:custGeom>
              <a:avLst/>
              <a:gdLst/>
              <a:ahLst/>
              <a:cxnLst/>
              <a:rect l="l" t="t" r="r" b="b"/>
              <a:pathLst>
                <a:path w="8708" h="6826" extrusionOk="0">
                  <a:moveTo>
                    <a:pt x="91" y="1"/>
                  </a:moveTo>
                  <a:cubicBezTo>
                    <a:pt x="60" y="1"/>
                    <a:pt x="30" y="15"/>
                    <a:pt x="0" y="45"/>
                  </a:cubicBezTo>
                  <a:cubicBezTo>
                    <a:pt x="0" y="105"/>
                    <a:pt x="0" y="180"/>
                    <a:pt x="60" y="239"/>
                  </a:cubicBezTo>
                  <a:lnTo>
                    <a:pt x="8528" y="6826"/>
                  </a:lnTo>
                  <a:lnTo>
                    <a:pt x="8647" y="6826"/>
                  </a:lnTo>
                  <a:cubicBezTo>
                    <a:pt x="8707" y="6766"/>
                    <a:pt x="8707" y="6706"/>
                    <a:pt x="8647" y="6647"/>
                  </a:cubicBezTo>
                  <a:lnTo>
                    <a:pt x="194" y="45"/>
                  </a:lnTo>
                  <a:cubicBezTo>
                    <a:pt x="157" y="15"/>
                    <a:pt x="123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8696390" y="3914640"/>
              <a:ext cx="37699" cy="1215468"/>
            </a:xfrm>
            <a:custGeom>
              <a:avLst/>
              <a:gdLst/>
              <a:ahLst/>
              <a:cxnLst/>
              <a:rect l="l" t="t" r="r" b="b"/>
              <a:pathLst>
                <a:path w="882" h="28437" extrusionOk="0">
                  <a:moveTo>
                    <a:pt x="75" y="0"/>
                  </a:moveTo>
                  <a:cubicBezTo>
                    <a:pt x="1" y="0"/>
                    <a:pt x="1" y="60"/>
                    <a:pt x="1" y="120"/>
                  </a:cubicBezTo>
                  <a:lnTo>
                    <a:pt x="688" y="28317"/>
                  </a:lnTo>
                  <a:cubicBezTo>
                    <a:pt x="688" y="28377"/>
                    <a:pt x="688" y="28436"/>
                    <a:pt x="747" y="28436"/>
                  </a:cubicBezTo>
                  <a:cubicBezTo>
                    <a:pt x="822" y="28436"/>
                    <a:pt x="882" y="28377"/>
                    <a:pt x="882" y="28317"/>
                  </a:cubicBezTo>
                  <a:lnTo>
                    <a:pt x="195" y="120"/>
                  </a:lnTo>
                  <a:cubicBezTo>
                    <a:pt x="195" y="60"/>
                    <a:pt x="135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4" name="Google Shape;324;p32"/>
          <p:cNvGrpSpPr/>
          <p:nvPr/>
        </p:nvGrpSpPr>
        <p:grpSpPr>
          <a:xfrm flipH="1">
            <a:off x="-269228" y="2175576"/>
            <a:ext cx="1876511" cy="1383050"/>
            <a:chOff x="4350975" y="2997713"/>
            <a:chExt cx="2640370" cy="1945765"/>
          </a:xfrm>
        </p:grpSpPr>
        <p:sp>
          <p:nvSpPr>
            <p:cNvPr id="325" name="Google Shape;325;p32"/>
            <p:cNvSpPr/>
            <p:nvPr/>
          </p:nvSpPr>
          <p:spPr>
            <a:xfrm>
              <a:off x="4350975" y="2997712"/>
              <a:ext cx="2569354" cy="1945141"/>
            </a:xfrm>
            <a:custGeom>
              <a:avLst/>
              <a:gdLst/>
              <a:ahLst/>
              <a:cxnLst/>
              <a:rect l="l" t="t" r="r" b="b"/>
              <a:pathLst>
                <a:path w="49719" h="37640" extrusionOk="0">
                  <a:moveTo>
                    <a:pt x="8648" y="1"/>
                  </a:moveTo>
                  <a:lnTo>
                    <a:pt x="434" y="24404"/>
                  </a:lnTo>
                  <a:cubicBezTo>
                    <a:pt x="0" y="25584"/>
                    <a:pt x="687" y="26824"/>
                    <a:pt x="1867" y="27197"/>
                  </a:cubicBezTo>
                  <a:lnTo>
                    <a:pt x="36531" y="36965"/>
                  </a:lnTo>
                  <a:lnTo>
                    <a:pt x="38831" y="37592"/>
                  </a:lnTo>
                  <a:cubicBezTo>
                    <a:pt x="38940" y="37624"/>
                    <a:pt x="39042" y="37639"/>
                    <a:pt x="39139" y="37639"/>
                  </a:cubicBezTo>
                  <a:cubicBezTo>
                    <a:pt x="39981" y="37639"/>
                    <a:pt x="40369" y="36490"/>
                    <a:pt x="40758" y="35606"/>
                  </a:cubicBezTo>
                  <a:lnTo>
                    <a:pt x="49719" y="12949"/>
                  </a:lnTo>
                  <a:lnTo>
                    <a:pt x="49540" y="11202"/>
                  </a:lnTo>
                  <a:lnTo>
                    <a:pt x="49345" y="11142"/>
                  </a:lnTo>
                  <a:lnTo>
                    <a:pt x="86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6238818" y="3573507"/>
              <a:ext cx="752528" cy="1369971"/>
            </a:xfrm>
            <a:custGeom>
              <a:avLst/>
              <a:gdLst/>
              <a:ahLst/>
              <a:cxnLst/>
              <a:rect l="l" t="t" r="r" b="b"/>
              <a:pathLst>
                <a:path w="14562" h="26510" extrusionOk="0">
                  <a:moveTo>
                    <a:pt x="12814" y="0"/>
                  </a:moveTo>
                  <a:lnTo>
                    <a:pt x="3555" y="23777"/>
                  </a:lnTo>
                  <a:cubicBezTo>
                    <a:pt x="3181" y="24762"/>
                    <a:pt x="2300" y="25449"/>
                    <a:pt x="1315" y="25584"/>
                  </a:cubicBezTo>
                  <a:lnTo>
                    <a:pt x="0" y="25823"/>
                  </a:lnTo>
                  <a:lnTo>
                    <a:pt x="2300" y="26450"/>
                  </a:lnTo>
                  <a:cubicBezTo>
                    <a:pt x="2435" y="26510"/>
                    <a:pt x="2554" y="26510"/>
                    <a:pt x="2674" y="26510"/>
                  </a:cubicBezTo>
                  <a:lnTo>
                    <a:pt x="2868" y="26510"/>
                  </a:lnTo>
                  <a:cubicBezTo>
                    <a:pt x="3047" y="26510"/>
                    <a:pt x="3241" y="26510"/>
                    <a:pt x="3420" y="26450"/>
                  </a:cubicBezTo>
                  <a:cubicBezTo>
                    <a:pt x="3480" y="26450"/>
                    <a:pt x="3555" y="26450"/>
                    <a:pt x="3615" y="26390"/>
                  </a:cubicBezTo>
                  <a:cubicBezTo>
                    <a:pt x="3794" y="26330"/>
                    <a:pt x="3928" y="26256"/>
                    <a:pt x="3988" y="26196"/>
                  </a:cubicBezTo>
                  <a:cubicBezTo>
                    <a:pt x="4107" y="26136"/>
                    <a:pt x="4167" y="26077"/>
                    <a:pt x="4302" y="26017"/>
                  </a:cubicBezTo>
                  <a:cubicBezTo>
                    <a:pt x="4541" y="25763"/>
                    <a:pt x="4735" y="25509"/>
                    <a:pt x="4854" y="25210"/>
                  </a:cubicBezTo>
                  <a:lnTo>
                    <a:pt x="14562" y="941"/>
                  </a:lnTo>
                  <a:lnTo>
                    <a:pt x="14069" y="687"/>
                  </a:lnTo>
                  <a:lnTo>
                    <a:pt x="13935" y="568"/>
                  </a:lnTo>
                  <a:lnTo>
                    <a:pt x="13636" y="374"/>
                  </a:lnTo>
                  <a:lnTo>
                    <a:pt x="13442" y="314"/>
                  </a:lnTo>
                  <a:lnTo>
                    <a:pt x="13188" y="120"/>
                  </a:lnTo>
                  <a:lnTo>
                    <a:pt x="13009" y="60"/>
                  </a:lnTo>
                  <a:lnTo>
                    <a:pt x="128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27" name="Google Shape;327;p32"/>
            <p:cNvGrpSpPr/>
            <p:nvPr/>
          </p:nvGrpSpPr>
          <p:grpSpPr>
            <a:xfrm>
              <a:off x="4460584" y="3088045"/>
              <a:ext cx="2331639" cy="1726557"/>
              <a:chOff x="2841334" y="1689195"/>
              <a:chExt cx="2331639" cy="1726557"/>
            </a:xfrm>
          </p:grpSpPr>
          <p:sp>
            <p:nvSpPr>
              <p:cNvPr id="328" name="Google Shape;328;p32"/>
              <p:cNvSpPr/>
              <p:nvPr/>
            </p:nvSpPr>
            <p:spPr>
              <a:xfrm>
                <a:off x="3178583" y="1689195"/>
                <a:ext cx="1994390" cy="694649"/>
              </a:xfrm>
              <a:custGeom>
                <a:avLst/>
                <a:gdLst/>
                <a:ahLst/>
                <a:cxnLst/>
                <a:rect l="l" t="t" r="r" b="b"/>
                <a:pathLst>
                  <a:path w="38593" h="13442" extrusionOk="0">
                    <a:moveTo>
                      <a:pt x="1121" y="254"/>
                    </a:moveTo>
                    <a:lnTo>
                      <a:pt x="38339" y="10395"/>
                    </a:lnTo>
                    <a:lnTo>
                      <a:pt x="37219" y="13188"/>
                    </a:lnTo>
                    <a:lnTo>
                      <a:pt x="255" y="2868"/>
                    </a:lnTo>
                    <a:lnTo>
                      <a:pt x="1121" y="254"/>
                    </a:lnTo>
                    <a:close/>
                    <a:moveTo>
                      <a:pt x="1121" y="0"/>
                    </a:moveTo>
                    <a:cubicBezTo>
                      <a:pt x="1061" y="0"/>
                      <a:pt x="1001" y="0"/>
                      <a:pt x="1001" y="60"/>
                    </a:cubicBezTo>
                    <a:lnTo>
                      <a:pt x="1" y="2927"/>
                    </a:lnTo>
                    <a:lnTo>
                      <a:pt x="1" y="2987"/>
                    </a:lnTo>
                    <a:lnTo>
                      <a:pt x="75" y="3047"/>
                    </a:lnTo>
                    <a:lnTo>
                      <a:pt x="37219" y="13442"/>
                    </a:lnTo>
                    <a:cubicBezTo>
                      <a:pt x="37278" y="13442"/>
                      <a:pt x="37338" y="13442"/>
                      <a:pt x="37338" y="13382"/>
                    </a:cubicBezTo>
                    <a:lnTo>
                      <a:pt x="38533" y="10395"/>
                    </a:lnTo>
                    <a:cubicBezTo>
                      <a:pt x="38593" y="10395"/>
                      <a:pt x="38593" y="10335"/>
                      <a:pt x="38533" y="10335"/>
                    </a:cubicBezTo>
                    <a:cubicBezTo>
                      <a:pt x="38533" y="10260"/>
                      <a:pt x="38533" y="10260"/>
                      <a:pt x="38458" y="10260"/>
                    </a:cubicBezTo>
                    <a:lnTo>
                      <a:pt x="11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>
                <a:off x="2841334" y="1987842"/>
                <a:ext cx="1177007" cy="1091894"/>
              </a:xfrm>
              <a:custGeom>
                <a:avLst/>
                <a:gdLst/>
                <a:ahLst/>
                <a:cxnLst/>
                <a:rect l="l" t="t" r="r" b="b"/>
                <a:pathLst>
                  <a:path w="22776" h="21129" extrusionOk="0">
                    <a:moveTo>
                      <a:pt x="5720" y="195"/>
                    </a:moveTo>
                    <a:lnTo>
                      <a:pt x="22522" y="4676"/>
                    </a:lnTo>
                    <a:lnTo>
                      <a:pt x="16608" y="20910"/>
                    </a:lnTo>
                    <a:lnTo>
                      <a:pt x="254" y="16250"/>
                    </a:lnTo>
                    <a:lnTo>
                      <a:pt x="5720" y="195"/>
                    </a:lnTo>
                    <a:close/>
                    <a:moveTo>
                      <a:pt x="5720" y="1"/>
                    </a:moveTo>
                    <a:cubicBezTo>
                      <a:pt x="5661" y="1"/>
                      <a:pt x="5601" y="1"/>
                      <a:pt x="5601" y="76"/>
                    </a:cubicBezTo>
                    <a:lnTo>
                      <a:pt x="0" y="16250"/>
                    </a:lnTo>
                    <a:cubicBezTo>
                      <a:pt x="0" y="16310"/>
                      <a:pt x="0" y="16310"/>
                      <a:pt x="60" y="16370"/>
                    </a:cubicBezTo>
                    <a:lnTo>
                      <a:pt x="16683" y="21104"/>
                    </a:lnTo>
                    <a:cubicBezTo>
                      <a:pt x="16700" y="21121"/>
                      <a:pt x="16718" y="21129"/>
                      <a:pt x="16734" y="21129"/>
                    </a:cubicBezTo>
                    <a:cubicBezTo>
                      <a:pt x="16772" y="21129"/>
                      <a:pt x="16802" y="21086"/>
                      <a:pt x="16802" y="21044"/>
                    </a:cubicBezTo>
                    <a:lnTo>
                      <a:pt x="22776" y="4676"/>
                    </a:lnTo>
                    <a:lnTo>
                      <a:pt x="22776" y="4616"/>
                    </a:lnTo>
                    <a:cubicBezTo>
                      <a:pt x="22776" y="4556"/>
                      <a:pt x="22716" y="4556"/>
                      <a:pt x="22716" y="4556"/>
                    </a:cubicBezTo>
                    <a:lnTo>
                      <a:pt x="57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>
                <a:off x="3175534" y="1907586"/>
                <a:ext cx="1859305" cy="511762"/>
              </a:xfrm>
              <a:custGeom>
                <a:avLst/>
                <a:gdLst/>
                <a:ahLst/>
                <a:cxnLst/>
                <a:rect l="l" t="t" r="r" b="b"/>
                <a:pathLst>
                  <a:path w="35979" h="9903" extrusionOk="0">
                    <a:moveTo>
                      <a:pt x="134" y="1"/>
                    </a:moveTo>
                    <a:cubicBezTo>
                      <a:pt x="60" y="1"/>
                      <a:pt x="0" y="1"/>
                      <a:pt x="0" y="61"/>
                    </a:cubicBezTo>
                    <a:cubicBezTo>
                      <a:pt x="0" y="135"/>
                      <a:pt x="0" y="195"/>
                      <a:pt x="60" y="195"/>
                    </a:cubicBezTo>
                    <a:lnTo>
                      <a:pt x="35844" y="9903"/>
                    </a:lnTo>
                    <a:cubicBezTo>
                      <a:pt x="35904" y="9903"/>
                      <a:pt x="35978" y="9903"/>
                      <a:pt x="35978" y="9843"/>
                    </a:cubicBezTo>
                    <a:cubicBezTo>
                      <a:pt x="35978" y="9768"/>
                      <a:pt x="35978" y="9708"/>
                      <a:pt x="35904" y="9708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>
                <a:off x="3163183" y="1946189"/>
                <a:ext cx="1582210" cy="437657"/>
              </a:xfrm>
              <a:custGeom>
                <a:avLst/>
                <a:gdLst/>
                <a:ahLst/>
                <a:cxnLst/>
                <a:rect l="l" t="t" r="r" b="b"/>
                <a:pathLst>
                  <a:path w="30617" h="8469" extrusionOk="0">
                    <a:moveTo>
                      <a:pt x="120" y="1"/>
                    </a:moveTo>
                    <a:cubicBezTo>
                      <a:pt x="60" y="1"/>
                      <a:pt x="0" y="1"/>
                      <a:pt x="0" y="60"/>
                    </a:cubicBezTo>
                    <a:cubicBezTo>
                      <a:pt x="0" y="135"/>
                      <a:pt x="0" y="195"/>
                      <a:pt x="60" y="195"/>
                    </a:cubicBezTo>
                    <a:lnTo>
                      <a:pt x="30482" y="8469"/>
                    </a:lnTo>
                    <a:cubicBezTo>
                      <a:pt x="30542" y="8469"/>
                      <a:pt x="30617" y="8469"/>
                      <a:pt x="30617" y="8409"/>
                    </a:cubicBezTo>
                    <a:cubicBezTo>
                      <a:pt x="30617" y="8349"/>
                      <a:pt x="30617" y="8274"/>
                      <a:pt x="30542" y="8274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>
                <a:off x="4082377" y="2271140"/>
                <a:ext cx="942443" cy="347324"/>
              </a:xfrm>
              <a:custGeom>
                <a:avLst/>
                <a:gdLst/>
                <a:ahLst/>
                <a:cxnLst/>
                <a:rect l="l" t="t" r="r" b="b"/>
                <a:pathLst>
                  <a:path w="18237" h="6721" extrusionOk="0">
                    <a:moveTo>
                      <a:pt x="807" y="254"/>
                    </a:moveTo>
                    <a:lnTo>
                      <a:pt x="17982" y="4973"/>
                    </a:lnTo>
                    <a:lnTo>
                      <a:pt x="17430" y="6467"/>
                    </a:lnTo>
                    <a:lnTo>
                      <a:pt x="195" y="1867"/>
                    </a:lnTo>
                    <a:lnTo>
                      <a:pt x="807" y="254"/>
                    </a:lnTo>
                    <a:close/>
                    <a:moveTo>
                      <a:pt x="747" y="0"/>
                    </a:moveTo>
                    <a:cubicBezTo>
                      <a:pt x="688" y="0"/>
                      <a:pt x="628" y="60"/>
                      <a:pt x="628" y="60"/>
                    </a:cubicBezTo>
                    <a:lnTo>
                      <a:pt x="1" y="1867"/>
                    </a:lnTo>
                    <a:lnTo>
                      <a:pt x="1" y="1927"/>
                    </a:lnTo>
                    <a:cubicBezTo>
                      <a:pt x="1" y="1986"/>
                      <a:pt x="1" y="1986"/>
                      <a:pt x="60" y="1986"/>
                    </a:cubicBezTo>
                    <a:lnTo>
                      <a:pt x="17489" y="6721"/>
                    </a:lnTo>
                    <a:cubicBezTo>
                      <a:pt x="17549" y="6721"/>
                      <a:pt x="17549" y="6721"/>
                      <a:pt x="17609" y="6661"/>
                    </a:cubicBezTo>
                    <a:lnTo>
                      <a:pt x="18176" y="4973"/>
                    </a:lnTo>
                    <a:cubicBezTo>
                      <a:pt x="18236" y="4914"/>
                      <a:pt x="18236" y="4914"/>
                      <a:pt x="18176" y="4854"/>
                    </a:cubicBezTo>
                    <a:lnTo>
                      <a:pt x="18117" y="4854"/>
                    </a:lnTo>
                    <a:lnTo>
                      <a:pt x="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3" name="Google Shape;333;p32"/>
              <p:cNvSpPr/>
              <p:nvPr/>
            </p:nvSpPr>
            <p:spPr>
              <a:xfrm>
                <a:off x="4043773" y="2454803"/>
                <a:ext cx="405255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241" extrusionOk="0">
                    <a:moveTo>
                      <a:pt x="135" y="1"/>
                    </a:moveTo>
                    <a:cubicBezTo>
                      <a:pt x="61" y="1"/>
                      <a:pt x="1" y="1"/>
                      <a:pt x="1" y="60"/>
                    </a:cubicBezTo>
                    <a:cubicBezTo>
                      <a:pt x="1" y="120"/>
                      <a:pt x="1" y="180"/>
                      <a:pt x="61" y="180"/>
                    </a:cubicBezTo>
                    <a:lnTo>
                      <a:pt x="7722" y="2241"/>
                    </a:lnTo>
                    <a:lnTo>
                      <a:pt x="7782" y="2241"/>
                    </a:lnTo>
                    <a:cubicBezTo>
                      <a:pt x="7782" y="2241"/>
                      <a:pt x="7842" y="2241"/>
                      <a:pt x="7842" y="2166"/>
                    </a:cubicBezTo>
                    <a:cubicBezTo>
                      <a:pt x="7842" y="2106"/>
                      <a:pt x="7842" y="2047"/>
                      <a:pt x="7782" y="2047"/>
                    </a:cubicBezTo>
                    <a:lnTo>
                      <a:pt x="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4" name="Google Shape;334;p32"/>
              <p:cNvSpPr/>
              <p:nvPr/>
            </p:nvSpPr>
            <p:spPr>
              <a:xfrm>
                <a:off x="4031422" y="2483381"/>
                <a:ext cx="408356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2241" extrusionOk="0">
                    <a:moveTo>
                      <a:pt x="180" y="0"/>
                    </a:moveTo>
                    <a:cubicBezTo>
                      <a:pt x="120" y="0"/>
                      <a:pt x="61" y="0"/>
                      <a:pt x="61" y="60"/>
                    </a:cubicBezTo>
                    <a:cubicBezTo>
                      <a:pt x="1" y="120"/>
                      <a:pt x="61" y="194"/>
                      <a:pt x="120" y="194"/>
                    </a:cubicBezTo>
                    <a:lnTo>
                      <a:pt x="7767" y="2240"/>
                    </a:lnTo>
                    <a:cubicBezTo>
                      <a:pt x="7842" y="2240"/>
                      <a:pt x="7842" y="2240"/>
                      <a:pt x="7901" y="2181"/>
                    </a:cubicBezTo>
                    <a:cubicBezTo>
                      <a:pt x="7901" y="2121"/>
                      <a:pt x="7842" y="2061"/>
                      <a:pt x="7767" y="2061"/>
                    </a:cubicBez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021397" y="2512682"/>
                <a:ext cx="405255" cy="118910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301" extrusionOk="0">
                    <a:moveTo>
                      <a:pt x="120" y="1"/>
                    </a:moveTo>
                    <a:cubicBezTo>
                      <a:pt x="60" y="1"/>
                      <a:pt x="1" y="1"/>
                      <a:pt x="1" y="60"/>
                    </a:cubicBezTo>
                    <a:cubicBezTo>
                      <a:pt x="1" y="120"/>
                      <a:pt x="1" y="180"/>
                      <a:pt x="60" y="180"/>
                    </a:cubicBezTo>
                    <a:lnTo>
                      <a:pt x="7722" y="2241"/>
                    </a:lnTo>
                    <a:lnTo>
                      <a:pt x="7782" y="2301"/>
                    </a:lnTo>
                    <a:cubicBezTo>
                      <a:pt x="7782" y="2301"/>
                      <a:pt x="7842" y="2241"/>
                      <a:pt x="7842" y="2166"/>
                    </a:cubicBezTo>
                    <a:cubicBezTo>
                      <a:pt x="7842" y="2166"/>
                      <a:pt x="7842" y="2107"/>
                      <a:pt x="7782" y="2047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4008271" y="2541260"/>
                <a:ext cx="409131" cy="118910"/>
              </a:xfrm>
              <a:custGeom>
                <a:avLst/>
                <a:gdLst/>
                <a:ahLst/>
                <a:cxnLst/>
                <a:rect l="l" t="t" r="r" b="b"/>
                <a:pathLst>
                  <a:path w="7917" h="2301" extrusionOk="0">
                    <a:moveTo>
                      <a:pt x="135" y="0"/>
                    </a:moveTo>
                    <a:cubicBezTo>
                      <a:pt x="135" y="0"/>
                      <a:pt x="75" y="60"/>
                      <a:pt x="75" y="120"/>
                    </a:cubicBezTo>
                    <a:cubicBezTo>
                      <a:pt x="1" y="120"/>
                      <a:pt x="75" y="194"/>
                      <a:pt x="135" y="194"/>
                    </a:cubicBezTo>
                    <a:lnTo>
                      <a:pt x="7782" y="2300"/>
                    </a:lnTo>
                    <a:cubicBezTo>
                      <a:pt x="7842" y="2300"/>
                      <a:pt x="7842" y="2241"/>
                      <a:pt x="7842" y="2241"/>
                    </a:cubicBezTo>
                    <a:cubicBezTo>
                      <a:pt x="7916" y="2181"/>
                      <a:pt x="7842" y="2121"/>
                      <a:pt x="7782" y="2121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3999020" y="2572370"/>
                <a:ext cx="405255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266" extrusionOk="0">
                    <a:moveTo>
                      <a:pt x="69" y="1"/>
                    </a:moveTo>
                    <a:cubicBezTo>
                      <a:pt x="30" y="1"/>
                      <a:pt x="1" y="43"/>
                      <a:pt x="1" y="85"/>
                    </a:cubicBezTo>
                    <a:cubicBezTo>
                      <a:pt x="1" y="145"/>
                      <a:pt x="1" y="145"/>
                      <a:pt x="60" y="205"/>
                    </a:cubicBezTo>
                    <a:lnTo>
                      <a:pt x="7722" y="2266"/>
                    </a:lnTo>
                    <a:cubicBezTo>
                      <a:pt x="7782" y="2266"/>
                      <a:pt x="7841" y="2206"/>
                      <a:pt x="7841" y="2206"/>
                    </a:cubicBezTo>
                    <a:cubicBezTo>
                      <a:pt x="7841" y="2131"/>
                      <a:pt x="7841" y="2072"/>
                      <a:pt x="7782" y="2072"/>
                    </a:cubicBezTo>
                    <a:lnTo>
                      <a:pt x="120" y="26"/>
                    </a:lnTo>
                    <a:cubicBezTo>
                      <a:pt x="103" y="8"/>
                      <a:pt x="85" y="1"/>
                      <a:pt x="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3985894" y="2602240"/>
                <a:ext cx="408356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2241" extrusionOk="0">
                    <a:moveTo>
                      <a:pt x="135" y="0"/>
                    </a:moveTo>
                    <a:cubicBezTo>
                      <a:pt x="135" y="0"/>
                      <a:pt x="60" y="0"/>
                      <a:pt x="1" y="60"/>
                    </a:cubicBezTo>
                    <a:cubicBezTo>
                      <a:pt x="1" y="135"/>
                      <a:pt x="60" y="194"/>
                      <a:pt x="135" y="194"/>
                    </a:cubicBezTo>
                    <a:lnTo>
                      <a:pt x="7722" y="2240"/>
                    </a:lnTo>
                    <a:lnTo>
                      <a:pt x="7782" y="2240"/>
                    </a:lnTo>
                    <a:cubicBezTo>
                      <a:pt x="7842" y="2240"/>
                      <a:pt x="7842" y="2240"/>
                      <a:pt x="7842" y="2181"/>
                    </a:cubicBezTo>
                    <a:cubicBezTo>
                      <a:pt x="7901" y="2121"/>
                      <a:pt x="7842" y="2061"/>
                      <a:pt x="7782" y="2061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3976644" y="2631541"/>
                <a:ext cx="405255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241" extrusionOk="0">
                    <a:moveTo>
                      <a:pt x="120" y="1"/>
                    </a:moveTo>
                    <a:cubicBezTo>
                      <a:pt x="60" y="1"/>
                      <a:pt x="0" y="1"/>
                      <a:pt x="0" y="60"/>
                    </a:cubicBezTo>
                    <a:cubicBezTo>
                      <a:pt x="0" y="120"/>
                      <a:pt x="0" y="180"/>
                      <a:pt x="60" y="180"/>
                    </a:cubicBezTo>
                    <a:lnTo>
                      <a:pt x="7707" y="2241"/>
                    </a:lnTo>
                    <a:cubicBezTo>
                      <a:pt x="7782" y="2241"/>
                      <a:pt x="7841" y="2241"/>
                      <a:pt x="7841" y="2181"/>
                    </a:cubicBezTo>
                    <a:cubicBezTo>
                      <a:pt x="7841" y="2106"/>
                      <a:pt x="7841" y="2106"/>
                      <a:pt x="7782" y="2047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3963518" y="2660119"/>
                <a:ext cx="408356" cy="118910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2301" extrusionOk="0">
                    <a:moveTo>
                      <a:pt x="120" y="0"/>
                    </a:moveTo>
                    <a:cubicBezTo>
                      <a:pt x="60" y="0"/>
                      <a:pt x="60" y="60"/>
                      <a:pt x="1" y="60"/>
                    </a:cubicBezTo>
                    <a:cubicBezTo>
                      <a:pt x="1" y="135"/>
                      <a:pt x="60" y="194"/>
                      <a:pt x="60" y="194"/>
                    </a:cubicBezTo>
                    <a:lnTo>
                      <a:pt x="7722" y="2300"/>
                    </a:lnTo>
                    <a:lnTo>
                      <a:pt x="7782" y="2300"/>
                    </a:lnTo>
                    <a:cubicBezTo>
                      <a:pt x="7782" y="2300"/>
                      <a:pt x="7841" y="2241"/>
                      <a:pt x="7841" y="2181"/>
                    </a:cubicBezTo>
                    <a:cubicBezTo>
                      <a:pt x="7901" y="2181"/>
                      <a:pt x="7841" y="2121"/>
                      <a:pt x="7782" y="2121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3954267" y="2691229"/>
                <a:ext cx="405255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266" extrusionOk="0">
                    <a:moveTo>
                      <a:pt x="69" y="1"/>
                    </a:moveTo>
                    <a:cubicBezTo>
                      <a:pt x="30" y="1"/>
                      <a:pt x="0" y="43"/>
                      <a:pt x="0" y="85"/>
                    </a:cubicBezTo>
                    <a:cubicBezTo>
                      <a:pt x="0" y="85"/>
                      <a:pt x="0" y="145"/>
                      <a:pt x="60" y="205"/>
                    </a:cubicBezTo>
                    <a:lnTo>
                      <a:pt x="7707" y="2266"/>
                    </a:lnTo>
                    <a:cubicBezTo>
                      <a:pt x="7767" y="2266"/>
                      <a:pt x="7841" y="2206"/>
                      <a:pt x="7841" y="2206"/>
                    </a:cubicBezTo>
                    <a:cubicBezTo>
                      <a:pt x="7841" y="2146"/>
                      <a:pt x="7767" y="2072"/>
                      <a:pt x="7767" y="2072"/>
                    </a:cubicBezTo>
                    <a:lnTo>
                      <a:pt x="120" y="26"/>
                    </a:lnTo>
                    <a:cubicBezTo>
                      <a:pt x="102" y="8"/>
                      <a:pt x="85" y="1"/>
                      <a:pt x="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3941141" y="2721099"/>
                <a:ext cx="405255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241" extrusionOk="0">
                    <a:moveTo>
                      <a:pt x="120" y="0"/>
                    </a:moveTo>
                    <a:cubicBezTo>
                      <a:pt x="60" y="0"/>
                      <a:pt x="0" y="0"/>
                      <a:pt x="0" y="75"/>
                    </a:cubicBezTo>
                    <a:cubicBezTo>
                      <a:pt x="0" y="135"/>
                      <a:pt x="60" y="194"/>
                      <a:pt x="60" y="194"/>
                    </a:cubicBezTo>
                    <a:lnTo>
                      <a:pt x="7722" y="2240"/>
                    </a:lnTo>
                    <a:lnTo>
                      <a:pt x="7782" y="2240"/>
                    </a:lnTo>
                    <a:cubicBezTo>
                      <a:pt x="7782" y="2240"/>
                      <a:pt x="7841" y="2240"/>
                      <a:pt x="7841" y="2181"/>
                    </a:cubicBezTo>
                    <a:cubicBezTo>
                      <a:pt x="7841" y="2121"/>
                      <a:pt x="7841" y="2061"/>
                      <a:pt x="7782" y="2061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3928015" y="2750400"/>
                <a:ext cx="408356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2241" extrusionOk="0">
                    <a:moveTo>
                      <a:pt x="195" y="1"/>
                    </a:moveTo>
                    <a:cubicBezTo>
                      <a:pt x="135" y="1"/>
                      <a:pt x="60" y="1"/>
                      <a:pt x="60" y="60"/>
                    </a:cubicBezTo>
                    <a:cubicBezTo>
                      <a:pt x="1" y="120"/>
                      <a:pt x="60" y="180"/>
                      <a:pt x="135" y="180"/>
                    </a:cubicBezTo>
                    <a:lnTo>
                      <a:pt x="7782" y="2241"/>
                    </a:lnTo>
                    <a:cubicBezTo>
                      <a:pt x="7841" y="2241"/>
                      <a:pt x="7841" y="2241"/>
                      <a:pt x="7901" y="2181"/>
                    </a:cubicBezTo>
                    <a:cubicBezTo>
                      <a:pt x="7901" y="2121"/>
                      <a:pt x="7841" y="2047"/>
                      <a:pt x="7841" y="2047"/>
                    </a:cubicBez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3918765" y="2778978"/>
                <a:ext cx="405255" cy="119685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316" extrusionOk="0">
                    <a:moveTo>
                      <a:pt x="120" y="0"/>
                    </a:moveTo>
                    <a:cubicBezTo>
                      <a:pt x="60" y="0"/>
                      <a:pt x="0" y="0"/>
                      <a:pt x="0" y="75"/>
                    </a:cubicBezTo>
                    <a:cubicBezTo>
                      <a:pt x="0" y="135"/>
                      <a:pt x="0" y="194"/>
                      <a:pt x="60" y="194"/>
                    </a:cubicBezTo>
                    <a:lnTo>
                      <a:pt x="7707" y="2240"/>
                    </a:lnTo>
                    <a:lnTo>
                      <a:pt x="7781" y="2315"/>
                    </a:lnTo>
                    <a:cubicBezTo>
                      <a:pt x="7781" y="2315"/>
                      <a:pt x="7841" y="2240"/>
                      <a:pt x="7841" y="2181"/>
                    </a:cubicBezTo>
                    <a:cubicBezTo>
                      <a:pt x="7841" y="2181"/>
                      <a:pt x="7841" y="2121"/>
                      <a:pt x="7781" y="2061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4545462" y="2589889"/>
                <a:ext cx="405255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241" extrusionOk="0">
                    <a:moveTo>
                      <a:pt x="135" y="0"/>
                    </a:moveTo>
                    <a:cubicBezTo>
                      <a:pt x="60" y="0"/>
                      <a:pt x="60" y="0"/>
                      <a:pt x="1" y="60"/>
                    </a:cubicBezTo>
                    <a:cubicBezTo>
                      <a:pt x="1" y="120"/>
                      <a:pt x="60" y="179"/>
                      <a:pt x="60" y="179"/>
                    </a:cubicBezTo>
                    <a:lnTo>
                      <a:pt x="7722" y="2240"/>
                    </a:lnTo>
                    <a:lnTo>
                      <a:pt x="7782" y="2240"/>
                    </a:lnTo>
                    <a:cubicBezTo>
                      <a:pt x="7782" y="2240"/>
                      <a:pt x="7841" y="2240"/>
                      <a:pt x="7841" y="2166"/>
                    </a:cubicBezTo>
                    <a:cubicBezTo>
                      <a:pt x="7841" y="2106"/>
                      <a:pt x="7841" y="2046"/>
                      <a:pt x="7782" y="2046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4536211" y="2618415"/>
                <a:ext cx="405255" cy="115861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242" extrusionOk="0">
                    <a:moveTo>
                      <a:pt x="120" y="1"/>
                    </a:moveTo>
                    <a:cubicBezTo>
                      <a:pt x="60" y="1"/>
                      <a:pt x="0" y="1"/>
                      <a:pt x="0" y="61"/>
                    </a:cubicBezTo>
                    <a:cubicBezTo>
                      <a:pt x="0" y="120"/>
                      <a:pt x="0" y="195"/>
                      <a:pt x="60" y="195"/>
                    </a:cubicBezTo>
                    <a:lnTo>
                      <a:pt x="7707" y="2241"/>
                    </a:lnTo>
                    <a:cubicBezTo>
                      <a:pt x="7781" y="2241"/>
                      <a:pt x="7841" y="2241"/>
                      <a:pt x="7841" y="2181"/>
                    </a:cubicBezTo>
                    <a:cubicBezTo>
                      <a:pt x="7841" y="2122"/>
                      <a:pt x="7781" y="2122"/>
                      <a:pt x="7781" y="2062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4523085" y="2647768"/>
                <a:ext cx="405255" cy="118910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301" extrusionOk="0">
                    <a:moveTo>
                      <a:pt x="120" y="0"/>
                    </a:moveTo>
                    <a:cubicBezTo>
                      <a:pt x="60" y="0"/>
                      <a:pt x="0" y="60"/>
                      <a:pt x="0" y="120"/>
                    </a:cubicBezTo>
                    <a:lnTo>
                      <a:pt x="60" y="180"/>
                    </a:lnTo>
                    <a:lnTo>
                      <a:pt x="7722" y="2300"/>
                    </a:lnTo>
                    <a:lnTo>
                      <a:pt x="7782" y="2300"/>
                    </a:lnTo>
                    <a:lnTo>
                      <a:pt x="7841" y="2241"/>
                    </a:lnTo>
                    <a:cubicBezTo>
                      <a:pt x="7841" y="2166"/>
                      <a:pt x="7841" y="2106"/>
                      <a:pt x="7782" y="2106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4509959" y="2678103"/>
                <a:ext cx="409131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7917" h="2266" extrusionOk="0">
                    <a:moveTo>
                      <a:pt x="144" y="1"/>
                    </a:moveTo>
                    <a:cubicBezTo>
                      <a:pt x="105" y="1"/>
                      <a:pt x="75" y="43"/>
                      <a:pt x="75" y="85"/>
                    </a:cubicBezTo>
                    <a:cubicBezTo>
                      <a:pt x="1" y="160"/>
                      <a:pt x="75" y="160"/>
                      <a:pt x="135" y="220"/>
                    </a:cubicBezTo>
                    <a:lnTo>
                      <a:pt x="7782" y="2266"/>
                    </a:lnTo>
                    <a:cubicBezTo>
                      <a:pt x="7841" y="2266"/>
                      <a:pt x="7841" y="2206"/>
                      <a:pt x="7916" y="2206"/>
                    </a:cubicBezTo>
                    <a:cubicBezTo>
                      <a:pt x="7916" y="2146"/>
                      <a:pt x="7841" y="2087"/>
                      <a:pt x="7841" y="2087"/>
                    </a:cubicBezTo>
                    <a:lnTo>
                      <a:pt x="195" y="26"/>
                    </a:lnTo>
                    <a:cubicBezTo>
                      <a:pt x="177" y="8"/>
                      <a:pt x="160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4500709" y="2708748"/>
                <a:ext cx="405255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241" extrusionOk="0">
                    <a:moveTo>
                      <a:pt x="120" y="0"/>
                    </a:moveTo>
                    <a:cubicBezTo>
                      <a:pt x="60" y="0"/>
                      <a:pt x="0" y="0"/>
                      <a:pt x="0" y="60"/>
                    </a:cubicBezTo>
                    <a:cubicBezTo>
                      <a:pt x="0" y="120"/>
                      <a:pt x="0" y="179"/>
                      <a:pt x="60" y="179"/>
                    </a:cubicBezTo>
                    <a:lnTo>
                      <a:pt x="7722" y="2240"/>
                    </a:lnTo>
                    <a:lnTo>
                      <a:pt x="7781" y="2240"/>
                    </a:lnTo>
                    <a:cubicBezTo>
                      <a:pt x="7781" y="2240"/>
                      <a:pt x="7841" y="2240"/>
                      <a:pt x="7841" y="2181"/>
                    </a:cubicBezTo>
                    <a:cubicBezTo>
                      <a:pt x="7841" y="2106"/>
                      <a:pt x="7841" y="2046"/>
                      <a:pt x="7781" y="2046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4487582" y="2737274"/>
                <a:ext cx="408304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2241" extrusionOk="0">
                    <a:moveTo>
                      <a:pt x="195" y="1"/>
                    </a:moveTo>
                    <a:cubicBezTo>
                      <a:pt x="135" y="1"/>
                      <a:pt x="60" y="1"/>
                      <a:pt x="60" y="60"/>
                    </a:cubicBezTo>
                    <a:cubicBezTo>
                      <a:pt x="0" y="135"/>
                      <a:pt x="60" y="195"/>
                      <a:pt x="135" y="195"/>
                    </a:cubicBezTo>
                    <a:lnTo>
                      <a:pt x="7782" y="2241"/>
                    </a:lnTo>
                    <a:cubicBezTo>
                      <a:pt x="7841" y="2241"/>
                      <a:pt x="7841" y="2241"/>
                      <a:pt x="7901" y="2181"/>
                    </a:cubicBezTo>
                    <a:cubicBezTo>
                      <a:pt x="7901" y="2122"/>
                      <a:pt x="7841" y="2062"/>
                      <a:pt x="7782" y="2062"/>
                    </a:cubicBez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4478332" y="2766627"/>
                <a:ext cx="405255" cy="118910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301" extrusionOk="0">
                    <a:moveTo>
                      <a:pt x="120" y="0"/>
                    </a:moveTo>
                    <a:cubicBezTo>
                      <a:pt x="60" y="0"/>
                      <a:pt x="0" y="60"/>
                      <a:pt x="0" y="60"/>
                    </a:cubicBezTo>
                    <a:cubicBezTo>
                      <a:pt x="0" y="120"/>
                      <a:pt x="0" y="180"/>
                      <a:pt x="60" y="180"/>
                    </a:cubicBezTo>
                    <a:lnTo>
                      <a:pt x="7707" y="2300"/>
                    </a:lnTo>
                    <a:cubicBezTo>
                      <a:pt x="7781" y="2300"/>
                      <a:pt x="7841" y="2241"/>
                      <a:pt x="7841" y="2181"/>
                    </a:cubicBezTo>
                    <a:cubicBezTo>
                      <a:pt x="7841" y="2181"/>
                      <a:pt x="7841" y="2106"/>
                      <a:pt x="7781" y="2046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4465206" y="2797014"/>
                <a:ext cx="408304" cy="117050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2265" extrusionOk="0">
                    <a:moveTo>
                      <a:pt x="108" y="0"/>
                    </a:moveTo>
                    <a:cubicBezTo>
                      <a:pt x="91" y="0"/>
                      <a:pt x="60" y="46"/>
                      <a:pt x="60" y="99"/>
                    </a:cubicBezTo>
                    <a:cubicBezTo>
                      <a:pt x="0" y="99"/>
                      <a:pt x="60" y="159"/>
                      <a:pt x="120" y="219"/>
                    </a:cubicBezTo>
                    <a:lnTo>
                      <a:pt x="7781" y="2265"/>
                    </a:lnTo>
                    <a:cubicBezTo>
                      <a:pt x="7841" y="2265"/>
                      <a:pt x="7841" y="2205"/>
                      <a:pt x="7841" y="2205"/>
                    </a:cubicBezTo>
                    <a:cubicBezTo>
                      <a:pt x="7901" y="2145"/>
                      <a:pt x="7841" y="2086"/>
                      <a:pt x="7781" y="2086"/>
                    </a:cubicBezTo>
                    <a:lnTo>
                      <a:pt x="120" y="25"/>
                    </a:lnTo>
                    <a:cubicBezTo>
                      <a:pt x="120" y="8"/>
                      <a:pt x="115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4455956" y="2827607"/>
                <a:ext cx="405203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41" extrusionOk="0">
                    <a:moveTo>
                      <a:pt x="120" y="0"/>
                    </a:moveTo>
                    <a:cubicBezTo>
                      <a:pt x="60" y="0"/>
                      <a:pt x="0" y="0"/>
                      <a:pt x="0" y="60"/>
                    </a:cubicBezTo>
                    <a:cubicBezTo>
                      <a:pt x="0" y="120"/>
                      <a:pt x="0" y="179"/>
                      <a:pt x="60" y="179"/>
                    </a:cubicBezTo>
                    <a:lnTo>
                      <a:pt x="7707" y="2240"/>
                    </a:lnTo>
                    <a:cubicBezTo>
                      <a:pt x="7766" y="2240"/>
                      <a:pt x="7841" y="2240"/>
                      <a:pt x="7841" y="2181"/>
                    </a:cubicBezTo>
                    <a:cubicBezTo>
                      <a:pt x="7841" y="2121"/>
                      <a:pt x="7841" y="2046"/>
                      <a:pt x="7766" y="2046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4442829" y="2856133"/>
                <a:ext cx="408304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2241" extrusionOk="0">
                    <a:moveTo>
                      <a:pt x="120" y="1"/>
                    </a:moveTo>
                    <a:cubicBezTo>
                      <a:pt x="120" y="1"/>
                      <a:pt x="60" y="1"/>
                      <a:pt x="0" y="75"/>
                    </a:cubicBezTo>
                    <a:cubicBezTo>
                      <a:pt x="0" y="135"/>
                      <a:pt x="60" y="195"/>
                      <a:pt x="120" y="195"/>
                    </a:cubicBezTo>
                    <a:lnTo>
                      <a:pt x="7722" y="2241"/>
                    </a:lnTo>
                    <a:lnTo>
                      <a:pt x="7781" y="2241"/>
                    </a:lnTo>
                    <a:cubicBezTo>
                      <a:pt x="7841" y="2241"/>
                      <a:pt x="7841" y="2241"/>
                      <a:pt x="7841" y="2181"/>
                    </a:cubicBezTo>
                    <a:cubicBezTo>
                      <a:pt x="7901" y="2121"/>
                      <a:pt x="7841" y="2062"/>
                      <a:pt x="7781" y="2062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4432804" y="2885486"/>
                <a:ext cx="405203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41" extrusionOk="0">
                    <a:moveTo>
                      <a:pt x="134" y="0"/>
                    </a:moveTo>
                    <a:cubicBezTo>
                      <a:pt x="75" y="0"/>
                      <a:pt x="0" y="0"/>
                      <a:pt x="0" y="60"/>
                    </a:cubicBezTo>
                    <a:cubicBezTo>
                      <a:pt x="0" y="120"/>
                      <a:pt x="0" y="179"/>
                      <a:pt x="75" y="179"/>
                    </a:cubicBezTo>
                    <a:lnTo>
                      <a:pt x="7721" y="2240"/>
                    </a:lnTo>
                    <a:cubicBezTo>
                      <a:pt x="7781" y="2240"/>
                      <a:pt x="7841" y="2240"/>
                      <a:pt x="7841" y="2181"/>
                    </a:cubicBezTo>
                    <a:cubicBezTo>
                      <a:pt x="7841" y="2121"/>
                      <a:pt x="7841" y="2121"/>
                      <a:pt x="7781" y="2046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4420453" y="2914013"/>
                <a:ext cx="405203" cy="119685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316" extrusionOk="0">
                    <a:moveTo>
                      <a:pt x="120" y="1"/>
                    </a:moveTo>
                    <a:cubicBezTo>
                      <a:pt x="60" y="1"/>
                      <a:pt x="60" y="76"/>
                      <a:pt x="0" y="135"/>
                    </a:cubicBezTo>
                    <a:lnTo>
                      <a:pt x="60" y="195"/>
                    </a:lnTo>
                    <a:lnTo>
                      <a:pt x="7706" y="2316"/>
                    </a:lnTo>
                    <a:lnTo>
                      <a:pt x="7781" y="2316"/>
                    </a:lnTo>
                    <a:lnTo>
                      <a:pt x="7841" y="2241"/>
                    </a:lnTo>
                    <a:cubicBezTo>
                      <a:pt x="7841" y="2181"/>
                      <a:pt x="7841" y="2122"/>
                      <a:pt x="7781" y="2122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3892512" y="2836857"/>
                <a:ext cx="405255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241" extrusionOk="0">
                    <a:moveTo>
                      <a:pt x="135" y="0"/>
                    </a:moveTo>
                    <a:cubicBezTo>
                      <a:pt x="75" y="0"/>
                      <a:pt x="1" y="0"/>
                      <a:pt x="1" y="75"/>
                    </a:cubicBezTo>
                    <a:cubicBezTo>
                      <a:pt x="1" y="135"/>
                      <a:pt x="1" y="195"/>
                      <a:pt x="75" y="195"/>
                    </a:cubicBezTo>
                    <a:lnTo>
                      <a:pt x="7722" y="2241"/>
                    </a:lnTo>
                    <a:cubicBezTo>
                      <a:pt x="7782" y="2241"/>
                      <a:pt x="7841" y="2241"/>
                      <a:pt x="7841" y="2181"/>
                    </a:cubicBezTo>
                    <a:cubicBezTo>
                      <a:pt x="7841" y="2121"/>
                      <a:pt x="7841" y="2061"/>
                      <a:pt x="7782" y="2061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3880161" y="2866159"/>
                <a:ext cx="408356" cy="115861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2242" extrusionOk="0">
                    <a:moveTo>
                      <a:pt x="120" y="1"/>
                    </a:moveTo>
                    <a:cubicBezTo>
                      <a:pt x="120" y="1"/>
                      <a:pt x="60" y="1"/>
                      <a:pt x="1" y="61"/>
                    </a:cubicBezTo>
                    <a:cubicBezTo>
                      <a:pt x="1" y="120"/>
                      <a:pt x="60" y="180"/>
                      <a:pt x="120" y="180"/>
                    </a:cubicBezTo>
                    <a:lnTo>
                      <a:pt x="7707" y="2241"/>
                    </a:lnTo>
                    <a:lnTo>
                      <a:pt x="7782" y="2241"/>
                    </a:lnTo>
                    <a:cubicBezTo>
                      <a:pt x="7841" y="2241"/>
                      <a:pt x="7841" y="2241"/>
                      <a:pt x="7841" y="2181"/>
                    </a:cubicBezTo>
                    <a:cubicBezTo>
                      <a:pt x="7901" y="2122"/>
                      <a:pt x="7841" y="2122"/>
                      <a:pt x="7782" y="2047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3870136" y="2894737"/>
                <a:ext cx="405255" cy="119685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316" extrusionOk="0">
                    <a:moveTo>
                      <a:pt x="135" y="0"/>
                    </a:moveTo>
                    <a:cubicBezTo>
                      <a:pt x="60" y="0"/>
                      <a:pt x="0" y="75"/>
                      <a:pt x="0" y="75"/>
                    </a:cubicBezTo>
                    <a:cubicBezTo>
                      <a:pt x="0" y="135"/>
                      <a:pt x="0" y="195"/>
                      <a:pt x="60" y="195"/>
                    </a:cubicBezTo>
                    <a:lnTo>
                      <a:pt x="7722" y="2315"/>
                    </a:lnTo>
                    <a:cubicBezTo>
                      <a:pt x="7782" y="2315"/>
                      <a:pt x="7841" y="2241"/>
                      <a:pt x="7841" y="2181"/>
                    </a:cubicBezTo>
                    <a:cubicBezTo>
                      <a:pt x="7841" y="2181"/>
                      <a:pt x="7841" y="2121"/>
                      <a:pt x="7782" y="2121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3857785" y="2925847"/>
                <a:ext cx="408356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2266" extrusionOk="0">
                    <a:moveTo>
                      <a:pt x="80" y="1"/>
                    </a:moveTo>
                    <a:cubicBezTo>
                      <a:pt x="55" y="1"/>
                      <a:pt x="43" y="43"/>
                      <a:pt x="1" y="85"/>
                    </a:cubicBezTo>
                    <a:cubicBezTo>
                      <a:pt x="1" y="145"/>
                      <a:pt x="60" y="145"/>
                      <a:pt x="60" y="220"/>
                    </a:cubicBezTo>
                    <a:lnTo>
                      <a:pt x="7707" y="2266"/>
                    </a:lnTo>
                    <a:lnTo>
                      <a:pt x="7767" y="2266"/>
                    </a:lnTo>
                    <a:lnTo>
                      <a:pt x="7841" y="2206"/>
                    </a:lnTo>
                    <a:cubicBezTo>
                      <a:pt x="7901" y="2146"/>
                      <a:pt x="7841" y="2087"/>
                      <a:pt x="7767" y="2087"/>
                    </a:cubicBezTo>
                    <a:lnTo>
                      <a:pt x="120" y="26"/>
                    </a:lnTo>
                    <a:cubicBezTo>
                      <a:pt x="102" y="8"/>
                      <a:pt x="90" y="1"/>
                      <a:pt x="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3847759" y="2956492"/>
                <a:ext cx="405255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241" extrusionOk="0">
                    <a:moveTo>
                      <a:pt x="120" y="0"/>
                    </a:moveTo>
                    <a:cubicBezTo>
                      <a:pt x="60" y="0"/>
                      <a:pt x="0" y="0"/>
                      <a:pt x="0" y="60"/>
                    </a:cubicBezTo>
                    <a:cubicBezTo>
                      <a:pt x="0" y="120"/>
                      <a:pt x="0" y="179"/>
                      <a:pt x="60" y="179"/>
                    </a:cubicBezTo>
                    <a:lnTo>
                      <a:pt x="7722" y="2240"/>
                    </a:lnTo>
                    <a:cubicBezTo>
                      <a:pt x="7781" y="2240"/>
                      <a:pt x="7841" y="2240"/>
                      <a:pt x="7841" y="2166"/>
                    </a:cubicBezTo>
                    <a:cubicBezTo>
                      <a:pt x="7841" y="2106"/>
                      <a:pt x="7781" y="2046"/>
                      <a:pt x="7781" y="2046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3834633" y="2985018"/>
                <a:ext cx="405255" cy="115861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242" extrusionOk="0">
                    <a:moveTo>
                      <a:pt x="135" y="1"/>
                    </a:moveTo>
                    <a:cubicBezTo>
                      <a:pt x="75" y="1"/>
                      <a:pt x="0" y="1"/>
                      <a:pt x="0" y="61"/>
                    </a:cubicBezTo>
                    <a:cubicBezTo>
                      <a:pt x="0" y="120"/>
                      <a:pt x="75" y="195"/>
                      <a:pt x="75" y="195"/>
                    </a:cubicBezTo>
                    <a:lnTo>
                      <a:pt x="7722" y="2241"/>
                    </a:lnTo>
                    <a:lnTo>
                      <a:pt x="7782" y="2241"/>
                    </a:lnTo>
                    <a:cubicBezTo>
                      <a:pt x="7782" y="2241"/>
                      <a:pt x="7841" y="2241"/>
                      <a:pt x="7841" y="2181"/>
                    </a:cubicBezTo>
                    <a:cubicBezTo>
                      <a:pt x="7841" y="2122"/>
                      <a:pt x="7841" y="2062"/>
                      <a:pt x="7782" y="2062"/>
                    </a:cubicBezTo>
                    <a:lnTo>
                      <a:pt x="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3822282" y="3014371"/>
                <a:ext cx="408356" cy="118910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2301" extrusionOk="0">
                    <a:moveTo>
                      <a:pt x="180" y="0"/>
                    </a:moveTo>
                    <a:cubicBezTo>
                      <a:pt x="120" y="0"/>
                      <a:pt x="60" y="60"/>
                      <a:pt x="60" y="60"/>
                    </a:cubicBezTo>
                    <a:cubicBezTo>
                      <a:pt x="1" y="120"/>
                      <a:pt x="60" y="180"/>
                      <a:pt x="120" y="180"/>
                    </a:cubicBezTo>
                    <a:lnTo>
                      <a:pt x="7782" y="2241"/>
                    </a:lnTo>
                    <a:lnTo>
                      <a:pt x="7782" y="2300"/>
                    </a:lnTo>
                    <a:cubicBezTo>
                      <a:pt x="7841" y="2300"/>
                      <a:pt x="7841" y="2241"/>
                      <a:pt x="7901" y="2166"/>
                    </a:cubicBezTo>
                    <a:cubicBezTo>
                      <a:pt x="7901" y="2166"/>
                      <a:pt x="7841" y="2106"/>
                      <a:pt x="7841" y="2046"/>
                    </a:cubicBez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3812257" y="3042897"/>
                <a:ext cx="405255" cy="118910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301" extrusionOk="0">
                    <a:moveTo>
                      <a:pt x="135" y="1"/>
                    </a:moveTo>
                    <a:cubicBezTo>
                      <a:pt x="60" y="1"/>
                      <a:pt x="0" y="61"/>
                      <a:pt x="0" y="120"/>
                    </a:cubicBezTo>
                    <a:cubicBezTo>
                      <a:pt x="0" y="120"/>
                      <a:pt x="0" y="195"/>
                      <a:pt x="60" y="195"/>
                    </a:cubicBezTo>
                    <a:lnTo>
                      <a:pt x="7722" y="2301"/>
                    </a:lnTo>
                    <a:lnTo>
                      <a:pt x="7781" y="2301"/>
                    </a:lnTo>
                    <a:lnTo>
                      <a:pt x="7841" y="2241"/>
                    </a:lnTo>
                    <a:cubicBezTo>
                      <a:pt x="7841" y="2181"/>
                      <a:pt x="7841" y="2122"/>
                      <a:pt x="7781" y="2122"/>
                    </a:cubicBezTo>
                    <a:lnTo>
                      <a:pt x="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3799906" y="3074059"/>
                <a:ext cx="408304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2266" extrusionOk="0">
                    <a:moveTo>
                      <a:pt x="129" y="0"/>
                    </a:moveTo>
                    <a:cubicBezTo>
                      <a:pt x="90" y="0"/>
                      <a:pt x="60" y="43"/>
                      <a:pt x="60" y="85"/>
                    </a:cubicBezTo>
                    <a:cubicBezTo>
                      <a:pt x="0" y="145"/>
                      <a:pt x="60" y="145"/>
                      <a:pt x="120" y="204"/>
                    </a:cubicBezTo>
                    <a:lnTo>
                      <a:pt x="7767" y="2265"/>
                    </a:lnTo>
                    <a:cubicBezTo>
                      <a:pt x="7841" y="2265"/>
                      <a:pt x="7841" y="2265"/>
                      <a:pt x="7901" y="2206"/>
                    </a:cubicBezTo>
                    <a:cubicBezTo>
                      <a:pt x="7901" y="2131"/>
                      <a:pt x="7841" y="2071"/>
                      <a:pt x="7767" y="2071"/>
                    </a:cubicBezTo>
                    <a:lnTo>
                      <a:pt x="180" y="25"/>
                    </a:lnTo>
                    <a:cubicBezTo>
                      <a:pt x="162" y="8"/>
                      <a:pt x="145" y="0"/>
                      <a:pt x="1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3789880" y="3103877"/>
                <a:ext cx="405255" cy="115861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242" extrusionOk="0">
                    <a:moveTo>
                      <a:pt x="120" y="1"/>
                    </a:moveTo>
                    <a:cubicBezTo>
                      <a:pt x="60" y="1"/>
                      <a:pt x="0" y="1"/>
                      <a:pt x="0" y="61"/>
                    </a:cubicBezTo>
                    <a:cubicBezTo>
                      <a:pt x="0" y="135"/>
                      <a:pt x="0" y="195"/>
                      <a:pt x="60" y="195"/>
                    </a:cubicBezTo>
                    <a:lnTo>
                      <a:pt x="7722" y="2241"/>
                    </a:lnTo>
                    <a:lnTo>
                      <a:pt x="7781" y="2241"/>
                    </a:lnTo>
                    <a:cubicBezTo>
                      <a:pt x="7781" y="2241"/>
                      <a:pt x="7841" y="2241"/>
                      <a:pt x="7841" y="2181"/>
                    </a:cubicBezTo>
                    <a:cubicBezTo>
                      <a:pt x="7841" y="2122"/>
                      <a:pt x="7841" y="2062"/>
                      <a:pt x="7781" y="2062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3776754" y="3133230"/>
                <a:ext cx="409079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916" h="2241" extrusionOk="0">
                    <a:moveTo>
                      <a:pt x="135" y="0"/>
                    </a:moveTo>
                    <a:cubicBezTo>
                      <a:pt x="135" y="0"/>
                      <a:pt x="75" y="0"/>
                      <a:pt x="75" y="60"/>
                    </a:cubicBezTo>
                    <a:cubicBezTo>
                      <a:pt x="0" y="120"/>
                      <a:pt x="75" y="180"/>
                      <a:pt x="135" y="180"/>
                    </a:cubicBezTo>
                    <a:lnTo>
                      <a:pt x="7781" y="2241"/>
                    </a:lnTo>
                    <a:cubicBezTo>
                      <a:pt x="7841" y="2241"/>
                      <a:pt x="7841" y="2241"/>
                      <a:pt x="7841" y="2181"/>
                    </a:cubicBezTo>
                    <a:cubicBezTo>
                      <a:pt x="7916" y="2106"/>
                      <a:pt x="7841" y="2106"/>
                      <a:pt x="7781" y="2046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3767504" y="3161756"/>
                <a:ext cx="405203" cy="11891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301" extrusionOk="0">
                    <a:moveTo>
                      <a:pt x="120" y="1"/>
                    </a:moveTo>
                    <a:cubicBezTo>
                      <a:pt x="60" y="1"/>
                      <a:pt x="0" y="61"/>
                      <a:pt x="0" y="61"/>
                    </a:cubicBezTo>
                    <a:cubicBezTo>
                      <a:pt x="0" y="135"/>
                      <a:pt x="0" y="195"/>
                      <a:pt x="60" y="195"/>
                    </a:cubicBezTo>
                    <a:lnTo>
                      <a:pt x="7721" y="2301"/>
                    </a:lnTo>
                    <a:cubicBezTo>
                      <a:pt x="7781" y="2301"/>
                      <a:pt x="7841" y="2241"/>
                      <a:pt x="7841" y="2181"/>
                    </a:cubicBezTo>
                    <a:cubicBezTo>
                      <a:pt x="7841" y="2181"/>
                      <a:pt x="7841" y="2122"/>
                      <a:pt x="7781" y="2122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4394201" y="2971892"/>
                <a:ext cx="405255" cy="115861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242" extrusionOk="0">
                    <a:moveTo>
                      <a:pt x="135" y="1"/>
                    </a:moveTo>
                    <a:cubicBezTo>
                      <a:pt x="75" y="1"/>
                      <a:pt x="0" y="1"/>
                      <a:pt x="0" y="76"/>
                    </a:cubicBezTo>
                    <a:cubicBezTo>
                      <a:pt x="0" y="135"/>
                      <a:pt x="0" y="195"/>
                      <a:pt x="75" y="195"/>
                    </a:cubicBezTo>
                    <a:lnTo>
                      <a:pt x="7722" y="2241"/>
                    </a:lnTo>
                    <a:lnTo>
                      <a:pt x="7781" y="2241"/>
                    </a:lnTo>
                    <a:cubicBezTo>
                      <a:pt x="7781" y="2241"/>
                      <a:pt x="7841" y="2241"/>
                      <a:pt x="7841" y="2181"/>
                    </a:cubicBezTo>
                    <a:cubicBezTo>
                      <a:pt x="7841" y="2122"/>
                      <a:pt x="7841" y="2122"/>
                      <a:pt x="7781" y="2062"/>
                    </a:cubicBezTo>
                    <a:lnTo>
                      <a:pt x="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4381850" y="3001245"/>
                <a:ext cx="408304" cy="118910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2301" extrusionOk="0">
                    <a:moveTo>
                      <a:pt x="180" y="0"/>
                    </a:moveTo>
                    <a:cubicBezTo>
                      <a:pt x="120" y="0"/>
                      <a:pt x="60" y="60"/>
                      <a:pt x="60" y="60"/>
                    </a:cubicBezTo>
                    <a:cubicBezTo>
                      <a:pt x="0" y="120"/>
                      <a:pt x="60" y="180"/>
                      <a:pt x="120" y="180"/>
                    </a:cubicBezTo>
                    <a:lnTo>
                      <a:pt x="7781" y="2300"/>
                    </a:lnTo>
                    <a:cubicBezTo>
                      <a:pt x="7841" y="2300"/>
                      <a:pt x="7841" y="2241"/>
                      <a:pt x="7901" y="2181"/>
                    </a:cubicBezTo>
                    <a:cubicBezTo>
                      <a:pt x="7901" y="2181"/>
                      <a:pt x="7841" y="2121"/>
                      <a:pt x="7781" y="2121"/>
                    </a:cubicBez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4371824" y="3032045"/>
                <a:ext cx="405203" cy="117411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72" extrusionOk="0">
                    <a:moveTo>
                      <a:pt x="73" y="0"/>
                    </a:moveTo>
                    <a:cubicBezTo>
                      <a:pt x="30" y="0"/>
                      <a:pt x="0" y="50"/>
                      <a:pt x="0" y="91"/>
                    </a:cubicBezTo>
                    <a:cubicBezTo>
                      <a:pt x="0" y="91"/>
                      <a:pt x="0" y="151"/>
                      <a:pt x="60" y="211"/>
                    </a:cubicBezTo>
                    <a:lnTo>
                      <a:pt x="7722" y="2272"/>
                    </a:lnTo>
                    <a:cubicBezTo>
                      <a:pt x="7781" y="2272"/>
                      <a:pt x="7841" y="2197"/>
                      <a:pt x="7841" y="2197"/>
                    </a:cubicBezTo>
                    <a:cubicBezTo>
                      <a:pt x="7841" y="2138"/>
                      <a:pt x="7841" y="2078"/>
                      <a:pt x="7781" y="2078"/>
                    </a:cubicBezTo>
                    <a:lnTo>
                      <a:pt x="135" y="32"/>
                    </a:lnTo>
                    <a:cubicBezTo>
                      <a:pt x="112" y="9"/>
                      <a:pt x="91" y="0"/>
                      <a:pt x="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4359473" y="3062225"/>
                <a:ext cx="408304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2241" extrusionOk="0">
                    <a:moveTo>
                      <a:pt x="120" y="0"/>
                    </a:moveTo>
                    <a:cubicBezTo>
                      <a:pt x="120" y="0"/>
                      <a:pt x="60" y="0"/>
                      <a:pt x="60" y="60"/>
                    </a:cubicBezTo>
                    <a:cubicBezTo>
                      <a:pt x="0" y="120"/>
                      <a:pt x="60" y="194"/>
                      <a:pt x="120" y="194"/>
                    </a:cubicBezTo>
                    <a:lnTo>
                      <a:pt x="7766" y="2241"/>
                    </a:lnTo>
                    <a:cubicBezTo>
                      <a:pt x="7841" y="2241"/>
                      <a:pt x="7841" y="2241"/>
                      <a:pt x="7841" y="2181"/>
                    </a:cubicBezTo>
                    <a:cubicBezTo>
                      <a:pt x="7901" y="2121"/>
                      <a:pt x="7841" y="2061"/>
                      <a:pt x="7766" y="2061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4349448" y="3091526"/>
                <a:ext cx="405203" cy="115861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42" extrusionOk="0">
                    <a:moveTo>
                      <a:pt x="120" y="1"/>
                    </a:moveTo>
                    <a:cubicBezTo>
                      <a:pt x="60" y="1"/>
                      <a:pt x="0" y="1"/>
                      <a:pt x="0" y="61"/>
                    </a:cubicBezTo>
                    <a:cubicBezTo>
                      <a:pt x="0" y="120"/>
                      <a:pt x="0" y="180"/>
                      <a:pt x="60" y="180"/>
                    </a:cubicBezTo>
                    <a:lnTo>
                      <a:pt x="7721" y="2241"/>
                    </a:lnTo>
                    <a:cubicBezTo>
                      <a:pt x="7781" y="2241"/>
                      <a:pt x="7841" y="2241"/>
                      <a:pt x="7841" y="2166"/>
                    </a:cubicBezTo>
                    <a:cubicBezTo>
                      <a:pt x="7841" y="2107"/>
                      <a:pt x="7841" y="2047"/>
                      <a:pt x="7781" y="2047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4336321" y="3120104"/>
                <a:ext cx="409079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916" h="2241" extrusionOk="0">
                    <a:moveTo>
                      <a:pt x="135" y="0"/>
                    </a:moveTo>
                    <a:cubicBezTo>
                      <a:pt x="135" y="0"/>
                      <a:pt x="75" y="0"/>
                      <a:pt x="0" y="60"/>
                    </a:cubicBezTo>
                    <a:cubicBezTo>
                      <a:pt x="0" y="120"/>
                      <a:pt x="75" y="195"/>
                      <a:pt x="135" y="195"/>
                    </a:cubicBezTo>
                    <a:lnTo>
                      <a:pt x="7722" y="2241"/>
                    </a:lnTo>
                    <a:lnTo>
                      <a:pt x="7781" y="2241"/>
                    </a:lnTo>
                    <a:cubicBezTo>
                      <a:pt x="7841" y="2241"/>
                      <a:pt x="7841" y="2241"/>
                      <a:pt x="7841" y="2181"/>
                    </a:cubicBezTo>
                    <a:cubicBezTo>
                      <a:pt x="7916" y="2121"/>
                      <a:pt x="7841" y="2121"/>
                      <a:pt x="7781" y="2061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4327019" y="3149405"/>
                <a:ext cx="405255" cy="118910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301" extrusionOk="0">
                    <a:moveTo>
                      <a:pt x="120" y="1"/>
                    </a:moveTo>
                    <a:cubicBezTo>
                      <a:pt x="61" y="1"/>
                      <a:pt x="1" y="61"/>
                      <a:pt x="1" y="120"/>
                    </a:cubicBezTo>
                    <a:cubicBezTo>
                      <a:pt x="1" y="120"/>
                      <a:pt x="1" y="180"/>
                      <a:pt x="61" y="180"/>
                    </a:cubicBezTo>
                    <a:lnTo>
                      <a:pt x="7722" y="2301"/>
                    </a:lnTo>
                    <a:cubicBezTo>
                      <a:pt x="7782" y="2301"/>
                      <a:pt x="7842" y="2241"/>
                      <a:pt x="7842" y="2241"/>
                    </a:cubicBezTo>
                    <a:cubicBezTo>
                      <a:pt x="7842" y="2167"/>
                      <a:pt x="7842" y="2107"/>
                      <a:pt x="7782" y="2107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4313945" y="3179792"/>
                <a:ext cx="405203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66" extrusionOk="0">
                    <a:moveTo>
                      <a:pt x="85" y="1"/>
                    </a:moveTo>
                    <a:cubicBezTo>
                      <a:pt x="55" y="1"/>
                      <a:pt x="42" y="43"/>
                      <a:pt x="0" y="85"/>
                    </a:cubicBezTo>
                    <a:cubicBezTo>
                      <a:pt x="0" y="160"/>
                      <a:pt x="60" y="160"/>
                      <a:pt x="60" y="219"/>
                    </a:cubicBezTo>
                    <a:lnTo>
                      <a:pt x="7721" y="2266"/>
                    </a:lnTo>
                    <a:lnTo>
                      <a:pt x="7781" y="2266"/>
                    </a:lnTo>
                    <a:lnTo>
                      <a:pt x="7841" y="2206"/>
                    </a:lnTo>
                    <a:cubicBezTo>
                      <a:pt x="7841" y="2146"/>
                      <a:pt x="7841" y="2086"/>
                      <a:pt x="7781" y="2086"/>
                    </a:cubicBezTo>
                    <a:lnTo>
                      <a:pt x="134" y="25"/>
                    </a:lnTo>
                    <a:cubicBezTo>
                      <a:pt x="113" y="8"/>
                      <a:pt x="97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4304643" y="3210385"/>
                <a:ext cx="405255" cy="115861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242" extrusionOk="0">
                    <a:moveTo>
                      <a:pt x="120" y="1"/>
                    </a:moveTo>
                    <a:cubicBezTo>
                      <a:pt x="61" y="1"/>
                      <a:pt x="1" y="1"/>
                      <a:pt x="1" y="61"/>
                    </a:cubicBezTo>
                    <a:cubicBezTo>
                      <a:pt x="1" y="120"/>
                      <a:pt x="1" y="180"/>
                      <a:pt x="61" y="180"/>
                    </a:cubicBezTo>
                    <a:lnTo>
                      <a:pt x="7707" y="2241"/>
                    </a:lnTo>
                    <a:cubicBezTo>
                      <a:pt x="7782" y="2241"/>
                      <a:pt x="7842" y="2241"/>
                      <a:pt x="7842" y="2181"/>
                    </a:cubicBezTo>
                    <a:cubicBezTo>
                      <a:pt x="7842" y="2107"/>
                      <a:pt x="7782" y="2047"/>
                      <a:pt x="7782" y="2047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4291517" y="3238963"/>
                <a:ext cx="405255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241" extrusionOk="0">
                    <a:moveTo>
                      <a:pt x="120" y="0"/>
                    </a:moveTo>
                    <a:cubicBezTo>
                      <a:pt x="61" y="0"/>
                      <a:pt x="1" y="0"/>
                      <a:pt x="1" y="60"/>
                    </a:cubicBezTo>
                    <a:cubicBezTo>
                      <a:pt x="1" y="135"/>
                      <a:pt x="61" y="195"/>
                      <a:pt x="61" y="195"/>
                    </a:cubicBezTo>
                    <a:lnTo>
                      <a:pt x="7722" y="2241"/>
                    </a:lnTo>
                    <a:lnTo>
                      <a:pt x="7782" y="2241"/>
                    </a:lnTo>
                    <a:cubicBezTo>
                      <a:pt x="7782" y="2241"/>
                      <a:pt x="7842" y="2241"/>
                      <a:pt x="7842" y="2181"/>
                    </a:cubicBezTo>
                    <a:cubicBezTo>
                      <a:pt x="7842" y="2121"/>
                      <a:pt x="7842" y="2121"/>
                      <a:pt x="7782" y="2061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4278442" y="3268264"/>
                <a:ext cx="409079" cy="118910"/>
              </a:xfrm>
              <a:custGeom>
                <a:avLst/>
                <a:gdLst/>
                <a:ahLst/>
                <a:cxnLst/>
                <a:rect l="l" t="t" r="r" b="b"/>
                <a:pathLst>
                  <a:path w="7916" h="2301" extrusionOk="0">
                    <a:moveTo>
                      <a:pt x="194" y="1"/>
                    </a:moveTo>
                    <a:cubicBezTo>
                      <a:pt x="134" y="1"/>
                      <a:pt x="75" y="61"/>
                      <a:pt x="75" y="61"/>
                    </a:cubicBezTo>
                    <a:cubicBezTo>
                      <a:pt x="0" y="120"/>
                      <a:pt x="75" y="180"/>
                      <a:pt x="134" y="180"/>
                    </a:cubicBezTo>
                    <a:lnTo>
                      <a:pt x="7781" y="2301"/>
                    </a:lnTo>
                    <a:cubicBezTo>
                      <a:pt x="7841" y="2301"/>
                      <a:pt x="7841" y="2241"/>
                      <a:pt x="7916" y="2181"/>
                    </a:cubicBezTo>
                    <a:lnTo>
                      <a:pt x="7841" y="2107"/>
                    </a:lnTo>
                    <a:lnTo>
                      <a:pt x="1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4269140" y="3298651"/>
                <a:ext cx="405255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266" extrusionOk="0">
                    <a:moveTo>
                      <a:pt x="70" y="1"/>
                    </a:moveTo>
                    <a:cubicBezTo>
                      <a:pt x="31" y="1"/>
                      <a:pt x="1" y="47"/>
                      <a:pt x="1" y="100"/>
                    </a:cubicBezTo>
                    <a:cubicBezTo>
                      <a:pt x="1" y="100"/>
                      <a:pt x="1" y="160"/>
                      <a:pt x="61" y="219"/>
                    </a:cubicBezTo>
                    <a:lnTo>
                      <a:pt x="7722" y="2266"/>
                    </a:lnTo>
                    <a:lnTo>
                      <a:pt x="7782" y="2266"/>
                    </a:lnTo>
                    <a:lnTo>
                      <a:pt x="7842" y="2206"/>
                    </a:lnTo>
                    <a:cubicBezTo>
                      <a:pt x="7842" y="2146"/>
                      <a:pt x="7842" y="2086"/>
                      <a:pt x="7782" y="2086"/>
                    </a:cubicBezTo>
                    <a:lnTo>
                      <a:pt x="120" y="25"/>
                    </a:lnTo>
                    <a:cubicBezTo>
                      <a:pt x="103" y="8"/>
                      <a:pt x="86" y="1"/>
                      <a:pt x="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1" name="Google Shape;381;p32"/>
            <p:cNvGrpSpPr/>
            <p:nvPr/>
          </p:nvGrpSpPr>
          <p:grpSpPr>
            <a:xfrm>
              <a:off x="6376952" y="3576556"/>
              <a:ext cx="588917" cy="1366922"/>
              <a:chOff x="4757702" y="2177706"/>
              <a:chExt cx="588917" cy="1366922"/>
            </a:xfrm>
          </p:grpSpPr>
          <p:sp>
            <p:nvSpPr>
              <p:cNvPr id="382" name="Google Shape;382;p32"/>
              <p:cNvSpPr/>
              <p:nvPr/>
            </p:nvSpPr>
            <p:spPr>
              <a:xfrm>
                <a:off x="4757702" y="2177706"/>
                <a:ext cx="543389" cy="1366922"/>
              </a:xfrm>
              <a:custGeom>
                <a:avLst/>
                <a:gdLst/>
                <a:ahLst/>
                <a:cxnLst/>
                <a:rect l="l" t="t" r="r" b="b"/>
                <a:pathLst>
                  <a:path w="10515" h="26451" extrusionOk="0">
                    <a:moveTo>
                      <a:pt x="10336" y="1"/>
                    </a:moveTo>
                    <a:lnTo>
                      <a:pt x="1" y="26451"/>
                    </a:lnTo>
                    <a:lnTo>
                      <a:pt x="195" y="26451"/>
                    </a:lnTo>
                    <a:lnTo>
                      <a:pt x="255" y="26391"/>
                    </a:lnTo>
                    <a:lnTo>
                      <a:pt x="10395" y="374"/>
                    </a:lnTo>
                    <a:lnTo>
                      <a:pt x="10515" y="61"/>
                    </a:lnTo>
                    <a:lnTo>
                      <a:pt x="10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4796306" y="2190832"/>
                <a:ext cx="527937" cy="1350695"/>
              </a:xfrm>
              <a:custGeom>
                <a:avLst/>
                <a:gdLst/>
                <a:ahLst/>
                <a:cxnLst/>
                <a:rect l="l" t="t" r="r" b="b"/>
                <a:pathLst>
                  <a:path w="10216" h="26137" extrusionOk="0">
                    <a:moveTo>
                      <a:pt x="10022" y="1"/>
                    </a:moveTo>
                    <a:lnTo>
                      <a:pt x="9708" y="807"/>
                    </a:lnTo>
                    <a:lnTo>
                      <a:pt x="433" y="25017"/>
                    </a:lnTo>
                    <a:lnTo>
                      <a:pt x="0" y="26137"/>
                    </a:lnTo>
                    <a:cubicBezTo>
                      <a:pt x="60" y="26137"/>
                      <a:pt x="135" y="26137"/>
                      <a:pt x="195" y="26077"/>
                    </a:cubicBezTo>
                    <a:lnTo>
                      <a:pt x="5228" y="13009"/>
                    </a:lnTo>
                    <a:lnTo>
                      <a:pt x="5228" y="12949"/>
                    </a:lnTo>
                    <a:lnTo>
                      <a:pt x="9768" y="1181"/>
                    </a:lnTo>
                    <a:lnTo>
                      <a:pt x="10216" y="61"/>
                    </a:lnTo>
                    <a:lnTo>
                      <a:pt x="100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4825607" y="2203959"/>
                <a:ext cx="521013" cy="1324443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25629" extrusionOk="0">
                    <a:moveTo>
                      <a:pt x="9948" y="1"/>
                    </a:moveTo>
                    <a:lnTo>
                      <a:pt x="1" y="25629"/>
                    </a:lnTo>
                    <a:cubicBezTo>
                      <a:pt x="120" y="25569"/>
                      <a:pt x="180" y="25510"/>
                      <a:pt x="315" y="25450"/>
                    </a:cubicBezTo>
                    <a:lnTo>
                      <a:pt x="10082" y="120"/>
                    </a:lnTo>
                    <a:lnTo>
                      <a:pt x="99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85" name="Google Shape;385;p32"/>
          <p:cNvGrpSpPr/>
          <p:nvPr/>
        </p:nvGrpSpPr>
        <p:grpSpPr>
          <a:xfrm rot="10800000" flipH="1">
            <a:off x="3842700" y="21834"/>
            <a:ext cx="1858699" cy="625384"/>
            <a:chOff x="-4520021" y="-1169675"/>
            <a:chExt cx="4085950" cy="1374772"/>
          </a:xfrm>
        </p:grpSpPr>
        <p:sp>
          <p:nvSpPr>
            <p:cNvPr id="386" name="Google Shape;386;p32"/>
            <p:cNvSpPr/>
            <p:nvPr/>
          </p:nvSpPr>
          <p:spPr>
            <a:xfrm>
              <a:off x="-4520021" y="-1169675"/>
              <a:ext cx="3738797" cy="1374766"/>
            </a:xfrm>
            <a:custGeom>
              <a:avLst/>
              <a:gdLst/>
              <a:ahLst/>
              <a:cxnLst/>
              <a:rect l="l" t="t" r="r" b="b"/>
              <a:pathLst>
                <a:path w="32170" h="11829" extrusionOk="0">
                  <a:moveTo>
                    <a:pt x="31110" y="0"/>
                  </a:moveTo>
                  <a:lnTo>
                    <a:pt x="10141" y="5168"/>
                  </a:lnTo>
                  <a:lnTo>
                    <a:pt x="0" y="7662"/>
                  </a:lnTo>
                  <a:lnTo>
                    <a:pt x="314" y="8663"/>
                  </a:lnTo>
                  <a:lnTo>
                    <a:pt x="314" y="8782"/>
                  </a:lnTo>
                  <a:lnTo>
                    <a:pt x="627" y="9902"/>
                  </a:lnTo>
                  <a:lnTo>
                    <a:pt x="687" y="9962"/>
                  </a:lnTo>
                  <a:lnTo>
                    <a:pt x="941" y="10963"/>
                  </a:lnTo>
                  <a:lnTo>
                    <a:pt x="1001" y="11082"/>
                  </a:lnTo>
                  <a:lnTo>
                    <a:pt x="1180" y="11829"/>
                  </a:lnTo>
                  <a:lnTo>
                    <a:pt x="11201" y="9409"/>
                  </a:lnTo>
                  <a:lnTo>
                    <a:pt x="32170" y="4302"/>
                  </a:lnTo>
                  <a:lnTo>
                    <a:pt x="32050" y="3674"/>
                  </a:lnTo>
                  <a:lnTo>
                    <a:pt x="31991" y="3555"/>
                  </a:lnTo>
                  <a:lnTo>
                    <a:pt x="31991" y="3495"/>
                  </a:lnTo>
                  <a:lnTo>
                    <a:pt x="31991" y="3435"/>
                  </a:lnTo>
                  <a:lnTo>
                    <a:pt x="31931" y="3361"/>
                  </a:lnTo>
                  <a:lnTo>
                    <a:pt x="31856" y="3062"/>
                  </a:lnTo>
                  <a:lnTo>
                    <a:pt x="31737" y="2495"/>
                  </a:lnTo>
                  <a:lnTo>
                    <a:pt x="31677" y="2241"/>
                  </a:lnTo>
                  <a:lnTo>
                    <a:pt x="31677" y="2121"/>
                  </a:lnTo>
                  <a:lnTo>
                    <a:pt x="31617" y="2061"/>
                  </a:lnTo>
                  <a:lnTo>
                    <a:pt x="31558" y="1688"/>
                  </a:lnTo>
                  <a:lnTo>
                    <a:pt x="31483" y="1374"/>
                  </a:lnTo>
                  <a:lnTo>
                    <a:pt x="31423" y="1255"/>
                  </a:lnTo>
                  <a:lnTo>
                    <a:pt x="31304" y="687"/>
                  </a:lnTo>
                  <a:lnTo>
                    <a:pt x="31304" y="628"/>
                  </a:lnTo>
                  <a:lnTo>
                    <a:pt x="31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87" name="Google Shape;387;p32"/>
            <p:cNvGrpSpPr/>
            <p:nvPr/>
          </p:nvGrpSpPr>
          <p:grpSpPr>
            <a:xfrm>
              <a:off x="-4483644" y="-1089831"/>
              <a:ext cx="3702421" cy="1208225"/>
              <a:chOff x="-4483644" y="-1089831"/>
              <a:chExt cx="3702421" cy="1208225"/>
            </a:xfrm>
          </p:grpSpPr>
          <p:sp>
            <p:nvSpPr>
              <p:cNvPr id="388" name="Google Shape;388;p32"/>
              <p:cNvSpPr/>
              <p:nvPr/>
            </p:nvSpPr>
            <p:spPr>
              <a:xfrm>
                <a:off x="-4483644" y="-1089831"/>
                <a:ext cx="3572254" cy="940917"/>
              </a:xfrm>
              <a:custGeom>
                <a:avLst/>
                <a:gdLst/>
                <a:ahLst/>
                <a:cxnLst/>
                <a:rect l="l" t="t" r="r" b="b"/>
                <a:pathLst>
                  <a:path w="30737" h="8096" extrusionOk="0">
                    <a:moveTo>
                      <a:pt x="30737" y="0"/>
                    </a:moveTo>
                    <a:lnTo>
                      <a:pt x="30304" y="60"/>
                    </a:lnTo>
                    <a:lnTo>
                      <a:pt x="1" y="7976"/>
                    </a:lnTo>
                    <a:lnTo>
                      <a:pt x="1" y="8095"/>
                    </a:lnTo>
                    <a:lnTo>
                      <a:pt x="30423" y="195"/>
                    </a:lnTo>
                    <a:lnTo>
                      <a:pt x="30737" y="60"/>
                    </a:lnTo>
                    <a:lnTo>
                      <a:pt x="307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-4447151" y="-916314"/>
                <a:ext cx="3586084" cy="904540"/>
              </a:xfrm>
              <a:custGeom>
                <a:avLst/>
                <a:gdLst/>
                <a:ahLst/>
                <a:cxnLst/>
                <a:rect l="l" t="t" r="r" b="b"/>
                <a:pathLst>
                  <a:path w="30856" h="7783" extrusionOk="0">
                    <a:moveTo>
                      <a:pt x="30856" y="1"/>
                    </a:moveTo>
                    <a:lnTo>
                      <a:pt x="30423" y="61"/>
                    </a:lnTo>
                    <a:lnTo>
                      <a:pt x="0" y="7722"/>
                    </a:lnTo>
                    <a:lnTo>
                      <a:pt x="60" y="7782"/>
                    </a:lnTo>
                    <a:lnTo>
                      <a:pt x="30423" y="195"/>
                    </a:lnTo>
                    <a:lnTo>
                      <a:pt x="30856" y="61"/>
                    </a:lnTo>
                    <a:lnTo>
                      <a:pt x="308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-4410774" y="-756627"/>
                <a:ext cx="3629551" cy="875020"/>
              </a:xfrm>
              <a:custGeom>
                <a:avLst/>
                <a:gdLst/>
                <a:ahLst/>
                <a:cxnLst/>
                <a:rect l="l" t="t" r="r" b="b"/>
                <a:pathLst>
                  <a:path w="31230" h="7529" extrusionOk="0">
                    <a:moveTo>
                      <a:pt x="31051" y="1"/>
                    </a:moveTo>
                    <a:lnTo>
                      <a:pt x="30543" y="120"/>
                    </a:lnTo>
                    <a:lnTo>
                      <a:pt x="1" y="7409"/>
                    </a:lnTo>
                    <a:lnTo>
                      <a:pt x="61" y="7528"/>
                    </a:lnTo>
                    <a:lnTo>
                      <a:pt x="30483" y="255"/>
                    </a:lnTo>
                    <a:lnTo>
                      <a:pt x="31110" y="120"/>
                    </a:lnTo>
                    <a:lnTo>
                      <a:pt x="31230" y="61"/>
                    </a:lnTo>
                    <a:lnTo>
                      <a:pt x="311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91" name="Google Shape;391;p32"/>
            <p:cNvSpPr/>
            <p:nvPr/>
          </p:nvSpPr>
          <p:spPr>
            <a:xfrm>
              <a:off x="-961826" y="-1169675"/>
              <a:ext cx="527755" cy="499978"/>
            </a:xfrm>
            <a:custGeom>
              <a:avLst/>
              <a:gdLst/>
              <a:ahLst/>
              <a:cxnLst/>
              <a:rect l="l" t="t" r="r" b="b"/>
              <a:pathLst>
                <a:path w="4541" h="4302" extrusionOk="0">
                  <a:moveTo>
                    <a:pt x="494" y="0"/>
                  </a:moveTo>
                  <a:lnTo>
                    <a:pt x="60" y="687"/>
                  </a:lnTo>
                  <a:lnTo>
                    <a:pt x="1" y="822"/>
                  </a:lnTo>
                  <a:lnTo>
                    <a:pt x="195" y="882"/>
                  </a:lnTo>
                  <a:lnTo>
                    <a:pt x="867" y="1374"/>
                  </a:lnTo>
                  <a:lnTo>
                    <a:pt x="568" y="2121"/>
                  </a:lnTo>
                  <a:lnTo>
                    <a:pt x="434" y="2315"/>
                  </a:lnTo>
                  <a:lnTo>
                    <a:pt x="494" y="2435"/>
                  </a:lnTo>
                  <a:lnTo>
                    <a:pt x="1240" y="3062"/>
                  </a:lnTo>
                  <a:lnTo>
                    <a:pt x="1001" y="3495"/>
                  </a:lnTo>
                  <a:lnTo>
                    <a:pt x="867" y="3674"/>
                  </a:lnTo>
                  <a:lnTo>
                    <a:pt x="807" y="3869"/>
                  </a:lnTo>
                  <a:lnTo>
                    <a:pt x="1554" y="4302"/>
                  </a:lnTo>
                  <a:lnTo>
                    <a:pt x="3421" y="2495"/>
                  </a:lnTo>
                  <a:lnTo>
                    <a:pt x="4541" y="1374"/>
                  </a:lnTo>
                  <a:lnTo>
                    <a:pt x="3182" y="941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-614677" y="-1060311"/>
              <a:ext cx="180606" cy="180606"/>
            </a:xfrm>
            <a:custGeom>
              <a:avLst/>
              <a:gdLst/>
              <a:ahLst/>
              <a:cxnLst/>
              <a:rect l="l" t="t" r="r" b="b"/>
              <a:pathLst>
                <a:path w="1554" h="1554" extrusionOk="0">
                  <a:moveTo>
                    <a:pt x="195" y="0"/>
                  </a:moveTo>
                  <a:cubicBezTo>
                    <a:pt x="60" y="254"/>
                    <a:pt x="1" y="553"/>
                    <a:pt x="60" y="807"/>
                  </a:cubicBezTo>
                  <a:lnTo>
                    <a:pt x="60" y="867"/>
                  </a:lnTo>
                  <a:cubicBezTo>
                    <a:pt x="120" y="1120"/>
                    <a:pt x="255" y="1374"/>
                    <a:pt x="434" y="1554"/>
                  </a:cubicBezTo>
                  <a:lnTo>
                    <a:pt x="1554" y="433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-4520021" y="-279192"/>
              <a:ext cx="282996" cy="484289"/>
            </a:xfrm>
            <a:custGeom>
              <a:avLst/>
              <a:gdLst/>
              <a:ahLst/>
              <a:cxnLst/>
              <a:rect l="l" t="t" r="r" b="b"/>
              <a:pathLst>
                <a:path w="2435" h="4167" extrusionOk="0">
                  <a:moveTo>
                    <a:pt x="0" y="0"/>
                  </a:moveTo>
                  <a:lnTo>
                    <a:pt x="1180" y="4167"/>
                  </a:lnTo>
                  <a:cubicBezTo>
                    <a:pt x="1180" y="4167"/>
                    <a:pt x="2434" y="3420"/>
                    <a:pt x="1986" y="1927"/>
                  </a:cubicBezTo>
                  <a:cubicBezTo>
                    <a:pt x="1613" y="43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"/>
          <p:cNvSpPr txBox="1"/>
          <p:nvPr>
            <p:ph type="title"/>
          </p:nvPr>
        </p:nvSpPr>
        <p:spPr>
          <a:xfrm>
            <a:off x="3168025" y="2342850"/>
            <a:ext cx="5067600" cy="9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Chạy </a:t>
            </a:r>
            <a:r>
              <a:rPr lang="vi-VN" altLang="en-GB"/>
              <a:t>Demo</a:t>
            </a:r>
            <a:endParaRPr lang="vi-VN" altLang="en-GB"/>
          </a:p>
        </p:txBody>
      </p:sp>
      <p:sp>
        <p:nvSpPr>
          <p:cNvPr id="441" name="Google Shape;441;p35"/>
          <p:cNvSpPr txBox="1"/>
          <p:nvPr>
            <p:ph type="subTitle" idx="1"/>
          </p:nvPr>
        </p:nvSpPr>
        <p:spPr>
          <a:xfrm>
            <a:off x="3168025" y="3509350"/>
            <a:ext cx="50676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enter a subtitle here if you need it</a:t>
            </a:r>
            <a:endParaRPr lang="en-GB"/>
          </a:p>
        </p:txBody>
      </p:sp>
      <p:sp>
        <p:nvSpPr>
          <p:cNvPr id="442" name="Google Shape;442;p35"/>
          <p:cNvSpPr txBox="1"/>
          <p:nvPr>
            <p:ph type="title" idx="2"/>
          </p:nvPr>
        </p:nvSpPr>
        <p:spPr>
          <a:xfrm>
            <a:off x="5025025" y="1176350"/>
            <a:ext cx="1353600" cy="9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vi-VN" altLang="en-GB"/>
              <a:t>3</a:t>
            </a:r>
            <a:endParaRPr lang="vi-VN" altLang="en-GB"/>
          </a:p>
        </p:txBody>
      </p:sp>
      <p:grpSp>
        <p:nvGrpSpPr>
          <p:cNvPr id="443" name="Google Shape;443;p35"/>
          <p:cNvGrpSpPr/>
          <p:nvPr/>
        </p:nvGrpSpPr>
        <p:grpSpPr>
          <a:xfrm>
            <a:off x="-491744" y="1335412"/>
            <a:ext cx="3269060" cy="3807902"/>
            <a:chOff x="6614150" y="-460100"/>
            <a:chExt cx="4122397" cy="4801895"/>
          </a:xfrm>
        </p:grpSpPr>
        <p:sp>
          <p:nvSpPr>
            <p:cNvPr id="444" name="Google Shape;444;p35"/>
            <p:cNvSpPr/>
            <p:nvPr/>
          </p:nvSpPr>
          <p:spPr>
            <a:xfrm>
              <a:off x="6729021" y="-460100"/>
              <a:ext cx="2408731" cy="2584820"/>
            </a:xfrm>
            <a:custGeom>
              <a:avLst/>
              <a:gdLst/>
              <a:ahLst/>
              <a:cxnLst/>
              <a:rect l="l" t="t" r="r" b="b"/>
              <a:pathLst>
                <a:path w="37891" h="40661" extrusionOk="0">
                  <a:moveTo>
                    <a:pt x="20339" y="0"/>
                  </a:moveTo>
                  <a:cubicBezTo>
                    <a:pt x="19411" y="0"/>
                    <a:pt x="18477" y="108"/>
                    <a:pt x="17609" y="369"/>
                  </a:cubicBezTo>
                  <a:cubicBezTo>
                    <a:pt x="16489" y="683"/>
                    <a:pt x="15622" y="1310"/>
                    <a:pt x="14502" y="1683"/>
                  </a:cubicBezTo>
                  <a:cubicBezTo>
                    <a:pt x="12068" y="2430"/>
                    <a:pt x="10141" y="4103"/>
                    <a:pt x="9021" y="6403"/>
                  </a:cubicBezTo>
                  <a:cubicBezTo>
                    <a:pt x="7647" y="9211"/>
                    <a:pt x="7587" y="12257"/>
                    <a:pt x="7468" y="15304"/>
                  </a:cubicBezTo>
                  <a:cubicBezTo>
                    <a:pt x="7408" y="16857"/>
                    <a:pt x="7274" y="18485"/>
                    <a:pt x="6587" y="19904"/>
                  </a:cubicBezTo>
                  <a:cubicBezTo>
                    <a:pt x="5840" y="21472"/>
                    <a:pt x="4541" y="22338"/>
                    <a:pt x="3226" y="23399"/>
                  </a:cubicBezTo>
                  <a:cubicBezTo>
                    <a:pt x="2181" y="24265"/>
                    <a:pt x="1434" y="25579"/>
                    <a:pt x="926" y="26879"/>
                  </a:cubicBezTo>
                  <a:cubicBezTo>
                    <a:pt x="0" y="29552"/>
                    <a:pt x="433" y="32599"/>
                    <a:pt x="1927" y="35033"/>
                  </a:cubicBezTo>
                  <a:cubicBezTo>
                    <a:pt x="3167" y="37019"/>
                    <a:pt x="5287" y="38274"/>
                    <a:pt x="7408" y="39140"/>
                  </a:cubicBezTo>
                  <a:cubicBezTo>
                    <a:pt x="10248" y="40202"/>
                    <a:pt x="13283" y="40661"/>
                    <a:pt x="16341" y="40661"/>
                  </a:cubicBezTo>
                  <a:cubicBezTo>
                    <a:pt x="18831" y="40661"/>
                    <a:pt x="21335" y="40357"/>
                    <a:pt x="23762" y="39827"/>
                  </a:cubicBezTo>
                  <a:cubicBezTo>
                    <a:pt x="27749" y="39021"/>
                    <a:pt x="31857" y="37527"/>
                    <a:pt x="34470" y="34406"/>
                  </a:cubicBezTo>
                  <a:cubicBezTo>
                    <a:pt x="37397" y="30866"/>
                    <a:pt x="37890" y="25445"/>
                    <a:pt x="35650" y="21397"/>
                  </a:cubicBezTo>
                  <a:cubicBezTo>
                    <a:pt x="34963" y="20218"/>
                    <a:pt x="34097" y="19232"/>
                    <a:pt x="33604" y="17977"/>
                  </a:cubicBezTo>
                  <a:cubicBezTo>
                    <a:pt x="32544" y="15185"/>
                    <a:pt x="33604" y="12063"/>
                    <a:pt x="33171" y="9076"/>
                  </a:cubicBezTo>
                  <a:cubicBezTo>
                    <a:pt x="32723" y="6537"/>
                    <a:pt x="31110" y="4163"/>
                    <a:pt x="28929" y="2609"/>
                  </a:cubicBezTo>
                  <a:cubicBezTo>
                    <a:pt x="26823" y="1056"/>
                    <a:pt x="24210" y="309"/>
                    <a:pt x="21522" y="56"/>
                  </a:cubicBezTo>
                  <a:cubicBezTo>
                    <a:pt x="21132" y="20"/>
                    <a:pt x="20736" y="0"/>
                    <a:pt x="20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6614150" y="1421704"/>
              <a:ext cx="3247982" cy="2912460"/>
            </a:xfrm>
            <a:custGeom>
              <a:avLst/>
              <a:gdLst/>
              <a:ahLst/>
              <a:cxnLst/>
              <a:rect l="l" t="t" r="r" b="b"/>
              <a:pathLst>
                <a:path w="51093" h="45815" extrusionOk="0">
                  <a:moveTo>
                    <a:pt x="21916" y="1"/>
                  </a:moveTo>
                  <a:cubicBezTo>
                    <a:pt x="18954" y="1"/>
                    <a:pt x="16921" y="383"/>
                    <a:pt x="16921" y="383"/>
                  </a:cubicBezTo>
                  <a:cubicBezTo>
                    <a:pt x="16921" y="383"/>
                    <a:pt x="4540" y="1264"/>
                    <a:pt x="2494" y="12211"/>
                  </a:cubicBezTo>
                  <a:cubicBezTo>
                    <a:pt x="433" y="23159"/>
                    <a:pt x="0" y="36854"/>
                    <a:pt x="2360" y="39094"/>
                  </a:cubicBezTo>
                  <a:cubicBezTo>
                    <a:pt x="3964" y="40648"/>
                    <a:pt x="5731" y="40900"/>
                    <a:pt x="6710" y="40900"/>
                  </a:cubicBezTo>
                  <a:cubicBezTo>
                    <a:pt x="7180" y="40900"/>
                    <a:pt x="7468" y="40842"/>
                    <a:pt x="7468" y="40842"/>
                  </a:cubicBezTo>
                  <a:lnTo>
                    <a:pt x="7468" y="40842"/>
                  </a:lnTo>
                  <a:lnTo>
                    <a:pt x="6601" y="45815"/>
                  </a:lnTo>
                  <a:lnTo>
                    <a:pt x="37218" y="45815"/>
                  </a:lnTo>
                  <a:lnTo>
                    <a:pt x="36770" y="37601"/>
                  </a:lnTo>
                  <a:lnTo>
                    <a:pt x="36770" y="37601"/>
                  </a:lnTo>
                  <a:cubicBezTo>
                    <a:pt x="36770" y="37601"/>
                    <a:pt x="37468" y="38198"/>
                    <a:pt x="39144" y="38198"/>
                  </a:cubicBezTo>
                  <a:cubicBezTo>
                    <a:pt x="40431" y="38198"/>
                    <a:pt x="42296" y="37846"/>
                    <a:pt x="44865" y="36600"/>
                  </a:cubicBezTo>
                  <a:cubicBezTo>
                    <a:pt x="51093" y="33613"/>
                    <a:pt x="50660" y="33374"/>
                    <a:pt x="50660" y="33374"/>
                  </a:cubicBezTo>
                  <a:lnTo>
                    <a:pt x="48345" y="24592"/>
                  </a:lnTo>
                  <a:lnTo>
                    <a:pt x="43371" y="26773"/>
                  </a:lnTo>
                  <a:cubicBezTo>
                    <a:pt x="43371" y="26773"/>
                    <a:pt x="41758" y="6491"/>
                    <a:pt x="33917" y="2564"/>
                  </a:cubicBezTo>
                  <a:cubicBezTo>
                    <a:pt x="29791" y="488"/>
                    <a:pt x="25261" y="1"/>
                    <a:pt x="21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7393584" y="364469"/>
              <a:ext cx="359933" cy="387968"/>
            </a:xfrm>
            <a:custGeom>
              <a:avLst/>
              <a:gdLst/>
              <a:ahLst/>
              <a:cxnLst/>
              <a:rect l="l" t="t" r="r" b="b"/>
              <a:pathLst>
                <a:path w="5662" h="6103" extrusionOk="0">
                  <a:moveTo>
                    <a:pt x="1944" y="0"/>
                  </a:moveTo>
                  <a:cubicBezTo>
                    <a:pt x="1698" y="0"/>
                    <a:pt x="1456" y="48"/>
                    <a:pt x="1240" y="153"/>
                  </a:cubicBezTo>
                  <a:cubicBezTo>
                    <a:pt x="867" y="406"/>
                    <a:pt x="613" y="720"/>
                    <a:pt x="434" y="1093"/>
                  </a:cubicBezTo>
                  <a:cubicBezTo>
                    <a:pt x="1" y="2079"/>
                    <a:pt x="1" y="3199"/>
                    <a:pt x="374" y="4140"/>
                  </a:cubicBezTo>
                  <a:cubicBezTo>
                    <a:pt x="807" y="5066"/>
                    <a:pt x="1674" y="5813"/>
                    <a:pt x="2674" y="6067"/>
                  </a:cubicBezTo>
                  <a:cubicBezTo>
                    <a:pt x="2833" y="6089"/>
                    <a:pt x="2991" y="6103"/>
                    <a:pt x="3147" y="6103"/>
                  </a:cubicBezTo>
                  <a:cubicBezTo>
                    <a:pt x="3416" y="6103"/>
                    <a:pt x="3677" y="6061"/>
                    <a:pt x="3914" y="5947"/>
                  </a:cubicBezTo>
                  <a:cubicBezTo>
                    <a:pt x="5661" y="5141"/>
                    <a:pt x="4855" y="2527"/>
                    <a:pt x="4048" y="1332"/>
                  </a:cubicBezTo>
                  <a:cubicBezTo>
                    <a:pt x="3735" y="899"/>
                    <a:pt x="3361" y="466"/>
                    <a:pt x="2853" y="212"/>
                  </a:cubicBezTo>
                  <a:cubicBezTo>
                    <a:pt x="2577" y="78"/>
                    <a:pt x="2257" y="0"/>
                    <a:pt x="1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47" name="Google Shape;447;p35"/>
            <p:cNvGrpSpPr/>
            <p:nvPr/>
          </p:nvGrpSpPr>
          <p:grpSpPr>
            <a:xfrm>
              <a:off x="7472411" y="441516"/>
              <a:ext cx="182319" cy="241248"/>
              <a:chOff x="7472411" y="441516"/>
              <a:chExt cx="182319" cy="241248"/>
            </a:xfrm>
          </p:grpSpPr>
          <p:sp>
            <p:nvSpPr>
              <p:cNvPr id="448" name="Google Shape;448;p35"/>
              <p:cNvSpPr/>
              <p:nvPr/>
            </p:nvSpPr>
            <p:spPr>
              <a:xfrm>
                <a:off x="7472411" y="441516"/>
                <a:ext cx="182319" cy="241248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3795" extrusionOk="0">
                    <a:moveTo>
                      <a:pt x="120" y="1"/>
                    </a:moveTo>
                    <a:cubicBezTo>
                      <a:pt x="60" y="1"/>
                      <a:pt x="0" y="61"/>
                      <a:pt x="0" y="120"/>
                    </a:cubicBezTo>
                    <a:cubicBezTo>
                      <a:pt x="0" y="195"/>
                      <a:pt x="60" y="255"/>
                      <a:pt x="120" y="255"/>
                    </a:cubicBezTo>
                    <a:cubicBezTo>
                      <a:pt x="568" y="255"/>
                      <a:pt x="1001" y="434"/>
                      <a:pt x="1374" y="867"/>
                    </a:cubicBezTo>
                    <a:cubicBezTo>
                      <a:pt x="1688" y="1241"/>
                      <a:pt x="1867" y="1748"/>
                      <a:pt x="1987" y="2181"/>
                    </a:cubicBezTo>
                    <a:lnTo>
                      <a:pt x="2614" y="3735"/>
                    </a:lnTo>
                    <a:cubicBezTo>
                      <a:pt x="2614" y="3794"/>
                      <a:pt x="2674" y="3794"/>
                      <a:pt x="2674" y="3794"/>
                    </a:cubicBezTo>
                    <a:lnTo>
                      <a:pt x="2733" y="3794"/>
                    </a:lnTo>
                    <a:cubicBezTo>
                      <a:pt x="2808" y="3794"/>
                      <a:pt x="2868" y="3735"/>
                      <a:pt x="2808" y="3675"/>
                    </a:cubicBezTo>
                    <a:lnTo>
                      <a:pt x="2241" y="2122"/>
                    </a:lnTo>
                    <a:cubicBezTo>
                      <a:pt x="2061" y="1614"/>
                      <a:pt x="1867" y="1121"/>
                      <a:pt x="1554" y="748"/>
                    </a:cubicBezTo>
                    <a:cubicBezTo>
                      <a:pt x="1121" y="255"/>
                      <a:pt x="628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9" name="Google Shape;449;p35"/>
              <p:cNvSpPr/>
              <p:nvPr/>
            </p:nvSpPr>
            <p:spPr>
              <a:xfrm>
                <a:off x="7492372" y="566431"/>
                <a:ext cx="138646" cy="81179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277" extrusionOk="0">
                    <a:moveTo>
                      <a:pt x="859" y="0"/>
                    </a:moveTo>
                    <a:cubicBezTo>
                      <a:pt x="779" y="0"/>
                      <a:pt x="701" y="8"/>
                      <a:pt x="627" y="22"/>
                    </a:cubicBezTo>
                    <a:cubicBezTo>
                      <a:pt x="433" y="97"/>
                      <a:pt x="314" y="216"/>
                      <a:pt x="179" y="336"/>
                    </a:cubicBezTo>
                    <a:cubicBezTo>
                      <a:pt x="0" y="530"/>
                      <a:pt x="0" y="844"/>
                      <a:pt x="60" y="1142"/>
                    </a:cubicBezTo>
                    <a:cubicBezTo>
                      <a:pt x="60" y="1217"/>
                      <a:pt x="120" y="1277"/>
                      <a:pt x="120" y="1277"/>
                    </a:cubicBezTo>
                    <a:lnTo>
                      <a:pt x="179" y="1277"/>
                    </a:lnTo>
                    <a:cubicBezTo>
                      <a:pt x="254" y="1277"/>
                      <a:pt x="254" y="1217"/>
                      <a:pt x="254" y="1142"/>
                    </a:cubicBezTo>
                    <a:cubicBezTo>
                      <a:pt x="254" y="903"/>
                      <a:pt x="254" y="650"/>
                      <a:pt x="373" y="470"/>
                    </a:cubicBezTo>
                    <a:cubicBezTo>
                      <a:pt x="433" y="336"/>
                      <a:pt x="553" y="276"/>
                      <a:pt x="687" y="276"/>
                    </a:cubicBezTo>
                    <a:cubicBezTo>
                      <a:pt x="751" y="260"/>
                      <a:pt x="820" y="253"/>
                      <a:pt x="893" y="253"/>
                    </a:cubicBezTo>
                    <a:cubicBezTo>
                      <a:pt x="1090" y="253"/>
                      <a:pt x="1308" y="308"/>
                      <a:pt x="1494" y="396"/>
                    </a:cubicBezTo>
                    <a:cubicBezTo>
                      <a:pt x="1747" y="590"/>
                      <a:pt x="1927" y="769"/>
                      <a:pt x="1986" y="1023"/>
                    </a:cubicBezTo>
                    <a:cubicBezTo>
                      <a:pt x="1986" y="1065"/>
                      <a:pt x="2016" y="1107"/>
                      <a:pt x="2060" y="1107"/>
                    </a:cubicBezTo>
                    <a:cubicBezTo>
                      <a:pt x="2078" y="1107"/>
                      <a:pt x="2099" y="1100"/>
                      <a:pt x="2121" y="1083"/>
                    </a:cubicBezTo>
                    <a:cubicBezTo>
                      <a:pt x="2181" y="1083"/>
                      <a:pt x="2181" y="1023"/>
                      <a:pt x="2181" y="963"/>
                    </a:cubicBezTo>
                    <a:cubicBezTo>
                      <a:pt x="2121" y="709"/>
                      <a:pt x="1927" y="396"/>
                      <a:pt x="1613" y="216"/>
                    </a:cubicBezTo>
                    <a:cubicBezTo>
                      <a:pt x="1377" y="70"/>
                      <a:pt x="1106" y="0"/>
                      <a:pt x="8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50" name="Google Shape;450;p35"/>
            <p:cNvSpPr/>
            <p:nvPr/>
          </p:nvSpPr>
          <p:spPr>
            <a:xfrm>
              <a:off x="7642334" y="576793"/>
              <a:ext cx="692214" cy="1625040"/>
            </a:xfrm>
            <a:custGeom>
              <a:avLst/>
              <a:gdLst/>
              <a:ahLst/>
              <a:cxnLst/>
              <a:rect l="l" t="t" r="r" b="b"/>
              <a:pathLst>
                <a:path w="10889" h="25563" extrusionOk="0">
                  <a:moveTo>
                    <a:pt x="776" y="0"/>
                  </a:moveTo>
                  <a:cubicBezTo>
                    <a:pt x="460" y="0"/>
                    <a:pt x="168" y="66"/>
                    <a:pt x="1" y="233"/>
                  </a:cubicBezTo>
                  <a:cubicBezTo>
                    <a:pt x="568" y="4848"/>
                    <a:pt x="628" y="9074"/>
                    <a:pt x="747" y="13674"/>
                  </a:cubicBezTo>
                  <a:lnTo>
                    <a:pt x="9903" y="25562"/>
                  </a:lnTo>
                  <a:lnTo>
                    <a:pt x="10888" y="13614"/>
                  </a:lnTo>
                  <a:cubicBezTo>
                    <a:pt x="10769" y="12748"/>
                    <a:pt x="10709" y="11807"/>
                    <a:pt x="10649" y="10881"/>
                  </a:cubicBezTo>
                  <a:lnTo>
                    <a:pt x="10649" y="10388"/>
                  </a:lnTo>
                  <a:cubicBezTo>
                    <a:pt x="10515" y="8701"/>
                    <a:pt x="10515" y="7028"/>
                    <a:pt x="10455" y="5340"/>
                  </a:cubicBezTo>
                  <a:cubicBezTo>
                    <a:pt x="8215" y="3668"/>
                    <a:pt x="5855" y="2234"/>
                    <a:pt x="3361" y="979"/>
                  </a:cubicBezTo>
                  <a:cubicBezTo>
                    <a:pt x="3122" y="860"/>
                    <a:pt x="2868" y="740"/>
                    <a:pt x="2614" y="606"/>
                  </a:cubicBezTo>
                  <a:cubicBezTo>
                    <a:pt x="2375" y="487"/>
                    <a:pt x="2122" y="367"/>
                    <a:pt x="1868" y="233"/>
                  </a:cubicBezTo>
                  <a:cubicBezTo>
                    <a:pt x="1595" y="101"/>
                    <a:pt x="1167" y="0"/>
                    <a:pt x="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7808507" y="639028"/>
              <a:ext cx="510849" cy="635382"/>
            </a:xfrm>
            <a:custGeom>
              <a:avLst/>
              <a:gdLst/>
              <a:ahLst/>
              <a:cxnLst/>
              <a:rect l="l" t="t" r="r" b="b"/>
              <a:pathLst>
                <a:path w="8036" h="9995" extrusionOk="0">
                  <a:moveTo>
                    <a:pt x="747" y="0"/>
                  </a:moveTo>
                  <a:cubicBezTo>
                    <a:pt x="628" y="195"/>
                    <a:pt x="508" y="374"/>
                    <a:pt x="433" y="628"/>
                  </a:cubicBezTo>
                  <a:cubicBezTo>
                    <a:pt x="0" y="1494"/>
                    <a:pt x="60" y="2495"/>
                    <a:pt x="254" y="3495"/>
                  </a:cubicBezTo>
                  <a:cubicBezTo>
                    <a:pt x="687" y="5481"/>
                    <a:pt x="1688" y="7468"/>
                    <a:pt x="3361" y="8722"/>
                  </a:cubicBezTo>
                  <a:cubicBezTo>
                    <a:pt x="4413" y="9512"/>
                    <a:pt x="5734" y="9995"/>
                    <a:pt x="7054" y="9995"/>
                  </a:cubicBezTo>
                  <a:cubicBezTo>
                    <a:pt x="7383" y="9995"/>
                    <a:pt x="7711" y="9965"/>
                    <a:pt x="8035" y="9902"/>
                  </a:cubicBezTo>
                  <a:lnTo>
                    <a:pt x="8035" y="9409"/>
                  </a:lnTo>
                  <a:cubicBezTo>
                    <a:pt x="7901" y="7722"/>
                    <a:pt x="7901" y="6049"/>
                    <a:pt x="7841" y="4361"/>
                  </a:cubicBezTo>
                  <a:cubicBezTo>
                    <a:pt x="5601" y="2689"/>
                    <a:pt x="3241" y="1255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7519898" y="-365825"/>
              <a:ext cx="1170642" cy="1520976"/>
            </a:xfrm>
            <a:custGeom>
              <a:avLst/>
              <a:gdLst/>
              <a:ahLst/>
              <a:cxnLst/>
              <a:rect l="l" t="t" r="r" b="b"/>
              <a:pathLst>
                <a:path w="18415" h="23926" extrusionOk="0">
                  <a:moveTo>
                    <a:pt x="9099" y="1"/>
                  </a:moveTo>
                  <a:cubicBezTo>
                    <a:pt x="8994" y="1"/>
                    <a:pt x="8888" y="3"/>
                    <a:pt x="8782" y="6"/>
                  </a:cubicBezTo>
                  <a:cubicBezTo>
                    <a:pt x="6975" y="126"/>
                    <a:pt x="5287" y="753"/>
                    <a:pt x="3928" y="1754"/>
                  </a:cubicBezTo>
                  <a:cubicBezTo>
                    <a:pt x="3734" y="1813"/>
                    <a:pt x="3614" y="1933"/>
                    <a:pt x="3480" y="1993"/>
                  </a:cubicBezTo>
                  <a:cubicBezTo>
                    <a:pt x="1374" y="3740"/>
                    <a:pt x="0" y="6473"/>
                    <a:pt x="120" y="9460"/>
                  </a:cubicBezTo>
                  <a:cubicBezTo>
                    <a:pt x="194" y="9968"/>
                    <a:pt x="254" y="10461"/>
                    <a:pt x="314" y="10894"/>
                  </a:cubicBezTo>
                  <a:cubicBezTo>
                    <a:pt x="568" y="12148"/>
                    <a:pt x="1061" y="13268"/>
                    <a:pt x="1748" y="14254"/>
                  </a:cubicBezTo>
                  <a:cubicBezTo>
                    <a:pt x="2839" y="16962"/>
                    <a:pt x="6116" y="23926"/>
                    <a:pt x="11176" y="23926"/>
                  </a:cubicBezTo>
                  <a:cubicBezTo>
                    <a:pt x="11586" y="23926"/>
                    <a:pt x="12008" y="23880"/>
                    <a:pt x="12441" y="23783"/>
                  </a:cubicBezTo>
                  <a:cubicBezTo>
                    <a:pt x="14875" y="23215"/>
                    <a:pt x="16309" y="21229"/>
                    <a:pt x="17175" y="18929"/>
                  </a:cubicBezTo>
                  <a:cubicBezTo>
                    <a:pt x="17668" y="17435"/>
                    <a:pt x="17982" y="15882"/>
                    <a:pt x="18176" y="14448"/>
                  </a:cubicBezTo>
                  <a:cubicBezTo>
                    <a:pt x="18415" y="11954"/>
                    <a:pt x="18295" y="9774"/>
                    <a:pt x="18236" y="9087"/>
                  </a:cubicBezTo>
                  <a:lnTo>
                    <a:pt x="18236" y="8654"/>
                  </a:lnTo>
                  <a:cubicBezTo>
                    <a:pt x="18236" y="8340"/>
                    <a:pt x="18176" y="8041"/>
                    <a:pt x="18116" y="7728"/>
                  </a:cubicBezTo>
                  <a:cubicBezTo>
                    <a:pt x="18116" y="7474"/>
                    <a:pt x="18042" y="7220"/>
                    <a:pt x="17982" y="6981"/>
                  </a:cubicBezTo>
                  <a:cubicBezTo>
                    <a:pt x="17429" y="4487"/>
                    <a:pt x="15742" y="2366"/>
                    <a:pt x="13561" y="1126"/>
                  </a:cubicBezTo>
                  <a:cubicBezTo>
                    <a:pt x="12229" y="425"/>
                    <a:pt x="10713" y="1"/>
                    <a:pt x="90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7773353" y="528861"/>
              <a:ext cx="316261" cy="308632"/>
            </a:xfrm>
            <a:custGeom>
              <a:avLst/>
              <a:gdLst/>
              <a:ahLst/>
              <a:cxnLst/>
              <a:rect l="l" t="t" r="r" b="b"/>
              <a:pathLst>
                <a:path w="4975" h="4855" extrusionOk="0">
                  <a:moveTo>
                    <a:pt x="2360" y="1"/>
                  </a:moveTo>
                  <a:cubicBezTo>
                    <a:pt x="1061" y="61"/>
                    <a:pt x="1" y="1181"/>
                    <a:pt x="61" y="2555"/>
                  </a:cubicBezTo>
                  <a:cubicBezTo>
                    <a:pt x="120" y="3854"/>
                    <a:pt x="1181" y="4855"/>
                    <a:pt x="2480" y="4855"/>
                  </a:cubicBezTo>
                  <a:lnTo>
                    <a:pt x="2614" y="4855"/>
                  </a:lnTo>
                  <a:cubicBezTo>
                    <a:pt x="3973" y="4795"/>
                    <a:pt x="4974" y="3675"/>
                    <a:pt x="4914" y="2301"/>
                  </a:cubicBezTo>
                  <a:cubicBezTo>
                    <a:pt x="4855" y="987"/>
                    <a:pt x="3794" y="1"/>
                    <a:pt x="24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8429397" y="525111"/>
              <a:ext cx="245952" cy="312383"/>
            </a:xfrm>
            <a:custGeom>
              <a:avLst/>
              <a:gdLst/>
              <a:ahLst/>
              <a:cxnLst/>
              <a:rect l="l" t="t" r="r" b="b"/>
              <a:pathLst>
                <a:path w="3869" h="4914" extrusionOk="0">
                  <a:moveTo>
                    <a:pt x="2435" y="0"/>
                  </a:moveTo>
                  <a:cubicBezTo>
                    <a:pt x="1061" y="60"/>
                    <a:pt x="1" y="1240"/>
                    <a:pt x="75" y="2539"/>
                  </a:cubicBezTo>
                  <a:cubicBezTo>
                    <a:pt x="135" y="3853"/>
                    <a:pt x="1196" y="4914"/>
                    <a:pt x="2495" y="4914"/>
                  </a:cubicBezTo>
                  <a:lnTo>
                    <a:pt x="2868" y="4914"/>
                  </a:lnTo>
                  <a:cubicBezTo>
                    <a:pt x="3361" y="3420"/>
                    <a:pt x="3675" y="1867"/>
                    <a:pt x="3869" y="433"/>
                  </a:cubicBezTo>
                  <a:cubicBezTo>
                    <a:pt x="3436" y="179"/>
                    <a:pt x="2988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8176896" y="695034"/>
              <a:ext cx="173800" cy="77365"/>
            </a:xfrm>
            <a:custGeom>
              <a:avLst/>
              <a:gdLst/>
              <a:ahLst/>
              <a:cxnLst/>
              <a:rect l="l" t="t" r="r" b="b"/>
              <a:pathLst>
                <a:path w="2734" h="1217" extrusionOk="0">
                  <a:moveTo>
                    <a:pt x="0" y="1"/>
                  </a:moveTo>
                  <a:lnTo>
                    <a:pt x="0" y="1"/>
                  </a:lnTo>
                  <a:cubicBezTo>
                    <a:pt x="120" y="613"/>
                    <a:pt x="612" y="1061"/>
                    <a:pt x="1180" y="1180"/>
                  </a:cubicBezTo>
                  <a:cubicBezTo>
                    <a:pt x="1289" y="1204"/>
                    <a:pt x="1404" y="1216"/>
                    <a:pt x="1520" y="1216"/>
                  </a:cubicBezTo>
                  <a:cubicBezTo>
                    <a:pt x="1990" y="1216"/>
                    <a:pt x="2482" y="1020"/>
                    <a:pt x="2733" y="6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7424924" y="-246759"/>
              <a:ext cx="419689" cy="823168"/>
            </a:xfrm>
            <a:custGeom>
              <a:avLst/>
              <a:gdLst/>
              <a:ahLst/>
              <a:cxnLst/>
              <a:rect l="l" t="t" r="r" b="b"/>
              <a:pathLst>
                <a:path w="6602" h="12949" extrusionOk="0">
                  <a:moveTo>
                    <a:pt x="4601" y="0"/>
                  </a:moveTo>
                  <a:cubicBezTo>
                    <a:pt x="2734" y="807"/>
                    <a:pt x="1240" y="2435"/>
                    <a:pt x="628" y="4301"/>
                  </a:cubicBezTo>
                  <a:cubicBezTo>
                    <a:pt x="1" y="6228"/>
                    <a:pt x="1" y="7960"/>
                    <a:pt x="628" y="9902"/>
                  </a:cubicBezTo>
                  <a:cubicBezTo>
                    <a:pt x="868" y="9707"/>
                    <a:pt x="1179" y="9627"/>
                    <a:pt x="1560" y="9627"/>
                  </a:cubicBezTo>
                  <a:cubicBezTo>
                    <a:pt x="1676" y="9627"/>
                    <a:pt x="1798" y="9634"/>
                    <a:pt x="1927" y="9648"/>
                  </a:cubicBezTo>
                  <a:cubicBezTo>
                    <a:pt x="2241" y="9708"/>
                    <a:pt x="2614" y="10021"/>
                    <a:pt x="2808" y="10275"/>
                  </a:cubicBezTo>
                  <a:cubicBezTo>
                    <a:pt x="3480" y="11022"/>
                    <a:pt x="3929" y="11948"/>
                    <a:pt x="4167" y="12949"/>
                  </a:cubicBezTo>
                  <a:cubicBezTo>
                    <a:pt x="5855" y="11395"/>
                    <a:pt x="6408" y="8961"/>
                    <a:pt x="6467" y="6661"/>
                  </a:cubicBezTo>
                  <a:cubicBezTo>
                    <a:pt x="6602" y="4301"/>
                    <a:pt x="6229" y="1688"/>
                    <a:pt x="4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7654667" y="-453044"/>
              <a:ext cx="1064353" cy="684840"/>
            </a:xfrm>
            <a:custGeom>
              <a:avLst/>
              <a:gdLst/>
              <a:ahLst/>
              <a:cxnLst/>
              <a:rect l="l" t="t" r="r" b="b"/>
              <a:pathLst>
                <a:path w="16743" h="10773" extrusionOk="0">
                  <a:moveTo>
                    <a:pt x="5857" y="0"/>
                  </a:moveTo>
                  <a:cubicBezTo>
                    <a:pt x="3840" y="0"/>
                    <a:pt x="1744" y="588"/>
                    <a:pt x="434" y="2125"/>
                  </a:cubicBezTo>
                  <a:cubicBezTo>
                    <a:pt x="240" y="2379"/>
                    <a:pt x="61" y="2618"/>
                    <a:pt x="61" y="2872"/>
                  </a:cubicBezTo>
                  <a:cubicBezTo>
                    <a:pt x="1" y="3185"/>
                    <a:pt x="61" y="3499"/>
                    <a:pt x="315" y="3678"/>
                  </a:cubicBezTo>
                  <a:cubicBezTo>
                    <a:pt x="494" y="3813"/>
                    <a:pt x="1061" y="3738"/>
                    <a:pt x="1181" y="3872"/>
                  </a:cubicBezTo>
                  <a:cubicBezTo>
                    <a:pt x="2928" y="5366"/>
                    <a:pt x="3914" y="8592"/>
                    <a:pt x="4347" y="10772"/>
                  </a:cubicBezTo>
                  <a:cubicBezTo>
                    <a:pt x="4616" y="10772"/>
                    <a:pt x="5576" y="10641"/>
                    <a:pt x="6033" y="10641"/>
                  </a:cubicBezTo>
                  <a:cubicBezTo>
                    <a:pt x="6109" y="10641"/>
                    <a:pt x="6171" y="10644"/>
                    <a:pt x="6214" y="10653"/>
                  </a:cubicBezTo>
                  <a:lnTo>
                    <a:pt x="12696" y="10339"/>
                  </a:lnTo>
                  <a:cubicBezTo>
                    <a:pt x="12696" y="8353"/>
                    <a:pt x="12128" y="6352"/>
                    <a:pt x="11142" y="4679"/>
                  </a:cubicBezTo>
                  <a:lnTo>
                    <a:pt x="11142" y="4679"/>
                  </a:lnTo>
                  <a:cubicBezTo>
                    <a:pt x="12636" y="6292"/>
                    <a:pt x="13502" y="8159"/>
                    <a:pt x="13816" y="10339"/>
                  </a:cubicBezTo>
                  <a:lnTo>
                    <a:pt x="16743" y="10220"/>
                  </a:lnTo>
                  <a:cubicBezTo>
                    <a:pt x="16743" y="7606"/>
                    <a:pt x="15115" y="4559"/>
                    <a:pt x="13188" y="2812"/>
                  </a:cubicBezTo>
                  <a:cubicBezTo>
                    <a:pt x="11262" y="1065"/>
                    <a:pt x="8708" y="79"/>
                    <a:pt x="6154" y="4"/>
                  </a:cubicBezTo>
                  <a:cubicBezTo>
                    <a:pt x="6055" y="2"/>
                    <a:pt x="5956" y="0"/>
                    <a:pt x="58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58" name="Google Shape;458;p35"/>
            <p:cNvGrpSpPr/>
            <p:nvPr/>
          </p:nvGrpSpPr>
          <p:grpSpPr>
            <a:xfrm>
              <a:off x="7959486" y="252649"/>
              <a:ext cx="612435" cy="418736"/>
              <a:chOff x="7959486" y="252649"/>
              <a:chExt cx="612435" cy="418736"/>
            </a:xfrm>
          </p:grpSpPr>
          <p:sp>
            <p:nvSpPr>
              <p:cNvPr id="459" name="Google Shape;459;p35"/>
              <p:cNvSpPr/>
              <p:nvPr/>
            </p:nvSpPr>
            <p:spPr>
              <a:xfrm>
                <a:off x="8429397" y="406425"/>
                <a:ext cx="111184" cy="102983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1620" extrusionOk="0">
                    <a:moveTo>
                      <a:pt x="822" y="0"/>
                    </a:moveTo>
                    <a:cubicBezTo>
                      <a:pt x="374" y="0"/>
                      <a:pt x="1" y="374"/>
                      <a:pt x="1" y="867"/>
                    </a:cubicBezTo>
                    <a:cubicBezTo>
                      <a:pt x="1" y="1269"/>
                      <a:pt x="387" y="1620"/>
                      <a:pt x="789" y="1620"/>
                    </a:cubicBezTo>
                    <a:cubicBezTo>
                      <a:pt x="820" y="1620"/>
                      <a:pt x="851" y="1618"/>
                      <a:pt x="882" y="1613"/>
                    </a:cubicBezTo>
                    <a:cubicBezTo>
                      <a:pt x="1375" y="1613"/>
                      <a:pt x="1748" y="1240"/>
                      <a:pt x="1748" y="747"/>
                    </a:cubicBezTo>
                    <a:cubicBezTo>
                      <a:pt x="1688" y="299"/>
                      <a:pt x="1315" y="0"/>
                      <a:pt x="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0" name="Google Shape;460;p35"/>
              <p:cNvSpPr/>
              <p:nvPr/>
            </p:nvSpPr>
            <p:spPr>
              <a:xfrm>
                <a:off x="7974616" y="413608"/>
                <a:ext cx="111184" cy="102983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1620" extrusionOk="0">
                    <a:moveTo>
                      <a:pt x="914" y="1"/>
                    </a:moveTo>
                    <a:cubicBezTo>
                      <a:pt x="879" y="1"/>
                      <a:pt x="844" y="3"/>
                      <a:pt x="807" y="7"/>
                    </a:cubicBezTo>
                    <a:cubicBezTo>
                      <a:pt x="374" y="7"/>
                      <a:pt x="1" y="380"/>
                      <a:pt x="1" y="813"/>
                    </a:cubicBezTo>
                    <a:cubicBezTo>
                      <a:pt x="61" y="1306"/>
                      <a:pt x="434" y="1620"/>
                      <a:pt x="942" y="1620"/>
                    </a:cubicBezTo>
                    <a:cubicBezTo>
                      <a:pt x="1375" y="1620"/>
                      <a:pt x="1748" y="1187"/>
                      <a:pt x="1748" y="754"/>
                    </a:cubicBezTo>
                    <a:cubicBezTo>
                      <a:pt x="1693" y="351"/>
                      <a:pt x="1367" y="1"/>
                      <a:pt x="9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1" name="Google Shape;461;p35"/>
              <p:cNvSpPr/>
              <p:nvPr/>
            </p:nvSpPr>
            <p:spPr>
              <a:xfrm>
                <a:off x="8263288" y="390278"/>
                <a:ext cx="94974" cy="281107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4422" extrusionOk="0">
                    <a:moveTo>
                      <a:pt x="627" y="0"/>
                    </a:moveTo>
                    <a:cubicBezTo>
                      <a:pt x="568" y="0"/>
                      <a:pt x="508" y="60"/>
                      <a:pt x="508" y="120"/>
                    </a:cubicBezTo>
                    <a:cubicBezTo>
                      <a:pt x="687" y="1867"/>
                      <a:pt x="881" y="2614"/>
                      <a:pt x="1255" y="4167"/>
                    </a:cubicBezTo>
                    <a:lnTo>
                      <a:pt x="1120" y="4167"/>
                    </a:lnTo>
                    <a:cubicBezTo>
                      <a:pt x="1120" y="4108"/>
                      <a:pt x="1061" y="4108"/>
                      <a:pt x="1001" y="4108"/>
                    </a:cubicBezTo>
                    <a:lnTo>
                      <a:pt x="194" y="3854"/>
                    </a:lnTo>
                    <a:cubicBezTo>
                      <a:pt x="135" y="3854"/>
                      <a:pt x="75" y="3854"/>
                      <a:pt x="75" y="3913"/>
                    </a:cubicBezTo>
                    <a:cubicBezTo>
                      <a:pt x="0" y="3988"/>
                      <a:pt x="75" y="4048"/>
                      <a:pt x="135" y="4048"/>
                    </a:cubicBezTo>
                    <a:lnTo>
                      <a:pt x="941" y="4287"/>
                    </a:lnTo>
                    <a:cubicBezTo>
                      <a:pt x="1001" y="4287"/>
                      <a:pt x="1001" y="4287"/>
                      <a:pt x="1061" y="4361"/>
                    </a:cubicBezTo>
                    <a:cubicBezTo>
                      <a:pt x="1120" y="4361"/>
                      <a:pt x="1255" y="4421"/>
                      <a:pt x="1314" y="4421"/>
                    </a:cubicBezTo>
                    <a:lnTo>
                      <a:pt x="1434" y="4421"/>
                    </a:lnTo>
                    <a:cubicBezTo>
                      <a:pt x="1494" y="4361"/>
                      <a:pt x="1494" y="4361"/>
                      <a:pt x="1494" y="4287"/>
                    </a:cubicBezTo>
                    <a:cubicBezTo>
                      <a:pt x="1120" y="2614"/>
                      <a:pt x="941" y="1867"/>
                      <a:pt x="747" y="60"/>
                    </a:cubicBezTo>
                    <a:cubicBezTo>
                      <a:pt x="687" y="0"/>
                      <a:pt x="687" y="0"/>
                      <a:pt x="6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2" name="Google Shape;462;p35"/>
              <p:cNvSpPr/>
              <p:nvPr/>
            </p:nvSpPr>
            <p:spPr>
              <a:xfrm>
                <a:off x="7959486" y="252649"/>
                <a:ext cx="130128" cy="66494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1046" extrusionOk="0">
                    <a:moveTo>
                      <a:pt x="1136" y="0"/>
                    </a:moveTo>
                    <a:cubicBezTo>
                      <a:pt x="1025" y="0"/>
                      <a:pt x="914" y="15"/>
                      <a:pt x="807" y="45"/>
                    </a:cubicBezTo>
                    <a:cubicBezTo>
                      <a:pt x="373" y="179"/>
                      <a:pt x="60" y="612"/>
                      <a:pt x="0" y="1045"/>
                    </a:cubicBezTo>
                    <a:cubicBezTo>
                      <a:pt x="672" y="926"/>
                      <a:pt x="1359" y="612"/>
                      <a:pt x="2046" y="418"/>
                    </a:cubicBezTo>
                    <a:cubicBezTo>
                      <a:pt x="1810" y="137"/>
                      <a:pt x="1473" y="0"/>
                      <a:pt x="11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3" name="Google Shape;463;p35"/>
              <p:cNvSpPr/>
              <p:nvPr/>
            </p:nvSpPr>
            <p:spPr>
              <a:xfrm>
                <a:off x="8441730" y="261231"/>
                <a:ext cx="130191" cy="65477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030" extrusionOk="0">
                    <a:moveTo>
                      <a:pt x="949" y="1"/>
                    </a:moveTo>
                    <a:cubicBezTo>
                      <a:pt x="599" y="1"/>
                      <a:pt x="246" y="173"/>
                      <a:pt x="1" y="418"/>
                    </a:cubicBezTo>
                    <a:cubicBezTo>
                      <a:pt x="628" y="656"/>
                      <a:pt x="1375" y="851"/>
                      <a:pt x="2047" y="1030"/>
                    </a:cubicBezTo>
                    <a:cubicBezTo>
                      <a:pt x="1987" y="597"/>
                      <a:pt x="1674" y="223"/>
                      <a:pt x="1241" y="44"/>
                    </a:cubicBezTo>
                    <a:cubicBezTo>
                      <a:pt x="1145" y="15"/>
                      <a:pt x="1047" y="1"/>
                      <a:pt x="9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64" name="Google Shape;464;p35"/>
            <p:cNvSpPr/>
            <p:nvPr/>
          </p:nvSpPr>
          <p:spPr>
            <a:xfrm>
              <a:off x="9604810" y="2347032"/>
              <a:ext cx="1131737" cy="1164030"/>
            </a:xfrm>
            <a:custGeom>
              <a:avLst/>
              <a:gdLst/>
              <a:ahLst/>
              <a:cxnLst/>
              <a:rect l="l" t="t" r="r" b="b"/>
              <a:pathLst>
                <a:path w="17803" h="18311" extrusionOk="0">
                  <a:moveTo>
                    <a:pt x="12414" y="1"/>
                  </a:moveTo>
                  <a:cubicBezTo>
                    <a:pt x="11648" y="1"/>
                    <a:pt x="8861" y="2599"/>
                    <a:pt x="7901" y="3316"/>
                  </a:cubicBezTo>
                  <a:cubicBezTo>
                    <a:pt x="6975" y="4003"/>
                    <a:pt x="5661" y="6243"/>
                    <a:pt x="3794" y="8483"/>
                  </a:cubicBezTo>
                  <a:cubicBezTo>
                    <a:pt x="1867" y="10664"/>
                    <a:pt x="254" y="11903"/>
                    <a:pt x="254" y="11903"/>
                  </a:cubicBezTo>
                  <a:cubicBezTo>
                    <a:pt x="0" y="15951"/>
                    <a:pt x="2868" y="18310"/>
                    <a:pt x="2868" y="18310"/>
                  </a:cubicBezTo>
                  <a:cubicBezTo>
                    <a:pt x="2868" y="18310"/>
                    <a:pt x="11381" y="9917"/>
                    <a:pt x="13009" y="7677"/>
                  </a:cubicBezTo>
                  <a:cubicBezTo>
                    <a:pt x="14622" y="5496"/>
                    <a:pt x="17803" y="2390"/>
                    <a:pt x="16922" y="1449"/>
                  </a:cubicBezTo>
                  <a:cubicBezTo>
                    <a:pt x="16799" y="1327"/>
                    <a:pt x="16641" y="1274"/>
                    <a:pt x="16459" y="1274"/>
                  </a:cubicBezTo>
                  <a:cubicBezTo>
                    <a:pt x="15259" y="1274"/>
                    <a:pt x="13009" y="3570"/>
                    <a:pt x="13009" y="3570"/>
                  </a:cubicBezTo>
                  <a:cubicBezTo>
                    <a:pt x="13009" y="3570"/>
                    <a:pt x="13009" y="3077"/>
                    <a:pt x="12575" y="2629"/>
                  </a:cubicBezTo>
                  <a:cubicBezTo>
                    <a:pt x="12460" y="2518"/>
                    <a:pt x="12343" y="2476"/>
                    <a:pt x="12231" y="2476"/>
                  </a:cubicBezTo>
                  <a:cubicBezTo>
                    <a:pt x="11907" y="2476"/>
                    <a:pt x="11635" y="2823"/>
                    <a:pt x="11635" y="2823"/>
                  </a:cubicBezTo>
                  <a:cubicBezTo>
                    <a:pt x="11635" y="2823"/>
                    <a:pt x="13188" y="329"/>
                    <a:pt x="12501" y="15"/>
                  </a:cubicBezTo>
                  <a:cubicBezTo>
                    <a:pt x="12476" y="5"/>
                    <a:pt x="12447" y="1"/>
                    <a:pt x="124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65" name="Google Shape;465;p35"/>
            <p:cNvGrpSpPr/>
            <p:nvPr/>
          </p:nvGrpSpPr>
          <p:grpSpPr>
            <a:xfrm>
              <a:off x="8849087" y="2312831"/>
              <a:ext cx="1839975" cy="2028964"/>
              <a:chOff x="8849087" y="2312831"/>
              <a:chExt cx="1839975" cy="2028964"/>
            </a:xfrm>
          </p:grpSpPr>
          <p:sp>
            <p:nvSpPr>
              <p:cNvPr id="466" name="Google Shape;466;p35"/>
              <p:cNvSpPr/>
              <p:nvPr/>
            </p:nvSpPr>
            <p:spPr>
              <a:xfrm>
                <a:off x="8849087" y="2312831"/>
                <a:ext cx="150025" cy="2028964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31917" extrusionOk="0">
                    <a:moveTo>
                      <a:pt x="60" y="1"/>
                    </a:moveTo>
                    <a:cubicBezTo>
                      <a:pt x="0" y="60"/>
                      <a:pt x="0" y="120"/>
                      <a:pt x="0" y="120"/>
                    </a:cubicBezTo>
                    <a:cubicBezTo>
                      <a:pt x="2121" y="4735"/>
                      <a:pt x="1807" y="9962"/>
                      <a:pt x="1553" y="14995"/>
                    </a:cubicBezTo>
                    <a:cubicBezTo>
                      <a:pt x="1494" y="15369"/>
                      <a:pt x="1494" y="15742"/>
                      <a:pt x="1494" y="16115"/>
                    </a:cubicBezTo>
                    <a:cubicBezTo>
                      <a:pt x="1314" y="19730"/>
                      <a:pt x="1494" y="23642"/>
                      <a:pt x="1688" y="27511"/>
                    </a:cubicBezTo>
                    <a:cubicBezTo>
                      <a:pt x="1807" y="29004"/>
                      <a:pt x="1867" y="30423"/>
                      <a:pt x="1927" y="31857"/>
                    </a:cubicBezTo>
                    <a:cubicBezTo>
                      <a:pt x="1927" y="31857"/>
                      <a:pt x="1986" y="31916"/>
                      <a:pt x="2061" y="31916"/>
                    </a:cubicBezTo>
                    <a:cubicBezTo>
                      <a:pt x="2121" y="31916"/>
                      <a:pt x="2121" y="31857"/>
                      <a:pt x="2121" y="31797"/>
                    </a:cubicBezTo>
                    <a:cubicBezTo>
                      <a:pt x="2061" y="30423"/>
                      <a:pt x="1986" y="29004"/>
                      <a:pt x="1927" y="27436"/>
                    </a:cubicBezTo>
                    <a:cubicBezTo>
                      <a:pt x="1747" y="23642"/>
                      <a:pt x="1494" y="19730"/>
                      <a:pt x="1688" y="16175"/>
                    </a:cubicBezTo>
                    <a:cubicBezTo>
                      <a:pt x="1747" y="15742"/>
                      <a:pt x="1747" y="15369"/>
                      <a:pt x="1747" y="14995"/>
                    </a:cubicBezTo>
                    <a:cubicBezTo>
                      <a:pt x="2061" y="9887"/>
                      <a:pt x="2360" y="4660"/>
                      <a:pt x="254" y="60"/>
                    </a:cubicBezTo>
                    <a:cubicBezTo>
                      <a:pt x="194" y="1"/>
                      <a:pt x="120" y="1"/>
                      <a:pt x="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7" name="Google Shape;467;p35"/>
              <p:cNvSpPr/>
              <p:nvPr/>
            </p:nvSpPr>
            <p:spPr>
              <a:xfrm>
                <a:off x="10067156" y="2590060"/>
                <a:ext cx="222241" cy="395024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214" extrusionOk="0">
                    <a:moveTo>
                      <a:pt x="2495" y="1"/>
                    </a:moveTo>
                    <a:cubicBezTo>
                      <a:pt x="2435" y="1"/>
                      <a:pt x="2375" y="1"/>
                      <a:pt x="2315" y="60"/>
                    </a:cubicBezTo>
                    <a:cubicBezTo>
                      <a:pt x="1867" y="434"/>
                      <a:pt x="1748" y="2480"/>
                      <a:pt x="1688" y="2853"/>
                    </a:cubicBezTo>
                    <a:cubicBezTo>
                      <a:pt x="1688" y="3421"/>
                      <a:pt x="1375" y="4660"/>
                      <a:pt x="1315" y="4914"/>
                    </a:cubicBezTo>
                    <a:cubicBezTo>
                      <a:pt x="374" y="5467"/>
                      <a:pt x="75" y="6034"/>
                      <a:pt x="75" y="6094"/>
                    </a:cubicBezTo>
                    <a:cubicBezTo>
                      <a:pt x="1" y="6154"/>
                      <a:pt x="75" y="6213"/>
                      <a:pt x="135" y="6213"/>
                    </a:cubicBezTo>
                    <a:lnTo>
                      <a:pt x="254" y="6213"/>
                    </a:lnTo>
                    <a:cubicBezTo>
                      <a:pt x="254" y="6154"/>
                      <a:pt x="568" y="5601"/>
                      <a:pt x="1494" y="5093"/>
                    </a:cubicBezTo>
                    <a:lnTo>
                      <a:pt x="1494" y="4974"/>
                    </a:lnTo>
                    <a:cubicBezTo>
                      <a:pt x="1569" y="4974"/>
                      <a:pt x="1867" y="3540"/>
                      <a:pt x="1942" y="2853"/>
                    </a:cubicBezTo>
                    <a:cubicBezTo>
                      <a:pt x="2002" y="1793"/>
                      <a:pt x="2181" y="493"/>
                      <a:pt x="2435" y="240"/>
                    </a:cubicBezTo>
                    <a:lnTo>
                      <a:pt x="2495" y="180"/>
                    </a:lnTo>
                    <a:cubicBezTo>
                      <a:pt x="2868" y="240"/>
                      <a:pt x="2928" y="927"/>
                      <a:pt x="3062" y="2047"/>
                    </a:cubicBezTo>
                    <a:lnTo>
                      <a:pt x="3062" y="2166"/>
                    </a:lnTo>
                    <a:cubicBezTo>
                      <a:pt x="3241" y="3421"/>
                      <a:pt x="3241" y="4854"/>
                      <a:pt x="3241" y="4854"/>
                    </a:cubicBezTo>
                    <a:cubicBezTo>
                      <a:pt x="3241" y="4914"/>
                      <a:pt x="3301" y="4914"/>
                      <a:pt x="3361" y="4914"/>
                    </a:cubicBezTo>
                    <a:cubicBezTo>
                      <a:pt x="3436" y="4914"/>
                      <a:pt x="3495" y="4914"/>
                      <a:pt x="3495" y="4854"/>
                    </a:cubicBezTo>
                    <a:cubicBezTo>
                      <a:pt x="3495" y="4780"/>
                      <a:pt x="3436" y="3421"/>
                      <a:pt x="3301" y="2166"/>
                    </a:cubicBezTo>
                    <a:lnTo>
                      <a:pt x="3301" y="2047"/>
                    </a:lnTo>
                    <a:cubicBezTo>
                      <a:pt x="3122" y="807"/>
                      <a:pt x="3062" y="60"/>
                      <a:pt x="24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8" name="Google Shape;468;p35"/>
              <p:cNvSpPr/>
              <p:nvPr/>
            </p:nvSpPr>
            <p:spPr>
              <a:xfrm>
                <a:off x="10277001" y="2502143"/>
                <a:ext cx="174754" cy="372774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5864" extrusionOk="0">
                    <a:moveTo>
                      <a:pt x="1734" y="0"/>
                    </a:moveTo>
                    <a:cubicBezTo>
                      <a:pt x="1655" y="0"/>
                      <a:pt x="1576" y="19"/>
                      <a:pt x="1494" y="69"/>
                    </a:cubicBezTo>
                    <a:cubicBezTo>
                      <a:pt x="747" y="323"/>
                      <a:pt x="687" y="2190"/>
                      <a:pt x="747" y="3803"/>
                    </a:cubicBezTo>
                    <a:lnTo>
                      <a:pt x="747" y="3997"/>
                    </a:lnTo>
                    <a:cubicBezTo>
                      <a:pt x="747" y="4490"/>
                      <a:pt x="0" y="5670"/>
                      <a:pt x="0" y="5670"/>
                    </a:cubicBezTo>
                    <a:cubicBezTo>
                      <a:pt x="0" y="5730"/>
                      <a:pt x="0" y="5789"/>
                      <a:pt x="60" y="5864"/>
                    </a:cubicBezTo>
                    <a:lnTo>
                      <a:pt x="135" y="5864"/>
                    </a:lnTo>
                    <a:cubicBezTo>
                      <a:pt x="135" y="5864"/>
                      <a:pt x="194" y="5864"/>
                      <a:pt x="194" y="5789"/>
                    </a:cubicBezTo>
                    <a:cubicBezTo>
                      <a:pt x="254" y="5730"/>
                      <a:pt x="941" y="4550"/>
                      <a:pt x="941" y="3997"/>
                    </a:cubicBezTo>
                    <a:lnTo>
                      <a:pt x="941" y="3803"/>
                    </a:lnTo>
                    <a:cubicBezTo>
                      <a:pt x="941" y="1563"/>
                      <a:pt x="1120" y="383"/>
                      <a:pt x="1553" y="263"/>
                    </a:cubicBezTo>
                    <a:cubicBezTo>
                      <a:pt x="1621" y="226"/>
                      <a:pt x="1684" y="207"/>
                      <a:pt x="1746" y="207"/>
                    </a:cubicBezTo>
                    <a:cubicBezTo>
                      <a:pt x="1807" y="207"/>
                      <a:pt x="1867" y="226"/>
                      <a:pt x="1927" y="263"/>
                    </a:cubicBezTo>
                    <a:cubicBezTo>
                      <a:pt x="2300" y="502"/>
                      <a:pt x="2375" y="1443"/>
                      <a:pt x="2435" y="1876"/>
                    </a:cubicBezTo>
                    <a:cubicBezTo>
                      <a:pt x="2494" y="2623"/>
                      <a:pt x="2494" y="4923"/>
                      <a:pt x="2300" y="5416"/>
                    </a:cubicBezTo>
                    <a:cubicBezTo>
                      <a:pt x="2240" y="5491"/>
                      <a:pt x="2300" y="5550"/>
                      <a:pt x="2375" y="5610"/>
                    </a:cubicBezTo>
                    <a:cubicBezTo>
                      <a:pt x="2375" y="5610"/>
                      <a:pt x="2435" y="5610"/>
                      <a:pt x="2494" y="5550"/>
                    </a:cubicBezTo>
                    <a:cubicBezTo>
                      <a:pt x="2748" y="4923"/>
                      <a:pt x="2674" y="2563"/>
                      <a:pt x="2614" y="1817"/>
                    </a:cubicBezTo>
                    <a:cubicBezTo>
                      <a:pt x="2554" y="1309"/>
                      <a:pt x="2494" y="383"/>
                      <a:pt x="2061" y="69"/>
                    </a:cubicBezTo>
                    <a:cubicBezTo>
                      <a:pt x="1949" y="35"/>
                      <a:pt x="1842" y="0"/>
                      <a:pt x="17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9" name="Google Shape;469;p35"/>
              <p:cNvSpPr/>
              <p:nvPr/>
            </p:nvSpPr>
            <p:spPr>
              <a:xfrm>
                <a:off x="10435545" y="2432788"/>
                <a:ext cx="253517" cy="200055"/>
              </a:xfrm>
              <a:custGeom>
                <a:avLst/>
                <a:gdLst/>
                <a:ahLst/>
                <a:cxnLst/>
                <a:rect l="l" t="t" r="r" b="b"/>
                <a:pathLst>
                  <a:path w="3988" h="3147" extrusionOk="0">
                    <a:moveTo>
                      <a:pt x="3771" y="1"/>
                    </a:moveTo>
                    <a:cubicBezTo>
                      <a:pt x="3562" y="1"/>
                      <a:pt x="3080" y="204"/>
                      <a:pt x="1748" y="1414"/>
                    </a:cubicBezTo>
                    <a:cubicBezTo>
                      <a:pt x="867" y="2161"/>
                      <a:pt x="60" y="2967"/>
                      <a:pt x="60" y="3027"/>
                    </a:cubicBezTo>
                    <a:cubicBezTo>
                      <a:pt x="0" y="3027"/>
                      <a:pt x="0" y="3087"/>
                      <a:pt x="60" y="3147"/>
                    </a:cubicBezTo>
                    <a:lnTo>
                      <a:pt x="180" y="3147"/>
                    </a:lnTo>
                    <a:cubicBezTo>
                      <a:pt x="180" y="3147"/>
                      <a:pt x="1001" y="2340"/>
                      <a:pt x="1867" y="1534"/>
                    </a:cubicBezTo>
                    <a:cubicBezTo>
                      <a:pt x="3134" y="408"/>
                      <a:pt x="3599" y="203"/>
                      <a:pt x="3741" y="203"/>
                    </a:cubicBezTo>
                    <a:cubicBezTo>
                      <a:pt x="3779" y="203"/>
                      <a:pt x="3794" y="218"/>
                      <a:pt x="3794" y="234"/>
                    </a:cubicBezTo>
                    <a:cubicBezTo>
                      <a:pt x="3854" y="234"/>
                      <a:pt x="3913" y="234"/>
                      <a:pt x="3913" y="160"/>
                    </a:cubicBezTo>
                    <a:cubicBezTo>
                      <a:pt x="3988" y="100"/>
                      <a:pt x="3988" y="40"/>
                      <a:pt x="3913" y="40"/>
                    </a:cubicBezTo>
                    <a:cubicBezTo>
                      <a:pt x="3883" y="25"/>
                      <a:pt x="3843" y="1"/>
                      <a:pt x="3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0" name="Google Shape;470;p35"/>
              <p:cNvSpPr/>
              <p:nvPr/>
            </p:nvSpPr>
            <p:spPr>
              <a:xfrm>
                <a:off x="9608560" y="2969829"/>
                <a:ext cx="233620" cy="593426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9335" extrusionOk="0">
                    <a:moveTo>
                      <a:pt x="1061" y="0"/>
                    </a:moveTo>
                    <a:cubicBezTo>
                      <a:pt x="374" y="867"/>
                      <a:pt x="1" y="1987"/>
                      <a:pt x="61" y="3047"/>
                    </a:cubicBezTo>
                    <a:cubicBezTo>
                      <a:pt x="61" y="3540"/>
                      <a:pt x="195" y="4108"/>
                      <a:pt x="434" y="4780"/>
                    </a:cubicBezTo>
                    <a:cubicBezTo>
                      <a:pt x="867" y="6213"/>
                      <a:pt x="1748" y="8215"/>
                      <a:pt x="3481" y="9335"/>
                    </a:cubicBezTo>
                    <a:lnTo>
                      <a:pt x="3556" y="9335"/>
                    </a:lnTo>
                    <a:cubicBezTo>
                      <a:pt x="3615" y="9335"/>
                      <a:pt x="3615" y="9335"/>
                      <a:pt x="3675" y="9260"/>
                    </a:cubicBezTo>
                    <a:cubicBezTo>
                      <a:pt x="3675" y="9200"/>
                      <a:pt x="3675" y="9141"/>
                      <a:pt x="3615" y="9141"/>
                    </a:cubicBezTo>
                    <a:cubicBezTo>
                      <a:pt x="1928" y="8021"/>
                      <a:pt x="1061" y="6154"/>
                      <a:pt x="628" y="4720"/>
                    </a:cubicBezTo>
                    <a:cubicBezTo>
                      <a:pt x="374" y="4033"/>
                      <a:pt x="315" y="3540"/>
                      <a:pt x="255" y="3047"/>
                    </a:cubicBezTo>
                    <a:cubicBezTo>
                      <a:pt x="255" y="1987"/>
                      <a:pt x="569" y="926"/>
                      <a:pt x="1241" y="180"/>
                    </a:cubicBezTo>
                    <a:cubicBezTo>
                      <a:pt x="1315" y="120"/>
                      <a:pt x="1315" y="60"/>
                      <a:pt x="1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1" name="Google Shape;471;p35"/>
              <p:cNvSpPr/>
              <p:nvPr/>
            </p:nvSpPr>
            <p:spPr>
              <a:xfrm>
                <a:off x="9141510" y="3119854"/>
                <a:ext cx="237370" cy="356056"/>
              </a:xfrm>
              <a:custGeom>
                <a:avLst/>
                <a:gdLst/>
                <a:ahLst/>
                <a:cxnLst/>
                <a:rect l="l" t="t" r="r" b="b"/>
                <a:pathLst>
                  <a:path w="3734" h="5601" extrusionOk="0">
                    <a:moveTo>
                      <a:pt x="3674" y="0"/>
                    </a:moveTo>
                    <a:cubicBezTo>
                      <a:pt x="3614" y="0"/>
                      <a:pt x="3555" y="0"/>
                      <a:pt x="3555" y="60"/>
                    </a:cubicBezTo>
                    <a:cubicBezTo>
                      <a:pt x="3062" y="627"/>
                      <a:pt x="2494" y="1180"/>
                      <a:pt x="1942" y="1673"/>
                    </a:cubicBezTo>
                    <a:cubicBezTo>
                      <a:pt x="1255" y="2360"/>
                      <a:pt x="508" y="3047"/>
                      <a:pt x="0" y="3913"/>
                    </a:cubicBezTo>
                    <a:cubicBezTo>
                      <a:pt x="0" y="3988"/>
                      <a:pt x="0" y="4048"/>
                      <a:pt x="75" y="4048"/>
                    </a:cubicBezTo>
                    <a:cubicBezTo>
                      <a:pt x="95" y="4067"/>
                      <a:pt x="115" y="4074"/>
                      <a:pt x="132" y="4074"/>
                    </a:cubicBezTo>
                    <a:cubicBezTo>
                      <a:pt x="168" y="4074"/>
                      <a:pt x="194" y="4048"/>
                      <a:pt x="194" y="4048"/>
                    </a:cubicBezTo>
                    <a:cubicBezTo>
                      <a:pt x="687" y="3166"/>
                      <a:pt x="1374" y="2494"/>
                      <a:pt x="2121" y="1867"/>
                    </a:cubicBezTo>
                    <a:cubicBezTo>
                      <a:pt x="2554" y="1434"/>
                      <a:pt x="3062" y="926"/>
                      <a:pt x="3495" y="433"/>
                    </a:cubicBezTo>
                    <a:lnTo>
                      <a:pt x="3495" y="433"/>
                    </a:lnTo>
                    <a:cubicBezTo>
                      <a:pt x="3360" y="1987"/>
                      <a:pt x="3301" y="3614"/>
                      <a:pt x="3241" y="5168"/>
                    </a:cubicBezTo>
                    <a:lnTo>
                      <a:pt x="3181" y="5481"/>
                    </a:lnTo>
                    <a:cubicBezTo>
                      <a:pt x="3181" y="5541"/>
                      <a:pt x="3241" y="5601"/>
                      <a:pt x="3301" y="5601"/>
                    </a:cubicBezTo>
                    <a:cubicBezTo>
                      <a:pt x="3360" y="5601"/>
                      <a:pt x="3435" y="5541"/>
                      <a:pt x="3435" y="5481"/>
                    </a:cubicBezTo>
                    <a:lnTo>
                      <a:pt x="3435" y="5168"/>
                    </a:lnTo>
                    <a:cubicBezTo>
                      <a:pt x="3495" y="3480"/>
                      <a:pt x="3614" y="1807"/>
                      <a:pt x="3734" y="120"/>
                    </a:cubicBezTo>
                    <a:cubicBezTo>
                      <a:pt x="3734" y="60"/>
                      <a:pt x="3674" y="0"/>
                      <a:pt x="3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72" name="Google Shape;472;p35"/>
            <p:cNvSpPr/>
            <p:nvPr/>
          </p:nvSpPr>
          <p:spPr>
            <a:xfrm>
              <a:off x="7812321" y="1178675"/>
              <a:ext cx="538374" cy="531509"/>
            </a:xfrm>
            <a:custGeom>
              <a:avLst/>
              <a:gdLst/>
              <a:ahLst/>
              <a:cxnLst/>
              <a:rect l="l" t="t" r="r" b="b"/>
              <a:pathLst>
                <a:path w="8469" h="8361" extrusionOk="0">
                  <a:moveTo>
                    <a:pt x="4262" y="0"/>
                  </a:moveTo>
                  <a:cubicBezTo>
                    <a:pt x="2753" y="0"/>
                    <a:pt x="1285" y="782"/>
                    <a:pt x="508" y="2160"/>
                  </a:cubicBezTo>
                  <a:cubicBezTo>
                    <a:pt x="194" y="2847"/>
                    <a:pt x="0" y="3594"/>
                    <a:pt x="0" y="4281"/>
                  </a:cubicBezTo>
                  <a:lnTo>
                    <a:pt x="0" y="4400"/>
                  </a:lnTo>
                  <a:cubicBezTo>
                    <a:pt x="135" y="5834"/>
                    <a:pt x="881" y="7133"/>
                    <a:pt x="2240" y="7880"/>
                  </a:cubicBezTo>
                  <a:cubicBezTo>
                    <a:pt x="2854" y="8205"/>
                    <a:pt x="3519" y="8360"/>
                    <a:pt x="4180" y="8360"/>
                  </a:cubicBezTo>
                  <a:cubicBezTo>
                    <a:pt x="5673" y="8360"/>
                    <a:pt x="7139" y="7566"/>
                    <a:pt x="7916" y="6148"/>
                  </a:cubicBezTo>
                  <a:cubicBezTo>
                    <a:pt x="8289" y="5461"/>
                    <a:pt x="8468" y="4654"/>
                    <a:pt x="8408" y="3907"/>
                  </a:cubicBezTo>
                  <a:lnTo>
                    <a:pt x="8408" y="3773"/>
                  </a:lnTo>
                  <a:cubicBezTo>
                    <a:pt x="8214" y="2414"/>
                    <a:pt x="7468" y="1159"/>
                    <a:pt x="6228" y="472"/>
                  </a:cubicBezTo>
                  <a:cubicBezTo>
                    <a:pt x="5602" y="152"/>
                    <a:pt x="4928" y="0"/>
                    <a:pt x="4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7812321" y="1418462"/>
              <a:ext cx="534560" cy="52191"/>
            </a:xfrm>
            <a:custGeom>
              <a:avLst/>
              <a:gdLst/>
              <a:ahLst/>
              <a:cxnLst/>
              <a:rect l="l" t="t" r="r" b="b"/>
              <a:pathLst>
                <a:path w="8409" h="821" extrusionOk="0">
                  <a:moveTo>
                    <a:pt x="8408" y="1"/>
                  </a:moveTo>
                  <a:cubicBezTo>
                    <a:pt x="7065" y="458"/>
                    <a:pt x="5468" y="697"/>
                    <a:pt x="3574" y="697"/>
                  </a:cubicBezTo>
                  <a:cubicBezTo>
                    <a:pt x="3362" y="697"/>
                    <a:pt x="3146" y="694"/>
                    <a:pt x="2927" y="688"/>
                  </a:cubicBezTo>
                  <a:cubicBezTo>
                    <a:pt x="2001" y="688"/>
                    <a:pt x="1001" y="628"/>
                    <a:pt x="0" y="509"/>
                  </a:cubicBezTo>
                  <a:lnTo>
                    <a:pt x="0" y="628"/>
                  </a:lnTo>
                  <a:cubicBezTo>
                    <a:pt x="1001" y="748"/>
                    <a:pt x="2001" y="807"/>
                    <a:pt x="2927" y="807"/>
                  </a:cubicBezTo>
                  <a:cubicBezTo>
                    <a:pt x="3179" y="816"/>
                    <a:pt x="3426" y="820"/>
                    <a:pt x="3668" y="820"/>
                  </a:cubicBezTo>
                  <a:cubicBezTo>
                    <a:pt x="5521" y="820"/>
                    <a:pt x="7087" y="571"/>
                    <a:pt x="8408" y="135"/>
                  </a:cubicBezTo>
                  <a:lnTo>
                    <a:pt x="84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8002205" y="1984364"/>
              <a:ext cx="189947" cy="732009"/>
            </a:xfrm>
            <a:custGeom>
              <a:avLst/>
              <a:gdLst/>
              <a:ahLst/>
              <a:cxnLst/>
              <a:rect l="l" t="t" r="r" b="b"/>
              <a:pathLst>
                <a:path w="2988" h="11515" extrusionOk="0">
                  <a:moveTo>
                    <a:pt x="2987" y="0"/>
                  </a:moveTo>
                  <a:lnTo>
                    <a:pt x="194" y="120"/>
                  </a:lnTo>
                  <a:lnTo>
                    <a:pt x="0" y="11455"/>
                  </a:lnTo>
                  <a:lnTo>
                    <a:pt x="2240" y="11515"/>
                  </a:lnTo>
                  <a:lnTo>
                    <a:pt x="29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7745827" y="1612160"/>
              <a:ext cx="688400" cy="522228"/>
            </a:xfrm>
            <a:custGeom>
              <a:avLst/>
              <a:gdLst/>
              <a:ahLst/>
              <a:cxnLst/>
              <a:rect l="l" t="t" r="r" b="b"/>
              <a:pathLst>
                <a:path w="10829" h="8215" extrusionOk="0">
                  <a:moveTo>
                    <a:pt x="240" y="1"/>
                  </a:moveTo>
                  <a:lnTo>
                    <a:pt x="1" y="7841"/>
                  </a:lnTo>
                  <a:lnTo>
                    <a:pt x="10575" y="8215"/>
                  </a:lnTo>
                  <a:lnTo>
                    <a:pt x="10828" y="37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8275621" y="1628307"/>
              <a:ext cx="225038" cy="506081"/>
            </a:xfrm>
            <a:custGeom>
              <a:avLst/>
              <a:gdLst/>
              <a:ahLst/>
              <a:cxnLst/>
              <a:rect l="l" t="t" r="r" b="b"/>
              <a:pathLst>
                <a:path w="3540" h="7961" extrusionOk="0">
                  <a:moveTo>
                    <a:pt x="254" y="1"/>
                  </a:moveTo>
                  <a:lnTo>
                    <a:pt x="0" y="7901"/>
                  </a:lnTo>
                  <a:lnTo>
                    <a:pt x="3301" y="7961"/>
                  </a:lnTo>
                  <a:lnTo>
                    <a:pt x="3540" y="120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7508456" y="2106228"/>
              <a:ext cx="865951" cy="1143751"/>
            </a:xfrm>
            <a:custGeom>
              <a:avLst/>
              <a:gdLst/>
              <a:ahLst/>
              <a:cxnLst/>
              <a:rect l="l" t="t" r="r" b="b"/>
              <a:pathLst>
                <a:path w="13622" h="17992" extrusionOk="0">
                  <a:moveTo>
                    <a:pt x="11112" y="0"/>
                  </a:moveTo>
                  <a:cubicBezTo>
                    <a:pt x="9041" y="0"/>
                    <a:pt x="6292" y="213"/>
                    <a:pt x="5721" y="323"/>
                  </a:cubicBezTo>
                  <a:cubicBezTo>
                    <a:pt x="4780" y="577"/>
                    <a:pt x="4481" y="2011"/>
                    <a:pt x="3914" y="3131"/>
                  </a:cubicBezTo>
                  <a:cubicBezTo>
                    <a:pt x="3600" y="3743"/>
                    <a:pt x="3735" y="5177"/>
                    <a:pt x="3914" y="6297"/>
                  </a:cubicBezTo>
                  <a:cubicBezTo>
                    <a:pt x="4108" y="7164"/>
                    <a:pt x="3794" y="8104"/>
                    <a:pt x="3107" y="8732"/>
                  </a:cubicBezTo>
                  <a:cubicBezTo>
                    <a:pt x="2420" y="9404"/>
                    <a:pt x="1420" y="10345"/>
                    <a:pt x="748" y="10972"/>
                  </a:cubicBezTo>
                  <a:cubicBezTo>
                    <a:pt x="494" y="11091"/>
                    <a:pt x="240" y="11271"/>
                    <a:pt x="1" y="11524"/>
                  </a:cubicBezTo>
                  <a:lnTo>
                    <a:pt x="3974" y="17991"/>
                  </a:lnTo>
                  <a:cubicBezTo>
                    <a:pt x="4228" y="17812"/>
                    <a:pt x="4481" y="17618"/>
                    <a:pt x="4720" y="17498"/>
                  </a:cubicBezTo>
                  <a:cubicBezTo>
                    <a:pt x="5781" y="16752"/>
                    <a:pt x="7095" y="15139"/>
                    <a:pt x="7588" y="13884"/>
                  </a:cubicBezTo>
                  <a:cubicBezTo>
                    <a:pt x="8589" y="11465"/>
                    <a:pt x="8275" y="10897"/>
                    <a:pt x="8514" y="9030"/>
                  </a:cubicBezTo>
                  <a:cubicBezTo>
                    <a:pt x="8589" y="8657"/>
                    <a:pt x="8962" y="8284"/>
                    <a:pt x="9261" y="8224"/>
                  </a:cubicBezTo>
                  <a:cubicBezTo>
                    <a:pt x="9634" y="8164"/>
                    <a:pt x="10007" y="8104"/>
                    <a:pt x="10381" y="8104"/>
                  </a:cubicBezTo>
                  <a:cubicBezTo>
                    <a:pt x="10754" y="8104"/>
                    <a:pt x="11127" y="8104"/>
                    <a:pt x="11501" y="7985"/>
                  </a:cubicBezTo>
                  <a:cubicBezTo>
                    <a:pt x="11814" y="7910"/>
                    <a:pt x="12188" y="7731"/>
                    <a:pt x="12442" y="7417"/>
                  </a:cubicBezTo>
                  <a:cubicBezTo>
                    <a:pt x="12501" y="7238"/>
                    <a:pt x="12561" y="7044"/>
                    <a:pt x="12561" y="6865"/>
                  </a:cubicBezTo>
                  <a:cubicBezTo>
                    <a:pt x="12561" y="6671"/>
                    <a:pt x="12501" y="6491"/>
                    <a:pt x="12382" y="6297"/>
                  </a:cubicBezTo>
                  <a:cubicBezTo>
                    <a:pt x="12501" y="6178"/>
                    <a:pt x="12561" y="5984"/>
                    <a:pt x="12621" y="5804"/>
                  </a:cubicBezTo>
                  <a:cubicBezTo>
                    <a:pt x="12621" y="5551"/>
                    <a:pt x="12621" y="5297"/>
                    <a:pt x="12561" y="5058"/>
                  </a:cubicBezTo>
                  <a:cubicBezTo>
                    <a:pt x="12501" y="4864"/>
                    <a:pt x="12442" y="4744"/>
                    <a:pt x="12322" y="4625"/>
                  </a:cubicBezTo>
                  <a:cubicBezTo>
                    <a:pt x="12322" y="4625"/>
                    <a:pt x="12621" y="4371"/>
                    <a:pt x="12621" y="3743"/>
                  </a:cubicBezTo>
                  <a:lnTo>
                    <a:pt x="12621" y="3624"/>
                  </a:lnTo>
                  <a:cubicBezTo>
                    <a:pt x="12501" y="2877"/>
                    <a:pt x="9948" y="2071"/>
                    <a:pt x="9768" y="2011"/>
                  </a:cubicBezTo>
                  <a:cubicBezTo>
                    <a:pt x="9768" y="2011"/>
                    <a:pt x="13622" y="1010"/>
                    <a:pt x="13502" y="323"/>
                  </a:cubicBezTo>
                  <a:cubicBezTo>
                    <a:pt x="13428" y="83"/>
                    <a:pt x="12401" y="0"/>
                    <a:pt x="11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78" name="Google Shape;478;p35"/>
            <p:cNvGrpSpPr/>
            <p:nvPr/>
          </p:nvGrpSpPr>
          <p:grpSpPr>
            <a:xfrm>
              <a:off x="7915813" y="2225485"/>
              <a:ext cx="411107" cy="364638"/>
              <a:chOff x="7915813" y="2225485"/>
              <a:chExt cx="411107" cy="364638"/>
            </a:xfrm>
          </p:grpSpPr>
          <p:sp>
            <p:nvSpPr>
              <p:cNvPr id="479" name="Google Shape;479;p35"/>
              <p:cNvSpPr/>
              <p:nvPr/>
            </p:nvSpPr>
            <p:spPr>
              <a:xfrm>
                <a:off x="7915813" y="2225485"/>
                <a:ext cx="403542" cy="182382"/>
              </a:xfrm>
              <a:custGeom>
                <a:avLst/>
                <a:gdLst/>
                <a:ahLst/>
                <a:cxnLst/>
                <a:rect l="l" t="t" r="r" b="b"/>
                <a:pathLst>
                  <a:path w="6348" h="2869" extrusionOk="0">
                    <a:moveTo>
                      <a:pt x="3360" y="1"/>
                    </a:moveTo>
                    <a:lnTo>
                      <a:pt x="119" y="135"/>
                    </a:lnTo>
                    <a:cubicBezTo>
                      <a:pt x="60" y="135"/>
                      <a:pt x="0" y="195"/>
                      <a:pt x="0" y="254"/>
                    </a:cubicBezTo>
                    <a:cubicBezTo>
                      <a:pt x="0" y="314"/>
                      <a:pt x="60" y="314"/>
                      <a:pt x="119" y="314"/>
                    </a:cubicBezTo>
                    <a:lnTo>
                      <a:pt x="3360" y="254"/>
                    </a:lnTo>
                    <a:cubicBezTo>
                      <a:pt x="4480" y="628"/>
                      <a:pt x="6034" y="1375"/>
                      <a:pt x="6093" y="1748"/>
                    </a:cubicBezTo>
                    <a:cubicBezTo>
                      <a:pt x="6153" y="2301"/>
                      <a:pt x="5840" y="2674"/>
                      <a:pt x="5840" y="2674"/>
                    </a:cubicBezTo>
                    <a:cubicBezTo>
                      <a:pt x="5780" y="2749"/>
                      <a:pt x="5780" y="2808"/>
                      <a:pt x="5840" y="2808"/>
                    </a:cubicBezTo>
                    <a:cubicBezTo>
                      <a:pt x="5840" y="2868"/>
                      <a:pt x="5914" y="2868"/>
                      <a:pt x="5914" y="2868"/>
                    </a:cubicBezTo>
                    <a:lnTo>
                      <a:pt x="5974" y="2808"/>
                    </a:lnTo>
                    <a:cubicBezTo>
                      <a:pt x="5974" y="2808"/>
                      <a:pt x="6347" y="2375"/>
                      <a:pt x="6288" y="1688"/>
                    </a:cubicBezTo>
                    <a:cubicBezTo>
                      <a:pt x="6213" y="1061"/>
                      <a:pt x="3853" y="195"/>
                      <a:pt x="3420" y="60"/>
                    </a:cubicBezTo>
                    <a:lnTo>
                      <a:pt x="33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0" name="Google Shape;480;p35"/>
              <p:cNvSpPr/>
              <p:nvPr/>
            </p:nvSpPr>
            <p:spPr>
              <a:xfrm>
                <a:off x="7943339" y="2346396"/>
                <a:ext cx="383581" cy="167761"/>
              </a:xfrm>
              <a:custGeom>
                <a:avLst/>
                <a:gdLst/>
                <a:ahLst/>
                <a:cxnLst/>
                <a:rect l="l" t="t" r="r" b="b"/>
                <a:pathLst>
                  <a:path w="6034" h="2639" extrusionOk="0">
                    <a:moveTo>
                      <a:pt x="2548" y="1"/>
                    </a:moveTo>
                    <a:cubicBezTo>
                      <a:pt x="1408" y="1"/>
                      <a:pt x="162" y="160"/>
                      <a:pt x="120" y="160"/>
                    </a:cubicBezTo>
                    <a:cubicBezTo>
                      <a:pt x="60" y="160"/>
                      <a:pt x="0" y="219"/>
                      <a:pt x="0" y="279"/>
                    </a:cubicBezTo>
                    <a:cubicBezTo>
                      <a:pt x="0" y="339"/>
                      <a:pt x="60" y="399"/>
                      <a:pt x="120" y="399"/>
                    </a:cubicBezTo>
                    <a:cubicBezTo>
                      <a:pt x="166" y="399"/>
                      <a:pt x="1617" y="222"/>
                      <a:pt x="2794" y="222"/>
                    </a:cubicBezTo>
                    <a:cubicBezTo>
                      <a:pt x="3147" y="222"/>
                      <a:pt x="3475" y="238"/>
                      <a:pt x="3734" y="279"/>
                    </a:cubicBezTo>
                    <a:cubicBezTo>
                      <a:pt x="4854" y="533"/>
                      <a:pt x="5601" y="1026"/>
                      <a:pt x="5660" y="1459"/>
                    </a:cubicBezTo>
                    <a:cubicBezTo>
                      <a:pt x="5780" y="1967"/>
                      <a:pt x="5481" y="2460"/>
                      <a:pt x="5481" y="2460"/>
                    </a:cubicBezTo>
                    <a:cubicBezTo>
                      <a:pt x="5407" y="2519"/>
                      <a:pt x="5407" y="2579"/>
                      <a:pt x="5481" y="2639"/>
                    </a:cubicBezTo>
                    <a:lnTo>
                      <a:pt x="5541" y="2639"/>
                    </a:lnTo>
                    <a:cubicBezTo>
                      <a:pt x="5601" y="2639"/>
                      <a:pt x="5601" y="2639"/>
                      <a:pt x="5660" y="2579"/>
                    </a:cubicBezTo>
                    <a:cubicBezTo>
                      <a:pt x="5660" y="2579"/>
                      <a:pt x="6034" y="1967"/>
                      <a:pt x="5914" y="1459"/>
                    </a:cubicBezTo>
                    <a:cubicBezTo>
                      <a:pt x="5780" y="847"/>
                      <a:pt x="4973" y="339"/>
                      <a:pt x="3794" y="100"/>
                    </a:cubicBezTo>
                    <a:cubicBezTo>
                      <a:pt x="3454" y="27"/>
                      <a:pt x="3010" y="1"/>
                      <a:pt x="2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1" name="Google Shape;481;p35"/>
              <p:cNvSpPr/>
              <p:nvPr/>
            </p:nvSpPr>
            <p:spPr>
              <a:xfrm>
                <a:off x="8002205" y="2483326"/>
                <a:ext cx="317151" cy="106798"/>
              </a:xfrm>
              <a:custGeom>
                <a:avLst/>
                <a:gdLst/>
                <a:ahLst/>
                <a:cxnLst/>
                <a:rect l="l" t="t" r="r" b="b"/>
                <a:pathLst>
                  <a:path w="4989" h="1680" extrusionOk="0">
                    <a:moveTo>
                      <a:pt x="2122" y="1"/>
                    </a:moveTo>
                    <a:cubicBezTo>
                      <a:pt x="1137" y="1"/>
                      <a:pt x="170" y="52"/>
                      <a:pt x="75" y="52"/>
                    </a:cubicBezTo>
                    <a:cubicBezTo>
                      <a:pt x="0" y="52"/>
                      <a:pt x="0" y="111"/>
                      <a:pt x="0" y="186"/>
                    </a:cubicBezTo>
                    <a:cubicBezTo>
                      <a:pt x="0" y="246"/>
                      <a:pt x="75" y="306"/>
                      <a:pt x="135" y="306"/>
                    </a:cubicBezTo>
                    <a:cubicBezTo>
                      <a:pt x="756" y="272"/>
                      <a:pt x="1741" y="216"/>
                      <a:pt x="2590" y="216"/>
                    </a:cubicBezTo>
                    <a:cubicBezTo>
                      <a:pt x="3269" y="216"/>
                      <a:pt x="3861" y="252"/>
                      <a:pt x="4107" y="365"/>
                    </a:cubicBezTo>
                    <a:cubicBezTo>
                      <a:pt x="4421" y="559"/>
                      <a:pt x="4675" y="739"/>
                      <a:pt x="4675" y="933"/>
                    </a:cubicBezTo>
                    <a:cubicBezTo>
                      <a:pt x="4734" y="1112"/>
                      <a:pt x="4675" y="1306"/>
                      <a:pt x="4481" y="1545"/>
                    </a:cubicBezTo>
                    <a:lnTo>
                      <a:pt x="4481" y="1680"/>
                    </a:lnTo>
                    <a:lnTo>
                      <a:pt x="4675" y="1680"/>
                    </a:lnTo>
                    <a:cubicBezTo>
                      <a:pt x="4854" y="1366"/>
                      <a:pt x="4988" y="1112"/>
                      <a:pt x="4929" y="858"/>
                    </a:cubicBezTo>
                    <a:cubicBezTo>
                      <a:pt x="4854" y="619"/>
                      <a:pt x="4615" y="365"/>
                      <a:pt x="4182" y="186"/>
                    </a:cubicBezTo>
                    <a:cubicBezTo>
                      <a:pt x="3861" y="40"/>
                      <a:pt x="2984" y="1"/>
                      <a:pt x="2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82" name="Google Shape;482;p35"/>
            <p:cNvGrpSpPr/>
            <p:nvPr/>
          </p:nvGrpSpPr>
          <p:grpSpPr>
            <a:xfrm>
              <a:off x="6882798" y="2257779"/>
              <a:ext cx="925770" cy="1767883"/>
              <a:chOff x="6882798" y="2257779"/>
              <a:chExt cx="925770" cy="1767883"/>
            </a:xfrm>
          </p:grpSpPr>
          <p:sp>
            <p:nvSpPr>
              <p:cNvPr id="483" name="Google Shape;483;p35"/>
              <p:cNvSpPr/>
              <p:nvPr/>
            </p:nvSpPr>
            <p:spPr>
              <a:xfrm>
                <a:off x="6882798" y="2795138"/>
                <a:ext cx="925770" cy="1230524"/>
              </a:xfrm>
              <a:custGeom>
                <a:avLst/>
                <a:gdLst/>
                <a:ahLst/>
                <a:cxnLst/>
                <a:rect l="l" t="t" r="r" b="b"/>
                <a:pathLst>
                  <a:path w="14563" h="19357" extrusionOk="0">
                    <a:moveTo>
                      <a:pt x="9529" y="0"/>
                    </a:moveTo>
                    <a:lnTo>
                      <a:pt x="135" y="5422"/>
                    </a:lnTo>
                    <a:cubicBezTo>
                      <a:pt x="61" y="5482"/>
                      <a:pt x="1" y="5541"/>
                      <a:pt x="61" y="5601"/>
                    </a:cubicBezTo>
                    <a:cubicBezTo>
                      <a:pt x="61" y="5601"/>
                      <a:pt x="94" y="5628"/>
                      <a:pt x="134" y="5628"/>
                    </a:cubicBezTo>
                    <a:cubicBezTo>
                      <a:pt x="153" y="5628"/>
                      <a:pt x="175" y="5621"/>
                      <a:pt x="195" y="5601"/>
                    </a:cubicBezTo>
                    <a:lnTo>
                      <a:pt x="9529" y="254"/>
                    </a:lnTo>
                    <a:lnTo>
                      <a:pt x="14323" y="8155"/>
                    </a:lnTo>
                    <a:cubicBezTo>
                      <a:pt x="13756" y="8961"/>
                      <a:pt x="6916" y="18236"/>
                      <a:pt x="3242" y="19177"/>
                    </a:cubicBezTo>
                    <a:cubicBezTo>
                      <a:pt x="3182" y="19177"/>
                      <a:pt x="3122" y="19237"/>
                      <a:pt x="3122" y="19296"/>
                    </a:cubicBezTo>
                    <a:cubicBezTo>
                      <a:pt x="3182" y="19296"/>
                      <a:pt x="3182" y="19356"/>
                      <a:pt x="3242" y="19356"/>
                    </a:cubicBezTo>
                    <a:cubicBezTo>
                      <a:pt x="7155" y="18355"/>
                      <a:pt x="14249" y="8588"/>
                      <a:pt x="14562" y="8215"/>
                    </a:cubicBezTo>
                    <a:lnTo>
                      <a:pt x="14562" y="8095"/>
                    </a:lnTo>
                    <a:lnTo>
                      <a:pt x="9649" y="60"/>
                    </a:lnTo>
                    <a:cubicBezTo>
                      <a:pt x="9649" y="0"/>
                      <a:pt x="9589" y="0"/>
                      <a:pt x="95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4" name="Google Shape;484;p35"/>
              <p:cNvSpPr/>
              <p:nvPr/>
            </p:nvSpPr>
            <p:spPr>
              <a:xfrm>
                <a:off x="7353726" y="2257779"/>
                <a:ext cx="43736" cy="62858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9888" extrusionOk="0">
                    <a:moveTo>
                      <a:pt x="568" y="0"/>
                    </a:moveTo>
                    <a:cubicBezTo>
                      <a:pt x="493" y="0"/>
                      <a:pt x="434" y="0"/>
                      <a:pt x="434" y="60"/>
                    </a:cubicBezTo>
                    <a:cubicBezTo>
                      <a:pt x="374" y="3286"/>
                      <a:pt x="195" y="6527"/>
                      <a:pt x="1" y="9768"/>
                    </a:cubicBezTo>
                    <a:cubicBezTo>
                      <a:pt x="1" y="9827"/>
                      <a:pt x="1" y="9887"/>
                      <a:pt x="60" y="9887"/>
                    </a:cubicBezTo>
                    <a:lnTo>
                      <a:pt x="120" y="9887"/>
                    </a:lnTo>
                    <a:cubicBezTo>
                      <a:pt x="120" y="9887"/>
                      <a:pt x="195" y="9827"/>
                      <a:pt x="195" y="9768"/>
                    </a:cubicBezTo>
                    <a:cubicBezTo>
                      <a:pt x="434" y="6587"/>
                      <a:pt x="568" y="3286"/>
                      <a:pt x="688" y="60"/>
                    </a:cubicBezTo>
                    <a:cubicBezTo>
                      <a:pt x="688" y="60"/>
                      <a:pt x="628" y="0"/>
                      <a:pt x="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85" name="Google Shape;485;p35"/>
          <p:cNvGrpSpPr/>
          <p:nvPr/>
        </p:nvGrpSpPr>
        <p:grpSpPr>
          <a:xfrm rot="891855" flipH="1">
            <a:off x="1655531" y="632381"/>
            <a:ext cx="1741520" cy="1464488"/>
            <a:chOff x="1751775" y="464725"/>
            <a:chExt cx="3336456" cy="2805710"/>
          </a:xfrm>
        </p:grpSpPr>
        <p:sp>
          <p:nvSpPr>
            <p:cNvPr id="486" name="Google Shape;486;p35"/>
            <p:cNvSpPr/>
            <p:nvPr/>
          </p:nvSpPr>
          <p:spPr>
            <a:xfrm>
              <a:off x="2025819" y="464725"/>
              <a:ext cx="2931099" cy="2198768"/>
            </a:xfrm>
            <a:custGeom>
              <a:avLst/>
              <a:gdLst/>
              <a:ahLst/>
              <a:cxnLst/>
              <a:rect l="l" t="t" r="r" b="b"/>
              <a:pathLst>
                <a:path w="34665" h="26004" extrusionOk="0">
                  <a:moveTo>
                    <a:pt x="16583" y="1"/>
                  </a:moveTo>
                  <a:cubicBezTo>
                    <a:pt x="15872" y="1"/>
                    <a:pt x="15163" y="233"/>
                    <a:pt x="14562" y="699"/>
                  </a:cubicBezTo>
                  <a:lnTo>
                    <a:pt x="12202" y="2819"/>
                  </a:lnTo>
                  <a:cubicBezTo>
                    <a:pt x="12202" y="2819"/>
                    <a:pt x="11000" y="1774"/>
                    <a:pt x="9718" y="1774"/>
                  </a:cubicBezTo>
                  <a:cubicBezTo>
                    <a:pt x="9571" y="1774"/>
                    <a:pt x="9422" y="1788"/>
                    <a:pt x="9275" y="1819"/>
                  </a:cubicBezTo>
                  <a:cubicBezTo>
                    <a:pt x="7901" y="2132"/>
                    <a:pt x="8020" y="3686"/>
                    <a:pt x="8020" y="3686"/>
                  </a:cubicBezTo>
                  <a:cubicBezTo>
                    <a:pt x="3480" y="4880"/>
                    <a:pt x="3166" y="8047"/>
                    <a:pt x="3360" y="9734"/>
                  </a:cubicBezTo>
                  <a:cubicBezTo>
                    <a:pt x="3480" y="10406"/>
                    <a:pt x="3301" y="11153"/>
                    <a:pt x="2927" y="11721"/>
                  </a:cubicBezTo>
                  <a:cubicBezTo>
                    <a:pt x="1986" y="13214"/>
                    <a:pt x="0" y="15574"/>
                    <a:pt x="2868" y="18247"/>
                  </a:cubicBezTo>
                  <a:cubicBezTo>
                    <a:pt x="4884" y="20114"/>
                    <a:pt x="7090" y="20581"/>
                    <a:pt x="8793" y="20581"/>
                  </a:cubicBezTo>
                  <a:cubicBezTo>
                    <a:pt x="10496" y="20581"/>
                    <a:pt x="11694" y="20114"/>
                    <a:pt x="11694" y="20114"/>
                  </a:cubicBezTo>
                  <a:cubicBezTo>
                    <a:pt x="14681" y="20114"/>
                    <a:pt x="16309" y="19188"/>
                    <a:pt x="16309" y="19188"/>
                  </a:cubicBezTo>
                  <a:lnTo>
                    <a:pt x="19415" y="22235"/>
                  </a:lnTo>
                  <a:lnTo>
                    <a:pt x="19535" y="22354"/>
                  </a:lnTo>
                  <a:lnTo>
                    <a:pt x="22716" y="25416"/>
                  </a:lnTo>
                  <a:lnTo>
                    <a:pt x="22776" y="25476"/>
                  </a:lnTo>
                  <a:lnTo>
                    <a:pt x="22836" y="25476"/>
                  </a:lnTo>
                  <a:lnTo>
                    <a:pt x="24015" y="25849"/>
                  </a:lnTo>
                  <a:cubicBezTo>
                    <a:pt x="24361" y="25953"/>
                    <a:pt x="24710" y="26004"/>
                    <a:pt x="25053" y="26004"/>
                  </a:cubicBezTo>
                  <a:cubicBezTo>
                    <a:pt x="26137" y="26004"/>
                    <a:pt x="27169" y="25501"/>
                    <a:pt x="27884" y="24594"/>
                  </a:cubicBezTo>
                  <a:lnTo>
                    <a:pt x="33858" y="16574"/>
                  </a:lnTo>
                  <a:cubicBezTo>
                    <a:pt x="34604" y="15574"/>
                    <a:pt x="34664" y="14274"/>
                    <a:pt x="34097" y="13154"/>
                  </a:cubicBezTo>
                  <a:lnTo>
                    <a:pt x="32170" y="9540"/>
                  </a:lnTo>
                  <a:lnTo>
                    <a:pt x="32797" y="8913"/>
                  </a:lnTo>
                  <a:lnTo>
                    <a:pt x="32917" y="8793"/>
                  </a:lnTo>
                  <a:lnTo>
                    <a:pt x="33290" y="8420"/>
                  </a:lnTo>
                  <a:cubicBezTo>
                    <a:pt x="33663" y="7240"/>
                    <a:pt x="33290" y="6001"/>
                    <a:pt x="32484" y="5060"/>
                  </a:cubicBezTo>
                  <a:cubicBezTo>
                    <a:pt x="32424" y="5000"/>
                    <a:pt x="32289" y="4880"/>
                    <a:pt x="32230" y="4806"/>
                  </a:cubicBezTo>
                  <a:cubicBezTo>
                    <a:pt x="32110" y="4746"/>
                    <a:pt x="32050" y="4627"/>
                    <a:pt x="31916" y="4567"/>
                  </a:cubicBezTo>
                  <a:lnTo>
                    <a:pt x="27630" y="1520"/>
                  </a:lnTo>
                  <a:cubicBezTo>
                    <a:pt x="27006" y="1104"/>
                    <a:pt x="26285" y="878"/>
                    <a:pt x="25555" y="878"/>
                  </a:cubicBezTo>
                  <a:cubicBezTo>
                    <a:pt x="24973" y="878"/>
                    <a:pt x="24386" y="1021"/>
                    <a:pt x="23836" y="1326"/>
                  </a:cubicBezTo>
                  <a:lnTo>
                    <a:pt x="22462" y="2073"/>
                  </a:lnTo>
                  <a:lnTo>
                    <a:pt x="22283" y="2192"/>
                  </a:lnTo>
                  <a:lnTo>
                    <a:pt x="21596" y="2565"/>
                  </a:lnTo>
                  <a:lnTo>
                    <a:pt x="21462" y="2565"/>
                  </a:lnTo>
                  <a:lnTo>
                    <a:pt x="18355" y="519"/>
                  </a:lnTo>
                  <a:cubicBezTo>
                    <a:pt x="17809" y="174"/>
                    <a:pt x="17195" y="1"/>
                    <a:pt x="165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2546089" y="824340"/>
              <a:ext cx="915646" cy="1309588"/>
            </a:xfrm>
            <a:custGeom>
              <a:avLst/>
              <a:gdLst/>
              <a:ahLst/>
              <a:cxnLst/>
              <a:rect l="l" t="t" r="r" b="b"/>
              <a:pathLst>
                <a:path w="10829" h="15488" extrusionOk="0">
                  <a:moveTo>
                    <a:pt x="6049" y="0"/>
                  </a:moveTo>
                  <a:cubicBezTo>
                    <a:pt x="2689" y="0"/>
                    <a:pt x="0" y="3480"/>
                    <a:pt x="0" y="7781"/>
                  </a:cubicBezTo>
                  <a:cubicBezTo>
                    <a:pt x="0" y="11948"/>
                    <a:pt x="2614" y="15368"/>
                    <a:pt x="5855" y="15488"/>
                  </a:cubicBezTo>
                  <a:cubicBezTo>
                    <a:pt x="5974" y="14502"/>
                    <a:pt x="6482" y="13561"/>
                    <a:pt x="7094" y="12814"/>
                  </a:cubicBezTo>
                  <a:cubicBezTo>
                    <a:pt x="7781" y="11948"/>
                    <a:pt x="8663" y="11201"/>
                    <a:pt x="9409" y="10455"/>
                  </a:cubicBezTo>
                  <a:cubicBezTo>
                    <a:pt x="9783" y="10081"/>
                    <a:pt x="10156" y="9768"/>
                    <a:pt x="10335" y="9275"/>
                  </a:cubicBezTo>
                  <a:cubicBezTo>
                    <a:pt x="10828" y="8274"/>
                    <a:pt x="10589" y="7034"/>
                    <a:pt x="9783" y="6228"/>
                  </a:cubicBezTo>
                  <a:cubicBezTo>
                    <a:pt x="9335" y="5780"/>
                    <a:pt x="8782" y="5407"/>
                    <a:pt x="8289" y="5033"/>
                  </a:cubicBezTo>
                  <a:cubicBezTo>
                    <a:pt x="7542" y="4421"/>
                    <a:pt x="7035" y="3540"/>
                    <a:pt x="6721" y="2614"/>
                  </a:cubicBezTo>
                  <a:cubicBezTo>
                    <a:pt x="6542" y="1927"/>
                    <a:pt x="6542" y="1180"/>
                    <a:pt x="6288" y="433"/>
                  </a:cubicBezTo>
                  <a:cubicBezTo>
                    <a:pt x="6228" y="314"/>
                    <a:pt x="6168" y="120"/>
                    <a:pt x="6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2688734" y="1682749"/>
              <a:ext cx="279201" cy="324522"/>
            </a:xfrm>
            <a:custGeom>
              <a:avLst/>
              <a:gdLst/>
              <a:ahLst/>
              <a:cxnLst/>
              <a:rect l="l" t="t" r="r" b="b"/>
              <a:pathLst>
                <a:path w="3302" h="3838" extrusionOk="0">
                  <a:moveTo>
                    <a:pt x="1105" y="0"/>
                  </a:moveTo>
                  <a:cubicBezTo>
                    <a:pt x="986" y="0"/>
                    <a:pt x="864" y="34"/>
                    <a:pt x="748" y="108"/>
                  </a:cubicBezTo>
                  <a:cubicBezTo>
                    <a:pt x="628" y="183"/>
                    <a:pt x="494" y="243"/>
                    <a:pt x="434" y="303"/>
                  </a:cubicBezTo>
                  <a:cubicBezTo>
                    <a:pt x="120" y="482"/>
                    <a:pt x="1" y="795"/>
                    <a:pt x="120" y="1109"/>
                  </a:cubicBezTo>
                  <a:cubicBezTo>
                    <a:pt x="434" y="2110"/>
                    <a:pt x="1121" y="3036"/>
                    <a:pt x="1928" y="3663"/>
                  </a:cubicBezTo>
                  <a:cubicBezTo>
                    <a:pt x="2048" y="3783"/>
                    <a:pt x="2204" y="3838"/>
                    <a:pt x="2361" y="3838"/>
                  </a:cubicBezTo>
                  <a:cubicBezTo>
                    <a:pt x="2613" y="3838"/>
                    <a:pt x="2868" y="3699"/>
                    <a:pt x="2988" y="3469"/>
                  </a:cubicBezTo>
                  <a:cubicBezTo>
                    <a:pt x="3048" y="3349"/>
                    <a:pt x="3107" y="3230"/>
                    <a:pt x="3167" y="3095"/>
                  </a:cubicBezTo>
                  <a:cubicBezTo>
                    <a:pt x="3302" y="2797"/>
                    <a:pt x="3242" y="2483"/>
                    <a:pt x="2988" y="2289"/>
                  </a:cubicBezTo>
                  <a:cubicBezTo>
                    <a:pt x="2420" y="1796"/>
                    <a:pt x="1987" y="1169"/>
                    <a:pt x="1748" y="422"/>
                  </a:cubicBezTo>
                  <a:cubicBezTo>
                    <a:pt x="1615" y="165"/>
                    <a:pt x="1368" y="0"/>
                    <a:pt x="11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2615509" y="1421557"/>
              <a:ext cx="146618" cy="178749"/>
            </a:xfrm>
            <a:custGeom>
              <a:avLst/>
              <a:gdLst/>
              <a:ahLst/>
              <a:cxnLst/>
              <a:rect l="l" t="t" r="r" b="b"/>
              <a:pathLst>
                <a:path w="1734" h="2114" extrusionOk="0">
                  <a:moveTo>
                    <a:pt x="945" y="1"/>
                  </a:moveTo>
                  <a:cubicBezTo>
                    <a:pt x="879" y="1"/>
                    <a:pt x="812" y="10"/>
                    <a:pt x="747" y="31"/>
                  </a:cubicBezTo>
                  <a:lnTo>
                    <a:pt x="553" y="91"/>
                  </a:lnTo>
                  <a:cubicBezTo>
                    <a:pt x="240" y="151"/>
                    <a:pt x="1" y="524"/>
                    <a:pt x="60" y="897"/>
                  </a:cubicBezTo>
                  <a:lnTo>
                    <a:pt x="180" y="1584"/>
                  </a:lnTo>
                  <a:cubicBezTo>
                    <a:pt x="277" y="1889"/>
                    <a:pt x="593" y="2114"/>
                    <a:pt x="909" y="2114"/>
                  </a:cubicBezTo>
                  <a:cubicBezTo>
                    <a:pt x="980" y="2114"/>
                    <a:pt x="1052" y="2102"/>
                    <a:pt x="1121" y="2077"/>
                  </a:cubicBezTo>
                  <a:lnTo>
                    <a:pt x="1240" y="2077"/>
                  </a:lnTo>
                  <a:cubicBezTo>
                    <a:pt x="1554" y="1958"/>
                    <a:pt x="1733" y="1584"/>
                    <a:pt x="1733" y="1271"/>
                  </a:cubicBezTo>
                  <a:lnTo>
                    <a:pt x="1614" y="584"/>
                  </a:lnTo>
                  <a:cubicBezTo>
                    <a:pt x="1564" y="226"/>
                    <a:pt x="1260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4699210" y="1206278"/>
              <a:ext cx="372634" cy="417448"/>
            </a:xfrm>
            <a:custGeom>
              <a:avLst/>
              <a:gdLst/>
              <a:ahLst/>
              <a:cxnLst/>
              <a:rect l="l" t="t" r="r" b="b"/>
              <a:pathLst>
                <a:path w="4407" h="4937" extrusionOk="0">
                  <a:moveTo>
                    <a:pt x="1784" y="0"/>
                  </a:moveTo>
                  <a:cubicBezTo>
                    <a:pt x="1582" y="0"/>
                    <a:pt x="1375" y="48"/>
                    <a:pt x="1180" y="143"/>
                  </a:cubicBezTo>
                  <a:lnTo>
                    <a:pt x="0" y="830"/>
                  </a:lnTo>
                  <a:cubicBezTo>
                    <a:pt x="0" y="830"/>
                    <a:pt x="60" y="2084"/>
                    <a:pt x="807" y="3070"/>
                  </a:cubicBezTo>
                  <a:cubicBezTo>
                    <a:pt x="1554" y="4071"/>
                    <a:pt x="2480" y="4937"/>
                    <a:pt x="2480" y="4937"/>
                  </a:cubicBezTo>
                  <a:lnTo>
                    <a:pt x="3854" y="3877"/>
                  </a:lnTo>
                  <a:cubicBezTo>
                    <a:pt x="4287" y="3503"/>
                    <a:pt x="4406" y="2891"/>
                    <a:pt x="4167" y="2383"/>
                  </a:cubicBezTo>
                  <a:cubicBezTo>
                    <a:pt x="4107" y="2144"/>
                    <a:pt x="3913" y="1830"/>
                    <a:pt x="3734" y="1517"/>
                  </a:cubicBezTo>
                  <a:cubicBezTo>
                    <a:pt x="3420" y="1024"/>
                    <a:pt x="2987" y="651"/>
                    <a:pt x="2614" y="337"/>
                  </a:cubicBezTo>
                  <a:cubicBezTo>
                    <a:pt x="2388" y="111"/>
                    <a:pt x="2092" y="0"/>
                    <a:pt x="17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91" name="Google Shape;491;p35"/>
            <p:cNvGrpSpPr/>
            <p:nvPr/>
          </p:nvGrpSpPr>
          <p:grpSpPr>
            <a:xfrm>
              <a:off x="2688734" y="530087"/>
              <a:ext cx="2351487" cy="2130455"/>
              <a:chOff x="2688734" y="530087"/>
              <a:chExt cx="2351487" cy="2130455"/>
            </a:xfrm>
          </p:grpSpPr>
          <p:sp>
            <p:nvSpPr>
              <p:cNvPr id="492" name="Google Shape;492;p35"/>
              <p:cNvSpPr/>
              <p:nvPr/>
            </p:nvSpPr>
            <p:spPr>
              <a:xfrm>
                <a:off x="3909969" y="639924"/>
                <a:ext cx="899158" cy="578441"/>
              </a:xfrm>
              <a:custGeom>
                <a:avLst/>
                <a:gdLst/>
                <a:ahLst/>
                <a:cxnLst/>
                <a:rect l="l" t="t" r="r" b="b"/>
                <a:pathLst>
                  <a:path w="10634" h="6841" extrusionOk="0">
                    <a:moveTo>
                      <a:pt x="179" y="1"/>
                    </a:moveTo>
                    <a:lnTo>
                      <a:pt x="0" y="120"/>
                    </a:lnTo>
                    <a:cubicBezTo>
                      <a:pt x="747" y="807"/>
                      <a:pt x="2479" y="2495"/>
                      <a:pt x="4286" y="3734"/>
                    </a:cubicBezTo>
                    <a:cubicBezTo>
                      <a:pt x="4346" y="3734"/>
                      <a:pt x="4346" y="3794"/>
                      <a:pt x="4406" y="3794"/>
                    </a:cubicBezTo>
                    <a:cubicBezTo>
                      <a:pt x="4854" y="4108"/>
                      <a:pt x="5227" y="4362"/>
                      <a:pt x="5601" y="4541"/>
                    </a:cubicBezTo>
                    <a:cubicBezTo>
                      <a:pt x="7766" y="5795"/>
                      <a:pt x="9767" y="6602"/>
                      <a:pt x="10514" y="6841"/>
                    </a:cubicBezTo>
                    <a:lnTo>
                      <a:pt x="10634" y="6721"/>
                    </a:lnTo>
                    <a:cubicBezTo>
                      <a:pt x="10006" y="6467"/>
                      <a:pt x="7960" y="5661"/>
                      <a:pt x="5720" y="4421"/>
                    </a:cubicBezTo>
                    <a:cubicBezTo>
                      <a:pt x="5287" y="4167"/>
                      <a:pt x="4914" y="3929"/>
                      <a:pt x="4540" y="3675"/>
                    </a:cubicBezTo>
                    <a:cubicBezTo>
                      <a:pt x="4480" y="3675"/>
                      <a:pt x="4406" y="3615"/>
                      <a:pt x="4346" y="3555"/>
                    </a:cubicBezTo>
                    <a:cubicBezTo>
                      <a:pt x="2614" y="2360"/>
                      <a:pt x="926" y="747"/>
                      <a:pt x="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3" name="Google Shape;493;p35"/>
              <p:cNvSpPr/>
              <p:nvPr/>
            </p:nvSpPr>
            <p:spPr>
              <a:xfrm>
                <a:off x="4209211" y="850552"/>
                <a:ext cx="563305" cy="204961"/>
              </a:xfrm>
              <a:custGeom>
                <a:avLst/>
                <a:gdLst/>
                <a:ahLst/>
                <a:cxnLst/>
                <a:rect l="l" t="t" r="r" b="b"/>
                <a:pathLst>
                  <a:path w="6662" h="2424" extrusionOk="0">
                    <a:moveTo>
                      <a:pt x="4547" y="1"/>
                    </a:moveTo>
                    <a:cubicBezTo>
                      <a:pt x="3252" y="1"/>
                      <a:pt x="1964" y="349"/>
                      <a:pt x="867" y="1064"/>
                    </a:cubicBezTo>
                    <a:lnTo>
                      <a:pt x="807" y="1064"/>
                    </a:lnTo>
                    <a:lnTo>
                      <a:pt x="747" y="1243"/>
                    </a:lnTo>
                    <a:lnTo>
                      <a:pt x="60" y="2244"/>
                    </a:lnTo>
                    <a:lnTo>
                      <a:pt x="1" y="2244"/>
                    </a:lnTo>
                    <a:lnTo>
                      <a:pt x="1" y="2363"/>
                    </a:lnTo>
                    <a:lnTo>
                      <a:pt x="60" y="2423"/>
                    </a:lnTo>
                    <a:cubicBezTo>
                      <a:pt x="120" y="2423"/>
                      <a:pt x="120" y="2363"/>
                      <a:pt x="120" y="2363"/>
                    </a:cubicBezTo>
                    <a:lnTo>
                      <a:pt x="195" y="2363"/>
                    </a:lnTo>
                    <a:lnTo>
                      <a:pt x="867" y="1303"/>
                    </a:lnTo>
                    <a:lnTo>
                      <a:pt x="1001" y="1184"/>
                    </a:lnTo>
                    <a:cubicBezTo>
                      <a:pt x="2069" y="507"/>
                      <a:pt x="3320" y="158"/>
                      <a:pt x="4571" y="158"/>
                    </a:cubicBezTo>
                    <a:cubicBezTo>
                      <a:pt x="5279" y="158"/>
                      <a:pt x="5987" y="270"/>
                      <a:pt x="6662" y="497"/>
                    </a:cubicBezTo>
                    <a:cubicBezTo>
                      <a:pt x="6602" y="437"/>
                      <a:pt x="6467" y="317"/>
                      <a:pt x="6408" y="243"/>
                    </a:cubicBezTo>
                    <a:cubicBezTo>
                      <a:pt x="5800" y="82"/>
                      <a:pt x="5172" y="1"/>
                      <a:pt x="45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4" name="Google Shape;494;p35"/>
              <p:cNvSpPr/>
              <p:nvPr/>
            </p:nvSpPr>
            <p:spPr>
              <a:xfrm>
                <a:off x="3803852" y="720759"/>
                <a:ext cx="963589" cy="1903164"/>
              </a:xfrm>
              <a:custGeom>
                <a:avLst/>
                <a:gdLst/>
                <a:ahLst/>
                <a:cxnLst/>
                <a:rect l="l" t="t" r="r" b="b"/>
                <a:pathLst>
                  <a:path w="11396" h="22508" extrusionOk="0">
                    <a:moveTo>
                      <a:pt x="105" y="0"/>
                    </a:moveTo>
                    <a:cubicBezTo>
                      <a:pt x="79" y="0"/>
                      <a:pt x="60" y="15"/>
                      <a:pt x="60" y="45"/>
                    </a:cubicBezTo>
                    <a:cubicBezTo>
                      <a:pt x="0" y="105"/>
                      <a:pt x="0" y="165"/>
                      <a:pt x="60" y="165"/>
                    </a:cubicBezTo>
                    <a:cubicBezTo>
                      <a:pt x="3122" y="2524"/>
                      <a:pt x="11142" y="9006"/>
                      <a:pt x="11142" y="10126"/>
                    </a:cubicBezTo>
                    <a:cubicBezTo>
                      <a:pt x="11202" y="11187"/>
                      <a:pt x="4989" y="18579"/>
                      <a:pt x="1688" y="22388"/>
                    </a:cubicBezTo>
                    <a:cubicBezTo>
                      <a:pt x="1628" y="22448"/>
                      <a:pt x="1628" y="22448"/>
                      <a:pt x="1688" y="22507"/>
                    </a:cubicBezTo>
                    <a:lnTo>
                      <a:pt x="1808" y="22507"/>
                    </a:lnTo>
                    <a:cubicBezTo>
                      <a:pt x="2181" y="22074"/>
                      <a:pt x="11396" y="11485"/>
                      <a:pt x="11336" y="10126"/>
                    </a:cubicBezTo>
                    <a:cubicBezTo>
                      <a:pt x="11261" y="8693"/>
                      <a:pt x="628" y="359"/>
                      <a:pt x="195" y="45"/>
                    </a:cubicBezTo>
                    <a:cubicBezTo>
                      <a:pt x="165" y="15"/>
                      <a:pt x="131" y="0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5" name="Google Shape;495;p35"/>
              <p:cNvSpPr/>
              <p:nvPr/>
            </p:nvSpPr>
            <p:spPr>
              <a:xfrm>
                <a:off x="3662391" y="1357210"/>
                <a:ext cx="925793" cy="1004006"/>
              </a:xfrm>
              <a:custGeom>
                <a:avLst/>
                <a:gdLst/>
                <a:ahLst/>
                <a:cxnLst/>
                <a:rect l="l" t="t" r="r" b="b"/>
                <a:pathLst>
                  <a:path w="10949" h="11874" extrusionOk="0">
                    <a:moveTo>
                      <a:pt x="10851" y="1"/>
                    </a:moveTo>
                    <a:cubicBezTo>
                      <a:pt x="10829" y="1"/>
                      <a:pt x="10799" y="16"/>
                      <a:pt x="10769" y="45"/>
                    </a:cubicBezTo>
                    <a:lnTo>
                      <a:pt x="60" y="11680"/>
                    </a:lnTo>
                    <a:cubicBezTo>
                      <a:pt x="1" y="11739"/>
                      <a:pt x="1" y="11799"/>
                      <a:pt x="60" y="11799"/>
                    </a:cubicBezTo>
                    <a:lnTo>
                      <a:pt x="120" y="11874"/>
                    </a:lnTo>
                    <a:lnTo>
                      <a:pt x="180" y="11799"/>
                    </a:lnTo>
                    <a:lnTo>
                      <a:pt x="10888" y="165"/>
                    </a:lnTo>
                    <a:cubicBezTo>
                      <a:pt x="10948" y="105"/>
                      <a:pt x="10948" y="45"/>
                      <a:pt x="10888" y="45"/>
                    </a:cubicBezTo>
                    <a:cubicBezTo>
                      <a:pt x="10888" y="16"/>
                      <a:pt x="10873" y="1"/>
                      <a:pt x="108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6" name="Google Shape;496;p35"/>
              <p:cNvSpPr/>
              <p:nvPr/>
            </p:nvSpPr>
            <p:spPr>
              <a:xfrm>
                <a:off x="3966791" y="1766374"/>
                <a:ext cx="322070" cy="315813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735" extrusionOk="0">
                    <a:moveTo>
                      <a:pt x="2927" y="1"/>
                    </a:moveTo>
                    <a:cubicBezTo>
                      <a:pt x="2868" y="60"/>
                      <a:pt x="2868" y="60"/>
                      <a:pt x="2868" y="120"/>
                    </a:cubicBezTo>
                    <a:lnTo>
                      <a:pt x="3495" y="1240"/>
                    </a:lnTo>
                    <a:cubicBezTo>
                      <a:pt x="3614" y="1494"/>
                      <a:pt x="3555" y="1808"/>
                      <a:pt x="3360" y="1987"/>
                    </a:cubicBezTo>
                    <a:lnTo>
                      <a:pt x="1942" y="3361"/>
                    </a:lnTo>
                    <a:cubicBezTo>
                      <a:pt x="1816" y="3477"/>
                      <a:pt x="1641" y="3543"/>
                      <a:pt x="1484" y="3543"/>
                    </a:cubicBezTo>
                    <a:cubicBezTo>
                      <a:pt x="1398" y="3543"/>
                      <a:pt x="1318" y="3523"/>
                      <a:pt x="1255" y="3480"/>
                    </a:cubicBezTo>
                    <a:lnTo>
                      <a:pt x="134" y="2988"/>
                    </a:lnTo>
                    <a:cubicBezTo>
                      <a:pt x="115" y="2968"/>
                      <a:pt x="101" y="2961"/>
                      <a:pt x="90" y="2961"/>
                    </a:cubicBezTo>
                    <a:cubicBezTo>
                      <a:pt x="66" y="2961"/>
                      <a:pt x="50" y="2988"/>
                      <a:pt x="0" y="2988"/>
                    </a:cubicBezTo>
                    <a:cubicBezTo>
                      <a:pt x="0" y="3047"/>
                      <a:pt x="0" y="3107"/>
                      <a:pt x="75" y="3107"/>
                    </a:cubicBezTo>
                    <a:lnTo>
                      <a:pt x="1120" y="3675"/>
                    </a:lnTo>
                    <a:cubicBezTo>
                      <a:pt x="1255" y="3734"/>
                      <a:pt x="1374" y="3734"/>
                      <a:pt x="1494" y="3734"/>
                    </a:cubicBezTo>
                    <a:cubicBezTo>
                      <a:pt x="1688" y="3734"/>
                      <a:pt x="1867" y="3675"/>
                      <a:pt x="2061" y="3480"/>
                    </a:cubicBezTo>
                    <a:lnTo>
                      <a:pt x="3495" y="2106"/>
                    </a:lnTo>
                    <a:cubicBezTo>
                      <a:pt x="3734" y="1867"/>
                      <a:pt x="3808" y="1494"/>
                      <a:pt x="3614" y="1180"/>
                    </a:cubicBezTo>
                    <a:lnTo>
                      <a:pt x="2987" y="60"/>
                    </a:lnTo>
                    <a:cubicBezTo>
                      <a:pt x="2987" y="1"/>
                      <a:pt x="2927" y="1"/>
                      <a:pt x="29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7" name="Google Shape;497;p35"/>
              <p:cNvSpPr/>
              <p:nvPr/>
            </p:nvSpPr>
            <p:spPr>
              <a:xfrm>
                <a:off x="4046273" y="618447"/>
                <a:ext cx="299409" cy="227453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2690" extrusionOk="0">
                    <a:moveTo>
                      <a:pt x="1002" y="195"/>
                    </a:moveTo>
                    <a:lnTo>
                      <a:pt x="3302" y="2062"/>
                    </a:lnTo>
                    <a:lnTo>
                      <a:pt x="2495" y="2495"/>
                    </a:lnTo>
                    <a:lnTo>
                      <a:pt x="255" y="568"/>
                    </a:lnTo>
                    <a:lnTo>
                      <a:pt x="1002" y="195"/>
                    </a:lnTo>
                    <a:close/>
                    <a:moveTo>
                      <a:pt x="1002" y="1"/>
                    </a:moveTo>
                    <a:lnTo>
                      <a:pt x="61" y="509"/>
                    </a:lnTo>
                    <a:lnTo>
                      <a:pt x="1" y="568"/>
                    </a:lnTo>
                    <a:cubicBezTo>
                      <a:pt x="1" y="628"/>
                      <a:pt x="1" y="628"/>
                      <a:pt x="61" y="628"/>
                    </a:cubicBezTo>
                    <a:lnTo>
                      <a:pt x="2420" y="2614"/>
                    </a:lnTo>
                    <a:lnTo>
                      <a:pt x="2495" y="2689"/>
                    </a:lnTo>
                    <a:lnTo>
                      <a:pt x="2555" y="2614"/>
                    </a:lnTo>
                    <a:lnTo>
                      <a:pt x="3481" y="2121"/>
                    </a:lnTo>
                    <a:cubicBezTo>
                      <a:pt x="3541" y="2121"/>
                      <a:pt x="3541" y="2121"/>
                      <a:pt x="3541" y="2062"/>
                    </a:cubicBezTo>
                    <a:cubicBezTo>
                      <a:pt x="3541" y="2062"/>
                      <a:pt x="3541" y="2002"/>
                      <a:pt x="3481" y="2002"/>
                    </a:cubicBezTo>
                    <a:lnTo>
                      <a:pt x="10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8" name="Google Shape;498;p35"/>
              <p:cNvSpPr/>
              <p:nvPr/>
            </p:nvSpPr>
            <p:spPr>
              <a:xfrm>
                <a:off x="3246970" y="530087"/>
                <a:ext cx="284189" cy="194561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2301" extrusionOk="0">
                    <a:moveTo>
                      <a:pt x="2234" y="166"/>
                    </a:moveTo>
                    <a:cubicBezTo>
                      <a:pt x="2583" y="166"/>
                      <a:pt x="2904" y="237"/>
                      <a:pt x="3047" y="433"/>
                    </a:cubicBezTo>
                    <a:cubicBezTo>
                      <a:pt x="3166" y="613"/>
                      <a:pt x="3166" y="867"/>
                      <a:pt x="3047" y="1120"/>
                    </a:cubicBezTo>
                    <a:cubicBezTo>
                      <a:pt x="2987" y="1300"/>
                      <a:pt x="2793" y="1494"/>
                      <a:pt x="2539" y="1673"/>
                    </a:cubicBezTo>
                    <a:cubicBezTo>
                      <a:pt x="2106" y="1987"/>
                      <a:pt x="1553" y="2166"/>
                      <a:pt x="986" y="2166"/>
                    </a:cubicBezTo>
                    <a:cubicBezTo>
                      <a:pt x="747" y="2106"/>
                      <a:pt x="374" y="2106"/>
                      <a:pt x="239" y="1792"/>
                    </a:cubicBezTo>
                    <a:cubicBezTo>
                      <a:pt x="120" y="1613"/>
                      <a:pt x="179" y="1359"/>
                      <a:pt x="239" y="1240"/>
                    </a:cubicBezTo>
                    <a:cubicBezTo>
                      <a:pt x="433" y="867"/>
                      <a:pt x="747" y="553"/>
                      <a:pt x="1120" y="374"/>
                    </a:cubicBezTo>
                    <a:cubicBezTo>
                      <a:pt x="1357" y="268"/>
                      <a:pt x="1815" y="166"/>
                      <a:pt x="2234" y="166"/>
                    </a:cubicBezTo>
                    <a:close/>
                    <a:moveTo>
                      <a:pt x="2166" y="0"/>
                    </a:moveTo>
                    <a:cubicBezTo>
                      <a:pt x="1733" y="0"/>
                      <a:pt x="1240" y="120"/>
                      <a:pt x="1046" y="180"/>
                    </a:cubicBezTo>
                    <a:cubicBezTo>
                      <a:pt x="612" y="374"/>
                      <a:pt x="239" y="747"/>
                      <a:pt x="120" y="1180"/>
                    </a:cubicBezTo>
                    <a:cubicBezTo>
                      <a:pt x="0" y="1419"/>
                      <a:pt x="0" y="1673"/>
                      <a:pt x="60" y="1927"/>
                    </a:cubicBezTo>
                    <a:cubicBezTo>
                      <a:pt x="239" y="2241"/>
                      <a:pt x="747" y="2300"/>
                      <a:pt x="986" y="2300"/>
                    </a:cubicBezTo>
                    <a:lnTo>
                      <a:pt x="1046" y="2300"/>
                    </a:lnTo>
                    <a:cubicBezTo>
                      <a:pt x="1613" y="2300"/>
                      <a:pt x="2240" y="2166"/>
                      <a:pt x="2674" y="1792"/>
                    </a:cubicBezTo>
                    <a:cubicBezTo>
                      <a:pt x="2912" y="1613"/>
                      <a:pt x="3107" y="1419"/>
                      <a:pt x="3226" y="1180"/>
                    </a:cubicBezTo>
                    <a:cubicBezTo>
                      <a:pt x="3361" y="926"/>
                      <a:pt x="3286" y="553"/>
                      <a:pt x="3166" y="374"/>
                    </a:cubicBezTo>
                    <a:cubicBezTo>
                      <a:pt x="2987" y="60"/>
                      <a:pt x="2614" y="0"/>
                      <a:pt x="2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9" name="Google Shape;499;p35"/>
              <p:cNvSpPr/>
              <p:nvPr/>
            </p:nvSpPr>
            <p:spPr>
              <a:xfrm>
                <a:off x="3562615" y="703087"/>
                <a:ext cx="126410" cy="121336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435" extrusionOk="0">
                    <a:moveTo>
                      <a:pt x="967" y="210"/>
                    </a:moveTo>
                    <a:cubicBezTo>
                      <a:pt x="1024" y="210"/>
                      <a:pt x="1077" y="224"/>
                      <a:pt x="1121" y="254"/>
                    </a:cubicBezTo>
                    <a:cubicBezTo>
                      <a:pt x="1240" y="314"/>
                      <a:pt x="1240" y="374"/>
                      <a:pt x="1300" y="493"/>
                    </a:cubicBezTo>
                    <a:cubicBezTo>
                      <a:pt x="1300" y="687"/>
                      <a:pt x="1240" y="867"/>
                      <a:pt x="1121" y="1001"/>
                    </a:cubicBezTo>
                    <a:cubicBezTo>
                      <a:pt x="987" y="1120"/>
                      <a:pt x="807" y="1240"/>
                      <a:pt x="553" y="1240"/>
                    </a:cubicBezTo>
                    <a:cubicBezTo>
                      <a:pt x="494" y="1240"/>
                      <a:pt x="374" y="1240"/>
                      <a:pt x="300" y="1180"/>
                    </a:cubicBezTo>
                    <a:cubicBezTo>
                      <a:pt x="240" y="1180"/>
                      <a:pt x="180" y="1061"/>
                      <a:pt x="180" y="867"/>
                    </a:cubicBezTo>
                    <a:cubicBezTo>
                      <a:pt x="180" y="747"/>
                      <a:pt x="300" y="628"/>
                      <a:pt x="374" y="568"/>
                    </a:cubicBezTo>
                    <a:cubicBezTo>
                      <a:pt x="513" y="371"/>
                      <a:pt x="768" y="210"/>
                      <a:pt x="967" y="210"/>
                    </a:cubicBezTo>
                    <a:close/>
                    <a:moveTo>
                      <a:pt x="987" y="0"/>
                    </a:moveTo>
                    <a:cubicBezTo>
                      <a:pt x="673" y="0"/>
                      <a:pt x="374" y="254"/>
                      <a:pt x="240" y="433"/>
                    </a:cubicBezTo>
                    <a:cubicBezTo>
                      <a:pt x="120" y="568"/>
                      <a:pt x="1" y="747"/>
                      <a:pt x="1" y="867"/>
                    </a:cubicBezTo>
                    <a:cubicBezTo>
                      <a:pt x="1" y="1120"/>
                      <a:pt x="61" y="1315"/>
                      <a:pt x="240" y="1374"/>
                    </a:cubicBezTo>
                    <a:cubicBezTo>
                      <a:pt x="300" y="1434"/>
                      <a:pt x="434" y="1434"/>
                      <a:pt x="494" y="1434"/>
                    </a:cubicBezTo>
                    <a:lnTo>
                      <a:pt x="553" y="1434"/>
                    </a:lnTo>
                    <a:cubicBezTo>
                      <a:pt x="867" y="1374"/>
                      <a:pt x="1046" y="1315"/>
                      <a:pt x="1240" y="1120"/>
                    </a:cubicBezTo>
                    <a:cubicBezTo>
                      <a:pt x="1420" y="941"/>
                      <a:pt x="1494" y="687"/>
                      <a:pt x="1494" y="493"/>
                    </a:cubicBezTo>
                    <a:cubicBezTo>
                      <a:pt x="1420" y="314"/>
                      <a:pt x="1360" y="195"/>
                      <a:pt x="1240" y="120"/>
                    </a:cubicBezTo>
                    <a:cubicBezTo>
                      <a:pt x="1181" y="60"/>
                      <a:pt x="1046" y="0"/>
                      <a:pt x="9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0" name="Google Shape;500;p35"/>
              <p:cNvSpPr/>
              <p:nvPr/>
            </p:nvSpPr>
            <p:spPr>
              <a:xfrm>
                <a:off x="3409824" y="676537"/>
                <a:ext cx="447127" cy="242588"/>
              </a:xfrm>
              <a:custGeom>
                <a:avLst/>
                <a:gdLst/>
                <a:ahLst/>
                <a:cxnLst/>
                <a:rect l="l" t="t" r="r" b="b"/>
                <a:pathLst>
                  <a:path w="5288" h="2869" extrusionOk="0">
                    <a:moveTo>
                      <a:pt x="5094" y="1"/>
                    </a:moveTo>
                    <a:lnTo>
                      <a:pt x="2181" y="2674"/>
                    </a:lnTo>
                    <a:lnTo>
                      <a:pt x="120" y="2301"/>
                    </a:lnTo>
                    <a:cubicBezTo>
                      <a:pt x="61" y="2301"/>
                      <a:pt x="1" y="2301"/>
                      <a:pt x="1" y="2375"/>
                    </a:cubicBezTo>
                    <a:cubicBezTo>
                      <a:pt x="1" y="2435"/>
                      <a:pt x="61" y="2435"/>
                      <a:pt x="61" y="2495"/>
                    </a:cubicBezTo>
                    <a:lnTo>
                      <a:pt x="2181" y="2868"/>
                    </a:lnTo>
                    <a:lnTo>
                      <a:pt x="2241" y="2868"/>
                    </a:lnTo>
                    <a:lnTo>
                      <a:pt x="5228" y="135"/>
                    </a:lnTo>
                    <a:cubicBezTo>
                      <a:pt x="5288" y="135"/>
                      <a:pt x="5288" y="60"/>
                      <a:pt x="5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1" name="Google Shape;501;p35"/>
              <p:cNvSpPr/>
              <p:nvPr/>
            </p:nvSpPr>
            <p:spPr>
              <a:xfrm>
                <a:off x="3409824" y="902639"/>
                <a:ext cx="473677" cy="1206008"/>
              </a:xfrm>
              <a:custGeom>
                <a:avLst/>
                <a:gdLst/>
                <a:ahLst/>
                <a:cxnLst/>
                <a:rect l="l" t="t" r="r" b="b"/>
                <a:pathLst>
                  <a:path w="5602" h="14263" extrusionOk="0">
                    <a:moveTo>
                      <a:pt x="2181" y="0"/>
                    </a:moveTo>
                    <a:cubicBezTo>
                      <a:pt x="2107" y="0"/>
                      <a:pt x="2107" y="75"/>
                      <a:pt x="2047" y="75"/>
                    </a:cubicBezTo>
                    <a:cubicBezTo>
                      <a:pt x="2047" y="135"/>
                      <a:pt x="2107" y="194"/>
                      <a:pt x="2107" y="194"/>
                    </a:cubicBezTo>
                    <a:cubicBezTo>
                      <a:pt x="2420" y="254"/>
                      <a:pt x="2674" y="508"/>
                      <a:pt x="2853" y="747"/>
                    </a:cubicBezTo>
                    <a:cubicBezTo>
                      <a:pt x="2988" y="881"/>
                      <a:pt x="3047" y="941"/>
                      <a:pt x="3107" y="1060"/>
                    </a:cubicBezTo>
                    <a:cubicBezTo>
                      <a:pt x="3167" y="1120"/>
                      <a:pt x="3227" y="1195"/>
                      <a:pt x="3227" y="1255"/>
                    </a:cubicBezTo>
                    <a:cubicBezTo>
                      <a:pt x="3481" y="1568"/>
                      <a:pt x="3735" y="1867"/>
                      <a:pt x="3973" y="2181"/>
                    </a:cubicBezTo>
                    <a:cubicBezTo>
                      <a:pt x="3973" y="2240"/>
                      <a:pt x="4048" y="2315"/>
                      <a:pt x="4048" y="2315"/>
                    </a:cubicBezTo>
                    <a:cubicBezTo>
                      <a:pt x="4287" y="2688"/>
                      <a:pt x="4541" y="3062"/>
                      <a:pt x="4660" y="3435"/>
                    </a:cubicBezTo>
                    <a:cubicBezTo>
                      <a:pt x="4720" y="3495"/>
                      <a:pt x="4720" y="3555"/>
                      <a:pt x="4795" y="3614"/>
                    </a:cubicBezTo>
                    <a:cubicBezTo>
                      <a:pt x="4914" y="3988"/>
                      <a:pt x="5034" y="4301"/>
                      <a:pt x="5168" y="4675"/>
                    </a:cubicBezTo>
                    <a:lnTo>
                      <a:pt x="5168" y="4854"/>
                    </a:lnTo>
                    <a:lnTo>
                      <a:pt x="5228" y="4929"/>
                    </a:lnTo>
                    <a:cubicBezTo>
                      <a:pt x="5288" y="5227"/>
                      <a:pt x="5347" y="5601"/>
                      <a:pt x="5347" y="5974"/>
                    </a:cubicBezTo>
                    <a:lnTo>
                      <a:pt x="5347" y="6168"/>
                    </a:lnTo>
                    <a:cubicBezTo>
                      <a:pt x="5407" y="6347"/>
                      <a:pt x="5407" y="6601"/>
                      <a:pt x="5407" y="6795"/>
                    </a:cubicBezTo>
                    <a:cubicBezTo>
                      <a:pt x="5407" y="7034"/>
                      <a:pt x="5407" y="7288"/>
                      <a:pt x="5347" y="7468"/>
                    </a:cubicBezTo>
                    <a:lnTo>
                      <a:pt x="5347" y="7662"/>
                    </a:lnTo>
                    <a:cubicBezTo>
                      <a:pt x="5347" y="8035"/>
                      <a:pt x="5288" y="8468"/>
                      <a:pt x="5228" y="8842"/>
                    </a:cubicBezTo>
                    <a:cubicBezTo>
                      <a:pt x="5168" y="8901"/>
                      <a:pt x="5168" y="8961"/>
                      <a:pt x="5168" y="9036"/>
                    </a:cubicBezTo>
                    <a:cubicBezTo>
                      <a:pt x="5034" y="9469"/>
                      <a:pt x="4914" y="9962"/>
                      <a:pt x="4720" y="10395"/>
                    </a:cubicBezTo>
                    <a:cubicBezTo>
                      <a:pt x="4720" y="10454"/>
                      <a:pt x="4720" y="10454"/>
                      <a:pt x="4660" y="10529"/>
                    </a:cubicBezTo>
                    <a:cubicBezTo>
                      <a:pt x="4541" y="10903"/>
                      <a:pt x="4347" y="11201"/>
                      <a:pt x="4168" y="11515"/>
                    </a:cubicBezTo>
                    <a:lnTo>
                      <a:pt x="3973" y="11709"/>
                    </a:lnTo>
                    <a:cubicBezTo>
                      <a:pt x="3973" y="11769"/>
                      <a:pt x="3914" y="11829"/>
                      <a:pt x="3914" y="11888"/>
                    </a:cubicBezTo>
                    <a:cubicBezTo>
                      <a:pt x="3675" y="12202"/>
                      <a:pt x="3421" y="12456"/>
                      <a:pt x="3167" y="12695"/>
                    </a:cubicBezTo>
                    <a:lnTo>
                      <a:pt x="3047" y="12829"/>
                    </a:lnTo>
                    <a:cubicBezTo>
                      <a:pt x="2794" y="13008"/>
                      <a:pt x="2480" y="13262"/>
                      <a:pt x="2241" y="13382"/>
                    </a:cubicBezTo>
                    <a:cubicBezTo>
                      <a:pt x="2181" y="13441"/>
                      <a:pt x="2107" y="13441"/>
                      <a:pt x="2047" y="13516"/>
                    </a:cubicBezTo>
                    <a:cubicBezTo>
                      <a:pt x="1733" y="13695"/>
                      <a:pt x="1435" y="13815"/>
                      <a:pt x="1121" y="13890"/>
                    </a:cubicBezTo>
                    <a:cubicBezTo>
                      <a:pt x="1061" y="13949"/>
                      <a:pt x="986" y="13949"/>
                      <a:pt x="927" y="13949"/>
                    </a:cubicBezTo>
                    <a:cubicBezTo>
                      <a:pt x="688" y="14009"/>
                      <a:pt x="374" y="14069"/>
                      <a:pt x="120" y="14069"/>
                    </a:cubicBezTo>
                    <a:cubicBezTo>
                      <a:pt x="61" y="14128"/>
                      <a:pt x="1" y="14128"/>
                      <a:pt x="1" y="14188"/>
                    </a:cubicBezTo>
                    <a:cubicBezTo>
                      <a:pt x="1" y="14263"/>
                      <a:pt x="61" y="14263"/>
                      <a:pt x="120" y="14263"/>
                    </a:cubicBezTo>
                    <a:lnTo>
                      <a:pt x="314" y="14263"/>
                    </a:lnTo>
                    <a:cubicBezTo>
                      <a:pt x="553" y="14263"/>
                      <a:pt x="748" y="14188"/>
                      <a:pt x="986" y="14128"/>
                    </a:cubicBezTo>
                    <a:cubicBezTo>
                      <a:pt x="1061" y="14128"/>
                      <a:pt x="1121" y="14069"/>
                      <a:pt x="1181" y="14069"/>
                    </a:cubicBezTo>
                    <a:cubicBezTo>
                      <a:pt x="1494" y="13949"/>
                      <a:pt x="1808" y="13815"/>
                      <a:pt x="2107" y="13695"/>
                    </a:cubicBezTo>
                    <a:cubicBezTo>
                      <a:pt x="2181" y="13636"/>
                      <a:pt x="2241" y="13636"/>
                      <a:pt x="2301" y="13576"/>
                    </a:cubicBezTo>
                    <a:cubicBezTo>
                      <a:pt x="2614" y="13382"/>
                      <a:pt x="2853" y="13203"/>
                      <a:pt x="3167" y="12949"/>
                    </a:cubicBezTo>
                    <a:cubicBezTo>
                      <a:pt x="3167" y="12889"/>
                      <a:pt x="3227" y="12889"/>
                      <a:pt x="3301" y="12829"/>
                    </a:cubicBezTo>
                    <a:cubicBezTo>
                      <a:pt x="3540" y="12575"/>
                      <a:pt x="3794" y="12321"/>
                      <a:pt x="4048" y="12023"/>
                    </a:cubicBezTo>
                    <a:cubicBezTo>
                      <a:pt x="4048" y="11948"/>
                      <a:pt x="4108" y="11888"/>
                      <a:pt x="4108" y="11888"/>
                    </a:cubicBezTo>
                    <a:cubicBezTo>
                      <a:pt x="4168" y="11769"/>
                      <a:pt x="4227" y="11709"/>
                      <a:pt x="4287" y="11649"/>
                    </a:cubicBezTo>
                    <a:cubicBezTo>
                      <a:pt x="4481" y="11336"/>
                      <a:pt x="4660" y="11022"/>
                      <a:pt x="4855" y="10649"/>
                    </a:cubicBezTo>
                    <a:cubicBezTo>
                      <a:pt x="4855" y="10589"/>
                      <a:pt x="4855" y="10529"/>
                      <a:pt x="4914" y="10454"/>
                    </a:cubicBezTo>
                    <a:cubicBezTo>
                      <a:pt x="5094" y="10021"/>
                      <a:pt x="5228" y="9588"/>
                      <a:pt x="5347" y="9095"/>
                    </a:cubicBezTo>
                    <a:lnTo>
                      <a:pt x="5347" y="8901"/>
                    </a:lnTo>
                    <a:cubicBezTo>
                      <a:pt x="5467" y="8528"/>
                      <a:pt x="5467" y="8095"/>
                      <a:pt x="5542" y="7721"/>
                    </a:cubicBezTo>
                    <a:lnTo>
                      <a:pt x="5542" y="7542"/>
                    </a:lnTo>
                    <a:cubicBezTo>
                      <a:pt x="5542" y="7288"/>
                      <a:pt x="5601" y="7034"/>
                      <a:pt x="5601" y="6795"/>
                    </a:cubicBezTo>
                    <a:cubicBezTo>
                      <a:pt x="5601" y="6601"/>
                      <a:pt x="5542" y="6347"/>
                      <a:pt x="5542" y="6168"/>
                    </a:cubicBezTo>
                    <a:lnTo>
                      <a:pt x="5542" y="5974"/>
                    </a:lnTo>
                    <a:cubicBezTo>
                      <a:pt x="5542" y="5601"/>
                      <a:pt x="5467" y="5227"/>
                      <a:pt x="5347" y="4854"/>
                    </a:cubicBezTo>
                    <a:lnTo>
                      <a:pt x="5347" y="4675"/>
                    </a:lnTo>
                    <a:cubicBezTo>
                      <a:pt x="5228" y="4301"/>
                      <a:pt x="5094" y="3988"/>
                      <a:pt x="4974" y="3614"/>
                    </a:cubicBezTo>
                    <a:cubicBezTo>
                      <a:pt x="4914" y="3555"/>
                      <a:pt x="4914" y="3495"/>
                      <a:pt x="4914" y="3435"/>
                    </a:cubicBezTo>
                    <a:cubicBezTo>
                      <a:pt x="4720" y="3062"/>
                      <a:pt x="4481" y="2688"/>
                      <a:pt x="4287" y="2315"/>
                    </a:cubicBezTo>
                    <a:cubicBezTo>
                      <a:pt x="4227" y="2240"/>
                      <a:pt x="4168" y="2181"/>
                      <a:pt x="4168" y="2121"/>
                    </a:cubicBezTo>
                    <a:cubicBezTo>
                      <a:pt x="3973" y="1867"/>
                      <a:pt x="3735" y="1568"/>
                      <a:pt x="3481" y="1255"/>
                    </a:cubicBezTo>
                    <a:cubicBezTo>
                      <a:pt x="3421" y="1195"/>
                      <a:pt x="3361" y="1120"/>
                      <a:pt x="3361" y="1060"/>
                    </a:cubicBezTo>
                    <a:cubicBezTo>
                      <a:pt x="3227" y="941"/>
                      <a:pt x="3107" y="822"/>
                      <a:pt x="3047" y="687"/>
                    </a:cubicBezTo>
                    <a:cubicBezTo>
                      <a:pt x="2853" y="508"/>
                      <a:pt x="2734" y="373"/>
                      <a:pt x="2555" y="254"/>
                    </a:cubicBezTo>
                    <a:cubicBezTo>
                      <a:pt x="2480" y="194"/>
                      <a:pt x="2420" y="135"/>
                      <a:pt x="2301" y="75"/>
                    </a:cubicBezTo>
                    <a:cubicBezTo>
                      <a:pt x="2241" y="75"/>
                      <a:pt x="2241" y="75"/>
                      <a:pt x="2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2" name="Google Shape;502;p35"/>
              <p:cNvSpPr/>
              <p:nvPr/>
            </p:nvSpPr>
            <p:spPr>
              <a:xfrm>
                <a:off x="3419970" y="902639"/>
                <a:ext cx="609980" cy="1231290"/>
              </a:xfrm>
              <a:custGeom>
                <a:avLst/>
                <a:gdLst/>
                <a:ahLst/>
                <a:cxnLst/>
                <a:rect l="l" t="t" r="r" b="b"/>
                <a:pathLst>
                  <a:path w="7214" h="14562" extrusionOk="0">
                    <a:moveTo>
                      <a:pt x="2240" y="0"/>
                    </a:moveTo>
                    <a:cubicBezTo>
                      <a:pt x="2240" y="0"/>
                      <a:pt x="2181" y="0"/>
                      <a:pt x="2181" y="75"/>
                    </a:cubicBezTo>
                    <a:cubicBezTo>
                      <a:pt x="2181" y="135"/>
                      <a:pt x="2181" y="194"/>
                      <a:pt x="2240" y="194"/>
                    </a:cubicBezTo>
                    <a:cubicBezTo>
                      <a:pt x="2300" y="194"/>
                      <a:pt x="2360" y="194"/>
                      <a:pt x="2435" y="254"/>
                    </a:cubicBezTo>
                    <a:cubicBezTo>
                      <a:pt x="3181" y="373"/>
                      <a:pt x="3794" y="627"/>
                      <a:pt x="4361" y="1060"/>
                    </a:cubicBezTo>
                    <a:lnTo>
                      <a:pt x="4540" y="1255"/>
                    </a:lnTo>
                    <a:cubicBezTo>
                      <a:pt x="4854" y="1434"/>
                      <a:pt x="5108" y="1747"/>
                      <a:pt x="5287" y="2061"/>
                    </a:cubicBezTo>
                    <a:cubicBezTo>
                      <a:pt x="5347" y="2061"/>
                      <a:pt x="5422" y="2121"/>
                      <a:pt x="5422" y="2181"/>
                    </a:cubicBezTo>
                    <a:lnTo>
                      <a:pt x="5481" y="2181"/>
                    </a:lnTo>
                    <a:cubicBezTo>
                      <a:pt x="5720" y="2614"/>
                      <a:pt x="5974" y="3062"/>
                      <a:pt x="6168" y="3495"/>
                    </a:cubicBezTo>
                    <a:cubicBezTo>
                      <a:pt x="6228" y="3555"/>
                      <a:pt x="6228" y="3614"/>
                      <a:pt x="6288" y="3674"/>
                    </a:cubicBezTo>
                    <a:cubicBezTo>
                      <a:pt x="6407" y="4047"/>
                      <a:pt x="6542" y="4361"/>
                      <a:pt x="6661" y="4734"/>
                    </a:cubicBezTo>
                    <a:cubicBezTo>
                      <a:pt x="6661" y="4794"/>
                      <a:pt x="6661" y="4854"/>
                      <a:pt x="6721" y="4929"/>
                    </a:cubicBezTo>
                    <a:cubicBezTo>
                      <a:pt x="6781" y="5362"/>
                      <a:pt x="6840" y="5735"/>
                      <a:pt x="6915" y="6108"/>
                    </a:cubicBezTo>
                    <a:cubicBezTo>
                      <a:pt x="6915" y="6168"/>
                      <a:pt x="6975" y="6228"/>
                      <a:pt x="6975" y="6288"/>
                    </a:cubicBezTo>
                    <a:cubicBezTo>
                      <a:pt x="7035" y="6855"/>
                      <a:pt x="7035" y="7408"/>
                      <a:pt x="7035" y="7916"/>
                    </a:cubicBezTo>
                    <a:cubicBezTo>
                      <a:pt x="7035" y="7975"/>
                      <a:pt x="6975" y="8035"/>
                      <a:pt x="6975" y="8095"/>
                    </a:cubicBezTo>
                    <a:cubicBezTo>
                      <a:pt x="6975" y="8408"/>
                      <a:pt x="6975" y="8722"/>
                      <a:pt x="6915" y="8961"/>
                    </a:cubicBezTo>
                    <a:cubicBezTo>
                      <a:pt x="6840" y="9275"/>
                      <a:pt x="6781" y="9529"/>
                      <a:pt x="6721" y="9782"/>
                    </a:cubicBezTo>
                    <a:cubicBezTo>
                      <a:pt x="6721" y="9842"/>
                      <a:pt x="6721" y="9902"/>
                      <a:pt x="6661" y="9962"/>
                    </a:cubicBezTo>
                    <a:cubicBezTo>
                      <a:pt x="6542" y="10454"/>
                      <a:pt x="6348" y="10962"/>
                      <a:pt x="6168" y="11395"/>
                    </a:cubicBezTo>
                    <a:cubicBezTo>
                      <a:pt x="6168" y="11455"/>
                      <a:pt x="6094" y="11515"/>
                      <a:pt x="6094" y="11515"/>
                    </a:cubicBezTo>
                    <a:cubicBezTo>
                      <a:pt x="5795" y="12082"/>
                      <a:pt x="5481" y="12575"/>
                      <a:pt x="5048" y="12949"/>
                    </a:cubicBezTo>
                    <a:cubicBezTo>
                      <a:pt x="5048" y="13008"/>
                      <a:pt x="4974" y="13008"/>
                      <a:pt x="4914" y="13068"/>
                    </a:cubicBezTo>
                    <a:cubicBezTo>
                      <a:pt x="4600" y="13382"/>
                      <a:pt x="4227" y="13636"/>
                      <a:pt x="3853" y="13815"/>
                    </a:cubicBezTo>
                    <a:cubicBezTo>
                      <a:pt x="3794" y="13890"/>
                      <a:pt x="3734" y="13890"/>
                      <a:pt x="3674" y="13949"/>
                    </a:cubicBezTo>
                    <a:cubicBezTo>
                      <a:pt x="3301" y="14128"/>
                      <a:pt x="2927" y="14263"/>
                      <a:pt x="2494" y="14323"/>
                    </a:cubicBezTo>
                    <a:lnTo>
                      <a:pt x="2300" y="14323"/>
                    </a:lnTo>
                    <a:cubicBezTo>
                      <a:pt x="1927" y="14382"/>
                      <a:pt x="1553" y="14382"/>
                      <a:pt x="1180" y="14382"/>
                    </a:cubicBezTo>
                    <a:lnTo>
                      <a:pt x="1001" y="14382"/>
                    </a:lnTo>
                    <a:cubicBezTo>
                      <a:pt x="687" y="14382"/>
                      <a:pt x="433" y="14323"/>
                      <a:pt x="194" y="14263"/>
                    </a:cubicBezTo>
                    <a:lnTo>
                      <a:pt x="0" y="14263"/>
                    </a:lnTo>
                    <a:lnTo>
                      <a:pt x="0" y="14323"/>
                    </a:lnTo>
                    <a:cubicBezTo>
                      <a:pt x="0" y="14382"/>
                      <a:pt x="0" y="14382"/>
                      <a:pt x="60" y="14442"/>
                    </a:cubicBezTo>
                    <a:cubicBezTo>
                      <a:pt x="374" y="14502"/>
                      <a:pt x="747" y="14562"/>
                      <a:pt x="1061" y="14562"/>
                    </a:cubicBezTo>
                    <a:lnTo>
                      <a:pt x="1494" y="14562"/>
                    </a:lnTo>
                    <a:cubicBezTo>
                      <a:pt x="1807" y="14562"/>
                      <a:pt x="2061" y="14562"/>
                      <a:pt x="2360" y="14502"/>
                    </a:cubicBezTo>
                    <a:lnTo>
                      <a:pt x="2554" y="14502"/>
                    </a:lnTo>
                    <a:cubicBezTo>
                      <a:pt x="2987" y="14382"/>
                      <a:pt x="3420" y="14263"/>
                      <a:pt x="3794" y="14069"/>
                    </a:cubicBezTo>
                    <a:cubicBezTo>
                      <a:pt x="3853" y="14069"/>
                      <a:pt x="3928" y="14009"/>
                      <a:pt x="3988" y="14009"/>
                    </a:cubicBezTo>
                    <a:cubicBezTo>
                      <a:pt x="4361" y="13755"/>
                      <a:pt x="4675" y="13516"/>
                      <a:pt x="5048" y="13262"/>
                    </a:cubicBezTo>
                    <a:lnTo>
                      <a:pt x="5048" y="13203"/>
                    </a:lnTo>
                    <a:cubicBezTo>
                      <a:pt x="5108" y="13143"/>
                      <a:pt x="5168" y="13143"/>
                      <a:pt x="5168" y="13068"/>
                    </a:cubicBezTo>
                    <a:cubicBezTo>
                      <a:pt x="5601" y="12695"/>
                      <a:pt x="5914" y="12202"/>
                      <a:pt x="6228" y="11649"/>
                    </a:cubicBezTo>
                    <a:cubicBezTo>
                      <a:pt x="6288" y="11575"/>
                      <a:pt x="6288" y="11515"/>
                      <a:pt x="6288" y="11455"/>
                    </a:cubicBezTo>
                    <a:cubicBezTo>
                      <a:pt x="6542" y="11082"/>
                      <a:pt x="6721" y="10589"/>
                      <a:pt x="6840" y="10081"/>
                    </a:cubicBezTo>
                    <a:cubicBezTo>
                      <a:pt x="6840" y="10021"/>
                      <a:pt x="6840" y="9962"/>
                      <a:pt x="6915" y="9902"/>
                    </a:cubicBezTo>
                    <a:cubicBezTo>
                      <a:pt x="6975" y="9588"/>
                      <a:pt x="7035" y="9334"/>
                      <a:pt x="7094" y="9036"/>
                    </a:cubicBezTo>
                    <a:cubicBezTo>
                      <a:pt x="7094" y="8722"/>
                      <a:pt x="7154" y="8468"/>
                      <a:pt x="7154" y="8155"/>
                    </a:cubicBezTo>
                    <a:lnTo>
                      <a:pt x="7154" y="7975"/>
                    </a:lnTo>
                    <a:cubicBezTo>
                      <a:pt x="7214" y="7408"/>
                      <a:pt x="7214" y="6915"/>
                      <a:pt x="7094" y="6347"/>
                    </a:cubicBezTo>
                    <a:lnTo>
                      <a:pt x="7094" y="6168"/>
                    </a:lnTo>
                    <a:cubicBezTo>
                      <a:pt x="7035" y="5735"/>
                      <a:pt x="6975" y="5362"/>
                      <a:pt x="6915" y="4929"/>
                    </a:cubicBezTo>
                    <a:cubicBezTo>
                      <a:pt x="6840" y="4854"/>
                      <a:pt x="6840" y="4794"/>
                      <a:pt x="6840" y="4794"/>
                    </a:cubicBezTo>
                    <a:cubicBezTo>
                      <a:pt x="6721" y="4421"/>
                      <a:pt x="6601" y="4047"/>
                      <a:pt x="6467" y="3674"/>
                    </a:cubicBezTo>
                    <a:cubicBezTo>
                      <a:pt x="6407" y="3614"/>
                      <a:pt x="6407" y="3555"/>
                      <a:pt x="6407" y="3495"/>
                    </a:cubicBezTo>
                    <a:cubicBezTo>
                      <a:pt x="6168" y="3062"/>
                      <a:pt x="5914" y="2614"/>
                      <a:pt x="5661" y="2181"/>
                    </a:cubicBezTo>
                    <a:cubicBezTo>
                      <a:pt x="5601" y="2121"/>
                      <a:pt x="5601" y="2121"/>
                      <a:pt x="5601" y="2061"/>
                    </a:cubicBezTo>
                    <a:cubicBezTo>
                      <a:pt x="5541" y="2061"/>
                      <a:pt x="5541" y="2061"/>
                      <a:pt x="5541" y="2001"/>
                    </a:cubicBezTo>
                    <a:cubicBezTo>
                      <a:pt x="5287" y="1747"/>
                      <a:pt x="5108" y="1434"/>
                      <a:pt x="4794" y="1255"/>
                    </a:cubicBezTo>
                    <a:cubicBezTo>
                      <a:pt x="4735" y="1195"/>
                      <a:pt x="4675" y="1120"/>
                      <a:pt x="4600" y="1060"/>
                    </a:cubicBezTo>
                    <a:cubicBezTo>
                      <a:pt x="3928" y="508"/>
                      <a:pt x="3107" y="135"/>
                      <a:pt x="22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3" name="Google Shape;503;p35"/>
              <p:cNvSpPr/>
              <p:nvPr/>
            </p:nvSpPr>
            <p:spPr>
              <a:xfrm>
                <a:off x="3672537" y="992268"/>
                <a:ext cx="152875" cy="16488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95" extrusionOk="0">
                    <a:moveTo>
                      <a:pt x="0" y="0"/>
                    </a:moveTo>
                    <a:cubicBezTo>
                      <a:pt x="60" y="60"/>
                      <a:pt x="120" y="135"/>
                      <a:pt x="120" y="195"/>
                    </a:cubicBezTo>
                    <a:lnTo>
                      <a:pt x="1807" y="195"/>
                    </a:lnTo>
                    <a:cubicBezTo>
                      <a:pt x="1748" y="135"/>
                      <a:pt x="1688" y="60"/>
                      <a:pt x="16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" name="Google Shape;504;p35"/>
              <p:cNvSpPr/>
              <p:nvPr/>
            </p:nvSpPr>
            <p:spPr>
              <a:xfrm>
                <a:off x="3745763" y="1071834"/>
                <a:ext cx="1528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314" extrusionOk="0">
                    <a:moveTo>
                      <a:pt x="1688" y="0"/>
                    </a:moveTo>
                    <a:lnTo>
                      <a:pt x="1434" y="60"/>
                    </a:lnTo>
                    <a:lnTo>
                      <a:pt x="195" y="120"/>
                    </a:lnTo>
                    <a:lnTo>
                      <a:pt x="0" y="180"/>
                    </a:lnTo>
                    <a:cubicBezTo>
                      <a:pt x="0" y="239"/>
                      <a:pt x="75" y="314"/>
                      <a:pt x="75" y="314"/>
                    </a:cubicBezTo>
                    <a:lnTo>
                      <a:pt x="314" y="314"/>
                    </a:lnTo>
                    <a:lnTo>
                      <a:pt x="1628" y="180"/>
                    </a:lnTo>
                    <a:lnTo>
                      <a:pt x="1808" y="180"/>
                    </a:lnTo>
                    <a:cubicBezTo>
                      <a:pt x="1748" y="120"/>
                      <a:pt x="1748" y="120"/>
                      <a:pt x="1748" y="60"/>
                    </a:cubicBezTo>
                    <a:cubicBezTo>
                      <a:pt x="1688" y="60"/>
                      <a:pt x="1688" y="60"/>
                      <a:pt x="1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5" name="Google Shape;505;p35"/>
              <p:cNvSpPr/>
              <p:nvPr/>
            </p:nvSpPr>
            <p:spPr>
              <a:xfrm>
                <a:off x="3803852" y="1193087"/>
                <a:ext cx="163022" cy="20293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240" extrusionOk="0">
                    <a:moveTo>
                      <a:pt x="0" y="0"/>
                    </a:moveTo>
                    <a:cubicBezTo>
                      <a:pt x="60" y="60"/>
                      <a:pt x="60" y="120"/>
                      <a:pt x="135" y="179"/>
                    </a:cubicBezTo>
                    <a:lnTo>
                      <a:pt x="314" y="179"/>
                    </a:lnTo>
                    <a:lnTo>
                      <a:pt x="1748" y="239"/>
                    </a:lnTo>
                    <a:lnTo>
                      <a:pt x="1927" y="239"/>
                    </a:lnTo>
                    <a:cubicBezTo>
                      <a:pt x="1867" y="179"/>
                      <a:pt x="1867" y="120"/>
                      <a:pt x="1867" y="60"/>
                    </a:cubicBezTo>
                    <a:lnTo>
                      <a:pt x="1628" y="60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6" name="Google Shape;506;p35"/>
              <p:cNvSpPr/>
              <p:nvPr/>
            </p:nvSpPr>
            <p:spPr>
              <a:xfrm>
                <a:off x="3846806" y="1297852"/>
                <a:ext cx="157949" cy="21562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255" extrusionOk="0">
                    <a:moveTo>
                      <a:pt x="0" y="1"/>
                    </a:moveTo>
                    <a:lnTo>
                      <a:pt x="0" y="180"/>
                    </a:lnTo>
                    <a:lnTo>
                      <a:pt x="179" y="180"/>
                    </a:lnTo>
                    <a:lnTo>
                      <a:pt x="1673" y="255"/>
                    </a:lnTo>
                    <a:lnTo>
                      <a:pt x="1867" y="255"/>
                    </a:lnTo>
                    <a:cubicBezTo>
                      <a:pt x="1792" y="180"/>
                      <a:pt x="1792" y="120"/>
                      <a:pt x="1792" y="120"/>
                    </a:cubicBezTo>
                    <a:lnTo>
                      <a:pt x="1613" y="60"/>
                    </a:lnTo>
                    <a:lnTo>
                      <a:pt x="1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7" name="Google Shape;507;p35"/>
              <p:cNvSpPr/>
              <p:nvPr/>
            </p:nvSpPr>
            <p:spPr>
              <a:xfrm>
                <a:off x="3861942" y="1407774"/>
                <a:ext cx="157949" cy="31624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374" extrusionOk="0">
                    <a:moveTo>
                      <a:pt x="0" y="0"/>
                    </a:moveTo>
                    <a:lnTo>
                      <a:pt x="0" y="194"/>
                    </a:lnTo>
                    <a:lnTo>
                      <a:pt x="195" y="194"/>
                    </a:lnTo>
                    <a:lnTo>
                      <a:pt x="1748" y="314"/>
                    </a:lnTo>
                    <a:lnTo>
                      <a:pt x="1867" y="373"/>
                    </a:lnTo>
                    <a:lnTo>
                      <a:pt x="1867" y="194"/>
                    </a:lnTo>
                    <a:lnTo>
                      <a:pt x="1688" y="134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8" name="Google Shape;508;p35"/>
              <p:cNvSpPr/>
              <p:nvPr/>
            </p:nvSpPr>
            <p:spPr>
              <a:xfrm>
                <a:off x="3861942" y="1534016"/>
                <a:ext cx="163022" cy="58174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688" extrusionOk="0">
                    <a:moveTo>
                      <a:pt x="0" y="1"/>
                    </a:moveTo>
                    <a:lnTo>
                      <a:pt x="0" y="195"/>
                    </a:lnTo>
                    <a:lnTo>
                      <a:pt x="195" y="254"/>
                    </a:lnTo>
                    <a:lnTo>
                      <a:pt x="1748" y="628"/>
                    </a:lnTo>
                    <a:lnTo>
                      <a:pt x="1927" y="688"/>
                    </a:lnTo>
                    <a:lnTo>
                      <a:pt x="1927" y="508"/>
                    </a:lnTo>
                    <a:lnTo>
                      <a:pt x="1808" y="449"/>
                    </a:lnTo>
                    <a:lnTo>
                      <a:pt x="195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9" name="Google Shape;509;p35"/>
              <p:cNvSpPr/>
              <p:nvPr/>
            </p:nvSpPr>
            <p:spPr>
              <a:xfrm>
                <a:off x="3846806" y="1650195"/>
                <a:ext cx="157949" cy="104933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241" extrusionOk="0">
                    <a:moveTo>
                      <a:pt x="60" y="1"/>
                    </a:moveTo>
                    <a:cubicBezTo>
                      <a:pt x="0" y="60"/>
                      <a:pt x="0" y="120"/>
                      <a:pt x="0" y="195"/>
                    </a:cubicBezTo>
                    <a:lnTo>
                      <a:pt x="179" y="254"/>
                    </a:lnTo>
                    <a:lnTo>
                      <a:pt x="1613" y="1121"/>
                    </a:lnTo>
                    <a:lnTo>
                      <a:pt x="1792" y="1240"/>
                    </a:lnTo>
                    <a:cubicBezTo>
                      <a:pt x="1792" y="1180"/>
                      <a:pt x="1792" y="1121"/>
                      <a:pt x="1867" y="1061"/>
                    </a:cubicBezTo>
                    <a:lnTo>
                      <a:pt x="1673" y="941"/>
                    </a:lnTo>
                    <a:lnTo>
                      <a:pt x="179" y="60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0" name="Google Shape;510;p35"/>
              <p:cNvSpPr/>
              <p:nvPr/>
            </p:nvSpPr>
            <p:spPr>
              <a:xfrm>
                <a:off x="3803852" y="1781510"/>
                <a:ext cx="147802" cy="106201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1256" extrusionOk="0">
                    <a:moveTo>
                      <a:pt x="60" y="1"/>
                    </a:moveTo>
                    <a:cubicBezTo>
                      <a:pt x="60" y="60"/>
                      <a:pt x="60" y="60"/>
                      <a:pt x="0" y="135"/>
                    </a:cubicBezTo>
                    <a:lnTo>
                      <a:pt x="195" y="255"/>
                    </a:lnTo>
                    <a:lnTo>
                      <a:pt x="1554" y="1121"/>
                    </a:lnTo>
                    <a:lnTo>
                      <a:pt x="1688" y="1255"/>
                    </a:lnTo>
                    <a:cubicBezTo>
                      <a:pt x="1748" y="1181"/>
                      <a:pt x="1748" y="1121"/>
                      <a:pt x="1748" y="1061"/>
                    </a:cubicBezTo>
                    <a:lnTo>
                      <a:pt x="1628" y="1001"/>
                    </a:lnTo>
                    <a:lnTo>
                      <a:pt x="254" y="60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1" name="Google Shape;511;p35"/>
              <p:cNvSpPr/>
              <p:nvPr/>
            </p:nvSpPr>
            <p:spPr>
              <a:xfrm>
                <a:off x="3740689" y="1892701"/>
                <a:ext cx="116263" cy="126325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494" extrusionOk="0">
                    <a:moveTo>
                      <a:pt x="60" y="0"/>
                    </a:moveTo>
                    <a:cubicBezTo>
                      <a:pt x="60" y="60"/>
                      <a:pt x="1" y="120"/>
                      <a:pt x="1" y="179"/>
                    </a:cubicBezTo>
                    <a:lnTo>
                      <a:pt x="135" y="314"/>
                    </a:lnTo>
                    <a:lnTo>
                      <a:pt x="1121" y="1359"/>
                    </a:lnTo>
                    <a:lnTo>
                      <a:pt x="1255" y="1494"/>
                    </a:lnTo>
                    <a:cubicBezTo>
                      <a:pt x="1315" y="1434"/>
                      <a:pt x="1375" y="1434"/>
                      <a:pt x="1375" y="1359"/>
                    </a:cubicBezTo>
                    <a:lnTo>
                      <a:pt x="1255" y="1240"/>
                    </a:lnTo>
                    <a:lnTo>
                      <a:pt x="195" y="179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2" name="Google Shape;512;p35"/>
              <p:cNvSpPr/>
              <p:nvPr/>
            </p:nvSpPr>
            <p:spPr>
              <a:xfrm>
                <a:off x="3667464" y="1975988"/>
                <a:ext cx="89713" cy="116263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1375" extrusionOk="0">
                    <a:moveTo>
                      <a:pt x="120" y="1"/>
                    </a:moveTo>
                    <a:lnTo>
                      <a:pt x="0" y="135"/>
                    </a:lnTo>
                    <a:lnTo>
                      <a:pt x="120" y="255"/>
                    </a:lnTo>
                    <a:lnTo>
                      <a:pt x="747" y="1255"/>
                    </a:lnTo>
                    <a:lnTo>
                      <a:pt x="867" y="1375"/>
                    </a:lnTo>
                    <a:cubicBezTo>
                      <a:pt x="926" y="1375"/>
                      <a:pt x="1001" y="1315"/>
                      <a:pt x="1061" y="1315"/>
                    </a:cubicBezTo>
                    <a:lnTo>
                      <a:pt x="926" y="1121"/>
                    </a:lnTo>
                    <a:lnTo>
                      <a:pt x="254" y="135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3" name="Google Shape;513;p35"/>
              <p:cNvSpPr/>
              <p:nvPr/>
            </p:nvSpPr>
            <p:spPr>
              <a:xfrm>
                <a:off x="3582824" y="2034078"/>
                <a:ext cx="53185" cy="94786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121" extrusionOk="0">
                    <a:moveTo>
                      <a:pt x="195" y="1"/>
                    </a:moveTo>
                    <a:cubicBezTo>
                      <a:pt x="135" y="60"/>
                      <a:pt x="61" y="60"/>
                      <a:pt x="1" y="135"/>
                    </a:cubicBezTo>
                    <a:lnTo>
                      <a:pt x="61" y="314"/>
                    </a:lnTo>
                    <a:lnTo>
                      <a:pt x="374" y="942"/>
                    </a:lnTo>
                    <a:lnTo>
                      <a:pt x="434" y="1121"/>
                    </a:lnTo>
                    <a:lnTo>
                      <a:pt x="628" y="1121"/>
                    </a:lnTo>
                    <a:lnTo>
                      <a:pt x="568" y="942"/>
                    </a:lnTo>
                    <a:lnTo>
                      <a:pt x="255" y="195"/>
                    </a:ln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4" name="Google Shape;514;p35"/>
              <p:cNvSpPr/>
              <p:nvPr/>
            </p:nvSpPr>
            <p:spPr>
              <a:xfrm>
                <a:off x="3488122" y="2077032"/>
                <a:ext cx="36697" cy="56906"/>
              </a:xfrm>
              <a:custGeom>
                <a:avLst/>
                <a:gdLst/>
                <a:ahLst/>
                <a:cxnLst/>
                <a:rect l="l" t="t" r="r" b="b"/>
                <a:pathLst>
                  <a:path w="434" h="673" extrusionOk="0">
                    <a:moveTo>
                      <a:pt x="195" y="1"/>
                    </a:moveTo>
                    <a:cubicBezTo>
                      <a:pt x="135" y="60"/>
                      <a:pt x="60" y="60"/>
                      <a:pt x="1" y="60"/>
                    </a:cubicBezTo>
                    <a:lnTo>
                      <a:pt x="60" y="239"/>
                    </a:lnTo>
                    <a:lnTo>
                      <a:pt x="195" y="493"/>
                    </a:lnTo>
                    <a:lnTo>
                      <a:pt x="255" y="673"/>
                    </a:lnTo>
                    <a:lnTo>
                      <a:pt x="434" y="673"/>
                    </a:lnTo>
                    <a:lnTo>
                      <a:pt x="374" y="493"/>
                    </a:lnTo>
                    <a:lnTo>
                      <a:pt x="255" y="180"/>
                    </a:ln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5" name="Google Shape;515;p35"/>
              <p:cNvSpPr/>
              <p:nvPr/>
            </p:nvSpPr>
            <p:spPr>
              <a:xfrm>
                <a:off x="3046150" y="698014"/>
                <a:ext cx="684557" cy="1404374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6609" extrusionOk="0">
                    <a:moveTo>
                      <a:pt x="135" y="1"/>
                    </a:moveTo>
                    <a:cubicBezTo>
                      <a:pt x="60" y="1"/>
                      <a:pt x="60" y="1"/>
                      <a:pt x="60" y="60"/>
                    </a:cubicBezTo>
                    <a:cubicBezTo>
                      <a:pt x="1" y="120"/>
                      <a:pt x="60" y="180"/>
                      <a:pt x="135" y="180"/>
                    </a:cubicBezTo>
                    <a:cubicBezTo>
                      <a:pt x="135" y="180"/>
                      <a:pt x="5228" y="1121"/>
                      <a:pt x="6602" y="5780"/>
                    </a:cubicBezTo>
                    <a:cubicBezTo>
                      <a:pt x="7901" y="10455"/>
                      <a:pt x="5915" y="15309"/>
                      <a:pt x="4362" y="16429"/>
                    </a:cubicBezTo>
                    <a:cubicBezTo>
                      <a:pt x="4302" y="16489"/>
                      <a:pt x="4302" y="16548"/>
                      <a:pt x="4362" y="16548"/>
                    </a:cubicBezTo>
                    <a:cubicBezTo>
                      <a:pt x="4362" y="16608"/>
                      <a:pt x="4362" y="16608"/>
                      <a:pt x="4421" y="16608"/>
                    </a:cubicBezTo>
                    <a:lnTo>
                      <a:pt x="4481" y="16608"/>
                    </a:lnTo>
                    <a:cubicBezTo>
                      <a:pt x="6034" y="15428"/>
                      <a:pt x="8095" y="10455"/>
                      <a:pt x="6721" y="5721"/>
                    </a:cubicBezTo>
                    <a:cubicBezTo>
                      <a:pt x="5422" y="1001"/>
                      <a:pt x="195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6" name="Google Shape;516;p35"/>
              <p:cNvSpPr/>
              <p:nvPr/>
            </p:nvSpPr>
            <p:spPr>
              <a:xfrm>
                <a:off x="2688734" y="622590"/>
                <a:ext cx="779259" cy="1542875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18247" extrusionOk="0">
                    <a:moveTo>
                      <a:pt x="1458" y="1"/>
                    </a:moveTo>
                    <a:cubicBezTo>
                      <a:pt x="1284" y="1"/>
                      <a:pt x="1105" y="25"/>
                      <a:pt x="927" y="86"/>
                    </a:cubicBezTo>
                    <a:cubicBezTo>
                      <a:pt x="554" y="206"/>
                      <a:pt x="255" y="460"/>
                      <a:pt x="120" y="833"/>
                    </a:cubicBezTo>
                    <a:cubicBezTo>
                      <a:pt x="1" y="1147"/>
                      <a:pt x="1" y="1385"/>
                      <a:pt x="120" y="1639"/>
                    </a:cubicBezTo>
                    <a:cubicBezTo>
                      <a:pt x="120" y="1699"/>
                      <a:pt x="180" y="1699"/>
                      <a:pt x="255" y="1699"/>
                    </a:cubicBezTo>
                    <a:cubicBezTo>
                      <a:pt x="315" y="1699"/>
                      <a:pt x="315" y="1639"/>
                      <a:pt x="315" y="1580"/>
                    </a:cubicBezTo>
                    <a:cubicBezTo>
                      <a:pt x="180" y="1385"/>
                      <a:pt x="180" y="1147"/>
                      <a:pt x="315" y="893"/>
                    </a:cubicBezTo>
                    <a:cubicBezTo>
                      <a:pt x="434" y="579"/>
                      <a:pt x="688" y="325"/>
                      <a:pt x="1002" y="206"/>
                    </a:cubicBezTo>
                    <a:cubicBezTo>
                      <a:pt x="1144" y="168"/>
                      <a:pt x="1287" y="151"/>
                      <a:pt x="1428" y="151"/>
                    </a:cubicBezTo>
                    <a:cubicBezTo>
                      <a:pt x="1951" y="151"/>
                      <a:pt x="2440" y="379"/>
                      <a:pt x="2734" y="579"/>
                    </a:cubicBezTo>
                    <a:cubicBezTo>
                      <a:pt x="3421" y="1012"/>
                      <a:pt x="3989" y="1639"/>
                      <a:pt x="4362" y="2446"/>
                    </a:cubicBezTo>
                    <a:cubicBezTo>
                      <a:pt x="4422" y="2565"/>
                      <a:pt x="4481" y="2700"/>
                      <a:pt x="4541" y="2879"/>
                    </a:cubicBezTo>
                    <a:cubicBezTo>
                      <a:pt x="4601" y="3252"/>
                      <a:pt x="4735" y="3626"/>
                      <a:pt x="4795" y="3999"/>
                    </a:cubicBezTo>
                    <a:cubicBezTo>
                      <a:pt x="4855" y="4372"/>
                      <a:pt x="4855" y="4686"/>
                      <a:pt x="4974" y="5059"/>
                    </a:cubicBezTo>
                    <a:cubicBezTo>
                      <a:pt x="5228" y="6000"/>
                      <a:pt x="5781" y="6867"/>
                      <a:pt x="6527" y="7494"/>
                    </a:cubicBezTo>
                    <a:cubicBezTo>
                      <a:pt x="6722" y="7673"/>
                      <a:pt x="6976" y="7793"/>
                      <a:pt x="7155" y="7927"/>
                    </a:cubicBezTo>
                    <a:cubicBezTo>
                      <a:pt x="7468" y="8166"/>
                      <a:pt x="7782" y="8420"/>
                      <a:pt x="8021" y="8674"/>
                    </a:cubicBezTo>
                    <a:cubicBezTo>
                      <a:pt x="8842" y="9480"/>
                      <a:pt x="9022" y="10720"/>
                      <a:pt x="8589" y="11661"/>
                    </a:cubicBezTo>
                    <a:cubicBezTo>
                      <a:pt x="8335" y="12094"/>
                      <a:pt x="8021" y="12467"/>
                      <a:pt x="7648" y="12781"/>
                    </a:cubicBezTo>
                    <a:lnTo>
                      <a:pt x="7035" y="13393"/>
                    </a:lnTo>
                    <a:cubicBezTo>
                      <a:pt x="6408" y="13961"/>
                      <a:pt x="5855" y="14513"/>
                      <a:pt x="5348" y="15141"/>
                    </a:cubicBezTo>
                    <a:cubicBezTo>
                      <a:pt x="4601" y="16007"/>
                      <a:pt x="4168" y="17007"/>
                      <a:pt x="4048" y="17874"/>
                    </a:cubicBezTo>
                    <a:lnTo>
                      <a:pt x="4048" y="18187"/>
                    </a:lnTo>
                    <a:cubicBezTo>
                      <a:pt x="4048" y="18247"/>
                      <a:pt x="4108" y="18247"/>
                      <a:pt x="4108" y="18247"/>
                    </a:cubicBezTo>
                    <a:lnTo>
                      <a:pt x="4168" y="18247"/>
                    </a:lnTo>
                    <a:cubicBezTo>
                      <a:pt x="4168" y="18247"/>
                      <a:pt x="4228" y="18247"/>
                      <a:pt x="4228" y="18187"/>
                    </a:cubicBezTo>
                    <a:lnTo>
                      <a:pt x="4228" y="17948"/>
                    </a:lnTo>
                    <a:cubicBezTo>
                      <a:pt x="4362" y="17067"/>
                      <a:pt x="4795" y="16141"/>
                      <a:pt x="5482" y="15260"/>
                    </a:cubicBezTo>
                    <a:cubicBezTo>
                      <a:pt x="5975" y="14648"/>
                      <a:pt x="6527" y="14080"/>
                      <a:pt x="7155" y="13528"/>
                    </a:cubicBezTo>
                    <a:lnTo>
                      <a:pt x="7782" y="12900"/>
                    </a:lnTo>
                    <a:cubicBezTo>
                      <a:pt x="8155" y="12587"/>
                      <a:pt x="8529" y="12213"/>
                      <a:pt x="8708" y="11720"/>
                    </a:cubicBezTo>
                    <a:cubicBezTo>
                      <a:pt x="9216" y="10720"/>
                      <a:pt x="9022" y="9420"/>
                      <a:pt x="8215" y="8539"/>
                    </a:cubicBezTo>
                    <a:cubicBezTo>
                      <a:pt x="7902" y="8241"/>
                      <a:pt x="7588" y="8046"/>
                      <a:pt x="7274" y="7793"/>
                    </a:cubicBezTo>
                    <a:cubicBezTo>
                      <a:pt x="7035" y="7673"/>
                      <a:pt x="6841" y="7494"/>
                      <a:pt x="6662" y="7359"/>
                    </a:cubicBezTo>
                    <a:cubicBezTo>
                      <a:pt x="5915" y="6747"/>
                      <a:pt x="5407" y="5926"/>
                      <a:pt x="5168" y="5000"/>
                    </a:cubicBezTo>
                    <a:cubicBezTo>
                      <a:pt x="5034" y="4686"/>
                      <a:pt x="4974" y="4313"/>
                      <a:pt x="4915" y="3999"/>
                    </a:cubicBezTo>
                    <a:cubicBezTo>
                      <a:pt x="4855" y="3566"/>
                      <a:pt x="4795" y="3193"/>
                      <a:pt x="4661" y="2819"/>
                    </a:cubicBezTo>
                    <a:cubicBezTo>
                      <a:pt x="4601" y="2640"/>
                      <a:pt x="4601" y="2506"/>
                      <a:pt x="4481" y="2326"/>
                    </a:cubicBezTo>
                    <a:cubicBezTo>
                      <a:pt x="4168" y="1580"/>
                      <a:pt x="3541" y="893"/>
                      <a:pt x="2794" y="400"/>
                    </a:cubicBezTo>
                    <a:cubicBezTo>
                      <a:pt x="2510" y="252"/>
                      <a:pt x="2009" y="1"/>
                      <a:pt x="14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" name="Google Shape;517;p35"/>
              <p:cNvSpPr/>
              <p:nvPr/>
            </p:nvSpPr>
            <p:spPr>
              <a:xfrm>
                <a:off x="3630852" y="1513807"/>
                <a:ext cx="173084" cy="367561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4347" extrusionOk="0">
                    <a:moveTo>
                      <a:pt x="1121" y="180"/>
                    </a:moveTo>
                    <a:cubicBezTo>
                      <a:pt x="1300" y="240"/>
                      <a:pt x="1494" y="240"/>
                      <a:pt x="1733" y="314"/>
                    </a:cubicBezTo>
                    <a:cubicBezTo>
                      <a:pt x="1867" y="1673"/>
                      <a:pt x="1554" y="3047"/>
                      <a:pt x="807" y="4167"/>
                    </a:cubicBezTo>
                    <a:cubicBezTo>
                      <a:pt x="807" y="4108"/>
                      <a:pt x="747" y="4108"/>
                      <a:pt x="687" y="4048"/>
                    </a:cubicBezTo>
                    <a:cubicBezTo>
                      <a:pt x="553" y="3973"/>
                      <a:pt x="374" y="3854"/>
                      <a:pt x="180" y="3794"/>
                    </a:cubicBezTo>
                    <a:cubicBezTo>
                      <a:pt x="807" y="2734"/>
                      <a:pt x="926" y="1434"/>
                      <a:pt x="926" y="180"/>
                    </a:cubicBezTo>
                    <a:close/>
                    <a:moveTo>
                      <a:pt x="747" y="1"/>
                    </a:moveTo>
                    <a:lnTo>
                      <a:pt x="747" y="60"/>
                    </a:lnTo>
                    <a:cubicBezTo>
                      <a:pt x="747" y="1360"/>
                      <a:pt x="687" y="2734"/>
                      <a:pt x="0" y="3854"/>
                    </a:cubicBezTo>
                    <a:lnTo>
                      <a:pt x="0" y="3914"/>
                    </a:lnTo>
                    <a:cubicBezTo>
                      <a:pt x="0" y="3914"/>
                      <a:pt x="0" y="3973"/>
                      <a:pt x="60" y="3973"/>
                    </a:cubicBezTo>
                    <a:cubicBezTo>
                      <a:pt x="239" y="3973"/>
                      <a:pt x="433" y="4108"/>
                      <a:pt x="613" y="4227"/>
                    </a:cubicBezTo>
                    <a:cubicBezTo>
                      <a:pt x="687" y="4287"/>
                      <a:pt x="747" y="4287"/>
                      <a:pt x="807" y="4347"/>
                    </a:cubicBezTo>
                    <a:lnTo>
                      <a:pt x="867" y="4347"/>
                    </a:lnTo>
                    <a:cubicBezTo>
                      <a:pt x="867" y="4347"/>
                      <a:pt x="926" y="4347"/>
                      <a:pt x="926" y="4287"/>
                    </a:cubicBezTo>
                    <a:cubicBezTo>
                      <a:pt x="1673" y="3107"/>
                      <a:pt x="2046" y="1673"/>
                      <a:pt x="1867" y="240"/>
                    </a:cubicBezTo>
                    <a:lnTo>
                      <a:pt x="1867" y="180"/>
                    </a:lnTo>
                    <a:cubicBezTo>
                      <a:pt x="1613" y="60"/>
                      <a:pt x="1359" y="60"/>
                      <a:pt x="1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8" name="Google Shape;518;p35"/>
              <p:cNvSpPr/>
              <p:nvPr/>
            </p:nvSpPr>
            <p:spPr>
              <a:xfrm>
                <a:off x="4692869" y="1211013"/>
                <a:ext cx="237515" cy="402651"/>
              </a:xfrm>
              <a:custGeom>
                <a:avLst/>
                <a:gdLst/>
                <a:ahLst/>
                <a:cxnLst/>
                <a:rect l="l" t="t" r="r" b="b"/>
                <a:pathLst>
                  <a:path w="2809" h="4762" extrusionOk="0">
                    <a:moveTo>
                      <a:pt x="1357" y="1"/>
                    </a:moveTo>
                    <a:cubicBezTo>
                      <a:pt x="1348" y="1"/>
                      <a:pt x="1335" y="7"/>
                      <a:pt x="1315" y="27"/>
                    </a:cubicBezTo>
                    <a:lnTo>
                      <a:pt x="508" y="535"/>
                    </a:lnTo>
                    <a:cubicBezTo>
                      <a:pt x="195" y="774"/>
                      <a:pt x="1" y="1207"/>
                      <a:pt x="135" y="1580"/>
                    </a:cubicBezTo>
                    <a:cubicBezTo>
                      <a:pt x="255" y="2088"/>
                      <a:pt x="568" y="2775"/>
                      <a:pt x="1001" y="3328"/>
                    </a:cubicBezTo>
                    <a:cubicBezTo>
                      <a:pt x="1748" y="4194"/>
                      <a:pt x="2689" y="4761"/>
                      <a:pt x="2689" y="4761"/>
                    </a:cubicBezTo>
                    <a:lnTo>
                      <a:pt x="2749" y="4761"/>
                    </a:lnTo>
                    <a:cubicBezTo>
                      <a:pt x="2808" y="4702"/>
                      <a:pt x="2749" y="4642"/>
                      <a:pt x="2749" y="4642"/>
                    </a:cubicBezTo>
                    <a:cubicBezTo>
                      <a:pt x="2749" y="4642"/>
                      <a:pt x="1808" y="4134"/>
                      <a:pt x="1061" y="3268"/>
                    </a:cubicBezTo>
                    <a:cubicBezTo>
                      <a:pt x="688" y="2700"/>
                      <a:pt x="374" y="2028"/>
                      <a:pt x="255" y="1580"/>
                    </a:cubicBezTo>
                    <a:cubicBezTo>
                      <a:pt x="135" y="1207"/>
                      <a:pt x="314" y="834"/>
                      <a:pt x="628" y="654"/>
                    </a:cubicBezTo>
                    <a:lnTo>
                      <a:pt x="1375" y="87"/>
                    </a:lnTo>
                    <a:cubicBezTo>
                      <a:pt x="1434" y="87"/>
                      <a:pt x="1434" y="27"/>
                      <a:pt x="1375" y="27"/>
                    </a:cubicBezTo>
                    <a:cubicBezTo>
                      <a:pt x="1375" y="27"/>
                      <a:pt x="1375" y="1"/>
                      <a:pt x="13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9" name="Google Shape;519;p35"/>
              <p:cNvSpPr/>
              <p:nvPr/>
            </p:nvSpPr>
            <p:spPr>
              <a:xfrm>
                <a:off x="4803974" y="1208223"/>
                <a:ext cx="236247" cy="320802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3794" extrusionOk="0">
                    <a:moveTo>
                      <a:pt x="61" y="0"/>
                    </a:moveTo>
                    <a:cubicBezTo>
                      <a:pt x="61" y="0"/>
                      <a:pt x="1" y="60"/>
                      <a:pt x="61" y="60"/>
                    </a:cubicBezTo>
                    <a:cubicBezTo>
                      <a:pt x="120" y="1001"/>
                      <a:pt x="374" y="1748"/>
                      <a:pt x="807" y="2360"/>
                    </a:cubicBezTo>
                    <a:cubicBezTo>
                      <a:pt x="1241" y="3047"/>
                      <a:pt x="1928" y="3615"/>
                      <a:pt x="2674" y="3794"/>
                    </a:cubicBezTo>
                    <a:cubicBezTo>
                      <a:pt x="2734" y="3794"/>
                      <a:pt x="2734" y="3734"/>
                      <a:pt x="2734" y="3734"/>
                    </a:cubicBezTo>
                    <a:cubicBezTo>
                      <a:pt x="2794" y="3674"/>
                      <a:pt x="2734" y="3674"/>
                      <a:pt x="2734" y="3615"/>
                    </a:cubicBezTo>
                    <a:cubicBezTo>
                      <a:pt x="1987" y="3480"/>
                      <a:pt x="1375" y="2987"/>
                      <a:pt x="927" y="2300"/>
                    </a:cubicBezTo>
                    <a:cubicBezTo>
                      <a:pt x="494" y="1688"/>
                      <a:pt x="255" y="941"/>
                      <a:pt x="180" y="60"/>
                    </a:cubicBezTo>
                    <a:cubicBezTo>
                      <a:pt x="180" y="60"/>
                      <a:pt x="120" y="0"/>
                      <a:pt x="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" name="Google Shape;520;p35"/>
              <p:cNvSpPr/>
              <p:nvPr/>
            </p:nvSpPr>
            <p:spPr>
              <a:xfrm>
                <a:off x="4093032" y="1555493"/>
                <a:ext cx="784332" cy="1105049"/>
              </a:xfrm>
              <a:custGeom>
                <a:avLst/>
                <a:gdLst/>
                <a:ahLst/>
                <a:cxnLst/>
                <a:rect l="l" t="t" r="r" b="b"/>
                <a:pathLst>
                  <a:path w="9276" h="13069" extrusionOk="0">
                    <a:moveTo>
                      <a:pt x="8902" y="0"/>
                    </a:moveTo>
                    <a:cubicBezTo>
                      <a:pt x="8842" y="0"/>
                      <a:pt x="8842" y="60"/>
                      <a:pt x="8842" y="60"/>
                    </a:cubicBezTo>
                    <a:cubicBezTo>
                      <a:pt x="9156" y="807"/>
                      <a:pt x="9096" y="1748"/>
                      <a:pt x="8663" y="2674"/>
                    </a:cubicBezTo>
                    <a:cubicBezTo>
                      <a:pt x="8349" y="3555"/>
                      <a:pt x="7782" y="4227"/>
                      <a:pt x="7229" y="4974"/>
                    </a:cubicBezTo>
                    <a:cubicBezTo>
                      <a:pt x="5228" y="7528"/>
                      <a:pt x="2988" y="9962"/>
                      <a:pt x="1" y="12949"/>
                    </a:cubicBezTo>
                    <a:lnTo>
                      <a:pt x="1" y="13068"/>
                    </a:lnTo>
                    <a:lnTo>
                      <a:pt x="135" y="13068"/>
                    </a:lnTo>
                    <a:cubicBezTo>
                      <a:pt x="3122" y="10081"/>
                      <a:pt x="5362" y="7587"/>
                      <a:pt x="7289" y="5108"/>
                    </a:cubicBezTo>
                    <a:cubicBezTo>
                      <a:pt x="7916" y="4361"/>
                      <a:pt x="8469" y="3615"/>
                      <a:pt x="8782" y="2733"/>
                    </a:cubicBezTo>
                    <a:cubicBezTo>
                      <a:pt x="9215" y="1808"/>
                      <a:pt x="9275" y="807"/>
                      <a:pt x="89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21" name="Google Shape;521;p35"/>
            <p:cNvSpPr/>
            <p:nvPr/>
          </p:nvSpPr>
          <p:spPr>
            <a:xfrm>
              <a:off x="1751775" y="1307998"/>
              <a:ext cx="3336456" cy="1962437"/>
            </a:xfrm>
            <a:custGeom>
              <a:avLst/>
              <a:gdLst/>
              <a:ahLst/>
              <a:cxnLst/>
              <a:rect l="l" t="t" r="r" b="b"/>
              <a:pathLst>
                <a:path w="39459" h="23209" extrusionOk="0">
                  <a:moveTo>
                    <a:pt x="6661" y="0"/>
                  </a:moveTo>
                  <a:cubicBezTo>
                    <a:pt x="3734" y="687"/>
                    <a:pt x="1314" y="2808"/>
                    <a:pt x="433" y="5481"/>
                  </a:cubicBezTo>
                  <a:cubicBezTo>
                    <a:pt x="135" y="6542"/>
                    <a:pt x="0" y="7841"/>
                    <a:pt x="135" y="9394"/>
                  </a:cubicBezTo>
                  <a:cubicBezTo>
                    <a:pt x="314" y="12635"/>
                    <a:pt x="1628" y="15069"/>
                    <a:pt x="3614" y="16115"/>
                  </a:cubicBezTo>
                  <a:cubicBezTo>
                    <a:pt x="4508" y="16596"/>
                    <a:pt x="5480" y="16765"/>
                    <a:pt x="6392" y="16765"/>
                  </a:cubicBezTo>
                  <a:cubicBezTo>
                    <a:pt x="7263" y="16765"/>
                    <a:pt x="8080" y="16611"/>
                    <a:pt x="8722" y="16429"/>
                  </a:cubicBezTo>
                  <a:cubicBezTo>
                    <a:pt x="9902" y="16055"/>
                    <a:pt x="11022" y="15562"/>
                    <a:pt x="12142" y="15069"/>
                  </a:cubicBezTo>
                  <a:cubicBezTo>
                    <a:pt x="12575" y="14875"/>
                    <a:pt x="13009" y="14696"/>
                    <a:pt x="13501" y="14442"/>
                  </a:cubicBezTo>
                  <a:cubicBezTo>
                    <a:pt x="14299" y="14113"/>
                    <a:pt x="15257" y="13777"/>
                    <a:pt x="16192" y="13777"/>
                  </a:cubicBezTo>
                  <a:cubicBezTo>
                    <a:pt x="16657" y="13777"/>
                    <a:pt x="17117" y="13860"/>
                    <a:pt x="17549" y="14069"/>
                  </a:cubicBezTo>
                  <a:cubicBezTo>
                    <a:pt x="18490" y="14442"/>
                    <a:pt x="19236" y="15368"/>
                    <a:pt x="19789" y="16802"/>
                  </a:cubicBezTo>
                  <a:cubicBezTo>
                    <a:pt x="19923" y="17116"/>
                    <a:pt x="19983" y="17429"/>
                    <a:pt x="20103" y="17743"/>
                  </a:cubicBezTo>
                  <a:cubicBezTo>
                    <a:pt x="20416" y="18609"/>
                    <a:pt x="20730" y="19550"/>
                    <a:pt x="21282" y="20297"/>
                  </a:cubicBezTo>
                  <a:cubicBezTo>
                    <a:pt x="22656" y="22223"/>
                    <a:pt x="25270" y="23209"/>
                    <a:pt x="29004" y="23209"/>
                  </a:cubicBezTo>
                  <a:cubicBezTo>
                    <a:pt x="32678" y="23209"/>
                    <a:pt x="35157" y="22462"/>
                    <a:pt x="36845" y="20849"/>
                  </a:cubicBezTo>
                  <a:cubicBezTo>
                    <a:pt x="39264" y="18490"/>
                    <a:pt x="39458" y="14621"/>
                    <a:pt x="38831" y="11829"/>
                  </a:cubicBezTo>
                  <a:cubicBezTo>
                    <a:pt x="38652" y="11022"/>
                    <a:pt x="38338" y="9962"/>
                    <a:pt x="37591" y="9096"/>
                  </a:cubicBezTo>
                  <a:cubicBezTo>
                    <a:pt x="36979" y="8311"/>
                    <a:pt x="36178" y="7881"/>
                    <a:pt x="35303" y="7881"/>
                  </a:cubicBezTo>
                  <a:cubicBezTo>
                    <a:pt x="35196" y="7881"/>
                    <a:pt x="35087" y="7888"/>
                    <a:pt x="34978" y="7901"/>
                  </a:cubicBezTo>
                  <a:cubicBezTo>
                    <a:pt x="34918" y="7901"/>
                    <a:pt x="34858" y="7975"/>
                    <a:pt x="34858" y="8095"/>
                  </a:cubicBezTo>
                  <a:cubicBezTo>
                    <a:pt x="34858" y="8155"/>
                    <a:pt x="34784" y="8214"/>
                    <a:pt x="34918" y="8214"/>
                  </a:cubicBezTo>
                  <a:cubicBezTo>
                    <a:pt x="34974" y="8210"/>
                    <a:pt x="35030" y="8208"/>
                    <a:pt x="35086" y="8208"/>
                  </a:cubicBezTo>
                  <a:cubicBezTo>
                    <a:pt x="35851" y="8208"/>
                    <a:pt x="36694" y="8584"/>
                    <a:pt x="37278" y="9334"/>
                  </a:cubicBezTo>
                  <a:cubicBezTo>
                    <a:pt x="37845" y="9962"/>
                    <a:pt x="38144" y="10768"/>
                    <a:pt x="38458" y="11888"/>
                  </a:cubicBezTo>
                  <a:cubicBezTo>
                    <a:pt x="39085" y="14621"/>
                    <a:pt x="38891" y="18295"/>
                    <a:pt x="36531" y="20536"/>
                  </a:cubicBezTo>
                  <a:cubicBezTo>
                    <a:pt x="34918" y="22089"/>
                    <a:pt x="32543" y="22776"/>
                    <a:pt x="29004" y="22776"/>
                  </a:cubicBezTo>
                  <a:cubicBezTo>
                    <a:pt x="25390" y="22776"/>
                    <a:pt x="22910" y="21910"/>
                    <a:pt x="21596" y="20103"/>
                  </a:cubicBezTo>
                  <a:cubicBezTo>
                    <a:pt x="21103" y="19356"/>
                    <a:pt x="20790" y="18490"/>
                    <a:pt x="20476" y="17608"/>
                  </a:cubicBezTo>
                  <a:cubicBezTo>
                    <a:pt x="20357" y="17310"/>
                    <a:pt x="20222" y="16996"/>
                    <a:pt x="20162" y="16682"/>
                  </a:cubicBezTo>
                  <a:cubicBezTo>
                    <a:pt x="19550" y="15129"/>
                    <a:pt x="18729" y="14129"/>
                    <a:pt x="17743" y="13695"/>
                  </a:cubicBezTo>
                  <a:cubicBezTo>
                    <a:pt x="17272" y="13470"/>
                    <a:pt x="16774" y="13380"/>
                    <a:pt x="16271" y="13380"/>
                  </a:cubicBezTo>
                  <a:cubicBezTo>
                    <a:pt x="15243" y="13380"/>
                    <a:pt x="14195" y="13757"/>
                    <a:pt x="13322" y="14129"/>
                  </a:cubicBezTo>
                  <a:cubicBezTo>
                    <a:pt x="12889" y="14323"/>
                    <a:pt x="12381" y="14502"/>
                    <a:pt x="11948" y="14696"/>
                  </a:cubicBezTo>
                  <a:cubicBezTo>
                    <a:pt x="10888" y="15189"/>
                    <a:pt x="9768" y="15682"/>
                    <a:pt x="8648" y="16055"/>
                  </a:cubicBezTo>
                  <a:cubicBezTo>
                    <a:pt x="7994" y="16213"/>
                    <a:pt x="7196" y="16356"/>
                    <a:pt x="6349" y="16356"/>
                  </a:cubicBezTo>
                  <a:cubicBezTo>
                    <a:pt x="5514" y="16356"/>
                    <a:pt x="4632" y="16217"/>
                    <a:pt x="3794" y="15816"/>
                  </a:cubicBezTo>
                  <a:cubicBezTo>
                    <a:pt x="1120" y="14382"/>
                    <a:pt x="627" y="10828"/>
                    <a:pt x="508" y="9394"/>
                  </a:cubicBezTo>
                  <a:cubicBezTo>
                    <a:pt x="374" y="7901"/>
                    <a:pt x="508" y="6661"/>
                    <a:pt x="807" y="5541"/>
                  </a:cubicBezTo>
                  <a:cubicBezTo>
                    <a:pt x="1628" y="3047"/>
                    <a:pt x="3928" y="1061"/>
                    <a:pt x="6661" y="374"/>
                  </a:cubicBezTo>
                  <a:lnTo>
                    <a:pt x="66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4641121" y="1902763"/>
              <a:ext cx="178157" cy="158287"/>
            </a:xfrm>
            <a:custGeom>
              <a:avLst/>
              <a:gdLst/>
              <a:ahLst/>
              <a:cxnLst/>
              <a:rect l="l" t="t" r="r" b="b"/>
              <a:pathLst>
                <a:path w="2107" h="1872" extrusionOk="0">
                  <a:moveTo>
                    <a:pt x="1300" y="1"/>
                  </a:moveTo>
                  <a:lnTo>
                    <a:pt x="0" y="1613"/>
                  </a:lnTo>
                  <a:cubicBezTo>
                    <a:pt x="0" y="1613"/>
                    <a:pt x="349" y="1872"/>
                    <a:pt x="763" y="1872"/>
                  </a:cubicBezTo>
                  <a:cubicBezTo>
                    <a:pt x="1024" y="1872"/>
                    <a:pt x="1311" y="1769"/>
                    <a:pt x="1554" y="1434"/>
                  </a:cubicBezTo>
                  <a:cubicBezTo>
                    <a:pt x="2106" y="628"/>
                    <a:pt x="1300" y="1"/>
                    <a:pt x="1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 txBox="1"/>
          <p:nvPr>
            <p:ph type="title" idx="3"/>
          </p:nvPr>
        </p:nvSpPr>
        <p:spPr>
          <a:xfrm>
            <a:off x="720000" y="445025"/>
            <a:ext cx="7704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Hệ thống quản lý khách </a:t>
            </a:r>
            <a:r>
              <a:rPr lang="vi-VN" altLang="en-GB"/>
              <a:t>sạn</a:t>
            </a:r>
            <a:endParaRPr lang="vi-VN" altLang="en-GB"/>
          </a:p>
        </p:txBody>
      </p:sp>
      <p:sp>
        <p:nvSpPr>
          <p:cNvPr id="409" name="Google Shape;409;p34"/>
          <p:cNvSpPr txBox="1"/>
          <p:nvPr>
            <p:ph type="title"/>
          </p:nvPr>
        </p:nvSpPr>
        <p:spPr>
          <a:xfrm>
            <a:off x="720000" y="1374200"/>
            <a:ext cx="6573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410" name="Google Shape;410;p34"/>
          <p:cNvSpPr txBox="1"/>
          <p:nvPr>
            <p:ph type="subTitle" idx="2"/>
          </p:nvPr>
        </p:nvSpPr>
        <p:spPr>
          <a:xfrm>
            <a:off x="1605150" y="1374200"/>
            <a:ext cx="24633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Mục </a:t>
            </a:r>
            <a:r>
              <a:rPr lang="vi-VN" altLang="en-GB"/>
              <a:t>tiêu </a:t>
            </a:r>
            <a:endParaRPr lang="vi-VN" altLang="en-GB"/>
          </a:p>
        </p:txBody>
      </p:sp>
      <p:sp>
        <p:nvSpPr>
          <p:cNvPr id="412" name="Google Shape;412;p34"/>
          <p:cNvSpPr txBox="1"/>
          <p:nvPr>
            <p:ph type="title" idx="5"/>
          </p:nvPr>
        </p:nvSpPr>
        <p:spPr>
          <a:xfrm>
            <a:off x="720000" y="2162058"/>
            <a:ext cx="6573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413" name="Google Shape;413;p34"/>
          <p:cNvSpPr txBox="1"/>
          <p:nvPr>
            <p:ph type="subTitle" idx="6"/>
          </p:nvPr>
        </p:nvSpPr>
        <p:spPr>
          <a:xfrm>
            <a:off x="1605150" y="2162058"/>
            <a:ext cx="24633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Các chức </a:t>
            </a:r>
            <a:r>
              <a:rPr lang="vi-VN" altLang="en-GB"/>
              <a:t>năng</a:t>
            </a:r>
            <a:endParaRPr lang="vi-VN" altLang="en-GB"/>
          </a:p>
        </p:txBody>
      </p:sp>
      <p:sp>
        <p:nvSpPr>
          <p:cNvPr id="415" name="Google Shape;415;p34"/>
          <p:cNvSpPr txBox="1"/>
          <p:nvPr>
            <p:ph type="title" idx="8"/>
          </p:nvPr>
        </p:nvSpPr>
        <p:spPr>
          <a:xfrm>
            <a:off x="720000" y="2949917"/>
            <a:ext cx="6573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416" name="Google Shape;416;p34"/>
          <p:cNvSpPr txBox="1"/>
          <p:nvPr>
            <p:ph type="subTitle" idx="9"/>
          </p:nvPr>
        </p:nvSpPr>
        <p:spPr>
          <a:xfrm>
            <a:off x="1605150" y="2949917"/>
            <a:ext cx="24633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Thiết kế hệ </a:t>
            </a:r>
            <a:r>
              <a:rPr lang="vi-VN" altLang="en-GB"/>
              <a:t>thống</a:t>
            </a:r>
            <a:endParaRPr lang="vi-VN" altLang="en-GB"/>
          </a:p>
        </p:txBody>
      </p:sp>
      <p:sp>
        <p:nvSpPr>
          <p:cNvPr id="418" name="Google Shape;418;p34"/>
          <p:cNvSpPr txBox="1"/>
          <p:nvPr>
            <p:ph type="title" idx="14"/>
          </p:nvPr>
        </p:nvSpPr>
        <p:spPr>
          <a:xfrm>
            <a:off x="720000" y="3737775"/>
            <a:ext cx="6573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419" name="Google Shape;419;p34"/>
          <p:cNvSpPr txBox="1"/>
          <p:nvPr>
            <p:ph type="subTitle" idx="15"/>
          </p:nvPr>
        </p:nvSpPr>
        <p:spPr>
          <a:xfrm>
            <a:off x="1605150" y="3737775"/>
            <a:ext cx="24633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Thực hiện </a:t>
            </a:r>
            <a:r>
              <a:rPr lang="vi-VN" altLang="en-GB"/>
              <a:t>Demo </a:t>
            </a:r>
            <a:endParaRPr lang="vi-VN" altLang="en-GB"/>
          </a:p>
        </p:txBody>
      </p:sp>
      <p:grpSp>
        <p:nvGrpSpPr>
          <p:cNvPr id="420" name="Google Shape;420;p34"/>
          <p:cNvGrpSpPr/>
          <p:nvPr/>
        </p:nvGrpSpPr>
        <p:grpSpPr>
          <a:xfrm rot="-6943305">
            <a:off x="6421081" y="4429776"/>
            <a:ext cx="1495323" cy="923663"/>
            <a:chOff x="-3630984" y="-662250"/>
            <a:chExt cx="2196926" cy="1356865"/>
          </a:xfrm>
        </p:grpSpPr>
        <p:sp>
          <p:nvSpPr>
            <p:cNvPr id="421" name="Google Shape;421;p34"/>
            <p:cNvSpPr/>
            <p:nvPr/>
          </p:nvSpPr>
          <p:spPr>
            <a:xfrm>
              <a:off x="-2327280" y="-662250"/>
              <a:ext cx="893221" cy="789617"/>
            </a:xfrm>
            <a:custGeom>
              <a:avLst/>
              <a:gdLst/>
              <a:ahLst/>
              <a:cxnLst/>
              <a:rect l="l" t="t" r="r" b="b"/>
              <a:pathLst>
                <a:path w="14622" h="12926" extrusionOk="0">
                  <a:moveTo>
                    <a:pt x="8397" y="1"/>
                  </a:moveTo>
                  <a:cubicBezTo>
                    <a:pt x="8049" y="1"/>
                    <a:pt x="7698" y="37"/>
                    <a:pt x="7349" y="111"/>
                  </a:cubicBezTo>
                  <a:lnTo>
                    <a:pt x="5108" y="604"/>
                  </a:lnTo>
                  <a:cubicBezTo>
                    <a:pt x="4854" y="604"/>
                    <a:pt x="4660" y="723"/>
                    <a:pt x="4481" y="783"/>
                  </a:cubicBezTo>
                  <a:cubicBezTo>
                    <a:pt x="4421" y="858"/>
                    <a:pt x="4362" y="858"/>
                    <a:pt x="4287" y="858"/>
                  </a:cubicBezTo>
                  <a:cubicBezTo>
                    <a:pt x="3988" y="1037"/>
                    <a:pt x="3675" y="1231"/>
                    <a:pt x="3421" y="1530"/>
                  </a:cubicBezTo>
                  <a:lnTo>
                    <a:pt x="1" y="5144"/>
                  </a:lnTo>
                  <a:lnTo>
                    <a:pt x="5168" y="12925"/>
                  </a:lnTo>
                  <a:lnTo>
                    <a:pt x="9708" y="12059"/>
                  </a:lnTo>
                  <a:cubicBezTo>
                    <a:pt x="9888" y="12059"/>
                    <a:pt x="10141" y="11984"/>
                    <a:pt x="10336" y="11925"/>
                  </a:cubicBezTo>
                  <a:cubicBezTo>
                    <a:pt x="10336" y="11865"/>
                    <a:pt x="10395" y="11865"/>
                    <a:pt x="10455" y="11865"/>
                  </a:cubicBezTo>
                  <a:cubicBezTo>
                    <a:pt x="10828" y="11686"/>
                    <a:pt x="11142" y="11432"/>
                    <a:pt x="11456" y="11118"/>
                  </a:cubicBezTo>
                  <a:lnTo>
                    <a:pt x="12815" y="9744"/>
                  </a:lnTo>
                  <a:cubicBezTo>
                    <a:pt x="14308" y="8131"/>
                    <a:pt x="14622" y="5712"/>
                    <a:pt x="13502" y="3770"/>
                  </a:cubicBezTo>
                  <a:lnTo>
                    <a:pt x="12695" y="2471"/>
                  </a:lnTo>
                  <a:cubicBezTo>
                    <a:pt x="11811" y="914"/>
                    <a:pt x="10147" y="1"/>
                    <a:pt x="8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-2065464" y="-614419"/>
              <a:ext cx="376910" cy="680637"/>
            </a:xfrm>
            <a:custGeom>
              <a:avLst/>
              <a:gdLst/>
              <a:ahLst/>
              <a:cxnLst/>
              <a:rect l="l" t="t" r="r" b="b"/>
              <a:pathLst>
                <a:path w="6170" h="11142" extrusionOk="0">
                  <a:moveTo>
                    <a:pt x="195" y="0"/>
                  </a:moveTo>
                  <a:cubicBezTo>
                    <a:pt x="135" y="75"/>
                    <a:pt x="76" y="75"/>
                    <a:pt x="1" y="75"/>
                  </a:cubicBezTo>
                  <a:cubicBezTo>
                    <a:pt x="509" y="822"/>
                    <a:pt x="882" y="1568"/>
                    <a:pt x="1315" y="2315"/>
                  </a:cubicBezTo>
                  <a:lnTo>
                    <a:pt x="6050" y="11142"/>
                  </a:lnTo>
                  <a:cubicBezTo>
                    <a:pt x="6050" y="11082"/>
                    <a:pt x="6109" y="11082"/>
                    <a:pt x="6169" y="11082"/>
                  </a:cubicBezTo>
                  <a:lnTo>
                    <a:pt x="1435" y="2240"/>
                  </a:lnTo>
                  <a:cubicBezTo>
                    <a:pt x="1061" y="1494"/>
                    <a:pt x="628" y="747"/>
                    <a:pt x="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-3630984" y="-104471"/>
              <a:ext cx="1223522" cy="799086"/>
            </a:xfrm>
            <a:custGeom>
              <a:avLst/>
              <a:gdLst/>
              <a:ahLst/>
              <a:cxnLst/>
              <a:rect l="l" t="t" r="r" b="b"/>
              <a:pathLst>
                <a:path w="20029" h="13081" extrusionOk="0">
                  <a:moveTo>
                    <a:pt x="17295" y="1"/>
                  </a:moveTo>
                  <a:lnTo>
                    <a:pt x="1300" y="9201"/>
                  </a:lnTo>
                  <a:cubicBezTo>
                    <a:pt x="314" y="9768"/>
                    <a:pt x="1" y="11008"/>
                    <a:pt x="493" y="12008"/>
                  </a:cubicBezTo>
                  <a:cubicBezTo>
                    <a:pt x="880" y="12690"/>
                    <a:pt x="1579" y="13081"/>
                    <a:pt x="2278" y="13081"/>
                  </a:cubicBezTo>
                  <a:cubicBezTo>
                    <a:pt x="2605" y="13081"/>
                    <a:pt x="2932" y="12996"/>
                    <a:pt x="3227" y="12815"/>
                  </a:cubicBezTo>
                  <a:lnTo>
                    <a:pt x="20028" y="4287"/>
                  </a:lnTo>
                  <a:lnTo>
                    <a:pt x="17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-2973207" y="-609899"/>
              <a:ext cx="1132257" cy="1235373"/>
            </a:xfrm>
            <a:custGeom>
              <a:avLst/>
              <a:gdLst/>
              <a:ahLst/>
              <a:cxnLst/>
              <a:rect l="l" t="t" r="r" b="b"/>
              <a:pathLst>
                <a:path w="18535" h="20223" extrusionOk="0">
                  <a:moveTo>
                    <a:pt x="10575" y="1"/>
                  </a:moveTo>
                  <a:lnTo>
                    <a:pt x="1" y="5840"/>
                  </a:lnTo>
                  <a:lnTo>
                    <a:pt x="3107" y="11575"/>
                  </a:lnTo>
                  <a:lnTo>
                    <a:pt x="5094" y="15175"/>
                  </a:lnTo>
                  <a:lnTo>
                    <a:pt x="7274" y="19043"/>
                  </a:lnTo>
                  <a:lnTo>
                    <a:pt x="7901" y="20223"/>
                  </a:lnTo>
                  <a:lnTo>
                    <a:pt x="18535" y="14308"/>
                  </a:lnTo>
                  <a:lnTo>
                    <a:pt x="17848" y="13188"/>
                  </a:lnTo>
                  <a:lnTo>
                    <a:pt x="105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2513410" y="-526883"/>
              <a:ext cx="566648" cy="802018"/>
            </a:xfrm>
            <a:custGeom>
              <a:avLst/>
              <a:gdLst/>
              <a:ahLst/>
              <a:cxnLst/>
              <a:rect l="l" t="t" r="r" b="b"/>
              <a:pathLst>
                <a:path w="9276" h="13129" extrusionOk="0">
                  <a:moveTo>
                    <a:pt x="2555" y="1"/>
                  </a:moveTo>
                  <a:lnTo>
                    <a:pt x="1" y="1554"/>
                  </a:lnTo>
                  <a:lnTo>
                    <a:pt x="6527" y="13129"/>
                  </a:lnTo>
                  <a:lnTo>
                    <a:pt x="9275" y="11635"/>
                  </a:lnTo>
                  <a:lnTo>
                    <a:pt x="25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2528865" y="195708"/>
              <a:ext cx="687906" cy="429751"/>
            </a:xfrm>
            <a:custGeom>
              <a:avLst/>
              <a:gdLst/>
              <a:ahLst/>
              <a:cxnLst/>
              <a:rect l="l" t="t" r="r" b="b"/>
              <a:pathLst>
                <a:path w="11261" h="7035" extrusionOk="0">
                  <a:moveTo>
                    <a:pt x="10574" y="0"/>
                  </a:moveTo>
                  <a:lnTo>
                    <a:pt x="0" y="5855"/>
                  </a:lnTo>
                  <a:lnTo>
                    <a:pt x="627" y="7035"/>
                  </a:lnTo>
                  <a:lnTo>
                    <a:pt x="11261" y="1120"/>
                  </a:lnTo>
                  <a:lnTo>
                    <a:pt x="105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7" name="Google Shape;427;p34"/>
          <p:cNvGrpSpPr/>
          <p:nvPr/>
        </p:nvGrpSpPr>
        <p:grpSpPr>
          <a:xfrm rot="6056814" flipH="1">
            <a:off x="-727461" y="1277918"/>
            <a:ext cx="1656764" cy="557440"/>
            <a:chOff x="-4520021" y="-1169675"/>
            <a:chExt cx="4085950" cy="1374772"/>
          </a:xfrm>
        </p:grpSpPr>
        <p:sp>
          <p:nvSpPr>
            <p:cNvPr id="428" name="Google Shape;428;p34"/>
            <p:cNvSpPr/>
            <p:nvPr/>
          </p:nvSpPr>
          <p:spPr>
            <a:xfrm>
              <a:off x="-4520021" y="-1169675"/>
              <a:ext cx="3738797" cy="1374766"/>
            </a:xfrm>
            <a:custGeom>
              <a:avLst/>
              <a:gdLst/>
              <a:ahLst/>
              <a:cxnLst/>
              <a:rect l="l" t="t" r="r" b="b"/>
              <a:pathLst>
                <a:path w="32170" h="11829" extrusionOk="0">
                  <a:moveTo>
                    <a:pt x="31110" y="0"/>
                  </a:moveTo>
                  <a:lnTo>
                    <a:pt x="10141" y="5168"/>
                  </a:lnTo>
                  <a:lnTo>
                    <a:pt x="0" y="7662"/>
                  </a:lnTo>
                  <a:lnTo>
                    <a:pt x="314" y="8663"/>
                  </a:lnTo>
                  <a:lnTo>
                    <a:pt x="314" y="8782"/>
                  </a:lnTo>
                  <a:lnTo>
                    <a:pt x="627" y="9902"/>
                  </a:lnTo>
                  <a:lnTo>
                    <a:pt x="687" y="9962"/>
                  </a:lnTo>
                  <a:lnTo>
                    <a:pt x="941" y="10963"/>
                  </a:lnTo>
                  <a:lnTo>
                    <a:pt x="1001" y="11082"/>
                  </a:lnTo>
                  <a:lnTo>
                    <a:pt x="1180" y="11829"/>
                  </a:lnTo>
                  <a:lnTo>
                    <a:pt x="11201" y="9409"/>
                  </a:lnTo>
                  <a:lnTo>
                    <a:pt x="32170" y="4302"/>
                  </a:lnTo>
                  <a:lnTo>
                    <a:pt x="32050" y="3674"/>
                  </a:lnTo>
                  <a:lnTo>
                    <a:pt x="31991" y="3555"/>
                  </a:lnTo>
                  <a:lnTo>
                    <a:pt x="31991" y="3495"/>
                  </a:lnTo>
                  <a:lnTo>
                    <a:pt x="31991" y="3435"/>
                  </a:lnTo>
                  <a:lnTo>
                    <a:pt x="31931" y="3361"/>
                  </a:lnTo>
                  <a:lnTo>
                    <a:pt x="31856" y="3062"/>
                  </a:lnTo>
                  <a:lnTo>
                    <a:pt x="31737" y="2495"/>
                  </a:lnTo>
                  <a:lnTo>
                    <a:pt x="31677" y="2241"/>
                  </a:lnTo>
                  <a:lnTo>
                    <a:pt x="31677" y="2121"/>
                  </a:lnTo>
                  <a:lnTo>
                    <a:pt x="31617" y="2061"/>
                  </a:lnTo>
                  <a:lnTo>
                    <a:pt x="31558" y="1688"/>
                  </a:lnTo>
                  <a:lnTo>
                    <a:pt x="31483" y="1374"/>
                  </a:lnTo>
                  <a:lnTo>
                    <a:pt x="31423" y="1255"/>
                  </a:lnTo>
                  <a:lnTo>
                    <a:pt x="31304" y="687"/>
                  </a:lnTo>
                  <a:lnTo>
                    <a:pt x="31304" y="628"/>
                  </a:lnTo>
                  <a:lnTo>
                    <a:pt x="31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29" name="Google Shape;429;p34"/>
            <p:cNvGrpSpPr/>
            <p:nvPr/>
          </p:nvGrpSpPr>
          <p:grpSpPr>
            <a:xfrm>
              <a:off x="-4483644" y="-1089831"/>
              <a:ext cx="3702421" cy="1208225"/>
              <a:chOff x="-4483644" y="-1089831"/>
              <a:chExt cx="3702421" cy="1208225"/>
            </a:xfrm>
          </p:grpSpPr>
          <p:sp>
            <p:nvSpPr>
              <p:cNvPr id="430" name="Google Shape;430;p34"/>
              <p:cNvSpPr/>
              <p:nvPr/>
            </p:nvSpPr>
            <p:spPr>
              <a:xfrm>
                <a:off x="-4483644" y="-1089831"/>
                <a:ext cx="3572254" cy="940917"/>
              </a:xfrm>
              <a:custGeom>
                <a:avLst/>
                <a:gdLst/>
                <a:ahLst/>
                <a:cxnLst/>
                <a:rect l="l" t="t" r="r" b="b"/>
                <a:pathLst>
                  <a:path w="30737" h="8096" extrusionOk="0">
                    <a:moveTo>
                      <a:pt x="30737" y="0"/>
                    </a:moveTo>
                    <a:lnTo>
                      <a:pt x="30304" y="60"/>
                    </a:lnTo>
                    <a:lnTo>
                      <a:pt x="1" y="7976"/>
                    </a:lnTo>
                    <a:lnTo>
                      <a:pt x="1" y="8095"/>
                    </a:lnTo>
                    <a:lnTo>
                      <a:pt x="30423" y="195"/>
                    </a:lnTo>
                    <a:lnTo>
                      <a:pt x="30737" y="60"/>
                    </a:lnTo>
                    <a:lnTo>
                      <a:pt x="307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1" name="Google Shape;431;p34"/>
              <p:cNvSpPr/>
              <p:nvPr/>
            </p:nvSpPr>
            <p:spPr>
              <a:xfrm>
                <a:off x="-4447151" y="-916314"/>
                <a:ext cx="3586084" cy="904540"/>
              </a:xfrm>
              <a:custGeom>
                <a:avLst/>
                <a:gdLst/>
                <a:ahLst/>
                <a:cxnLst/>
                <a:rect l="l" t="t" r="r" b="b"/>
                <a:pathLst>
                  <a:path w="30856" h="7783" extrusionOk="0">
                    <a:moveTo>
                      <a:pt x="30856" y="1"/>
                    </a:moveTo>
                    <a:lnTo>
                      <a:pt x="30423" y="61"/>
                    </a:lnTo>
                    <a:lnTo>
                      <a:pt x="0" y="7722"/>
                    </a:lnTo>
                    <a:lnTo>
                      <a:pt x="60" y="7782"/>
                    </a:lnTo>
                    <a:lnTo>
                      <a:pt x="30423" y="195"/>
                    </a:lnTo>
                    <a:lnTo>
                      <a:pt x="30856" y="61"/>
                    </a:lnTo>
                    <a:lnTo>
                      <a:pt x="308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" name="Google Shape;432;p34"/>
              <p:cNvSpPr/>
              <p:nvPr/>
            </p:nvSpPr>
            <p:spPr>
              <a:xfrm>
                <a:off x="-4410774" y="-756627"/>
                <a:ext cx="3629551" cy="875020"/>
              </a:xfrm>
              <a:custGeom>
                <a:avLst/>
                <a:gdLst/>
                <a:ahLst/>
                <a:cxnLst/>
                <a:rect l="l" t="t" r="r" b="b"/>
                <a:pathLst>
                  <a:path w="31230" h="7529" extrusionOk="0">
                    <a:moveTo>
                      <a:pt x="31051" y="1"/>
                    </a:moveTo>
                    <a:lnTo>
                      <a:pt x="30543" y="120"/>
                    </a:lnTo>
                    <a:lnTo>
                      <a:pt x="1" y="7409"/>
                    </a:lnTo>
                    <a:lnTo>
                      <a:pt x="61" y="7528"/>
                    </a:lnTo>
                    <a:lnTo>
                      <a:pt x="30483" y="255"/>
                    </a:lnTo>
                    <a:lnTo>
                      <a:pt x="31110" y="120"/>
                    </a:lnTo>
                    <a:lnTo>
                      <a:pt x="31230" y="61"/>
                    </a:lnTo>
                    <a:lnTo>
                      <a:pt x="311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33" name="Google Shape;433;p34"/>
            <p:cNvSpPr/>
            <p:nvPr/>
          </p:nvSpPr>
          <p:spPr>
            <a:xfrm>
              <a:off x="-961826" y="-1169675"/>
              <a:ext cx="527755" cy="499978"/>
            </a:xfrm>
            <a:custGeom>
              <a:avLst/>
              <a:gdLst/>
              <a:ahLst/>
              <a:cxnLst/>
              <a:rect l="l" t="t" r="r" b="b"/>
              <a:pathLst>
                <a:path w="4541" h="4302" extrusionOk="0">
                  <a:moveTo>
                    <a:pt x="494" y="0"/>
                  </a:moveTo>
                  <a:lnTo>
                    <a:pt x="60" y="687"/>
                  </a:lnTo>
                  <a:lnTo>
                    <a:pt x="1" y="822"/>
                  </a:lnTo>
                  <a:lnTo>
                    <a:pt x="195" y="882"/>
                  </a:lnTo>
                  <a:lnTo>
                    <a:pt x="867" y="1374"/>
                  </a:lnTo>
                  <a:lnTo>
                    <a:pt x="568" y="2121"/>
                  </a:lnTo>
                  <a:lnTo>
                    <a:pt x="434" y="2315"/>
                  </a:lnTo>
                  <a:lnTo>
                    <a:pt x="494" y="2435"/>
                  </a:lnTo>
                  <a:lnTo>
                    <a:pt x="1240" y="3062"/>
                  </a:lnTo>
                  <a:lnTo>
                    <a:pt x="1001" y="3495"/>
                  </a:lnTo>
                  <a:lnTo>
                    <a:pt x="867" y="3674"/>
                  </a:lnTo>
                  <a:lnTo>
                    <a:pt x="807" y="3869"/>
                  </a:lnTo>
                  <a:lnTo>
                    <a:pt x="1554" y="4302"/>
                  </a:lnTo>
                  <a:lnTo>
                    <a:pt x="3421" y="2495"/>
                  </a:lnTo>
                  <a:lnTo>
                    <a:pt x="4541" y="1374"/>
                  </a:lnTo>
                  <a:lnTo>
                    <a:pt x="3182" y="941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-614677" y="-1060311"/>
              <a:ext cx="180606" cy="180606"/>
            </a:xfrm>
            <a:custGeom>
              <a:avLst/>
              <a:gdLst/>
              <a:ahLst/>
              <a:cxnLst/>
              <a:rect l="l" t="t" r="r" b="b"/>
              <a:pathLst>
                <a:path w="1554" h="1554" extrusionOk="0">
                  <a:moveTo>
                    <a:pt x="195" y="0"/>
                  </a:moveTo>
                  <a:cubicBezTo>
                    <a:pt x="60" y="254"/>
                    <a:pt x="1" y="553"/>
                    <a:pt x="60" y="807"/>
                  </a:cubicBezTo>
                  <a:lnTo>
                    <a:pt x="60" y="867"/>
                  </a:lnTo>
                  <a:cubicBezTo>
                    <a:pt x="120" y="1120"/>
                    <a:pt x="255" y="1374"/>
                    <a:pt x="434" y="1554"/>
                  </a:cubicBezTo>
                  <a:lnTo>
                    <a:pt x="1554" y="433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-4520021" y="-279192"/>
              <a:ext cx="282996" cy="484289"/>
            </a:xfrm>
            <a:custGeom>
              <a:avLst/>
              <a:gdLst/>
              <a:ahLst/>
              <a:cxnLst/>
              <a:rect l="l" t="t" r="r" b="b"/>
              <a:pathLst>
                <a:path w="2435" h="4167" extrusionOk="0">
                  <a:moveTo>
                    <a:pt x="0" y="0"/>
                  </a:moveTo>
                  <a:lnTo>
                    <a:pt x="1180" y="4167"/>
                  </a:lnTo>
                  <a:cubicBezTo>
                    <a:pt x="1180" y="4167"/>
                    <a:pt x="2434" y="3420"/>
                    <a:pt x="1986" y="1927"/>
                  </a:cubicBezTo>
                  <a:cubicBezTo>
                    <a:pt x="1613" y="43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" name="Subtitle 0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2" name="Subtitle 1"/>
          <p:cNvSpPr/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/>
          <p:nvPr>
            <p:ph type="subTitle" idx="7"/>
          </p:nvPr>
        </p:nvSpPr>
        <p:spPr/>
        <p:txBody>
          <a:bodyPr/>
          <a:p>
            <a:endParaRPr lang="en-US"/>
          </a:p>
        </p:txBody>
      </p:sp>
      <p:sp>
        <p:nvSpPr>
          <p:cNvPr id="4" name="Subtitle 3"/>
          <p:cNvSpPr/>
          <p:nvPr>
            <p:ph type="subTitle" idx="1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 txBox="1"/>
          <p:nvPr>
            <p:ph type="title"/>
          </p:nvPr>
        </p:nvSpPr>
        <p:spPr>
          <a:xfrm>
            <a:off x="720000" y="445025"/>
            <a:ext cx="7704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ontents of this template</a:t>
            </a:r>
            <a:endParaRPr lang="en-GB"/>
          </a:p>
        </p:txBody>
      </p:sp>
      <p:sp>
        <p:nvSpPr>
          <p:cNvPr id="399" name="Google Shape;399;p33"/>
          <p:cNvSpPr txBox="1"/>
          <p:nvPr>
            <p:ph type="body" idx="1"/>
          </p:nvPr>
        </p:nvSpPr>
        <p:spPr>
          <a:xfrm>
            <a:off x="720000" y="1139551"/>
            <a:ext cx="77040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delete this slide when you’re done editing the presentation</a:t>
            </a:r>
            <a:endParaRPr lang="en-GB"/>
          </a:p>
        </p:txBody>
      </p:sp>
      <p:graphicFrame>
        <p:nvGraphicFramePr>
          <p:cNvPr id="400" name="Google Shape;400;p33"/>
          <p:cNvGraphicFramePr/>
          <p:nvPr/>
        </p:nvGraphicFramePr>
        <p:xfrm>
          <a:off x="719988" y="1628554"/>
          <a:ext cx="7704000" cy="3000000"/>
        </p:xfrm>
        <a:graphic>
          <a:graphicData uri="http://schemas.openxmlformats.org/drawingml/2006/table">
            <a:tbl>
              <a:tblPr>
                <a:noFill/>
                <a:tableStyleId>{E75368C3-A30F-40D3-B47B-24A699722A0A}</a:tableStyleId>
              </a:tblPr>
              <a:tblGrid>
                <a:gridCol w="2321300"/>
                <a:gridCol w="5382700"/>
              </a:tblGrid>
              <a:tr h="414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u="sng">
                          <a:solidFill>
                            <a:schemeClr val="hlink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  <a:hlinkClick r:id="rId1" action="ppaction://hlinksldjump"/>
                        </a:rPr>
                        <a:t>Fonts</a:t>
                      </a:r>
                      <a:endParaRPr sz="1200" b="1" u="sng">
                        <a:solidFill>
                          <a:schemeClr val="lt1"/>
                        </a:solidFill>
                        <a:latin typeface="Signika"/>
                        <a:ea typeface="Signika"/>
                        <a:cs typeface="Signika"/>
                        <a:sym typeface="Signik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Nobile" panose="02000503050000020004"/>
                          <a:ea typeface="Nobile" panose="02000503050000020004"/>
                          <a:cs typeface="Nobile" panose="02000503050000020004"/>
                          <a:sym typeface="Nobile" panose="02000503050000020004"/>
                        </a:rPr>
                        <a:t>To view this template correctly in PowerPoint, download and install the fonts we used</a:t>
                      </a:r>
                      <a:endParaRPr sz="1000">
                        <a:solidFill>
                          <a:schemeClr val="lt1"/>
                        </a:solidFill>
                        <a:latin typeface="Nobile" panose="02000503050000020004"/>
                        <a:ea typeface="Nobile" panose="02000503050000020004"/>
                        <a:cs typeface="Nobile" panose="02000503050000020004"/>
                        <a:sym typeface="Nobile" panose="02000503050000020004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14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u="sng">
                          <a:solidFill>
                            <a:schemeClr val="hlink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  <a:hlinkClick r:id="rId1" action="ppaction://hlinksldjump"/>
                        </a:rPr>
                        <a:t>Used</a:t>
                      </a:r>
                      <a:r>
                        <a:rPr lang="en-GB" sz="1200" b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Signika"/>
                          <a:ea typeface="Signika"/>
                          <a:cs typeface="Signika"/>
                          <a:sym typeface="Signika"/>
                          <a:hlinkClick r:id="rId1" action="ppaction://hlinksldjump"/>
                        </a:rPr>
                        <a:t> </a:t>
                      </a:r>
                      <a:r>
                        <a:rPr lang="en-GB" sz="1200" b="1">
                          <a:solidFill>
                            <a:schemeClr val="lt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and</a:t>
                      </a:r>
                      <a:r>
                        <a:rPr lang="en-GB" sz="1200" b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Signika"/>
                          <a:ea typeface="Signika"/>
                          <a:cs typeface="Signika"/>
                          <a:sym typeface="Signika"/>
                          <a:hlinkClick r:id="rId1" action="ppaction://hlinksldjump"/>
                        </a:rPr>
                        <a:t> </a:t>
                      </a:r>
                      <a:r>
                        <a:rPr lang="en-GB" sz="1200" b="1" u="sng">
                          <a:solidFill>
                            <a:schemeClr val="hlink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  <a:hlinkClick r:id="rId1" action="ppaction://hlinksldjump"/>
                        </a:rPr>
                        <a:t>alternative</a:t>
                      </a:r>
                      <a:r>
                        <a:rPr lang="en-GB" sz="1200" b="1" u="sng">
                          <a:solidFill>
                            <a:schemeClr val="hlink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  <a:hlinkClick r:id="rId1" action="ppaction://hlinksldjump"/>
                        </a:rPr>
                        <a:t> resources</a:t>
                      </a:r>
                      <a:endParaRPr sz="1200" b="1" u="sng">
                        <a:solidFill>
                          <a:schemeClr val="lt1"/>
                        </a:solidFill>
                        <a:latin typeface="Signika"/>
                        <a:ea typeface="Signika"/>
                        <a:cs typeface="Signika"/>
                        <a:sym typeface="Signik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Nobile" panose="02000503050000020004"/>
                          <a:ea typeface="Nobile" panose="02000503050000020004"/>
                          <a:cs typeface="Nobile" panose="02000503050000020004"/>
                          <a:sym typeface="Nobile" panose="02000503050000020004"/>
                        </a:rPr>
                        <a:t>An assortment of graphic resources that are suitable for use in this presentation</a:t>
                      </a:r>
                      <a:endParaRPr sz="1000">
                        <a:solidFill>
                          <a:schemeClr val="lt1"/>
                        </a:solidFill>
                        <a:latin typeface="Nobile" panose="02000503050000020004"/>
                        <a:ea typeface="Nobile" panose="02000503050000020004"/>
                        <a:cs typeface="Nobile" panose="02000503050000020004"/>
                        <a:sym typeface="Nobile" panose="02000503050000020004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14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u="sng">
                          <a:solidFill>
                            <a:schemeClr val="hlink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  <a:hlinkClick r:id="rId1" action="ppaction://hlinksldjump"/>
                        </a:rPr>
                        <a:t>Thanks slide</a:t>
                      </a:r>
                      <a:endParaRPr sz="1200" b="1" u="sng">
                        <a:solidFill>
                          <a:schemeClr val="lt1"/>
                        </a:solidFill>
                        <a:latin typeface="Signika"/>
                        <a:ea typeface="Signika"/>
                        <a:cs typeface="Signika"/>
                        <a:sym typeface="Signik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Nobile" panose="02000503050000020004"/>
                          <a:ea typeface="Nobile" panose="02000503050000020004"/>
                          <a:cs typeface="Nobile" panose="02000503050000020004"/>
                          <a:sym typeface="Nobile" panose="02000503050000020004"/>
                        </a:rPr>
                        <a:t>You must keep it so that proper credits for our design are given</a:t>
                      </a:r>
                      <a:endParaRPr sz="1000">
                        <a:solidFill>
                          <a:schemeClr val="lt1"/>
                        </a:solidFill>
                        <a:latin typeface="Nobile" panose="02000503050000020004"/>
                        <a:ea typeface="Nobile" panose="02000503050000020004"/>
                        <a:cs typeface="Nobile" panose="02000503050000020004"/>
                        <a:sym typeface="Nobile" panose="02000503050000020004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14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u="sng">
                          <a:solidFill>
                            <a:schemeClr val="hlink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  <a:hlinkClick r:id="rId1" action="ppaction://hlinksldjump"/>
                        </a:rPr>
                        <a:t>Colors</a:t>
                      </a:r>
                      <a:endParaRPr sz="1200" b="1" u="sng">
                        <a:solidFill>
                          <a:schemeClr val="lt1"/>
                        </a:solidFill>
                        <a:latin typeface="Signika"/>
                        <a:ea typeface="Signika"/>
                        <a:cs typeface="Signika"/>
                        <a:sym typeface="Signik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Nobile" panose="02000503050000020004"/>
                          <a:ea typeface="Nobile" panose="02000503050000020004"/>
                          <a:cs typeface="Nobile" panose="02000503050000020004"/>
                          <a:sym typeface="Nobile" panose="02000503050000020004"/>
                        </a:rPr>
                        <a:t>All the colors used in this presentation</a:t>
                      </a:r>
                      <a:endParaRPr sz="1000">
                        <a:solidFill>
                          <a:schemeClr val="lt1"/>
                        </a:solidFill>
                        <a:latin typeface="Nobile" panose="02000503050000020004"/>
                        <a:ea typeface="Nobile" panose="02000503050000020004"/>
                        <a:cs typeface="Nobile" panose="02000503050000020004"/>
                        <a:sym typeface="Nobile" panose="02000503050000020004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14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u="sng">
                          <a:solidFill>
                            <a:schemeClr val="hlink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  <a:hlinkClick r:id="rId1" action="ppaction://hlinksldjump"/>
                        </a:rPr>
                        <a:t>Icons</a:t>
                      </a:r>
                      <a:r>
                        <a:rPr lang="en-GB" sz="1200" b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Signika"/>
                          <a:ea typeface="Signika"/>
                          <a:cs typeface="Signika"/>
                          <a:sym typeface="Signika"/>
                          <a:hlinkClick r:id="rId1" action="ppaction://hlinksldjump"/>
                        </a:rPr>
                        <a:t> </a:t>
                      </a:r>
                      <a:r>
                        <a:rPr lang="en-GB" sz="1200" b="1">
                          <a:solidFill>
                            <a:schemeClr val="lt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and</a:t>
                      </a:r>
                      <a:r>
                        <a:rPr lang="en-GB" sz="1200" b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Signika"/>
                          <a:ea typeface="Signika"/>
                          <a:cs typeface="Signika"/>
                          <a:sym typeface="Signika"/>
                          <a:hlinkClick r:id="rId1" action="ppaction://hlinksldjump"/>
                        </a:rPr>
                        <a:t> </a:t>
                      </a:r>
                      <a:r>
                        <a:rPr lang="en-GB" sz="1200" b="1" u="sng">
                          <a:solidFill>
                            <a:schemeClr val="hlink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  <a:hlinkClick r:id="rId1" action="ppaction://hlinksldjump"/>
                        </a:rPr>
                        <a:t>infographic resources</a:t>
                      </a:r>
                      <a:endParaRPr sz="1200" b="1" u="sng">
                        <a:solidFill>
                          <a:schemeClr val="lt1"/>
                        </a:solidFill>
                        <a:latin typeface="Signika"/>
                        <a:ea typeface="Signika"/>
                        <a:cs typeface="Signika"/>
                        <a:sym typeface="Signik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Nobile" panose="02000503050000020004"/>
                          <a:ea typeface="Nobile" panose="02000503050000020004"/>
                          <a:cs typeface="Nobile" panose="02000503050000020004"/>
                          <a:sym typeface="Nobile" panose="02000503050000020004"/>
                        </a:rPr>
                        <a:t>These can be used in the template, and their size and color can be edited</a:t>
                      </a:r>
                      <a:endParaRPr sz="1000">
                        <a:solidFill>
                          <a:schemeClr val="lt1"/>
                        </a:solidFill>
                        <a:latin typeface="Nobile" panose="02000503050000020004"/>
                        <a:ea typeface="Nobile" panose="02000503050000020004"/>
                        <a:cs typeface="Nobile" panose="02000503050000020004"/>
                        <a:sym typeface="Nobile" panose="02000503050000020004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14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lt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Editable presentation theme </a:t>
                      </a:r>
                      <a:endParaRPr sz="1200" b="1">
                        <a:solidFill>
                          <a:schemeClr val="lt1"/>
                        </a:solidFill>
                        <a:latin typeface="Signika"/>
                        <a:ea typeface="Signika"/>
                        <a:cs typeface="Signika"/>
                        <a:sym typeface="Signik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Nobile" panose="02000503050000020004"/>
                          <a:ea typeface="Nobile" panose="02000503050000020004"/>
                          <a:cs typeface="Nobile" panose="02000503050000020004"/>
                          <a:sym typeface="Nobile" panose="02000503050000020004"/>
                        </a:rPr>
                        <a:t>You can edit the master slides easily. For more info, click </a:t>
                      </a:r>
                      <a:r>
                        <a:rPr lang="en-GB" sz="1000" b="1" u="sng">
                          <a:solidFill>
                            <a:schemeClr val="lt1"/>
                          </a:solidFill>
                          <a:latin typeface="Nobile" panose="02000503050000020004"/>
                          <a:ea typeface="Nobile" panose="02000503050000020004"/>
                          <a:cs typeface="Nobile" panose="02000503050000020004"/>
                          <a:sym typeface="Nobile" panose="02000503050000020004"/>
                          <a:hlinkClick r:id="rId2"/>
                        </a:rPr>
                        <a:t>here</a:t>
                      </a:r>
                      <a:endParaRPr sz="1000" b="1" u="sng">
                        <a:solidFill>
                          <a:schemeClr val="lt1"/>
                        </a:solidFill>
                        <a:latin typeface="Nobile" panose="02000503050000020004"/>
                        <a:ea typeface="Nobile" panose="02000503050000020004"/>
                        <a:cs typeface="Nobile" panose="02000503050000020004"/>
                        <a:sym typeface="Nobile" panose="02000503050000020004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01" name="Google Shape;401;p33"/>
          <p:cNvSpPr txBox="1"/>
          <p:nvPr/>
        </p:nvSpPr>
        <p:spPr>
          <a:xfrm>
            <a:off x="720000" y="4235750"/>
            <a:ext cx="17484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</a:rPr>
              <a:t>For more info:</a:t>
            </a:r>
            <a:br>
              <a:rPr lang="en-GB" sz="900"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</a:rPr>
            </a:br>
            <a:r>
              <a:rPr lang="en-GB" sz="900" b="1" u="sng"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  <a:hlinkClick r:id="rId3"/>
              </a:rPr>
              <a:t>SLIDESGO </a:t>
            </a:r>
            <a:r>
              <a:rPr lang="en-GB" sz="900" b="1"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</a:rPr>
              <a:t>| </a:t>
            </a:r>
            <a:r>
              <a:rPr lang="en-GB" sz="900" b="1" u="sng"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  <a:hlinkClick r:id="rId4"/>
              </a:rPr>
              <a:t>BLOG</a:t>
            </a:r>
            <a:r>
              <a:rPr lang="en-GB" sz="900" b="1"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</a:rPr>
              <a:t> | </a:t>
            </a:r>
            <a:r>
              <a:rPr lang="en-GB" sz="900" b="1" u="sng"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  <a:hlinkClick r:id="rId5"/>
              </a:rPr>
              <a:t>FAQ</a:t>
            </a:r>
            <a:r>
              <a:rPr lang="en-GB" sz="900" b="1" u="sng"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</a:rPr>
              <a:t>s</a:t>
            </a:r>
            <a:endParaRPr sz="900" b="1" u="sng">
              <a:solidFill>
                <a:schemeClr val="lt1"/>
              </a:solidFill>
              <a:latin typeface="Nobile" panose="02000503050000020004"/>
              <a:ea typeface="Nobile" panose="02000503050000020004"/>
              <a:cs typeface="Nobile" panose="02000503050000020004"/>
              <a:sym typeface="Nobile" panose="02000503050000020004"/>
            </a:endParaRPr>
          </a:p>
        </p:txBody>
      </p:sp>
      <p:sp>
        <p:nvSpPr>
          <p:cNvPr id="402" name="Google Shape;402;p33"/>
          <p:cNvSpPr txBox="1"/>
          <p:nvPr/>
        </p:nvSpPr>
        <p:spPr>
          <a:xfrm>
            <a:off x="5103172" y="4235750"/>
            <a:ext cx="33276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</a:rPr>
              <a:t>You can visit our sister </a:t>
            </a:r>
            <a:r>
              <a:rPr lang="en-GB" sz="900"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</a:rPr>
              <a:t>projects</a:t>
            </a:r>
            <a:r>
              <a:rPr lang="en-GB" sz="900"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</a:rPr>
              <a:t>:</a:t>
            </a:r>
            <a:br>
              <a:rPr lang="en-GB" sz="900"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</a:rPr>
            </a:br>
            <a:r>
              <a:rPr lang="en-GB" sz="900" b="1" u="sng"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  <a:hlinkClick r:id="rId6"/>
              </a:rPr>
              <a:t>FREEPIK</a:t>
            </a:r>
            <a:r>
              <a:rPr lang="en-GB" sz="900" b="1"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</a:rPr>
              <a:t> | </a:t>
            </a:r>
            <a:r>
              <a:rPr lang="en-GB" sz="900" b="1" u="sng"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  <a:hlinkClick r:id="rId7"/>
              </a:rPr>
              <a:t>FLATICON</a:t>
            </a:r>
            <a:r>
              <a:rPr lang="en-GB" sz="900" b="1"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</a:rPr>
              <a:t> | </a:t>
            </a:r>
            <a:r>
              <a:rPr lang="en-GB" sz="900" b="1" u="sng"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  <a:hlinkClick r:id="rId8"/>
              </a:rPr>
              <a:t>STORYSET</a:t>
            </a:r>
            <a:r>
              <a:rPr lang="en-GB" sz="900" b="1"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</a:rPr>
              <a:t> | </a:t>
            </a:r>
            <a:r>
              <a:rPr lang="en-GB" sz="900" b="1" u="sng"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  <a:hlinkClick r:id="rId9"/>
              </a:rPr>
              <a:t>WEPIK</a:t>
            </a:r>
            <a:r>
              <a:rPr lang="en-GB" sz="900" b="1">
                <a:solidFill>
                  <a:schemeClr val="lt1"/>
                </a:solidFill>
                <a:uFill>
                  <a:noFill/>
                </a:u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  <a:hlinkClick r:id="rId9"/>
              </a:rPr>
              <a:t> </a:t>
            </a:r>
            <a:r>
              <a:rPr lang="en-GB" sz="900" b="1"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</a:rPr>
              <a:t>| </a:t>
            </a:r>
            <a:r>
              <a:rPr lang="en-GB" sz="900" b="1" u="sng">
                <a:solidFill>
                  <a:schemeClr val="lt1"/>
                </a:solidFill>
                <a:latin typeface="Nobile" panose="02000503050000020004"/>
                <a:ea typeface="Nobile" panose="02000503050000020004"/>
                <a:cs typeface="Nobile" panose="02000503050000020004"/>
                <a:sym typeface="Nobile" panose="02000503050000020004"/>
                <a:hlinkClick r:id="rId10"/>
              </a:rPr>
              <a:t>VIDEVO</a:t>
            </a:r>
            <a:endParaRPr sz="900" b="1" u="sng">
              <a:solidFill>
                <a:schemeClr val="lt1"/>
              </a:solidFill>
              <a:latin typeface="Nobile" panose="02000503050000020004"/>
              <a:ea typeface="Nobile" panose="02000503050000020004"/>
              <a:cs typeface="Nobile" panose="02000503050000020004"/>
              <a:sym typeface="Nobile" panose="020005030500000200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"/>
          <p:cNvSpPr txBox="1"/>
          <p:nvPr>
            <p:ph type="title"/>
          </p:nvPr>
        </p:nvSpPr>
        <p:spPr>
          <a:xfrm>
            <a:off x="3168025" y="2342850"/>
            <a:ext cx="5067600" cy="9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Mục </a:t>
            </a:r>
            <a:r>
              <a:rPr lang="vi-VN" altLang="en-GB"/>
              <a:t>tiêu</a:t>
            </a:r>
            <a:endParaRPr lang="vi-VN" altLang="en-GB"/>
          </a:p>
        </p:txBody>
      </p:sp>
      <p:sp>
        <p:nvSpPr>
          <p:cNvPr id="441" name="Google Shape;441;p35"/>
          <p:cNvSpPr txBox="1"/>
          <p:nvPr>
            <p:ph type="subTitle" idx="1"/>
          </p:nvPr>
        </p:nvSpPr>
        <p:spPr>
          <a:xfrm>
            <a:off x="3168025" y="3509350"/>
            <a:ext cx="50676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enter a subtitle here if you need it</a:t>
            </a:r>
            <a:endParaRPr lang="en-GB"/>
          </a:p>
        </p:txBody>
      </p:sp>
      <p:sp>
        <p:nvSpPr>
          <p:cNvPr id="442" name="Google Shape;442;p35"/>
          <p:cNvSpPr txBox="1"/>
          <p:nvPr>
            <p:ph type="title" idx="2"/>
          </p:nvPr>
        </p:nvSpPr>
        <p:spPr>
          <a:xfrm>
            <a:off x="5025025" y="1176350"/>
            <a:ext cx="1353600" cy="9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grpSp>
        <p:nvGrpSpPr>
          <p:cNvPr id="443" name="Google Shape;443;p35"/>
          <p:cNvGrpSpPr/>
          <p:nvPr/>
        </p:nvGrpSpPr>
        <p:grpSpPr>
          <a:xfrm>
            <a:off x="-491744" y="1335412"/>
            <a:ext cx="3269060" cy="3807902"/>
            <a:chOff x="6614150" y="-460100"/>
            <a:chExt cx="4122397" cy="4801895"/>
          </a:xfrm>
        </p:grpSpPr>
        <p:sp>
          <p:nvSpPr>
            <p:cNvPr id="444" name="Google Shape;444;p35"/>
            <p:cNvSpPr/>
            <p:nvPr/>
          </p:nvSpPr>
          <p:spPr>
            <a:xfrm>
              <a:off x="6729021" y="-460100"/>
              <a:ext cx="2408731" cy="2584820"/>
            </a:xfrm>
            <a:custGeom>
              <a:avLst/>
              <a:gdLst/>
              <a:ahLst/>
              <a:cxnLst/>
              <a:rect l="l" t="t" r="r" b="b"/>
              <a:pathLst>
                <a:path w="37891" h="40661" extrusionOk="0">
                  <a:moveTo>
                    <a:pt x="20339" y="0"/>
                  </a:moveTo>
                  <a:cubicBezTo>
                    <a:pt x="19411" y="0"/>
                    <a:pt x="18477" y="108"/>
                    <a:pt x="17609" y="369"/>
                  </a:cubicBezTo>
                  <a:cubicBezTo>
                    <a:pt x="16489" y="683"/>
                    <a:pt x="15622" y="1310"/>
                    <a:pt x="14502" y="1683"/>
                  </a:cubicBezTo>
                  <a:cubicBezTo>
                    <a:pt x="12068" y="2430"/>
                    <a:pt x="10141" y="4103"/>
                    <a:pt x="9021" y="6403"/>
                  </a:cubicBezTo>
                  <a:cubicBezTo>
                    <a:pt x="7647" y="9211"/>
                    <a:pt x="7587" y="12257"/>
                    <a:pt x="7468" y="15304"/>
                  </a:cubicBezTo>
                  <a:cubicBezTo>
                    <a:pt x="7408" y="16857"/>
                    <a:pt x="7274" y="18485"/>
                    <a:pt x="6587" y="19904"/>
                  </a:cubicBezTo>
                  <a:cubicBezTo>
                    <a:pt x="5840" y="21472"/>
                    <a:pt x="4541" y="22338"/>
                    <a:pt x="3226" y="23399"/>
                  </a:cubicBezTo>
                  <a:cubicBezTo>
                    <a:pt x="2181" y="24265"/>
                    <a:pt x="1434" y="25579"/>
                    <a:pt x="926" y="26879"/>
                  </a:cubicBezTo>
                  <a:cubicBezTo>
                    <a:pt x="0" y="29552"/>
                    <a:pt x="433" y="32599"/>
                    <a:pt x="1927" y="35033"/>
                  </a:cubicBezTo>
                  <a:cubicBezTo>
                    <a:pt x="3167" y="37019"/>
                    <a:pt x="5287" y="38274"/>
                    <a:pt x="7408" y="39140"/>
                  </a:cubicBezTo>
                  <a:cubicBezTo>
                    <a:pt x="10248" y="40202"/>
                    <a:pt x="13283" y="40661"/>
                    <a:pt x="16341" y="40661"/>
                  </a:cubicBezTo>
                  <a:cubicBezTo>
                    <a:pt x="18831" y="40661"/>
                    <a:pt x="21335" y="40357"/>
                    <a:pt x="23762" y="39827"/>
                  </a:cubicBezTo>
                  <a:cubicBezTo>
                    <a:pt x="27749" y="39021"/>
                    <a:pt x="31857" y="37527"/>
                    <a:pt x="34470" y="34406"/>
                  </a:cubicBezTo>
                  <a:cubicBezTo>
                    <a:pt x="37397" y="30866"/>
                    <a:pt x="37890" y="25445"/>
                    <a:pt x="35650" y="21397"/>
                  </a:cubicBezTo>
                  <a:cubicBezTo>
                    <a:pt x="34963" y="20218"/>
                    <a:pt x="34097" y="19232"/>
                    <a:pt x="33604" y="17977"/>
                  </a:cubicBezTo>
                  <a:cubicBezTo>
                    <a:pt x="32544" y="15185"/>
                    <a:pt x="33604" y="12063"/>
                    <a:pt x="33171" y="9076"/>
                  </a:cubicBezTo>
                  <a:cubicBezTo>
                    <a:pt x="32723" y="6537"/>
                    <a:pt x="31110" y="4163"/>
                    <a:pt x="28929" y="2609"/>
                  </a:cubicBezTo>
                  <a:cubicBezTo>
                    <a:pt x="26823" y="1056"/>
                    <a:pt x="24210" y="309"/>
                    <a:pt x="21522" y="56"/>
                  </a:cubicBezTo>
                  <a:cubicBezTo>
                    <a:pt x="21132" y="20"/>
                    <a:pt x="20736" y="0"/>
                    <a:pt x="20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6614150" y="1421704"/>
              <a:ext cx="3247982" cy="2912460"/>
            </a:xfrm>
            <a:custGeom>
              <a:avLst/>
              <a:gdLst/>
              <a:ahLst/>
              <a:cxnLst/>
              <a:rect l="l" t="t" r="r" b="b"/>
              <a:pathLst>
                <a:path w="51093" h="45815" extrusionOk="0">
                  <a:moveTo>
                    <a:pt x="21916" y="1"/>
                  </a:moveTo>
                  <a:cubicBezTo>
                    <a:pt x="18954" y="1"/>
                    <a:pt x="16921" y="383"/>
                    <a:pt x="16921" y="383"/>
                  </a:cubicBezTo>
                  <a:cubicBezTo>
                    <a:pt x="16921" y="383"/>
                    <a:pt x="4540" y="1264"/>
                    <a:pt x="2494" y="12211"/>
                  </a:cubicBezTo>
                  <a:cubicBezTo>
                    <a:pt x="433" y="23159"/>
                    <a:pt x="0" y="36854"/>
                    <a:pt x="2360" y="39094"/>
                  </a:cubicBezTo>
                  <a:cubicBezTo>
                    <a:pt x="3964" y="40648"/>
                    <a:pt x="5731" y="40900"/>
                    <a:pt x="6710" y="40900"/>
                  </a:cubicBezTo>
                  <a:cubicBezTo>
                    <a:pt x="7180" y="40900"/>
                    <a:pt x="7468" y="40842"/>
                    <a:pt x="7468" y="40842"/>
                  </a:cubicBezTo>
                  <a:lnTo>
                    <a:pt x="7468" y="40842"/>
                  </a:lnTo>
                  <a:lnTo>
                    <a:pt x="6601" y="45815"/>
                  </a:lnTo>
                  <a:lnTo>
                    <a:pt x="37218" y="45815"/>
                  </a:lnTo>
                  <a:lnTo>
                    <a:pt x="36770" y="37601"/>
                  </a:lnTo>
                  <a:lnTo>
                    <a:pt x="36770" y="37601"/>
                  </a:lnTo>
                  <a:cubicBezTo>
                    <a:pt x="36770" y="37601"/>
                    <a:pt x="37468" y="38198"/>
                    <a:pt x="39144" y="38198"/>
                  </a:cubicBezTo>
                  <a:cubicBezTo>
                    <a:pt x="40431" y="38198"/>
                    <a:pt x="42296" y="37846"/>
                    <a:pt x="44865" y="36600"/>
                  </a:cubicBezTo>
                  <a:cubicBezTo>
                    <a:pt x="51093" y="33613"/>
                    <a:pt x="50660" y="33374"/>
                    <a:pt x="50660" y="33374"/>
                  </a:cubicBezTo>
                  <a:lnTo>
                    <a:pt x="48345" y="24592"/>
                  </a:lnTo>
                  <a:lnTo>
                    <a:pt x="43371" y="26773"/>
                  </a:lnTo>
                  <a:cubicBezTo>
                    <a:pt x="43371" y="26773"/>
                    <a:pt x="41758" y="6491"/>
                    <a:pt x="33917" y="2564"/>
                  </a:cubicBezTo>
                  <a:cubicBezTo>
                    <a:pt x="29791" y="488"/>
                    <a:pt x="25261" y="1"/>
                    <a:pt x="21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7393584" y="364469"/>
              <a:ext cx="359933" cy="387968"/>
            </a:xfrm>
            <a:custGeom>
              <a:avLst/>
              <a:gdLst/>
              <a:ahLst/>
              <a:cxnLst/>
              <a:rect l="l" t="t" r="r" b="b"/>
              <a:pathLst>
                <a:path w="5662" h="6103" extrusionOk="0">
                  <a:moveTo>
                    <a:pt x="1944" y="0"/>
                  </a:moveTo>
                  <a:cubicBezTo>
                    <a:pt x="1698" y="0"/>
                    <a:pt x="1456" y="48"/>
                    <a:pt x="1240" y="153"/>
                  </a:cubicBezTo>
                  <a:cubicBezTo>
                    <a:pt x="867" y="406"/>
                    <a:pt x="613" y="720"/>
                    <a:pt x="434" y="1093"/>
                  </a:cubicBezTo>
                  <a:cubicBezTo>
                    <a:pt x="1" y="2079"/>
                    <a:pt x="1" y="3199"/>
                    <a:pt x="374" y="4140"/>
                  </a:cubicBezTo>
                  <a:cubicBezTo>
                    <a:pt x="807" y="5066"/>
                    <a:pt x="1674" y="5813"/>
                    <a:pt x="2674" y="6067"/>
                  </a:cubicBezTo>
                  <a:cubicBezTo>
                    <a:pt x="2833" y="6089"/>
                    <a:pt x="2991" y="6103"/>
                    <a:pt x="3147" y="6103"/>
                  </a:cubicBezTo>
                  <a:cubicBezTo>
                    <a:pt x="3416" y="6103"/>
                    <a:pt x="3677" y="6061"/>
                    <a:pt x="3914" y="5947"/>
                  </a:cubicBezTo>
                  <a:cubicBezTo>
                    <a:pt x="5661" y="5141"/>
                    <a:pt x="4855" y="2527"/>
                    <a:pt x="4048" y="1332"/>
                  </a:cubicBezTo>
                  <a:cubicBezTo>
                    <a:pt x="3735" y="899"/>
                    <a:pt x="3361" y="466"/>
                    <a:pt x="2853" y="212"/>
                  </a:cubicBezTo>
                  <a:cubicBezTo>
                    <a:pt x="2577" y="78"/>
                    <a:pt x="2257" y="0"/>
                    <a:pt x="1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47" name="Google Shape;447;p35"/>
            <p:cNvGrpSpPr/>
            <p:nvPr/>
          </p:nvGrpSpPr>
          <p:grpSpPr>
            <a:xfrm>
              <a:off x="7472411" y="441516"/>
              <a:ext cx="182319" cy="241248"/>
              <a:chOff x="7472411" y="441516"/>
              <a:chExt cx="182319" cy="241248"/>
            </a:xfrm>
          </p:grpSpPr>
          <p:sp>
            <p:nvSpPr>
              <p:cNvPr id="448" name="Google Shape;448;p35"/>
              <p:cNvSpPr/>
              <p:nvPr/>
            </p:nvSpPr>
            <p:spPr>
              <a:xfrm>
                <a:off x="7472411" y="441516"/>
                <a:ext cx="182319" cy="241248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3795" extrusionOk="0">
                    <a:moveTo>
                      <a:pt x="120" y="1"/>
                    </a:moveTo>
                    <a:cubicBezTo>
                      <a:pt x="60" y="1"/>
                      <a:pt x="0" y="61"/>
                      <a:pt x="0" y="120"/>
                    </a:cubicBezTo>
                    <a:cubicBezTo>
                      <a:pt x="0" y="195"/>
                      <a:pt x="60" y="255"/>
                      <a:pt x="120" y="255"/>
                    </a:cubicBezTo>
                    <a:cubicBezTo>
                      <a:pt x="568" y="255"/>
                      <a:pt x="1001" y="434"/>
                      <a:pt x="1374" y="867"/>
                    </a:cubicBezTo>
                    <a:cubicBezTo>
                      <a:pt x="1688" y="1241"/>
                      <a:pt x="1867" y="1748"/>
                      <a:pt x="1987" y="2181"/>
                    </a:cubicBezTo>
                    <a:lnTo>
                      <a:pt x="2614" y="3735"/>
                    </a:lnTo>
                    <a:cubicBezTo>
                      <a:pt x="2614" y="3794"/>
                      <a:pt x="2674" y="3794"/>
                      <a:pt x="2674" y="3794"/>
                    </a:cubicBezTo>
                    <a:lnTo>
                      <a:pt x="2733" y="3794"/>
                    </a:lnTo>
                    <a:cubicBezTo>
                      <a:pt x="2808" y="3794"/>
                      <a:pt x="2868" y="3735"/>
                      <a:pt x="2808" y="3675"/>
                    </a:cubicBezTo>
                    <a:lnTo>
                      <a:pt x="2241" y="2122"/>
                    </a:lnTo>
                    <a:cubicBezTo>
                      <a:pt x="2061" y="1614"/>
                      <a:pt x="1867" y="1121"/>
                      <a:pt x="1554" y="748"/>
                    </a:cubicBezTo>
                    <a:cubicBezTo>
                      <a:pt x="1121" y="255"/>
                      <a:pt x="628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9" name="Google Shape;449;p35"/>
              <p:cNvSpPr/>
              <p:nvPr/>
            </p:nvSpPr>
            <p:spPr>
              <a:xfrm>
                <a:off x="7492372" y="566431"/>
                <a:ext cx="138646" cy="81179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277" extrusionOk="0">
                    <a:moveTo>
                      <a:pt x="859" y="0"/>
                    </a:moveTo>
                    <a:cubicBezTo>
                      <a:pt x="779" y="0"/>
                      <a:pt x="701" y="8"/>
                      <a:pt x="627" y="22"/>
                    </a:cubicBezTo>
                    <a:cubicBezTo>
                      <a:pt x="433" y="97"/>
                      <a:pt x="314" y="216"/>
                      <a:pt x="179" y="336"/>
                    </a:cubicBezTo>
                    <a:cubicBezTo>
                      <a:pt x="0" y="530"/>
                      <a:pt x="0" y="844"/>
                      <a:pt x="60" y="1142"/>
                    </a:cubicBezTo>
                    <a:cubicBezTo>
                      <a:pt x="60" y="1217"/>
                      <a:pt x="120" y="1277"/>
                      <a:pt x="120" y="1277"/>
                    </a:cubicBezTo>
                    <a:lnTo>
                      <a:pt x="179" y="1277"/>
                    </a:lnTo>
                    <a:cubicBezTo>
                      <a:pt x="254" y="1277"/>
                      <a:pt x="254" y="1217"/>
                      <a:pt x="254" y="1142"/>
                    </a:cubicBezTo>
                    <a:cubicBezTo>
                      <a:pt x="254" y="903"/>
                      <a:pt x="254" y="650"/>
                      <a:pt x="373" y="470"/>
                    </a:cubicBezTo>
                    <a:cubicBezTo>
                      <a:pt x="433" y="336"/>
                      <a:pt x="553" y="276"/>
                      <a:pt x="687" y="276"/>
                    </a:cubicBezTo>
                    <a:cubicBezTo>
                      <a:pt x="751" y="260"/>
                      <a:pt x="820" y="253"/>
                      <a:pt x="893" y="253"/>
                    </a:cubicBezTo>
                    <a:cubicBezTo>
                      <a:pt x="1090" y="253"/>
                      <a:pt x="1308" y="308"/>
                      <a:pt x="1494" y="396"/>
                    </a:cubicBezTo>
                    <a:cubicBezTo>
                      <a:pt x="1747" y="590"/>
                      <a:pt x="1927" y="769"/>
                      <a:pt x="1986" y="1023"/>
                    </a:cubicBezTo>
                    <a:cubicBezTo>
                      <a:pt x="1986" y="1065"/>
                      <a:pt x="2016" y="1107"/>
                      <a:pt x="2060" y="1107"/>
                    </a:cubicBezTo>
                    <a:cubicBezTo>
                      <a:pt x="2078" y="1107"/>
                      <a:pt x="2099" y="1100"/>
                      <a:pt x="2121" y="1083"/>
                    </a:cubicBezTo>
                    <a:cubicBezTo>
                      <a:pt x="2181" y="1083"/>
                      <a:pt x="2181" y="1023"/>
                      <a:pt x="2181" y="963"/>
                    </a:cubicBezTo>
                    <a:cubicBezTo>
                      <a:pt x="2121" y="709"/>
                      <a:pt x="1927" y="396"/>
                      <a:pt x="1613" y="216"/>
                    </a:cubicBezTo>
                    <a:cubicBezTo>
                      <a:pt x="1377" y="70"/>
                      <a:pt x="1106" y="0"/>
                      <a:pt x="8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50" name="Google Shape;450;p35"/>
            <p:cNvSpPr/>
            <p:nvPr/>
          </p:nvSpPr>
          <p:spPr>
            <a:xfrm>
              <a:off x="7642334" y="576793"/>
              <a:ext cx="692214" cy="1625040"/>
            </a:xfrm>
            <a:custGeom>
              <a:avLst/>
              <a:gdLst/>
              <a:ahLst/>
              <a:cxnLst/>
              <a:rect l="l" t="t" r="r" b="b"/>
              <a:pathLst>
                <a:path w="10889" h="25563" extrusionOk="0">
                  <a:moveTo>
                    <a:pt x="776" y="0"/>
                  </a:moveTo>
                  <a:cubicBezTo>
                    <a:pt x="460" y="0"/>
                    <a:pt x="168" y="66"/>
                    <a:pt x="1" y="233"/>
                  </a:cubicBezTo>
                  <a:cubicBezTo>
                    <a:pt x="568" y="4848"/>
                    <a:pt x="628" y="9074"/>
                    <a:pt x="747" y="13674"/>
                  </a:cubicBezTo>
                  <a:lnTo>
                    <a:pt x="9903" y="25562"/>
                  </a:lnTo>
                  <a:lnTo>
                    <a:pt x="10888" y="13614"/>
                  </a:lnTo>
                  <a:cubicBezTo>
                    <a:pt x="10769" y="12748"/>
                    <a:pt x="10709" y="11807"/>
                    <a:pt x="10649" y="10881"/>
                  </a:cubicBezTo>
                  <a:lnTo>
                    <a:pt x="10649" y="10388"/>
                  </a:lnTo>
                  <a:cubicBezTo>
                    <a:pt x="10515" y="8701"/>
                    <a:pt x="10515" y="7028"/>
                    <a:pt x="10455" y="5340"/>
                  </a:cubicBezTo>
                  <a:cubicBezTo>
                    <a:pt x="8215" y="3668"/>
                    <a:pt x="5855" y="2234"/>
                    <a:pt x="3361" y="979"/>
                  </a:cubicBezTo>
                  <a:cubicBezTo>
                    <a:pt x="3122" y="860"/>
                    <a:pt x="2868" y="740"/>
                    <a:pt x="2614" y="606"/>
                  </a:cubicBezTo>
                  <a:cubicBezTo>
                    <a:pt x="2375" y="487"/>
                    <a:pt x="2122" y="367"/>
                    <a:pt x="1868" y="233"/>
                  </a:cubicBezTo>
                  <a:cubicBezTo>
                    <a:pt x="1595" y="101"/>
                    <a:pt x="1167" y="0"/>
                    <a:pt x="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7808507" y="639028"/>
              <a:ext cx="510849" cy="635382"/>
            </a:xfrm>
            <a:custGeom>
              <a:avLst/>
              <a:gdLst/>
              <a:ahLst/>
              <a:cxnLst/>
              <a:rect l="l" t="t" r="r" b="b"/>
              <a:pathLst>
                <a:path w="8036" h="9995" extrusionOk="0">
                  <a:moveTo>
                    <a:pt x="747" y="0"/>
                  </a:moveTo>
                  <a:cubicBezTo>
                    <a:pt x="628" y="195"/>
                    <a:pt x="508" y="374"/>
                    <a:pt x="433" y="628"/>
                  </a:cubicBezTo>
                  <a:cubicBezTo>
                    <a:pt x="0" y="1494"/>
                    <a:pt x="60" y="2495"/>
                    <a:pt x="254" y="3495"/>
                  </a:cubicBezTo>
                  <a:cubicBezTo>
                    <a:pt x="687" y="5481"/>
                    <a:pt x="1688" y="7468"/>
                    <a:pt x="3361" y="8722"/>
                  </a:cubicBezTo>
                  <a:cubicBezTo>
                    <a:pt x="4413" y="9512"/>
                    <a:pt x="5734" y="9995"/>
                    <a:pt x="7054" y="9995"/>
                  </a:cubicBezTo>
                  <a:cubicBezTo>
                    <a:pt x="7383" y="9995"/>
                    <a:pt x="7711" y="9965"/>
                    <a:pt x="8035" y="9902"/>
                  </a:cubicBezTo>
                  <a:lnTo>
                    <a:pt x="8035" y="9409"/>
                  </a:lnTo>
                  <a:cubicBezTo>
                    <a:pt x="7901" y="7722"/>
                    <a:pt x="7901" y="6049"/>
                    <a:pt x="7841" y="4361"/>
                  </a:cubicBezTo>
                  <a:cubicBezTo>
                    <a:pt x="5601" y="2689"/>
                    <a:pt x="3241" y="1255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7519898" y="-365825"/>
              <a:ext cx="1170642" cy="1520976"/>
            </a:xfrm>
            <a:custGeom>
              <a:avLst/>
              <a:gdLst/>
              <a:ahLst/>
              <a:cxnLst/>
              <a:rect l="l" t="t" r="r" b="b"/>
              <a:pathLst>
                <a:path w="18415" h="23926" extrusionOk="0">
                  <a:moveTo>
                    <a:pt x="9099" y="1"/>
                  </a:moveTo>
                  <a:cubicBezTo>
                    <a:pt x="8994" y="1"/>
                    <a:pt x="8888" y="3"/>
                    <a:pt x="8782" y="6"/>
                  </a:cubicBezTo>
                  <a:cubicBezTo>
                    <a:pt x="6975" y="126"/>
                    <a:pt x="5287" y="753"/>
                    <a:pt x="3928" y="1754"/>
                  </a:cubicBezTo>
                  <a:cubicBezTo>
                    <a:pt x="3734" y="1813"/>
                    <a:pt x="3614" y="1933"/>
                    <a:pt x="3480" y="1993"/>
                  </a:cubicBezTo>
                  <a:cubicBezTo>
                    <a:pt x="1374" y="3740"/>
                    <a:pt x="0" y="6473"/>
                    <a:pt x="120" y="9460"/>
                  </a:cubicBezTo>
                  <a:cubicBezTo>
                    <a:pt x="194" y="9968"/>
                    <a:pt x="254" y="10461"/>
                    <a:pt x="314" y="10894"/>
                  </a:cubicBezTo>
                  <a:cubicBezTo>
                    <a:pt x="568" y="12148"/>
                    <a:pt x="1061" y="13268"/>
                    <a:pt x="1748" y="14254"/>
                  </a:cubicBezTo>
                  <a:cubicBezTo>
                    <a:pt x="2839" y="16962"/>
                    <a:pt x="6116" y="23926"/>
                    <a:pt x="11176" y="23926"/>
                  </a:cubicBezTo>
                  <a:cubicBezTo>
                    <a:pt x="11586" y="23926"/>
                    <a:pt x="12008" y="23880"/>
                    <a:pt x="12441" y="23783"/>
                  </a:cubicBezTo>
                  <a:cubicBezTo>
                    <a:pt x="14875" y="23215"/>
                    <a:pt x="16309" y="21229"/>
                    <a:pt x="17175" y="18929"/>
                  </a:cubicBezTo>
                  <a:cubicBezTo>
                    <a:pt x="17668" y="17435"/>
                    <a:pt x="17982" y="15882"/>
                    <a:pt x="18176" y="14448"/>
                  </a:cubicBezTo>
                  <a:cubicBezTo>
                    <a:pt x="18415" y="11954"/>
                    <a:pt x="18295" y="9774"/>
                    <a:pt x="18236" y="9087"/>
                  </a:cubicBezTo>
                  <a:lnTo>
                    <a:pt x="18236" y="8654"/>
                  </a:lnTo>
                  <a:cubicBezTo>
                    <a:pt x="18236" y="8340"/>
                    <a:pt x="18176" y="8041"/>
                    <a:pt x="18116" y="7728"/>
                  </a:cubicBezTo>
                  <a:cubicBezTo>
                    <a:pt x="18116" y="7474"/>
                    <a:pt x="18042" y="7220"/>
                    <a:pt x="17982" y="6981"/>
                  </a:cubicBezTo>
                  <a:cubicBezTo>
                    <a:pt x="17429" y="4487"/>
                    <a:pt x="15742" y="2366"/>
                    <a:pt x="13561" y="1126"/>
                  </a:cubicBezTo>
                  <a:cubicBezTo>
                    <a:pt x="12229" y="425"/>
                    <a:pt x="10713" y="1"/>
                    <a:pt x="90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7773353" y="528861"/>
              <a:ext cx="316261" cy="308632"/>
            </a:xfrm>
            <a:custGeom>
              <a:avLst/>
              <a:gdLst/>
              <a:ahLst/>
              <a:cxnLst/>
              <a:rect l="l" t="t" r="r" b="b"/>
              <a:pathLst>
                <a:path w="4975" h="4855" extrusionOk="0">
                  <a:moveTo>
                    <a:pt x="2360" y="1"/>
                  </a:moveTo>
                  <a:cubicBezTo>
                    <a:pt x="1061" y="61"/>
                    <a:pt x="1" y="1181"/>
                    <a:pt x="61" y="2555"/>
                  </a:cubicBezTo>
                  <a:cubicBezTo>
                    <a:pt x="120" y="3854"/>
                    <a:pt x="1181" y="4855"/>
                    <a:pt x="2480" y="4855"/>
                  </a:cubicBezTo>
                  <a:lnTo>
                    <a:pt x="2614" y="4855"/>
                  </a:lnTo>
                  <a:cubicBezTo>
                    <a:pt x="3973" y="4795"/>
                    <a:pt x="4974" y="3675"/>
                    <a:pt x="4914" y="2301"/>
                  </a:cubicBezTo>
                  <a:cubicBezTo>
                    <a:pt x="4855" y="987"/>
                    <a:pt x="3794" y="1"/>
                    <a:pt x="24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8429397" y="525111"/>
              <a:ext cx="245952" cy="312383"/>
            </a:xfrm>
            <a:custGeom>
              <a:avLst/>
              <a:gdLst/>
              <a:ahLst/>
              <a:cxnLst/>
              <a:rect l="l" t="t" r="r" b="b"/>
              <a:pathLst>
                <a:path w="3869" h="4914" extrusionOk="0">
                  <a:moveTo>
                    <a:pt x="2435" y="0"/>
                  </a:moveTo>
                  <a:cubicBezTo>
                    <a:pt x="1061" y="60"/>
                    <a:pt x="1" y="1240"/>
                    <a:pt x="75" y="2539"/>
                  </a:cubicBezTo>
                  <a:cubicBezTo>
                    <a:pt x="135" y="3853"/>
                    <a:pt x="1196" y="4914"/>
                    <a:pt x="2495" y="4914"/>
                  </a:cubicBezTo>
                  <a:lnTo>
                    <a:pt x="2868" y="4914"/>
                  </a:lnTo>
                  <a:cubicBezTo>
                    <a:pt x="3361" y="3420"/>
                    <a:pt x="3675" y="1867"/>
                    <a:pt x="3869" y="433"/>
                  </a:cubicBezTo>
                  <a:cubicBezTo>
                    <a:pt x="3436" y="179"/>
                    <a:pt x="2988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8176896" y="695034"/>
              <a:ext cx="173800" cy="77365"/>
            </a:xfrm>
            <a:custGeom>
              <a:avLst/>
              <a:gdLst/>
              <a:ahLst/>
              <a:cxnLst/>
              <a:rect l="l" t="t" r="r" b="b"/>
              <a:pathLst>
                <a:path w="2734" h="1217" extrusionOk="0">
                  <a:moveTo>
                    <a:pt x="0" y="1"/>
                  </a:moveTo>
                  <a:lnTo>
                    <a:pt x="0" y="1"/>
                  </a:lnTo>
                  <a:cubicBezTo>
                    <a:pt x="120" y="613"/>
                    <a:pt x="612" y="1061"/>
                    <a:pt x="1180" y="1180"/>
                  </a:cubicBezTo>
                  <a:cubicBezTo>
                    <a:pt x="1289" y="1204"/>
                    <a:pt x="1404" y="1216"/>
                    <a:pt x="1520" y="1216"/>
                  </a:cubicBezTo>
                  <a:cubicBezTo>
                    <a:pt x="1990" y="1216"/>
                    <a:pt x="2482" y="1020"/>
                    <a:pt x="2733" y="6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7424924" y="-246759"/>
              <a:ext cx="419689" cy="823168"/>
            </a:xfrm>
            <a:custGeom>
              <a:avLst/>
              <a:gdLst/>
              <a:ahLst/>
              <a:cxnLst/>
              <a:rect l="l" t="t" r="r" b="b"/>
              <a:pathLst>
                <a:path w="6602" h="12949" extrusionOk="0">
                  <a:moveTo>
                    <a:pt x="4601" y="0"/>
                  </a:moveTo>
                  <a:cubicBezTo>
                    <a:pt x="2734" y="807"/>
                    <a:pt x="1240" y="2435"/>
                    <a:pt x="628" y="4301"/>
                  </a:cubicBezTo>
                  <a:cubicBezTo>
                    <a:pt x="1" y="6228"/>
                    <a:pt x="1" y="7960"/>
                    <a:pt x="628" y="9902"/>
                  </a:cubicBezTo>
                  <a:cubicBezTo>
                    <a:pt x="868" y="9707"/>
                    <a:pt x="1179" y="9627"/>
                    <a:pt x="1560" y="9627"/>
                  </a:cubicBezTo>
                  <a:cubicBezTo>
                    <a:pt x="1676" y="9627"/>
                    <a:pt x="1798" y="9634"/>
                    <a:pt x="1927" y="9648"/>
                  </a:cubicBezTo>
                  <a:cubicBezTo>
                    <a:pt x="2241" y="9708"/>
                    <a:pt x="2614" y="10021"/>
                    <a:pt x="2808" y="10275"/>
                  </a:cubicBezTo>
                  <a:cubicBezTo>
                    <a:pt x="3480" y="11022"/>
                    <a:pt x="3929" y="11948"/>
                    <a:pt x="4167" y="12949"/>
                  </a:cubicBezTo>
                  <a:cubicBezTo>
                    <a:pt x="5855" y="11395"/>
                    <a:pt x="6408" y="8961"/>
                    <a:pt x="6467" y="6661"/>
                  </a:cubicBezTo>
                  <a:cubicBezTo>
                    <a:pt x="6602" y="4301"/>
                    <a:pt x="6229" y="1688"/>
                    <a:pt x="4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7654667" y="-453044"/>
              <a:ext cx="1064353" cy="684840"/>
            </a:xfrm>
            <a:custGeom>
              <a:avLst/>
              <a:gdLst/>
              <a:ahLst/>
              <a:cxnLst/>
              <a:rect l="l" t="t" r="r" b="b"/>
              <a:pathLst>
                <a:path w="16743" h="10773" extrusionOk="0">
                  <a:moveTo>
                    <a:pt x="5857" y="0"/>
                  </a:moveTo>
                  <a:cubicBezTo>
                    <a:pt x="3840" y="0"/>
                    <a:pt x="1744" y="588"/>
                    <a:pt x="434" y="2125"/>
                  </a:cubicBezTo>
                  <a:cubicBezTo>
                    <a:pt x="240" y="2379"/>
                    <a:pt x="61" y="2618"/>
                    <a:pt x="61" y="2872"/>
                  </a:cubicBezTo>
                  <a:cubicBezTo>
                    <a:pt x="1" y="3185"/>
                    <a:pt x="61" y="3499"/>
                    <a:pt x="315" y="3678"/>
                  </a:cubicBezTo>
                  <a:cubicBezTo>
                    <a:pt x="494" y="3813"/>
                    <a:pt x="1061" y="3738"/>
                    <a:pt x="1181" y="3872"/>
                  </a:cubicBezTo>
                  <a:cubicBezTo>
                    <a:pt x="2928" y="5366"/>
                    <a:pt x="3914" y="8592"/>
                    <a:pt x="4347" y="10772"/>
                  </a:cubicBezTo>
                  <a:cubicBezTo>
                    <a:pt x="4616" y="10772"/>
                    <a:pt x="5576" y="10641"/>
                    <a:pt x="6033" y="10641"/>
                  </a:cubicBezTo>
                  <a:cubicBezTo>
                    <a:pt x="6109" y="10641"/>
                    <a:pt x="6171" y="10644"/>
                    <a:pt x="6214" y="10653"/>
                  </a:cubicBezTo>
                  <a:lnTo>
                    <a:pt x="12696" y="10339"/>
                  </a:lnTo>
                  <a:cubicBezTo>
                    <a:pt x="12696" y="8353"/>
                    <a:pt x="12128" y="6352"/>
                    <a:pt x="11142" y="4679"/>
                  </a:cubicBezTo>
                  <a:lnTo>
                    <a:pt x="11142" y="4679"/>
                  </a:lnTo>
                  <a:cubicBezTo>
                    <a:pt x="12636" y="6292"/>
                    <a:pt x="13502" y="8159"/>
                    <a:pt x="13816" y="10339"/>
                  </a:cubicBezTo>
                  <a:lnTo>
                    <a:pt x="16743" y="10220"/>
                  </a:lnTo>
                  <a:cubicBezTo>
                    <a:pt x="16743" y="7606"/>
                    <a:pt x="15115" y="4559"/>
                    <a:pt x="13188" y="2812"/>
                  </a:cubicBezTo>
                  <a:cubicBezTo>
                    <a:pt x="11262" y="1065"/>
                    <a:pt x="8708" y="79"/>
                    <a:pt x="6154" y="4"/>
                  </a:cubicBezTo>
                  <a:cubicBezTo>
                    <a:pt x="6055" y="2"/>
                    <a:pt x="5956" y="0"/>
                    <a:pt x="58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58" name="Google Shape;458;p35"/>
            <p:cNvGrpSpPr/>
            <p:nvPr/>
          </p:nvGrpSpPr>
          <p:grpSpPr>
            <a:xfrm>
              <a:off x="7959486" y="252649"/>
              <a:ext cx="612435" cy="418736"/>
              <a:chOff x="7959486" y="252649"/>
              <a:chExt cx="612435" cy="418736"/>
            </a:xfrm>
          </p:grpSpPr>
          <p:sp>
            <p:nvSpPr>
              <p:cNvPr id="459" name="Google Shape;459;p35"/>
              <p:cNvSpPr/>
              <p:nvPr/>
            </p:nvSpPr>
            <p:spPr>
              <a:xfrm>
                <a:off x="8429397" y="406425"/>
                <a:ext cx="111184" cy="102983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1620" extrusionOk="0">
                    <a:moveTo>
                      <a:pt x="822" y="0"/>
                    </a:moveTo>
                    <a:cubicBezTo>
                      <a:pt x="374" y="0"/>
                      <a:pt x="1" y="374"/>
                      <a:pt x="1" y="867"/>
                    </a:cubicBezTo>
                    <a:cubicBezTo>
                      <a:pt x="1" y="1269"/>
                      <a:pt x="387" y="1620"/>
                      <a:pt x="789" y="1620"/>
                    </a:cubicBezTo>
                    <a:cubicBezTo>
                      <a:pt x="820" y="1620"/>
                      <a:pt x="851" y="1618"/>
                      <a:pt x="882" y="1613"/>
                    </a:cubicBezTo>
                    <a:cubicBezTo>
                      <a:pt x="1375" y="1613"/>
                      <a:pt x="1748" y="1240"/>
                      <a:pt x="1748" y="747"/>
                    </a:cubicBezTo>
                    <a:cubicBezTo>
                      <a:pt x="1688" y="299"/>
                      <a:pt x="1315" y="0"/>
                      <a:pt x="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0" name="Google Shape;460;p35"/>
              <p:cNvSpPr/>
              <p:nvPr/>
            </p:nvSpPr>
            <p:spPr>
              <a:xfrm>
                <a:off x="7974616" y="413608"/>
                <a:ext cx="111184" cy="102983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1620" extrusionOk="0">
                    <a:moveTo>
                      <a:pt x="914" y="1"/>
                    </a:moveTo>
                    <a:cubicBezTo>
                      <a:pt x="879" y="1"/>
                      <a:pt x="844" y="3"/>
                      <a:pt x="807" y="7"/>
                    </a:cubicBezTo>
                    <a:cubicBezTo>
                      <a:pt x="374" y="7"/>
                      <a:pt x="1" y="380"/>
                      <a:pt x="1" y="813"/>
                    </a:cubicBezTo>
                    <a:cubicBezTo>
                      <a:pt x="61" y="1306"/>
                      <a:pt x="434" y="1620"/>
                      <a:pt x="942" y="1620"/>
                    </a:cubicBezTo>
                    <a:cubicBezTo>
                      <a:pt x="1375" y="1620"/>
                      <a:pt x="1748" y="1187"/>
                      <a:pt x="1748" y="754"/>
                    </a:cubicBezTo>
                    <a:cubicBezTo>
                      <a:pt x="1693" y="351"/>
                      <a:pt x="1367" y="1"/>
                      <a:pt x="9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1" name="Google Shape;461;p35"/>
              <p:cNvSpPr/>
              <p:nvPr/>
            </p:nvSpPr>
            <p:spPr>
              <a:xfrm>
                <a:off x="8263288" y="390278"/>
                <a:ext cx="94974" cy="281107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4422" extrusionOk="0">
                    <a:moveTo>
                      <a:pt x="627" y="0"/>
                    </a:moveTo>
                    <a:cubicBezTo>
                      <a:pt x="568" y="0"/>
                      <a:pt x="508" y="60"/>
                      <a:pt x="508" y="120"/>
                    </a:cubicBezTo>
                    <a:cubicBezTo>
                      <a:pt x="687" y="1867"/>
                      <a:pt x="881" y="2614"/>
                      <a:pt x="1255" y="4167"/>
                    </a:cubicBezTo>
                    <a:lnTo>
                      <a:pt x="1120" y="4167"/>
                    </a:lnTo>
                    <a:cubicBezTo>
                      <a:pt x="1120" y="4108"/>
                      <a:pt x="1061" y="4108"/>
                      <a:pt x="1001" y="4108"/>
                    </a:cubicBezTo>
                    <a:lnTo>
                      <a:pt x="194" y="3854"/>
                    </a:lnTo>
                    <a:cubicBezTo>
                      <a:pt x="135" y="3854"/>
                      <a:pt x="75" y="3854"/>
                      <a:pt x="75" y="3913"/>
                    </a:cubicBezTo>
                    <a:cubicBezTo>
                      <a:pt x="0" y="3988"/>
                      <a:pt x="75" y="4048"/>
                      <a:pt x="135" y="4048"/>
                    </a:cubicBezTo>
                    <a:lnTo>
                      <a:pt x="941" y="4287"/>
                    </a:lnTo>
                    <a:cubicBezTo>
                      <a:pt x="1001" y="4287"/>
                      <a:pt x="1001" y="4287"/>
                      <a:pt x="1061" y="4361"/>
                    </a:cubicBezTo>
                    <a:cubicBezTo>
                      <a:pt x="1120" y="4361"/>
                      <a:pt x="1255" y="4421"/>
                      <a:pt x="1314" y="4421"/>
                    </a:cubicBezTo>
                    <a:lnTo>
                      <a:pt x="1434" y="4421"/>
                    </a:lnTo>
                    <a:cubicBezTo>
                      <a:pt x="1494" y="4361"/>
                      <a:pt x="1494" y="4361"/>
                      <a:pt x="1494" y="4287"/>
                    </a:cubicBezTo>
                    <a:cubicBezTo>
                      <a:pt x="1120" y="2614"/>
                      <a:pt x="941" y="1867"/>
                      <a:pt x="747" y="60"/>
                    </a:cubicBezTo>
                    <a:cubicBezTo>
                      <a:pt x="687" y="0"/>
                      <a:pt x="687" y="0"/>
                      <a:pt x="6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2" name="Google Shape;462;p35"/>
              <p:cNvSpPr/>
              <p:nvPr/>
            </p:nvSpPr>
            <p:spPr>
              <a:xfrm>
                <a:off x="7959486" y="252649"/>
                <a:ext cx="130128" cy="66494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1046" extrusionOk="0">
                    <a:moveTo>
                      <a:pt x="1136" y="0"/>
                    </a:moveTo>
                    <a:cubicBezTo>
                      <a:pt x="1025" y="0"/>
                      <a:pt x="914" y="15"/>
                      <a:pt x="807" y="45"/>
                    </a:cubicBezTo>
                    <a:cubicBezTo>
                      <a:pt x="373" y="179"/>
                      <a:pt x="60" y="612"/>
                      <a:pt x="0" y="1045"/>
                    </a:cubicBezTo>
                    <a:cubicBezTo>
                      <a:pt x="672" y="926"/>
                      <a:pt x="1359" y="612"/>
                      <a:pt x="2046" y="418"/>
                    </a:cubicBezTo>
                    <a:cubicBezTo>
                      <a:pt x="1810" y="137"/>
                      <a:pt x="1473" y="0"/>
                      <a:pt x="11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3" name="Google Shape;463;p35"/>
              <p:cNvSpPr/>
              <p:nvPr/>
            </p:nvSpPr>
            <p:spPr>
              <a:xfrm>
                <a:off x="8441730" y="261231"/>
                <a:ext cx="130191" cy="65477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030" extrusionOk="0">
                    <a:moveTo>
                      <a:pt x="949" y="1"/>
                    </a:moveTo>
                    <a:cubicBezTo>
                      <a:pt x="599" y="1"/>
                      <a:pt x="246" y="173"/>
                      <a:pt x="1" y="418"/>
                    </a:cubicBezTo>
                    <a:cubicBezTo>
                      <a:pt x="628" y="656"/>
                      <a:pt x="1375" y="851"/>
                      <a:pt x="2047" y="1030"/>
                    </a:cubicBezTo>
                    <a:cubicBezTo>
                      <a:pt x="1987" y="597"/>
                      <a:pt x="1674" y="223"/>
                      <a:pt x="1241" y="44"/>
                    </a:cubicBezTo>
                    <a:cubicBezTo>
                      <a:pt x="1145" y="15"/>
                      <a:pt x="1047" y="1"/>
                      <a:pt x="9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64" name="Google Shape;464;p35"/>
            <p:cNvSpPr/>
            <p:nvPr/>
          </p:nvSpPr>
          <p:spPr>
            <a:xfrm>
              <a:off x="9604810" y="2347032"/>
              <a:ext cx="1131737" cy="1164030"/>
            </a:xfrm>
            <a:custGeom>
              <a:avLst/>
              <a:gdLst/>
              <a:ahLst/>
              <a:cxnLst/>
              <a:rect l="l" t="t" r="r" b="b"/>
              <a:pathLst>
                <a:path w="17803" h="18311" extrusionOk="0">
                  <a:moveTo>
                    <a:pt x="12414" y="1"/>
                  </a:moveTo>
                  <a:cubicBezTo>
                    <a:pt x="11648" y="1"/>
                    <a:pt x="8861" y="2599"/>
                    <a:pt x="7901" y="3316"/>
                  </a:cubicBezTo>
                  <a:cubicBezTo>
                    <a:pt x="6975" y="4003"/>
                    <a:pt x="5661" y="6243"/>
                    <a:pt x="3794" y="8483"/>
                  </a:cubicBezTo>
                  <a:cubicBezTo>
                    <a:pt x="1867" y="10664"/>
                    <a:pt x="254" y="11903"/>
                    <a:pt x="254" y="11903"/>
                  </a:cubicBezTo>
                  <a:cubicBezTo>
                    <a:pt x="0" y="15951"/>
                    <a:pt x="2868" y="18310"/>
                    <a:pt x="2868" y="18310"/>
                  </a:cubicBezTo>
                  <a:cubicBezTo>
                    <a:pt x="2868" y="18310"/>
                    <a:pt x="11381" y="9917"/>
                    <a:pt x="13009" y="7677"/>
                  </a:cubicBezTo>
                  <a:cubicBezTo>
                    <a:pt x="14622" y="5496"/>
                    <a:pt x="17803" y="2390"/>
                    <a:pt x="16922" y="1449"/>
                  </a:cubicBezTo>
                  <a:cubicBezTo>
                    <a:pt x="16799" y="1327"/>
                    <a:pt x="16641" y="1274"/>
                    <a:pt x="16459" y="1274"/>
                  </a:cubicBezTo>
                  <a:cubicBezTo>
                    <a:pt x="15259" y="1274"/>
                    <a:pt x="13009" y="3570"/>
                    <a:pt x="13009" y="3570"/>
                  </a:cubicBezTo>
                  <a:cubicBezTo>
                    <a:pt x="13009" y="3570"/>
                    <a:pt x="13009" y="3077"/>
                    <a:pt x="12575" y="2629"/>
                  </a:cubicBezTo>
                  <a:cubicBezTo>
                    <a:pt x="12460" y="2518"/>
                    <a:pt x="12343" y="2476"/>
                    <a:pt x="12231" y="2476"/>
                  </a:cubicBezTo>
                  <a:cubicBezTo>
                    <a:pt x="11907" y="2476"/>
                    <a:pt x="11635" y="2823"/>
                    <a:pt x="11635" y="2823"/>
                  </a:cubicBezTo>
                  <a:cubicBezTo>
                    <a:pt x="11635" y="2823"/>
                    <a:pt x="13188" y="329"/>
                    <a:pt x="12501" y="15"/>
                  </a:cubicBezTo>
                  <a:cubicBezTo>
                    <a:pt x="12476" y="5"/>
                    <a:pt x="12447" y="1"/>
                    <a:pt x="124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65" name="Google Shape;465;p35"/>
            <p:cNvGrpSpPr/>
            <p:nvPr/>
          </p:nvGrpSpPr>
          <p:grpSpPr>
            <a:xfrm>
              <a:off x="8849087" y="2312831"/>
              <a:ext cx="1839975" cy="2028964"/>
              <a:chOff x="8849087" y="2312831"/>
              <a:chExt cx="1839975" cy="2028964"/>
            </a:xfrm>
          </p:grpSpPr>
          <p:sp>
            <p:nvSpPr>
              <p:cNvPr id="466" name="Google Shape;466;p35"/>
              <p:cNvSpPr/>
              <p:nvPr/>
            </p:nvSpPr>
            <p:spPr>
              <a:xfrm>
                <a:off x="8849087" y="2312831"/>
                <a:ext cx="150025" cy="2028964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31917" extrusionOk="0">
                    <a:moveTo>
                      <a:pt x="60" y="1"/>
                    </a:moveTo>
                    <a:cubicBezTo>
                      <a:pt x="0" y="60"/>
                      <a:pt x="0" y="120"/>
                      <a:pt x="0" y="120"/>
                    </a:cubicBezTo>
                    <a:cubicBezTo>
                      <a:pt x="2121" y="4735"/>
                      <a:pt x="1807" y="9962"/>
                      <a:pt x="1553" y="14995"/>
                    </a:cubicBezTo>
                    <a:cubicBezTo>
                      <a:pt x="1494" y="15369"/>
                      <a:pt x="1494" y="15742"/>
                      <a:pt x="1494" y="16115"/>
                    </a:cubicBezTo>
                    <a:cubicBezTo>
                      <a:pt x="1314" y="19730"/>
                      <a:pt x="1494" y="23642"/>
                      <a:pt x="1688" y="27511"/>
                    </a:cubicBezTo>
                    <a:cubicBezTo>
                      <a:pt x="1807" y="29004"/>
                      <a:pt x="1867" y="30423"/>
                      <a:pt x="1927" y="31857"/>
                    </a:cubicBezTo>
                    <a:cubicBezTo>
                      <a:pt x="1927" y="31857"/>
                      <a:pt x="1986" y="31916"/>
                      <a:pt x="2061" y="31916"/>
                    </a:cubicBezTo>
                    <a:cubicBezTo>
                      <a:pt x="2121" y="31916"/>
                      <a:pt x="2121" y="31857"/>
                      <a:pt x="2121" y="31797"/>
                    </a:cubicBezTo>
                    <a:cubicBezTo>
                      <a:pt x="2061" y="30423"/>
                      <a:pt x="1986" y="29004"/>
                      <a:pt x="1927" y="27436"/>
                    </a:cubicBezTo>
                    <a:cubicBezTo>
                      <a:pt x="1747" y="23642"/>
                      <a:pt x="1494" y="19730"/>
                      <a:pt x="1688" y="16175"/>
                    </a:cubicBezTo>
                    <a:cubicBezTo>
                      <a:pt x="1747" y="15742"/>
                      <a:pt x="1747" y="15369"/>
                      <a:pt x="1747" y="14995"/>
                    </a:cubicBezTo>
                    <a:cubicBezTo>
                      <a:pt x="2061" y="9887"/>
                      <a:pt x="2360" y="4660"/>
                      <a:pt x="254" y="60"/>
                    </a:cubicBezTo>
                    <a:cubicBezTo>
                      <a:pt x="194" y="1"/>
                      <a:pt x="120" y="1"/>
                      <a:pt x="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7" name="Google Shape;467;p35"/>
              <p:cNvSpPr/>
              <p:nvPr/>
            </p:nvSpPr>
            <p:spPr>
              <a:xfrm>
                <a:off x="10067156" y="2590060"/>
                <a:ext cx="222241" cy="395024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214" extrusionOk="0">
                    <a:moveTo>
                      <a:pt x="2495" y="1"/>
                    </a:moveTo>
                    <a:cubicBezTo>
                      <a:pt x="2435" y="1"/>
                      <a:pt x="2375" y="1"/>
                      <a:pt x="2315" y="60"/>
                    </a:cubicBezTo>
                    <a:cubicBezTo>
                      <a:pt x="1867" y="434"/>
                      <a:pt x="1748" y="2480"/>
                      <a:pt x="1688" y="2853"/>
                    </a:cubicBezTo>
                    <a:cubicBezTo>
                      <a:pt x="1688" y="3421"/>
                      <a:pt x="1375" y="4660"/>
                      <a:pt x="1315" y="4914"/>
                    </a:cubicBezTo>
                    <a:cubicBezTo>
                      <a:pt x="374" y="5467"/>
                      <a:pt x="75" y="6034"/>
                      <a:pt x="75" y="6094"/>
                    </a:cubicBezTo>
                    <a:cubicBezTo>
                      <a:pt x="1" y="6154"/>
                      <a:pt x="75" y="6213"/>
                      <a:pt x="135" y="6213"/>
                    </a:cubicBezTo>
                    <a:lnTo>
                      <a:pt x="254" y="6213"/>
                    </a:lnTo>
                    <a:cubicBezTo>
                      <a:pt x="254" y="6154"/>
                      <a:pt x="568" y="5601"/>
                      <a:pt x="1494" y="5093"/>
                    </a:cubicBezTo>
                    <a:lnTo>
                      <a:pt x="1494" y="4974"/>
                    </a:lnTo>
                    <a:cubicBezTo>
                      <a:pt x="1569" y="4974"/>
                      <a:pt x="1867" y="3540"/>
                      <a:pt x="1942" y="2853"/>
                    </a:cubicBezTo>
                    <a:cubicBezTo>
                      <a:pt x="2002" y="1793"/>
                      <a:pt x="2181" y="493"/>
                      <a:pt x="2435" y="240"/>
                    </a:cubicBezTo>
                    <a:lnTo>
                      <a:pt x="2495" y="180"/>
                    </a:lnTo>
                    <a:cubicBezTo>
                      <a:pt x="2868" y="240"/>
                      <a:pt x="2928" y="927"/>
                      <a:pt x="3062" y="2047"/>
                    </a:cubicBezTo>
                    <a:lnTo>
                      <a:pt x="3062" y="2166"/>
                    </a:lnTo>
                    <a:cubicBezTo>
                      <a:pt x="3241" y="3421"/>
                      <a:pt x="3241" y="4854"/>
                      <a:pt x="3241" y="4854"/>
                    </a:cubicBezTo>
                    <a:cubicBezTo>
                      <a:pt x="3241" y="4914"/>
                      <a:pt x="3301" y="4914"/>
                      <a:pt x="3361" y="4914"/>
                    </a:cubicBezTo>
                    <a:cubicBezTo>
                      <a:pt x="3436" y="4914"/>
                      <a:pt x="3495" y="4914"/>
                      <a:pt x="3495" y="4854"/>
                    </a:cubicBezTo>
                    <a:cubicBezTo>
                      <a:pt x="3495" y="4780"/>
                      <a:pt x="3436" y="3421"/>
                      <a:pt x="3301" y="2166"/>
                    </a:cubicBezTo>
                    <a:lnTo>
                      <a:pt x="3301" y="2047"/>
                    </a:lnTo>
                    <a:cubicBezTo>
                      <a:pt x="3122" y="807"/>
                      <a:pt x="3062" y="60"/>
                      <a:pt x="24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8" name="Google Shape;468;p35"/>
              <p:cNvSpPr/>
              <p:nvPr/>
            </p:nvSpPr>
            <p:spPr>
              <a:xfrm>
                <a:off x="10277001" y="2502143"/>
                <a:ext cx="174754" cy="372774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5864" extrusionOk="0">
                    <a:moveTo>
                      <a:pt x="1734" y="0"/>
                    </a:moveTo>
                    <a:cubicBezTo>
                      <a:pt x="1655" y="0"/>
                      <a:pt x="1576" y="19"/>
                      <a:pt x="1494" y="69"/>
                    </a:cubicBezTo>
                    <a:cubicBezTo>
                      <a:pt x="747" y="323"/>
                      <a:pt x="687" y="2190"/>
                      <a:pt x="747" y="3803"/>
                    </a:cubicBezTo>
                    <a:lnTo>
                      <a:pt x="747" y="3997"/>
                    </a:lnTo>
                    <a:cubicBezTo>
                      <a:pt x="747" y="4490"/>
                      <a:pt x="0" y="5670"/>
                      <a:pt x="0" y="5670"/>
                    </a:cubicBezTo>
                    <a:cubicBezTo>
                      <a:pt x="0" y="5730"/>
                      <a:pt x="0" y="5789"/>
                      <a:pt x="60" y="5864"/>
                    </a:cubicBezTo>
                    <a:lnTo>
                      <a:pt x="135" y="5864"/>
                    </a:lnTo>
                    <a:cubicBezTo>
                      <a:pt x="135" y="5864"/>
                      <a:pt x="194" y="5864"/>
                      <a:pt x="194" y="5789"/>
                    </a:cubicBezTo>
                    <a:cubicBezTo>
                      <a:pt x="254" y="5730"/>
                      <a:pt x="941" y="4550"/>
                      <a:pt x="941" y="3997"/>
                    </a:cubicBezTo>
                    <a:lnTo>
                      <a:pt x="941" y="3803"/>
                    </a:lnTo>
                    <a:cubicBezTo>
                      <a:pt x="941" y="1563"/>
                      <a:pt x="1120" y="383"/>
                      <a:pt x="1553" y="263"/>
                    </a:cubicBezTo>
                    <a:cubicBezTo>
                      <a:pt x="1621" y="226"/>
                      <a:pt x="1684" y="207"/>
                      <a:pt x="1746" y="207"/>
                    </a:cubicBezTo>
                    <a:cubicBezTo>
                      <a:pt x="1807" y="207"/>
                      <a:pt x="1867" y="226"/>
                      <a:pt x="1927" y="263"/>
                    </a:cubicBezTo>
                    <a:cubicBezTo>
                      <a:pt x="2300" y="502"/>
                      <a:pt x="2375" y="1443"/>
                      <a:pt x="2435" y="1876"/>
                    </a:cubicBezTo>
                    <a:cubicBezTo>
                      <a:pt x="2494" y="2623"/>
                      <a:pt x="2494" y="4923"/>
                      <a:pt x="2300" y="5416"/>
                    </a:cubicBezTo>
                    <a:cubicBezTo>
                      <a:pt x="2240" y="5491"/>
                      <a:pt x="2300" y="5550"/>
                      <a:pt x="2375" y="5610"/>
                    </a:cubicBezTo>
                    <a:cubicBezTo>
                      <a:pt x="2375" y="5610"/>
                      <a:pt x="2435" y="5610"/>
                      <a:pt x="2494" y="5550"/>
                    </a:cubicBezTo>
                    <a:cubicBezTo>
                      <a:pt x="2748" y="4923"/>
                      <a:pt x="2674" y="2563"/>
                      <a:pt x="2614" y="1817"/>
                    </a:cubicBezTo>
                    <a:cubicBezTo>
                      <a:pt x="2554" y="1309"/>
                      <a:pt x="2494" y="383"/>
                      <a:pt x="2061" y="69"/>
                    </a:cubicBezTo>
                    <a:cubicBezTo>
                      <a:pt x="1949" y="35"/>
                      <a:pt x="1842" y="0"/>
                      <a:pt x="17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9" name="Google Shape;469;p35"/>
              <p:cNvSpPr/>
              <p:nvPr/>
            </p:nvSpPr>
            <p:spPr>
              <a:xfrm>
                <a:off x="10435545" y="2432788"/>
                <a:ext cx="253517" cy="200055"/>
              </a:xfrm>
              <a:custGeom>
                <a:avLst/>
                <a:gdLst/>
                <a:ahLst/>
                <a:cxnLst/>
                <a:rect l="l" t="t" r="r" b="b"/>
                <a:pathLst>
                  <a:path w="3988" h="3147" extrusionOk="0">
                    <a:moveTo>
                      <a:pt x="3771" y="1"/>
                    </a:moveTo>
                    <a:cubicBezTo>
                      <a:pt x="3562" y="1"/>
                      <a:pt x="3080" y="204"/>
                      <a:pt x="1748" y="1414"/>
                    </a:cubicBezTo>
                    <a:cubicBezTo>
                      <a:pt x="867" y="2161"/>
                      <a:pt x="60" y="2967"/>
                      <a:pt x="60" y="3027"/>
                    </a:cubicBezTo>
                    <a:cubicBezTo>
                      <a:pt x="0" y="3027"/>
                      <a:pt x="0" y="3087"/>
                      <a:pt x="60" y="3147"/>
                    </a:cubicBezTo>
                    <a:lnTo>
                      <a:pt x="180" y="3147"/>
                    </a:lnTo>
                    <a:cubicBezTo>
                      <a:pt x="180" y="3147"/>
                      <a:pt x="1001" y="2340"/>
                      <a:pt x="1867" y="1534"/>
                    </a:cubicBezTo>
                    <a:cubicBezTo>
                      <a:pt x="3134" y="408"/>
                      <a:pt x="3599" y="203"/>
                      <a:pt x="3741" y="203"/>
                    </a:cubicBezTo>
                    <a:cubicBezTo>
                      <a:pt x="3779" y="203"/>
                      <a:pt x="3794" y="218"/>
                      <a:pt x="3794" y="234"/>
                    </a:cubicBezTo>
                    <a:cubicBezTo>
                      <a:pt x="3854" y="234"/>
                      <a:pt x="3913" y="234"/>
                      <a:pt x="3913" y="160"/>
                    </a:cubicBezTo>
                    <a:cubicBezTo>
                      <a:pt x="3988" y="100"/>
                      <a:pt x="3988" y="40"/>
                      <a:pt x="3913" y="40"/>
                    </a:cubicBezTo>
                    <a:cubicBezTo>
                      <a:pt x="3883" y="25"/>
                      <a:pt x="3843" y="1"/>
                      <a:pt x="3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0" name="Google Shape;470;p35"/>
              <p:cNvSpPr/>
              <p:nvPr/>
            </p:nvSpPr>
            <p:spPr>
              <a:xfrm>
                <a:off x="9608560" y="2969829"/>
                <a:ext cx="233620" cy="593426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9335" extrusionOk="0">
                    <a:moveTo>
                      <a:pt x="1061" y="0"/>
                    </a:moveTo>
                    <a:cubicBezTo>
                      <a:pt x="374" y="867"/>
                      <a:pt x="1" y="1987"/>
                      <a:pt x="61" y="3047"/>
                    </a:cubicBezTo>
                    <a:cubicBezTo>
                      <a:pt x="61" y="3540"/>
                      <a:pt x="195" y="4108"/>
                      <a:pt x="434" y="4780"/>
                    </a:cubicBezTo>
                    <a:cubicBezTo>
                      <a:pt x="867" y="6213"/>
                      <a:pt x="1748" y="8215"/>
                      <a:pt x="3481" y="9335"/>
                    </a:cubicBezTo>
                    <a:lnTo>
                      <a:pt x="3556" y="9335"/>
                    </a:lnTo>
                    <a:cubicBezTo>
                      <a:pt x="3615" y="9335"/>
                      <a:pt x="3615" y="9335"/>
                      <a:pt x="3675" y="9260"/>
                    </a:cubicBezTo>
                    <a:cubicBezTo>
                      <a:pt x="3675" y="9200"/>
                      <a:pt x="3675" y="9141"/>
                      <a:pt x="3615" y="9141"/>
                    </a:cubicBezTo>
                    <a:cubicBezTo>
                      <a:pt x="1928" y="8021"/>
                      <a:pt x="1061" y="6154"/>
                      <a:pt x="628" y="4720"/>
                    </a:cubicBezTo>
                    <a:cubicBezTo>
                      <a:pt x="374" y="4033"/>
                      <a:pt x="315" y="3540"/>
                      <a:pt x="255" y="3047"/>
                    </a:cubicBezTo>
                    <a:cubicBezTo>
                      <a:pt x="255" y="1987"/>
                      <a:pt x="569" y="926"/>
                      <a:pt x="1241" y="180"/>
                    </a:cubicBezTo>
                    <a:cubicBezTo>
                      <a:pt x="1315" y="120"/>
                      <a:pt x="1315" y="60"/>
                      <a:pt x="1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1" name="Google Shape;471;p35"/>
              <p:cNvSpPr/>
              <p:nvPr/>
            </p:nvSpPr>
            <p:spPr>
              <a:xfrm>
                <a:off x="9141510" y="3119854"/>
                <a:ext cx="237370" cy="356056"/>
              </a:xfrm>
              <a:custGeom>
                <a:avLst/>
                <a:gdLst/>
                <a:ahLst/>
                <a:cxnLst/>
                <a:rect l="l" t="t" r="r" b="b"/>
                <a:pathLst>
                  <a:path w="3734" h="5601" extrusionOk="0">
                    <a:moveTo>
                      <a:pt x="3674" y="0"/>
                    </a:moveTo>
                    <a:cubicBezTo>
                      <a:pt x="3614" y="0"/>
                      <a:pt x="3555" y="0"/>
                      <a:pt x="3555" y="60"/>
                    </a:cubicBezTo>
                    <a:cubicBezTo>
                      <a:pt x="3062" y="627"/>
                      <a:pt x="2494" y="1180"/>
                      <a:pt x="1942" y="1673"/>
                    </a:cubicBezTo>
                    <a:cubicBezTo>
                      <a:pt x="1255" y="2360"/>
                      <a:pt x="508" y="3047"/>
                      <a:pt x="0" y="3913"/>
                    </a:cubicBezTo>
                    <a:cubicBezTo>
                      <a:pt x="0" y="3988"/>
                      <a:pt x="0" y="4048"/>
                      <a:pt x="75" y="4048"/>
                    </a:cubicBezTo>
                    <a:cubicBezTo>
                      <a:pt x="95" y="4067"/>
                      <a:pt x="115" y="4074"/>
                      <a:pt x="132" y="4074"/>
                    </a:cubicBezTo>
                    <a:cubicBezTo>
                      <a:pt x="168" y="4074"/>
                      <a:pt x="194" y="4048"/>
                      <a:pt x="194" y="4048"/>
                    </a:cubicBezTo>
                    <a:cubicBezTo>
                      <a:pt x="687" y="3166"/>
                      <a:pt x="1374" y="2494"/>
                      <a:pt x="2121" y="1867"/>
                    </a:cubicBezTo>
                    <a:cubicBezTo>
                      <a:pt x="2554" y="1434"/>
                      <a:pt x="3062" y="926"/>
                      <a:pt x="3495" y="433"/>
                    </a:cubicBezTo>
                    <a:lnTo>
                      <a:pt x="3495" y="433"/>
                    </a:lnTo>
                    <a:cubicBezTo>
                      <a:pt x="3360" y="1987"/>
                      <a:pt x="3301" y="3614"/>
                      <a:pt x="3241" y="5168"/>
                    </a:cubicBezTo>
                    <a:lnTo>
                      <a:pt x="3181" y="5481"/>
                    </a:lnTo>
                    <a:cubicBezTo>
                      <a:pt x="3181" y="5541"/>
                      <a:pt x="3241" y="5601"/>
                      <a:pt x="3301" y="5601"/>
                    </a:cubicBezTo>
                    <a:cubicBezTo>
                      <a:pt x="3360" y="5601"/>
                      <a:pt x="3435" y="5541"/>
                      <a:pt x="3435" y="5481"/>
                    </a:cubicBezTo>
                    <a:lnTo>
                      <a:pt x="3435" y="5168"/>
                    </a:lnTo>
                    <a:cubicBezTo>
                      <a:pt x="3495" y="3480"/>
                      <a:pt x="3614" y="1807"/>
                      <a:pt x="3734" y="120"/>
                    </a:cubicBezTo>
                    <a:cubicBezTo>
                      <a:pt x="3734" y="60"/>
                      <a:pt x="3674" y="0"/>
                      <a:pt x="3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72" name="Google Shape;472;p35"/>
            <p:cNvSpPr/>
            <p:nvPr/>
          </p:nvSpPr>
          <p:spPr>
            <a:xfrm>
              <a:off x="7812321" y="1178675"/>
              <a:ext cx="538374" cy="531509"/>
            </a:xfrm>
            <a:custGeom>
              <a:avLst/>
              <a:gdLst/>
              <a:ahLst/>
              <a:cxnLst/>
              <a:rect l="l" t="t" r="r" b="b"/>
              <a:pathLst>
                <a:path w="8469" h="8361" extrusionOk="0">
                  <a:moveTo>
                    <a:pt x="4262" y="0"/>
                  </a:moveTo>
                  <a:cubicBezTo>
                    <a:pt x="2753" y="0"/>
                    <a:pt x="1285" y="782"/>
                    <a:pt x="508" y="2160"/>
                  </a:cubicBezTo>
                  <a:cubicBezTo>
                    <a:pt x="194" y="2847"/>
                    <a:pt x="0" y="3594"/>
                    <a:pt x="0" y="4281"/>
                  </a:cubicBezTo>
                  <a:lnTo>
                    <a:pt x="0" y="4400"/>
                  </a:lnTo>
                  <a:cubicBezTo>
                    <a:pt x="135" y="5834"/>
                    <a:pt x="881" y="7133"/>
                    <a:pt x="2240" y="7880"/>
                  </a:cubicBezTo>
                  <a:cubicBezTo>
                    <a:pt x="2854" y="8205"/>
                    <a:pt x="3519" y="8360"/>
                    <a:pt x="4180" y="8360"/>
                  </a:cubicBezTo>
                  <a:cubicBezTo>
                    <a:pt x="5673" y="8360"/>
                    <a:pt x="7139" y="7566"/>
                    <a:pt x="7916" y="6148"/>
                  </a:cubicBezTo>
                  <a:cubicBezTo>
                    <a:pt x="8289" y="5461"/>
                    <a:pt x="8468" y="4654"/>
                    <a:pt x="8408" y="3907"/>
                  </a:cubicBezTo>
                  <a:lnTo>
                    <a:pt x="8408" y="3773"/>
                  </a:lnTo>
                  <a:cubicBezTo>
                    <a:pt x="8214" y="2414"/>
                    <a:pt x="7468" y="1159"/>
                    <a:pt x="6228" y="472"/>
                  </a:cubicBezTo>
                  <a:cubicBezTo>
                    <a:pt x="5602" y="152"/>
                    <a:pt x="4928" y="0"/>
                    <a:pt x="4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7812321" y="1418462"/>
              <a:ext cx="534560" cy="52191"/>
            </a:xfrm>
            <a:custGeom>
              <a:avLst/>
              <a:gdLst/>
              <a:ahLst/>
              <a:cxnLst/>
              <a:rect l="l" t="t" r="r" b="b"/>
              <a:pathLst>
                <a:path w="8409" h="821" extrusionOk="0">
                  <a:moveTo>
                    <a:pt x="8408" y="1"/>
                  </a:moveTo>
                  <a:cubicBezTo>
                    <a:pt x="7065" y="458"/>
                    <a:pt x="5468" y="697"/>
                    <a:pt x="3574" y="697"/>
                  </a:cubicBezTo>
                  <a:cubicBezTo>
                    <a:pt x="3362" y="697"/>
                    <a:pt x="3146" y="694"/>
                    <a:pt x="2927" y="688"/>
                  </a:cubicBezTo>
                  <a:cubicBezTo>
                    <a:pt x="2001" y="688"/>
                    <a:pt x="1001" y="628"/>
                    <a:pt x="0" y="509"/>
                  </a:cubicBezTo>
                  <a:lnTo>
                    <a:pt x="0" y="628"/>
                  </a:lnTo>
                  <a:cubicBezTo>
                    <a:pt x="1001" y="748"/>
                    <a:pt x="2001" y="807"/>
                    <a:pt x="2927" y="807"/>
                  </a:cubicBezTo>
                  <a:cubicBezTo>
                    <a:pt x="3179" y="816"/>
                    <a:pt x="3426" y="820"/>
                    <a:pt x="3668" y="820"/>
                  </a:cubicBezTo>
                  <a:cubicBezTo>
                    <a:pt x="5521" y="820"/>
                    <a:pt x="7087" y="571"/>
                    <a:pt x="8408" y="135"/>
                  </a:cubicBezTo>
                  <a:lnTo>
                    <a:pt x="84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8002205" y="1984364"/>
              <a:ext cx="189947" cy="732009"/>
            </a:xfrm>
            <a:custGeom>
              <a:avLst/>
              <a:gdLst/>
              <a:ahLst/>
              <a:cxnLst/>
              <a:rect l="l" t="t" r="r" b="b"/>
              <a:pathLst>
                <a:path w="2988" h="11515" extrusionOk="0">
                  <a:moveTo>
                    <a:pt x="2987" y="0"/>
                  </a:moveTo>
                  <a:lnTo>
                    <a:pt x="194" y="120"/>
                  </a:lnTo>
                  <a:lnTo>
                    <a:pt x="0" y="11455"/>
                  </a:lnTo>
                  <a:lnTo>
                    <a:pt x="2240" y="11515"/>
                  </a:lnTo>
                  <a:lnTo>
                    <a:pt x="29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7745827" y="1612160"/>
              <a:ext cx="688400" cy="522228"/>
            </a:xfrm>
            <a:custGeom>
              <a:avLst/>
              <a:gdLst/>
              <a:ahLst/>
              <a:cxnLst/>
              <a:rect l="l" t="t" r="r" b="b"/>
              <a:pathLst>
                <a:path w="10829" h="8215" extrusionOk="0">
                  <a:moveTo>
                    <a:pt x="240" y="1"/>
                  </a:moveTo>
                  <a:lnTo>
                    <a:pt x="1" y="7841"/>
                  </a:lnTo>
                  <a:lnTo>
                    <a:pt x="10575" y="8215"/>
                  </a:lnTo>
                  <a:lnTo>
                    <a:pt x="10828" y="37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8275621" y="1628307"/>
              <a:ext cx="225038" cy="506081"/>
            </a:xfrm>
            <a:custGeom>
              <a:avLst/>
              <a:gdLst/>
              <a:ahLst/>
              <a:cxnLst/>
              <a:rect l="l" t="t" r="r" b="b"/>
              <a:pathLst>
                <a:path w="3540" h="7961" extrusionOk="0">
                  <a:moveTo>
                    <a:pt x="254" y="1"/>
                  </a:moveTo>
                  <a:lnTo>
                    <a:pt x="0" y="7901"/>
                  </a:lnTo>
                  <a:lnTo>
                    <a:pt x="3301" y="7961"/>
                  </a:lnTo>
                  <a:lnTo>
                    <a:pt x="3540" y="120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7508456" y="2106228"/>
              <a:ext cx="865951" cy="1143751"/>
            </a:xfrm>
            <a:custGeom>
              <a:avLst/>
              <a:gdLst/>
              <a:ahLst/>
              <a:cxnLst/>
              <a:rect l="l" t="t" r="r" b="b"/>
              <a:pathLst>
                <a:path w="13622" h="17992" extrusionOk="0">
                  <a:moveTo>
                    <a:pt x="11112" y="0"/>
                  </a:moveTo>
                  <a:cubicBezTo>
                    <a:pt x="9041" y="0"/>
                    <a:pt x="6292" y="213"/>
                    <a:pt x="5721" y="323"/>
                  </a:cubicBezTo>
                  <a:cubicBezTo>
                    <a:pt x="4780" y="577"/>
                    <a:pt x="4481" y="2011"/>
                    <a:pt x="3914" y="3131"/>
                  </a:cubicBezTo>
                  <a:cubicBezTo>
                    <a:pt x="3600" y="3743"/>
                    <a:pt x="3735" y="5177"/>
                    <a:pt x="3914" y="6297"/>
                  </a:cubicBezTo>
                  <a:cubicBezTo>
                    <a:pt x="4108" y="7164"/>
                    <a:pt x="3794" y="8104"/>
                    <a:pt x="3107" y="8732"/>
                  </a:cubicBezTo>
                  <a:cubicBezTo>
                    <a:pt x="2420" y="9404"/>
                    <a:pt x="1420" y="10345"/>
                    <a:pt x="748" y="10972"/>
                  </a:cubicBezTo>
                  <a:cubicBezTo>
                    <a:pt x="494" y="11091"/>
                    <a:pt x="240" y="11271"/>
                    <a:pt x="1" y="11524"/>
                  </a:cubicBezTo>
                  <a:lnTo>
                    <a:pt x="3974" y="17991"/>
                  </a:lnTo>
                  <a:cubicBezTo>
                    <a:pt x="4228" y="17812"/>
                    <a:pt x="4481" y="17618"/>
                    <a:pt x="4720" y="17498"/>
                  </a:cubicBezTo>
                  <a:cubicBezTo>
                    <a:pt x="5781" y="16752"/>
                    <a:pt x="7095" y="15139"/>
                    <a:pt x="7588" y="13884"/>
                  </a:cubicBezTo>
                  <a:cubicBezTo>
                    <a:pt x="8589" y="11465"/>
                    <a:pt x="8275" y="10897"/>
                    <a:pt x="8514" y="9030"/>
                  </a:cubicBezTo>
                  <a:cubicBezTo>
                    <a:pt x="8589" y="8657"/>
                    <a:pt x="8962" y="8284"/>
                    <a:pt x="9261" y="8224"/>
                  </a:cubicBezTo>
                  <a:cubicBezTo>
                    <a:pt x="9634" y="8164"/>
                    <a:pt x="10007" y="8104"/>
                    <a:pt x="10381" y="8104"/>
                  </a:cubicBezTo>
                  <a:cubicBezTo>
                    <a:pt x="10754" y="8104"/>
                    <a:pt x="11127" y="8104"/>
                    <a:pt x="11501" y="7985"/>
                  </a:cubicBezTo>
                  <a:cubicBezTo>
                    <a:pt x="11814" y="7910"/>
                    <a:pt x="12188" y="7731"/>
                    <a:pt x="12442" y="7417"/>
                  </a:cubicBezTo>
                  <a:cubicBezTo>
                    <a:pt x="12501" y="7238"/>
                    <a:pt x="12561" y="7044"/>
                    <a:pt x="12561" y="6865"/>
                  </a:cubicBezTo>
                  <a:cubicBezTo>
                    <a:pt x="12561" y="6671"/>
                    <a:pt x="12501" y="6491"/>
                    <a:pt x="12382" y="6297"/>
                  </a:cubicBezTo>
                  <a:cubicBezTo>
                    <a:pt x="12501" y="6178"/>
                    <a:pt x="12561" y="5984"/>
                    <a:pt x="12621" y="5804"/>
                  </a:cubicBezTo>
                  <a:cubicBezTo>
                    <a:pt x="12621" y="5551"/>
                    <a:pt x="12621" y="5297"/>
                    <a:pt x="12561" y="5058"/>
                  </a:cubicBezTo>
                  <a:cubicBezTo>
                    <a:pt x="12501" y="4864"/>
                    <a:pt x="12442" y="4744"/>
                    <a:pt x="12322" y="4625"/>
                  </a:cubicBezTo>
                  <a:cubicBezTo>
                    <a:pt x="12322" y="4625"/>
                    <a:pt x="12621" y="4371"/>
                    <a:pt x="12621" y="3743"/>
                  </a:cubicBezTo>
                  <a:lnTo>
                    <a:pt x="12621" y="3624"/>
                  </a:lnTo>
                  <a:cubicBezTo>
                    <a:pt x="12501" y="2877"/>
                    <a:pt x="9948" y="2071"/>
                    <a:pt x="9768" y="2011"/>
                  </a:cubicBezTo>
                  <a:cubicBezTo>
                    <a:pt x="9768" y="2011"/>
                    <a:pt x="13622" y="1010"/>
                    <a:pt x="13502" y="323"/>
                  </a:cubicBezTo>
                  <a:cubicBezTo>
                    <a:pt x="13428" y="83"/>
                    <a:pt x="12401" y="0"/>
                    <a:pt x="11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78" name="Google Shape;478;p35"/>
            <p:cNvGrpSpPr/>
            <p:nvPr/>
          </p:nvGrpSpPr>
          <p:grpSpPr>
            <a:xfrm>
              <a:off x="7915813" y="2225485"/>
              <a:ext cx="411107" cy="364638"/>
              <a:chOff x="7915813" y="2225485"/>
              <a:chExt cx="411107" cy="364638"/>
            </a:xfrm>
          </p:grpSpPr>
          <p:sp>
            <p:nvSpPr>
              <p:cNvPr id="479" name="Google Shape;479;p35"/>
              <p:cNvSpPr/>
              <p:nvPr/>
            </p:nvSpPr>
            <p:spPr>
              <a:xfrm>
                <a:off x="7915813" y="2225485"/>
                <a:ext cx="403542" cy="182382"/>
              </a:xfrm>
              <a:custGeom>
                <a:avLst/>
                <a:gdLst/>
                <a:ahLst/>
                <a:cxnLst/>
                <a:rect l="l" t="t" r="r" b="b"/>
                <a:pathLst>
                  <a:path w="6348" h="2869" extrusionOk="0">
                    <a:moveTo>
                      <a:pt x="3360" y="1"/>
                    </a:moveTo>
                    <a:lnTo>
                      <a:pt x="119" y="135"/>
                    </a:lnTo>
                    <a:cubicBezTo>
                      <a:pt x="60" y="135"/>
                      <a:pt x="0" y="195"/>
                      <a:pt x="0" y="254"/>
                    </a:cubicBezTo>
                    <a:cubicBezTo>
                      <a:pt x="0" y="314"/>
                      <a:pt x="60" y="314"/>
                      <a:pt x="119" y="314"/>
                    </a:cubicBezTo>
                    <a:lnTo>
                      <a:pt x="3360" y="254"/>
                    </a:lnTo>
                    <a:cubicBezTo>
                      <a:pt x="4480" y="628"/>
                      <a:pt x="6034" y="1375"/>
                      <a:pt x="6093" y="1748"/>
                    </a:cubicBezTo>
                    <a:cubicBezTo>
                      <a:pt x="6153" y="2301"/>
                      <a:pt x="5840" y="2674"/>
                      <a:pt x="5840" y="2674"/>
                    </a:cubicBezTo>
                    <a:cubicBezTo>
                      <a:pt x="5780" y="2749"/>
                      <a:pt x="5780" y="2808"/>
                      <a:pt x="5840" y="2808"/>
                    </a:cubicBezTo>
                    <a:cubicBezTo>
                      <a:pt x="5840" y="2868"/>
                      <a:pt x="5914" y="2868"/>
                      <a:pt x="5914" y="2868"/>
                    </a:cubicBezTo>
                    <a:lnTo>
                      <a:pt x="5974" y="2808"/>
                    </a:lnTo>
                    <a:cubicBezTo>
                      <a:pt x="5974" y="2808"/>
                      <a:pt x="6347" y="2375"/>
                      <a:pt x="6288" y="1688"/>
                    </a:cubicBezTo>
                    <a:cubicBezTo>
                      <a:pt x="6213" y="1061"/>
                      <a:pt x="3853" y="195"/>
                      <a:pt x="3420" y="60"/>
                    </a:cubicBezTo>
                    <a:lnTo>
                      <a:pt x="33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0" name="Google Shape;480;p35"/>
              <p:cNvSpPr/>
              <p:nvPr/>
            </p:nvSpPr>
            <p:spPr>
              <a:xfrm>
                <a:off x="7943339" y="2346396"/>
                <a:ext cx="383581" cy="167761"/>
              </a:xfrm>
              <a:custGeom>
                <a:avLst/>
                <a:gdLst/>
                <a:ahLst/>
                <a:cxnLst/>
                <a:rect l="l" t="t" r="r" b="b"/>
                <a:pathLst>
                  <a:path w="6034" h="2639" extrusionOk="0">
                    <a:moveTo>
                      <a:pt x="2548" y="1"/>
                    </a:moveTo>
                    <a:cubicBezTo>
                      <a:pt x="1408" y="1"/>
                      <a:pt x="162" y="160"/>
                      <a:pt x="120" y="160"/>
                    </a:cubicBezTo>
                    <a:cubicBezTo>
                      <a:pt x="60" y="160"/>
                      <a:pt x="0" y="219"/>
                      <a:pt x="0" y="279"/>
                    </a:cubicBezTo>
                    <a:cubicBezTo>
                      <a:pt x="0" y="339"/>
                      <a:pt x="60" y="399"/>
                      <a:pt x="120" y="399"/>
                    </a:cubicBezTo>
                    <a:cubicBezTo>
                      <a:pt x="166" y="399"/>
                      <a:pt x="1617" y="222"/>
                      <a:pt x="2794" y="222"/>
                    </a:cubicBezTo>
                    <a:cubicBezTo>
                      <a:pt x="3147" y="222"/>
                      <a:pt x="3475" y="238"/>
                      <a:pt x="3734" y="279"/>
                    </a:cubicBezTo>
                    <a:cubicBezTo>
                      <a:pt x="4854" y="533"/>
                      <a:pt x="5601" y="1026"/>
                      <a:pt x="5660" y="1459"/>
                    </a:cubicBezTo>
                    <a:cubicBezTo>
                      <a:pt x="5780" y="1967"/>
                      <a:pt x="5481" y="2460"/>
                      <a:pt x="5481" y="2460"/>
                    </a:cubicBezTo>
                    <a:cubicBezTo>
                      <a:pt x="5407" y="2519"/>
                      <a:pt x="5407" y="2579"/>
                      <a:pt x="5481" y="2639"/>
                    </a:cubicBezTo>
                    <a:lnTo>
                      <a:pt x="5541" y="2639"/>
                    </a:lnTo>
                    <a:cubicBezTo>
                      <a:pt x="5601" y="2639"/>
                      <a:pt x="5601" y="2639"/>
                      <a:pt x="5660" y="2579"/>
                    </a:cubicBezTo>
                    <a:cubicBezTo>
                      <a:pt x="5660" y="2579"/>
                      <a:pt x="6034" y="1967"/>
                      <a:pt x="5914" y="1459"/>
                    </a:cubicBezTo>
                    <a:cubicBezTo>
                      <a:pt x="5780" y="847"/>
                      <a:pt x="4973" y="339"/>
                      <a:pt x="3794" y="100"/>
                    </a:cubicBezTo>
                    <a:cubicBezTo>
                      <a:pt x="3454" y="27"/>
                      <a:pt x="3010" y="1"/>
                      <a:pt x="2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1" name="Google Shape;481;p35"/>
              <p:cNvSpPr/>
              <p:nvPr/>
            </p:nvSpPr>
            <p:spPr>
              <a:xfrm>
                <a:off x="8002205" y="2483326"/>
                <a:ext cx="317151" cy="106798"/>
              </a:xfrm>
              <a:custGeom>
                <a:avLst/>
                <a:gdLst/>
                <a:ahLst/>
                <a:cxnLst/>
                <a:rect l="l" t="t" r="r" b="b"/>
                <a:pathLst>
                  <a:path w="4989" h="1680" extrusionOk="0">
                    <a:moveTo>
                      <a:pt x="2122" y="1"/>
                    </a:moveTo>
                    <a:cubicBezTo>
                      <a:pt x="1137" y="1"/>
                      <a:pt x="170" y="52"/>
                      <a:pt x="75" y="52"/>
                    </a:cubicBezTo>
                    <a:cubicBezTo>
                      <a:pt x="0" y="52"/>
                      <a:pt x="0" y="111"/>
                      <a:pt x="0" y="186"/>
                    </a:cubicBezTo>
                    <a:cubicBezTo>
                      <a:pt x="0" y="246"/>
                      <a:pt x="75" y="306"/>
                      <a:pt x="135" y="306"/>
                    </a:cubicBezTo>
                    <a:cubicBezTo>
                      <a:pt x="756" y="272"/>
                      <a:pt x="1741" y="216"/>
                      <a:pt x="2590" y="216"/>
                    </a:cubicBezTo>
                    <a:cubicBezTo>
                      <a:pt x="3269" y="216"/>
                      <a:pt x="3861" y="252"/>
                      <a:pt x="4107" y="365"/>
                    </a:cubicBezTo>
                    <a:cubicBezTo>
                      <a:pt x="4421" y="559"/>
                      <a:pt x="4675" y="739"/>
                      <a:pt x="4675" y="933"/>
                    </a:cubicBezTo>
                    <a:cubicBezTo>
                      <a:pt x="4734" y="1112"/>
                      <a:pt x="4675" y="1306"/>
                      <a:pt x="4481" y="1545"/>
                    </a:cubicBezTo>
                    <a:lnTo>
                      <a:pt x="4481" y="1680"/>
                    </a:lnTo>
                    <a:lnTo>
                      <a:pt x="4675" y="1680"/>
                    </a:lnTo>
                    <a:cubicBezTo>
                      <a:pt x="4854" y="1366"/>
                      <a:pt x="4988" y="1112"/>
                      <a:pt x="4929" y="858"/>
                    </a:cubicBezTo>
                    <a:cubicBezTo>
                      <a:pt x="4854" y="619"/>
                      <a:pt x="4615" y="365"/>
                      <a:pt x="4182" y="186"/>
                    </a:cubicBezTo>
                    <a:cubicBezTo>
                      <a:pt x="3861" y="40"/>
                      <a:pt x="2984" y="1"/>
                      <a:pt x="2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82" name="Google Shape;482;p35"/>
            <p:cNvGrpSpPr/>
            <p:nvPr/>
          </p:nvGrpSpPr>
          <p:grpSpPr>
            <a:xfrm>
              <a:off x="6882798" y="2257779"/>
              <a:ext cx="925770" cy="1767883"/>
              <a:chOff x="6882798" y="2257779"/>
              <a:chExt cx="925770" cy="1767883"/>
            </a:xfrm>
          </p:grpSpPr>
          <p:sp>
            <p:nvSpPr>
              <p:cNvPr id="483" name="Google Shape;483;p35"/>
              <p:cNvSpPr/>
              <p:nvPr/>
            </p:nvSpPr>
            <p:spPr>
              <a:xfrm>
                <a:off x="6882798" y="2795138"/>
                <a:ext cx="925770" cy="1230524"/>
              </a:xfrm>
              <a:custGeom>
                <a:avLst/>
                <a:gdLst/>
                <a:ahLst/>
                <a:cxnLst/>
                <a:rect l="l" t="t" r="r" b="b"/>
                <a:pathLst>
                  <a:path w="14563" h="19357" extrusionOk="0">
                    <a:moveTo>
                      <a:pt x="9529" y="0"/>
                    </a:moveTo>
                    <a:lnTo>
                      <a:pt x="135" y="5422"/>
                    </a:lnTo>
                    <a:cubicBezTo>
                      <a:pt x="61" y="5482"/>
                      <a:pt x="1" y="5541"/>
                      <a:pt x="61" y="5601"/>
                    </a:cubicBezTo>
                    <a:cubicBezTo>
                      <a:pt x="61" y="5601"/>
                      <a:pt x="94" y="5628"/>
                      <a:pt x="134" y="5628"/>
                    </a:cubicBezTo>
                    <a:cubicBezTo>
                      <a:pt x="153" y="5628"/>
                      <a:pt x="175" y="5621"/>
                      <a:pt x="195" y="5601"/>
                    </a:cubicBezTo>
                    <a:lnTo>
                      <a:pt x="9529" y="254"/>
                    </a:lnTo>
                    <a:lnTo>
                      <a:pt x="14323" y="8155"/>
                    </a:lnTo>
                    <a:cubicBezTo>
                      <a:pt x="13756" y="8961"/>
                      <a:pt x="6916" y="18236"/>
                      <a:pt x="3242" y="19177"/>
                    </a:cubicBezTo>
                    <a:cubicBezTo>
                      <a:pt x="3182" y="19177"/>
                      <a:pt x="3122" y="19237"/>
                      <a:pt x="3122" y="19296"/>
                    </a:cubicBezTo>
                    <a:cubicBezTo>
                      <a:pt x="3182" y="19296"/>
                      <a:pt x="3182" y="19356"/>
                      <a:pt x="3242" y="19356"/>
                    </a:cubicBezTo>
                    <a:cubicBezTo>
                      <a:pt x="7155" y="18355"/>
                      <a:pt x="14249" y="8588"/>
                      <a:pt x="14562" y="8215"/>
                    </a:cubicBezTo>
                    <a:lnTo>
                      <a:pt x="14562" y="8095"/>
                    </a:lnTo>
                    <a:lnTo>
                      <a:pt x="9649" y="60"/>
                    </a:lnTo>
                    <a:cubicBezTo>
                      <a:pt x="9649" y="0"/>
                      <a:pt x="9589" y="0"/>
                      <a:pt x="95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4" name="Google Shape;484;p35"/>
              <p:cNvSpPr/>
              <p:nvPr/>
            </p:nvSpPr>
            <p:spPr>
              <a:xfrm>
                <a:off x="7353726" y="2257779"/>
                <a:ext cx="43736" cy="62858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9888" extrusionOk="0">
                    <a:moveTo>
                      <a:pt x="568" y="0"/>
                    </a:moveTo>
                    <a:cubicBezTo>
                      <a:pt x="493" y="0"/>
                      <a:pt x="434" y="0"/>
                      <a:pt x="434" y="60"/>
                    </a:cubicBezTo>
                    <a:cubicBezTo>
                      <a:pt x="374" y="3286"/>
                      <a:pt x="195" y="6527"/>
                      <a:pt x="1" y="9768"/>
                    </a:cubicBezTo>
                    <a:cubicBezTo>
                      <a:pt x="1" y="9827"/>
                      <a:pt x="1" y="9887"/>
                      <a:pt x="60" y="9887"/>
                    </a:cubicBezTo>
                    <a:lnTo>
                      <a:pt x="120" y="9887"/>
                    </a:lnTo>
                    <a:cubicBezTo>
                      <a:pt x="120" y="9887"/>
                      <a:pt x="195" y="9827"/>
                      <a:pt x="195" y="9768"/>
                    </a:cubicBezTo>
                    <a:cubicBezTo>
                      <a:pt x="434" y="6587"/>
                      <a:pt x="568" y="3286"/>
                      <a:pt x="688" y="60"/>
                    </a:cubicBezTo>
                    <a:cubicBezTo>
                      <a:pt x="688" y="60"/>
                      <a:pt x="628" y="0"/>
                      <a:pt x="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85" name="Google Shape;485;p35"/>
          <p:cNvGrpSpPr/>
          <p:nvPr/>
        </p:nvGrpSpPr>
        <p:grpSpPr>
          <a:xfrm rot="891855" flipH="1">
            <a:off x="1655531" y="632381"/>
            <a:ext cx="1741520" cy="1464488"/>
            <a:chOff x="1751775" y="464725"/>
            <a:chExt cx="3336456" cy="2805710"/>
          </a:xfrm>
        </p:grpSpPr>
        <p:sp>
          <p:nvSpPr>
            <p:cNvPr id="486" name="Google Shape;486;p35"/>
            <p:cNvSpPr/>
            <p:nvPr/>
          </p:nvSpPr>
          <p:spPr>
            <a:xfrm>
              <a:off x="2025819" y="464725"/>
              <a:ext cx="2931099" cy="2198768"/>
            </a:xfrm>
            <a:custGeom>
              <a:avLst/>
              <a:gdLst/>
              <a:ahLst/>
              <a:cxnLst/>
              <a:rect l="l" t="t" r="r" b="b"/>
              <a:pathLst>
                <a:path w="34665" h="26004" extrusionOk="0">
                  <a:moveTo>
                    <a:pt x="16583" y="1"/>
                  </a:moveTo>
                  <a:cubicBezTo>
                    <a:pt x="15872" y="1"/>
                    <a:pt x="15163" y="233"/>
                    <a:pt x="14562" y="699"/>
                  </a:cubicBezTo>
                  <a:lnTo>
                    <a:pt x="12202" y="2819"/>
                  </a:lnTo>
                  <a:cubicBezTo>
                    <a:pt x="12202" y="2819"/>
                    <a:pt x="11000" y="1774"/>
                    <a:pt x="9718" y="1774"/>
                  </a:cubicBezTo>
                  <a:cubicBezTo>
                    <a:pt x="9571" y="1774"/>
                    <a:pt x="9422" y="1788"/>
                    <a:pt x="9275" y="1819"/>
                  </a:cubicBezTo>
                  <a:cubicBezTo>
                    <a:pt x="7901" y="2132"/>
                    <a:pt x="8020" y="3686"/>
                    <a:pt x="8020" y="3686"/>
                  </a:cubicBezTo>
                  <a:cubicBezTo>
                    <a:pt x="3480" y="4880"/>
                    <a:pt x="3166" y="8047"/>
                    <a:pt x="3360" y="9734"/>
                  </a:cubicBezTo>
                  <a:cubicBezTo>
                    <a:pt x="3480" y="10406"/>
                    <a:pt x="3301" y="11153"/>
                    <a:pt x="2927" y="11721"/>
                  </a:cubicBezTo>
                  <a:cubicBezTo>
                    <a:pt x="1986" y="13214"/>
                    <a:pt x="0" y="15574"/>
                    <a:pt x="2868" y="18247"/>
                  </a:cubicBezTo>
                  <a:cubicBezTo>
                    <a:pt x="4884" y="20114"/>
                    <a:pt x="7090" y="20581"/>
                    <a:pt x="8793" y="20581"/>
                  </a:cubicBezTo>
                  <a:cubicBezTo>
                    <a:pt x="10496" y="20581"/>
                    <a:pt x="11694" y="20114"/>
                    <a:pt x="11694" y="20114"/>
                  </a:cubicBezTo>
                  <a:cubicBezTo>
                    <a:pt x="14681" y="20114"/>
                    <a:pt x="16309" y="19188"/>
                    <a:pt x="16309" y="19188"/>
                  </a:cubicBezTo>
                  <a:lnTo>
                    <a:pt x="19415" y="22235"/>
                  </a:lnTo>
                  <a:lnTo>
                    <a:pt x="19535" y="22354"/>
                  </a:lnTo>
                  <a:lnTo>
                    <a:pt x="22716" y="25416"/>
                  </a:lnTo>
                  <a:lnTo>
                    <a:pt x="22776" y="25476"/>
                  </a:lnTo>
                  <a:lnTo>
                    <a:pt x="22836" y="25476"/>
                  </a:lnTo>
                  <a:lnTo>
                    <a:pt x="24015" y="25849"/>
                  </a:lnTo>
                  <a:cubicBezTo>
                    <a:pt x="24361" y="25953"/>
                    <a:pt x="24710" y="26004"/>
                    <a:pt x="25053" y="26004"/>
                  </a:cubicBezTo>
                  <a:cubicBezTo>
                    <a:pt x="26137" y="26004"/>
                    <a:pt x="27169" y="25501"/>
                    <a:pt x="27884" y="24594"/>
                  </a:cubicBezTo>
                  <a:lnTo>
                    <a:pt x="33858" y="16574"/>
                  </a:lnTo>
                  <a:cubicBezTo>
                    <a:pt x="34604" y="15574"/>
                    <a:pt x="34664" y="14274"/>
                    <a:pt x="34097" y="13154"/>
                  </a:cubicBezTo>
                  <a:lnTo>
                    <a:pt x="32170" y="9540"/>
                  </a:lnTo>
                  <a:lnTo>
                    <a:pt x="32797" y="8913"/>
                  </a:lnTo>
                  <a:lnTo>
                    <a:pt x="32917" y="8793"/>
                  </a:lnTo>
                  <a:lnTo>
                    <a:pt x="33290" y="8420"/>
                  </a:lnTo>
                  <a:cubicBezTo>
                    <a:pt x="33663" y="7240"/>
                    <a:pt x="33290" y="6001"/>
                    <a:pt x="32484" y="5060"/>
                  </a:cubicBezTo>
                  <a:cubicBezTo>
                    <a:pt x="32424" y="5000"/>
                    <a:pt x="32289" y="4880"/>
                    <a:pt x="32230" y="4806"/>
                  </a:cubicBezTo>
                  <a:cubicBezTo>
                    <a:pt x="32110" y="4746"/>
                    <a:pt x="32050" y="4627"/>
                    <a:pt x="31916" y="4567"/>
                  </a:cubicBezTo>
                  <a:lnTo>
                    <a:pt x="27630" y="1520"/>
                  </a:lnTo>
                  <a:cubicBezTo>
                    <a:pt x="27006" y="1104"/>
                    <a:pt x="26285" y="878"/>
                    <a:pt x="25555" y="878"/>
                  </a:cubicBezTo>
                  <a:cubicBezTo>
                    <a:pt x="24973" y="878"/>
                    <a:pt x="24386" y="1021"/>
                    <a:pt x="23836" y="1326"/>
                  </a:cubicBezTo>
                  <a:lnTo>
                    <a:pt x="22462" y="2073"/>
                  </a:lnTo>
                  <a:lnTo>
                    <a:pt x="22283" y="2192"/>
                  </a:lnTo>
                  <a:lnTo>
                    <a:pt x="21596" y="2565"/>
                  </a:lnTo>
                  <a:lnTo>
                    <a:pt x="21462" y="2565"/>
                  </a:lnTo>
                  <a:lnTo>
                    <a:pt x="18355" y="519"/>
                  </a:lnTo>
                  <a:cubicBezTo>
                    <a:pt x="17809" y="174"/>
                    <a:pt x="17195" y="1"/>
                    <a:pt x="165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2546089" y="824340"/>
              <a:ext cx="915646" cy="1309588"/>
            </a:xfrm>
            <a:custGeom>
              <a:avLst/>
              <a:gdLst/>
              <a:ahLst/>
              <a:cxnLst/>
              <a:rect l="l" t="t" r="r" b="b"/>
              <a:pathLst>
                <a:path w="10829" h="15488" extrusionOk="0">
                  <a:moveTo>
                    <a:pt x="6049" y="0"/>
                  </a:moveTo>
                  <a:cubicBezTo>
                    <a:pt x="2689" y="0"/>
                    <a:pt x="0" y="3480"/>
                    <a:pt x="0" y="7781"/>
                  </a:cubicBezTo>
                  <a:cubicBezTo>
                    <a:pt x="0" y="11948"/>
                    <a:pt x="2614" y="15368"/>
                    <a:pt x="5855" y="15488"/>
                  </a:cubicBezTo>
                  <a:cubicBezTo>
                    <a:pt x="5974" y="14502"/>
                    <a:pt x="6482" y="13561"/>
                    <a:pt x="7094" y="12814"/>
                  </a:cubicBezTo>
                  <a:cubicBezTo>
                    <a:pt x="7781" y="11948"/>
                    <a:pt x="8663" y="11201"/>
                    <a:pt x="9409" y="10455"/>
                  </a:cubicBezTo>
                  <a:cubicBezTo>
                    <a:pt x="9783" y="10081"/>
                    <a:pt x="10156" y="9768"/>
                    <a:pt x="10335" y="9275"/>
                  </a:cubicBezTo>
                  <a:cubicBezTo>
                    <a:pt x="10828" y="8274"/>
                    <a:pt x="10589" y="7034"/>
                    <a:pt x="9783" y="6228"/>
                  </a:cubicBezTo>
                  <a:cubicBezTo>
                    <a:pt x="9335" y="5780"/>
                    <a:pt x="8782" y="5407"/>
                    <a:pt x="8289" y="5033"/>
                  </a:cubicBezTo>
                  <a:cubicBezTo>
                    <a:pt x="7542" y="4421"/>
                    <a:pt x="7035" y="3540"/>
                    <a:pt x="6721" y="2614"/>
                  </a:cubicBezTo>
                  <a:cubicBezTo>
                    <a:pt x="6542" y="1927"/>
                    <a:pt x="6542" y="1180"/>
                    <a:pt x="6288" y="433"/>
                  </a:cubicBezTo>
                  <a:cubicBezTo>
                    <a:pt x="6228" y="314"/>
                    <a:pt x="6168" y="120"/>
                    <a:pt x="6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2688734" y="1682749"/>
              <a:ext cx="279201" cy="324522"/>
            </a:xfrm>
            <a:custGeom>
              <a:avLst/>
              <a:gdLst/>
              <a:ahLst/>
              <a:cxnLst/>
              <a:rect l="l" t="t" r="r" b="b"/>
              <a:pathLst>
                <a:path w="3302" h="3838" extrusionOk="0">
                  <a:moveTo>
                    <a:pt x="1105" y="0"/>
                  </a:moveTo>
                  <a:cubicBezTo>
                    <a:pt x="986" y="0"/>
                    <a:pt x="864" y="34"/>
                    <a:pt x="748" y="108"/>
                  </a:cubicBezTo>
                  <a:cubicBezTo>
                    <a:pt x="628" y="183"/>
                    <a:pt x="494" y="243"/>
                    <a:pt x="434" y="303"/>
                  </a:cubicBezTo>
                  <a:cubicBezTo>
                    <a:pt x="120" y="482"/>
                    <a:pt x="1" y="795"/>
                    <a:pt x="120" y="1109"/>
                  </a:cubicBezTo>
                  <a:cubicBezTo>
                    <a:pt x="434" y="2110"/>
                    <a:pt x="1121" y="3036"/>
                    <a:pt x="1928" y="3663"/>
                  </a:cubicBezTo>
                  <a:cubicBezTo>
                    <a:pt x="2048" y="3783"/>
                    <a:pt x="2204" y="3838"/>
                    <a:pt x="2361" y="3838"/>
                  </a:cubicBezTo>
                  <a:cubicBezTo>
                    <a:pt x="2613" y="3838"/>
                    <a:pt x="2868" y="3699"/>
                    <a:pt x="2988" y="3469"/>
                  </a:cubicBezTo>
                  <a:cubicBezTo>
                    <a:pt x="3048" y="3349"/>
                    <a:pt x="3107" y="3230"/>
                    <a:pt x="3167" y="3095"/>
                  </a:cubicBezTo>
                  <a:cubicBezTo>
                    <a:pt x="3302" y="2797"/>
                    <a:pt x="3242" y="2483"/>
                    <a:pt x="2988" y="2289"/>
                  </a:cubicBezTo>
                  <a:cubicBezTo>
                    <a:pt x="2420" y="1796"/>
                    <a:pt x="1987" y="1169"/>
                    <a:pt x="1748" y="422"/>
                  </a:cubicBezTo>
                  <a:cubicBezTo>
                    <a:pt x="1615" y="165"/>
                    <a:pt x="1368" y="0"/>
                    <a:pt x="11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2615509" y="1421557"/>
              <a:ext cx="146618" cy="178749"/>
            </a:xfrm>
            <a:custGeom>
              <a:avLst/>
              <a:gdLst/>
              <a:ahLst/>
              <a:cxnLst/>
              <a:rect l="l" t="t" r="r" b="b"/>
              <a:pathLst>
                <a:path w="1734" h="2114" extrusionOk="0">
                  <a:moveTo>
                    <a:pt x="945" y="1"/>
                  </a:moveTo>
                  <a:cubicBezTo>
                    <a:pt x="879" y="1"/>
                    <a:pt x="812" y="10"/>
                    <a:pt x="747" y="31"/>
                  </a:cubicBezTo>
                  <a:lnTo>
                    <a:pt x="553" y="91"/>
                  </a:lnTo>
                  <a:cubicBezTo>
                    <a:pt x="240" y="151"/>
                    <a:pt x="1" y="524"/>
                    <a:pt x="60" y="897"/>
                  </a:cubicBezTo>
                  <a:lnTo>
                    <a:pt x="180" y="1584"/>
                  </a:lnTo>
                  <a:cubicBezTo>
                    <a:pt x="277" y="1889"/>
                    <a:pt x="593" y="2114"/>
                    <a:pt x="909" y="2114"/>
                  </a:cubicBezTo>
                  <a:cubicBezTo>
                    <a:pt x="980" y="2114"/>
                    <a:pt x="1052" y="2102"/>
                    <a:pt x="1121" y="2077"/>
                  </a:cubicBezTo>
                  <a:lnTo>
                    <a:pt x="1240" y="2077"/>
                  </a:lnTo>
                  <a:cubicBezTo>
                    <a:pt x="1554" y="1958"/>
                    <a:pt x="1733" y="1584"/>
                    <a:pt x="1733" y="1271"/>
                  </a:cubicBezTo>
                  <a:lnTo>
                    <a:pt x="1614" y="584"/>
                  </a:lnTo>
                  <a:cubicBezTo>
                    <a:pt x="1564" y="226"/>
                    <a:pt x="1260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4699210" y="1206278"/>
              <a:ext cx="372634" cy="417448"/>
            </a:xfrm>
            <a:custGeom>
              <a:avLst/>
              <a:gdLst/>
              <a:ahLst/>
              <a:cxnLst/>
              <a:rect l="l" t="t" r="r" b="b"/>
              <a:pathLst>
                <a:path w="4407" h="4937" extrusionOk="0">
                  <a:moveTo>
                    <a:pt x="1784" y="0"/>
                  </a:moveTo>
                  <a:cubicBezTo>
                    <a:pt x="1582" y="0"/>
                    <a:pt x="1375" y="48"/>
                    <a:pt x="1180" y="143"/>
                  </a:cubicBezTo>
                  <a:lnTo>
                    <a:pt x="0" y="830"/>
                  </a:lnTo>
                  <a:cubicBezTo>
                    <a:pt x="0" y="830"/>
                    <a:pt x="60" y="2084"/>
                    <a:pt x="807" y="3070"/>
                  </a:cubicBezTo>
                  <a:cubicBezTo>
                    <a:pt x="1554" y="4071"/>
                    <a:pt x="2480" y="4937"/>
                    <a:pt x="2480" y="4937"/>
                  </a:cubicBezTo>
                  <a:lnTo>
                    <a:pt x="3854" y="3877"/>
                  </a:lnTo>
                  <a:cubicBezTo>
                    <a:pt x="4287" y="3503"/>
                    <a:pt x="4406" y="2891"/>
                    <a:pt x="4167" y="2383"/>
                  </a:cubicBezTo>
                  <a:cubicBezTo>
                    <a:pt x="4107" y="2144"/>
                    <a:pt x="3913" y="1830"/>
                    <a:pt x="3734" y="1517"/>
                  </a:cubicBezTo>
                  <a:cubicBezTo>
                    <a:pt x="3420" y="1024"/>
                    <a:pt x="2987" y="651"/>
                    <a:pt x="2614" y="337"/>
                  </a:cubicBezTo>
                  <a:cubicBezTo>
                    <a:pt x="2388" y="111"/>
                    <a:pt x="2092" y="0"/>
                    <a:pt x="17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91" name="Google Shape;491;p35"/>
            <p:cNvGrpSpPr/>
            <p:nvPr/>
          </p:nvGrpSpPr>
          <p:grpSpPr>
            <a:xfrm>
              <a:off x="2688734" y="530087"/>
              <a:ext cx="2351487" cy="2130455"/>
              <a:chOff x="2688734" y="530087"/>
              <a:chExt cx="2351487" cy="2130455"/>
            </a:xfrm>
          </p:grpSpPr>
          <p:sp>
            <p:nvSpPr>
              <p:cNvPr id="492" name="Google Shape;492;p35"/>
              <p:cNvSpPr/>
              <p:nvPr/>
            </p:nvSpPr>
            <p:spPr>
              <a:xfrm>
                <a:off x="3909969" y="639924"/>
                <a:ext cx="899158" cy="578441"/>
              </a:xfrm>
              <a:custGeom>
                <a:avLst/>
                <a:gdLst/>
                <a:ahLst/>
                <a:cxnLst/>
                <a:rect l="l" t="t" r="r" b="b"/>
                <a:pathLst>
                  <a:path w="10634" h="6841" extrusionOk="0">
                    <a:moveTo>
                      <a:pt x="179" y="1"/>
                    </a:moveTo>
                    <a:lnTo>
                      <a:pt x="0" y="120"/>
                    </a:lnTo>
                    <a:cubicBezTo>
                      <a:pt x="747" y="807"/>
                      <a:pt x="2479" y="2495"/>
                      <a:pt x="4286" y="3734"/>
                    </a:cubicBezTo>
                    <a:cubicBezTo>
                      <a:pt x="4346" y="3734"/>
                      <a:pt x="4346" y="3794"/>
                      <a:pt x="4406" y="3794"/>
                    </a:cubicBezTo>
                    <a:cubicBezTo>
                      <a:pt x="4854" y="4108"/>
                      <a:pt x="5227" y="4362"/>
                      <a:pt x="5601" y="4541"/>
                    </a:cubicBezTo>
                    <a:cubicBezTo>
                      <a:pt x="7766" y="5795"/>
                      <a:pt x="9767" y="6602"/>
                      <a:pt x="10514" y="6841"/>
                    </a:cubicBezTo>
                    <a:lnTo>
                      <a:pt x="10634" y="6721"/>
                    </a:lnTo>
                    <a:cubicBezTo>
                      <a:pt x="10006" y="6467"/>
                      <a:pt x="7960" y="5661"/>
                      <a:pt x="5720" y="4421"/>
                    </a:cubicBezTo>
                    <a:cubicBezTo>
                      <a:pt x="5287" y="4167"/>
                      <a:pt x="4914" y="3929"/>
                      <a:pt x="4540" y="3675"/>
                    </a:cubicBezTo>
                    <a:cubicBezTo>
                      <a:pt x="4480" y="3675"/>
                      <a:pt x="4406" y="3615"/>
                      <a:pt x="4346" y="3555"/>
                    </a:cubicBezTo>
                    <a:cubicBezTo>
                      <a:pt x="2614" y="2360"/>
                      <a:pt x="926" y="747"/>
                      <a:pt x="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3" name="Google Shape;493;p35"/>
              <p:cNvSpPr/>
              <p:nvPr/>
            </p:nvSpPr>
            <p:spPr>
              <a:xfrm>
                <a:off x="4209211" y="850552"/>
                <a:ext cx="563305" cy="204961"/>
              </a:xfrm>
              <a:custGeom>
                <a:avLst/>
                <a:gdLst/>
                <a:ahLst/>
                <a:cxnLst/>
                <a:rect l="l" t="t" r="r" b="b"/>
                <a:pathLst>
                  <a:path w="6662" h="2424" extrusionOk="0">
                    <a:moveTo>
                      <a:pt x="4547" y="1"/>
                    </a:moveTo>
                    <a:cubicBezTo>
                      <a:pt x="3252" y="1"/>
                      <a:pt x="1964" y="349"/>
                      <a:pt x="867" y="1064"/>
                    </a:cubicBezTo>
                    <a:lnTo>
                      <a:pt x="807" y="1064"/>
                    </a:lnTo>
                    <a:lnTo>
                      <a:pt x="747" y="1243"/>
                    </a:lnTo>
                    <a:lnTo>
                      <a:pt x="60" y="2244"/>
                    </a:lnTo>
                    <a:lnTo>
                      <a:pt x="1" y="2244"/>
                    </a:lnTo>
                    <a:lnTo>
                      <a:pt x="1" y="2363"/>
                    </a:lnTo>
                    <a:lnTo>
                      <a:pt x="60" y="2423"/>
                    </a:lnTo>
                    <a:cubicBezTo>
                      <a:pt x="120" y="2423"/>
                      <a:pt x="120" y="2363"/>
                      <a:pt x="120" y="2363"/>
                    </a:cubicBezTo>
                    <a:lnTo>
                      <a:pt x="195" y="2363"/>
                    </a:lnTo>
                    <a:lnTo>
                      <a:pt x="867" y="1303"/>
                    </a:lnTo>
                    <a:lnTo>
                      <a:pt x="1001" y="1184"/>
                    </a:lnTo>
                    <a:cubicBezTo>
                      <a:pt x="2069" y="507"/>
                      <a:pt x="3320" y="158"/>
                      <a:pt x="4571" y="158"/>
                    </a:cubicBezTo>
                    <a:cubicBezTo>
                      <a:pt x="5279" y="158"/>
                      <a:pt x="5987" y="270"/>
                      <a:pt x="6662" y="497"/>
                    </a:cubicBezTo>
                    <a:cubicBezTo>
                      <a:pt x="6602" y="437"/>
                      <a:pt x="6467" y="317"/>
                      <a:pt x="6408" y="243"/>
                    </a:cubicBezTo>
                    <a:cubicBezTo>
                      <a:pt x="5800" y="82"/>
                      <a:pt x="5172" y="1"/>
                      <a:pt x="45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4" name="Google Shape;494;p35"/>
              <p:cNvSpPr/>
              <p:nvPr/>
            </p:nvSpPr>
            <p:spPr>
              <a:xfrm>
                <a:off x="3803852" y="720759"/>
                <a:ext cx="963589" cy="1903164"/>
              </a:xfrm>
              <a:custGeom>
                <a:avLst/>
                <a:gdLst/>
                <a:ahLst/>
                <a:cxnLst/>
                <a:rect l="l" t="t" r="r" b="b"/>
                <a:pathLst>
                  <a:path w="11396" h="22508" extrusionOk="0">
                    <a:moveTo>
                      <a:pt x="105" y="0"/>
                    </a:moveTo>
                    <a:cubicBezTo>
                      <a:pt x="79" y="0"/>
                      <a:pt x="60" y="15"/>
                      <a:pt x="60" y="45"/>
                    </a:cubicBezTo>
                    <a:cubicBezTo>
                      <a:pt x="0" y="105"/>
                      <a:pt x="0" y="165"/>
                      <a:pt x="60" y="165"/>
                    </a:cubicBezTo>
                    <a:cubicBezTo>
                      <a:pt x="3122" y="2524"/>
                      <a:pt x="11142" y="9006"/>
                      <a:pt x="11142" y="10126"/>
                    </a:cubicBezTo>
                    <a:cubicBezTo>
                      <a:pt x="11202" y="11187"/>
                      <a:pt x="4989" y="18579"/>
                      <a:pt x="1688" y="22388"/>
                    </a:cubicBezTo>
                    <a:cubicBezTo>
                      <a:pt x="1628" y="22448"/>
                      <a:pt x="1628" y="22448"/>
                      <a:pt x="1688" y="22507"/>
                    </a:cubicBezTo>
                    <a:lnTo>
                      <a:pt x="1808" y="22507"/>
                    </a:lnTo>
                    <a:cubicBezTo>
                      <a:pt x="2181" y="22074"/>
                      <a:pt x="11396" y="11485"/>
                      <a:pt x="11336" y="10126"/>
                    </a:cubicBezTo>
                    <a:cubicBezTo>
                      <a:pt x="11261" y="8693"/>
                      <a:pt x="628" y="359"/>
                      <a:pt x="195" y="45"/>
                    </a:cubicBezTo>
                    <a:cubicBezTo>
                      <a:pt x="165" y="15"/>
                      <a:pt x="131" y="0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5" name="Google Shape;495;p35"/>
              <p:cNvSpPr/>
              <p:nvPr/>
            </p:nvSpPr>
            <p:spPr>
              <a:xfrm>
                <a:off x="3662391" y="1357210"/>
                <a:ext cx="925793" cy="1004006"/>
              </a:xfrm>
              <a:custGeom>
                <a:avLst/>
                <a:gdLst/>
                <a:ahLst/>
                <a:cxnLst/>
                <a:rect l="l" t="t" r="r" b="b"/>
                <a:pathLst>
                  <a:path w="10949" h="11874" extrusionOk="0">
                    <a:moveTo>
                      <a:pt x="10851" y="1"/>
                    </a:moveTo>
                    <a:cubicBezTo>
                      <a:pt x="10829" y="1"/>
                      <a:pt x="10799" y="16"/>
                      <a:pt x="10769" y="45"/>
                    </a:cubicBezTo>
                    <a:lnTo>
                      <a:pt x="60" y="11680"/>
                    </a:lnTo>
                    <a:cubicBezTo>
                      <a:pt x="1" y="11739"/>
                      <a:pt x="1" y="11799"/>
                      <a:pt x="60" y="11799"/>
                    </a:cubicBezTo>
                    <a:lnTo>
                      <a:pt x="120" y="11874"/>
                    </a:lnTo>
                    <a:lnTo>
                      <a:pt x="180" y="11799"/>
                    </a:lnTo>
                    <a:lnTo>
                      <a:pt x="10888" y="165"/>
                    </a:lnTo>
                    <a:cubicBezTo>
                      <a:pt x="10948" y="105"/>
                      <a:pt x="10948" y="45"/>
                      <a:pt x="10888" y="45"/>
                    </a:cubicBezTo>
                    <a:cubicBezTo>
                      <a:pt x="10888" y="16"/>
                      <a:pt x="10873" y="1"/>
                      <a:pt x="108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6" name="Google Shape;496;p35"/>
              <p:cNvSpPr/>
              <p:nvPr/>
            </p:nvSpPr>
            <p:spPr>
              <a:xfrm>
                <a:off x="3966791" y="1766374"/>
                <a:ext cx="322070" cy="315813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735" extrusionOk="0">
                    <a:moveTo>
                      <a:pt x="2927" y="1"/>
                    </a:moveTo>
                    <a:cubicBezTo>
                      <a:pt x="2868" y="60"/>
                      <a:pt x="2868" y="60"/>
                      <a:pt x="2868" y="120"/>
                    </a:cubicBezTo>
                    <a:lnTo>
                      <a:pt x="3495" y="1240"/>
                    </a:lnTo>
                    <a:cubicBezTo>
                      <a:pt x="3614" y="1494"/>
                      <a:pt x="3555" y="1808"/>
                      <a:pt x="3360" y="1987"/>
                    </a:cubicBezTo>
                    <a:lnTo>
                      <a:pt x="1942" y="3361"/>
                    </a:lnTo>
                    <a:cubicBezTo>
                      <a:pt x="1816" y="3477"/>
                      <a:pt x="1641" y="3543"/>
                      <a:pt x="1484" y="3543"/>
                    </a:cubicBezTo>
                    <a:cubicBezTo>
                      <a:pt x="1398" y="3543"/>
                      <a:pt x="1318" y="3523"/>
                      <a:pt x="1255" y="3480"/>
                    </a:cubicBezTo>
                    <a:lnTo>
                      <a:pt x="134" y="2988"/>
                    </a:lnTo>
                    <a:cubicBezTo>
                      <a:pt x="115" y="2968"/>
                      <a:pt x="101" y="2961"/>
                      <a:pt x="90" y="2961"/>
                    </a:cubicBezTo>
                    <a:cubicBezTo>
                      <a:pt x="66" y="2961"/>
                      <a:pt x="50" y="2988"/>
                      <a:pt x="0" y="2988"/>
                    </a:cubicBezTo>
                    <a:cubicBezTo>
                      <a:pt x="0" y="3047"/>
                      <a:pt x="0" y="3107"/>
                      <a:pt x="75" y="3107"/>
                    </a:cubicBezTo>
                    <a:lnTo>
                      <a:pt x="1120" y="3675"/>
                    </a:lnTo>
                    <a:cubicBezTo>
                      <a:pt x="1255" y="3734"/>
                      <a:pt x="1374" y="3734"/>
                      <a:pt x="1494" y="3734"/>
                    </a:cubicBezTo>
                    <a:cubicBezTo>
                      <a:pt x="1688" y="3734"/>
                      <a:pt x="1867" y="3675"/>
                      <a:pt x="2061" y="3480"/>
                    </a:cubicBezTo>
                    <a:lnTo>
                      <a:pt x="3495" y="2106"/>
                    </a:lnTo>
                    <a:cubicBezTo>
                      <a:pt x="3734" y="1867"/>
                      <a:pt x="3808" y="1494"/>
                      <a:pt x="3614" y="1180"/>
                    </a:cubicBezTo>
                    <a:lnTo>
                      <a:pt x="2987" y="60"/>
                    </a:lnTo>
                    <a:cubicBezTo>
                      <a:pt x="2987" y="1"/>
                      <a:pt x="2927" y="1"/>
                      <a:pt x="29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7" name="Google Shape;497;p35"/>
              <p:cNvSpPr/>
              <p:nvPr/>
            </p:nvSpPr>
            <p:spPr>
              <a:xfrm>
                <a:off x="4046273" y="618447"/>
                <a:ext cx="299409" cy="227453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2690" extrusionOk="0">
                    <a:moveTo>
                      <a:pt x="1002" y="195"/>
                    </a:moveTo>
                    <a:lnTo>
                      <a:pt x="3302" y="2062"/>
                    </a:lnTo>
                    <a:lnTo>
                      <a:pt x="2495" y="2495"/>
                    </a:lnTo>
                    <a:lnTo>
                      <a:pt x="255" y="568"/>
                    </a:lnTo>
                    <a:lnTo>
                      <a:pt x="1002" y="195"/>
                    </a:lnTo>
                    <a:close/>
                    <a:moveTo>
                      <a:pt x="1002" y="1"/>
                    </a:moveTo>
                    <a:lnTo>
                      <a:pt x="61" y="509"/>
                    </a:lnTo>
                    <a:lnTo>
                      <a:pt x="1" y="568"/>
                    </a:lnTo>
                    <a:cubicBezTo>
                      <a:pt x="1" y="628"/>
                      <a:pt x="1" y="628"/>
                      <a:pt x="61" y="628"/>
                    </a:cubicBezTo>
                    <a:lnTo>
                      <a:pt x="2420" y="2614"/>
                    </a:lnTo>
                    <a:lnTo>
                      <a:pt x="2495" y="2689"/>
                    </a:lnTo>
                    <a:lnTo>
                      <a:pt x="2555" y="2614"/>
                    </a:lnTo>
                    <a:lnTo>
                      <a:pt x="3481" y="2121"/>
                    </a:lnTo>
                    <a:cubicBezTo>
                      <a:pt x="3541" y="2121"/>
                      <a:pt x="3541" y="2121"/>
                      <a:pt x="3541" y="2062"/>
                    </a:cubicBezTo>
                    <a:cubicBezTo>
                      <a:pt x="3541" y="2062"/>
                      <a:pt x="3541" y="2002"/>
                      <a:pt x="3481" y="2002"/>
                    </a:cubicBezTo>
                    <a:lnTo>
                      <a:pt x="10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8" name="Google Shape;498;p35"/>
              <p:cNvSpPr/>
              <p:nvPr/>
            </p:nvSpPr>
            <p:spPr>
              <a:xfrm>
                <a:off x="3246970" y="530087"/>
                <a:ext cx="284189" cy="194561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2301" extrusionOk="0">
                    <a:moveTo>
                      <a:pt x="2234" y="166"/>
                    </a:moveTo>
                    <a:cubicBezTo>
                      <a:pt x="2583" y="166"/>
                      <a:pt x="2904" y="237"/>
                      <a:pt x="3047" y="433"/>
                    </a:cubicBezTo>
                    <a:cubicBezTo>
                      <a:pt x="3166" y="613"/>
                      <a:pt x="3166" y="867"/>
                      <a:pt x="3047" y="1120"/>
                    </a:cubicBezTo>
                    <a:cubicBezTo>
                      <a:pt x="2987" y="1300"/>
                      <a:pt x="2793" y="1494"/>
                      <a:pt x="2539" y="1673"/>
                    </a:cubicBezTo>
                    <a:cubicBezTo>
                      <a:pt x="2106" y="1987"/>
                      <a:pt x="1553" y="2166"/>
                      <a:pt x="986" y="2166"/>
                    </a:cubicBezTo>
                    <a:cubicBezTo>
                      <a:pt x="747" y="2106"/>
                      <a:pt x="374" y="2106"/>
                      <a:pt x="239" y="1792"/>
                    </a:cubicBezTo>
                    <a:cubicBezTo>
                      <a:pt x="120" y="1613"/>
                      <a:pt x="179" y="1359"/>
                      <a:pt x="239" y="1240"/>
                    </a:cubicBezTo>
                    <a:cubicBezTo>
                      <a:pt x="433" y="867"/>
                      <a:pt x="747" y="553"/>
                      <a:pt x="1120" y="374"/>
                    </a:cubicBezTo>
                    <a:cubicBezTo>
                      <a:pt x="1357" y="268"/>
                      <a:pt x="1815" y="166"/>
                      <a:pt x="2234" y="166"/>
                    </a:cubicBezTo>
                    <a:close/>
                    <a:moveTo>
                      <a:pt x="2166" y="0"/>
                    </a:moveTo>
                    <a:cubicBezTo>
                      <a:pt x="1733" y="0"/>
                      <a:pt x="1240" y="120"/>
                      <a:pt x="1046" y="180"/>
                    </a:cubicBezTo>
                    <a:cubicBezTo>
                      <a:pt x="612" y="374"/>
                      <a:pt x="239" y="747"/>
                      <a:pt x="120" y="1180"/>
                    </a:cubicBezTo>
                    <a:cubicBezTo>
                      <a:pt x="0" y="1419"/>
                      <a:pt x="0" y="1673"/>
                      <a:pt x="60" y="1927"/>
                    </a:cubicBezTo>
                    <a:cubicBezTo>
                      <a:pt x="239" y="2241"/>
                      <a:pt x="747" y="2300"/>
                      <a:pt x="986" y="2300"/>
                    </a:cubicBezTo>
                    <a:lnTo>
                      <a:pt x="1046" y="2300"/>
                    </a:lnTo>
                    <a:cubicBezTo>
                      <a:pt x="1613" y="2300"/>
                      <a:pt x="2240" y="2166"/>
                      <a:pt x="2674" y="1792"/>
                    </a:cubicBezTo>
                    <a:cubicBezTo>
                      <a:pt x="2912" y="1613"/>
                      <a:pt x="3107" y="1419"/>
                      <a:pt x="3226" y="1180"/>
                    </a:cubicBezTo>
                    <a:cubicBezTo>
                      <a:pt x="3361" y="926"/>
                      <a:pt x="3286" y="553"/>
                      <a:pt x="3166" y="374"/>
                    </a:cubicBezTo>
                    <a:cubicBezTo>
                      <a:pt x="2987" y="60"/>
                      <a:pt x="2614" y="0"/>
                      <a:pt x="2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9" name="Google Shape;499;p35"/>
              <p:cNvSpPr/>
              <p:nvPr/>
            </p:nvSpPr>
            <p:spPr>
              <a:xfrm>
                <a:off x="3562615" y="703087"/>
                <a:ext cx="126410" cy="121336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435" extrusionOk="0">
                    <a:moveTo>
                      <a:pt x="967" y="210"/>
                    </a:moveTo>
                    <a:cubicBezTo>
                      <a:pt x="1024" y="210"/>
                      <a:pt x="1077" y="224"/>
                      <a:pt x="1121" y="254"/>
                    </a:cubicBezTo>
                    <a:cubicBezTo>
                      <a:pt x="1240" y="314"/>
                      <a:pt x="1240" y="374"/>
                      <a:pt x="1300" y="493"/>
                    </a:cubicBezTo>
                    <a:cubicBezTo>
                      <a:pt x="1300" y="687"/>
                      <a:pt x="1240" y="867"/>
                      <a:pt x="1121" y="1001"/>
                    </a:cubicBezTo>
                    <a:cubicBezTo>
                      <a:pt x="987" y="1120"/>
                      <a:pt x="807" y="1240"/>
                      <a:pt x="553" y="1240"/>
                    </a:cubicBezTo>
                    <a:cubicBezTo>
                      <a:pt x="494" y="1240"/>
                      <a:pt x="374" y="1240"/>
                      <a:pt x="300" y="1180"/>
                    </a:cubicBezTo>
                    <a:cubicBezTo>
                      <a:pt x="240" y="1180"/>
                      <a:pt x="180" y="1061"/>
                      <a:pt x="180" y="867"/>
                    </a:cubicBezTo>
                    <a:cubicBezTo>
                      <a:pt x="180" y="747"/>
                      <a:pt x="300" y="628"/>
                      <a:pt x="374" y="568"/>
                    </a:cubicBezTo>
                    <a:cubicBezTo>
                      <a:pt x="513" y="371"/>
                      <a:pt x="768" y="210"/>
                      <a:pt x="967" y="210"/>
                    </a:cubicBezTo>
                    <a:close/>
                    <a:moveTo>
                      <a:pt x="987" y="0"/>
                    </a:moveTo>
                    <a:cubicBezTo>
                      <a:pt x="673" y="0"/>
                      <a:pt x="374" y="254"/>
                      <a:pt x="240" y="433"/>
                    </a:cubicBezTo>
                    <a:cubicBezTo>
                      <a:pt x="120" y="568"/>
                      <a:pt x="1" y="747"/>
                      <a:pt x="1" y="867"/>
                    </a:cubicBezTo>
                    <a:cubicBezTo>
                      <a:pt x="1" y="1120"/>
                      <a:pt x="61" y="1315"/>
                      <a:pt x="240" y="1374"/>
                    </a:cubicBezTo>
                    <a:cubicBezTo>
                      <a:pt x="300" y="1434"/>
                      <a:pt x="434" y="1434"/>
                      <a:pt x="494" y="1434"/>
                    </a:cubicBezTo>
                    <a:lnTo>
                      <a:pt x="553" y="1434"/>
                    </a:lnTo>
                    <a:cubicBezTo>
                      <a:pt x="867" y="1374"/>
                      <a:pt x="1046" y="1315"/>
                      <a:pt x="1240" y="1120"/>
                    </a:cubicBezTo>
                    <a:cubicBezTo>
                      <a:pt x="1420" y="941"/>
                      <a:pt x="1494" y="687"/>
                      <a:pt x="1494" y="493"/>
                    </a:cubicBezTo>
                    <a:cubicBezTo>
                      <a:pt x="1420" y="314"/>
                      <a:pt x="1360" y="195"/>
                      <a:pt x="1240" y="120"/>
                    </a:cubicBezTo>
                    <a:cubicBezTo>
                      <a:pt x="1181" y="60"/>
                      <a:pt x="1046" y="0"/>
                      <a:pt x="9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0" name="Google Shape;500;p35"/>
              <p:cNvSpPr/>
              <p:nvPr/>
            </p:nvSpPr>
            <p:spPr>
              <a:xfrm>
                <a:off x="3409824" y="676537"/>
                <a:ext cx="447127" cy="242588"/>
              </a:xfrm>
              <a:custGeom>
                <a:avLst/>
                <a:gdLst/>
                <a:ahLst/>
                <a:cxnLst/>
                <a:rect l="l" t="t" r="r" b="b"/>
                <a:pathLst>
                  <a:path w="5288" h="2869" extrusionOk="0">
                    <a:moveTo>
                      <a:pt x="5094" y="1"/>
                    </a:moveTo>
                    <a:lnTo>
                      <a:pt x="2181" y="2674"/>
                    </a:lnTo>
                    <a:lnTo>
                      <a:pt x="120" y="2301"/>
                    </a:lnTo>
                    <a:cubicBezTo>
                      <a:pt x="61" y="2301"/>
                      <a:pt x="1" y="2301"/>
                      <a:pt x="1" y="2375"/>
                    </a:cubicBezTo>
                    <a:cubicBezTo>
                      <a:pt x="1" y="2435"/>
                      <a:pt x="61" y="2435"/>
                      <a:pt x="61" y="2495"/>
                    </a:cubicBezTo>
                    <a:lnTo>
                      <a:pt x="2181" y="2868"/>
                    </a:lnTo>
                    <a:lnTo>
                      <a:pt x="2241" y="2868"/>
                    </a:lnTo>
                    <a:lnTo>
                      <a:pt x="5228" y="135"/>
                    </a:lnTo>
                    <a:cubicBezTo>
                      <a:pt x="5288" y="135"/>
                      <a:pt x="5288" y="60"/>
                      <a:pt x="5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1" name="Google Shape;501;p35"/>
              <p:cNvSpPr/>
              <p:nvPr/>
            </p:nvSpPr>
            <p:spPr>
              <a:xfrm>
                <a:off x="3409824" y="902639"/>
                <a:ext cx="473677" cy="1206008"/>
              </a:xfrm>
              <a:custGeom>
                <a:avLst/>
                <a:gdLst/>
                <a:ahLst/>
                <a:cxnLst/>
                <a:rect l="l" t="t" r="r" b="b"/>
                <a:pathLst>
                  <a:path w="5602" h="14263" extrusionOk="0">
                    <a:moveTo>
                      <a:pt x="2181" y="0"/>
                    </a:moveTo>
                    <a:cubicBezTo>
                      <a:pt x="2107" y="0"/>
                      <a:pt x="2107" y="75"/>
                      <a:pt x="2047" y="75"/>
                    </a:cubicBezTo>
                    <a:cubicBezTo>
                      <a:pt x="2047" y="135"/>
                      <a:pt x="2107" y="194"/>
                      <a:pt x="2107" y="194"/>
                    </a:cubicBezTo>
                    <a:cubicBezTo>
                      <a:pt x="2420" y="254"/>
                      <a:pt x="2674" y="508"/>
                      <a:pt x="2853" y="747"/>
                    </a:cubicBezTo>
                    <a:cubicBezTo>
                      <a:pt x="2988" y="881"/>
                      <a:pt x="3047" y="941"/>
                      <a:pt x="3107" y="1060"/>
                    </a:cubicBezTo>
                    <a:cubicBezTo>
                      <a:pt x="3167" y="1120"/>
                      <a:pt x="3227" y="1195"/>
                      <a:pt x="3227" y="1255"/>
                    </a:cubicBezTo>
                    <a:cubicBezTo>
                      <a:pt x="3481" y="1568"/>
                      <a:pt x="3735" y="1867"/>
                      <a:pt x="3973" y="2181"/>
                    </a:cubicBezTo>
                    <a:cubicBezTo>
                      <a:pt x="3973" y="2240"/>
                      <a:pt x="4048" y="2315"/>
                      <a:pt x="4048" y="2315"/>
                    </a:cubicBezTo>
                    <a:cubicBezTo>
                      <a:pt x="4287" y="2688"/>
                      <a:pt x="4541" y="3062"/>
                      <a:pt x="4660" y="3435"/>
                    </a:cubicBezTo>
                    <a:cubicBezTo>
                      <a:pt x="4720" y="3495"/>
                      <a:pt x="4720" y="3555"/>
                      <a:pt x="4795" y="3614"/>
                    </a:cubicBezTo>
                    <a:cubicBezTo>
                      <a:pt x="4914" y="3988"/>
                      <a:pt x="5034" y="4301"/>
                      <a:pt x="5168" y="4675"/>
                    </a:cubicBezTo>
                    <a:lnTo>
                      <a:pt x="5168" y="4854"/>
                    </a:lnTo>
                    <a:lnTo>
                      <a:pt x="5228" y="4929"/>
                    </a:lnTo>
                    <a:cubicBezTo>
                      <a:pt x="5288" y="5227"/>
                      <a:pt x="5347" y="5601"/>
                      <a:pt x="5347" y="5974"/>
                    </a:cubicBezTo>
                    <a:lnTo>
                      <a:pt x="5347" y="6168"/>
                    </a:lnTo>
                    <a:cubicBezTo>
                      <a:pt x="5407" y="6347"/>
                      <a:pt x="5407" y="6601"/>
                      <a:pt x="5407" y="6795"/>
                    </a:cubicBezTo>
                    <a:cubicBezTo>
                      <a:pt x="5407" y="7034"/>
                      <a:pt x="5407" y="7288"/>
                      <a:pt x="5347" y="7468"/>
                    </a:cubicBezTo>
                    <a:lnTo>
                      <a:pt x="5347" y="7662"/>
                    </a:lnTo>
                    <a:cubicBezTo>
                      <a:pt x="5347" y="8035"/>
                      <a:pt x="5288" y="8468"/>
                      <a:pt x="5228" y="8842"/>
                    </a:cubicBezTo>
                    <a:cubicBezTo>
                      <a:pt x="5168" y="8901"/>
                      <a:pt x="5168" y="8961"/>
                      <a:pt x="5168" y="9036"/>
                    </a:cubicBezTo>
                    <a:cubicBezTo>
                      <a:pt x="5034" y="9469"/>
                      <a:pt x="4914" y="9962"/>
                      <a:pt x="4720" y="10395"/>
                    </a:cubicBezTo>
                    <a:cubicBezTo>
                      <a:pt x="4720" y="10454"/>
                      <a:pt x="4720" y="10454"/>
                      <a:pt x="4660" y="10529"/>
                    </a:cubicBezTo>
                    <a:cubicBezTo>
                      <a:pt x="4541" y="10903"/>
                      <a:pt x="4347" y="11201"/>
                      <a:pt x="4168" y="11515"/>
                    </a:cubicBezTo>
                    <a:lnTo>
                      <a:pt x="3973" y="11709"/>
                    </a:lnTo>
                    <a:cubicBezTo>
                      <a:pt x="3973" y="11769"/>
                      <a:pt x="3914" y="11829"/>
                      <a:pt x="3914" y="11888"/>
                    </a:cubicBezTo>
                    <a:cubicBezTo>
                      <a:pt x="3675" y="12202"/>
                      <a:pt x="3421" y="12456"/>
                      <a:pt x="3167" y="12695"/>
                    </a:cubicBezTo>
                    <a:lnTo>
                      <a:pt x="3047" y="12829"/>
                    </a:lnTo>
                    <a:cubicBezTo>
                      <a:pt x="2794" y="13008"/>
                      <a:pt x="2480" y="13262"/>
                      <a:pt x="2241" y="13382"/>
                    </a:cubicBezTo>
                    <a:cubicBezTo>
                      <a:pt x="2181" y="13441"/>
                      <a:pt x="2107" y="13441"/>
                      <a:pt x="2047" y="13516"/>
                    </a:cubicBezTo>
                    <a:cubicBezTo>
                      <a:pt x="1733" y="13695"/>
                      <a:pt x="1435" y="13815"/>
                      <a:pt x="1121" y="13890"/>
                    </a:cubicBezTo>
                    <a:cubicBezTo>
                      <a:pt x="1061" y="13949"/>
                      <a:pt x="986" y="13949"/>
                      <a:pt x="927" y="13949"/>
                    </a:cubicBezTo>
                    <a:cubicBezTo>
                      <a:pt x="688" y="14009"/>
                      <a:pt x="374" y="14069"/>
                      <a:pt x="120" y="14069"/>
                    </a:cubicBezTo>
                    <a:cubicBezTo>
                      <a:pt x="61" y="14128"/>
                      <a:pt x="1" y="14128"/>
                      <a:pt x="1" y="14188"/>
                    </a:cubicBezTo>
                    <a:cubicBezTo>
                      <a:pt x="1" y="14263"/>
                      <a:pt x="61" y="14263"/>
                      <a:pt x="120" y="14263"/>
                    </a:cubicBezTo>
                    <a:lnTo>
                      <a:pt x="314" y="14263"/>
                    </a:lnTo>
                    <a:cubicBezTo>
                      <a:pt x="553" y="14263"/>
                      <a:pt x="748" y="14188"/>
                      <a:pt x="986" y="14128"/>
                    </a:cubicBezTo>
                    <a:cubicBezTo>
                      <a:pt x="1061" y="14128"/>
                      <a:pt x="1121" y="14069"/>
                      <a:pt x="1181" y="14069"/>
                    </a:cubicBezTo>
                    <a:cubicBezTo>
                      <a:pt x="1494" y="13949"/>
                      <a:pt x="1808" y="13815"/>
                      <a:pt x="2107" y="13695"/>
                    </a:cubicBezTo>
                    <a:cubicBezTo>
                      <a:pt x="2181" y="13636"/>
                      <a:pt x="2241" y="13636"/>
                      <a:pt x="2301" y="13576"/>
                    </a:cubicBezTo>
                    <a:cubicBezTo>
                      <a:pt x="2614" y="13382"/>
                      <a:pt x="2853" y="13203"/>
                      <a:pt x="3167" y="12949"/>
                    </a:cubicBezTo>
                    <a:cubicBezTo>
                      <a:pt x="3167" y="12889"/>
                      <a:pt x="3227" y="12889"/>
                      <a:pt x="3301" y="12829"/>
                    </a:cubicBezTo>
                    <a:cubicBezTo>
                      <a:pt x="3540" y="12575"/>
                      <a:pt x="3794" y="12321"/>
                      <a:pt x="4048" y="12023"/>
                    </a:cubicBezTo>
                    <a:cubicBezTo>
                      <a:pt x="4048" y="11948"/>
                      <a:pt x="4108" y="11888"/>
                      <a:pt x="4108" y="11888"/>
                    </a:cubicBezTo>
                    <a:cubicBezTo>
                      <a:pt x="4168" y="11769"/>
                      <a:pt x="4227" y="11709"/>
                      <a:pt x="4287" y="11649"/>
                    </a:cubicBezTo>
                    <a:cubicBezTo>
                      <a:pt x="4481" y="11336"/>
                      <a:pt x="4660" y="11022"/>
                      <a:pt x="4855" y="10649"/>
                    </a:cubicBezTo>
                    <a:cubicBezTo>
                      <a:pt x="4855" y="10589"/>
                      <a:pt x="4855" y="10529"/>
                      <a:pt x="4914" y="10454"/>
                    </a:cubicBezTo>
                    <a:cubicBezTo>
                      <a:pt x="5094" y="10021"/>
                      <a:pt x="5228" y="9588"/>
                      <a:pt x="5347" y="9095"/>
                    </a:cubicBezTo>
                    <a:lnTo>
                      <a:pt x="5347" y="8901"/>
                    </a:lnTo>
                    <a:cubicBezTo>
                      <a:pt x="5467" y="8528"/>
                      <a:pt x="5467" y="8095"/>
                      <a:pt x="5542" y="7721"/>
                    </a:cubicBezTo>
                    <a:lnTo>
                      <a:pt x="5542" y="7542"/>
                    </a:lnTo>
                    <a:cubicBezTo>
                      <a:pt x="5542" y="7288"/>
                      <a:pt x="5601" y="7034"/>
                      <a:pt x="5601" y="6795"/>
                    </a:cubicBezTo>
                    <a:cubicBezTo>
                      <a:pt x="5601" y="6601"/>
                      <a:pt x="5542" y="6347"/>
                      <a:pt x="5542" y="6168"/>
                    </a:cubicBezTo>
                    <a:lnTo>
                      <a:pt x="5542" y="5974"/>
                    </a:lnTo>
                    <a:cubicBezTo>
                      <a:pt x="5542" y="5601"/>
                      <a:pt x="5467" y="5227"/>
                      <a:pt x="5347" y="4854"/>
                    </a:cubicBezTo>
                    <a:lnTo>
                      <a:pt x="5347" y="4675"/>
                    </a:lnTo>
                    <a:cubicBezTo>
                      <a:pt x="5228" y="4301"/>
                      <a:pt x="5094" y="3988"/>
                      <a:pt x="4974" y="3614"/>
                    </a:cubicBezTo>
                    <a:cubicBezTo>
                      <a:pt x="4914" y="3555"/>
                      <a:pt x="4914" y="3495"/>
                      <a:pt x="4914" y="3435"/>
                    </a:cubicBezTo>
                    <a:cubicBezTo>
                      <a:pt x="4720" y="3062"/>
                      <a:pt x="4481" y="2688"/>
                      <a:pt x="4287" y="2315"/>
                    </a:cubicBezTo>
                    <a:cubicBezTo>
                      <a:pt x="4227" y="2240"/>
                      <a:pt x="4168" y="2181"/>
                      <a:pt x="4168" y="2121"/>
                    </a:cubicBezTo>
                    <a:cubicBezTo>
                      <a:pt x="3973" y="1867"/>
                      <a:pt x="3735" y="1568"/>
                      <a:pt x="3481" y="1255"/>
                    </a:cubicBezTo>
                    <a:cubicBezTo>
                      <a:pt x="3421" y="1195"/>
                      <a:pt x="3361" y="1120"/>
                      <a:pt x="3361" y="1060"/>
                    </a:cubicBezTo>
                    <a:cubicBezTo>
                      <a:pt x="3227" y="941"/>
                      <a:pt x="3107" y="822"/>
                      <a:pt x="3047" y="687"/>
                    </a:cubicBezTo>
                    <a:cubicBezTo>
                      <a:pt x="2853" y="508"/>
                      <a:pt x="2734" y="373"/>
                      <a:pt x="2555" y="254"/>
                    </a:cubicBezTo>
                    <a:cubicBezTo>
                      <a:pt x="2480" y="194"/>
                      <a:pt x="2420" y="135"/>
                      <a:pt x="2301" y="75"/>
                    </a:cubicBezTo>
                    <a:cubicBezTo>
                      <a:pt x="2241" y="75"/>
                      <a:pt x="2241" y="75"/>
                      <a:pt x="2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2" name="Google Shape;502;p35"/>
              <p:cNvSpPr/>
              <p:nvPr/>
            </p:nvSpPr>
            <p:spPr>
              <a:xfrm>
                <a:off x="3419970" y="902639"/>
                <a:ext cx="609980" cy="1231290"/>
              </a:xfrm>
              <a:custGeom>
                <a:avLst/>
                <a:gdLst/>
                <a:ahLst/>
                <a:cxnLst/>
                <a:rect l="l" t="t" r="r" b="b"/>
                <a:pathLst>
                  <a:path w="7214" h="14562" extrusionOk="0">
                    <a:moveTo>
                      <a:pt x="2240" y="0"/>
                    </a:moveTo>
                    <a:cubicBezTo>
                      <a:pt x="2240" y="0"/>
                      <a:pt x="2181" y="0"/>
                      <a:pt x="2181" y="75"/>
                    </a:cubicBezTo>
                    <a:cubicBezTo>
                      <a:pt x="2181" y="135"/>
                      <a:pt x="2181" y="194"/>
                      <a:pt x="2240" y="194"/>
                    </a:cubicBezTo>
                    <a:cubicBezTo>
                      <a:pt x="2300" y="194"/>
                      <a:pt x="2360" y="194"/>
                      <a:pt x="2435" y="254"/>
                    </a:cubicBezTo>
                    <a:cubicBezTo>
                      <a:pt x="3181" y="373"/>
                      <a:pt x="3794" y="627"/>
                      <a:pt x="4361" y="1060"/>
                    </a:cubicBezTo>
                    <a:lnTo>
                      <a:pt x="4540" y="1255"/>
                    </a:lnTo>
                    <a:cubicBezTo>
                      <a:pt x="4854" y="1434"/>
                      <a:pt x="5108" y="1747"/>
                      <a:pt x="5287" y="2061"/>
                    </a:cubicBezTo>
                    <a:cubicBezTo>
                      <a:pt x="5347" y="2061"/>
                      <a:pt x="5422" y="2121"/>
                      <a:pt x="5422" y="2181"/>
                    </a:cubicBezTo>
                    <a:lnTo>
                      <a:pt x="5481" y="2181"/>
                    </a:lnTo>
                    <a:cubicBezTo>
                      <a:pt x="5720" y="2614"/>
                      <a:pt x="5974" y="3062"/>
                      <a:pt x="6168" y="3495"/>
                    </a:cubicBezTo>
                    <a:cubicBezTo>
                      <a:pt x="6228" y="3555"/>
                      <a:pt x="6228" y="3614"/>
                      <a:pt x="6288" y="3674"/>
                    </a:cubicBezTo>
                    <a:cubicBezTo>
                      <a:pt x="6407" y="4047"/>
                      <a:pt x="6542" y="4361"/>
                      <a:pt x="6661" y="4734"/>
                    </a:cubicBezTo>
                    <a:cubicBezTo>
                      <a:pt x="6661" y="4794"/>
                      <a:pt x="6661" y="4854"/>
                      <a:pt x="6721" y="4929"/>
                    </a:cubicBezTo>
                    <a:cubicBezTo>
                      <a:pt x="6781" y="5362"/>
                      <a:pt x="6840" y="5735"/>
                      <a:pt x="6915" y="6108"/>
                    </a:cubicBezTo>
                    <a:cubicBezTo>
                      <a:pt x="6915" y="6168"/>
                      <a:pt x="6975" y="6228"/>
                      <a:pt x="6975" y="6288"/>
                    </a:cubicBezTo>
                    <a:cubicBezTo>
                      <a:pt x="7035" y="6855"/>
                      <a:pt x="7035" y="7408"/>
                      <a:pt x="7035" y="7916"/>
                    </a:cubicBezTo>
                    <a:cubicBezTo>
                      <a:pt x="7035" y="7975"/>
                      <a:pt x="6975" y="8035"/>
                      <a:pt x="6975" y="8095"/>
                    </a:cubicBezTo>
                    <a:cubicBezTo>
                      <a:pt x="6975" y="8408"/>
                      <a:pt x="6975" y="8722"/>
                      <a:pt x="6915" y="8961"/>
                    </a:cubicBezTo>
                    <a:cubicBezTo>
                      <a:pt x="6840" y="9275"/>
                      <a:pt x="6781" y="9529"/>
                      <a:pt x="6721" y="9782"/>
                    </a:cubicBezTo>
                    <a:cubicBezTo>
                      <a:pt x="6721" y="9842"/>
                      <a:pt x="6721" y="9902"/>
                      <a:pt x="6661" y="9962"/>
                    </a:cubicBezTo>
                    <a:cubicBezTo>
                      <a:pt x="6542" y="10454"/>
                      <a:pt x="6348" y="10962"/>
                      <a:pt x="6168" y="11395"/>
                    </a:cubicBezTo>
                    <a:cubicBezTo>
                      <a:pt x="6168" y="11455"/>
                      <a:pt x="6094" y="11515"/>
                      <a:pt x="6094" y="11515"/>
                    </a:cubicBezTo>
                    <a:cubicBezTo>
                      <a:pt x="5795" y="12082"/>
                      <a:pt x="5481" y="12575"/>
                      <a:pt x="5048" y="12949"/>
                    </a:cubicBezTo>
                    <a:cubicBezTo>
                      <a:pt x="5048" y="13008"/>
                      <a:pt x="4974" y="13008"/>
                      <a:pt x="4914" y="13068"/>
                    </a:cubicBezTo>
                    <a:cubicBezTo>
                      <a:pt x="4600" y="13382"/>
                      <a:pt x="4227" y="13636"/>
                      <a:pt x="3853" y="13815"/>
                    </a:cubicBezTo>
                    <a:cubicBezTo>
                      <a:pt x="3794" y="13890"/>
                      <a:pt x="3734" y="13890"/>
                      <a:pt x="3674" y="13949"/>
                    </a:cubicBezTo>
                    <a:cubicBezTo>
                      <a:pt x="3301" y="14128"/>
                      <a:pt x="2927" y="14263"/>
                      <a:pt x="2494" y="14323"/>
                    </a:cubicBezTo>
                    <a:lnTo>
                      <a:pt x="2300" y="14323"/>
                    </a:lnTo>
                    <a:cubicBezTo>
                      <a:pt x="1927" y="14382"/>
                      <a:pt x="1553" y="14382"/>
                      <a:pt x="1180" y="14382"/>
                    </a:cubicBezTo>
                    <a:lnTo>
                      <a:pt x="1001" y="14382"/>
                    </a:lnTo>
                    <a:cubicBezTo>
                      <a:pt x="687" y="14382"/>
                      <a:pt x="433" y="14323"/>
                      <a:pt x="194" y="14263"/>
                    </a:cubicBezTo>
                    <a:lnTo>
                      <a:pt x="0" y="14263"/>
                    </a:lnTo>
                    <a:lnTo>
                      <a:pt x="0" y="14323"/>
                    </a:lnTo>
                    <a:cubicBezTo>
                      <a:pt x="0" y="14382"/>
                      <a:pt x="0" y="14382"/>
                      <a:pt x="60" y="14442"/>
                    </a:cubicBezTo>
                    <a:cubicBezTo>
                      <a:pt x="374" y="14502"/>
                      <a:pt x="747" y="14562"/>
                      <a:pt x="1061" y="14562"/>
                    </a:cubicBezTo>
                    <a:lnTo>
                      <a:pt x="1494" y="14562"/>
                    </a:lnTo>
                    <a:cubicBezTo>
                      <a:pt x="1807" y="14562"/>
                      <a:pt x="2061" y="14562"/>
                      <a:pt x="2360" y="14502"/>
                    </a:cubicBezTo>
                    <a:lnTo>
                      <a:pt x="2554" y="14502"/>
                    </a:lnTo>
                    <a:cubicBezTo>
                      <a:pt x="2987" y="14382"/>
                      <a:pt x="3420" y="14263"/>
                      <a:pt x="3794" y="14069"/>
                    </a:cubicBezTo>
                    <a:cubicBezTo>
                      <a:pt x="3853" y="14069"/>
                      <a:pt x="3928" y="14009"/>
                      <a:pt x="3988" y="14009"/>
                    </a:cubicBezTo>
                    <a:cubicBezTo>
                      <a:pt x="4361" y="13755"/>
                      <a:pt x="4675" y="13516"/>
                      <a:pt x="5048" y="13262"/>
                    </a:cubicBezTo>
                    <a:lnTo>
                      <a:pt x="5048" y="13203"/>
                    </a:lnTo>
                    <a:cubicBezTo>
                      <a:pt x="5108" y="13143"/>
                      <a:pt x="5168" y="13143"/>
                      <a:pt x="5168" y="13068"/>
                    </a:cubicBezTo>
                    <a:cubicBezTo>
                      <a:pt x="5601" y="12695"/>
                      <a:pt x="5914" y="12202"/>
                      <a:pt x="6228" y="11649"/>
                    </a:cubicBezTo>
                    <a:cubicBezTo>
                      <a:pt x="6288" y="11575"/>
                      <a:pt x="6288" y="11515"/>
                      <a:pt x="6288" y="11455"/>
                    </a:cubicBezTo>
                    <a:cubicBezTo>
                      <a:pt x="6542" y="11082"/>
                      <a:pt x="6721" y="10589"/>
                      <a:pt x="6840" y="10081"/>
                    </a:cubicBezTo>
                    <a:cubicBezTo>
                      <a:pt x="6840" y="10021"/>
                      <a:pt x="6840" y="9962"/>
                      <a:pt x="6915" y="9902"/>
                    </a:cubicBezTo>
                    <a:cubicBezTo>
                      <a:pt x="6975" y="9588"/>
                      <a:pt x="7035" y="9334"/>
                      <a:pt x="7094" y="9036"/>
                    </a:cubicBezTo>
                    <a:cubicBezTo>
                      <a:pt x="7094" y="8722"/>
                      <a:pt x="7154" y="8468"/>
                      <a:pt x="7154" y="8155"/>
                    </a:cubicBezTo>
                    <a:lnTo>
                      <a:pt x="7154" y="7975"/>
                    </a:lnTo>
                    <a:cubicBezTo>
                      <a:pt x="7214" y="7408"/>
                      <a:pt x="7214" y="6915"/>
                      <a:pt x="7094" y="6347"/>
                    </a:cubicBezTo>
                    <a:lnTo>
                      <a:pt x="7094" y="6168"/>
                    </a:lnTo>
                    <a:cubicBezTo>
                      <a:pt x="7035" y="5735"/>
                      <a:pt x="6975" y="5362"/>
                      <a:pt x="6915" y="4929"/>
                    </a:cubicBezTo>
                    <a:cubicBezTo>
                      <a:pt x="6840" y="4854"/>
                      <a:pt x="6840" y="4794"/>
                      <a:pt x="6840" y="4794"/>
                    </a:cubicBezTo>
                    <a:cubicBezTo>
                      <a:pt x="6721" y="4421"/>
                      <a:pt x="6601" y="4047"/>
                      <a:pt x="6467" y="3674"/>
                    </a:cubicBezTo>
                    <a:cubicBezTo>
                      <a:pt x="6407" y="3614"/>
                      <a:pt x="6407" y="3555"/>
                      <a:pt x="6407" y="3495"/>
                    </a:cubicBezTo>
                    <a:cubicBezTo>
                      <a:pt x="6168" y="3062"/>
                      <a:pt x="5914" y="2614"/>
                      <a:pt x="5661" y="2181"/>
                    </a:cubicBezTo>
                    <a:cubicBezTo>
                      <a:pt x="5601" y="2121"/>
                      <a:pt x="5601" y="2121"/>
                      <a:pt x="5601" y="2061"/>
                    </a:cubicBezTo>
                    <a:cubicBezTo>
                      <a:pt x="5541" y="2061"/>
                      <a:pt x="5541" y="2061"/>
                      <a:pt x="5541" y="2001"/>
                    </a:cubicBezTo>
                    <a:cubicBezTo>
                      <a:pt x="5287" y="1747"/>
                      <a:pt x="5108" y="1434"/>
                      <a:pt x="4794" y="1255"/>
                    </a:cubicBezTo>
                    <a:cubicBezTo>
                      <a:pt x="4735" y="1195"/>
                      <a:pt x="4675" y="1120"/>
                      <a:pt x="4600" y="1060"/>
                    </a:cubicBezTo>
                    <a:cubicBezTo>
                      <a:pt x="3928" y="508"/>
                      <a:pt x="3107" y="135"/>
                      <a:pt x="22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3" name="Google Shape;503;p35"/>
              <p:cNvSpPr/>
              <p:nvPr/>
            </p:nvSpPr>
            <p:spPr>
              <a:xfrm>
                <a:off x="3672537" y="992268"/>
                <a:ext cx="152875" cy="16488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95" extrusionOk="0">
                    <a:moveTo>
                      <a:pt x="0" y="0"/>
                    </a:moveTo>
                    <a:cubicBezTo>
                      <a:pt x="60" y="60"/>
                      <a:pt x="120" y="135"/>
                      <a:pt x="120" y="195"/>
                    </a:cubicBezTo>
                    <a:lnTo>
                      <a:pt x="1807" y="195"/>
                    </a:lnTo>
                    <a:cubicBezTo>
                      <a:pt x="1748" y="135"/>
                      <a:pt x="1688" y="60"/>
                      <a:pt x="16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" name="Google Shape;504;p35"/>
              <p:cNvSpPr/>
              <p:nvPr/>
            </p:nvSpPr>
            <p:spPr>
              <a:xfrm>
                <a:off x="3745763" y="1071834"/>
                <a:ext cx="1528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314" extrusionOk="0">
                    <a:moveTo>
                      <a:pt x="1688" y="0"/>
                    </a:moveTo>
                    <a:lnTo>
                      <a:pt x="1434" y="60"/>
                    </a:lnTo>
                    <a:lnTo>
                      <a:pt x="195" y="120"/>
                    </a:lnTo>
                    <a:lnTo>
                      <a:pt x="0" y="180"/>
                    </a:lnTo>
                    <a:cubicBezTo>
                      <a:pt x="0" y="239"/>
                      <a:pt x="75" y="314"/>
                      <a:pt x="75" y="314"/>
                    </a:cubicBezTo>
                    <a:lnTo>
                      <a:pt x="314" y="314"/>
                    </a:lnTo>
                    <a:lnTo>
                      <a:pt x="1628" y="180"/>
                    </a:lnTo>
                    <a:lnTo>
                      <a:pt x="1808" y="180"/>
                    </a:lnTo>
                    <a:cubicBezTo>
                      <a:pt x="1748" y="120"/>
                      <a:pt x="1748" y="120"/>
                      <a:pt x="1748" y="60"/>
                    </a:cubicBezTo>
                    <a:cubicBezTo>
                      <a:pt x="1688" y="60"/>
                      <a:pt x="1688" y="60"/>
                      <a:pt x="1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5" name="Google Shape;505;p35"/>
              <p:cNvSpPr/>
              <p:nvPr/>
            </p:nvSpPr>
            <p:spPr>
              <a:xfrm>
                <a:off x="3803852" y="1193087"/>
                <a:ext cx="163022" cy="20293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240" extrusionOk="0">
                    <a:moveTo>
                      <a:pt x="0" y="0"/>
                    </a:moveTo>
                    <a:cubicBezTo>
                      <a:pt x="60" y="60"/>
                      <a:pt x="60" y="120"/>
                      <a:pt x="135" y="179"/>
                    </a:cubicBezTo>
                    <a:lnTo>
                      <a:pt x="314" y="179"/>
                    </a:lnTo>
                    <a:lnTo>
                      <a:pt x="1748" y="239"/>
                    </a:lnTo>
                    <a:lnTo>
                      <a:pt x="1927" y="239"/>
                    </a:lnTo>
                    <a:cubicBezTo>
                      <a:pt x="1867" y="179"/>
                      <a:pt x="1867" y="120"/>
                      <a:pt x="1867" y="60"/>
                    </a:cubicBezTo>
                    <a:lnTo>
                      <a:pt x="1628" y="60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6" name="Google Shape;506;p35"/>
              <p:cNvSpPr/>
              <p:nvPr/>
            </p:nvSpPr>
            <p:spPr>
              <a:xfrm>
                <a:off x="3846806" y="1297852"/>
                <a:ext cx="157949" cy="21562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255" extrusionOk="0">
                    <a:moveTo>
                      <a:pt x="0" y="1"/>
                    </a:moveTo>
                    <a:lnTo>
                      <a:pt x="0" y="180"/>
                    </a:lnTo>
                    <a:lnTo>
                      <a:pt x="179" y="180"/>
                    </a:lnTo>
                    <a:lnTo>
                      <a:pt x="1673" y="255"/>
                    </a:lnTo>
                    <a:lnTo>
                      <a:pt x="1867" y="255"/>
                    </a:lnTo>
                    <a:cubicBezTo>
                      <a:pt x="1792" y="180"/>
                      <a:pt x="1792" y="120"/>
                      <a:pt x="1792" y="120"/>
                    </a:cubicBezTo>
                    <a:lnTo>
                      <a:pt x="1613" y="60"/>
                    </a:lnTo>
                    <a:lnTo>
                      <a:pt x="1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7" name="Google Shape;507;p35"/>
              <p:cNvSpPr/>
              <p:nvPr/>
            </p:nvSpPr>
            <p:spPr>
              <a:xfrm>
                <a:off x="3861942" y="1407774"/>
                <a:ext cx="157949" cy="31624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374" extrusionOk="0">
                    <a:moveTo>
                      <a:pt x="0" y="0"/>
                    </a:moveTo>
                    <a:lnTo>
                      <a:pt x="0" y="194"/>
                    </a:lnTo>
                    <a:lnTo>
                      <a:pt x="195" y="194"/>
                    </a:lnTo>
                    <a:lnTo>
                      <a:pt x="1748" y="314"/>
                    </a:lnTo>
                    <a:lnTo>
                      <a:pt x="1867" y="373"/>
                    </a:lnTo>
                    <a:lnTo>
                      <a:pt x="1867" y="194"/>
                    </a:lnTo>
                    <a:lnTo>
                      <a:pt x="1688" y="134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8" name="Google Shape;508;p35"/>
              <p:cNvSpPr/>
              <p:nvPr/>
            </p:nvSpPr>
            <p:spPr>
              <a:xfrm>
                <a:off x="3861942" y="1534016"/>
                <a:ext cx="163022" cy="58174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688" extrusionOk="0">
                    <a:moveTo>
                      <a:pt x="0" y="1"/>
                    </a:moveTo>
                    <a:lnTo>
                      <a:pt x="0" y="195"/>
                    </a:lnTo>
                    <a:lnTo>
                      <a:pt x="195" y="254"/>
                    </a:lnTo>
                    <a:lnTo>
                      <a:pt x="1748" y="628"/>
                    </a:lnTo>
                    <a:lnTo>
                      <a:pt x="1927" y="688"/>
                    </a:lnTo>
                    <a:lnTo>
                      <a:pt x="1927" y="508"/>
                    </a:lnTo>
                    <a:lnTo>
                      <a:pt x="1808" y="449"/>
                    </a:lnTo>
                    <a:lnTo>
                      <a:pt x="195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9" name="Google Shape;509;p35"/>
              <p:cNvSpPr/>
              <p:nvPr/>
            </p:nvSpPr>
            <p:spPr>
              <a:xfrm>
                <a:off x="3846806" y="1650195"/>
                <a:ext cx="157949" cy="104933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241" extrusionOk="0">
                    <a:moveTo>
                      <a:pt x="60" y="1"/>
                    </a:moveTo>
                    <a:cubicBezTo>
                      <a:pt x="0" y="60"/>
                      <a:pt x="0" y="120"/>
                      <a:pt x="0" y="195"/>
                    </a:cubicBezTo>
                    <a:lnTo>
                      <a:pt x="179" y="254"/>
                    </a:lnTo>
                    <a:lnTo>
                      <a:pt x="1613" y="1121"/>
                    </a:lnTo>
                    <a:lnTo>
                      <a:pt x="1792" y="1240"/>
                    </a:lnTo>
                    <a:cubicBezTo>
                      <a:pt x="1792" y="1180"/>
                      <a:pt x="1792" y="1121"/>
                      <a:pt x="1867" y="1061"/>
                    </a:cubicBezTo>
                    <a:lnTo>
                      <a:pt x="1673" y="941"/>
                    </a:lnTo>
                    <a:lnTo>
                      <a:pt x="179" y="60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0" name="Google Shape;510;p35"/>
              <p:cNvSpPr/>
              <p:nvPr/>
            </p:nvSpPr>
            <p:spPr>
              <a:xfrm>
                <a:off x="3803852" y="1781510"/>
                <a:ext cx="147802" cy="106201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1256" extrusionOk="0">
                    <a:moveTo>
                      <a:pt x="60" y="1"/>
                    </a:moveTo>
                    <a:cubicBezTo>
                      <a:pt x="60" y="60"/>
                      <a:pt x="60" y="60"/>
                      <a:pt x="0" y="135"/>
                    </a:cubicBezTo>
                    <a:lnTo>
                      <a:pt x="195" y="255"/>
                    </a:lnTo>
                    <a:lnTo>
                      <a:pt x="1554" y="1121"/>
                    </a:lnTo>
                    <a:lnTo>
                      <a:pt x="1688" y="1255"/>
                    </a:lnTo>
                    <a:cubicBezTo>
                      <a:pt x="1748" y="1181"/>
                      <a:pt x="1748" y="1121"/>
                      <a:pt x="1748" y="1061"/>
                    </a:cubicBezTo>
                    <a:lnTo>
                      <a:pt x="1628" y="1001"/>
                    </a:lnTo>
                    <a:lnTo>
                      <a:pt x="254" y="60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1" name="Google Shape;511;p35"/>
              <p:cNvSpPr/>
              <p:nvPr/>
            </p:nvSpPr>
            <p:spPr>
              <a:xfrm>
                <a:off x="3740689" y="1892701"/>
                <a:ext cx="116263" cy="126325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494" extrusionOk="0">
                    <a:moveTo>
                      <a:pt x="60" y="0"/>
                    </a:moveTo>
                    <a:cubicBezTo>
                      <a:pt x="60" y="60"/>
                      <a:pt x="1" y="120"/>
                      <a:pt x="1" y="179"/>
                    </a:cubicBezTo>
                    <a:lnTo>
                      <a:pt x="135" y="314"/>
                    </a:lnTo>
                    <a:lnTo>
                      <a:pt x="1121" y="1359"/>
                    </a:lnTo>
                    <a:lnTo>
                      <a:pt x="1255" y="1494"/>
                    </a:lnTo>
                    <a:cubicBezTo>
                      <a:pt x="1315" y="1434"/>
                      <a:pt x="1375" y="1434"/>
                      <a:pt x="1375" y="1359"/>
                    </a:cubicBezTo>
                    <a:lnTo>
                      <a:pt x="1255" y="1240"/>
                    </a:lnTo>
                    <a:lnTo>
                      <a:pt x="195" y="179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2" name="Google Shape;512;p35"/>
              <p:cNvSpPr/>
              <p:nvPr/>
            </p:nvSpPr>
            <p:spPr>
              <a:xfrm>
                <a:off x="3667464" y="1975988"/>
                <a:ext cx="89713" cy="116263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1375" extrusionOk="0">
                    <a:moveTo>
                      <a:pt x="120" y="1"/>
                    </a:moveTo>
                    <a:lnTo>
                      <a:pt x="0" y="135"/>
                    </a:lnTo>
                    <a:lnTo>
                      <a:pt x="120" y="255"/>
                    </a:lnTo>
                    <a:lnTo>
                      <a:pt x="747" y="1255"/>
                    </a:lnTo>
                    <a:lnTo>
                      <a:pt x="867" y="1375"/>
                    </a:lnTo>
                    <a:cubicBezTo>
                      <a:pt x="926" y="1375"/>
                      <a:pt x="1001" y="1315"/>
                      <a:pt x="1061" y="1315"/>
                    </a:cubicBezTo>
                    <a:lnTo>
                      <a:pt x="926" y="1121"/>
                    </a:lnTo>
                    <a:lnTo>
                      <a:pt x="254" y="135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3" name="Google Shape;513;p35"/>
              <p:cNvSpPr/>
              <p:nvPr/>
            </p:nvSpPr>
            <p:spPr>
              <a:xfrm>
                <a:off x="3582824" y="2034078"/>
                <a:ext cx="53185" cy="94786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121" extrusionOk="0">
                    <a:moveTo>
                      <a:pt x="195" y="1"/>
                    </a:moveTo>
                    <a:cubicBezTo>
                      <a:pt x="135" y="60"/>
                      <a:pt x="61" y="60"/>
                      <a:pt x="1" y="135"/>
                    </a:cubicBezTo>
                    <a:lnTo>
                      <a:pt x="61" y="314"/>
                    </a:lnTo>
                    <a:lnTo>
                      <a:pt x="374" y="942"/>
                    </a:lnTo>
                    <a:lnTo>
                      <a:pt x="434" y="1121"/>
                    </a:lnTo>
                    <a:lnTo>
                      <a:pt x="628" y="1121"/>
                    </a:lnTo>
                    <a:lnTo>
                      <a:pt x="568" y="942"/>
                    </a:lnTo>
                    <a:lnTo>
                      <a:pt x="255" y="195"/>
                    </a:ln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4" name="Google Shape;514;p35"/>
              <p:cNvSpPr/>
              <p:nvPr/>
            </p:nvSpPr>
            <p:spPr>
              <a:xfrm>
                <a:off x="3488122" y="2077032"/>
                <a:ext cx="36697" cy="56906"/>
              </a:xfrm>
              <a:custGeom>
                <a:avLst/>
                <a:gdLst/>
                <a:ahLst/>
                <a:cxnLst/>
                <a:rect l="l" t="t" r="r" b="b"/>
                <a:pathLst>
                  <a:path w="434" h="673" extrusionOk="0">
                    <a:moveTo>
                      <a:pt x="195" y="1"/>
                    </a:moveTo>
                    <a:cubicBezTo>
                      <a:pt x="135" y="60"/>
                      <a:pt x="60" y="60"/>
                      <a:pt x="1" y="60"/>
                    </a:cubicBezTo>
                    <a:lnTo>
                      <a:pt x="60" y="239"/>
                    </a:lnTo>
                    <a:lnTo>
                      <a:pt x="195" y="493"/>
                    </a:lnTo>
                    <a:lnTo>
                      <a:pt x="255" y="673"/>
                    </a:lnTo>
                    <a:lnTo>
                      <a:pt x="434" y="673"/>
                    </a:lnTo>
                    <a:lnTo>
                      <a:pt x="374" y="493"/>
                    </a:lnTo>
                    <a:lnTo>
                      <a:pt x="255" y="180"/>
                    </a:ln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5" name="Google Shape;515;p35"/>
              <p:cNvSpPr/>
              <p:nvPr/>
            </p:nvSpPr>
            <p:spPr>
              <a:xfrm>
                <a:off x="3046150" y="698014"/>
                <a:ext cx="684557" cy="1404374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6609" extrusionOk="0">
                    <a:moveTo>
                      <a:pt x="135" y="1"/>
                    </a:moveTo>
                    <a:cubicBezTo>
                      <a:pt x="60" y="1"/>
                      <a:pt x="60" y="1"/>
                      <a:pt x="60" y="60"/>
                    </a:cubicBezTo>
                    <a:cubicBezTo>
                      <a:pt x="1" y="120"/>
                      <a:pt x="60" y="180"/>
                      <a:pt x="135" y="180"/>
                    </a:cubicBezTo>
                    <a:cubicBezTo>
                      <a:pt x="135" y="180"/>
                      <a:pt x="5228" y="1121"/>
                      <a:pt x="6602" y="5780"/>
                    </a:cubicBezTo>
                    <a:cubicBezTo>
                      <a:pt x="7901" y="10455"/>
                      <a:pt x="5915" y="15309"/>
                      <a:pt x="4362" y="16429"/>
                    </a:cubicBezTo>
                    <a:cubicBezTo>
                      <a:pt x="4302" y="16489"/>
                      <a:pt x="4302" y="16548"/>
                      <a:pt x="4362" y="16548"/>
                    </a:cubicBezTo>
                    <a:cubicBezTo>
                      <a:pt x="4362" y="16608"/>
                      <a:pt x="4362" y="16608"/>
                      <a:pt x="4421" y="16608"/>
                    </a:cubicBezTo>
                    <a:lnTo>
                      <a:pt x="4481" y="16608"/>
                    </a:lnTo>
                    <a:cubicBezTo>
                      <a:pt x="6034" y="15428"/>
                      <a:pt x="8095" y="10455"/>
                      <a:pt x="6721" y="5721"/>
                    </a:cubicBezTo>
                    <a:cubicBezTo>
                      <a:pt x="5422" y="1001"/>
                      <a:pt x="195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6" name="Google Shape;516;p35"/>
              <p:cNvSpPr/>
              <p:nvPr/>
            </p:nvSpPr>
            <p:spPr>
              <a:xfrm>
                <a:off x="2688734" y="622590"/>
                <a:ext cx="779259" cy="1542875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18247" extrusionOk="0">
                    <a:moveTo>
                      <a:pt x="1458" y="1"/>
                    </a:moveTo>
                    <a:cubicBezTo>
                      <a:pt x="1284" y="1"/>
                      <a:pt x="1105" y="25"/>
                      <a:pt x="927" y="86"/>
                    </a:cubicBezTo>
                    <a:cubicBezTo>
                      <a:pt x="554" y="206"/>
                      <a:pt x="255" y="460"/>
                      <a:pt x="120" y="833"/>
                    </a:cubicBezTo>
                    <a:cubicBezTo>
                      <a:pt x="1" y="1147"/>
                      <a:pt x="1" y="1385"/>
                      <a:pt x="120" y="1639"/>
                    </a:cubicBezTo>
                    <a:cubicBezTo>
                      <a:pt x="120" y="1699"/>
                      <a:pt x="180" y="1699"/>
                      <a:pt x="255" y="1699"/>
                    </a:cubicBezTo>
                    <a:cubicBezTo>
                      <a:pt x="315" y="1699"/>
                      <a:pt x="315" y="1639"/>
                      <a:pt x="315" y="1580"/>
                    </a:cubicBezTo>
                    <a:cubicBezTo>
                      <a:pt x="180" y="1385"/>
                      <a:pt x="180" y="1147"/>
                      <a:pt x="315" y="893"/>
                    </a:cubicBezTo>
                    <a:cubicBezTo>
                      <a:pt x="434" y="579"/>
                      <a:pt x="688" y="325"/>
                      <a:pt x="1002" y="206"/>
                    </a:cubicBezTo>
                    <a:cubicBezTo>
                      <a:pt x="1144" y="168"/>
                      <a:pt x="1287" y="151"/>
                      <a:pt x="1428" y="151"/>
                    </a:cubicBezTo>
                    <a:cubicBezTo>
                      <a:pt x="1951" y="151"/>
                      <a:pt x="2440" y="379"/>
                      <a:pt x="2734" y="579"/>
                    </a:cubicBezTo>
                    <a:cubicBezTo>
                      <a:pt x="3421" y="1012"/>
                      <a:pt x="3989" y="1639"/>
                      <a:pt x="4362" y="2446"/>
                    </a:cubicBezTo>
                    <a:cubicBezTo>
                      <a:pt x="4422" y="2565"/>
                      <a:pt x="4481" y="2700"/>
                      <a:pt x="4541" y="2879"/>
                    </a:cubicBezTo>
                    <a:cubicBezTo>
                      <a:pt x="4601" y="3252"/>
                      <a:pt x="4735" y="3626"/>
                      <a:pt x="4795" y="3999"/>
                    </a:cubicBezTo>
                    <a:cubicBezTo>
                      <a:pt x="4855" y="4372"/>
                      <a:pt x="4855" y="4686"/>
                      <a:pt x="4974" y="5059"/>
                    </a:cubicBezTo>
                    <a:cubicBezTo>
                      <a:pt x="5228" y="6000"/>
                      <a:pt x="5781" y="6867"/>
                      <a:pt x="6527" y="7494"/>
                    </a:cubicBezTo>
                    <a:cubicBezTo>
                      <a:pt x="6722" y="7673"/>
                      <a:pt x="6976" y="7793"/>
                      <a:pt x="7155" y="7927"/>
                    </a:cubicBezTo>
                    <a:cubicBezTo>
                      <a:pt x="7468" y="8166"/>
                      <a:pt x="7782" y="8420"/>
                      <a:pt x="8021" y="8674"/>
                    </a:cubicBezTo>
                    <a:cubicBezTo>
                      <a:pt x="8842" y="9480"/>
                      <a:pt x="9022" y="10720"/>
                      <a:pt x="8589" y="11661"/>
                    </a:cubicBezTo>
                    <a:cubicBezTo>
                      <a:pt x="8335" y="12094"/>
                      <a:pt x="8021" y="12467"/>
                      <a:pt x="7648" y="12781"/>
                    </a:cubicBezTo>
                    <a:lnTo>
                      <a:pt x="7035" y="13393"/>
                    </a:lnTo>
                    <a:cubicBezTo>
                      <a:pt x="6408" y="13961"/>
                      <a:pt x="5855" y="14513"/>
                      <a:pt x="5348" y="15141"/>
                    </a:cubicBezTo>
                    <a:cubicBezTo>
                      <a:pt x="4601" y="16007"/>
                      <a:pt x="4168" y="17007"/>
                      <a:pt x="4048" y="17874"/>
                    </a:cubicBezTo>
                    <a:lnTo>
                      <a:pt x="4048" y="18187"/>
                    </a:lnTo>
                    <a:cubicBezTo>
                      <a:pt x="4048" y="18247"/>
                      <a:pt x="4108" y="18247"/>
                      <a:pt x="4108" y="18247"/>
                    </a:cubicBezTo>
                    <a:lnTo>
                      <a:pt x="4168" y="18247"/>
                    </a:lnTo>
                    <a:cubicBezTo>
                      <a:pt x="4168" y="18247"/>
                      <a:pt x="4228" y="18247"/>
                      <a:pt x="4228" y="18187"/>
                    </a:cubicBezTo>
                    <a:lnTo>
                      <a:pt x="4228" y="17948"/>
                    </a:lnTo>
                    <a:cubicBezTo>
                      <a:pt x="4362" y="17067"/>
                      <a:pt x="4795" y="16141"/>
                      <a:pt x="5482" y="15260"/>
                    </a:cubicBezTo>
                    <a:cubicBezTo>
                      <a:pt x="5975" y="14648"/>
                      <a:pt x="6527" y="14080"/>
                      <a:pt x="7155" y="13528"/>
                    </a:cubicBezTo>
                    <a:lnTo>
                      <a:pt x="7782" y="12900"/>
                    </a:lnTo>
                    <a:cubicBezTo>
                      <a:pt x="8155" y="12587"/>
                      <a:pt x="8529" y="12213"/>
                      <a:pt x="8708" y="11720"/>
                    </a:cubicBezTo>
                    <a:cubicBezTo>
                      <a:pt x="9216" y="10720"/>
                      <a:pt x="9022" y="9420"/>
                      <a:pt x="8215" y="8539"/>
                    </a:cubicBezTo>
                    <a:cubicBezTo>
                      <a:pt x="7902" y="8241"/>
                      <a:pt x="7588" y="8046"/>
                      <a:pt x="7274" y="7793"/>
                    </a:cubicBezTo>
                    <a:cubicBezTo>
                      <a:pt x="7035" y="7673"/>
                      <a:pt x="6841" y="7494"/>
                      <a:pt x="6662" y="7359"/>
                    </a:cubicBezTo>
                    <a:cubicBezTo>
                      <a:pt x="5915" y="6747"/>
                      <a:pt x="5407" y="5926"/>
                      <a:pt x="5168" y="5000"/>
                    </a:cubicBezTo>
                    <a:cubicBezTo>
                      <a:pt x="5034" y="4686"/>
                      <a:pt x="4974" y="4313"/>
                      <a:pt x="4915" y="3999"/>
                    </a:cubicBezTo>
                    <a:cubicBezTo>
                      <a:pt x="4855" y="3566"/>
                      <a:pt x="4795" y="3193"/>
                      <a:pt x="4661" y="2819"/>
                    </a:cubicBezTo>
                    <a:cubicBezTo>
                      <a:pt x="4601" y="2640"/>
                      <a:pt x="4601" y="2506"/>
                      <a:pt x="4481" y="2326"/>
                    </a:cubicBezTo>
                    <a:cubicBezTo>
                      <a:pt x="4168" y="1580"/>
                      <a:pt x="3541" y="893"/>
                      <a:pt x="2794" y="400"/>
                    </a:cubicBezTo>
                    <a:cubicBezTo>
                      <a:pt x="2510" y="252"/>
                      <a:pt x="2009" y="1"/>
                      <a:pt x="14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" name="Google Shape;517;p35"/>
              <p:cNvSpPr/>
              <p:nvPr/>
            </p:nvSpPr>
            <p:spPr>
              <a:xfrm>
                <a:off x="3630852" y="1513807"/>
                <a:ext cx="173084" cy="367561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4347" extrusionOk="0">
                    <a:moveTo>
                      <a:pt x="1121" y="180"/>
                    </a:moveTo>
                    <a:cubicBezTo>
                      <a:pt x="1300" y="240"/>
                      <a:pt x="1494" y="240"/>
                      <a:pt x="1733" y="314"/>
                    </a:cubicBezTo>
                    <a:cubicBezTo>
                      <a:pt x="1867" y="1673"/>
                      <a:pt x="1554" y="3047"/>
                      <a:pt x="807" y="4167"/>
                    </a:cubicBezTo>
                    <a:cubicBezTo>
                      <a:pt x="807" y="4108"/>
                      <a:pt x="747" y="4108"/>
                      <a:pt x="687" y="4048"/>
                    </a:cubicBezTo>
                    <a:cubicBezTo>
                      <a:pt x="553" y="3973"/>
                      <a:pt x="374" y="3854"/>
                      <a:pt x="180" y="3794"/>
                    </a:cubicBezTo>
                    <a:cubicBezTo>
                      <a:pt x="807" y="2734"/>
                      <a:pt x="926" y="1434"/>
                      <a:pt x="926" y="180"/>
                    </a:cubicBezTo>
                    <a:close/>
                    <a:moveTo>
                      <a:pt x="747" y="1"/>
                    </a:moveTo>
                    <a:lnTo>
                      <a:pt x="747" y="60"/>
                    </a:lnTo>
                    <a:cubicBezTo>
                      <a:pt x="747" y="1360"/>
                      <a:pt x="687" y="2734"/>
                      <a:pt x="0" y="3854"/>
                    </a:cubicBezTo>
                    <a:lnTo>
                      <a:pt x="0" y="3914"/>
                    </a:lnTo>
                    <a:cubicBezTo>
                      <a:pt x="0" y="3914"/>
                      <a:pt x="0" y="3973"/>
                      <a:pt x="60" y="3973"/>
                    </a:cubicBezTo>
                    <a:cubicBezTo>
                      <a:pt x="239" y="3973"/>
                      <a:pt x="433" y="4108"/>
                      <a:pt x="613" y="4227"/>
                    </a:cubicBezTo>
                    <a:cubicBezTo>
                      <a:pt x="687" y="4287"/>
                      <a:pt x="747" y="4287"/>
                      <a:pt x="807" y="4347"/>
                    </a:cubicBezTo>
                    <a:lnTo>
                      <a:pt x="867" y="4347"/>
                    </a:lnTo>
                    <a:cubicBezTo>
                      <a:pt x="867" y="4347"/>
                      <a:pt x="926" y="4347"/>
                      <a:pt x="926" y="4287"/>
                    </a:cubicBezTo>
                    <a:cubicBezTo>
                      <a:pt x="1673" y="3107"/>
                      <a:pt x="2046" y="1673"/>
                      <a:pt x="1867" y="240"/>
                    </a:cubicBezTo>
                    <a:lnTo>
                      <a:pt x="1867" y="180"/>
                    </a:lnTo>
                    <a:cubicBezTo>
                      <a:pt x="1613" y="60"/>
                      <a:pt x="1359" y="60"/>
                      <a:pt x="1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8" name="Google Shape;518;p35"/>
              <p:cNvSpPr/>
              <p:nvPr/>
            </p:nvSpPr>
            <p:spPr>
              <a:xfrm>
                <a:off x="4692869" y="1211013"/>
                <a:ext cx="237515" cy="402651"/>
              </a:xfrm>
              <a:custGeom>
                <a:avLst/>
                <a:gdLst/>
                <a:ahLst/>
                <a:cxnLst/>
                <a:rect l="l" t="t" r="r" b="b"/>
                <a:pathLst>
                  <a:path w="2809" h="4762" extrusionOk="0">
                    <a:moveTo>
                      <a:pt x="1357" y="1"/>
                    </a:moveTo>
                    <a:cubicBezTo>
                      <a:pt x="1348" y="1"/>
                      <a:pt x="1335" y="7"/>
                      <a:pt x="1315" y="27"/>
                    </a:cubicBezTo>
                    <a:lnTo>
                      <a:pt x="508" y="535"/>
                    </a:lnTo>
                    <a:cubicBezTo>
                      <a:pt x="195" y="774"/>
                      <a:pt x="1" y="1207"/>
                      <a:pt x="135" y="1580"/>
                    </a:cubicBezTo>
                    <a:cubicBezTo>
                      <a:pt x="255" y="2088"/>
                      <a:pt x="568" y="2775"/>
                      <a:pt x="1001" y="3328"/>
                    </a:cubicBezTo>
                    <a:cubicBezTo>
                      <a:pt x="1748" y="4194"/>
                      <a:pt x="2689" y="4761"/>
                      <a:pt x="2689" y="4761"/>
                    </a:cubicBezTo>
                    <a:lnTo>
                      <a:pt x="2749" y="4761"/>
                    </a:lnTo>
                    <a:cubicBezTo>
                      <a:pt x="2808" y="4702"/>
                      <a:pt x="2749" y="4642"/>
                      <a:pt x="2749" y="4642"/>
                    </a:cubicBezTo>
                    <a:cubicBezTo>
                      <a:pt x="2749" y="4642"/>
                      <a:pt x="1808" y="4134"/>
                      <a:pt x="1061" y="3268"/>
                    </a:cubicBezTo>
                    <a:cubicBezTo>
                      <a:pt x="688" y="2700"/>
                      <a:pt x="374" y="2028"/>
                      <a:pt x="255" y="1580"/>
                    </a:cubicBezTo>
                    <a:cubicBezTo>
                      <a:pt x="135" y="1207"/>
                      <a:pt x="314" y="834"/>
                      <a:pt x="628" y="654"/>
                    </a:cubicBezTo>
                    <a:lnTo>
                      <a:pt x="1375" y="87"/>
                    </a:lnTo>
                    <a:cubicBezTo>
                      <a:pt x="1434" y="87"/>
                      <a:pt x="1434" y="27"/>
                      <a:pt x="1375" y="27"/>
                    </a:cubicBezTo>
                    <a:cubicBezTo>
                      <a:pt x="1375" y="27"/>
                      <a:pt x="1375" y="1"/>
                      <a:pt x="13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9" name="Google Shape;519;p35"/>
              <p:cNvSpPr/>
              <p:nvPr/>
            </p:nvSpPr>
            <p:spPr>
              <a:xfrm>
                <a:off x="4803974" y="1208223"/>
                <a:ext cx="236247" cy="320802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3794" extrusionOk="0">
                    <a:moveTo>
                      <a:pt x="61" y="0"/>
                    </a:moveTo>
                    <a:cubicBezTo>
                      <a:pt x="61" y="0"/>
                      <a:pt x="1" y="60"/>
                      <a:pt x="61" y="60"/>
                    </a:cubicBezTo>
                    <a:cubicBezTo>
                      <a:pt x="120" y="1001"/>
                      <a:pt x="374" y="1748"/>
                      <a:pt x="807" y="2360"/>
                    </a:cubicBezTo>
                    <a:cubicBezTo>
                      <a:pt x="1241" y="3047"/>
                      <a:pt x="1928" y="3615"/>
                      <a:pt x="2674" y="3794"/>
                    </a:cubicBezTo>
                    <a:cubicBezTo>
                      <a:pt x="2734" y="3794"/>
                      <a:pt x="2734" y="3734"/>
                      <a:pt x="2734" y="3734"/>
                    </a:cubicBezTo>
                    <a:cubicBezTo>
                      <a:pt x="2794" y="3674"/>
                      <a:pt x="2734" y="3674"/>
                      <a:pt x="2734" y="3615"/>
                    </a:cubicBezTo>
                    <a:cubicBezTo>
                      <a:pt x="1987" y="3480"/>
                      <a:pt x="1375" y="2987"/>
                      <a:pt x="927" y="2300"/>
                    </a:cubicBezTo>
                    <a:cubicBezTo>
                      <a:pt x="494" y="1688"/>
                      <a:pt x="255" y="941"/>
                      <a:pt x="180" y="60"/>
                    </a:cubicBezTo>
                    <a:cubicBezTo>
                      <a:pt x="180" y="60"/>
                      <a:pt x="120" y="0"/>
                      <a:pt x="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" name="Google Shape;520;p35"/>
              <p:cNvSpPr/>
              <p:nvPr/>
            </p:nvSpPr>
            <p:spPr>
              <a:xfrm>
                <a:off x="4093032" y="1555493"/>
                <a:ext cx="784332" cy="1105049"/>
              </a:xfrm>
              <a:custGeom>
                <a:avLst/>
                <a:gdLst/>
                <a:ahLst/>
                <a:cxnLst/>
                <a:rect l="l" t="t" r="r" b="b"/>
                <a:pathLst>
                  <a:path w="9276" h="13069" extrusionOk="0">
                    <a:moveTo>
                      <a:pt x="8902" y="0"/>
                    </a:moveTo>
                    <a:cubicBezTo>
                      <a:pt x="8842" y="0"/>
                      <a:pt x="8842" y="60"/>
                      <a:pt x="8842" y="60"/>
                    </a:cubicBezTo>
                    <a:cubicBezTo>
                      <a:pt x="9156" y="807"/>
                      <a:pt x="9096" y="1748"/>
                      <a:pt x="8663" y="2674"/>
                    </a:cubicBezTo>
                    <a:cubicBezTo>
                      <a:pt x="8349" y="3555"/>
                      <a:pt x="7782" y="4227"/>
                      <a:pt x="7229" y="4974"/>
                    </a:cubicBezTo>
                    <a:cubicBezTo>
                      <a:pt x="5228" y="7528"/>
                      <a:pt x="2988" y="9962"/>
                      <a:pt x="1" y="12949"/>
                    </a:cubicBezTo>
                    <a:lnTo>
                      <a:pt x="1" y="13068"/>
                    </a:lnTo>
                    <a:lnTo>
                      <a:pt x="135" y="13068"/>
                    </a:lnTo>
                    <a:cubicBezTo>
                      <a:pt x="3122" y="10081"/>
                      <a:pt x="5362" y="7587"/>
                      <a:pt x="7289" y="5108"/>
                    </a:cubicBezTo>
                    <a:cubicBezTo>
                      <a:pt x="7916" y="4361"/>
                      <a:pt x="8469" y="3615"/>
                      <a:pt x="8782" y="2733"/>
                    </a:cubicBezTo>
                    <a:cubicBezTo>
                      <a:pt x="9215" y="1808"/>
                      <a:pt x="9275" y="807"/>
                      <a:pt x="89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21" name="Google Shape;521;p35"/>
            <p:cNvSpPr/>
            <p:nvPr/>
          </p:nvSpPr>
          <p:spPr>
            <a:xfrm>
              <a:off x="1751775" y="1307998"/>
              <a:ext cx="3336456" cy="1962437"/>
            </a:xfrm>
            <a:custGeom>
              <a:avLst/>
              <a:gdLst/>
              <a:ahLst/>
              <a:cxnLst/>
              <a:rect l="l" t="t" r="r" b="b"/>
              <a:pathLst>
                <a:path w="39459" h="23209" extrusionOk="0">
                  <a:moveTo>
                    <a:pt x="6661" y="0"/>
                  </a:moveTo>
                  <a:cubicBezTo>
                    <a:pt x="3734" y="687"/>
                    <a:pt x="1314" y="2808"/>
                    <a:pt x="433" y="5481"/>
                  </a:cubicBezTo>
                  <a:cubicBezTo>
                    <a:pt x="135" y="6542"/>
                    <a:pt x="0" y="7841"/>
                    <a:pt x="135" y="9394"/>
                  </a:cubicBezTo>
                  <a:cubicBezTo>
                    <a:pt x="314" y="12635"/>
                    <a:pt x="1628" y="15069"/>
                    <a:pt x="3614" y="16115"/>
                  </a:cubicBezTo>
                  <a:cubicBezTo>
                    <a:pt x="4508" y="16596"/>
                    <a:pt x="5480" y="16765"/>
                    <a:pt x="6392" y="16765"/>
                  </a:cubicBezTo>
                  <a:cubicBezTo>
                    <a:pt x="7263" y="16765"/>
                    <a:pt x="8080" y="16611"/>
                    <a:pt x="8722" y="16429"/>
                  </a:cubicBezTo>
                  <a:cubicBezTo>
                    <a:pt x="9902" y="16055"/>
                    <a:pt x="11022" y="15562"/>
                    <a:pt x="12142" y="15069"/>
                  </a:cubicBezTo>
                  <a:cubicBezTo>
                    <a:pt x="12575" y="14875"/>
                    <a:pt x="13009" y="14696"/>
                    <a:pt x="13501" y="14442"/>
                  </a:cubicBezTo>
                  <a:cubicBezTo>
                    <a:pt x="14299" y="14113"/>
                    <a:pt x="15257" y="13777"/>
                    <a:pt x="16192" y="13777"/>
                  </a:cubicBezTo>
                  <a:cubicBezTo>
                    <a:pt x="16657" y="13777"/>
                    <a:pt x="17117" y="13860"/>
                    <a:pt x="17549" y="14069"/>
                  </a:cubicBezTo>
                  <a:cubicBezTo>
                    <a:pt x="18490" y="14442"/>
                    <a:pt x="19236" y="15368"/>
                    <a:pt x="19789" y="16802"/>
                  </a:cubicBezTo>
                  <a:cubicBezTo>
                    <a:pt x="19923" y="17116"/>
                    <a:pt x="19983" y="17429"/>
                    <a:pt x="20103" y="17743"/>
                  </a:cubicBezTo>
                  <a:cubicBezTo>
                    <a:pt x="20416" y="18609"/>
                    <a:pt x="20730" y="19550"/>
                    <a:pt x="21282" y="20297"/>
                  </a:cubicBezTo>
                  <a:cubicBezTo>
                    <a:pt x="22656" y="22223"/>
                    <a:pt x="25270" y="23209"/>
                    <a:pt x="29004" y="23209"/>
                  </a:cubicBezTo>
                  <a:cubicBezTo>
                    <a:pt x="32678" y="23209"/>
                    <a:pt x="35157" y="22462"/>
                    <a:pt x="36845" y="20849"/>
                  </a:cubicBezTo>
                  <a:cubicBezTo>
                    <a:pt x="39264" y="18490"/>
                    <a:pt x="39458" y="14621"/>
                    <a:pt x="38831" y="11829"/>
                  </a:cubicBezTo>
                  <a:cubicBezTo>
                    <a:pt x="38652" y="11022"/>
                    <a:pt x="38338" y="9962"/>
                    <a:pt x="37591" y="9096"/>
                  </a:cubicBezTo>
                  <a:cubicBezTo>
                    <a:pt x="36979" y="8311"/>
                    <a:pt x="36178" y="7881"/>
                    <a:pt x="35303" y="7881"/>
                  </a:cubicBezTo>
                  <a:cubicBezTo>
                    <a:pt x="35196" y="7881"/>
                    <a:pt x="35087" y="7888"/>
                    <a:pt x="34978" y="7901"/>
                  </a:cubicBezTo>
                  <a:cubicBezTo>
                    <a:pt x="34918" y="7901"/>
                    <a:pt x="34858" y="7975"/>
                    <a:pt x="34858" y="8095"/>
                  </a:cubicBezTo>
                  <a:cubicBezTo>
                    <a:pt x="34858" y="8155"/>
                    <a:pt x="34784" y="8214"/>
                    <a:pt x="34918" y="8214"/>
                  </a:cubicBezTo>
                  <a:cubicBezTo>
                    <a:pt x="34974" y="8210"/>
                    <a:pt x="35030" y="8208"/>
                    <a:pt x="35086" y="8208"/>
                  </a:cubicBezTo>
                  <a:cubicBezTo>
                    <a:pt x="35851" y="8208"/>
                    <a:pt x="36694" y="8584"/>
                    <a:pt x="37278" y="9334"/>
                  </a:cubicBezTo>
                  <a:cubicBezTo>
                    <a:pt x="37845" y="9962"/>
                    <a:pt x="38144" y="10768"/>
                    <a:pt x="38458" y="11888"/>
                  </a:cubicBezTo>
                  <a:cubicBezTo>
                    <a:pt x="39085" y="14621"/>
                    <a:pt x="38891" y="18295"/>
                    <a:pt x="36531" y="20536"/>
                  </a:cubicBezTo>
                  <a:cubicBezTo>
                    <a:pt x="34918" y="22089"/>
                    <a:pt x="32543" y="22776"/>
                    <a:pt x="29004" y="22776"/>
                  </a:cubicBezTo>
                  <a:cubicBezTo>
                    <a:pt x="25390" y="22776"/>
                    <a:pt x="22910" y="21910"/>
                    <a:pt x="21596" y="20103"/>
                  </a:cubicBezTo>
                  <a:cubicBezTo>
                    <a:pt x="21103" y="19356"/>
                    <a:pt x="20790" y="18490"/>
                    <a:pt x="20476" y="17608"/>
                  </a:cubicBezTo>
                  <a:cubicBezTo>
                    <a:pt x="20357" y="17310"/>
                    <a:pt x="20222" y="16996"/>
                    <a:pt x="20162" y="16682"/>
                  </a:cubicBezTo>
                  <a:cubicBezTo>
                    <a:pt x="19550" y="15129"/>
                    <a:pt x="18729" y="14129"/>
                    <a:pt x="17743" y="13695"/>
                  </a:cubicBezTo>
                  <a:cubicBezTo>
                    <a:pt x="17272" y="13470"/>
                    <a:pt x="16774" y="13380"/>
                    <a:pt x="16271" y="13380"/>
                  </a:cubicBezTo>
                  <a:cubicBezTo>
                    <a:pt x="15243" y="13380"/>
                    <a:pt x="14195" y="13757"/>
                    <a:pt x="13322" y="14129"/>
                  </a:cubicBezTo>
                  <a:cubicBezTo>
                    <a:pt x="12889" y="14323"/>
                    <a:pt x="12381" y="14502"/>
                    <a:pt x="11948" y="14696"/>
                  </a:cubicBezTo>
                  <a:cubicBezTo>
                    <a:pt x="10888" y="15189"/>
                    <a:pt x="9768" y="15682"/>
                    <a:pt x="8648" y="16055"/>
                  </a:cubicBezTo>
                  <a:cubicBezTo>
                    <a:pt x="7994" y="16213"/>
                    <a:pt x="7196" y="16356"/>
                    <a:pt x="6349" y="16356"/>
                  </a:cubicBezTo>
                  <a:cubicBezTo>
                    <a:pt x="5514" y="16356"/>
                    <a:pt x="4632" y="16217"/>
                    <a:pt x="3794" y="15816"/>
                  </a:cubicBezTo>
                  <a:cubicBezTo>
                    <a:pt x="1120" y="14382"/>
                    <a:pt x="627" y="10828"/>
                    <a:pt x="508" y="9394"/>
                  </a:cubicBezTo>
                  <a:cubicBezTo>
                    <a:pt x="374" y="7901"/>
                    <a:pt x="508" y="6661"/>
                    <a:pt x="807" y="5541"/>
                  </a:cubicBezTo>
                  <a:cubicBezTo>
                    <a:pt x="1628" y="3047"/>
                    <a:pt x="3928" y="1061"/>
                    <a:pt x="6661" y="374"/>
                  </a:cubicBezTo>
                  <a:lnTo>
                    <a:pt x="66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4641121" y="1902763"/>
              <a:ext cx="178157" cy="158287"/>
            </a:xfrm>
            <a:custGeom>
              <a:avLst/>
              <a:gdLst/>
              <a:ahLst/>
              <a:cxnLst/>
              <a:rect l="l" t="t" r="r" b="b"/>
              <a:pathLst>
                <a:path w="2107" h="1872" extrusionOk="0">
                  <a:moveTo>
                    <a:pt x="1300" y="1"/>
                  </a:moveTo>
                  <a:lnTo>
                    <a:pt x="0" y="1613"/>
                  </a:lnTo>
                  <a:cubicBezTo>
                    <a:pt x="0" y="1613"/>
                    <a:pt x="349" y="1872"/>
                    <a:pt x="763" y="1872"/>
                  </a:cubicBezTo>
                  <a:cubicBezTo>
                    <a:pt x="1024" y="1872"/>
                    <a:pt x="1311" y="1769"/>
                    <a:pt x="1554" y="1434"/>
                  </a:cubicBezTo>
                  <a:cubicBezTo>
                    <a:pt x="2106" y="628"/>
                    <a:pt x="1300" y="1"/>
                    <a:pt x="1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6"/>
          <p:cNvSpPr txBox="1"/>
          <p:nvPr>
            <p:ph type="title"/>
          </p:nvPr>
        </p:nvSpPr>
        <p:spPr>
          <a:xfrm>
            <a:off x="720000" y="445025"/>
            <a:ext cx="7704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1.Mục </a:t>
            </a:r>
            <a:r>
              <a:rPr lang="vi-VN" altLang="en-GB"/>
              <a:t>tiêu</a:t>
            </a:r>
            <a:endParaRPr lang="vi-VN" altLang="en-GB"/>
          </a:p>
        </p:txBody>
      </p:sp>
      <p:sp>
        <p:nvSpPr>
          <p:cNvPr id="528" name="Google Shape;528;p36"/>
          <p:cNvSpPr txBox="1"/>
          <p:nvPr>
            <p:ph type="subTitle" idx="1"/>
          </p:nvPr>
        </p:nvSpPr>
        <p:spPr>
          <a:xfrm>
            <a:off x="720725" y="1462405"/>
            <a:ext cx="8092440" cy="2368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Cung cấp giải pháp tổng thể cho khách sạn và các doanh nghiệp dịch vụ khách sạn.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Quản lý đặt phòng.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Quản lý phòng.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Tính toán hóa đơn.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Quản lý dịch vụ.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Theo dõi lịch trình khách hàng.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Thu thập thông tin khách hàng.</a:t>
            </a:r>
          </a:p>
        </p:txBody>
      </p:sp>
      <p:grpSp>
        <p:nvGrpSpPr>
          <p:cNvPr id="530" name="Google Shape;530;p36"/>
          <p:cNvGrpSpPr/>
          <p:nvPr/>
        </p:nvGrpSpPr>
        <p:grpSpPr>
          <a:xfrm>
            <a:off x="3229017" y="4218507"/>
            <a:ext cx="1716847" cy="1268169"/>
            <a:chOff x="2942075" y="1405450"/>
            <a:chExt cx="3593987" cy="2654740"/>
          </a:xfrm>
        </p:grpSpPr>
        <p:sp>
          <p:nvSpPr>
            <p:cNvPr id="531" name="Google Shape;531;p36"/>
            <p:cNvSpPr/>
            <p:nvPr/>
          </p:nvSpPr>
          <p:spPr>
            <a:xfrm>
              <a:off x="3051890" y="1405450"/>
              <a:ext cx="3484171" cy="2630260"/>
            </a:xfrm>
            <a:custGeom>
              <a:avLst/>
              <a:gdLst/>
              <a:ahLst/>
              <a:cxnLst/>
              <a:rect l="l" t="t" r="r" b="b"/>
              <a:pathLst>
                <a:path w="53080" h="40071" extrusionOk="0">
                  <a:moveTo>
                    <a:pt x="45612" y="0"/>
                  </a:moveTo>
                  <a:lnTo>
                    <a:pt x="1061" y="8887"/>
                  </a:lnTo>
                  <a:lnTo>
                    <a:pt x="0" y="11067"/>
                  </a:lnTo>
                  <a:lnTo>
                    <a:pt x="5661" y="37950"/>
                  </a:lnTo>
                  <a:cubicBezTo>
                    <a:pt x="5837" y="38805"/>
                    <a:pt x="5335" y="39340"/>
                    <a:pt x="5995" y="39340"/>
                  </a:cubicBezTo>
                  <a:cubicBezTo>
                    <a:pt x="6060" y="39340"/>
                    <a:pt x="6138" y="39335"/>
                    <a:pt x="6228" y="39324"/>
                  </a:cubicBezTo>
                  <a:lnTo>
                    <a:pt x="8274" y="40071"/>
                  </a:lnTo>
                  <a:lnTo>
                    <a:pt x="8722" y="40011"/>
                  </a:lnTo>
                  <a:lnTo>
                    <a:pt x="51466" y="32857"/>
                  </a:lnTo>
                  <a:cubicBezTo>
                    <a:pt x="53079" y="32289"/>
                    <a:pt x="53019" y="30915"/>
                    <a:pt x="52781" y="29930"/>
                  </a:cubicBezTo>
                  <a:lnTo>
                    <a:pt x="456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2942075" y="1988723"/>
              <a:ext cx="652987" cy="2071467"/>
            </a:xfrm>
            <a:custGeom>
              <a:avLst/>
              <a:gdLst/>
              <a:ahLst/>
              <a:cxnLst/>
              <a:rect l="l" t="t" r="r" b="b"/>
              <a:pathLst>
                <a:path w="9948" h="31558" extrusionOk="0">
                  <a:moveTo>
                    <a:pt x="2734" y="1"/>
                  </a:moveTo>
                  <a:lnTo>
                    <a:pt x="2047" y="195"/>
                  </a:lnTo>
                  <a:lnTo>
                    <a:pt x="1868" y="195"/>
                  </a:lnTo>
                  <a:lnTo>
                    <a:pt x="1240" y="314"/>
                  </a:lnTo>
                  <a:lnTo>
                    <a:pt x="1061" y="374"/>
                  </a:lnTo>
                  <a:lnTo>
                    <a:pt x="494" y="508"/>
                  </a:lnTo>
                  <a:lnTo>
                    <a:pt x="374" y="508"/>
                  </a:lnTo>
                  <a:lnTo>
                    <a:pt x="1" y="568"/>
                  </a:lnTo>
                  <a:lnTo>
                    <a:pt x="5721" y="30124"/>
                  </a:lnTo>
                  <a:cubicBezTo>
                    <a:pt x="5840" y="30871"/>
                    <a:pt x="6527" y="31498"/>
                    <a:pt x="7274" y="31558"/>
                  </a:cubicBezTo>
                  <a:lnTo>
                    <a:pt x="7707" y="31558"/>
                  </a:lnTo>
                  <a:lnTo>
                    <a:pt x="8334" y="31438"/>
                  </a:lnTo>
                  <a:lnTo>
                    <a:pt x="8454" y="31438"/>
                  </a:lnTo>
                  <a:lnTo>
                    <a:pt x="8708" y="31364"/>
                  </a:lnTo>
                  <a:lnTo>
                    <a:pt x="8827" y="31364"/>
                  </a:lnTo>
                  <a:lnTo>
                    <a:pt x="9947" y="31185"/>
                  </a:lnTo>
                  <a:lnTo>
                    <a:pt x="27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33" name="Google Shape;533;p36"/>
            <p:cNvGrpSpPr/>
            <p:nvPr/>
          </p:nvGrpSpPr>
          <p:grpSpPr>
            <a:xfrm>
              <a:off x="2966624" y="2001457"/>
              <a:ext cx="554920" cy="2058733"/>
              <a:chOff x="2966624" y="2001457"/>
              <a:chExt cx="554920" cy="2058733"/>
            </a:xfrm>
          </p:grpSpPr>
          <p:sp>
            <p:nvSpPr>
              <p:cNvPr id="534" name="Google Shape;534;p36"/>
              <p:cNvSpPr/>
              <p:nvPr/>
            </p:nvSpPr>
            <p:spPr>
              <a:xfrm>
                <a:off x="3064624" y="2001457"/>
                <a:ext cx="456920" cy="2045999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31170" extrusionOk="0">
                    <a:moveTo>
                      <a:pt x="1" y="1"/>
                    </a:moveTo>
                    <a:lnTo>
                      <a:pt x="6841" y="31170"/>
                    </a:lnTo>
                    <a:lnTo>
                      <a:pt x="6960" y="31170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5" name="Google Shape;535;p36"/>
              <p:cNvSpPr/>
              <p:nvPr/>
            </p:nvSpPr>
            <p:spPr>
              <a:xfrm>
                <a:off x="3011719" y="2009334"/>
                <a:ext cx="485277" cy="2043045"/>
              </a:xfrm>
              <a:custGeom>
                <a:avLst/>
                <a:gdLst/>
                <a:ahLst/>
                <a:cxnLst/>
                <a:rect l="l" t="t" r="r" b="b"/>
                <a:pathLst>
                  <a:path w="7393" h="31125" extrusionOk="0">
                    <a:moveTo>
                      <a:pt x="179" y="0"/>
                    </a:moveTo>
                    <a:lnTo>
                      <a:pt x="0" y="60"/>
                    </a:lnTo>
                    <a:lnTo>
                      <a:pt x="7273" y="31124"/>
                    </a:lnTo>
                    <a:lnTo>
                      <a:pt x="7393" y="31124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6" name="Google Shape;536;p36"/>
              <p:cNvSpPr/>
              <p:nvPr/>
            </p:nvSpPr>
            <p:spPr>
              <a:xfrm>
                <a:off x="2966624" y="2022068"/>
                <a:ext cx="461777" cy="2038122"/>
              </a:xfrm>
              <a:custGeom>
                <a:avLst/>
                <a:gdLst/>
                <a:ahLst/>
                <a:cxnLst/>
                <a:rect l="l" t="t" r="r" b="b"/>
                <a:pathLst>
                  <a:path w="7035" h="31050" extrusionOk="0">
                    <a:moveTo>
                      <a:pt x="0" y="0"/>
                    </a:moveTo>
                    <a:lnTo>
                      <a:pt x="6900" y="31050"/>
                    </a:lnTo>
                    <a:lnTo>
                      <a:pt x="7034" y="3105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37" name="Google Shape;537;p36"/>
            <p:cNvGrpSpPr/>
            <p:nvPr/>
          </p:nvGrpSpPr>
          <p:grpSpPr>
            <a:xfrm>
              <a:off x="3300862" y="1592654"/>
              <a:ext cx="2986154" cy="2239172"/>
              <a:chOff x="3300862" y="1592654"/>
              <a:chExt cx="2986154" cy="2239172"/>
            </a:xfrm>
          </p:grpSpPr>
          <p:sp>
            <p:nvSpPr>
              <p:cNvPr id="538" name="Google Shape;538;p36"/>
              <p:cNvSpPr/>
              <p:nvPr/>
            </p:nvSpPr>
            <p:spPr>
              <a:xfrm>
                <a:off x="3300862" y="1592654"/>
                <a:ext cx="2651856" cy="759849"/>
              </a:xfrm>
              <a:custGeom>
                <a:avLst/>
                <a:gdLst/>
                <a:ahLst/>
                <a:cxnLst/>
                <a:rect l="l" t="t" r="r" b="b"/>
                <a:pathLst>
                  <a:path w="40400" h="11576" extrusionOk="0">
                    <a:moveTo>
                      <a:pt x="39519" y="1"/>
                    </a:moveTo>
                    <a:lnTo>
                      <a:pt x="1" y="7976"/>
                    </a:lnTo>
                    <a:lnTo>
                      <a:pt x="822" y="11575"/>
                    </a:lnTo>
                    <a:lnTo>
                      <a:pt x="40400" y="3615"/>
                    </a:lnTo>
                    <a:lnTo>
                      <a:pt x="395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9" name="Google Shape;539;p36"/>
              <p:cNvSpPr/>
              <p:nvPr/>
            </p:nvSpPr>
            <p:spPr>
              <a:xfrm>
                <a:off x="3452818" y="1911268"/>
                <a:ext cx="2421525" cy="523545"/>
              </a:xfrm>
              <a:custGeom>
                <a:avLst/>
                <a:gdLst/>
                <a:ahLst/>
                <a:cxnLst/>
                <a:rect l="l" t="t" r="r" b="b"/>
                <a:pathLst>
                  <a:path w="36891" h="7976" extrusionOk="0">
                    <a:moveTo>
                      <a:pt x="36890" y="1"/>
                    </a:moveTo>
                    <a:lnTo>
                      <a:pt x="1" y="7782"/>
                    </a:lnTo>
                    <a:lnTo>
                      <a:pt x="61" y="7976"/>
                    </a:lnTo>
                    <a:lnTo>
                      <a:pt x="36890" y="195"/>
                    </a:lnTo>
                    <a:lnTo>
                      <a:pt x="368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0" name="Google Shape;540;p36"/>
              <p:cNvSpPr/>
              <p:nvPr/>
            </p:nvSpPr>
            <p:spPr>
              <a:xfrm>
                <a:off x="3472444" y="2001457"/>
                <a:ext cx="2418571" cy="518687"/>
              </a:xfrm>
              <a:custGeom>
                <a:avLst/>
                <a:gdLst/>
                <a:ahLst/>
                <a:cxnLst/>
                <a:rect l="l" t="t" r="r" b="b"/>
                <a:pathLst>
                  <a:path w="36846" h="7902" extrusionOk="0">
                    <a:moveTo>
                      <a:pt x="36845" y="1"/>
                    </a:moveTo>
                    <a:lnTo>
                      <a:pt x="1" y="7782"/>
                    </a:lnTo>
                    <a:lnTo>
                      <a:pt x="1" y="7901"/>
                    </a:lnTo>
                    <a:lnTo>
                      <a:pt x="36845" y="120"/>
                    </a:lnTo>
                    <a:lnTo>
                      <a:pt x="368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1" name="Google Shape;541;p36"/>
              <p:cNvSpPr/>
              <p:nvPr/>
            </p:nvSpPr>
            <p:spPr>
              <a:xfrm>
                <a:off x="3456757" y="2380853"/>
                <a:ext cx="1621505" cy="1450972"/>
              </a:xfrm>
              <a:custGeom>
                <a:avLst/>
                <a:gdLst/>
                <a:ahLst/>
                <a:cxnLst/>
                <a:rect l="l" t="t" r="r" b="b"/>
                <a:pathLst>
                  <a:path w="24703" h="22105" extrusionOk="0">
                    <a:moveTo>
                      <a:pt x="20656" y="135"/>
                    </a:moveTo>
                    <a:lnTo>
                      <a:pt x="21148" y="2375"/>
                    </a:lnTo>
                    <a:lnTo>
                      <a:pt x="21148" y="2495"/>
                    </a:lnTo>
                    <a:lnTo>
                      <a:pt x="24509" y="17922"/>
                    </a:lnTo>
                    <a:lnTo>
                      <a:pt x="4601" y="21850"/>
                    </a:lnTo>
                    <a:lnTo>
                      <a:pt x="4481" y="21850"/>
                    </a:lnTo>
                    <a:lnTo>
                      <a:pt x="4167" y="21910"/>
                    </a:lnTo>
                    <a:lnTo>
                      <a:pt x="180" y="4108"/>
                    </a:lnTo>
                    <a:lnTo>
                      <a:pt x="20656" y="135"/>
                    </a:lnTo>
                    <a:close/>
                    <a:moveTo>
                      <a:pt x="20775" y="1"/>
                    </a:moveTo>
                    <a:lnTo>
                      <a:pt x="120" y="3988"/>
                    </a:lnTo>
                    <a:lnTo>
                      <a:pt x="1" y="3988"/>
                    </a:lnTo>
                    <a:lnTo>
                      <a:pt x="4048" y="22104"/>
                    </a:lnTo>
                    <a:lnTo>
                      <a:pt x="24643" y="18057"/>
                    </a:lnTo>
                    <a:lnTo>
                      <a:pt x="24703" y="18057"/>
                    </a:lnTo>
                    <a:lnTo>
                      <a:pt x="20775" y="75"/>
                    </a:lnTo>
                    <a:lnTo>
                      <a:pt x="207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2" name="Google Shape;542;p36"/>
              <p:cNvSpPr/>
              <p:nvPr/>
            </p:nvSpPr>
            <p:spPr>
              <a:xfrm>
                <a:off x="3562634" y="2536747"/>
                <a:ext cx="1291139" cy="1286216"/>
              </a:xfrm>
              <a:custGeom>
                <a:avLst/>
                <a:gdLst/>
                <a:ahLst/>
                <a:cxnLst/>
                <a:rect l="l" t="t" r="r" b="b"/>
                <a:pathLst>
                  <a:path w="19670" h="19595" extrusionOk="0">
                    <a:moveTo>
                      <a:pt x="19610" y="0"/>
                    </a:moveTo>
                    <a:lnTo>
                      <a:pt x="16548" y="553"/>
                    </a:lnTo>
                    <a:lnTo>
                      <a:pt x="19102" y="12934"/>
                    </a:lnTo>
                    <a:lnTo>
                      <a:pt x="17669" y="13307"/>
                    </a:lnTo>
                    <a:lnTo>
                      <a:pt x="16623" y="7154"/>
                    </a:lnTo>
                    <a:lnTo>
                      <a:pt x="13696" y="7707"/>
                    </a:lnTo>
                    <a:lnTo>
                      <a:pt x="12815" y="3913"/>
                    </a:lnTo>
                    <a:lnTo>
                      <a:pt x="9708" y="4660"/>
                    </a:lnTo>
                    <a:lnTo>
                      <a:pt x="12068" y="16921"/>
                    </a:lnTo>
                    <a:lnTo>
                      <a:pt x="10575" y="17235"/>
                    </a:lnTo>
                    <a:lnTo>
                      <a:pt x="9156" y="11261"/>
                    </a:lnTo>
                    <a:lnTo>
                      <a:pt x="6662" y="11888"/>
                    </a:lnTo>
                    <a:lnTo>
                      <a:pt x="5228" y="4167"/>
                    </a:lnTo>
                    <a:lnTo>
                      <a:pt x="2181" y="4720"/>
                    </a:lnTo>
                    <a:lnTo>
                      <a:pt x="2360" y="6094"/>
                    </a:lnTo>
                    <a:lnTo>
                      <a:pt x="1" y="6721"/>
                    </a:lnTo>
                    <a:lnTo>
                      <a:pt x="2868" y="19595"/>
                    </a:lnTo>
                    <a:lnTo>
                      <a:pt x="2988" y="19535"/>
                    </a:lnTo>
                    <a:lnTo>
                      <a:pt x="195" y="6840"/>
                    </a:lnTo>
                    <a:lnTo>
                      <a:pt x="2554" y="6213"/>
                    </a:lnTo>
                    <a:lnTo>
                      <a:pt x="2360" y="4854"/>
                    </a:lnTo>
                    <a:lnTo>
                      <a:pt x="5108" y="4286"/>
                    </a:lnTo>
                    <a:lnTo>
                      <a:pt x="6542" y="12068"/>
                    </a:lnTo>
                    <a:lnTo>
                      <a:pt x="9021" y="11440"/>
                    </a:lnTo>
                    <a:lnTo>
                      <a:pt x="10515" y="17354"/>
                    </a:lnTo>
                    <a:lnTo>
                      <a:pt x="12262" y="16981"/>
                    </a:lnTo>
                    <a:lnTo>
                      <a:pt x="9902" y="4720"/>
                    </a:lnTo>
                    <a:lnTo>
                      <a:pt x="12695" y="4107"/>
                    </a:lnTo>
                    <a:lnTo>
                      <a:pt x="13561" y="7901"/>
                    </a:lnTo>
                    <a:lnTo>
                      <a:pt x="16489" y="7333"/>
                    </a:lnTo>
                    <a:lnTo>
                      <a:pt x="17549" y="13501"/>
                    </a:lnTo>
                    <a:lnTo>
                      <a:pt x="19237" y="13068"/>
                    </a:lnTo>
                    <a:lnTo>
                      <a:pt x="16683" y="687"/>
                    </a:lnTo>
                    <a:lnTo>
                      <a:pt x="19670" y="120"/>
                    </a:lnTo>
                    <a:lnTo>
                      <a:pt x="19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3" name="Google Shape;543;p36"/>
              <p:cNvSpPr/>
              <p:nvPr/>
            </p:nvSpPr>
            <p:spPr>
              <a:xfrm>
                <a:off x="4935096" y="2144617"/>
                <a:ext cx="1110760" cy="354915"/>
              </a:xfrm>
              <a:custGeom>
                <a:avLst/>
                <a:gdLst/>
                <a:ahLst/>
                <a:cxnLst/>
                <a:rect l="l" t="t" r="r" b="b"/>
                <a:pathLst>
                  <a:path w="16922" h="5407" extrusionOk="0">
                    <a:moveTo>
                      <a:pt x="16489" y="0"/>
                    </a:moveTo>
                    <a:lnTo>
                      <a:pt x="0" y="3361"/>
                    </a:lnTo>
                    <a:lnTo>
                      <a:pt x="434" y="5407"/>
                    </a:lnTo>
                    <a:lnTo>
                      <a:pt x="16922" y="1927"/>
                    </a:lnTo>
                    <a:lnTo>
                      <a:pt x="16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4" name="Google Shape;544;p36"/>
              <p:cNvSpPr/>
              <p:nvPr/>
            </p:nvSpPr>
            <p:spPr>
              <a:xfrm>
                <a:off x="4991940" y="2483776"/>
                <a:ext cx="519672" cy="113820"/>
              </a:xfrm>
              <a:custGeom>
                <a:avLst/>
                <a:gdLst/>
                <a:ahLst/>
                <a:cxnLst/>
                <a:rect l="l" t="t" r="r" b="b"/>
                <a:pathLst>
                  <a:path w="7917" h="1734" extrusionOk="0">
                    <a:moveTo>
                      <a:pt x="7842" y="1"/>
                    </a:moveTo>
                    <a:lnTo>
                      <a:pt x="1" y="1554"/>
                    </a:lnTo>
                    <a:lnTo>
                      <a:pt x="75" y="1733"/>
                    </a:lnTo>
                    <a:lnTo>
                      <a:pt x="7916" y="120"/>
                    </a:lnTo>
                    <a:lnTo>
                      <a:pt x="78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5" name="Google Shape;545;p36"/>
              <p:cNvSpPr/>
              <p:nvPr/>
            </p:nvSpPr>
            <p:spPr>
              <a:xfrm>
                <a:off x="5004674" y="2540620"/>
                <a:ext cx="518687" cy="114804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1749" extrusionOk="0">
                    <a:moveTo>
                      <a:pt x="7842" y="1"/>
                    </a:moveTo>
                    <a:lnTo>
                      <a:pt x="1" y="1614"/>
                    </a:lnTo>
                    <a:lnTo>
                      <a:pt x="61" y="1748"/>
                    </a:lnTo>
                    <a:lnTo>
                      <a:pt x="7901" y="120"/>
                    </a:lnTo>
                    <a:lnTo>
                      <a:pt x="78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6" name="Google Shape;546;p36"/>
              <p:cNvSpPr/>
              <p:nvPr/>
            </p:nvSpPr>
            <p:spPr>
              <a:xfrm>
                <a:off x="5016489" y="2597529"/>
                <a:ext cx="514683" cy="114739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1748" extrusionOk="0">
                    <a:moveTo>
                      <a:pt x="7841" y="0"/>
                    </a:moveTo>
                    <a:lnTo>
                      <a:pt x="0" y="1628"/>
                    </a:lnTo>
                    <a:lnTo>
                      <a:pt x="75" y="1747"/>
                    </a:lnTo>
                    <a:lnTo>
                      <a:pt x="7841" y="135"/>
                    </a:lnTo>
                    <a:lnTo>
                      <a:pt x="78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" name="Google Shape;547;p36"/>
              <p:cNvSpPr/>
              <p:nvPr/>
            </p:nvSpPr>
            <p:spPr>
              <a:xfrm>
                <a:off x="5029223" y="2655358"/>
                <a:ext cx="514749" cy="113754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1733" extrusionOk="0">
                    <a:moveTo>
                      <a:pt x="7841" y="0"/>
                    </a:moveTo>
                    <a:lnTo>
                      <a:pt x="0" y="1613"/>
                    </a:lnTo>
                    <a:lnTo>
                      <a:pt x="60" y="1733"/>
                    </a:lnTo>
                    <a:lnTo>
                      <a:pt x="7841" y="120"/>
                    </a:lnTo>
                    <a:lnTo>
                      <a:pt x="78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8" name="Google Shape;548;p36"/>
              <p:cNvSpPr/>
              <p:nvPr/>
            </p:nvSpPr>
            <p:spPr>
              <a:xfrm>
                <a:off x="5040973" y="2712202"/>
                <a:ext cx="514749" cy="114739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1748" extrusionOk="0">
                    <a:moveTo>
                      <a:pt x="7841" y="0"/>
                    </a:moveTo>
                    <a:lnTo>
                      <a:pt x="0" y="1613"/>
                    </a:lnTo>
                    <a:lnTo>
                      <a:pt x="0" y="1748"/>
                    </a:lnTo>
                    <a:lnTo>
                      <a:pt x="7841" y="180"/>
                    </a:lnTo>
                    <a:lnTo>
                      <a:pt x="78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9" name="Google Shape;549;p36"/>
              <p:cNvSpPr/>
              <p:nvPr/>
            </p:nvSpPr>
            <p:spPr>
              <a:xfrm>
                <a:off x="5053707" y="2772984"/>
                <a:ext cx="514749" cy="114739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1748" extrusionOk="0">
                    <a:moveTo>
                      <a:pt x="7841" y="0"/>
                    </a:moveTo>
                    <a:lnTo>
                      <a:pt x="1" y="1569"/>
                    </a:lnTo>
                    <a:lnTo>
                      <a:pt x="1" y="1748"/>
                    </a:lnTo>
                    <a:lnTo>
                      <a:pt x="7841" y="135"/>
                    </a:lnTo>
                    <a:lnTo>
                      <a:pt x="78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0" name="Google Shape;550;p36"/>
              <p:cNvSpPr/>
              <p:nvPr/>
            </p:nvSpPr>
            <p:spPr>
              <a:xfrm>
                <a:off x="5065456" y="2830812"/>
                <a:ext cx="514749" cy="113820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1734" extrusionOk="0">
                    <a:moveTo>
                      <a:pt x="7842" y="1"/>
                    </a:moveTo>
                    <a:lnTo>
                      <a:pt x="1" y="1614"/>
                    </a:lnTo>
                    <a:lnTo>
                      <a:pt x="1" y="1733"/>
                    </a:lnTo>
                    <a:lnTo>
                      <a:pt x="7842" y="120"/>
                    </a:lnTo>
                    <a:lnTo>
                      <a:pt x="78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1" name="Google Shape;551;p36"/>
              <p:cNvSpPr/>
              <p:nvPr/>
            </p:nvSpPr>
            <p:spPr>
              <a:xfrm>
                <a:off x="5078190" y="2887656"/>
                <a:ext cx="514749" cy="114804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1749" extrusionOk="0">
                    <a:moveTo>
                      <a:pt x="7842" y="1"/>
                    </a:moveTo>
                    <a:lnTo>
                      <a:pt x="1" y="1614"/>
                    </a:lnTo>
                    <a:lnTo>
                      <a:pt x="1" y="1748"/>
                    </a:lnTo>
                    <a:lnTo>
                      <a:pt x="7842" y="120"/>
                    </a:lnTo>
                    <a:lnTo>
                      <a:pt x="78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2" name="Google Shape;552;p36"/>
              <p:cNvSpPr/>
              <p:nvPr/>
            </p:nvSpPr>
            <p:spPr>
              <a:xfrm>
                <a:off x="5090006" y="2944566"/>
                <a:ext cx="514749" cy="114739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1748" extrusionOk="0">
                    <a:moveTo>
                      <a:pt x="7841" y="0"/>
                    </a:moveTo>
                    <a:lnTo>
                      <a:pt x="0" y="1628"/>
                    </a:lnTo>
                    <a:lnTo>
                      <a:pt x="0" y="1747"/>
                    </a:lnTo>
                    <a:lnTo>
                      <a:pt x="7841" y="134"/>
                    </a:lnTo>
                    <a:lnTo>
                      <a:pt x="78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3" name="Google Shape;553;p36"/>
              <p:cNvSpPr/>
              <p:nvPr/>
            </p:nvSpPr>
            <p:spPr>
              <a:xfrm>
                <a:off x="5098801" y="3002394"/>
                <a:ext cx="518687" cy="118677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1808" extrusionOk="0">
                    <a:moveTo>
                      <a:pt x="7901" y="0"/>
                    </a:moveTo>
                    <a:lnTo>
                      <a:pt x="1" y="1613"/>
                    </a:lnTo>
                    <a:lnTo>
                      <a:pt x="60" y="1807"/>
                    </a:lnTo>
                    <a:lnTo>
                      <a:pt x="7901" y="120"/>
                    </a:lnTo>
                    <a:lnTo>
                      <a:pt x="79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4" name="Google Shape;554;p36"/>
              <p:cNvSpPr/>
              <p:nvPr/>
            </p:nvSpPr>
            <p:spPr>
              <a:xfrm>
                <a:off x="5110551" y="3059238"/>
                <a:ext cx="518687" cy="118677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1808" extrusionOk="0">
                    <a:moveTo>
                      <a:pt x="7901" y="0"/>
                    </a:moveTo>
                    <a:lnTo>
                      <a:pt x="1" y="1688"/>
                    </a:lnTo>
                    <a:lnTo>
                      <a:pt x="61" y="1808"/>
                    </a:lnTo>
                    <a:lnTo>
                      <a:pt x="7901" y="195"/>
                    </a:lnTo>
                    <a:lnTo>
                      <a:pt x="79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5" name="Google Shape;555;p36"/>
              <p:cNvSpPr/>
              <p:nvPr/>
            </p:nvSpPr>
            <p:spPr>
              <a:xfrm>
                <a:off x="5123285" y="3116082"/>
                <a:ext cx="518687" cy="118677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1808" extrusionOk="0">
                    <a:moveTo>
                      <a:pt x="7902" y="1"/>
                    </a:moveTo>
                    <a:lnTo>
                      <a:pt x="1" y="1688"/>
                    </a:lnTo>
                    <a:lnTo>
                      <a:pt x="61" y="1808"/>
                    </a:lnTo>
                    <a:lnTo>
                      <a:pt x="7902" y="195"/>
                    </a:lnTo>
                    <a:lnTo>
                      <a:pt x="79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6" name="Google Shape;556;p36"/>
              <p:cNvSpPr/>
              <p:nvPr/>
            </p:nvSpPr>
            <p:spPr>
              <a:xfrm>
                <a:off x="5588999" y="2348493"/>
                <a:ext cx="514683" cy="122616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1868" extrusionOk="0">
                    <a:moveTo>
                      <a:pt x="7781" y="1"/>
                    </a:moveTo>
                    <a:lnTo>
                      <a:pt x="0" y="1748"/>
                    </a:lnTo>
                    <a:lnTo>
                      <a:pt x="60" y="1868"/>
                    </a:lnTo>
                    <a:lnTo>
                      <a:pt x="7841" y="120"/>
                    </a:lnTo>
                    <a:lnTo>
                      <a:pt x="77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7" name="Google Shape;557;p36"/>
              <p:cNvSpPr/>
              <p:nvPr/>
            </p:nvSpPr>
            <p:spPr>
              <a:xfrm>
                <a:off x="5600749" y="2405337"/>
                <a:ext cx="514749" cy="122616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1868" extrusionOk="0">
                    <a:moveTo>
                      <a:pt x="7841" y="1"/>
                    </a:moveTo>
                    <a:lnTo>
                      <a:pt x="0" y="1748"/>
                    </a:lnTo>
                    <a:lnTo>
                      <a:pt x="60" y="1868"/>
                    </a:lnTo>
                    <a:lnTo>
                      <a:pt x="7841" y="135"/>
                    </a:lnTo>
                    <a:lnTo>
                      <a:pt x="78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8" name="Google Shape;558;p36"/>
              <p:cNvSpPr/>
              <p:nvPr/>
            </p:nvSpPr>
            <p:spPr>
              <a:xfrm>
                <a:off x="5613483" y="2463231"/>
                <a:ext cx="514749" cy="122550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1867" extrusionOk="0">
                    <a:moveTo>
                      <a:pt x="7841" y="0"/>
                    </a:moveTo>
                    <a:lnTo>
                      <a:pt x="0" y="1732"/>
                    </a:lnTo>
                    <a:lnTo>
                      <a:pt x="60" y="1867"/>
                    </a:lnTo>
                    <a:lnTo>
                      <a:pt x="7841" y="120"/>
                    </a:lnTo>
                    <a:lnTo>
                      <a:pt x="78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9" name="Google Shape;559;p36"/>
              <p:cNvSpPr/>
              <p:nvPr/>
            </p:nvSpPr>
            <p:spPr>
              <a:xfrm>
                <a:off x="5625232" y="2520075"/>
                <a:ext cx="518687" cy="122616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1868" extrusionOk="0">
                    <a:moveTo>
                      <a:pt x="7842" y="0"/>
                    </a:moveTo>
                    <a:lnTo>
                      <a:pt x="1" y="1748"/>
                    </a:lnTo>
                    <a:lnTo>
                      <a:pt x="60" y="1867"/>
                    </a:lnTo>
                    <a:lnTo>
                      <a:pt x="7901" y="120"/>
                    </a:lnTo>
                    <a:lnTo>
                      <a:pt x="78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0" name="Google Shape;560;p36"/>
              <p:cNvSpPr/>
              <p:nvPr/>
            </p:nvSpPr>
            <p:spPr>
              <a:xfrm>
                <a:off x="5637966" y="2576919"/>
                <a:ext cx="518687" cy="122616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1868" extrusionOk="0">
                    <a:moveTo>
                      <a:pt x="7842" y="0"/>
                    </a:moveTo>
                    <a:lnTo>
                      <a:pt x="1" y="1688"/>
                    </a:lnTo>
                    <a:lnTo>
                      <a:pt x="61" y="1867"/>
                    </a:lnTo>
                    <a:lnTo>
                      <a:pt x="7901" y="135"/>
                    </a:lnTo>
                    <a:lnTo>
                      <a:pt x="78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" name="Google Shape;561;p36"/>
              <p:cNvSpPr/>
              <p:nvPr/>
            </p:nvSpPr>
            <p:spPr>
              <a:xfrm>
                <a:off x="5649782" y="2634747"/>
                <a:ext cx="518622" cy="122616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1868" extrusionOk="0">
                    <a:moveTo>
                      <a:pt x="7901" y="1"/>
                    </a:moveTo>
                    <a:lnTo>
                      <a:pt x="0" y="1673"/>
                    </a:lnTo>
                    <a:lnTo>
                      <a:pt x="0" y="1867"/>
                    </a:lnTo>
                    <a:lnTo>
                      <a:pt x="7901" y="120"/>
                    </a:lnTo>
                    <a:lnTo>
                      <a:pt x="79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" name="Google Shape;562;p36"/>
              <p:cNvSpPr/>
              <p:nvPr/>
            </p:nvSpPr>
            <p:spPr>
              <a:xfrm>
                <a:off x="5662516" y="2691591"/>
                <a:ext cx="522560" cy="118677"/>
              </a:xfrm>
              <a:custGeom>
                <a:avLst/>
                <a:gdLst/>
                <a:ahLst/>
                <a:cxnLst/>
                <a:rect l="l" t="t" r="r" b="b"/>
                <a:pathLst>
                  <a:path w="7961" h="1808" extrusionOk="0">
                    <a:moveTo>
                      <a:pt x="7901" y="1"/>
                    </a:moveTo>
                    <a:lnTo>
                      <a:pt x="0" y="1688"/>
                    </a:lnTo>
                    <a:lnTo>
                      <a:pt x="0" y="1808"/>
                    </a:lnTo>
                    <a:lnTo>
                      <a:pt x="7961" y="120"/>
                    </a:lnTo>
                    <a:lnTo>
                      <a:pt x="79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3" name="Google Shape;563;p36"/>
              <p:cNvSpPr/>
              <p:nvPr/>
            </p:nvSpPr>
            <p:spPr>
              <a:xfrm>
                <a:off x="5674265" y="2748500"/>
                <a:ext cx="523545" cy="118677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808" extrusionOk="0">
                    <a:moveTo>
                      <a:pt x="7901" y="0"/>
                    </a:moveTo>
                    <a:lnTo>
                      <a:pt x="0" y="1688"/>
                    </a:lnTo>
                    <a:lnTo>
                      <a:pt x="0" y="1807"/>
                    </a:lnTo>
                    <a:lnTo>
                      <a:pt x="7976" y="134"/>
                    </a:lnTo>
                    <a:lnTo>
                      <a:pt x="79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4" name="Google Shape;564;p36"/>
              <p:cNvSpPr/>
              <p:nvPr/>
            </p:nvSpPr>
            <p:spPr>
              <a:xfrm>
                <a:off x="5686999" y="2806329"/>
                <a:ext cx="522560" cy="118677"/>
              </a:xfrm>
              <a:custGeom>
                <a:avLst/>
                <a:gdLst/>
                <a:ahLst/>
                <a:cxnLst/>
                <a:rect l="l" t="t" r="r" b="b"/>
                <a:pathLst>
                  <a:path w="7961" h="1808" extrusionOk="0">
                    <a:moveTo>
                      <a:pt x="7961" y="0"/>
                    </a:moveTo>
                    <a:lnTo>
                      <a:pt x="1" y="1673"/>
                    </a:lnTo>
                    <a:lnTo>
                      <a:pt x="1" y="1807"/>
                    </a:lnTo>
                    <a:lnTo>
                      <a:pt x="7961" y="179"/>
                    </a:lnTo>
                    <a:lnTo>
                      <a:pt x="79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5" name="Google Shape;565;p36"/>
              <p:cNvSpPr/>
              <p:nvPr/>
            </p:nvSpPr>
            <p:spPr>
              <a:xfrm>
                <a:off x="5698749" y="2863173"/>
                <a:ext cx="523610" cy="118677"/>
              </a:xfrm>
              <a:custGeom>
                <a:avLst/>
                <a:gdLst/>
                <a:ahLst/>
                <a:cxnLst/>
                <a:rect l="l" t="t" r="r" b="b"/>
                <a:pathLst>
                  <a:path w="7977" h="1808" extrusionOk="0">
                    <a:moveTo>
                      <a:pt x="7976" y="0"/>
                    </a:moveTo>
                    <a:lnTo>
                      <a:pt x="1" y="1688"/>
                    </a:lnTo>
                    <a:lnTo>
                      <a:pt x="1" y="1808"/>
                    </a:lnTo>
                    <a:lnTo>
                      <a:pt x="7976" y="195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6" name="Google Shape;566;p36"/>
              <p:cNvSpPr/>
              <p:nvPr/>
            </p:nvSpPr>
            <p:spPr>
              <a:xfrm>
                <a:off x="5711483" y="2920016"/>
                <a:ext cx="526498" cy="118677"/>
              </a:xfrm>
              <a:custGeom>
                <a:avLst/>
                <a:gdLst/>
                <a:ahLst/>
                <a:cxnLst/>
                <a:rect l="l" t="t" r="r" b="b"/>
                <a:pathLst>
                  <a:path w="8021" h="1808" extrusionOk="0">
                    <a:moveTo>
                      <a:pt x="7961" y="1"/>
                    </a:moveTo>
                    <a:lnTo>
                      <a:pt x="1" y="1688"/>
                    </a:lnTo>
                    <a:lnTo>
                      <a:pt x="1" y="1808"/>
                    </a:lnTo>
                    <a:lnTo>
                      <a:pt x="8021" y="195"/>
                    </a:lnTo>
                    <a:lnTo>
                      <a:pt x="79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7" name="Google Shape;567;p36"/>
              <p:cNvSpPr/>
              <p:nvPr/>
            </p:nvSpPr>
            <p:spPr>
              <a:xfrm>
                <a:off x="5723298" y="2981783"/>
                <a:ext cx="527483" cy="114739"/>
              </a:xfrm>
              <a:custGeom>
                <a:avLst/>
                <a:gdLst/>
                <a:ahLst/>
                <a:cxnLst/>
                <a:rect l="l" t="t" r="r" b="b"/>
                <a:pathLst>
                  <a:path w="8036" h="1748" extrusionOk="0">
                    <a:moveTo>
                      <a:pt x="8035" y="1"/>
                    </a:moveTo>
                    <a:lnTo>
                      <a:pt x="0" y="1554"/>
                    </a:lnTo>
                    <a:lnTo>
                      <a:pt x="0" y="1748"/>
                    </a:lnTo>
                    <a:lnTo>
                      <a:pt x="8035" y="120"/>
                    </a:lnTo>
                    <a:lnTo>
                      <a:pt x="80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8" name="Google Shape;568;p36"/>
              <p:cNvSpPr/>
              <p:nvPr/>
            </p:nvSpPr>
            <p:spPr>
              <a:xfrm>
                <a:off x="5123285" y="3059238"/>
                <a:ext cx="1159793" cy="302010"/>
              </a:xfrm>
              <a:custGeom>
                <a:avLst/>
                <a:gdLst/>
                <a:ahLst/>
                <a:cxnLst/>
                <a:rect l="l" t="t" r="r" b="b"/>
                <a:pathLst>
                  <a:path w="17669" h="4601" extrusionOk="0">
                    <a:moveTo>
                      <a:pt x="17490" y="0"/>
                    </a:moveTo>
                    <a:lnTo>
                      <a:pt x="1" y="3734"/>
                    </a:lnTo>
                    <a:lnTo>
                      <a:pt x="120" y="4600"/>
                    </a:lnTo>
                    <a:lnTo>
                      <a:pt x="17669" y="867"/>
                    </a:lnTo>
                    <a:lnTo>
                      <a:pt x="174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9" name="Google Shape;569;p36"/>
              <p:cNvSpPr/>
              <p:nvPr/>
            </p:nvSpPr>
            <p:spPr>
              <a:xfrm>
                <a:off x="5155645" y="3181787"/>
                <a:ext cx="1131371" cy="249038"/>
              </a:xfrm>
              <a:custGeom>
                <a:avLst/>
                <a:gdLst/>
                <a:ahLst/>
                <a:cxnLst/>
                <a:rect l="l" t="t" r="r" b="b"/>
                <a:pathLst>
                  <a:path w="17236" h="3794" extrusionOk="0">
                    <a:moveTo>
                      <a:pt x="17176" y="0"/>
                    </a:moveTo>
                    <a:lnTo>
                      <a:pt x="1" y="3674"/>
                    </a:lnTo>
                    <a:lnTo>
                      <a:pt x="1" y="3794"/>
                    </a:lnTo>
                    <a:lnTo>
                      <a:pt x="17236" y="120"/>
                    </a:lnTo>
                    <a:lnTo>
                      <a:pt x="171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0" name="Google Shape;570;p36"/>
              <p:cNvSpPr/>
              <p:nvPr/>
            </p:nvSpPr>
            <p:spPr>
              <a:xfrm>
                <a:off x="5159584" y="3287663"/>
                <a:ext cx="927493" cy="204928"/>
              </a:xfrm>
              <a:custGeom>
                <a:avLst/>
                <a:gdLst/>
                <a:ahLst/>
                <a:cxnLst/>
                <a:rect l="l" t="t" r="r" b="b"/>
                <a:pathLst>
                  <a:path w="14130" h="3122" extrusionOk="0">
                    <a:moveTo>
                      <a:pt x="14129" y="0"/>
                    </a:moveTo>
                    <a:lnTo>
                      <a:pt x="1" y="2987"/>
                    </a:lnTo>
                    <a:lnTo>
                      <a:pt x="60" y="3122"/>
                    </a:lnTo>
                    <a:lnTo>
                      <a:pt x="14129" y="135"/>
                    </a:lnTo>
                    <a:lnTo>
                      <a:pt x="141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571" name="Google Shape;571;p36"/>
          <p:cNvSpPr/>
          <p:nvPr/>
        </p:nvSpPr>
        <p:spPr>
          <a:xfrm rot="-10609999">
            <a:off x="5753545" y="4258028"/>
            <a:ext cx="1448481" cy="701089"/>
          </a:xfrm>
          <a:custGeom>
            <a:avLst/>
            <a:gdLst/>
            <a:ahLst/>
            <a:cxnLst/>
            <a:rect l="l" t="t" r="r" b="b"/>
            <a:pathLst>
              <a:path w="21029" h="10178" extrusionOk="0">
                <a:moveTo>
                  <a:pt x="9081" y="157"/>
                </a:moveTo>
                <a:cubicBezTo>
                  <a:pt x="9454" y="157"/>
                  <a:pt x="9902" y="351"/>
                  <a:pt x="10276" y="664"/>
                </a:cubicBezTo>
                <a:cubicBezTo>
                  <a:pt x="11142" y="1351"/>
                  <a:pt x="11575" y="2531"/>
                  <a:pt x="11456" y="3711"/>
                </a:cubicBezTo>
                <a:cubicBezTo>
                  <a:pt x="11261" y="4831"/>
                  <a:pt x="10649" y="5892"/>
                  <a:pt x="9708" y="6638"/>
                </a:cubicBezTo>
                <a:cubicBezTo>
                  <a:pt x="9529" y="6758"/>
                  <a:pt x="9335" y="6877"/>
                  <a:pt x="9156" y="7012"/>
                </a:cubicBezTo>
                <a:lnTo>
                  <a:pt x="9081" y="6952"/>
                </a:lnTo>
                <a:cubicBezTo>
                  <a:pt x="7662" y="5518"/>
                  <a:pt x="6602" y="3144"/>
                  <a:pt x="7587" y="1277"/>
                </a:cubicBezTo>
                <a:cubicBezTo>
                  <a:pt x="7901" y="724"/>
                  <a:pt x="8334" y="291"/>
                  <a:pt x="8782" y="231"/>
                </a:cubicBezTo>
                <a:cubicBezTo>
                  <a:pt x="8902" y="231"/>
                  <a:pt x="8962" y="157"/>
                  <a:pt x="9081" y="157"/>
                </a:cubicBezTo>
                <a:close/>
                <a:moveTo>
                  <a:pt x="16489" y="3651"/>
                </a:moveTo>
                <a:cubicBezTo>
                  <a:pt x="16922" y="3651"/>
                  <a:pt x="17370" y="3771"/>
                  <a:pt x="17609" y="4084"/>
                </a:cubicBezTo>
                <a:cubicBezTo>
                  <a:pt x="18176" y="4712"/>
                  <a:pt x="18296" y="5638"/>
                  <a:pt x="17922" y="6579"/>
                </a:cubicBezTo>
                <a:cubicBezTo>
                  <a:pt x="17669" y="7251"/>
                  <a:pt x="17235" y="7818"/>
                  <a:pt x="16683" y="8251"/>
                </a:cubicBezTo>
                <a:cubicBezTo>
                  <a:pt x="15936" y="7445"/>
                  <a:pt x="15369" y="6444"/>
                  <a:pt x="15249" y="5384"/>
                </a:cubicBezTo>
                <a:cubicBezTo>
                  <a:pt x="15189" y="4891"/>
                  <a:pt x="15249" y="4518"/>
                  <a:pt x="15369" y="4204"/>
                </a:cubicBezTo>
                <a:cubicBezTo>
                  <a:pt x="15563" y="3890"/>
                  <a:pt x="15876" y="3711"/>
                  <a:pt x="16309" y="3651"/>
                </a:cubicBezTo>
                <a:close/>
                <a:moveTo>
                  <a:pt x="9096" y="0"/>
                </a:moveTo>
                <a:cubicBezTo>
                  <a:pt x="8989" y="0"/>
                  <a:pt x="8885" y="12"/>
                  <a:pt x="8782" y="37"/>
                </a:cubicBezTo>
                <a:cubicBezTo>
                  <a:pt x="8215" y="157"/>
                  <a:pt x="7782" y="530"/>
                  <a:pt x="7408" y="1157"/>
                </a:cubicBezTo>
                <a:cubicBezTo>
                  <a:pt x="6408" y="3144"/>
                  <a:pt x="7468" y="5578"/>
                  <a:pt x="8962" y="7071"/>
                </a:cubicBezTo>
                <a:lnTo>
                  <a:pt x="8962" y="7131"/>
                </a:lnTo>
                <a:cubicBezTo>
                  <a:pt x="8112" y="7617"/>
                  <a:pt x="7133" y="7867"/>
                  <a:pt x="6151" y="7867"/>
                </a:cubicBezTo>
                <a:cubicBezTo>
                  <a:pt x="5113" y="7867"/>
                  <a:pt x="4072" y="7588"/>
                  <a:pt x="3182" y="7012"/>
                </a:cubicBezTo>
                <a:cubicBezTo>
                  <a:pt x="1240" y="5757"/>
                  <a:pt x="195" y="3218"/>
                  <a:pt x="747" y="978"/>
                </a:cubicBezTo>
                <a:lnTo>
                  <a:pt x="568" y="903"/>
                </a:lnTo>
                <a:lnTo>
                  <a:pt x="568" y="903"/>
                </a:lnTo>
                <a:cubicBezTo>
                  <a:pt x="1" y="3278"/>
                  <a:pt x="1061" y="5892"/>
                  <a:pt x="3047" y="7191"/>
                </a:cubicBezTo>
                <a:cubicBezTo>
                  <a:pt x="3963" y="7759"/>
                  <a:pt x="5040" y="8039"/>
                  <a:pt x="6123" y="8039"/>
                </a:cubicBezTo>
                <a:cubicBezTo>
                  <a:pt x="7176" y="8039"/>
                  <a:pt x="8235" y="7774"/>
                  <a:pt x="9156" y="7251"/>
                </a:cubicBezTo>
                <a:cubicBezTo>
                  <a:pt x="10515" y="8565"/>
                  <a:pt x="12143" y="9312"/>
                  <a:pt x="13756" y="9371"/>
                </a:cubicBezTo>
                <a:cubicBezTo>
                  <a:pt x="14816" y="9371"/>
                  <a:pt x="15802" y="9058"/>
                  <a:pt x="16623" y="8505"/>
                </a:cubicBezTo>
                <a:cubicBezTo>
                  <a:pt x="17669" y="9566"/>
                  <a:pt x="19043" y="10178"/>
                  <a:pt x="20536" y="10178"/>
                </a:cubicBezTo>
                <a:lnTo>
                  <a:pt x="21029" y="10178"/>
                </a:lnTo>
                <a:lnTo>
                  <a:pt x="21029" y="9939"/>
                </a:lnTo>
                <a:cubicBezTo>
                  <a:pt x="20852" y="9959"/>
                  <a:pt x="20676" y="9969"/>
                  <a:pt x="20500" y="9969"/>
                </a:cubicBezTo>
                <a:cubicBezTo>
                  <a:pt x="19128" y="9969"/>
                  <a:pt x="17795" y="9364"/>
                  <a:pt x="16802" y="8371"/>
                </a:cubicBezTo>
                <a:cubicBezTo>
                  <a:pt x="17370" y="7938"/>
                  <a:pt x="17863" y="7325"/>
                  <a:pt x="18117" y="6638"/>
                </a:cubicBezTo>
                <a:cubicBezTo>
                  <a:pt x="18490" y="5638"/>
                  <a:pt x="18356" y="4577"/>
                  <a:pt x="17743" y="3965"/>
                </a:cubicBezTo>
                <a:cubicBezTo>
                  <a:pt x="17467" y="3636"/>
                  <a:pt x="16948" y="3447"/>
                  <a:pt x="16492" y="3447"/>
                </a:cubicBezTo>
                <a:cubicBezTo>
                  <a:pt x="16429" y="3447"/>
                  <a:pt x="16369" y="3450"/>
                  <a:pt x="16309" y="3457"/>
                </a:cubicBezTo>
                <a:cubicBezTo>
                  <a:pt x="15802" y="3517"/>
                  <a:pt x="15428" y="3711"/>
                  <a:pt x="15249" y="4084"/>
                </a:cubicBezTo>
                <a:cubicBezTo>
                  <a:pt x="15055" y="4458"/>
                  <a:pt x="14995" y="4831"/>
                  <a:pt x="15055" y="5384"/>
                </a:cubicBezTo>
                <a:cubicBezTo>
                  <a:pt x="15189" y="6504"/>
                  <a:pt x="15742" y="7564"/>
                  <a:pt x="16489" y="8371"/>
                </a:cubicBezTo>
                <a:cubicBezTo>
                  <a:pt x="15682" y="8879"/>
                  <a:pt x="14756" y="9192"/>
                  <a:pt x="13756" y="9192"/>
                </a:cubicBezTo>
                <a:cubicBezTo>
                  <a:pt x="12202" y="9118"/>
                  <a:pt x="10649" y="8445"/>
                  <a:pt x="9335" y="7131"/>
                </a:cubicBezTo>
                <a:cubicBezTo>
                  <a:pt x="9454" y="7071"/>
                  <a:pt x="9649" y="6952"/>
                  <a:pt x="9768" y="6818"/>
                </a:cubicBezTo>
                <a:cubicBezTo>
                  <a:pt x="10828" y="6011"/>
                  <a:pt x="11456" y="4891"/>
                  <a:pt x="11635" y="3771"/>
                </a:cubicBezTo>
                <a:cubicBezTo>
                  <a:pt x="11769" y="2472"/>
                  <a:pt x="11321" y="1217"/>
                  <a:pt x="10395" y="470"/>
                </a:cubicBezTo>
                <a:cubicBezTo>
                  <a:pt x="9946" y="174"/>
                  <a:pt x="9505" y="0"/>
                  <a:pt x="90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72" name="Google Shape;572;p36"/>
          <p:cNvGrpSpPr/>
          <p:nvPr/>
        </p:nvGrpSpPr>
        <p:grpSpPr>
          <a:xfrm rot="2700000">
            <a:off x="1676179" y="4252704"/>
            <a:ext cx="1116818" cy="983076"/>
            <a:chOff x="3623375" y="172550"/>
            <a:chExt cx="4227566" cy="3721306"/>
          </a:xfrm>
        </p:grpSpPr>
        <p:sp>
          <p:nvSpPr>
            <p:cNvPr id="573" name="Google Shape;573;p36"/>
            <p:cNvSpPr/>
            <p:nvPr/>
          </p:nvSpPr>
          <p:spPr>
            <a:xfrm>
              <a:off x="3623375" y="172550"/>
              <a:ext cx="4227566" cy="3721306"/>
            </a:xfrm>
            <a:custGeom>
              <a:avLst/>
              <a:gdLst/>
              <a:ahLst/>
              <a:cxnLst/>
              <a:rect l="l" t="t" r="r" b="b"/>
              <a:pathLst>
                <a:path w="34037" h="29961" extrusionOk="0">
                  <a:moveTo>
                    <a:pt x="17036" y="1"/>
                  </a:moveTo>
                  <a:cubicBezTo>
                    <a:pt x="12328" y="1"/>
                    <a:pt x="7676" y="2238"/>
                    <a:pt x="4734" y="6399"/>
                  </a:cubicBezTo>
                  <a:cubicBezTo>
                    <a:pt x="0" y="13120"/>
                    <a:pt x="1628" y="22454"/>
                    <a:pt x="8408" y="27248"/>
                  </a:cubicBezTo>
                  <a:cubicBezTo>
                    <a:pt x="11030" y="29079"/>
                    <a:pt x="14034" y="29960"/>
                    <a:pt x="17006" y="29960"/>
                  </a:cubicBezTo>
                  <a:cubicBezTo>
                    <a:pt x="21720" y="29960"/>
                    <a:pt x="26354" y="27742"/>
                    <a:pt x="29258" y="23574"/>
                  </a:cubicBezTo>
                  <a:cubicBezTo>
                    <a:pt x="34037" y="16794"/>
                    <a:pt x="32364" y="7460"/>
                    <a:pt x="25584" y="2740"/>
                  </a:cubicBezTo>
                  <a:cubicBezTo>
                    <a:pt x="22987" y="888"/>
                    <a:pt x="20000" y="1"/>
                    <a:pt x="170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3708703" y="243967"/>
              <a:ext cx="4058771" cy="3576359"/>
            </a:xfrm>
            <a:custGeom>
              <a:avLst/>
              <a:gdLst/>
              <a:ahLst/>
              <a:cxnLst/>
              <a:rect l="l" t="t" r="r" b="b"/>
              <a:pathLst>
                <a:path w="32678" h="28794" extrusionOk="0">
                  <a:moveTo>
                    <a:pt x="16369" y="164"/>
                  </a:moveTo>
                  <a:cubicBezTo>
                    <a:pt x="19236" y="164"/>
                    <a:pt x="22089" y="1045"/>
                    <a:pt x="24523" y="2777"/>
                  </a:cubicBezTo>
                  <a:cubicBezTo>
                    <a:pt x="30930" y="7258"/>
                    <a:pt x="32484" y="16159"/>
                    <a:pt x="27943" y="22566"/>
                  </a:cubicBezTo>
                  <a:cubicBezTo>
                    <a:pt x="25189" y="26505"/>
                    <a:pt x="20763" y="28615"/>
                    <a:pt x="16274" y="28615"/>
                  </a:cubicBezTo>
                  <a:cubicBezTo>
                    <a:pt x="13461" y="28615"/>
                    <a:pt x="10623" y="27787"/>
                    <a:pt x="8155" y="26061"/>
                  </a:cubicBezTo>
                  <a:cubicBezTo>
                    <a:pt x="1747" y="21580"/>
                    <a:pt x="194" y="12679"/>
                    <a:pt x="4675" y="6272"/>
                  </a:cubicBezTo>
                  <a:cubicBezTo>
                    <a:pt x="6840" y="3151"/>
                    <a:pt x="10141" y="1045"/>
                    <a:pt x="13875" y="418"/>
                  </a:cubicBezTo>
                  <a:cubicBezTo>
                    <a:pt x="14681" y="224"/>
                    <a:pt x="15502" y="164"/>
                    <a:pt x="16369" y="164"/>
                  </a:cubicBezTo>
                  <a:close/>
                  <a:moveTo>
                    <a:pt x="16344" y="1"/>
                  </a:moveTo>
                  <a:cubicBezTo>
                    <a:pt x="15503" y="1"/>
                    <a:pt x="14657" y="74"/>
                    <a:pt x="13815" y="224"/>
                  </a:cubicBezTo>
                  <a:cubicBezTo>
                    <a:pt x="10021" y="911"/>
                    <a:pt x="6721" y="2972"/>
                    <a:pt x="4540" y="6138"/>
                  </a:cubicBezTo>
                  <a:cubicBezTo>
                    <a:pt x="0" y="12620"/>
                    <a:pt x="1553" y="21640"/>
                    <a:pt x="8035" y="26180"/>
                  </a:cubicBezTo>
                  <a:cubicBezTo>
                    <a:pt x="10574" y="27928"/>
                    <a:pt x="13441" y="28794"/>
                    <a:pt x="16309" y="28794"/>
                  </a:cubicBezTo>
                  <a:cubicBezTo>
                    <a:pt x="20849" y="28794"/>
                    <a:pt x="25330" y="26673"/>
                    <a:pt x="28123" y="22701"/>
                  </a:cubicBezTo>
                  <a:cubicBezTo>
                    <a:pt x="32678" y="16159"/>
                    <a:pt x="31109" y="7198"/>
                    <a:pt x="24583" y="2598"/>
                  </a:cubicBezTo>
                  <a:cubicBezTo>
                    <a:pt x="22166" y="902"/>
                    <a:pt x="19288" y="1"/>
                    <a:pt x="16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6483664" y="369289"/>
              <a:ext cx="564015" cy="598171"/>
            </a:xfrm>
            <a:custGeom>
              <a:avLst/>
              <a:gdLst/>
              <a:ahLst/>
              <a:cxnLst/>
              <a:rect l="l" t="t" r="r" b="b"/>
              <a:pathLst>
                <a:path w="4541" h="4816" extrusionOk="0">
                  <a:moveTo>
                    <a:pt x="2723" y="1"/>
                  </a:moveTo>
                  <a:cubicBezTo>
                    <a:pt x="2337" y="1"/>
                    <a:pt x="1949" y="180"/>
                    <a:pt x="1673" y="529"/>
                  </a:cubicBezTo>
                  <a:lnTo>
                    <a:pt x="1" y="2948"/>
                  </a:lnTo>
                  <a:lnTo>
                    <a:pt x="2301" y="4815"/>
                  </a:lnTo>
                  <a:lnTo>
                    <a:pt x="4108" y="2202"/>
                  </a:lnTo>
                  <a:cubicBezTo>
                    <a:pt x="4541" y="1649"/>
                    <a:pt x="4421" y="902"/>
                    <a:pt x="3794" y="469"/>
                  </a:cubicBezTo>
                  <a:lnTo>
                    <a:pt x="3421" y="215"/>
                  </a:lnTo>
                  <a:cubicBezTo>
                    <a:pt x="3208" y="71"/>
                    <a:pt x="2966" y="1"/>
                    <a:pt x="2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6483664" y="605525"/>
              <a:ext cx="371125" cy="361933"/>
            </a:xfrm>
            <a:custGeom>
              <a:avLst/>
              <a:gdLst/>
              <a:ahLst/>
              <a:cxnLst/>
              <a:rect l="l" t="t" r="r" b="b"/>
              <a:pathLst>
                <a:path w="2988" h="2914" extrusionOk="0">
                  <a:moveTo>
                    <a:pt x="747" y="1"/>
                  </a:moveTo>
                  <a:lnTo>
                    <a:pt x="1" y="1046"/>
                  </a:lnTo>
                  <a:lnTo>
                    <a:pt x="2301" y="2913"/>
                  </a:lnTo>
                  <a:lnTo>
                    <a:pt x="2988" y="1987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001699" y="510757"/>
              <a:ext cx="3502333" cy="3085252"/>
            </a:xfrm>
            <a:custGeom>
              <a:avLst/>
              <a:gdLst/>
              <a:ahLst/>
              <a:cxnLst/>
              <a:rect l="l" t="t" r="r" b="b"/>
              <a:pathLst>
                <a:path w="28198" h="24840" extrusionOk="0">
                  <a:moveTo>
                    <a:pt x="14083" y="0"/>
                  </a:moveTo>
                  <a:cubicBezTo>
                    <a:pt x="10173" y="0"/>
                    <a:pt x="6325" y="1837"/>
                    <a:pt x="3929" y="5304"/>
                  </a:cubicBezTo>
                  <a:cubicBezTo>
                    <a:pt x="1" y="10905"/>
                    <a:pt x="1375" y="18686"/>
                    <a:pt x="6975" y="22599"/>
                  </a:cubicBezTo>
                  <a:cubicBezTo>
                    <a:pt x="9134" y="24113"/>
                    <a:pt x="11617" y="24839"/>
                    <a:pt x="14078" y="24839"/>
                  </a:cubicBezTo>
                  <a:cubicBezTo>
                    <a:pt x="18000" y="24839"/>
                    <a:pt x="21865" y="22994"/>
                    <a:pt x="24270" y="19552"/>
                  </a:cubicBezTo>
                  <a:cubicBezTo>
                    <a:pt x="28198" y="13951"/>
                    <a:pt x="26884" y="6170"/>
                    <a:pt x="21223" y="2257"/>
                  </a:cubicBezTo>
                  <a:cubicBezTo>
                    <a:pt x="19053" y="735"/>
                    <a:pt x="16556" y="0"/>
                    <a:pt x="14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218808" y="688866"/>
              <a:ext cx="3084880" cy="2730150"/>
            </a:xfrm>
            <a:custGeom>
              <a:avLst/>
              <a:gdLst/>
              <a:ahLst/>
              <a:cxnLst/>
              <a:rect l="l" t="t" r="r" b="b"/>
              <a:pathLst>
                <a:path w="24837" h="21981" extrusionOk="0">
                  <a:moveTo>
                    <a:pt x="12351" y="0"/>
                  </a:moveTo>
                  <a:cubicBezTo>
                    <a:pt x="8893" y="0"/>
                    <a:pt x="5493" y="1629"/>
                    <a:pt x="3360" y="4677"/>
                  </a:cubicBezTo>
                  <a:cubicBezTo>
                    <a:pt x="3241" y="4796"/>
                    <a:pt x="3181" y="4930"/>
                    <a:pt x="3107" y="5050"/>
                  </a:cubicBezTo>
                  <a:cubicBezTo>
                    <a:pt x="2987" y="5229"/>
                    <a:pt x="2868" y="5423"/>
                    <a:pt x="2733" y="5603"/>
                  </a:cubicBezTo>
                  <a:cubicBezTo>
                    <a:pt x="0" y="10456"/>
                    <a:pt x="1374" y="16744"/>
                    <a:pt x="6034" y="19985"/>
                  </a:cubicBezTo>
                  <a:cubicBezTo>
                    <a:pt x="7959" y="21334"/>
                    <a:pt x="10166" y="21980"/>
                    <a:pt x="12351" y="21980"/>
                  </a:cubicBezTo>
                  <a:cubicBezTo>
                    <a:pt x="15607" y="21980"/>
                    <a:pt x="18815" y="20545"/>
                    <a:pt x="20969" y="17864"/>
                  </a:cubicBezTo>
                  <a:cubicBezTo>
                    <a:pt x="20969" y="17804"/>
                    <a:pt x="21029" y="17745"/>
                    <a:pt x="21103" y="17685"/>
                  </a:cubicBezTo>
                  <a:cubicBezTo>
                    <a:pt x="21163" y="17550"/>
                    <a:pt x="21282" y="17431"/>
                    <a:pt x="21342" y="17311"/>
                  </a:cubicBezTo>
                  <a:cubicBezTo>
                    <a:pt x="24837" y="12323"/>
                    <a:pt x="23642" y="5483"/>
                    <a:pt x="18669" y="2003"/>
                  </a:cubicBezTo>
                  <a:cubicBezTo>
                    <a:pt x="16743" y="650"/>
                    <a:pt x="14536" y="0"/>
                    <a:pt x="12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4218808" y="785993"/>
              <a:ext cx="3014455" cy="2633022"/>
            </a:xfrm>
            <a:custGeom>
              <a:avLst/>
              <a:gdLst/>
              <a:ahLst/>
              <a:cxnLst/>
              <a:rect l="l" t="t" r="r" b="b"/>
              <a:pathLst>
                <a:path w="24270" h="21199" extrusionOk="0">
                  <a:moveTo>
                    <a:pt x="11831" y="1"/>
                  </a:moveTo>
                  <a:cubicBezTo>
                    <a:pt x="8516" y="1"/>
                    <a:pt x="5255" y="1488"/>
                    <a:pt x="3107" y="4268"/>
                  </a:cubicBezTo>
                  <a:cubicBezTo>
                    <a:pt x="2987" y="4447"/>
                    <a:pt x="2868" y="4641"/>
                    <a:pt x="2733" y="4821"/>
                  </a:cubicBezTo>
                  <a:cubicBezTo>
                    <a:pt x="0" y="9674"/>
                    <a:pt x="1374" y="15962"/>
                    <a:pt x="6034" y="19203"/>
                  </a:cubicBezTo>
                  <a:cubicBezTo>
                    <a:pt x="7959" y="20552"/>
                    <a:pt x="10166" y="21198"/>
                    <a:pt x="12351" y="21198"/>
                  </a:cubicBezTo>
                  <a:cubicBezTo>
                    <a:pt x="15607" y="21198"/>
                    <a:pt x="18815" y="19763"/>
                    <a:pt x="20969" y="17082"/>
                  </a:cubicBezTo>
                  <a:cubicBezTo>
                    <a:pt x="20969" y="17022"/>
                    <a:pt x="21029" y="16963"/>
                    <a:pt x="21103" y="16903"/>
                  </a:cubicBezTo>
                  <a:cubicBezTo>
                    <a:pt x="24269" y="11989"/>
                    <a:pt x="22970" y="5388"/>
                    <a:pt x="18116" y="1968"/>
                  </a:cubicBezTo>
                  <a:cubicBezTo>
                    <a:pt x="16196" y="638"/>
                    <a:pt x="14002" y="1"/>
                    <a:pt x="11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389464" y="1384656"/>
              <a:ext cx="2433797" cy="2033236"/>
            </a:xfrm>
            <a:custGeom>
              <a:avLst/>
              <a:gdLst/>
              <a:ahLst/>
              <a:cxnLst/>
              <a:rect l="l" t="t" r="r" b="b"/>
              <a:pathLst>
                <a:path w="19595" h="16370" extrusionOk="0">
                  <a:moveTo>
                    <a:pt x="1553" y="1628"/>
                  </a:moveTo>
                  <a:cubicBezTo>
                    <a:pt x="1733" y="1628"/>
                    <a:pt x="1927" y="1808"/>
                    <a:pt x="1927" y="2181"/>
                  </a:cubicBezTo>
                  <a:cubicBezTo>
                    <a:pt x="1986" y="2495"/>
                    <a:pt x="1867" y="2749"/>
                    <a:pt x="1733" y="2987"/>
                  </a:cubicBezTo>
                  <a:cubicBezTo>
                    <a:pt x="1673" y="3182"/>
                    <a:pt x="1553" y="3301"/>
                    <a:pt x="1359" y="3301"/>
                  </a:cubicBezTo>
                  <a:cubicBezTo>
                    <a:pt x="1180" y="3301"/>
                    <a:pt x="1061" y="3122"/>
                    <a:pt x="986" y="2928"/>
                  </a:cubicBezTo>
                  <a:cubicBezTo>
                    <a:pt x="866" y="2689"/>
                    <a:pt x="926" y="2435"/>
                    <a:pt x="986" y="2181"/>
                  </a:cubicBezTo>
                  <a:cubicBezTo>
                    <a:pt x="1120" y="1808"/>
                    <a:pt x="1299" y="1628"/>
                    <a:pt x="1553" y="1628"/>
                  </a:cubicBezTo>
                  <a:close/>
                  <a:moveTo>
                    <a:pt x="926" y="3869"/>
                  </a:moveTo>
                  <a:cubicBezTo>
                    <a:pt x="1240" y="3869"/>
                    <a:pt x="1359" y="4361"/>
                    <a:pt x="1240" y="4615"/>
                  </a:cubicBezTo>
                  <a:cubicBezTo>
                    <a:pt x="1180" y="4795"/>
                    <a:pt x="986" y="4929"/>
                    <a:pt x="807" y="4929"/>
                  </a:cubicBezTo>
                  <a:lnTo>
                    <a:pt x="747" y="4929"/>
                  </a:lnTo>
                  <a:cubicBezTo>
                    <a:pt x="553" y="4929"/>
                    <a:pt x="433" y="4735"/>
                    <a:pt x="433" y="4615"/>
                  </a:cubicBezTo>
                  <a:cubicBezTo>
                    <a:pt x="374" y="4481"/>
                    <a:pt x="433" y="4302"/>
                    <a:pt x="493" y="4182"/>
                  </a:cubicBezTo>
                  <a:cubicBezTo>
                    <a:pt x="553" y="4048"/>
                    <a:pt x="612" y="3928"/>
                    <a:pt x="747" y="3869"/>
                  </a:cubicBezTo>
                  <a:close/>
                  <a:moveTo>
                    <a:pt x="1494" y="5482"/>
                  </a:moveTo>
                  <a:cubicBezTo>
                    <a:pt x="1673" y="5482"/>
                    <a:pt x="1733" y="5676"/>
                    <a:pt x="1673" y="5855"/>
                  </a:cubicBezTo>
                  <a:cubicBezTo>
                    <a:pt x="1613" y="5915"/>
                    <a:pt x="1553" y="5974"/>
                    <a:pt x="1434" y="6049"/>
                  </a:cubicBezTo>
                  <a:lnTo>
                    <a:pt x="1359" y="6049"/>
                  </a:lnTo>
                  <a:cubicBezTo>
                    <a:pt x="1299" y="6049"/>
                    <a:pt x="1240" y="5974"/>
                    <a:pt x="1180" y="5915"/>
                  </a:cubicBezTo>
                  <a:cubicBezTo>
                    <a:pt x="1120" y="5855"/>
                    <a:pt x="1180" y="5676"/>
                    <a:pt x="1240" y="5601"/>
                  </a:cubicBezTo>
                  <a:cubicBezTo>
                    <a:pt x="1299" y="5541"/>
                    <a:pt x="1359" y="5482"/>
                    <a:pt x="1434" y="5482"/>
                  </a:cubicBezTo>
                  <a:close/>
                  <a:moveTo>
                    <a:pt x="747" y="5541"/>
                  </a:moveTo>
                  <a:cubicBezTo>
                    <a:pt x="926" y="5601"/>
                    <a:pt x="866" y="5915"/>
                    <a:pt x="807" y="6049"/>
                  </a:cubicBezTo>
                  <a:cubicBezTo>
                    <a:pt x="747" y="6109"/>
                    <a:pt x="687" y="6109"/>
                    <a:pt x="612" y="6109"/>
                  </a:cubicBezTo>
                  <a:lnTo>
                    <a:pt x="553" y="6109"/>
                  </a:lnTo>
                  <a:cubicBezTo>
                    <a:pt x="433" y="6109"/>
                    <a:pt x="374" y="5974"/>
                    <a:pt x="374" y="5915"/>
                  </a:cubicBezTo>
                  <a:cubicBezTo>
                    <a:pt x="374" y="5736"/>
                    <a:pt x="493" y="5541"/>
                    <a:pt x="687" y="5541"/>
                  </a:cubicBezTo>
                  <a:close/>
                  <a:moveTo>
                    <a:pt x="1927" y="6542"/>
                  </a:moveTo>
                  <a:cubicBezTo>
                    <a:pt x="2300" y="6542"/>
                    <a:pt x="2733" y="6856"/>
                    <a:pt x="2614" y="7348"/>
                  </a:cubicBezTo>
                  <a:cubicBezTo>
                    <a:pt x="2479" y="7543"/>
                    <a:pt x="2360" y="7662"/>
                    <a:pt x="2181" y="7662"/>
                  </a:cubicBezTo>
                  <a:cubicBezTo>
                    <a:pt x="2106" y="7662"/>
                    <a:pt x="2046" y="7722"/>
                    <a:pt x="1986" y="7722"/>
                  </a:cubicBezTo>
                  <a:cubicBezTo>
                    <a:pt x="1867" y="7722"/>
                    <a:pt x="1733" y="7662"/>
                    <a:pt x="1613" y="7602"/>
                  </a:cubicBezTo>
                  <a:cubicBezTo>
                    <a:pt x="1359" y="7468"/>
                    <a:pt x="1180" y="7289"/>
                    <a:pt x="1240" y="7035"/>
                  </a:cubicBezTo>
                  <a:cubicBezTo>
                    <a:pt x="1240" y="6915"/>
                    <a:pt x="1299" y="6796"/>
                    <a:pt x="1434" y="6721"/>
                  </a:cubicBezTo>
                  <a:cubicBezTo>
                    <a:pt x="1494" y="6661"/>
                    <a:pt x="1613" y="6602"/>
                    <a:pt x="1733" y="6602"/>
                  </a:cubicBezTo>
                  <a:cubicBezTo>
                    <a:pt x="1807" y="6602"/>
                    <a:pt x="1867" y="6542"/>
                    <a:pt x="1927" y="6542"/>
                  </a:cubicBezTo>
                  <a:close/>
                  <a:moveTo>
                    <a:pt x="2300" y="8035"/>
                  </a:moveTo>
                  <a:cubicBezTo>
                    <a:pt x="2420" y="8035"/>
                    <a:pt x="2614" y="8035"/>
                    <a:pt x="2674" y="8215"/>
                  </a:cubicBezTo>
                  <a:cubicBezTo>
                    <a:pt x="2733" y="8349"/>
                    <a:pt x="2614" y="8528"/>
                    <a:pt x="2554" y="8588"/>
                  </a:cubicBezTo>
                  <a:cubicBezTo>
                    <a:pt x="2420" y="8663"/>
                    <a:pt x="2360" y="8722"/>
                    <a:pt x="2300" y="8722"/>
                  </a:cubicBezTo>
                  <a:cubicBezTo>
                    <a:pt x="2181" y="8722"/>
                    <a:pt x="2106" y="8663"/>
                    <a:pt x="2046" y="8588"/>
                  </a:cubicBezTo>
                  <a:cubicBezTo>
                    <a:pt x="1986" y="8588"/>
                    <a:pt x="1927" y="8528"/>
                    <a:pt x="1927" y="8528"/>
                  </a:cubicBezTo>
                  <a:cubicBezTo>
                    <a:pt x="1867" y="8409"/>
                    <a:pt x="1867" y="8289"/>
                    <a:pt x="1927" y="8155"/>
                  </a:cubicBezTo>
                  <a:cubicBezTo>
                    <a:pt x="2046" y="8095"/>
                    <a:pt x="2106" y="8035"/>
                    <a:pt x="2240" y="8035"/>
                  </a:cubicBezTo>
                  <a:close/>
                  <a:moveTo>
                    <a:pt x="1120" y="7841"/>
                  </a:moveTo>
                  <a:cubicBezTo>
                    <a:pt x="1240" y="7841"/>
                    <a:pt x="1299" y="7841"/>
                    <a:pt x="1359" y="7916"/>
                  </a:cubicBezTo>
                  <a:cubicBezTo>
                    <a:pt x="1553" y="8035"/>
                    <a:pt x="1613" y="8289"/>
                    <a:pt x="1553" y="8469"/>
                  </a:cubicBezTo>
                  <a:cubicBezTo>
                    <a:pt x="1494" y="8588"/>
                    <a:pt x="1434" y="8722"/>
                    <a:pt x="1299" y="8782"/>
                  </a:cubicBezTo>
                  <a:lnTo>
                    <a:pt x="1120" y="8782"/>
                  </a:lnTo>
                  <a:cubicBezTo>
                    <a:pt x="1061" y="8782"/>
                    <a:pt x="986" y="8782"/>
                    <a:pt x="926" y="8722"/>
                  </a:cubicBezTo>
                  <a:cubicBezTo>
                    <a:pt x="866" y="8663"/>
                    <a:pt x="866" y="8528"/>
                    <a:pt x="866" y="8469"/>
                  </a:cubicBezTo>
                  <a:cubicBezTo>
                    <a:pt x="807" y="8289"/>
                    <a:pt x="807" y="8155"/>
                    <a:pt x="866" y="8035"/>
                  </a:cubicBezTo>
                  <a:cubicBezTo>
                    <a:pt x="926" y="7916"/>
                    <a:pt x="1061" y="7841"/>
                    <a:pt x="1120" y="7841"/>
                  </a:cubicBezTo>
                  <a:close/>
                  <a:moveTo>
                    <a:pt x="1733" y="8961"/>
                  </a:moveTo>
                  <a:cubicBezTo>
                    <a:pt x="2106" y="8961"/>
                    <a:pt x="2614" y="9275"/>
                    <a:pt x="2240" y="9648"/>
                  </a:cubicBezTo>
                  <a:cubicBezTo>
                    <a:pt x="2106" y="9783"/>
                    <a:pt x="1927" y="9843"/>
                    <a:pt x="1807" y="9843"/>
                  </a:cubicBezTo>
                  <a:lnTo>
                    <a:pt x="1733" y="9843"/>
                  </a:lnTo>
                  <a:cubicBezTo>
                    <a:pt x="1613" y="9843"/>
                    <a:pt x="1434" y="9783"/>
                    <a:pt x="1359" y="9708"/>
                  </a:cubicBezTo>
                  <a:cubicBezTo>
                    <a:pt x="1299" y="9648"/>
                    <a:pt x="1240" y="9589"/>
                    <a:pt x="1240" y="9529"/>
                  </a:cubicBezTo>
                  <a:cubicBezTo>
                    <a:pt x="1120" y="9409"/>
                    <a:pt x="1180" y="9215"/>
                    <a:pt x="1299" y="9096"/>
                  </a:cubicBezTo>
                  <a:cubicBezTo>
                    <a:pt x="1359" y="9036"/>
                    <a:pt x="1553" y="8961"/>
                    <a:pt x="1673" y="8961"/>
                  </a:cubicBezTo>
                  <a:close/>
                  <a:moveTo>
                    <a:pt x="17235" y="11142"/>
                  </a:moveTo>
                  <a:cubicBezTo>
                    <a:pt x="17414" y="11142"/>
                    <a:pt x="17668" y="11202"/>
                    <a:pt x="17728" y="11456"/>
                  </a:cubicBezTo>
                  <a:cubicBezTo>
                    <a:pt x="17728" y="11769"/>
                    <a:pt x="17549" y="12023"/>
                    <a:pt x="17295" y="12143"/>
                  </a:cubicBezTo>
                  <a:cubicBezTo>
                    <a:pt x="17235" y="12143"/>
                    <a:pt x="17116" y="12202"/>
                    <a:pt x="16981" y="12202"/>
                  </a:cubicBezTo>
                  <a:cubicBezTo>
                    <a:pt x="16921" y="12202"/>
                    <a:pt x="16862" y="12202"/>
                    <a:pt x="16802" y="12143"/>
                  </a:cubicBezTo>
                  <a:cubicBezTo>
                    <a:pt x="16668" y="12143"/>
                    <a:pt x="16548" y="11948"/>
                    <a:pt x="16488" y="11829"/>
                  </a:cubicBezTo>
                  <a:cubicBezTo>
                    <a:pt x="16429" y="11650"/>
                    <a:pt x="16488" y="11456"/>
                    <a:pt x="16608" y="11336"/>
                  </a:cubicBezTo>
                  <a:cubicBezTo>
                    <a:pt x="16742" y="11202"/>
                    <a:pt x="16921" y="11142"/>
                    <a:pt x="17116" y="11142"/>
                  </a:cubicBezTo>
                  <a:close/>
                  <a:moveTo>
                    <a:pt x="18415" y="11948"/>
                  </a:moveTo>
                  <a:cubicBezTo>
                    <a:pt x="18475" y="11948"/>
                    <a:pt x="18534" y="12023"/>
                    <a:pt x="18609" y="12083"/>
                  </a:cubicBezTo>
                  <a:cubicBezTo>
                    <a:pt x="18788" y="12262"/>
                    <a:pt x="18609" y="12576"/>
                    <a:pt x="18355" y="12635"/>
                  </a:cubicBezTo>
                  <a:lnTo>
                    <a:pt x="18236" y="12635"/>
                  </a:lnTo>
                  <a:cubicBezTo>
                    <a:pt x="18161" y="12635"/>
                    <a:pt x="18101" y="12576"/>
                    <a:pt x="18042" y="12516"/>
                  </a:cubicBezTo>
                  <a:lnTo>
                    <a:pt x="18042" y="12262"/>
                  </a:lnTo>
                  <a:cubicBezTo>
                    <a:pt x="18101" y="12143"/>
                    <a:pt x="18295" y="11948"/>
                    <a:pt x="18415" y="11948"/>
                  </a:cubicBezTo>
                  <a:close/>
                  <a:moveTo>
                    <a:pt x="16115" y="12262"/>
                  </a:moveTo>
                  <a:cubicBezTo>
                    <a:pt x="16234" y="12262"/>
                    <a:pt x="16369" y="12322"/>
                    <a:pt x="16429" y="12456"/>
                  </a:cubicBezTo>
                  <a:cubicBezTo>
                    <a:pt x="16429" y="12695"/>
                    <a:pt x="16294" y="12889"/>
                    <a:pt x="16115" y="12889"/>
                  </a:cubicBezTo>
                  <a:cubicBezTo>
                    <a:pt x="16055" y="12889"/>
                    <a:pt x="15995" y="12889"/>
                    <a:pt x="15921" y="12830"/>
                  </a:cubicBezTo>
                  <a:cubicBezTo>
                    <a:pt x="15801" y="12770"/>
                    <a:pt x="15742" y="12516"/>
                    <a:pt x="15801" y="12396"/>
                  </a:cubicBezTo>
                  <a:cubicBezTo>
                    <a:pt x="15861" y="12322"/>
                    <a:pt x="15995" y="12262"/>
                    <a:pt x="16115" y="12262"/>
                  </a:cubicBezTo>
                  <a:close/>
                  <a:moveTo>
                    <a:pt x="10694" y="12083"/>
                  </a:moveTo>
                  <a:cubicBezTo>
                    <a:pt x="10888" y="12083"/>
                    <a:pt x="11142" y="12143"/>
                    <a:pt x="11261" y="12322"/>
                  </a:cubicBezTo>
                  <a:cubicBezTo>
                    <a:pt x="11440" y="12576"/>
                    <a:pt x="11201" y="12949"/>
                    <a:pt x="11007" y="13069"/>
                  </a:cubicBezTo>
                  <a:cubicBezTo>
                    <a:pt x="10888" y="13143"/>
                    <a:pt x="10768" y="13143"/>
                    <a:pt x="10634" y="13143"/>
                  </a:cubicBezTo>
                  <a:cubicBezTo>
                    <a:pt x="10514" y="13143"/>
                    <a:pt x="10395" y="13143"/>
                    <a:pt x="10320" y="13069"/>
                  </a:cubicBezTo>
                  <a:cubicBezTo>
                    <a:pt x="10201" y="13009"/>
                    <a:pt x="10141" y="12949"/>
                    <a:pt x="10081" y="12830"/>
                  </a:cubicBezTo>
                  <a:cubicBezTo>
                    <a:pt x="10021" y="12770"/>
                    <a:pt x="9947" y="12635"/>
                    <a:pt x="10021" y="12516"/>
                  </a:cubicBezTo>
                  <a:cubicBezTo>
                    <a:pt x="10021" y="12322"/>
                    <a:pt x="10201" y="12202"/>
                    <a:pt x="10320" y="12143"/>
                  </a:cubicBezTo>
                  <a:cubicBezTo>
                    <a:pt x="10455" y="12143"/>
                    <a:pt x="10574" y="12083"/>
                    <a:pt x="10694" y="12083"/>
                  </a:cubicBezTo>
                  <a:close/>
                  <a:moveTo>
                    <a:pt x="9275" y="12695"/>
                  </a:moveTo>
                  <a:cubicBezTo>
                    <a:pt x="9454" y="12695"/>
                    <a:pt x="9573" y="12949"/>
                    <a:pt x="9514" y="13143"/>
                  </a:cubicBezTo>
                  <a:cubicBezTo>
                    <a:pt x="9454" y="13203"/>
                    <a:pt x="9454" y="13263"/>
                    <a:pt x="9394" y="13263"/>
                  </a:cubicBezTo>
                  <a:cubicBezTo>
                    <a:pt x="9334" y="13322"/>
                    <a:pt x="9275" y="13322"/>
                    <a:pt x="9200" y="13322"/>
                  </a:cubicBezTo>
                  <a:cubicBezTo>
                    <a:pt x="9140" y="13322"/>
                    <a:pt x="9140" y="13322"/>
                    <a:pt x="9081" y="13263"/>
                  </a:cubicBezTo>
                  <a:cubicBezTo>
                    <a:pt x="8961" y="13203"/>
                    <a:pt x="8901" y="13069"/>
                    <a:pt x="8961" y="12949"/>
                  </a:cubicBezTo>
                  <a:cubicBezTo>
                    <a:pt x="8961" y="12889"/>
                    <a:pt x="9021" y="12770"/>
                    <a:pt x="9140" y="12695"/>
                  </a:cubicBezTo>
                  <a:close/>
                  <a:moveTo>
                    <a:pt x="17489" y="12635"/>
                  </a:moveTo>
                  <a:cubicBezTo>
                    <a:pt x="17668" y="12695"/>
                    <a:pt x="17728" y="12949"/>
                    <a:pt x="17668" y="13143"/>
                  </a:cubicBezTo>
                  <a:cubicBezTo>
                    <a:pt x="17608" y="13263"/>
                    <a:pt x="17489" y="13322"/>
                    <a:pt x="17355" y="13322"/>
                  </a:cubicBezTo>
                  <a:lnTo>
                    <a:pt x="17235" y="13322"/>
                  </a:lnTo>
                  <a:cubicBezTo>
                    <a:pt x="17175" y="13263"/>
                    <a:pt x="17116" y="13263"/>
                    <a:pt x="17116" y="13203"/>
                  </a:cubicBezTo>
                  <a:cubicBezTo>
                    <a:pt x="17041" y="13143"/>
                    <a:pt x="16981" y="13069"/>
                    <a:pt x="17041" y="13009"/>
                  </a:cubicBezTo>
                  <a:cubicBezTo>
                    <a:pt x="17041" y="12830"/>
                    <a:pt x="17235" y="12635"/>
                    <a:pt x="17414" y="12635"/>
                  </a:cubicBezTo>
                  <a:close/>
                  <a:moveTo>
                    <a:pt x="9947" y="13203"/>
                  </a:moveTo>
                  <a:cubicBezTo>
                    <a:pt x="10141" y="13203"/>
                    <a:pt x="10320" y="13517"/>
                    <a:pt x="10201" y="13696"/>
                  </a:cubicBezTo>
                  <a:cubicBezTo>
                    <a:pt x="10141" y="13756"/>
                    <a:pt x="10081" y="13815"/>
                    <a:pt x="9947" y="13815"/>
                  </a:cubicBezTo>
                  <a:cubicBezTo>
                    <a:pt x="9887" y="13815"/>
                    <a:pt x="9827" y="13756"/>
                    <a:pt x="9768" y="13756"/>
                  </a:cubicBezTo>
                  <a:cubicBezTo>
                    <a:pt x="9708" y="13636"/>
                    <a:pt x="9648" y="13442"/>
                    <a:pt x="9708" y="13322"/>
                  </a:cubicBezTo>
                  <a:cubicBezTo>
                    <a:pt x="9768" y="13263"/>
                    <a:pt x="9887" y="13203"/>
                    <a:pt x="9947" y="13203"/>
                  </a:cubicBezTo>
                  <a:close/>
                  <a:moveTo>
                    <a:pt x="8453" y="13322"/>
                  </a:moveTo>
                  <a:cubicBezTo>
                    <a:pt x="8707" y="13322"/>
                    <a:pt x="9021" y="13576"/>
                    <a:pt x="9021" y="13815"/>
                  </a:cubicBezTo>
                  <a:cubicBezTo>
                    <a:pt x="8961" y="13950"/>
                    <a:pt x="8901" y="14069"/>
                    <a:pt x="8767" y="14189"/>
                  </a:cubicBezTo>
                  <a:cubicBezTo>
                    <a:pt x="8707" y="14189"/>
                    <a:pt x="8647" y="14263"/>
                    <a:pt x="8588" y="14263"/>
                  </a:cubicBezTo>
                  <a:lnTo>
                    <a:pt x="8528" y="14263"/>
                  </a:lnTo>
                  <a:cubicBezTo>
                    <a:pt x="8394" y="14263"/>
                    <a:pt x="8274" y="14189"/>
                    <a:pt x="8214" y="14129"/>
                  </a:cubicBezTo>
                  <a:cubicBezTo>
                    <a:pt x="8080" y="14069"/>
                    <a:pt x="8020" y="13950"/>
                    <a:pt x="8020" y="13756"/>
                  </a:cubicBezTo>
                  <a:cubicBezTo>
                    <a:pt x="8020" y="13636"/>
                    <a:pt x="8155" y="13442"/>
                    <a:pt x="8334" y="13322"/>
                  </a:cubicBezTo>
                  <a:close/>
                  <a:moveTo>
                    <a:pt x="9514" y="14069"/>
                  </a:moveTo>
                  <a:cubicBezTo>
                    <a:pt x="9768" y="14069"/>
                    <a:pt x="9887" y="14383"/>
                    <a:pt x="9708" y="14562"/>
                  </a:cubicBezTo>
                  <a:cubicBezTo>
                    <a:pt x="9648" y="14637"/>
                    <a:pt x="9573" y="14637"/>
                    <a:pt x="9514" y="14637"/>
                  </a:cubicBezTo>
                  <a:cubicBezTo>
                    <a:pt x="9454" y="14637"/>
                    <a:pt x="9394" y="14637"/>
                    <a:pt x="9334" y="14562"/>
                  </a:cubicBezTo>
                  <a:cubicBezTo>
                    <a:pt x="9200" y="14502"/>
                    <a:pt x="9200" y="14323"/>
                    <a:pt x="9275" y="14189"/>
                  </a:cubicBezTo>
                  <a:cubicBezTo>
                    <a:pt x="9275" y="14129"/>
                    <a:pt x="9334" y="14129"/>
                    <a:pt x="9394" y="14129"/>
                  </a:cubicBezTo>
                  <a:cubicBezTo>
                    <a:pt x="9394" y="14069"/>
                    <a:pt x="9454" y="14069"/>
                    <a:pt x="9514" y="14069"/>
                  </a:cubicBezTo>
                  <a:close/>
                  <a:moveTo>
                    <a:pt x="6960" y="14696"/>
                  </a:moveTo>
                  <a:cubicBezTo>
                    <a:pt x="7035" y="14696"/>
                    <a:pt x="7154" y="14756"/>
                    <a:pt x="7214" y="14816"/>
                  </a:cubicBezTo>
                  <a:cubicBezTo>
                    <a:pt x="7273" y="15010"/>
                    <a:pt x="7154" y="15249"/>
                    <a:pt x="6960" y="15249"/>
                  </a:cubicBezTo>
                  <a:lnTo>
                    <a:pt x="6840" y="15249"/>
                  </a:lnTo>
                  <a:cubicBezTo>
                    <a:pt x="6781" y="15249"/>
                    <a:pt x="6781" y="15189"/>
                    <a:pt x="6721" y="15130"/>
                  </a:cubicBezTo>
                  <a:cubicBezTo>
                    <a:pt x="6661" y="15070"/>
                    <a:pt x="6661" y="15010"/>
                    <a:pt x="6661" y="14935"/>
                  </a:cubicBezTo>
                  <a:cubicBezTo>
                    <a:pt x="6661" y="14756"/>
                    <a:pt x="6781" y="14696"/>
                    <a:pt x="6960" y="14696"/>
                  </a:cubicBezTo>
                  <a:close/>
                  <a:moveTo>
                    <a:pt x="8214" y="14443"/>
                  </a:moveTo>
                  <a:cubicBezTo>
                    <a:pt x="8214" y="14443"/>
                    <a:pt x="8274" y="14502"/>
                    <a:pt x="8334" y="14502"/>
                  </a:cubicBezTo>
                  <a:cubicBezTo>
                    <a:pt x="8647" y="14562"/>
                    <a:pt x="8827" y="14696"/>
                    <a:pt x="8707" y="15070"/>
                  </a:cubicBezTo>
                  <a:cubicBezTo>
                    <a:pt x="8707" y="15189"/>
                    <a:pt x="8528" y="15309"/>
                    <a:pt x="8334" y="15309"/>
                  </a:cubicBezTo>
                  <a:lnTo>
                    <a:pt x="8274" y="15309"/>
                  </a:lnTo>
                  <a:cubicBezTo>
                    <a:pt x="8080" y="15309"/>
                    <a:pt x="7901" y="15189"/>
                    <a:pt x="7841" y="15010"/>
                  </a:cubicBezTo>
                  <a:cubicBezTo>
                    <a:pt x="7781" y="15010"/>
                    <a:pt x="7707" y="14935"/>
                    <a:pt x="7707" y="14876"/>
                  </a:cubicBezTo>
                  <a:cubicBezTo>
                    <a:pt x="7707" y="14696"/>
                    <a:pt x="7841" y="14562"/>
                    <a:pt x="7960" y="14502"/>
                  </a:cubicBezTo>
                  <a:cubicBezTo>
                    <a:pt x="8020" y="14502"/>
                    <a:pt x="8080" y="14443"/>
                    <a:pt x="8214" y="14443"/>
                  </a:cubicBezTo>
                  <a:close/>
                  <a:moveTo>
                    <a:pt x="9573" y="14935"/>
                  </a:moveTo>
                  <a:cubicBezTo>
                    <a:pt x="9887" y="14935"/>
                    <a:pt x="10141" y="15130"/>
                    <a:pt x="10141" y="15503"/>
                  </a:cubicBezTo>
                  <a:cubicBezTo>
                    <a:pt x="10141" y="15622"/>
                    <a:pt x="10081" y="15817"/>
                    <a:pt x="9947" y="15876"/>
                  </a:cubicBezTo>
                  <a:cubicBezTo>
                    <a:pt x="9887" y="15936"/>
                    <a:pt x="9768" y="15996"/>
                    <a:pt x="9648" y="15996"/>
                  </a:cubicBezTo>
                  <a:lnTo>
                    <a:pt x="9573" y="15996"/>
                  </a:lnTo>
                  <a:cubicBezTo>
                    <a:pt x="9454" y="15936"/>
                    <a:pt x="9275" y="15936"/>
                    <a:pt x="9140" y="15817"/>
                  </a:cubicBezTo>
                  <a:cubicBezTo>
                    <a:pt x="9081" y="15757"/>
                    <a:pt x="9021" y="15682"/>
                    <a:pt x="9021" y="15622"/>
                  </a:cubicBezTo>
                  <a:cubicBezTo>
                    <a:pt x="8961" y="15503"/>
                    <a:pt x="8961" y="15309"/>
                    <a:pt x="9081" y="15249"/>
                  </a:cubicBezTo>
                  <a:cubicBezTo>
                    <a:pt x="9200" y="15070"/>
                    <a:pt x="9394" y="14935"/>
                    <a:pt x="9573" y="14935"/>
                  </a:cubicBezTo>
                  <a:close/>
                  <a:moveTo>
                    <a:pt x="1359" y="1"/>
                  </a:moveTo>
                  <a:cubicBezTo>
                    <a:pt x="433" y="1688"/>
                    <a:pt x="0" y="3555"/>
                    <a:pt x="0" y="5362"/>
                  </a:cubicBezTo>
                  <a:cubicBezTo>
                    <a:pt x="0" y="8842"/>
                    <a:pt x="1613" y="12262"/>
                    <a:pt x="4660" y="14383"/>
                  </a:cubicBezTo>
                  <a:cubicBezTo>
                    <a:pt x="4720" y="14383"/>
                    <a:pt x="4720" y="14443"/>
                    <a:pt x="4720" y="14443"/>
                  </a:cubicBezTo>
                  <a:cubicBezTo>
                    <a:pt x="6661" y="15757"/>
                    <a:pt x="8827" y="16369"/>
                    <a:pt x="10947" y="16369"/>
                  </a:cubicBezTo>
                  <a:cubicBezTo>
                    <a:pt x="14248" y="16369"/>
                    <a:pt x="17414" y="14935"/>
                    <a:pt x="19595" y="12262"/>
                  </a:cubicBezTo>
                  <a:cubicBezTo>
                    <a:pt x="19416" y="11769"/>
                    <a:pt x="19102" y="11396"/>
                    <a:pt x="18669" y="11082"/>
                  </a:cubicBezTo>
                  <a:cubicBezTo>
                    <a:pt x="18295" y="10769"/>
                    <a:pt x="17862" y="10649"/>
                    <a:pt x="17355" y="10649"/>
                  </a:cubicBezTo>
                  <a:cubicBezTo>
                    <a:pt x="16548" y="10649"/>
                    <a:pt x="15861" y="11082"/>
                    <a:pt x="15174" y="11515"/>
                  </a:cubicBezTo>
                  <a:cubicBezTo>
                    <a:pt x="14502" y="11948"/>
                    <a:pt x="13815" y="12396"/>
                    <a:pt x="13068" y="12396"/>
                  </a:cubicBezTo>
                  <a:lnTo>
                    <a:pt x="12695" y="12396"/>
                  </a:lnTo>
                  <a:cubicBezTo>
                    <a:pt x="11948" y="12202"/>
                    <a:pt x="11321" y="11575"/>
                    <a:pt x="10514" y="11456"/>
                  </a:cubicBezTo>
                  <a:lnTo>
                    <a:pt x="10395" y="11456"/>
                  </a:lnTo>
                  <a:cubicBezTo>
                    <a:pt x="9514" y="11456"/>
                    <a:pt x="8767" y="12202"/>
                    <a:pt x="8214" y="12889"/>
                  </a:cubicBezTo>
                  <a:cubicBezTo>
                    <a:pt x="7647" y="13636"/>
                    <a:pt x="6960" y="14443"/>
                    <a:pt x="6034" y="14502"/>
                  </a:cubicBezTo>
                  <a:lnTo>
                    <a:pt x="5914" y="14502"/>
                  </a:lnTo>
                  <a:cubicBezTo>
                    <a:pt x="5407" y="14502"/>
                    <a:pt x="4854" y="14189"/>
                    <a:pt x="4421" y="13890"/>
                  </a:cubicBezTo>
                  <a:cubicBezTo>
                    <a:pt x="3734" y="13442"/>
                    <a:pt x="3047" y="12830"/>
                    <a:pt x="2674" y="12083"/>
                  </a:cubicBezTo>
                  <a:cubicBezTo>
                    <a:pt x="2300" y="11336"/>
                    <a:pt x="2240" y="10395"/>
                    <a:pt x="2614" y="9589"/>
                  </a:cubicBezTo>
                  <a:cubicBezTo>
                    <a:pt x="2927" y="8961"/>
                    <a:pt x="3540" y="8409"/>
                    <a:pt x="3480" y="7662"/>
                  </a:cubicBezTo>
                  <a:cubicBezTo>
                    <a:pt x="3420" y="6915"/>
                    <a:pt x="2554" y="6482"/>
                    <a:pt x="2106" y="5795"/>
                  </a:cubicBezTo>
                  <a:cubicBezTo>
                    <a:pt x="1613" y="4989"/>
                    <a:pt x="1867" y="3988"/>
                    <a:pt x="2046" y="3122"/>
                  </a:cubicBezTo>
                  <a:cubicBezTo>
                    <a:pt x="2181" y="2375"/>
                    <a:pt x="2360" y="1494"/>
                    <a:pt x="2046" y="822"/>
                  </a:cubicBezTo>
                  <a:cubicBezTo>
                    <a:pt x="1927" y="508"/>
                    <a:pt x="1673" y="254"/>
                    <a:pt x="1359" y="1"/>
                  </a:cubicBezTo>
                  <a:close/>
                </a:path>
              </a:pathLst>
            </a:custGeom>
            <a:solidFill>
              <a:srgbClr val="A1A6A7">
                <a:alpha val="38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"/>
          <p:cNvSpPr txBox="1"/>
          <p:nvPr>
            <p:ph type="title"/>
          </p:nvPr>
        </p:nvSpPr>
        <p:spPr>
          <a:xfrm>
            <a:off x="3168025" y="2342850"/>
            <a:ext cx="5067600" cy="9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Các chức </a:t>
            </a:r>
            <a:r>
              <a:rPr lang="vi-VN" altLang="en-GB"/>
              <a:t>năng</a:t>
            </a:r>
            <a:endParaRPr lang="vi-VN" altLang="en-GB"/>
          </a:p>
        </p:txBody>
      </p:sp>
      <p:sp>
        <p:nvSpPr>
          <p:cNvPr id="441" name="Google Shape;441;p35"/>
          <p:cNvSpPr txBox="1"/>
          <p:nvPr>
            <p:ph type="subTitle" idx="1"/>
          </p:nvPr>
        </p:nvSpPr>
        <p:spPr>
          <a:xfrm>
            <a:off x="3168025" y="3509350"/>
            <a:ext cx="50676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enter a subtitle here if you need it</a:t>
            </a:r>
            <a:endParaRPr lang="en-GB"/>
          </a:p>
        </p:txBody>
      </p:sp>
      <p:sp>
        <p:nvSpPr>
          <p:cNvPr id="442" name="Google Shape;442;p35"/>
          <p:cNvSpPr txBox="1"/>
          <p:nvPr>
            <p:ph type="title" idx="2"/>
          </p:nvPr>
        </p:nvSpPr>
        <p:spPr>
          <a:xfrm>
            <a:off x="5025025" y="1176350"/>
            <a:ext cx="1353600" cy="9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vi-VN" altLang="en-GB"/>
              <a:t>2</a:t>
            </a:r>
            <a:endParaRPr lang="vi-VN" altLang="en-GB"/>
          </a:p>
        </p:txBody>
      </p:sp>
      <p:grpSp>
        <p:nvGrpSpPr>
          <p:cNvPr id="443" name="Google Shape;443;p35"/>
          <p:cNvGrpSpPr/>
          <p:nvPr/>
        </p:nvGrpSpPr>
        <p:grpSpPr>
          <a:xfrm>
            <a:off x="-491744" y="1335412"/>
            <a:ext cx="3269060" cy="3807902"/>
            <a:chOff x="6614150" y="-460100"/>
            <a:chExt cx="4122397" cy="4801895"/>
          </a:xfrm>
        </p:grpSpPr>
        <p:sp>
          <p:nvSpPr>
            <p:cNvPr id="444" name="Google Shape;444;p35"/>
            <p:cNvSpPr/>
            <p:nvPr/>
          </p:nvSpPr>
          <p:spPr>
            <a:xfrm>
              <a:off x="6729021" y="-460100"/>
              <a:ext cx="2408731" cy="2584820"/>
            </a:xfrm>
            <a:custGeom>
              <a:avLst/>
              <a:gdLst/>
              <a:ahLst/>
              <a:cxnLst/>
              <a:rect l="l" t="t" r="r" b="b"/>
              <a:pathLst>
                <a:path w="37891" h="40661" extrusionOk="0">
                  <a:moveTo>
                    <a:pt x="20339" y="0"/>
                  </a:moveTo>
                  <a:cubicBezTo>
                    <a:pt x="19411" y="0"/>
                    <a:pt x="18477" y="108"/>
                    <a:pt x="17609" y="369"/>
                  </a:cubicBezTo>
                  <a:cubicBezTo>
                    <a:pt x="16489" y="683"/>
                    <a:pt x="15622" y="1310"/>
                    <a:pt x="14502" y="1683"/>
                  </a:cubicBezTo>
                  <a:cubicBezTo>
                    <a:pt x="12068" y="2430"/>
                    <a:pt x="10141" y="4103"/>
                    <a:pt x="9021" y="6403"/>
                  </a:cubicBezTo>
                  <a:cubicBezTo>
                    <a:pt x="7647" y="9211"/>
                    <a:pt x="7587" y="12257"/>
                    <a:pt x="7468" y="15304"/>
                  </a:cubicBezTo>
                  <a:cubicBezTo>
                    <a:pt x="7408" y="16857"/>
                    <a:pt x="7274" y="18485"/>
                    <a:pt x="6587" y="19904"/>
                  </a:cubicBezTo>
                  <a:cubicBezTo>
                    <a:pt x="5840" y="21472"/>
                    <a:pt x="4541" y="22338"/>
                    <a:pt x="3226" y="23399"/>
                  </a:cubicBezTo>
                  <a:cubicBezTo>
                    <a:pt x="2181" y="24265"/>
                    <a:pt x="1434" y="25579"/>
                    <a:pt x="926" y="26879"/>
                  </a:cubicBezTo>
                  <a:cubicBezTo>
                    <a:pt x="0" y="29552"/>
                    <a:pt x="433" y="32599"/>
                    <a:pt x="1927" y="35033"/>
                  </a:cubicBezTo>
                  <a:cubicBezTo>
                    <a:pt x="3167" y="37019"/>
                    <a:pt x="5287" y="38274"/>
                    <a:pt x="7408" y="39140"/>
                  </a:cubicBezTo>
                  <a:cubicBezTo>
                    <a:pt x="10248" y="40202"/>
                    <a:pt x="13283" y="40661"/>
                    <a:pt x="16341" y="40661"/>
                  </a:cubicBezTo>
                  <a:cubicBezTo>
                    <a:pt x="18831" y="40661"/>
                    <a:pt x="21335" y="40357"/>
                    <a:pt x="23762" y="39827"/>
                  </a:cubicBezTo>
                  <a:cubicBezTo>
                    <a:pt x="27749" y="39021"/>
                    <a:pt x="31857" y="37527"/>
                    <a:pt x="34470" y="34406"/>
                  </a:cubicBezTo>
                  <a:cubicBezTo>
                    <a:pt x="37397" y="30866"/>
                    <a:pt x="37890" y="25445"/>
                    <a:pt x="35650" y="21397"/>
                  </a:cubicBezTo>
                  <a:cubicBezTo>
                    <a:pt x="34963" y="20218"/>
                    <a:pt x="34097" y="19232"/>
                    <a:pt x="33604" y="17977"/>
                  </a:cubicBezTo>
                  <a:cubicBezTo>
                    <a:pt x="32544" y="15185"/>
                    <a:pt x="33604" y="12063"/>
                    <a:pt x="33171" y="9076"/>
                  </a:cubicBezTo>
                  <a:cubicBezTo>
                    <a:pt x="32723" y="6537"/>
                    <a:pt x="31110" y="4163"/>
                    <a:pt x="28929" y="2609"/>
                  </a:cubicBezTo>
                  <a:cubicBezTo>
                    <a:pt x="26823" y="1056"/>
                    <a:pt x="24210" y="309"/>
                    <a:pt x="21522" y="56"/>
                  </a:cubicBezTo>
                  <a:cubicBezTo>
                    <a:pt x="21132" y="20"/>
                    <a:pt x="20736" y="0"/>
                    <a:pt x="20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6614150" y="1421704"/>
              <a:ext cx="3247982" cy="2912460"/>
            </a:xfrm>
            <a:custGeom>
              <a:avLst/>
              <a:gdLst/>
              <a:ahLst/>
              <a:cxnLst/>
              <a:rect l="l" t="t" r="r" b="b"/>
              <a:pathLst>
                <a:path w="51093" h="45815" extrusionOk="0">
                  <a:moveTo>
                    <a:pt x="21916" y="1"/>
                  </a:moveTo>
                  <a:cubicBezTo>
                    <a:pt x="18954" y="1"/>
                    <a:pt x="16921" y="383"/>
                    <a:pt x="16921" y="383"/>
                  </a:cubicBezTo>
                  <a:cubicBezTo>
                    <a:pt x="16921" y="383"/>
                    <a:pt x="4540" y="1264"/>
                    <a:pt x="2494" y="12211"/>
                  </a:cubicBezTo>
                  <a:cubicBezTo>
                    <a:pt x="433" y="23159"/>
                    <a:pt x="0" y="36854"/>
                    <a:pt x="2360" y="39094"/>
                  </a:cubicBezTo>
                  <a:cubicBezTo>
                    <a:pt x="3964" y="40648"/>
                    <a:pt x="5731" y="40900"/>
                    <a:pt x="6710" y="40900"/>
                  </a:cubicBezTo>
                  <a:cubicBezTo>
                    <a:pt x="7180" y="40900"/>
                    <a:pt x="7468" y="40842"/>
                    <a:pt x="7468" y="40842"/>
                  </a:cubicBezTo>
                  <a:lnTo>
                    <a:pt x="7468" y="40842"/>
                  </a:lnTo>
                  <a:lnTo>
                    <a:pt x="6601" y="45815"/>
                  </a:lnTo>
                  <a:lnTo>
                    <a:pt x="37218" y="45815"/>
                  </a:lnTo>
                  <a:lnTo>
                    <a:pt x="36770" y="37601"/>
                  </a:lnTo>
                  <a:lnTo>
                    <a:pt x="36770" y="37601"/>
                  </a:lnTo>
                  <a:cubicBezTo>
                    <a:pt x="36770" y="37601"/>
                    <a:pt x="37468" y="38198"/>
                    <a:pt x="39144" y="38198"/>
                  </a:cubicBezTo>
                  <a:cubicBezTo>
                    <a:pt x="40431" y="38198"/>
                    <a:pt x="42296" y="37846"/>
                    <a:pt x="44865" y="36600"/>
                  </a:cubicBezTo>
                  <a:cubicBezTo>
                    <a:pt x="51093" y="33613"/>
                    <a:pt x="50660" y="33374"/>
                    <a:pt x="50660" y="33374"/>
                  </a:cubicBezTo>
                  <a:lnTo>
                    <a:pt x="48345" y="24592"/>
                  </a:lnTo>
                  <a:lnTo>
                    <a:pt x="43371" y="26773"/>
                  </a:lnTo>
                  <a:cubicBezTo>
                    <a:pt x="43371" y="26773"/>
                    <a:pt x="41758" y="6491"/>
                    <a:pt x="33917" y="2564"/>
                  </a:cubicBezTo>
                  <a:cubicBezTo>
                    <a:pt x="29791" y="488"/>
                    <a:pt x="25261" y="1"/>
                    <a:pt x="21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7393584" y="364469"/>
              <a:ext cx="359933" cy="387968"/>
            </a:xfrm>
            <a:custGeom>
              <a:avLst/>
              <a:gdLst/>
              <a:ahLst/>
              <a:cxnLst/>
              <a:rect l="l" t="t" r="r" b="b"/>
              <a:pathLst>
                <a:path w="5662" h="6103" extrusionOk="0">
                  <a:moveTo>
                    <a:pt x="1944" y="0"/>
                  </a:moveTo>
                  <a:cubicBezTo>
                    <a:pt x="1698" y="0"/>
                    <a:pt x="1456" y="48"/>
                    <a:pt x="1240" y="153"/>
                  </a:cubicBezTo>
                  <a:cubicBezTo>
                    <a:pt x="867" y="406"/>
                    <a:pt x="613" y="720"/>
                    <a:pt x="434" y="1093"/>
                  </a:cubicBezTo>
                  <a:cubicBezTo>
                    <a:pt x="1" y="2079"/>
                    <a:pt x="1" y="3199"/>
                    <a:pt x="374" y="4140"/>
                  </a:cubicBezTo>
                  <a:cubicBezTo>
                    <a:pt x="807" y="5066"/>
                    <a:pt x="1674" y="5813"/>
                    <a:pt x="2674" y="6067"/>
                  </a:cubicBezTo>
                  <a:cubicBezTo>
                    <a:pt x="2833" y="6089"/>
                    <a:pt x="2991" y="6103"/>
                    <a:pt x="3147" y="6103"/>
                  </a:cubicBezTo>
                  <a:cubicBezTo>
                    <a:pt x="3416" y="6103"/>
                    <a:pt x="3677" y="6061"/>
                    <a:pt x="3914" y="5947"/>
                  </a:cubicBezTo>
                  <a:cubicBezTo>
                    <a:pt x="5661" y="5141"/>
                    <a:pt x="4855" y="2527"/>
                    <a:pt x="4048" y="1332"/>
                  </a:cubicBezTo>
                  <a:cubicBezTo>
                    <a:pt x="3735" y="899"/>
                    <a:pt x="3361" y="466"/>
                    <a:pt x="2853" y="212"/>
                  </a:cubicBezTo>
                  <a:cubicBezTo>
                    <a:pt x="2577" y="78"/>
                    <a:pt x="2257" y="0"/>
                    <a:pt x="1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47" name="Google Shape;447;p35"/>
            <p:cNvGrpSpPr/>
            <p:nvPr/>
          </p:nvGrpSpPr>
          <p:grpSpPr>
            <a:xfrm>
              <a:off x="7472411" y="441516"/>
              <a:ext cx="182319" cy="241248"/>
              <a:chOff x="7472411" y="441516"/>
              <a:chExt cx="182319" cy="241248"/>
            </a:xfrm>
          </p:grpSpPr>
          <p:sp>
            <p:nvSpPr>
              <p:cNvPr id="448" name="Google Shape;448;p35"/>
              <p:cNvSpPr/>
              <p:nvPr/>
            </p:nvSpPr>
            <p:spPr>
              <a:xfrm>
                <a:off x="7472411" y="441516"/>
                <a:ext cx="182319" cy="241248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3795" extrusionOk="0">
                    <a:moveTo>
                      <a:pt x="120" y="1"/>
                    </a:moveTo>
                    <a:cubicBezTo>
                      <a:pt x="60" y="1"/>
                      <a:pt x="0" y="61"/>
                      <a:pt x="0" y="120"/>
                    </a:cubicBezTo>
                    <a:cubicBezTo>
                      <a:pt x="0" y="195"/>
                      <a:pt x="60" y="255"/>
                      <a:pt x="120" y="255"/>
                    </a:cubicBezTo>
                    <a:cubicBezTo>
                      <a:pt x="568" y="255"/>
                      <a:pt x="1001" y="434"/>
                      <a:pt x="1374" y="867"/>
                    </a:cubicBezTo>
                    <a:cubicBezTo>
                      <a:pt x="1688" y="1241"/>
                      <a:pt x="1867" y="1748"/>
                      <a:pt x="1987" y="2181"/>
                    </a:cubicBezTo>
                    <a:lnTo>
                      <a:pt x="2614" y="3735"/>
                    </a:lnTo>
                    <a:cubicBezTo>
                      <a:pt x="2614" y="3794"/>
                      <a:pt x="2674" y="3794"/>
                      <a:pt x="2674" y="3794"/>
                    </a:cubicBezTo>
                    <a:lnTo>
                      <a:pt x="2733" y="3794"/>
                    </a:lnTo>
                    <a:cubicBezTo>
                      <a:pt x="2808" y="3794"/>
                      <a:pt x="2868" y="3735"/>
                      <a:pt x="2808" y="3675"/>
                    </a:cubicBezTo>
                    <a:lnTo>
                      <a:pt x="2241" y="2122"/>
                    </a:lnTo>
                    <a:cubicBezTo>
                      <a:pt x="2061" y="1614"/>
                      <a:pt x="1867" y="1121"/>
                      <a:pt x="1554" y="748"/>
                    </a:cubicBezTo>
                    <a:cubicBezTo>
                      <a:pt x="1121" y="255"/>
                      <a:pt x="628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9" name="Google Shape;449;p35"/>
              <p:cNvSpPr/>
              <p:nvPr/>
            </p:nvSpPr>
            <p:spPr>
              <a:xfrm>
                <a:off x="7492372" y="566431"/>
                <a:ext cx="138646" cy="81179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277" extrusionOk="0">
                    <a:moveTo>
                      <a:pt x="859" y="0"/>
                    </a:moveTo>
                    <a:cubicBezTo>
                      <a:pt x="779" y="0"/>
                      <a:pt x="701" y="8"/>
                      <a:pt x="627" y="22"/>
                    </a:cubicBezTo>
                    <a:cubicBezTo>
                      <a:pt x="433" y="97"/>
                      <a:pt x="314" y="216"/>
                      <a:pt x="179" y="336"/>
                    </a:cubicBezTo>
                    <a:cubicBezTo>
                      <a:pt x="0" y="530"/>
                      <a:pt x="0" y="844"/>
                      <a:pt x="60" y="1142"/>
                    </a:cubicBezTo>
                    <a:cubicBezTo>
                      <a:pt x="60" y="1217"/>
                      <a:pt x="120" y="1277"/>
                      <a:pt x="120" y="1277"/>
                    </a:cubicBezTo>
                    <a:lnTo>
                      <a:pt x="179" y="1277"/>
                    </a:lnTo>
                    <a:cubicBezTo>
                      <a:pt x="254" y="1277"/>
                      <a:pt x="254" y="1217"/>
                      <a:pt x="254" y="1142"/>
                    </a:cubicBezTo>
                    <a:cubicBezTo>
                      <a:pt x="254" y="903"/>
                      <a:pt x="254" y="650"/>
                      <a:pt x="373" y="470"/>
                    </a:cubicBezTo>
                    <a:cubicBezTo>
                      <a:pt x="433" y="336"/>
                      <a:pt x="553" y="276"/>
                      <a:pt x="687" y="276"/>
                    </a:cubicBezTo>
                    <a:cubicBezTo>
                      <a:pt x="751" y="260"/>
                      <a:pt x="820" y="253"/>
                      <a:pt x="893" y="253"/>
                    </a:cubicBezTo>
                    <a:cubicBezTo>
                      <a:pt x="1090" y="253"/>
                      <a:pt x="1308" y="308"/>
                      <a:pt x="1494" y="396"/>
                    </a:cubicBezTo>
                    <a:cubicBezTo>
                      <a:pt x="1747" y="590"/>
                      <a:pt x="1927" y="769"/>
                      <a:pt x="1986" y="1023"/>
                    </a:cubicBezTo>
                    <a:cubicBezTo>
                      <a:pt x="1986" y="1065"/>
                      <a:pt x="2016" y="1107"/>
                      <a:pt x="2060" y="1107"/>
                    </a:cubicBezTo>
                    <a:cubicBezTo>
                      <a:pt x="2078" y="1107"/>
                      <a:pt x="2099" y="1100"/>
                      <a:pt x="2121" y="1083"/>
                    </a:cubicBezTo>
                    <a:cubicBezTo>
                      <a:pt x="2181" y="1083"/>
                      <a:pt x="2181" y="1023"/>
                      <a:pt x="2181" y="963"/>
                    </a:cubicBezTo>
                    <a:cubicBezTo>
                      <a:pt x="2121" y="709"/>
                      <a:pt x="1927" y="396"/>
                      <a:pt x="1613" y="216"/>
                    </a:cubicBezTo>
                    <a:cubicBezTo>
                      <a:pt x="1377" y="70"/>
                      <a:pt x="1106" y="0"/>
                      <a:pt x="8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50" name="Google Shape;450;p35"/>
            <p:cNvSpPr/>
            <p:nvPr/>
          </p:nvSpPr>
          <p:spPr>
            <a:xfrm>
              <a:off x="7642334" y="576793"/>
              <a:ext cx="692214" cy="1625040"/>
            </a:xfrm>
            <a:custGeom>
              <a:avLst/>
              <a:gdLst/>
              <a:ahLst/>
              <a:cxnLst/>
              <a:rect l="l" t="t" r="r" b="b"/>
              <a:pathLst>
                <a:path w="10889" h="25563" extrusionOk="0">
                  <a:moveTo>
                    <a:pt x="776" y="0"/>
                  </a:moveTo>
                  <a:cubicBezTo>
                    <a:pt x="460" y="0"/>
                    <a:pt x="168" y="66"/>
                    <a:pt x="1" y="233"/>
                  </a:cubicBezTo>
                  <a:cubicBezTo>
                    <a:pt x="568" y="4848"/>
                    <a:pt x="628" y="9074"/>
                    <a:pt x="747" y="13674"/>
                  </a:cubicBezTo>
                  <a:lnTo>
                    <a:pt x="9903" y="25562"/>
                  </a:lnTo>
                  <a:lnTo>
                    <a:pt x="10888" y="13614"/>
                  </a:lnTo>
                  <a:cubicBezTo>
                    <a:pt x="10769" y="12748"/>
                    <a:pt x="10709" y="11807"/>
                    <a:pt x="10649" y="10881"/>
                  </a:cubicBezTo>
                  <a:lnTo>
                    <a:pt x="10649" y="10388"/>
                  </a:lnTo>
                  <a:cubicBezTo>
                    <a:pt x="10515" y="8701"/>
                    <a:pt x="10515" y="7028"/>
                    <a:pt x="10455" y="5340"/>
                  </a:cubicBezTo>
                  <a:cubicBezTo>
                    <a:pt x="8215" y="3668"/>
                    <a:pt x="5855" y="2234"/>
                    <a:pt x="3361" y="979"/>
                  </a:cubicBezTo>
                  <a:cubicBezTo>
                    <a:pt x="3122" y="860"/>
                    <a:pt x="2868" y="740"/>
                    <a:pt x="2614" y="606"/>
                  </a:cubicBezTo>
                  <a:cubicBezTo>
                    <a:pt x="2375" y="487"/>
                    <a:pt x="2122" y="367"/>
                    <a:pt x="1868" y="233"/>
                  </a:cubicBezTo>
                  <a:cubicBezTo>
                    <a:pt x="1595" y="101"/>
                    <a:pt x="1167" y="0"/>
                    <a:pt x="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7808507" y="639028"/>
              <a:ext cx="510849" cy="635382"/>
            </a:xfrm>
            <a:custGeom>
              <a:avLst/>
              <a:gdLst/>
              <a:ahLst/>
              <a:cxnLst/>
              <a:rect l="l" t="t" r="r" b="b"/>
              <a:pathLst>
                <a:path w="8036" h="9995" extrusionOk="0">
                  <a:moveTo>
                    <a:pt x="747" y="0"/>
                  </a:moveTo>
                  <a:cubicBezTo>
                    <a:pt x="628" y="195"/>
                    <a:pt x="508" y="374"/>
                    <a:pt x="433" y="628"/>
                  </a:cubicBezTo>
                  <a:cubicBezTo>
                    <a:pt x="0" y="1494"/>
                    <a:pt x="60" y="2495"/>
                    <a:pt x="254" y="3495"/>
                  </a:cubicBezTo>
                  <a:cubicBezTo>
                    <a:pt x="687" y="5481"/>
                    <a:pt x="1688" y="7468"/>
                    <a:pt x="3361" y="8722"/>
                  </a:cubicBezTo>
                  <a:cubicBezTo>
                    <a:pt x="4413" y="9512"/>
                    <a:pt x="5734" y="9995"/>
                    <a:pt x="7054" y="9995"/>
                  </a:cubicBezTo>
                  <a:cubicBezTo>
                    <a:pt x="7383" y="9995"/>
                    <a:pt x="7711" y="9965"/>
                    <a:pt x="8035" y="9902"/>
                  </a:cubicBezTo>
                  <a:lnTo>
                    <a:pt x="8035" y="9409"/>
                  </a:lnTo>
                  <a:cubicBezTo>
                    <a:pt x="7901" y="7722"/>
                    <a:pt x="7901" y="6049"/>
                    <a:pt x="7841" y="4361"/>
                  </a:cubicBezTo>
                  <a:cubicBezTo>
                    <a:pt x="5601" y="2689"/>
                    <a:pt x="3241" y="1255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7519898" y="-365825"/>
              <a:ext cx="1170642" cy="1520976"/>
            </a:xfrm>
            <a:custGeom>
              <a:avLst/>
              <a:gdLst/>
              <a:ahLst/>
              <a:cxnLst/>
              <a:rect l="l" t="t" r="r" b="b"/>
              <a:pathLst>
                <a:path w="18415" h="23926" extrusionOk="0">
                  <a:moveTo>
                    <a:pt x="9099" y="1"/>
                  </a:moveTo>
                  <a:cubicBezTo>
                    <a:pt x="8994" y="1"/>
                    <a:pt x="8888" y="3"/>
                    <a:pt x="8782" y="6"/>
                  </a:cubicBezTo>
                  <a:cubicBezTo>
                    <a:pt x="6975" y="126"/>
                    <a:pt x="5287" y="753"/>
                    <a:pt x="3928" y="1754"/>
                  </a:cubicBezTo>
                  <a:cubicBezTo>
                    <a:pt x="3734" y="1813"/>
                    <a:pt x="3614" y="1933"/>
                    <a:pt x="3480" y="1993"/>
                  </a:cubicBezTo>
                  <a:cubicBezTo>
                    <a:pt x="1374" y="3740"/>
                    <a:pt x="0" y="6473"/>
                    <a:pt x="120" y="9460"/>
                  </a:cubicBezTo>
                  <a:cubicBezTo>
                    <a:pt x="194" y="9968"/>
                    <a:pt x="254" y="10461"/>
                    <a:pt x="314" y="10894"/>
                  </a:cubicBezTo>
                  <a:cubicBezTo>
                    <a:pt x="568" y="12148"/>
                    <a:pt x="1061" y="13268"/>
                    <a:pt x="1748" y="14254"/>
                  </a:cubicBezTo>
                  <a:cubicBezTo>
                    <a:pt x="2839" y="16962"/>
                    <a:pt x="6116" y="23926"/>
                    <a:pt x="11176" y="23926"/>
                  </a:cubicBezTo>
                  <a:cubicBezTo>
                    <a:pt x="11586" y="23926"/>
                    <a:pt x="12008" y="23880"/>
                    <a:pt x="12441" y="23783"/>
                  </a:cubicBezTo>
                  <a:cubicBezTo>
                    <a:pt x="14875" y="23215"/>
                    <a:pt x="16309" y="21229"/>
                    <a:pt x="17175" y="18929"/>
                  </a:cubicBezTo>
                  <a:cubicBezTo>
                    <a:pt x="17668" y="17435"/>
                    <a:pt x="17982" y="15882"/>
                    <a:pt x="18176" y="14448"/>
                  </a:cubicBezTo>
                  <a:cubicBezTo>
                    <a:pt x="18415" y="11954"/>
                    <a:pt x="18295" y="9774"/>
                    <a:pt x="18236" y="9087"/>
                  </a:cubicBezTo>
                  <a:lnTo>
                    <a:pt x="18236" y="8654"/>
                  </a:lnTo>
                  <a:cubicBezTo>
                    <a:pt x="18236" y="8340"/>
                    <a:pt x="18176" y="8041"/>
                    <a:pt x="18116" y="7728"/>
                  </a:cubicBezTo>
                  <a:cubicBezTo>
                    <a:pt x="18116" y="7474"/>
                    <a:pt x="18042" y="7220"/>
                    <a:pt x="17982" y="6981"/>
                  </a:cubicBezTo>
                  <a:cubicBezTo>
                    <a:pt x="17429" y="4487"/>
                    <a:pt x="15742" y="2366"/>
                    <a:pt x="13561" y="1126"/>
                  </a:cubicBezTo>
                  <a:cubicBezTo>
                    <a:pt x="12229" y="425"/>
                    <a:pt x="10713" y="1"/>
                    <a:pt x="90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7773353" y="528861"/>
              <a:ext cx="316261" cy="308632"/>
            </a:xfrm>
            <a:custGeom>
              <a:avLst/>
              <a:gdLst/>
              <a:ahLst/>
              <a:cxnLst/>
              <a:rect l="l" t="t" r="r" b="b"/>
              <a:pathLst>
                <a:path w="4975" h="4855" extrusionOk="0">
                  <a:moveTo>
                    <a:pt x="2360" y="1"/>
                  </a:moveTo>
                  <a:cubicBezTo>
                    <a:pt x="1061" y="61"/>
                    <a:pt x="1" y="1181"/>
                    <a:pt x="61" y="2555"/>
                  </a:cubicBezTo>
                  <a:cubicBezTo>
                    <a:pt x="120" y="3854"/>
                    <a:pt x="1181" y="4855"/>
                    <a:pt x="2480" y="4855"/>
                  </a:cubicBezTo>
                  <a:lnTo>
                    <a:pt x="2614" y="4855"/>
                  </a:lnTo>
                  <a:cubicBezTo>
                    <a:pt x="3973" y="4795"/>
                    <a:pt x="4974" y="3675"/>
                    <a:pt x="4914" y="2301"/>
                  </a:cubicBezTo>
                  <a:cubicBezTo>
                    <a:pt x="4855" y="987"/>
                    <a:pt x="3794" y="1"/>
                    <a:pt x="24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8429397" y="525111"/>
              <a:ext cx="245952" cy="312383"/>
            </a:xfrm>
            <a:custGeom>
              <a:avLst/>
              <a:gdLst/>
              <a:ahLst/>
              <a:cxnLst/>
              <a:rect l="l" t="t" r="r" b="b"/>
              <a:pathLst>
                <a:path w="3869" h="4914" extrusionOk="0">
                  <a:moveTo>
                    <a:pt x="2435" y="0"/>
                  </a:moveTo>
                  <a:cubicBezTo>
                    <a:pt x="1061" y="60"/>
                    <a:pt x="1" y="1240"/>
                    <a:pt x="75" y="2539"/>
                  </a:cubicBezTo>
                  <a:cubicBezTo>
                    <a:pt x="135" y="3853"/>
                    <a:pt x="1196" y="4914"/>
                    <a:pt x="2495" y="4914"/>
                  </a:cubicBezTo>
                  <a:lnTo>
                    <a:pt x="2868" y="4914"/>
                  </a:lnTo>
                  <a:cubicBezTo>
                    <a:pt x="3361" y="3420"/>
                    <a:pt x="3675" y="1867"/>
                    <a:pt x="3869" y="433"/>
                  </a:cubicBezTo>
                  <a:cubicBezTo>
                    <a:pt x="3436" y="179"/>
                    <a:pt x="2988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8176896" y="695034"/>
              <a:ext cx="173800" cy="77365"/>
            </a:xfrm>
            <a:custGeom>
              <a:avLst/>
              <a:gdLst/>
              <a:ahLst/>
              <a:cxnLst/>
              <a:rect l="l" t="t" r="r" b="b"/>
              <a:pathLst>
                <a:path w="2734" h="1217" extrusionOk="0">
                  <a:moveTo>
                    <a:pt x="0" y="1"/>
                  </a:moveTo>
                  <a:lnTo>
                    <a:pt x="0" y="1"/>
                  </a:lnTo>
                  <a:cubicBezTo>
                    <a:pt x="120" y="613"/>
                    <a:pt x="612" y="1061"/>
                    <a:pt x="1180" y="1180"/>
                  </a:cubicBezTo>
                  <a:cubicBezTo>
                    <a:pt x="1289" y="1204"/>
                    <a:pt x="1404" y="1216"/>
                    <a:pt x="1520" y="1216"/>
                  </a:cubicBezTo>
                  <a:cubicBezTo>
                    <a:pt x="1990" y="1216"/>
                    <a:pt x="2482" y="1020"/>
                    <a:pt x="2733" y="6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7424924" y="-246759"/>
              <a:ext cx="419689" cy="823168"/>
            </a:xfrm>
            <a:custGeom>
              <a:avLst/>
              <a:gdLst/>
              <a:ahLst/>
              <a:cxnLst/>
              <a:rect l="l" t="t" r="r" b="b"/>
              <a:pathLst>
                <a:path w="6602" h="12949" extrusionOk="0">
                  <a:moveTo>
                    <a:pt x="4601" y="0"/>
                  </a:moveTo>
                  <a:cubicBezTo>
                    <a:pt x="2734" y="807"/>
                    <a:pt x="1240" y="2435"/>
                    <a:pt x="628" y="4301"/>
                  </a:cubicBezTo>
                  <a:cubicBezTo>
                    <a:pt x="1" y="6228"/>
                    <a:pt x="1" y="7960"/>
                    <a:pt x="628" y="9902"/>
                  </a:cubicBezTo>
                  <a:cubicBezTo>
                    <a:pt x="868" y="9707"/>
                    <a:pt x="1179" y="9627"/>
                    <a:pt x="1560" y="9627"/>
                  </a:cubicBezTo>
                  <a:cubicBezTo>
                    <a:pt x="1676" y="9627"/>
                    <a:pt x="1798" y="9634"/>
                    <a:pt x="1927" y="9648"/>
                  </a:cubicBezTo>
                  <a:cubicBezTo>
                    <a:pt x="2241" y="9708"/>
                    <a:pt x="2614" y="10021"/>
                    <a:pt x="2808" y="10275"/>
                  </a:cubicBezTo>
                  <a:cubicBezTo>
                    <a:pt x="3480" y="11022"/>
                    <a:pt x="3929" y="11948"/>
                    <a:pt x="4167" y="12949"/>
                  </a:cubicBezTo>
                  <a:cubicBezTo>
                    <a:pt x="5855" y="11395"/>
                    <a:pt x="6408" y="8961"/>
                    <a:pt x="6467" y="6661"/>
                  </a:cubicBezTo>
                  <a:cubicBezTo>
                    <a:pt x="6602" y="4301"/>
                    <a:pt x="6229" y="1688"/>
                    <a:pt x="4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7654667" y="-453044"/>
              <a:ext cx="1064353" cy="684840"/>
            </a:xfrm>
            <a:custGeom>
              <a:avLst/>
              <a:gdLst/>
              <a:ahLst/>
              <a:cxnLst/>
              <a:rect l="l" t="t" r="r" b="b"/>
              <a:pathLst>
                <a:path w="16743" h="10773" extrusionOk="0">
                  <a:moveTo>
                    <a:pt x="5857" y="0"/>
                  </a:moveTo>
                  <a:cubicBezTo>
                    <a:pt x="3840" y="0"/>
                    <a:pt x="1744" y="588"/>
                    <a:pt x="434" y="2125"/>
                  </a:cubicBezTo>
                  <a:cubicBezTo>
                    <a:pt x="240" y="2379"/>
                    <a:pt x="61" y="2618"/>
                    <a:pt x="61" y="2872"/>
                  </a:cubicBezTo>
                  <a:cubicBezTo>
                    <a:pt x="1" y="3185"/>
                    <a:pt x="61" y="3499"/>
                    <a:pt x="315" y="3678"/>
                  </a:cubicBezTo>
                  <a:cubicBezTo>
                    <a:pt x="494" y="3813"/>
                    <a:pt x="1061" y="3738"/>
                    <a:pt x="1181" y="3872"/>
                  </a:cubicBezTo>
                  <a:cubicBezTo>
                    <a:pt x="2928" y="5366"/>
                    <a:pt x="3914" y="8592"/>
                    <a:pt x="4347" y="10772"/>
                  </a:cubicBezTo>
                  <a:cubicBezTo>
                    <a:pt x="4616" y="10772"/>
                    <a:pt x="5576" y="10641"/>
                    <a:pt x="6033" y="10641"/>
                  </a:cubicBezTo>
                  <a:cubicBezTo>
                    <a:pt x="6109" y="10641"/>
                    <a:pt x="6171" y="10644"/>
                    <a:pt x="6214" y="10653"/>
                  </a:cubicBezTo>
                  <a:lnTo>
                    <a:pt x="12696" y="10339"/>
                  </a:lnTo>
                  <a:cubicBezTo>
                    <a:pt x="12696" y="8353"/>
                    <a:pt x="12128" y="6352"/>
                    <a:pt x="11142" y="4679"/>
                  </a:cubicBezTo>
                  <a:lnTo>
                    <a:pt x="11142" y="4679"/>
                  </a:lnTo>
                  <a:cubicBezTo>
                    <a:pt x="12636" y="6292"/>
                    <a:pt x="13502" y="8159"/>
                    <a:pt x="13816" y="10339"/>
                  </a:cubicBezTo>
                  <a:lnTo>
                    <a:pt x="16743" y="10220"/>
                  </a:lnTo>
                  <a:cubicBezTo>
                    <a:pt x="16743" y="7606"/>
                    <a:pt x="15115" y="4559"/>
                    <a:pt x="13188" y="2812"/>
                  </a:cubicBezTo>
                  <a:cubicBezTo>
                    <a:pt x="11262" y="1065"/>
                    <a:pt x="8708" y="79"/>
                    <a:pt x="6154" y="4"/>
                  </a:cubicBezTo>
                  <a:cubicBezTo>
                    <a:pt x="6055" y="2"/>
                    <a:pt x="5956" y="0"/>
                    <a:pt x="58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58" name="Google Shape;458;p35"/>
            <p:cNvGrpSpPr/>
            <p:nvPr/>
          </p:nvGrpSpPr>
          <p:grpSpPr>
            <a:xfrm>
              <a:off x="7959486" y="252649"/>
              <a:ext cx="612435" cy="418736"/>
              <a:chOff x="7959486" y="252649"/>
              <a:chExt cx="612435" cy="418736"/>
            </a:xfrm>
          </p:grpSpPr>
          <p:sp>
            <p:nvSpPr>
              <p:cNvPr id="459" name="Google Shape;459;p35"/>
              <p:cNvSpPr/>
              <p:nvPr/>
            </p:nvSpPr>
            <p:spPr>
              <a:xfrm>
                <a:off x="8429397" y="406425"/>
                <a:ext cx="111184" cy="102983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1620" extrusionOk="0">
                    <a:moveTo>
                      <a:pt x="822" y="0"/>
                    </a:moveTo>
                    <a:cubicBezTo>
                      <a:pt x="374" y="0"/>
                      <a:pt x="1" y="374"/>
                      <a:pt x="1" y="867"/>
                    </a:cubicBezTo>
                    <a:cubicBezTo>
                      <a:pt x="1" y="1269"/>
                      <a:pt x="387" y="1620"/>
                      <a:pt x="789" y="1620"/>
                    </a:cubicBezTo>
                    <a:cubicBezTo>
                      <a:pt x="820" y="1620"/>
                      <a:pt x="851" y="1618"/>
                      <a:pt x="882" y="1613"/>
                    </a:cubicBezTo>
                    <a:cubicBezTo>
                      <a:pt x="1375" y="1613"/>
                      <a:pt x="1748" y="1240"/>
                      <a:pt x="1748" y="747"/>
                    </a:cubicBezTo>
                    <a:cubicBezTo>
                      <a:pt x="1688" y="299"/>
                      <a:pt x="1315" y="0"/>
                      <a:pt x="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0" name="Google Shape;460;p35"/>
              <p:cNvSpPr/>
              <p:nvPr/>
            </p:nvSpPr>
            <p:spPr>
              <a:xfrm>
                <a:off x="7974616" y="413608"/>
                <a:ext cx="111184" cy="102983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1620" extrusionOk="0">
                    <a:moveTo>
                      <a:pt x="914" y="1"/>
                    </a:moveTo>
                    <a:cubicBezTo>
                      <a:pt x="879" y="1"/>
                      <a:pt x="844" y="3"/>
                      <a:pt x="807" y="7"/>
                    </a:cubicBezTo>
                    <a:cubicBezTo>
                      <a:pt x="374" y="7"/>
                      <a:pt x="1" y="380"/>
                      <a:pt x="1" y="813"/>
                    </a:cubicBezTo>
                    <a:cubicBezTo>
                      <a:pt x="61" y="1306"/>
                      <a:pt x="434" y="1620"/>
                      <a:pt x="942" y="1620"/>
                    </a:cubicBezTo>
                    <a:cubicBezTo>
                      <a:pt x="1375" y="1620"/>
                      <a:pt x="1748" y="1187"/>
                      <a:pt x="1748" y="754"/>
                    </a:cubicBezTo>
                    <a:cubicBezTo>
                      <a:pt x="1693" y="351"/>
                      <a:pt x="1367" y="1"/>
                      <a:pt x="9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1" name="Google Shape;461;p35"/>
              <p:cNvSpPr/>
              <p:nvPr/>
            </p:nvSpPr>
            <p:spPr>
              <a:xfrm>
                <a:off x="8263288" y="390278"/>
                <a:ext cx="94974" cy="281107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4422" extrusionOk="0">
                    <a:moveTo>
                      <a:pt x="627" y="0"/>
                    </a:moveTo>
                    <a:cubicBezTo>
                      <a:pt x="568" y="0"/>
                      <a:pt x="508" y="60"/>
                      <a:pt x="508" y="120"/>
                    </a:cubicBezTo>
                    <a:cubicBezTo>
                      <a:pt x="687" y="1867"/>
                      <a:pt x="881" y="2614"/>
                      <a:pt x="1255" y="4167"/>
                    </a:cubicBezTo>
                    <a:lnTo>
                      <a:pt x="1120" y="4167"/>
                    </a:lnTo>
                    <a:cubicBezTo>
                      <a:pt x="1120" y="4108"/>
                      <a:pt x="1061" y="4108"/>
                      <a:pt x="1001" y="4108"/>
                    </a:cubicBezTo>
                    <a:lnTo>
                      <a:pt x="194" y="3854"/>
                    </a:lnTo>
                    <a:cubicBezTo>
                      <a:pt x="135" y="3854"/>
                      <a:pt x="75" y="3854"/>
                      <a:pt x="75" y="3913"/>
                    </a:cubicBezTo>
                    <a:cubicBezTo>
                      <a:pt x="0" y="3988"/>
                      <a:pt x="75" y="4048"/>
                      <a:pt x="135" y="4048"/>
                    </a:cubicBezTo>
                    <a:lnTo>
                      <a:pt x="941" y="4287"/>
                    </a:lnTo>
                    <a:cubicBezTo>
                      <a:pt x="1001" y="4287"/>
                      <a:pt x="1001" y="4287"/>
                      <a:pt x="1061" y="4361"/>
                    </a:cubicBezTo>
                    <a:cubicBezTo>
                      <a:pt x="1120" y="4361"/>
                      <a:pt x="1255" y="4421"/>
                      <a:pt x="1314" y="4421"/>
                    </a:cubicBezTo>
                    <a:lnTo>
                      <a:pt x="1434" y="4421"/>
                    </a:lnTo>
                    <a:cubicBezTo>
                      <a:pt x="1494" y="4361"/>
                      <a:pt x="1494" y="4361"/>
                      <a:pt x="1494" y="4287"/>
                    </a:cubicBezTo>
                    <a:cubicBezTo>
                      <a:pt x="1120" y="2614"/>
                      <a:pt x="941" y="1867"/>
                      <a:pt x="747" y="60"/>
                    </a:cubicBezTo>
                    <a:cubicBezTo>
                      <a:pt x="687" y="0"/>
                      <a:pt x="687" y="0"/>
                      <a:pt x="6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2" name="Google Shape;462;p35"/>
              <p:cNvSpPr/>
              <p:nvPr/>
            </p:nvSpPr>
            <p:spPr>
              <a:xfrm>
                <a:off x="7959486" y="252649"/>
                <a:ext cx="130128" cy="66494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1046" extrusionOk="0">
                    <a:moveTo>
                      <a:pt x="1136" y="0"/>
                    </a:moveTo>
                    <a:cubicBezTo>
                      <a:pt x="1025" y="0"/>
                      <a:pt x="914" y="15"/>
                      <a:pt x="807" y="45"/>
                    </a:cubicBezTo>
                    <a:cubicBezTo>
                      <a:pt x="373" y="179"/>
                      <a:pt x="60" y="612"/>
                      <a:pt x="0" y="1045"/>
                    </a:cubicBezTo>
                    <a:cubicBezTo>
                      <a:pt x="672" y="926"/>
                      <a:pt x="1359" y="612"/>
                      <a:pt x="2046" y="418"/>
                    </a:cubicBezTo>
                    <a:cubicBezTo>
                      <a:pt x="1810" y="137"/>
                      <a:pt x="1473" y="0"/>
                      <a:pt x="11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3" name="Google Shape;463;p35"/>
              <p:cNvSpPr/>
              <p:nvPr/>
            </p:nvSpPr>
            <p:spPr>
              <a:xfrm>
                <a:off x="8441730" y="261231"/>
                <a:ext cx="130191" cy="65477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030" extrusionOk="0">
                    <a:moveTo>
                      <a:pt x="949" y="1"/>
                    </a:moveTo>
                    <a:cubicBezTo>
                      <a:pt x="599" y="1"/>
                      <a:pt x="246" y="173"/>
                      <a:pt x="1" y="418"/>
                    </a:cubicBezTo>
                    <a:cubicBezTo>
                      <a:pt x="628" y="656"/>
                      <a:pt x="1375" y="851"/>
                      <a:pt x="2047" y="1030"/>
                    </a:cubicBezTo>
                    <a:cubicBezTo>
                      <a:pt x="1987" y="597"/>
                      <a:pt x="1674" y="223"/>
                      <a:pt x="1241" y="44"/>
                    </a:cubicBezTo>
                    <a:cubicBezTo>
                      <a:pt x="1145" y="15"/>
                      <a:pt x="1047" y="1"/>
                      <a:pt x="9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64" name="Google Shape;464;p35"/>
            <p:cNvSpPr/>
            <p:nvPr/>
          </p:nvSpPr>
          <p:spPr>
            <a:xfrm>
              <a:off x="9604810" y="2347032"/>
              <a:ext cx="1131737" cy="1164030"/>
            </a:xfrm>
            <a:custGeom>
              <a:avLst/>
              <a:gdLst/>
              <a:ahLst/>
              <a:cxnLst/>
              <a:rect l="l" t="t" r="r" b="b"/>
              <a:pathLst>
                <a:path w="17803" h="18311" extrusionOk="0">
                  <a:moveTo>
                    <a:pt x="12414" y="1"/>
                  </a:moveTo>
                  <a:cubicBezTo>
                    <a:pt x="11648" y="1"/>
                    <a:pt x="8861" y="2599"/>
                    <a:pt x="7901" y="3316"/>
                  </a:cubicBezTo>
                  <a:cubicBezTo>
                    <a:pt x="6975" y="4003"/>
                    <a:pt x="5661" y="6243"/>
                    <a:pt x="3794" y="8483"/>
                  </a:cubicBezTo>
                  <a:cubicBezTo>
                    <a:pt x="1867" y="10664"/>
                    <a:pt x="254" y="11903"/>
                    <a:pt x="254" y="11903"/>
                  </a:cubicBezTo>
                  <a:cubicBezTo>
                    <a:pt x="0" y="15951"/>
                    <a:pt x="2868" y="18310"/>
                    <a:pt x="2868" y="18310"/>
                  </a:cubicBezTo>
                  <a:cubicBezTo>
                    <a:pt x="2868" y="18310"/>
                    <a:pt x="11381" y="9917"/>
                    <a:pt x="13009" y="7677"/>
                  </a:cubicBezTo>
                  <a:cubicBezTo>
                    <a:pt x="14622" y="5496"/>
                    <a:pt x="17803" y="2390"/>
                    <a:pt x="16922" y="1449"/>
                  </a:cubicBezTo>
                  <a:cubicBezTo>
                    <a:pt x="16799" y="1327"/>
                    <a:pt x="16641" y="1274"/>
                    <a:pt x="16459" y="1274"/>
                  </a:cubicBezTo>
                  <a:cubicBezTo>
                    <a:pt x="15259" y="1274"/>
                    <a:pt x="13009" y="3570"/>
                    <a:pt x="13009" y="3570"/>
                  </a:cubicBezTo>
                  <a:cubicBezTo>
                    <a:pt x="13009" y="3570"/>
                    <a:pt x="13009" y="3077"/>
                    <a:pt x="12575" y="2629"/>
                  </a:cubicBezTo>
                  <a:cubicBezTo>
                    <a:pt x="12460" y="2518"/>
                    <a:pt x="12343" y="2476"/>
                    <a:pt x="12231" y="2476"/>
                  </a:cubicBezTo>
                  <a:cubicBezTo>
                    <a:pt x="11907" y="2476"/>
                    <a:pt x="11635" y="2823"/>
                    <a:pt x="11635" y="2823"/>
                  </a:cubicBezTo>
                  <a:cubicBezTo>
                    <a:pt x="11635" y="2823"/>
                    <a:pt x="13188" y="329"/>
                    <a:pt x="12501" y="15"/>
                  </a:cubicBezTo>
                  <a:cubicBezTo>
                    <a:pt x="12476" y="5"/>
                    <a:pt x="12447" y="1"/>
                    <a:pt x="124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65" name="Google Shape;465;p35"/>
            <p:cNvGrpSpPr/>
            <p:nvPr/>
          </p:nvGrpSpPr>
          <p:grpSpPr>
            <a:xfrm>
              <a:off x="8849087" y="2312831"/>
              <a:ext cx="1839975" cy="2028964"/>
              <a:chOff x="8849087" y="2312831"/>
              <a:chExt cx="1839975" cy="2028964"/>
            </a:xfrm>
          </p:grpSpPr>
          <p:sp>
            <p:nvSpPr>
              <p:cNvPr id="466" name="Google Shape;466;p35"/>
              <p:cNvSpPr/>
              <p:nvPr/>
            </p:nvSpPr>
            <p:spPr>
              <a:xfrm>
                <a:off x="8849087" y="2312831"/>
                <a:ext cx="150025" cy="2028964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31917" extrusionOk="0">
                    <a:moveTo>
                      <a:pt x="60" y="1"/>
                    </a:moveTo>
                    <a:cubicBezTo>
                      <a:pt x="0" y="60"/>
                      <a:pt x="0" y="120"/>
                      <a:pt x="0" y="120"/>
                    </a:cubicBezTo>
                    <a:cubicBezTo>
                      <a:pt x="2121" y="4735"/>
                      <a:pt x="1807" y="9962"/>
                      <a:pt x="1553" y="14995"/>
                    </a:cubicBezTo>
                    <a:cubicBezTo>
                      <a:pt x="1494" y="15369"/>
                      <a:pt x="1494" y="15742"/>
                      <a:pt x="1494" y="16115"/>
                    </a:cubicBezTo>
                    <a:cubicBezTo>
                      <a:pt x="1314" y="19730"/>
                      <a:pt x="1494" y="23642"/>
                      <a:pt x="1688" y="27511"/>
                    </a:cubicBezTo>
                    <a:cubicBezTo>
                      <a:pt x="1807" y="29004"/>
                      <a:pt x="1867" y="30423"/>
                      <a:pt x="1927" y="31857"/>
                    </a:cubicBezTo>
                    <a:cubicBezTo>
                      <a:pt x="1927" y="31857"/>
                      <a:pt x="1986" y="31916"/>
                      <a:pt x="2061" y="31916"/>
                    </a:cubicBezTo>
                    <a:cubicBezTo>
                      <a:pt x="2121" y="31916"/>
                      <a:pt x="2121" y="31857"/>
                      <a:pt x="2121" y="31797"/>
                    </a:cubicBezTo>
                    <a:cubicBezTo>
                      <a:pt x="2061" y="30423"/>
                      <a:pt x="1986" y="29004"/>
                      <a:pt x="1927" y="27436"/>
                    </a:cubicBezTo>
                    <a:cubicBezTo>
                      <a:pt x="1747" y="23642"/>
                      <a:pt x="1494" y="19730"/>
                      <a:pt x="1688" y="16175"/>
                    </a:cubicBezTo>
                    <a:cubicBezTo>
                      <a:pt x="1747" y="15742"/>
                      <a:pt x="1747" y="15369"/>
                      <a:pt x="1747" y="14995"/>
                    </a:cubicBezTo>
                    <a:cubicBezTo>
                      <a:pt x="2061" y="9887"/>
                      <a:pt x="2360" y="4660"/>
                      <a:pt x="254" y="60"/>
                    </a:cubicBezTo>
                    <a:cubicBezTo>
                      <a:pt x="194" y="1"/>
                      <a:pt x="120" y="1"/>
                      <a:pt x="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7" name="Google Shape;467;p35"/>
              <p:cNvSpPr/>
              <p:nvPr/>
            </p:nvSpPr>
            <p:spPr>
              <a:xfrm>
                <a:off x="10067156" y="2590060"/>
                <a:ext cx="222241" cy="395024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214" extrusionOk="0">
                    <a:moveTo>
                      <a:pt x="2495" y="1"/>
                    </a:moveTo>
                    <a:cubicBezTo>
                      <a:pt x="2435" y="1"/>
                      <a:pt x="2375" y="1"/>
                      <a:pt x="2315" y="60"/>
                    </a:cubicBezTo>
                    <a:cubicBezTo>
                      <a:pt x="1867" y="434"/>
                      <a:pt x="1748" y="2480"/>
                      <a:pt x="1688" y="2853"/>
                    </a:cubicBezTo>
                    <a:cubicBezTo>
                      <a:pt x="1688" y="3421"/>
                      <a:pt x="1375" y="4660"/>
                      <a:pt x="1315" y="4914"/>
                    </a:cubicBezTo>
                    <a:cubicBezTo>
                      <a:pt x="374" y="5467"/>
                      <a:pt x="75" y="6034"/>
                      <a:pt x="75" y="6094"/>
                    </a:cubicBezTo>
                    <a:cubicBezTo>
                      <a:pt x="1" y="6154"/>
                      <a:pt x="75" y="6213"/>
                      <a:pt x="135" y="6213"/>
                    </a:cubicBezTo>
                    <a:lnTo>
                      <a:pt x="254" y="6213"/>
                    </a:lnTo>
                    <a:cubicBezTo>
                      <a:pt x="254" y="6154"/>
                      <a:pt x="568" y="5601"/>
                      <a:pt x="1494" y="5093"/>
                    </a:cubicBezTo>
                    <a:lnTo>
                      <a:pt x="1494" y="4974"/>
                    </a:lnTo>
                    <a:cubicBezTo>
                      <a:pt x="1569" y="4974"/>
                      <a:pt x="1867" y="3540"/>
                      <a:pt x="1942" y="2853"/>
                    </a:cubicBezTo>
                    <a:cubicBezTo>
                      <a:pt x="2002" y="1793"/>
                      <a:pt x="2181" y="493"/>
                      <a:pt x="2435" y="240"/>
                    </a:cubicBezTo>
                    <a:lnTo>
                      <a:pt x="2495" y="180"/>
                    </a:lnTo>
                    <a:cubicBezTo>
                      <a:pt x="2868" y="240"/>
                      <a:pt x="2928" y="927"/>
                      <a:pt x="3062" y="2047"/>
                    </a:cubicBezTo>
                    <a:lnTo>
                      <a:pt x="3062" y="2166"/>
                    </a:lnTo>
                    <a:cubicBezTo>
                      <a:pt x="3241" y="3421"/>
                      <a:pt x="3241" y="4854"/>
                      <a:pt x="3241" y="4854"/>
                    </a:cubicBezTo>
                    <a:cubicBezTo>
                      <a:pt x="3241" y="4914"/>
                      <a:pt x="3301" y="4914"/>
                      <a:pt x="3361" y="4914"/>
                    </a:cubicBezTo>
                    <a:cubicBezTo>
                      <a:pt x="3436" y="4914"/>
                      <a:pt x="3495" y="4914"/>
                      <a:pt x="3495" y="4854"/>
                    </a:cubicBezTo>
                    <a:cubicBezTo>
                      <a:pt x="3495" y="4780"/>
                      <a:pt x="3436" y="3421"/>
                      <a:pt x="3301" y="2166"/>
                    </a:cubicBezTo>
                    <a:lnTo>
                      <a:pt x="3301" y="2047"/>
                    </a:lnTo>
                    <a:cubicBezTo>
                      <a:pt x="3122" y="807"/>
                      <a:pt x="3062" y="60"/>
                      <a:pt x="24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8" name="Google Shape;468;p35"/>
              <p:cNvSpPr/>
              <p:nvPr/>
            </p:nvSpPr>
            <p:spPr>
              <a:xfrm>
                <a:off x="10277001" y="2502143"/>
                <a:ext cx="174754" cy="372774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5864" extrusionOk="0">
                    <a:moveTo>
                      <a:pt x="1734" y="0"/>
                    </a:moveTo>
                    <a:cubicBezTo>
                      <a:pt x="1655" y="0"/>
                      <a:pt x="1576" y="19"/>
                      <a:pt x="1494" y="69"/>
                    </a:cubicBezTo>
                    <a:cubicBezTo>
                      <a:pt x="747" y="323"/>
                      <a:pt x="687" y="2190"/>
                      <a:pt x="747" y="3803"/>
                    </a:cubicBezTo>
                    <a:lnTo>
                      <a:pt x="747" y="3997"/>
                    </a:lnTo>
                    <a:cubicBezTo>
                      <a:pt x="747" y="4490"/>
                      <a:pt x="0" y="5670"/>
                      <a:pt x="0" y="5670"/>
                    </a:cubicBezTo>
                    <a:cubicBezTo>
                      <a:pt x="0" y="5730"/>
                      <a:pt x="0" y="5789"/>
                      <a:pt x="60" y="5864"/>
                    </a:cubicBezTo>
                    <a:lnTo>
                      <a:pt x="135" y="5864"/>
                    </a:lnTo>
                    <a:cubicBezTo>
                      <a:pt x="135" y="5864"/>
                      <a:pt x="194" y="5864"/>
                      <a:pt x="194" y="5789"/>
                    </a:cubicBezTo>
                    <a:cubicBezTo>
                      <a:pt x="254" y="5730"/>
                      <a:pt x="941" y="4550"/>
                      <a:pt x="941" y="3997"/>
                    </a:cubicBezTo>
                    <a:lnTo>
                      <a:pt x="941" y="3803"/>
                    </a:lnTo>
                    <a:cubicBezTo>
                      <a:pt x="941" y="1563"/>
                      <a:pt x="1120" y="383"/>
                      <a:pt x="1553" y="263"/>
                    </a:cubicBezTo>
                    <a:cubicBezTo>
                      <a:pt x="1621" y="226"/>
                      <a:pt x="1684" y="207"/>
                      <a:pt x="1746" y="207"/>
                    </a:cubicBezTo>
                    <a:cubicBezTo>
                      <a:pt x="1807" y="207"/>
                      <a:pt x="1867" y="226"/>
                      <a:pt x="1927" y="263"/>
                    </a:cubicBezTo>
                    <a:cubicBezTo>
                      <a:pt x="2300" y="502"/>
                      <a:pt x="2375" y="1443"/>
                      <a:pt x="2435" y="1876"/>
                    </a:cubicBezTo>
                    <a:cubicBezTo>
                      <a:pt x="2494" y="2623"/>
                      <a:pt x="2494" y="4923"/>
                      <a:pt x="2300" y="5416"/>
                    </a:cubicBezTo>
                    <a:cubicBezTo>
                      <a:pt x="2240" y="5491"/>
                      <a:pt x="2300" y="5550"/>
                      <a:pt x="2375" y="5610"/>
                    </a:cubicBezTo>
                    <a:cubicBezTo>
                      <a:pt x="2375" y="5610"/>
                      <a:pt x="2435" y="5610"/>
                      <a:pt x="2494" y="5550"/>
                    </a:cubicBezTo>
                    <a:cubicBezTo>
                      <a:pt x="2748" y="4923"/>
                      <a:pt x="2674" y="2563"/>
                      <a:pt x="2614" y="1817"/>
                    </a:cubicBezTo>
                    <a:cubicBezTo>
                      <a:pt x="2554" y="1309"/>
                      <a:pt x="2494" y="383"/>
                      <a:pt x="2061" y="69"/>
                    </a:cubicBezTo>
                    <a:cubicBezTo>
                      <a:pt x="1949" y="35"/>
                      <a:pt x="1842" y="0"/>
                      <a:pt x="17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9" name="Google Shape;469;p35"/>
              <p:cNvSpPr/>
              <p:nvPr/>
            </p:nvSpPr>
            <p:spPr>
              <a:xfrm>
                <a:off x="10435545" y="2432788"/>
                <a:ext cx="253517" cy="200055"/>
              </a:xfrm>
              <a:custGeom>
                <a:avLst/>
                <a:gdLst/>
                <a:ahLst/>
                <a:cxnLst/>
                <a:rect l="l" t="t" r="r" b="b"/>
                <a:pathLst>
                  <a:path w="3988" h="3147" extrusionOk="0">
                    <a:moveTo>
                      <a:pt x="3771" y="1"/>
                    </a:moveTo>
                    <a:cubicBezTo>
                      <a:pt x="3562" y="1"/>
                      <a:pt x="3080" y="204"/>
                      <a:pt x="1748" y="1414"/>
                    </a:cubicBezTo>
                    <a:cubicBezTo>
                      <a:pt x="867" y="2161"/>
                      <a:pt x="60" y="2967"/>
                      <a:pt x="60" y="3027"/>
                    </a:cubicBezTo>
                    <a:cubicBezTo>
                      <a:pt x="0" y="3027"/>
                      <a:pt x="0" y="3087"/>
                      <a:pt x="60" y="3147"/>
                    </a:cubicBezTo>
                    <a:lnTo>
                      <a:pt x="180" y="3147"/>
                    </a:lnTo>
                    <a:cubicBezTo>
                      <a:pt x="180" y="3147"/>
                      <a:pt x="1001" y="2340"/>
                      <a:pt x="1867" y="1534"/>
                    </a:cubicBezTo>
                    <a:cubicBezTo>
                      <a:pt x="3134" y="408"/>
                      <a:pt x="3599" y="203"/>
                      <a:pt x="3741" y="203"/>
                    </a:cubicBezTo>
                    <a:cubicBezTo>
                      <a:pt x="3779" y="203"/>
                      <a:pt x="3794" y="218"/>
                      <a:pt x="3794" y="234"/>
                    </a:cubicBezTo>
                    <a:cubicBezTo>
                      <a:pt x="3854" y="234"/>
                      <a:pt x="3913" y="234"/>
                      <a:pt x="3913" y="160"/>
                    </a:cubicBezTo>
                    <a:cubicBezTo>
                      <a:pt x="3988" y="100"/>
                      <a:pt x="3988" y="40"/>
                      <a:pt x="3913" y="40"/>
                    </a:cubicBezTo>
                    <a:cubicBezTo>
                      <a:pt x="3883" y="25"/>
                      <a:pt x="3843" y="1"/>
                      <a:pt x="3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0" name="Google Shape;470;p35"/>
              <p:cNvSpPr/>
              <p:nvPr/>
            </p:nvSpPr>
            <p:spPr>
              <a:xfrm>
                <a:off x="9608560" y="2969829"/>
                <a:ext cx="233620" cy="593426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9335" extrusionOk="0">
                    <a:moveTo>
                      <a:pt x="1061" y="0"/>
                    </a:moveTo>
                    <a:cubicBezTo>
                      <a:pt x="374" y="867"/>
                      <a:pt x="1" y="1987"/>
                      <a:pt x="61" y="3047"/>
                    </a:cubicBezTo>
                    <a:cubicBezTo>
                      <a:pt x="61" y="3540"/>
                      <a:pt x="195" y="4108"/>
                      <a:pt x="434" y="4780"/>
                    </a:cubicBezTo>
                    <a:cubicBezTo>
                      <a:pt x="867" y="6213"/>
                      <a:pt x="1748" y="8215"/>
                      <a:pt x="3481" y="9335"/>
                    </a:cubicBezTo>
                    <a:lnTo>
                      <a:pt x="3556" y="9335"/>
                    </a:lnTo>
                    <a:cubicBezTo>
                      <a:pt x="3615" y="9335"/>
                      <a:pt x="3615" y="9335"/>
                      <a:pt x="3675" y="9260"/>
                    </a:cubicBezTo>
                    <a:cubicBezTo>
                      <a:pt x="3675" y="9200"/>
                      <a:pt x="3675" y="9141"/>
                      <a:pt x="3615" y="9141"/>
                    </a:cubicBezTo>
                    <a:cubicBezTo>
                      <a:pt x="1928" y="8021"/>
                      <a:pt x="1061" y="6154"/>
                      <a:pt x="628" y="4720"/>
                    </a:cubicBezTo>
                    <a:cubicBezTo>
                      <a:pt x="374" y="4033"/>
                      <a:pt x="315" y="3540"/>
                      <a:pt x="255" y="3047"/>
                    </a:cubicBezTo>
                    <a:cubicBezTo>
                      <a:pt x="255" y="1987"/>
                      <a:pt x="569" y="926"/>
                      <a:pt x="1241" y="180"/>
                    </a:cubicBezTo>
                    <a:cubicBezTo>
                      <a:pt x="1315" y="120"/>
                      <a:pt x="1315" y="60"/>
                      <a:pt x="1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1" name="Google Shape;471;p35"/>
              <p:cNvSpPr/>
              <p:nvPr/>
            </p:nvSpPr>
            <p:spPr>
              <a:xfrm>
                <a:off x="9141510" y="3119854"/>
                <a:ext cx="237370" cy="356056"/>
              </a:xfrm>
              <a:custGeom>
                <a:avLst/>
                <a:gdLst/>
                <a:ahLst/>
                <a:cxnLst/>
                <a:rect l="l" t="t" r="r" b="b"/>
                <a:pathLst>
                  <a:path w="3734" h="5601" extrusionOk="0">
                    <a:moveTo>
                      <a:pt x="3674" y="0"/>
                    </a:moveTo>
                    <a:cubicBezTo>
                      <a:pt x="3614" y="0"/>
                      <a:pt x="3555" y="0"/>
                      <a:pt x="3555" y="60"/>
                    </a:cubicBezTo>
                    <a:cubicBezTo>
                      <a:pt x="3062" y="627"/>
                      <a:pt x="2494" y="1180"/>
                      <a:pt x="1942" y="1673"/>
                    </a:cubicBezTo>
                    <a:cubicBezTo>
                      <a:pt x="1255" y="2360"/>
                      <a:pt x="508" y="3047"/>
                      <a:pt x="0" y="3913"/>
                    </a:cubicBezTo>
                    <a:cubicBezTo>
                      <a:pt x="0" y="3988"/>
                      <a:pt x="0" y="4048"/>
                      <a:pt x="75" y="4048"/>
                    </a:cubicBezTo>
                    <a:cubicBezTo>
                      <a:pt x="95" y="4067"/>
                      <a:pt x="115" y="4074"/>
                      <a:pt x="132" y="4074"/>
                    </a:cubicBezTo>
                    <a:cubicBezTo>
                      <a:pt x="168" y="4074"/>
                      <a:pt x="194" y="4048"/>
                      <a:pt x="194" y="4048"/>
                    </a:cubicBezTo>
                    <a:cubicBezTo>
                      <a:pt x="687" y="3166"/>
                      <a:pt x="1374" y="2494"/>
                      <a:pt x="2121" y="1867"/>
                    </a:cubicBezTo>
                    <a:cubicBezTo>
                      <a:pt x="2554" y="1434"/>
                      <a:pt x="3062" y="926"/>
                      <a:pt x="3495" y="433"/>
                    </a:cubicBezTo>
                    <a:lnTo>
                      <a:pt x="3495" y="433"/>
                    </a:lnTo>
                    <a:cubicBezTo>
                      <a:pt x="3360" y="1987"/>
                      <a:pt x="3301" y="3614"/>
                      <a:pt x="3241" y="5168"/>
                    </a:cubicBezTo>
                    <a:lnTo>
                      <a:pt x="3181" y="5481"/>
                    </a:lnTo>
                    <a:cubicBezTo>
                      <a:pt x="3181" y="5541"/>
                      <a:pt x="3241" y="5601"/>
                      <a:pt x="3301" y="5601"/>
                    </a:cubicBezTo>
                    <a:cubicBezTo>
                      <a:pt x="3360" y="5601"/>
                      <a:pt x="3435" y="5541"/>
                      <a:pt x="3435" y="5481"/>
                    </a:cubicBezTo>
                    <a:lnTo>
                      <a:pt x="3435" y="5168"/>
                    </a:lnTo>
                    <a:cubicBezTo>
                      <a:pt x="3495" y="3480"/>
                      <a:pt x="3614" y="1807"/>
                      <a:pt x="3734" y="120"/>
                    </a:cubicBezTo>
                    <a:cubicBezTo>
                      <a:pt x="3734" y="60"/>
                      <a:pt x="3674" y="0"/>
                      <a:pt x="3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72" name="Google Shape;472;p35"/>
            <p:cNvSpPr/>
            <p:nvPr/>
          </p:nvSpPr>
          <p:spPr>
            <a:xfrm>
              <a:off x="7812321" y="1178675"/>
              <a:ext cx="538374" cy="531509"/>
            </a:xfrm>
            <a:custGeom>
              <a:avLst/>
              <a:gdLst/>
              <a:ahLst/>
              <a:cxnLst/>
              <a:rect l="l" t="t" r="r" b="b"/>
              <a:pathLst>
                <a:path w="8469" h="8361" extrusionOk="0">
                  <a:moveTo>
                    <a:pt x="4262" y="0"/>
                  </a:moveTo>
                  <a:cubicBezTo>
                    <a:pt x="2753" y="0"/>
                    <a:pt x="1285" y="782"/>
                    <a:pt x="508" y="2160"/>
                  </a:cubicBezTo>
                  <a:cubicBezTo>
                    <a:pt x="194" y="2847"/>
                    <a:pt x="0" y="3594"/>
                    <a:pt x="0" y="4281"/>
                  </a:cubicBezTo>
                  <a:lnTo>
                    <a:pt x="0" y="4400"/>
                  </a:lnTo>
                  <a:cubicBezTo>
                    <a:pt x="135" y="5834"/>
                    <a:pt x="881" y="7133"/>
                    <a:pt x="2240" y="7880"/>
                  </a:cubicBezTo>
                  <a:cubicBezTo>
                    <a:pt x="2854" y="8205"/>
                    <a:pt x="3519" y="8360"/>
                    <a:pt x="4180" y="8360"/>
                  </a:cubicBezTo>
                  <a:cubicBezTo>
                    <a:pt x="5673" y="8360"/>
                    <a:pt x="7139" y="7566"/>
                    <a:pt x="7916" y="6148"/>
                  </a:cubicBezTo>
                  <a:cubicBezTo>
                    <a:pt x="8289" y="5461"/>
                    <a:pt x="8468" y="4654"/>
                    <a:pt x="8408" y="3907"/>
                  </a:cubicBezTo>
                  <a:lnTo>
                    <a:pt x="8408" y="3773"/>
                  </a:lnTo>
                  <a:cubicBezTo>
                    <a:pt x="8214" y="2414"/>
                    <a:pt x="7468" y="1159"/>
                    <a:pt x="6228" y="472"/>
                  </a:cubicBezTo>
                  <a:cubicBezTo>
                    <a:pt x="5602" y="152"/>
                    <a:pt x="4928" y="0"/>
                    <a:pt x="4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7812321" y="1418462"/>
              <a:ext cx="534560" cy="52191"/>
            </a:xfrm>
            <a:custGeom>
              <a:avLst/>
              <a:gdLst/>
              <a:ahLst/>
              <a:cxnLst/>
              <a:rect l="l" t="t" r="r" b="b"/>
              <a:pathLst>
                <a:path w="8409" h="821" extrusionOk="0">
                  <a:moveTo>
                    <a:pt x="8408" y="1"/>
                  </a:moveTo>
                  <a:cubicBezTo>
                    <a:pt x="7065" y="458"/>
                    <a:pt x="5468" y="697"/>
                    <a:pt x="3574" y="697"/>
                  </a:cubicBezTo>
                  <a:cubicBezTo>
                    <a:pt x="3362" y="697"/>
                    <a:pt x="3146" y="694"/>
                    <a:pt x="2927" y="688"/>
                  </a:cubicBezTo>
                  <a:cubicBezTo>
                    <a:pt x="2001" y="688"/>
                    <a:pt x="1001" y="628"/>
                    <a:pt x="0" y="509"/>
                  </a:cubicBezTo>
                  <a:lnTo>
                    <a:pt x="0" y="628"/>
                  </a:lnTo>
                  <a:cubicBezTo>
                    <a:pt x="1001" y="748"/>
                    <a:pt x="2001" y="807"/>
                    <a:pt x="2927" y="807"/>
                  </a:cubicBezTo>
                  <a:cubicBezTo>
                    <a:pt x="3179" y="816"/>
                    <a:pt x="3426" y="820"/>
                    <a:pt x="3668" y="820"/>
                  </a:cubicBezTo>
                  <a:cubicBezTo>
                    <a:pt x="5521" y="820"/>
                    <a:pt x="7087" y="571"/>
                    <a:pt x="8408" y="135"/>
                  </a:cubicBezTo>
                  <a:lnTo>
                    <a:pt x="84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8002205" y="1984364"/>
              <a:ext cx="189947" cy="732009"/>
            </a:xfrm>
            <a:custGeom>
              <a:avLst/>
              <a:gdLst/>
              <a:ahLst/>
              <a:cxnLst/>
              <a:rect l="l" t="t" r="r" b="b"/>
              <a:pathLst>
                <a:path w="2988" h="11515" extrusionOk="0">
                  <a:moveTo>
                    <a:pt x="2987" y="0"/>
                  </a:moveTo>
                  <a:lnTo>
                    <a:pt x="194" y="120"/>
                  </a:lnTo>
                  <a:lnTo>
                    <a:pt x="0" y="11455"/>
                  </a:lnTo>
                  <a:lnTo>
                    <a:pt x="2240" y="11515"/>
                  </a:lnTo>
                  <a:lnTo>
                    <a:pt x="29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7745827" y="1612160"/>
              <a:ext cx="688400" cy="522228"/>
            </a:xfrm>
            <a:custGeom>
              <a:avLst/>
              <a:gdLst/>
              <a:ahLst/>
              <a:cxnLst/>
              <a:rect l="l" t="t" r="r" b="b"/>
              <a:pathLst>
                <a:path w="10829" h="8215" extrusionOk="0">
                  <a:moveTo>
                    <a:pt x="240" y="1"/>
                  </a:moveTo>
                  <a:lnTo>
                    <a:pt x="1" y="7841"/>
                  </a:lnTo>
                  <a:lnTo>
                    <a:pt x="10575" y="8215"/>
                  </a:lnTo>
                  <a:lnTo>
                    <a:pt x="10828" y="37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8275621" y="1628307"/>
              <a:ext cx="225038" cy="506081"/>
            </a:xfrm>
            <a:custGeom>
              <a:avLst/>
              <a:gdLst/>
              <a:ahLst/>
              <a:cxnLst/>
              <a:rect l="l" t="t" r="r" b="b"/>
              <a:pathLst>
                <a:path w="3540" h="7961" extrusionOk="0">
                  <a:moveTo>
                    <a:pt x="254" y="1"/>
                  </a:moveTo>
                  <a:lnTo>
                    <a:pt x="0" y="7901"/>
                  </a:lnTo>
                  <a:lnTo>
                    <a:pt x="3301" y="7961"/>
                  </a:lnTo>
                  <a:lnTo>
                    <a:pt x="3540" y="120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7508456" y="2106228"/>
              <a:ext cx="865951" cy="1143751"/>
            </a:xfrm>
            <a:custGeom>
              <a:avLst/>
              <a:gdLst/>
              <a:ahLst/>
              <a:cxnLst/>
              <a:rect l="l" t="t" r="r" b="b"/>
              <a:pathLst>
                <a:path w="13622" h="17992" extrusionOk="0">
                  <a:moveTo>
                    <a:pt x="11112" y="0"/>
                  </a:moveTo>
                  <a:cubicBezTo>
                    <a:pt x="9041" y="0"/>
                    <a:pt x="6292" y="213"/>
                    <a:pt x="5721" y="323"/>
                  </a:cubicBezTo>
                  <a:cubicBezTo>
                    <a:pt x="4780" y="577"/>
                    <a:pt x="4481" y="2011"/>
                    <a:pt x="3914" y="3131"/>
                  </a:cubicBezTo>
                  <a:cubicBezTo>
                    <a:pt x="3600" y="3743"/>
                    <a:pt x="3735" y="5177"/>
                    <a:pt x="3914" y="6297"/>
                  </a:cubicBezTo>
                  <a:cubicBezTo>
                    <a:pt x="4108" y="7164"/>
                    <a:pt x="3794" y="8104"/>
                    <a:pt x="3107" y="8732"/>
                  </a:cubicBezTo>
                  <a:cubicBezTo>
                    <a:pt x="2420" y="9404"/>
                    <a:pt x="1420" y="10345"/>
                    <a:pt x="748" y="10972"/>
                  </a:cubicBezTo>
                  <a:cubicBezTo>
                    <a:pt x="494" y="11091"/>
                    <a:pt x="240" y="11271"/>
                    <a:pt x="1" y="11524"/>
                  </a:cubicBezTo>
                  <a:lnTo>
                    <a:pt x="3974" y="17991"/>
                  </a:lnTo>
                  <a:cubicBezTo>
                    <a:pt x="4228" y="17812"/>
                    <a:pt x="4481" y="17618"/>
                    <a:pt x="4720" y="17498"/>
                  </a:cubicBezTo>
                  <a:cubicBezTo>
                    <a:pt x="5781" y="16752"/>
                    <a:pt x="7095" y="15139"/>
                    <a:pt x="7588" y="13884"/>
                  </a:cubicBezTo>
                  <a:cubicBezTo>
                    <a:pt x="8589" y="11465"/>
                    <a:pt x="8275" y="10897"/>
                    <a:pt x="8514" y="9030"/>
                  </a:cubicBezTo>
                  <a:cubicBezTo>
                    <a:pt x="8589" y="8657"/>
                    <a:pt x="8962" y="8284"/>
                    <a:pt x="9261" y="8224"/>
                  </a:cubicBezTo>
                  <a:cubicBezTo>
                    <a:pt x="9634" y="8164"/>
                    <a:pt x="10007" y="8104"/>
                    <a:pt x="10381" y="8104"/>
                  </a:cubicBezTo>
                  <a:cubicBezTo>
                    <a:pt x="10754" y="8104"/>
                    <a:pt x="11127" y="8104"/>
                    <a:pt x="11501" y="7985"/>
                  </a:cubicBezTo>
                  <a:cubicBezTo>
                    <a:pt x="11814" y="7910"/>
                    <a:pt x="12188" y="7731"/>
                    <a:pt x="12442" y="7417"/>
                  </a:cubicBezTo>
                  <a:cubicBezTo>
                    <a:pt x="12501" y="7238"/>
                    <a:pt x="12561" y="7044"/>
                    <a:pt x="12561" y="6865"/>
                  </a:cubicBezTo>
                  <a:cubicBezTo>
                    <a:pt x="12561" y="6671"/>
                    <a:pt x="12501" y="6491"/>
                    <a:pt x="12382" y="6297"/>
                  </a:cubicBezTo>
                  <a:cubicBezTo>
                    <a:pt x="12501" y="6178"/>
                    <a:pt x="12561" y="5984"/>
                    <a:pt x="12621" y="5804"/>
                  </a:cubicBezTo>
                  <a:cubicBezTo>
                    <a:pt x="12621" y="5551"/>
                    <a:pt x="12621" y="5297"/>
                    <a:pt x="12561" y="5058"/>
                  </a:cubicBezTo>
                  <a:cubicBezTo>
                    <a:pt x="12501" y="4864"/>
                    <a:pt x="12442" y="4744"/>
                    <a:pt x="12322" y="4625"/>
                  </a:cubicBezTo>
                  <a:cubicBezTo>
                    <a:pt x="12322" y="4625"/>
                    <a:pt x="12621" y="4371"/>
                    <a:pt x="12621" y="3743"/>
                  </a:cubicBezTo>
                  <a:lnTo>
                    <a:pt x="12621" y="3624"/>
                  </a:lnTo>
                  <a:cubicBezTo>
                    <a:pt x="12501" y="2877"/>
                    <a:pt x="9948" y="2071"/>
                    <a:pt x="9768" y="2011"/>
                  </a:cubicBezTo>
                  <a:cubicBezTo>
                    <a:pt x="9768" y="2011"/>
                    <a:pt x="13622" y="1010"/>
                    <a:pt x="13502" y="323"/>
                  </a:cubicBezTo>
                  <a:cubicBezTo>
                    <a:pt x="13428" y="83"/>
                    <a:pt x="12401" y="0"/>
                    <a:pt x="11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78" name="Google Shape;478;p35"/>
            <p:cNvGrpSpPr/>
            <p:nvPr/>
          </p:nvGrpSpPr>
          <p:grpSpPr>
            <a:xfrm>
              <a:off x="7915813" y="2225485"/>
              <a:ext cx="411107" cy="364638"/>
              <a:chOff x="7915813" y="2225485"/>
              <a:chExt cx="411107" cy="364638"/>
            </a:xfrm>
          </p:grpSpPr>
          <p:sp>
            <p:nvSpPr>
              <p:cNvPr id="479" name="Google Shape;479;p35"/>
              <p:cNvSpPr/>
              <p:nvPr/>
            </p:nvSpPr>
            <p:spPr>
              <a:xfrm>
                <a:off x="7915813" y="2225485"/>
                <a:ext cx="403542" cy="182382"/>
              </a:xfrm>
              <a:custGeom>
                <a:avLst/>
                <a:gdLst/>
                <a:ahLst/>
                <a:cxnLst/>
                <a:rect l="l" t="t" r="r" b="b"/>
                <a:pathLst>
                  <a:path w="6348" h="2869" extrusionOk="0">
                    <a:moveTo>
                      <a:pt x="3360" y="1"/>
                    </a:moveTo>
                    <a:lnTo>
                      <a:pt x="119" y="135"/>
                    </a:lnTo>
                    <a:cubicBezTo>
                      <a:pt x="60" y="135"/>
                      <a:pt x="0" y="195"/>
                      <a:pt x="0" y="254"/>
                    </a:cubicBezTo>
                    <a:cubicBezTo>
                      <a:pt x="0" y="314"/>
                      <a:pt x="60" y="314"/>
                      <a:pt x="119" y="314"/>
                    </a:cubicBezTo>
                    <a:lnTo>
                      <a:pt x="3360" y="254"/>
                    </a:lnTo>
                    <a:cubicBezTo>
                      <a:pt x="4480" y="628"/>
                      <a:pt x="6034" y="1375"/>
                      <a:pt x="6093" y="1748"/>
                    </a:cubicBezTo>
                    <a:cubicBezTo>
                      <a:pt x="6153" y="2301"/>
                      <a:pt x="5840" y="2674"/>
                      <a:pt x="5840" y="2674"/>
                    </a:cubicBezTo>
                    <a:cubicBezTo>
                      <a:pt x="5780" y="2749"/>
                      <a:pt x="5780" y="2808"/>
                      <a:pt x="5840" y="2808"/>
                    </a:cubicBezTo>
                    <a:cubicBezTo>
                      <a:pt x="5840" y="2868"/>
                      <a:pt x="5914" y="2868"/>
                      <a:pt x="5914" y="2868"/>
                    </a:cubicBezTo>
                    <a:lnTo>
                      <a:pt x="5974" y="2808"/>
                    </a:lnTo>
                    <a:cubicBezTo>
                      <a:pt x="5974" y="2808"/>
                      <a:pt x="6347" y="2375"/>
                      <a:pt x="6288" y="1688"/>
                    </a:cubicBezTo>
                    <a:cubicBezTo>
                      <a:pt x="6213" y="1061"/>
                      <a:pt x="3853" y="195"/>
                      <a:pt x="3420" y="60"/>
                    </a:cubicBezTo>
                    <a:lnTo>
                      <a:pt x="33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0" name="Google Shape;480;p35"/>
              <p:cNvSpPr/>
              <p:nvPr/>
            </p:nvSpPr>
            <p:spPr>
              <a:xfrm>
                <a:off x="7943339" y="2346396"/>
                <a:ext cx="383581" cy="167761"/>
              </a:xfrm>
              <a:custGeom>
                <a:avLst/>
                <a:gdLst/>
                <a:ahLst/>
                <a:cxnLst/>
                <a:rect l="l" t="t" r="r" b="b"/>
                <a:pathLst>
                  <a:path w="6034" h="2639" extrusionOk="0">
                    <a:moveTo>
                      <a:pt x="2548" y="1"/>
                    </a:moveTo>
                    <a:cubicBezTo>
                      <a:pt x="1408" y="1"/>
                      <a:pt x="162" y="160"/>
                      <a:pt x="120" y="160"/>
                    </a:cubicBezTo>
                    <a:cubicBezTo>
                      <a:pt x="60" y="160"/>
                      <a:pt x="0" y="219"/>
                      <a:pt x="0" y="279"/>
                    </a:cubicBezTo>
                    <a:cubicBezTo>
                      <a:pt x="0" y="339"/>
                      <a:pt x="60" y="399"/>
                      <a:pt x="120" y="399"/>
                    </a:cubicBezTo>
                    <a:cubicBezTo>
                      <a:pt x="166" y="399"/>
                      <a:pt x="1617" y="222"/>
                      <a:pt x="2794" y="222"/>
                    </a:cubicBezTo>
                    <a:cubicBezTo>
                      <a:pt x="3147" y="222"/>
                      <a:pt x="3475" y="238"/>
                      <a:pt x="3734" y="279"/>
                    </a:cubicBezTo>
                    <a:cubicBezTo>
                      <a:pt x="4854" y="533"/>
                      <a:pt x="5601" y="1026"/>
                      <a:pt x="5660" y="1459"/>
                    </a:cubicBezTo>
                    <a:cubicBezTo>
                      <a:pt x="5780" y="1967"/>
                      <a:pt x="5481" y="2460"/>
                      <a:pt x="5481" y="2460"/>
                    </a:cubicBezTo>
                    <a:cubicBezTo>
                      <a:pt x="5407" y="2519"/>
                      <a:pt x="5407" y="2579"/>
                      <a:pt x="5481" y="2639"/>
                    </a:cubicBezTo>
                    <a:lnTo>
                      <a:pt x="5541" y="2639"/>
                    </a:lnTo>
                    <a:cubicBezTo>
                      <a:pt x="5601" y="2639"/>
                      <a:pt x="5601" y="2639"/>
                      <a:pt x="5660" y="2579"/>
                    </a:cubicBezTo>
                    <a:cubicBezTo>
                      <a:pt x="5660" y="2579"/>
                      <a:pt x="6034" y="1967"/>
                      <a:pt x="5914" y="1459"/>
                    </a:cubicBezTo>
                    <a:cubicBezTo>
                      <a:pt x="5780" y="847"/>
                      <a:pt x="4973" y="339"/>
                      <a:pt x="3794" y="100"/>
                    </a:cubicBezTo>
                    <a:cubicBezTo>
                      <a:pt x="3454" y="27"/>
                      <a:pt x="3010" y="1"/>
                      <a:pt x="2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1" name="Google Shape;481;p35"/>
              <p:cNvSpPr/>
              <p:nvPr/>
            </p:nvSpPr>
            <p:spPr>
              <a:xfrm>
                <a:off x="8002205" y="2483326"/>
                <a:ext cx="317151" cy="106798"/>
              </a:xfrm>
              <a:custGeom>
                <a:avLst/>
                <a:gdLst/>
                <a:ahLst/>
                <a:cxnLst/>
                <a:rect l="l" t="t" r="r" b="b"/>
                <a:pathLst>
                  <a:path w="4989" h="1680" extrusionOk="0">
                    <a:moveTo>
                      <a:pt x="2122" y="1"/>
                    </a:moveTo>
                    <a:cubicBezTo>
                      <a:pt x="1137" y="1"/>
                      <a:pt x="170" y="52"/>
                      <a:pt x="75" y="52"/>
                    </a:cubicBezTo>
                    <a:cubicBezTo>
                      <a:pt x="0" y="52"/>
                      <a:pt x="0" y="111"/>
                      <a:pt x="0" y="186"/>
                    </a:cubicBezTo>
                    <a:cubicBezTo>
                      <a:pt x="0" y="246"/>
                      <a:pt x="75" y="306"/>
                      <a:pt x="135" y="306"/>
                    </a:cubicBezTo>
                    <a:cubicBezTo>
                      <a:pt x="756" y="272"/>
                      <a:pt x="1741" y="216"/>
                      <a:pt x="2590" y="216"/>
                    </a:cubicBezTo>
                    <a:cubicBezTo>
                      <a:pt x="3269" y="216"/>
                      <a:pt x="3861" y="252"/>
                      <a:pt x="4107" y="365"/>
                    </a:cubicBezTo>
                    <a:cubicBezTo>
                      <a:pt x="4421" y="559"/>
                      <a:pt x="4675" y="739"/>
                      <a:pt x="4675" y="933"/>
                    </a:cubicBezTo>
                    <a:cubicBezTo>
                      <a:pt x="4734" y="1112"/>
                      <a:pt x="4675" y="1306"/>
                      <a:pt x="4481" y="1545"/>
                    </a:cubicBezTo>
                    <a:lnTo>
                      <a:pt x="4481" y="1680"/>
                    </a:lnTo>
                    <a:lnTo>
                      <a:pt x="4675" y="1680"/>
                    </a:lnTo>
                    <a:cubicBezTo>
                      <a:pt x="4854" y="1366"/>
                      <a:pt x="4988" y="1112"/>
                      <a:pt x="4929" y="858"/>
                    </a:cubicBezTo>
                    <a:cubicBezTo>
                      <a:pt x="4854" y="619"/>
                      <a:pt x="4615" y="365"/>
                      <a:pt x="4182" y="186"/>
                    </a:cubicBezTo>
                    <a:cubicBezTo>
                      <a:pt x="3861" y="40"/>
                      <a:pt x="2984" y="1"/>
                      <a:pt x="2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82" name="Google Shape;482;p35"/>
            <p:cNvGrpSpPr/>
            <p:nvPr/>
          </p:nvGrpSpPr>
          <p:grpSpPr>
            <a:xfrm>
              <a:off x="6882798" y="2257779"/>
              <a:ext cx="925770" cy="1767883"/>
              <a:chOff x="6882798" y="2257779"/>
              <a:chExt cx="925770" cy="1767883"/>
            </a:xfrm>
          </p:grpSpPr>
          <p:sp>
            <p:nvSpPr>
              <p:cNvPr id="483" name="Google Shape;483;p35"/>
              <p:cNvSpPr/>
              <p:nvPr/>
            </p:nvSpPr>
            <p:spPr>
              <a:xfrm>
                <a:off x="6882798" y="2795138"/>
                <a:ext cx="925770" cy="1230524"/>
              </a:xfrm>
              <a:custGeom>
                <a:avLst/>
                <a:gdLst/>
                <a:ahLst/>
                <a:cxnLst/>
                <a:rect l="l" t="t" r="r" b="b"/>
                <a:pathLst>
                  <a:path w="14563" h="19357" extrusionOk="0">
                    <a:moveTo>
                      <a:pt x="9529" y="0"/>
                    </a:moveTo>
                    <a:lnTo>
                      <a:pt x="135" y="5422"/>
                    </a:lnTo>
                    <a:cubicBezTo>
                      <a:pt x="61" y="5482"/>
                      <a:pt x="1" y="5541"/>
                      <a:pt x="61" y="5601"/>
                    </a:cubicBezTo>
                    <a:cubicBezTo>
                      <a:pt x="61" y="5601"/>
                      <a:pt x="94" y="5628"/>
                      <a:pt x="134" y="5628"/>
                    </a:cubicBezTo>
                    <a:cubicBezTo>
                      <a:pt x="153" y="5628"/>
                      <a:pt x="175" y="5621"/>
                      <a:pt x="195" y="5601"/>
                    </a:cubicBezTo>
                    <a:lnTo>
                      <a:pt x="9529" y="254"/>
                    </a:lnTo>
                    <a:lnTo>
                      <a:pt x="14323" y="8155"/>
                    </a:lnTo>
                    <a:cubicBezTo>
                      <a:pt x="13756" y="8961"/>
                      <a:pt x="6916" y="18236"/>
                      <a:pt x="3242" y="19177"/>
                    </a:cubicBezTo>
                    <a:cubicBezTo>
                      <a:pt x="3182" y="19177"/>
                      <a:pt x="3122" y="19237"/>
                      <a:pt x="3122" y="19296"/>
                    </a:cubicBezTo>
                    <a:cubicBezTo>
                      <a:pt x="3182" y="19296"/>
                      <a:pt x="3182" y="19356"/>
                      <a:pt x="3242" y="19356"/>
                    </a:cubicBezTo>
                    <a:cubicBezTo>
                      <a:pt x="7155" y="18355"/>
                      <a:pt x="14249" y="8588"/>
                      <a:pt x="14562" y="8215"/>
                    </a:cubicBezTo>
                    <a:lnTo>
                      <a:pt x="14562" y="8095"/>
                    </a:lnTo>
                    <a:lnTo>
                      <a:pt x="9649" y="60"/>
                    </a:lnTo>
                    <a:cubicBezTo>
                      <a:pt x="9649" y="0"/>
                      <a:pt x="9589" y="0"/>
                      <a:pt x="95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4" name="Google Shape;484;p35"/>
              <p:cNvSpPr/>
              <p:nvPr/>
            </p:nvSpPr>
            <p:spPr>
              <a:xfrm>
                <a:off x="7353726" y="2257779"/>
                <a:ext cx="43736" cy="62858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9888" extrusionOk="0">
                    <a:moveTo>
                      <a:pt x="568" y="0"/>
                    </a:moveTo>
                    <a:cubicBezTo>
                      <a:pt x="493" y="0"/>
                      <a:pt x="434" y="0"/>
                      <a:pt x="434" y="60"/>
                    </a:cubicBezTo>
                    <a:cubicBezTo>
                      <a:pt x="374" y="3286"/>
                      <a:pt x="195" y="6527"/>
                      <a:pt x="1" y="9768"/>
                    </a:cubicBezTo>
                    <a:cubicBezTo>
                      <a:pt x="1" y="9827"/>
                      <a:pt x="1" y="9887"/>
                      <a:pt x="60" y="9887"/>
                    </a:cubicBezTo>
                    <a:lnTo>
                      <a:pt x="120" y="9887"/>
                    </a:lnTo>
                    <a:cubicBezTo>
                      <a:pt x="120" y="9887"/>
                      <a:pt x="195" y="9827"/>
                      <a:pt x="195" y="9768"/>
                    </a:cubicBezTo>
                    <a:cubicBezTo>
                      <a:pt x="434" y="6587"/>
                      <a:pt x="568" y="3286"/>
                      <a:pt x="688" y="60"/>
                    </a:cubicBezTo>
                    <a:cubicBezTo>
                      <a:pt x="688" y="60"/>
                      <a:pt x="628" y="0"/>
                      <a:pt x="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85" name="Google Shape;485;p35"/>
          <p:cNvGrpSpPr/>
          <p:nvPr/>
        </p:nvGrpSpPr>
        <p:grpSpPr>
          <a:xfrm rot="891855" flipH="1">
            <a:off x="1655531" y="632381"/>
            <a:ext cx="1741520" cy="1464488"/>
            <a:chOff x="1751775" y="464725"/>
            <a:chExt cx="3336456" cy="2805710"/>
          </a:xfrm>
        </p:grpSpPr>
        <p:sp>
          <p:nvSpPr>
            <p:cNvPr id="486" name="Google Shape;486;p35"/>
            <p:cNvSpPr/>
            <p:nvPr/>
          </p:nvSpPr>
          <p:spPr>
            <a:xfrm>
              <a:off x="2025819" y="464725"/>
              <a:ext cx="2931099" cy="2198768"/>
            </a:xfrm>
            <a:custGeom>
              <a:avLst/>
              <a:gdLst/>
              <a:ahLst/>
              <a:cxnLst/>
              <a:rect l="l" t="t" r="r" b="b"/>
              <a:pathLst>
                <a:path w="34665" h="26004" extrusionOk="0">
                  <a:moveTo>
                    <a:pt x="16583" y="1"/>
                  </a:moveTo>
                  <a:cubicBezTo>
                    <a:pt x="15872" y="1"/>
                    <a:pt x="15163" y="233"/>
                    <a:pt x="14562" y="699"/>
                  </a:cubicBezTo>
                  <a:lnTo>
                    <a:pt x="12202" y="2819"/>
                  </a:lnTo>
                  <a:cubicBezTo>
                    <a:pt x="12202" y="2819"/>
                    <a:pt x="11000" y="1774"/>
                    <a:pt x="9718" y="1774"/>
                  </a:cubicBezTo>
                  <a:cubicBezTo>
                    <a:pt x="9571" y="1774"/>
                    <a:pt x="9422" y="1788"/>
                    <a:pt x="9275" y="1819"/>
                  </a:cubicBezTo>
                  <a:cubicBezTo>
                    <a:pt x="7901" y="2132"/>
                    <a:pt x="8020" y="3686"/>
                    <a:pt x="8020" y="3686"/>
                  </a:cubicBezTo>
                  <a:cubicBezTo>
                    <a:pt x="3480" y="4880"/>
                    <a:pt x="3166" y="8047"/>
                    <a:pt x="3360" y="9734"/>
                  </a:cubicBezTo>
                  <a:cubicBezTo>
                    <a:pt x="3480" y="10406"/>
                    <a:pt x="3301" y="11153"/>
                    <a:pt x="2927" y="11721"/>
                  </a:cubicBezTo>
                  <a:cubicBezTo>
                    <a:pt x="1986" y="13214"/>
                    <a:pt x="0" y="15574"/>
                    <a:pt x="2868" y="18247"/>
                  </a:cubicBezTo>
                  <a:cubicBezTo>
                    <a:pt x="4884" y="20114"/>
                    <a:pt x="7090" y="20581"/>
                    <a:pt x="8793" y="20581"/>
                  </a:cubicBezTo>
                  <a:cubicBezTo>
                    <a:pt x="10496" y="20581"/>
                    <a:pt x="11694" y="20114"/>
                    <a:pt x="11694" y="20114"/>
                  </a:cubicBezTo>
                  <a:cubicBezTo>
                    <a:pt x="14681" y="20114"/>
                    <a:pt x="16309" y="19188"/>
                    <a:pt x="16309" y="19188"/>
                  </a:cubicBezTo>
                  <a:lnTo>
                    <a:pt x="19415" y="22235"/>
                  </a:lnTo>
                  <a:lnTo>
                    <a:pt x="19535" y="22354"/>
                  </a:lnTo>
                  <a:lnTo>
                    <a:pt x="22716" y="25416"/>
                  </a:lnTo>
                  <a:lnTo>
                    <a:pt x="22776" y="25476"/>
                  </a:lnTo>
                  <a:lnTo>
                    <a:pt x="22836" y="25476"/>
                  </a:lnTo>
                  <a:lnTo>
                    <a:pt x="24015" y="25849"/>
                  </a:lnTo>
                  <a:cubicBezTo>
                    <a:pt x="24361" y="25953"/>
                    <a:pt x="24710" y="26004"/>
                    <a:pt x="25053" y="26004"/>
                  </a:cubicBezTo>
                  <a:cubicBezTo>
                    <a:pt x="26137" y="26004"/>
                    <a:pt x="27169" y="25501"/>
                    <a:pt x="27884" y="24594"/>
                  </a:cubicBezTo>
                  <a:lnTo>
                    <a:pt x="33858" y="16574"/>
                  </a:lnTo>
                  <a:cubicBezTo>
                    <a:pt x="34604" y="15574"/>
                    <a:pt x="34664" y="14274"/>
                    <a:pt x="34097" y="13154"/>
                  </a:cubicBezTo>
                  <a:lnTo>
                    <a:pt x="32170" y="9540"/>
                  </a:lnTo>
                  <a:lnTo>
                    <a:pt x="32797" y="8913"/>
                  </a:lnTo>
                  <a:lnTo>
                    <a:pt x="32917" y="8793"/>
                  </a:lnTo>
                  <a:lnTo>
                    <a:pt x="33290" y="8420"/>
                  </a:lnTo>
                  <a:cubicBezTo>
                    <a:pt x="33663" y="7240"/>
                    <a:pt x="33290" y="6001"/>
                    <a:pt x="32484" y="5060"/>
                  </a:cubicBezTo>
                  <a:cubicBezTo>
                    <a:pt x="32424" y="5000"/>
                    <a:pt x="32289" y="4880"/>
                    <a:pt x="32230" y="4806"/>
                  </a:cubicBezTo>
                  <a:cubicBezTo>
                    <a:pt x="32110" y="4746"/>
                    <a:pt x="32050" y="4627"/>
                    <a:pt x="31916" y="4567"/>
                  </a:cubicBezTo>
                  <a:lnTo>
                    <a:pt x="27630" y="1520"/>
                  </a:lnTo>
                  <a:cubicBezTo>
                    <a:pt x="27006" y="1104"/>
                    <a:pt x="26285" y="878"/>
                    <a:pt x="25555" y="878"/>
                  </a:cubicBezTo>
                  <a:cubicBezTo>
                    <a:pt x="24973" y="878"/>
                    <a:pt x="24386" y="1021"/>
                    <a:pt x="23836" y="1326"/>
                  </a:cubicBezTo>
                  <a:lnTo>
                    <a:pt x="22462" y="2073"/>
                  </a:lnTo>
                  <a:lnTo>
                    <a:pt x="22283" y="2192"/>
                  </a:lnTo>
                  <a:lnTo>
                    <a:pt x="21596" y="2565"/>
                  </a:lnTo>
                  <a:lnTo>
                    <a:pt x="21462" y="2565"/>
                  </a:lnTo>
                  <a:lnTo>
                    <a:pt x="18355" y="519"/>
                  </a:lnTo>
                  <a:cubicBezTo>
                    <a:pt x="17809" y="174"/>
                    <a:pt x="17195" y="1"/>
                    <a:pt x="165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2546089" y="824340"/>
              <a:ext cx="915646" cy="1309588"/>
            </a:xfrm>
            <a:custGeom>
              <a:avLst/>
              <a:gdLst/>
              <a:ahLst/>
              <a:cxnLst/>
              <a:rect l="l" t="t" r="r" b="b"/>
              <a:pathLst>
                <a:path w="10829" h="15488" extrusionOk="0">
                  <a:moveTo>
                    <a:pt x="6049" y="0"/>
                  </a:moveTo>
                  <a:cubicBezTo>
                    <a:pt x="2689" y="0"/>
                    <a:pt x="0" y="3480"/>
                    <a:pt x="0" y="7781"/>
                  </a:cubicBezTo>
                  <a:cubicBezTo>
                    <a:pt x="0" y="11948"/>
                    <a:pt x="2614" y="15368"/>
                    <a:pt x="5855" y="15488"/>
                  </a:cubicBezTo>
                  <a:cubicBezTo>
                    <a:pt x="5974" y="14502"/>
                    <a:pt x="6482" y="13561"/>
                    <a:pt x="7094" y="12814"/>
                  </a:cubicBezTo>
                  <a:cubicBezTo>
                    <a:pt x="7781" y="11948"/>
                    <a:pt x="8663" y="11201"/>
                    <a:pt x="9409" y="10455"/>
                  </a:cubicBezTo>
                  <a:cubicBezTo>
                    <a:pt x="9783" y="10081"/>
                    <a:pt x="10156" y="9768"/>
                    <a:pt x="10335" y="9275"/>
                  </a:cubicBezTo>
                  <a:cubicBezTo>
                    <a:pt x="10828" y="8274"/>
                    <a:pt x="10589" y="7034"/>
                    <a:pt x="9783" y="6228"/>
                  </a:cubicBezTo>
                  <a:cubicBezTo>
                    <a:pt x="9335" y="5780"/>
                    <a:pt x="8782" y="5407"/>
                    <a:pt x="8289" y="5033"/>
                  </a:cubicBezTo>
                  <a:cubicBezTo>
                    <a:pt x="7542" y="4421"/>
                    <a:pt x="7035" y="3540"/>
                    <a:pt x="6721" y="2614"/>
                  </a:cubicBezTo>
                  <a:cubicBezTo>
                    <a:pt x="6542" y="1927"/>
                    <a:pt x="6542" y="1180"/>
                    <a:pt x="6288" y="433"/>
                  </a:cubicBezTo>
                  <a:cubicBezTo>
                    <a:pt x="6228" y="314"/>
                    <a:pt x="6168" y="120"/>
                    <a:pt x="6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2688734" y="1682749"/>
              <a:ext cx="279201" cy="324522"/>
            </a:xfrm>
            <a:custGeom>
              <a:avLst/>
              <a:gdLst/>
              <a:ahLst/>
              <a:cxnLst/>
              <a:rect l="l" t="t" r="r" b="b"/>
              <a:pathLst>
                <a:path w="3302" h="3838" extrusionOk="0">
                  <a:moveTo>
                    <a:pt x="1105" y="0"/>
                  </a:moveTo>
                  <a:cubicBezTo>
                    <a:pt x="986" y="0"/>
                    <a:pt x="864" y="34"/>
                    <a:pt x="748" y="108"/>
                  </a:cubicBezTo>
                  <a:cubicBezTo>
                    <a:pt x="628" y="183"/>
                    <a:pt x="494" y="243"/>
                    <a:pt x="434" y="303"/>
                  </a:cubicBezTo>
                  <a:cubicBezTo>
                    <a:pt x="120" y="482"/>
                    <a:pt x="1" y="795"/>
                    <a:pt x="120" y="1109"/>
                  </a:cubicBezTo>
                  <a:cubicBezTo>
                    <a:pt x="434" y="2110"/>
                    <a:pt x="1121" y="3036"/>
                    <a:pt x="1928" y="3663"/>
                  </a:cubicBezTo>
                  <a:cubicBezTo>
                    <a:pt x="2048" y="3783"/>
                    <a:pt x="2204" y="3838"/>
                    <a:pt x="2361" y="3838"/>
                  </a:cubicBezTo>
                  <a:cubicBezTo>
                    <a:pt x="2613" y="3838"/>
                    <a:pt x="2868" y="3699"/>
                    <a:pt x="2988" y="3469"/>
                  </a:cubicBezTo>
                  <a:cubicBezTo>
                    <a:pt x="3048" y="3349"/>
                    <a:pt x="3107" y="3230"/>
                    <a:pt x="3167" y="3095"/>
                  </a:cubicBezTo>
                  <a:cubicBezTo>
                    <a:pt x="3302" y="2797"/>
                    <a:pt x="3242" y="2483"/>
                    <a:pt x="2988" y="2289"/>
                  </a:cubicBezTo>
                  <a:cubicBezTo>
                    <a:pt x="2420" y="1796"/>
                    <a:pt x="1987" y="1169"/>
                    <a:pt x="1748" y="422"/>
                  </a:cubicBezTo>
                  <a:cubicBezTo>
                    <a:pt x="1615" y="165"/>
                    <a:pt x="1368" y="0"/>
                    <a:pt x="11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2615509" y="1421557"/>
              <a:ext cx="146618" cy="178749"/>
            </a:xfrm>
            <a:custGeom>
              <a:avLst/>
              <a:gdLst/>
              <a:ahLst/>
              <a:cxnLst/>
              <a:rect l="l" t="t" r="r" b="b"/>
              <a:pathLst>
                <a:path w="1734" h="2114" extrusionOk="0">
                  <a:moveTo>
                    <a:pt x="945" y="1"/>
                  </a:moveTo>
                  <a:cubicBezTo>
                    <a:pt x="879" y="1"/>
                    <a:pt x="812" y="10"/>
                    <a:pt x="747" y="31"/>
                  </a:cubicBezTo>
                  <a:lnTo>
                    <a:pt x="553" y="91"/>
                  </a:lnTo>
                  <a:cubicBezTo>
                    <a:pt x="240" y="151"/>
                    <a:pt x="1" y="524"/>
                    <a:pt x="60" y="897"/>
                  </a:cubicBezTo>
                  <a:lnTo>
                    <a:pt x="180" y="1584"/>
                  </a:lnTo>
                  <a:cubicBezTo>
                    <a:pt x="277" y="1889"/>
                    <a:pt x="593" y="2114"/>
                    <a:pt x="909" y="2114"/>
                  </a:cubicBezTo>
                  <a:cubicBezTo>
                    <a:pt x="980" y="2114"/>
                    <a:pt x="1052" y="2102"/>
                    <a:pt x="1121" y="2077"/>
                  </a:cubicBezTo>
                  <a:lnTo>
                    <a:pt x="1240" y="2077"/>
                  </a:lnTo>
                  <a:cubicBezTo>
                    <a:pt x="1554" y="1958"/>
                    <a:pt x="1733" y="1584"/>
                    <a:pt x="1733" y="1271"/>
                  </a:cubicBezTo>
                  <a:lnTo>
                    <a:pt x="1614" y="584"/>
                  </a:lnTo>
                  <a:cubicBezTo>
                    <a:pt x="1564" y="226"/>
                    <a:pt x="1260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4699210" y="1206278"/>
              <a:ext cx="372634" cy="417448"/>
            </a:xfrm>
            <a:custGeom>
              <a:avLst/>
              <a:gdLst/>
              <a:ahLst/>
              <a:cxnLst/>
              <a:rect l="l" t="t" r="r" b="b"/>
              <a:pathLst>
                <a:path w="4407" h="4937" extrusionOk="0">
                  <a:moveTo>
                    <a:pt x="1784" y="0"/>
                  </a:moveTo>
                  <a:cubicBezTo>
                    <a:pt x="1582" y="0"/>
                    <a:pt x="1375" y="48"/>
                    <a:pt x="1180" y="143"/>
                  </a:cubicBezTo>
                  <a:lnTo>
                    <a:pt x="0" y="830"/>
                  </a:lnTo>
                  <a:cubicBezTo>
                    <a:pt x="0" y="830"/>
                    <a:pt x="60" y="2084"/>
                    <a:pt x="807" y="3070"/>
                  </a:cubicBezTo>
                  <a:cubicBezTo>
                    <a:pt x="1554" y="4071"/>
                    <a:pt x="2480" y="4937"/>
                    <a:pt x="2480" y="4937"/>
                  </a:cubicBezTo>
                  <a:lnTo>
                    <a:pt x="3854" y="3877"/>
                  </a:lnTo>
                  <a:cubicBezTo>
                    <a:pt x="4287" y="3503"/>
                    <a:pt x="4406" y="2891"/>
                    <a:pt x="4167" y="2383"/>
                  </a:cubicBezTo>
                  <a:cubicBezTo>
                    <a:pt x="4107" y="2144"/>
                    <a:pt x="3913" y="1830"/>
                    <a:pt x="3734" y="1517"/>
                  </a:cubicBezTo>
                  <a:cubicBezTo>
                    <a:pt x="3420" y="1024"/>
                    <a:pt x="2987" y="651"/>
                    <a:pt x="2614" y="337"/>
                  </a:cubicBezTo>
                  <a:cubicBezTo>
                    <a:pt x="2388" y="111"/>
                    <a:pt x="2092" y="0"/>
                    <a:pt x="17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91" name="Google Shape;491;p35"/>
            <p:cNvGrpSpPr/>
            <p:nvPr/>
          </p:nvGrpSpPr>
          <p:grpSpPr>
            <a:xfrm>
              <a:off x="2688734" y="530087"/>
              <a:ext cx="2351487" cy="2130455"/>
              <a:chOff x="2688734" y="530087"/>
              <a:chExt cx="2351487" cy="2130455"/>
            </a:xfrm>
          </p:grpSpPr>
          <p:sp>
            <p:nvSpPr>
              <p:cNvPr id="492" name="Google Shape;492;p35"/>
              <p:cNvSpPr/>
              <p:nvPr/>
            </p:nvSpPr>
            <p:spPr>
              <a:xfrm>
                <a:off x="3909969" y="639924"/>
                <a:ext cx="899158" cy="578441"/>
              </a:xfrm>
              <a:custGeom>
                <a:avLst/>
                <a:gdLst/>
                <a:ahLst/>
                <a:cxnLst/>
                <a:rect l="l" t="t" r="r" b="b"/>
                <a:pathLst>
                  <a:path w="10634" h="6841" extrusionOk="0">
                    <a:moveTo>
                      <a:pt x="179" y="1"/>
                    </a:moveTo>
                    <a:lnTo>
                      <a:pt x="0" y="120"/>
                    </a:lnTo>
                    <a:cubicBezTo>
                      <a:pt x="747" y="807"/>
                      <a:pt x="2479" y="2495"/>
                      <a:pt x="4286" y="3734"/>
                    </a:cubicBezTo>
                    <a:cubicBezTo>
                      <a:pt x="4346" y="3734"/>
                      <a:pt x="4346" y="3794"/>
                      <a:pt x="4406" y="3794"/>
                    </a:cubicBezTo>
                    <a:cubicBezTo>
                      <a:pt x="4854" y="4108"/>
                      <a:pt x="5227" y="4362"/>
                      <a:pt x="5601" y="4541"/>
                    </a:cubicBezTo>
                    <a:cubicBezTo>
                      <a:pt x="7766" y="5795"/>
                      <a:pt x="9767" y="6602"/>
                      <a:pt x="10514" y="6841"/>
                    </a:cubicBezTo>
                    <a:lnTo>
                      <a:pt x="10634" y="6721"/>
                    </a:lnTo>
                    <a:cubicBezTo>
                      <a:pt x="10006" y="6467"/>
                      <a:pt x="7960" y="5661"/>
                      <a:pt x="5720" y="4421"/>
                    </a:cubicBezTo>
                    <a:cubicBezTo>
                      <a:pt x="5287" y="4167"/>
                      <a:pt x="4914" y="3929"/>
                      <a:pt x="4540" y="3675"/>
                    </a:cubicBezTo>
                    <a:cubicBezTo>
                      <a:pt x="4480" y="3675"/>
                      <a:pt x="4406" y="3615"/>
                      <a:pt x="4346" y="3555"/>
                    </a:cubicBezTo>
                    <a:cubicBezTo>
                      <a:pt x="2614" y="2360"/>
                      <a:pt x="926" y="747"/>
                      <a:pt x="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3" name="Google Shape;493;p35"/>
              <p:cNvSpPr/>
              <p:nvPr/>
            </p:nvSpPr>
            <p:spPr>
              <a:xfrm>
                <a:off x="4209211" y="850552"/>
                <a:ext cx="563305" cy="204961"/>
              </a:xfrm>
              <a:custGeom>
                <a:avLst/>
                <a:gdLst/>
                <a:ahLst/>
                <a:cxnLst/>
                <a:rect l="l" t="t" r="r" b="b"/>
                <a:pathLst>
                  <a:path w="6662" h="2424" extrusionOk="0">
                    <a:moveTo>
                      <a:pt x="4547" y="1"/>
                    </a:moveTo>
                    <a:cubicBezTo>
                      <a:pt x="3252" y="1"/>
                      <a:pt x="1964" y="349"/>
                      <a:pt x="867" y="1064"/>
                    </a:cubicBezTo>
                    <a:lnTo>
                      <a:pt x="807" y="1064"/>
                    </a:lnTo>
                    <a:lnTo>
                      <a:pt x="747" y="1243"/>
                    </a:lnTo>
                    <a:lnTo>
                      <a:pt x="60" y="2244"/>
                    </a:lnTo>
                    <a:lnTo>
                      <a:pt x="1" y="2244"/>
                    </a:lnTo>
                    <a:lnTo>
                      <a:pt x="1" y="2363"/>
                    </a:lnTo>
                    <a:lnTo>
                      <a:pt x="60" y="2423"/>
                    </a:lnTo>
                    <a:cubicBezTo>
                      <a:pt x="120" y="2423"/>
                      <a:pt x="120" y="2363"/>
                      <a:pt x="120" y="2363"/>
                    </a:cubicBezTo>
                    <a:lnTo>
                      <a:pt x="195" y="2363"/>
                    </a:lnTo>
                    <a:lnTo>
                      <a:pt x="867" y="1303"/>
                    </a:lnTo>
                    <a:lnTo>
                      <a:pt x="1001" y="1184"/>
                    </a:lnTo>
                    <a:cubicBezTo>
                      <a:pt x="2069" y="507"/>
                      <a:pt x="3320" y="158"/>
                      <a:pt x="4571" y="158"/>
                    </a:cubicBezTo>
                    <a:cubicBezTo>
                      <a:pt x="5279" y="158"/>
                      <a:pt x="5987" y="270"/>
                      <a:pt x="6662" y="497"/>
                    </a:cubicBezTo>
                    <a:cubicBezTo>
                      <a:pt x="6602" y="437"/>
                      <a:pt x="6467" y="317"/>
                      <a:pt x="6408" y="243"/>
                    </a:cubicBezTo>
                    <a:cubicBezTo>
                      <a:pt x="5800" y="82"/>
                      <a:pt x="5172" y="1"/>
                      <a:pt x="45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4" name="Google Shape;494;p35"/>
              <p:cNvSpPr/>
              <p:nvPr/>
            </p:nvSpPr>
            <p:spPr>
              <a:xfrm>
                <a:off x="3803852" y="720759"/>
                <a:ext cx="963589" cy="1903164"/>
              </a:xfrm>
              <a:custGeom>
                <a:avLst/>
                <a:gdLst/>
                <a:ahLst/>
                <a:cxnLst/>
                <a:rect l="l" t="t" r="r" b="b"/>
                <a:pathLst>
                  <a:path w="11396" h="22508" extrusionOk="0">
                    <a:moveTo>
                      <a:pt x="105" y="0"/>
                    </a:moveTo>
                    <a:cubicBezTo>
                      <a:pt x="79" y="0"/>
                      <a:pt x="60" y="15"/>
                      <a:pt x="60" y="45"/>
                    </a:cubicBezTo>
                    <a:cubicBezTo>
                      <a:pt x="0" y="105"/>
                      <a:pt x="0" y="165"/>
                      <a:pt x="60" y="165"/>
                    </a:cubicBezTo>
                    <a:cubicBezTo>
                      <a:pt x="3122" y="2524"/>
                      <a:pt x="11142" y="9006"/>
                      <a:pt x="11142" y="10126"/>
                    </a:cubicBezTo>
                    <a:cubicBezTo>
                      <a:pt x="11202" y="11187"/>
                      <a:pt x="4989" y="18579"/>
                      <a:pt x="1688" y="22388"/>
                    </a:cubicBezTo>
                    <a:cubicBezTo>
                      <a:pt x="1628" y="22448"/>
                      <a:pt x="1628" y="22448"/>
                      <a:pt x="1688" y="22507"/>
                    </a:cubicBezTo>
                    <a:lnTo>
                      <a:pt x="1808" y="22507"/>
                    </a:lnTo>
                    <a:cubicBezTo>
                      <a:pt x="2181" y="22074"/>
                      <a:pt x="11396" y="11485"/>
                      <a:pt x="11336" y="10126"/>
                    </a:cubicBezTo>
                    <a:cubicBezTo>
                      <a:pt x="11261" y="8693"/>
                      <a:pt x="628" y="359"/>
                      <a:pt x="195" y="45"/>
                    </a:cubicBezTo>
                    <a:cubicBezTo>
                      <a:pt x="165" y="15"/>
                      <a:pt x="131" y="0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5" name="Google Shape;495;p35"/>
              <p:cNvSpPr/>
              <p:nvPr/>
            </p:nvSpPr>
            <p:spPr>
              <a:xfrm>
                <a:off x="3662391" y="1357210"/>
                <a:ext cx="925793" cy="1004006"/>
              </a:xfrm>
              <a:custGeom>
                <a:avLst/>
                <a:gdLst/>
                <a:ahLst/>
                <a:cxnLst/>
                <a:rect l="l" t="t" r="r" b="b"/>
                <a:pathLst>
                  <a:path w="10949" h="11874" extrusionOk="0">
                    <a:moveTo>
                      <a:pt x="10851" y="1"/>
                    </a:moveTo>
                    <a:cubicBezTo>
                      <a:pt x="10829" y="1"/>
                      <a:pt x="10799" y="16"/>
                      <a:pt x="10769" y="45"/>
                    </a:cubicBezTo>
                    <a:lnTo>
                      <a:pt x="60" y="11680"/>
                    </a:lnTo>
                    <a:cubicBezTo>
                      <a:pt x="1" y="11739"/>
                      <a:pt x="1" y="11799"/>
                      <a:pt x="60" y="11799"/>
                    </a:cubicBezTo>
                    <a:lnTo>
                      <a:pt x="120" y="11874"/>
                    </a:lnTo>
                    <a:lnTo>
                      <a:pt x="180" y="11799"/>
                    </a:lnTo>
                    <a:lnTo>
                      <a:pt x="10888" y="165"/>
                    </a:lnTo>
                    <a:cubicBezTo>
                      <a:pt x="10948" y="105"/>
                      <a:pt x="10948" y="45"/>
                      <a:pt x="10888" y="45"/>
                    </a:cubicBezTo>
                    <a:cubicBezTo>
                      <a:pt x="10888" y="16"/>
                      <a:pt x="10873" y="1"/>
                      <a:pt x="108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6" name="Google Shape;496;p35"/>
              <p:cNvSpPr/>
              <p:nvPr/>
            </p:nvSpPr>
            <p:spPr>
              <a:xfrm>
                <a:off x="3966791" y="1766374"/>
                <a:ext cx="322070" cy="315813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735" extrusionOk="0">
                    <a:moveTo>
                      <a:pt x="2927" y="1"/>
                    </a:moveTo>
                    <a:cubicBezTo>
                      <a:pt x="2868" y="60"/>
                      <a:pt x="2868" y="60"/>
                      <a:pt x="2868" y="120"/>
                    </a:cubicBezTo>
                    <a:lnTo>
                      <a:pt x="3495" y="1240"/>
                    </a:lnTo>
                    <a:cubicBezTo>
                      <a:pt x="3614" y="1494"/>
                      <a:pt x="3555" y="1808"/>
                      <a:pt x="3360" y="1987"/>
                    </a:cubicBezTo>
                    <a:lnTo>
                      <a:pt x="1942" y="3361"/>
                    </a:lnTo>
                    <a:cubicBezTo>
                      <a:pt x="1816" y="3477"/>
                      <a:pt x="1641" y="3543"/>
                      <a:pt x="1484" y="3543"/>
                    </a:cubicBezTo>
                    <a:cubicBezTo>
                      <a:pt x="1398" y="3543"/>
                      <a:pt x="1318" y="3523"/>
                      <a:pt x="1255" y="3480"/>
                    </a:cubicBezTo>
                    <a:lnTo>
                      <a:pt x="134" y="2988"/>
                    </a:lnTo>
                    <a:cubicBezTo>
                      <a:pt x="115" y="2968"/>
                      <a:pt x="101" y="2961"/>
                      <a:pt x="90" y="2961"/>
                    </a:cubicBezTo>
                    <a:cubicBezTo>
                      <a:pt x="66" y="2961"/>
                      <a:pt x="50" y="2988"/>
                      <a:pt x="0" y="2988"/>
                    </a:cubicBezTo>
                    <a:cubicBezTo>
                      <a:pt x="0" y="3047"/>
                      <a:pt x="0" y="3107"/>
                      <a:pt x="75" y="3107"/>
                    </a:cubicBezTo>
                    <a:lnTo>
                      <a:pt x="1120" y="3675"/>
                    </a:lnTo>
                    <a:cubicBezTo>
                      <a:pt x="1255" y="3734"/>
                      <a:pt x="1374" y="3734"/>
                      <a:pt x="1494" y="3734"/>
                    </a:cubicBezTo>
                    <a:cubicBezTo>
                      <a:pt x="1688" y="3734"/>
                      <a:pt x="1867" y="3675"/>
                      <a:pt x="2061" y="3480"/>
                    </a:cubicBezTo>
                    <a:lnTo>
                      <a:pt x="3495" y="2106"/>
                    </a:lnTo>
                    <a:cubicBezTo>
                      <a:pt x="3734" y="1867"/>
                      <a:pt x="3808" y="1494"/>
                      <a:pt x="3614" y="1180"/>
                    </a:cubicBezTo>
                    <a:lnTo>
                      <a:pt x="2987" y="60"/>
                    </a:lnTo>
                    <a:cubicBezTo>
                      <a:pt x="2987" y="1"/>
                      <a:pt x="2927" y="1"/>
                      <a:pt x="29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7" name="Google Shape;497;p35"/>
              <p:cNvSpPr/>
              <p:nvPr/>
            </p:nvSpPr>
            <p:spPr>
              <a:xfrm>
                <a:off x="4046273" y="618447"/>
                <a:ext cx="299409" cy="227453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2690" extrusionOk="0">
                    <a:moveTo>
                      <a:pt x="1002" y="195"/>
                    </a:moveTo>
                    <a:lnTo>
                      <a:pt x="3302" y="2062"/>
                    </a:lnTo>
                    <a:lnTo>
                      <a:pt x="2495" y="2495"/>
                    </a:lnTo>
                    <a:lnTo>
                      <a:pt x="255" y="568"/>
                    </a:lnTo>
                    <a:lnTo>
                      <a:pt x="1002" y="195"/>
                    </a:lnTo>
                    <a:close/>
                    <a:moveTo>
                      <a:pt x="1002" y="1"/>
                    </a:moveTo>
                    <a:lnTo>
                      <a:pt x="61" y="509"/>
                    </a:lnTo>
                    <a:lnTo>
                      <a:pt x="1" y="568"/>
                    </a:lnTo>
                    <a:cubicBezTo>
                      <a:pt x="1" y="628"/>
                      <a:pt x="1" y="628"/>
                      <a:pt x="61" y="628"/>
                    </a:cubicBezTo>
                    <a:lnTo>
                      <a:pt x="2420" y="2614"/>
                    </a:lnTo>
                    <a:lnTo>
                      <a:pt x="2495" y="2689"/>
                    </a:lnTo>
                    <a:lnTo>
                      <a:pt x="2555" y="2614"/>
                    </a:lnTo>
                    <a:lnTo>
                      <a:pt x="3481" y="2121"/>
                    </a:lnTo>
                    <a:cubicBezTo>
                      <a:pt x="3541" y="2121"/>
                      <a:pt x="3541" y="2121"/>
                      <a:pt x="3541" y="2062"/>
                    </a:cubicBezTo>
                    <a:cubicBezTo>
                      <a:pt x="3541" y="2062"/>
                      <a:pt x="3541" y="2002"/>
                      <a:pt x="3481" y="2002"/>
                    </a:cubicBezTo>
                    <a:lnTo>
                      <a:pt x="10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8" name="Google Shape;498;p35"/>
              <p:cNvSpPr/>
              <p:nvPr/>
            </p:nvSpPr>
            <p:spPr>
              <a:xfrm>
                <a:off x="3246970" y="530087"/>
                <a:ext cx="284189" cy="194561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2301" extrusionOk="0">
                    <a:moveTo>
                      <a:pt x="2234" y="166"/>
                    </a:moveTo>
                    <a:cubicBezTo>
                      <a:pt x="2583" y="166"/>
                      <a:pt x="2904" y="237"/>
                      <a:pt x="3047" y="433"/>
                    </a:cubicBezTo>
                    <a:cubicBezTo>
                      <a:pt x="3166" y="613"/>
                      <a:pt x="3166" y="867"/>
                      <a:pt x="3047" y="1120"/>
                    </a:cubicBezTo>
                    <a:cubicBezTo>
                      <a:pt x="2987" y="1300"/>
                      <a:pt x="2793" y="1494"/>
                      <a:pt x="2539" y="1673"/>
                    </a:cubicBezTo>
                    <a:cubicBezTo>
                      <a:pt x="2106" y="1987"/>
                      <a:pt x="1553" y="2166"/>
                      <a:pt x="986" y="2166"/>
                    </a:cubicBezTo>
                    <a:cubicBezTo>
                      <a:pt x="747" y="2106"/>
                      <a:pt x="374" y="2106"/>
                      <a:pt x="239" y="1792"/>
                    </a:cubicBezTo>
                    <a:cubicBezTo>
                      <a:pt x="120" y="1613"/>
                      <a:pt x="179" y="1359"/>
                      <a:pt x="239" y="1240"/>
                    </a:cubicBezTo>
                    <a:cubicBezTo>
                      <a:pt x="433" y="867"/>
                      <a:pt x="747" y="553"/>
                      <a:pt x="1120" y="374"/>
                    </a:cubicBezTo>
                    <a:cubicBezTo>
                      <a:pt x="1357" y="268"/>
                      <a:pt x="1815" y="166"/>
                      <a:pt x="2234" y="166"/>
                    </a:cubicBezTo>
                    <a:close/>
                    <a:moveTo>
                      <a:pt x="2166" y="0"/>
                    </a:moveTo>
                    <a:cubicBezTo>
                      <a:pt x="1733" y="0"/>
                      <a:pt x="1240" y="120"/>
                      <a:pt x="1046" y="180"/>
                    </a:cubicBezTo>
                    <a:cubicBezTo>
                      <a:pt x="612" y="374"/>
                      <a:pt x="239" y="747"/>
                      <a:pt x="120" y="1180"/>
                    </a:cubicBezTo>
                    <a:cubicBezTo>
                      <a:pt x="0" y="1419"/>
                      <a:pt x="0" y="1673"/>
                      <a:pt x="60" y="1927"/>
                    </a:cubicBezTo>
                    <a:cubicBezTo>
                      <a:pt x="239" y="2241"/>
                      <a:pt x="747" y="2300"/>
                      <a:pt x="986" y="2300"/>
                    </a:cubicBezTo>
                    <a:lnTo>
                      <a:pt x="1046" y="2300"/>
                    </a:lnTo>
                    <a:cubicBezTo>
                      <a:pt x="1613" y="2300"/>
                      <a:pt x="2240" y="2166"/>
                      <a:pt x="2674" y="1792"/>
                    </a:cubicBezTo>
                    <a:cubicBezTo>
                      <a:pt x="2912" y="1613"/>
                      <a:pt x="3107" y="1419"/>
                      <a:pt x="3226" y="1180"/>
                    </a:cubicBezTo>
                    <a:cubicBezTo>
                      <a:pt x="3361" y="926"/>
                      <a:pt x="3286" y="553"/>
                      <a:pt x="3166" y="374"/>
                    </a:cubicBezTo>
                    <a:cubicBezTo>
                      <a:pt x="2987" y="60"/>
                      <a:pt x="2614" y="0"/>
                      <a:pt x="2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9" name="Google Shape;499;p35"/>
              <p:cNvSpPr/>
              <p:nvPr/>
            </p:nvSpPr>
            <p:spPr>
              <a:xfrm>
                <a:off x="3562615" y="703087"/>
                <a:ext cx="126410" cy="121336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435" extrusionOk="0">
                    <a:moveTo>
                      <a:pt x="967" y="210"/>
                    </a:moveTo>
                    <a:cubicBezTo>
                      <a:pt x="1024" y="210"/>
                      <a:pt x="1077" y="224"/>
                      <a:pt x="1121" y="254"/>
                    </a:cubicBezTo>
                    <a:cubicBezTo>
                      <a:pt x="1240" y="314"/>
                      <a:pt x="1240" y="374"/>
                      <a:pt x="1300" y="493"/>
                    </a:cubicBezTo>
                    <a:cubicBezTo>
                      <a:pt x="1300" y="687"/>
                      <a:pt x="1240" y="867"/>
                      <a:pt x="1121" y="1001"/>
                    </a:cubicBezTo>
                    <a:cubicBezTo>
                      <a:pt x="987" y="1120"/>
                      <a:pt x="807" y="1240"/>
                      <a:pt x="553" y="1240"/>
                    </a:cubicBezTo>
                    <a:cubicBezTo>
                      <a:pt x="494" y="1240"/>
                      <a:pt x="374" y="1240"/>
                      <a:pt x="300" y="1180"/>
                    </a:cubicBezTo>
                    <a:cubicBezTo>
                      <a:pt x="240" y="1180"/>
                      <a:pt x="180" y="1061"/>
                      <a:pt x="180" y="867"/>
                    </a:cubicBezTo>
                    <a:cubicBezTo>
                      <a:pt x="180" y="747"/>
                      <a:pt x="300" y="628"/>
                      <a:pt x="374" y="568"/>
                    </a:cubicBezTo>
                    <a:cubicBezTo>
                      <a:pt x="513" y="371"/>
                      <a:pt x="768" y="210"/>
                      <a:pt x="967" y="210"/>
                    </a:cubicBezTo>
                    <a:close/>
                    <a:moveTo>
                      <a:pt x="987" y="0"/>
                    </a:moveTo>
                    <a:cubicBezTo>
                      <a:pt x="673" y="0"/>
                      <a:pt x="374" y="254"/>
                      <a:pt x="240" y="433"/>
                    </a:cubicBezTo>
                    <a:cubicBezTo>
                      <a:pt x="120" y="568"/>
                      <a:pt x="1" y="747"/>
                      <a:pt x="1" y="867"/>
                    </a:cubicBezTo>
                    <a:cubicBezTo>
                      <a:pt x="1" y="1120"/>
                      <a:pt x="61" y="1315"/>
                      <a:pt x="240" y="1374"/>
                    </a:cubicBezTo>
                    <a:cubicBezTo>
                      <a:pt x="300" y="1434"/>
                      <a:pt x="434" y="1434"/>
                      <a:pt x="494" y="1434"/>
                    </a:cubicBezTo>
                    <a:lnTo>
                      <a:pt x="553" y="1434"/>
                    </a:lnTo>
                    <a:cubicBezTo>
                      <a:pt x="867" y="1374"/>
                      <a:pt x="1046" y="1315"/>
                      <a:pt x="1240" y="1120"/>
                    </a:cubicBezTo>
                    <a:cubicBezTo>
                      <a:pt x="1420" y="941"/>
                      <a:pt x="1494" y="687"/>
                      <a:pt x="1494" y="493"/>
                    </a:cubicBezTo>
                    <a:cubicBezTo>
                      <a:pt x="1420" y="314"/>
                      <a:pt x="1360" y="195"/>
                      <a:pt x="1240" y="120"/>
                    </a:cubicBezTo>
                    <a:cubicBezTo>
                      <a:pt x="1181" y="60"/>
                      <a:pt x="1046" y="0"/>
                      <a:pt x="9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0" name="Google Shape;500;p35"/>
              <p:cNvSpPr/>
              <p:nvPr/>
            </p:nvSpPr>
            <p:spPr>
              <a:xfrm>
                <a:off x="3409824" y="676537"/>
                <a:ext cx="447127" cy="242588"/>
              </a:xfrm>
              <a:custGeom>
                <a:avLst/>
                <a:gdLst/>
                <a:ahLst/>
                <a:cxnLst/>
                <a:rect l="l" t="t" r="r" b="b"/>
                <a:pathLst>
                  <a:path w="5288" h="2869" extrusionOk="0">
                    <a:moveTo>
                      <a:pt x="5094" y="1"/>
                    </a:moveTo>
                    <a:lnTo>
                      <a:pt x="2181" y="2674"/>
                    </a:lnTo>
                    <a:lnTo>
                      <a:pt x="120" y="2301"/>
                    </a:lnTo>
                    <a:cubicBezTo>
                      <a:pt x="61" y="2301"/>
                      <a:pt x="1" y="2301"/>
                      <a:pt x="1" y="2375"/>
                    </a:cubicBezTo>
                    <a:cubicBezTo>
                      <a:pt x="1" y="2435"/>
                      <a:pt x="61" y="2435"/>
                      <a:pt x="61" y="2495"/>
                    </a:cubicBezTo>
                    <a:lnTo>
                      <a:pt x="2181" y="2868"/>
                    </a:lnTo>
                    <a:lnTo>
                      <a:pt x="2241" y="2868"/>
                    </a:lnTo>
                    <a:lnTo>
                      <a:pt x="5228" y="135"/>
                    </a:lnTo>
                    <a:cubicBezTo>
                      <a:pt x="5288" y="135"/>
                      <a:pt x="5288" y="60"/>
                      <a:pt x="5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1" name="Google Shape;501;p35"/>
              <p:cNvSpPr/>
              <p:nvPr/>
            </p:nvSpPr>
            <p:spPr>
              <a:xfrm>
                <a:off x="3409824" y="902639"/>
                <a:ext cx="473677" cy="1206008"/>
              </a:xfrm>
              <a:custGeom>
                <a:avLst/>
                <a:gdLst/>
                <a:ahLst/>
                <a:cxnLst/>
                <a:rect l="l" t="t" r="r" b="b"/>
                <a:pathLst>
                  <a:path w="5602" h="14263" extrusionOk="0">
                    <a:moveTo>
                      <a:pt x="2181" y="0"/>
                    </a:moveTo>
                    <a:cubicBezTo>
                      <a:pt x="2107" y="0"/>
                      <a:pt x="2107" y="75"/>
                      <a:pt x="2047" y="75"/>
                    </a:cubicBezTo>
                    <a:cubicBezTo>
                      <a:pt x="2047" y="135"/>
                      <a:pt x="2107" y="194"/>
                      <a:pt x="2107" y="194"/>
                    </a:cubicBezTo>
                    <a:cubicBezTo>
                      <a:pt x="2420" y="254"/>
                      <a:pt x="2674" y="508"/>
                      <a:pt x="2853" y="747"/>
                    </a:cubicBezTo>
                    <a:cubicBezTo>
                      <a:pt x="2988" y="881"/>
                      <a:pt x="3047" y="941"/>
                      <a:pt x="3107" y="1060"/>
                    </a:cubicBezTo>
                    <a:cubicBezTo>
                      <a:pt x="3167" y="1120"/>
                      <a:pt x="3227" y="1195"/>
                      <a:pt x="3227" y="1255"/>
                    </a:cubicBezTo>
                    <a:cubicBezTo>
                      <a:pt x="3481" y="1568"/>
                      <a:pt x="3735" y="1867"/>
                      <a:pt x="3973" y="2181"/>
                    </a:cubicBezTo>
                    <a:cubicBezTo>
                      <a:pt x="3973" y="2240"/>
                      <a:pt x="4048" y="2315"/>
                      <a:pt x="4048" y="2315"/>
                    </a:cubicBezTo>
                    <a:cubicBezTo>
                      <a:pt x="4287" y="2688"/>
                      <a:pt x="4541" y="3062"/>
                      <a:pt x="4660" y="3435"/>
                    </a:cubicBezTo>
                    <a:cubicBezTo>
                      <a:pt x="4720" y="3495"/>
                      <a:pt x="4720" y="3555"/>
                      <a:pt x="4795" y="3614"/>
                    </a:cubicBezTo>
                    <a:cubicBezTo>
                      <a:pt x="4914" y="3988"/>
                      <a:pt x="5034" y="4301"/>
                      <a:pt x="5168" y="4675"/>
                    </a:cubicBezTo>
                    <a:lnTo>
                      <a:pt x="5168" y="4854"/>
                    </a:lnTo>
                    <a:lnTo>
                      <a:pt x="5228" y="4929"/>
                    </a:lnTo>
                    <a:cubicBezTo>
                      <a:pt x="5288" y="5227"/>
                      <a:pt x="5347" y="5601"/>
                      <a:pt x="5347" y="5974"/>
                    </a:cubicBezTo>
                    <a:lnTo>
                      <a:pt x="5347" y="6168"/>
                    </a:lnTo>
                    <a:cubicBezTo>
                      <a:pt x="5407" y="6347"/>
                      <a:pt x="5407" y="6601"/>
                      <a:pt x="5407" y="6795"/>
                    </a:cubicBezTo>
                    <a:cubicBezTo>
                      <a:pt x="5407" y="7034"/>
                      <a:pt x="5407" y="7288"/>
                      <a:pt x="5347" y="7468"/>
                    </a:cubicBezTo>
                    <a:lnTo>
                      <a:pt x="5347" y="7662"/>
                    </a:lnTo>
                    <a:cubicBezTo>
                      <a:pt x="5347" y="8035"/>
                      <a:pt x="5288" y="8468"/>
                      <a:pt x="5228" y="8842"/>
                    </a:cubicBezTo>
                    <a:cubicBezTo>
                      <a:pt x="5168" y="8901"/>
                      <a:pt x="5168" y="8961"/>
                      <a:pt x="5168" y="9036"/>
                    </a:cubicBezTo>
                    <a:cubicBezTo>
                      <a:pt x="5034" y="9469"/>
                      <a:pt x="4914" y="9962"/>
                      <a:pt x="4720" y="10395"/>
                    </a:cubicBezTo>
                    <a:cubicBezTo>
                      <a:pt x="4720" y="10454"/>
                      <a:pt x="4720" y="10454"/>
                      <a:pt x="4660" y="10529"/>
                    </a:cubicBezTo>
                    <a:cubicBezTo>
                      <a:pt x="4541" y="10903"/>
                      <a:pt x="4347" y="11201"/>
                      <a:pt x="4168" y="11515"/>
                    </a:cubicBezTo>
                    <a:lnTo>
                      <a:pt x="3973" y="11709"/>
                    </a:lnTo>
                    <a:cubicBezTo>
                      <a:pt x="3973" y="11769"/>
                      <a:pt x="3914" y="11829"/>
                      <a:pt x="3914" y="11888"/>
                    </a:cubicBezTo>
                    <a:cubicBezTo>
                      <a:pt x="3675" y="12202"/>
                      <a:pt x="3421" y="12456"/>
                      <a:pt x="3167" y="12695"/>
                    </a:cubicBezTo>
                    <a:lnTo>
                      <a:pt x="3047" y="12829"/>
                    </a:lnTo>
                    <a:cubicBezTo>
                      <a:pt x="2794" y="13008"/>
                      <a:pt x="2480" y="13262"/>
                      <a:pt x="2241" y="13382"/>
                    </a:cubicBezTo>
                    <a:cubicBezTo>
                      <a:pt x="2181" y="13441"/>
                      <a:pt x="2107" y="13441"/>
                      <a:pt x="2047" y="13516"/>
                    </a:cubicBezTo>
                    <a:cubicBezTo>
                      <a:pt x="1733" y="13695"/>
                      <a:pt x="1435" y="13815"/>
                      <a:pt x="1121" y="13890"/>
                    </a:cubicBezTo>
                    <a:cubicBezTo>
                      <a:pt x="1061" y="13949"/>
                      <a:pt x="986" y="13949"/>
                      <a:pt x="927" y="13949"/>
                    </a:cubicBezTo>
                    <a:cubicBezTo>
                      <a:pt x="688" y="14009"/>
                      <a:pt x="374" y="14069"/>
                      <a:pt x="120" y="14069"/>
                    </a:cubicBezTo>
                    <a:cubicBezTo>
                      <a:pt x="61" y="14128"/>
                      <a:pt x="1" y="14128"/>
                      <a:pt x="1" y="14188"/>
                    </a:cubicBezTo>
                    <a:cubicBezTo>
                      <a:pt x="1" y="14263"/>
                      <a:pt x="61" y="14263"/>
                      <a:pt x="120" y="14263"/>
                    </a:cubicBezTo>
                    <a:lnTo>
                      <a:pt x="314" y="14263"/>
                    </a:lnTo>
                    <a:cubicBezTo>
                      <a:pt x="553" y="14263"/>
                      <a:pt x="748" y="14188"/>
                      <a:pt x="986" y="14128"/>
                    </a:cubicBezTo>
                    <a:cubicBezTo>
                      <a:pt x="1061" y="14128"/>
                      <a:pt x="1121" y="14069"/>
                      <a:pt x="1181" y="14069"/>
                    </a:cubicBezTo>
                    <a:cubicBezTo>
                      <a:pt x="1494" y="13949"/>
                      <a:pt x="1808" y="13815"/>
                      <a:pt x="2107" y="13695"/>
                    </a:cubicBezTo>
                    <a:cubicBezTo>
                      <a:pt x="2181" y="13636"/>
                      <a:pt x="2241" y="13636"/>
                      <a:pt x="2301" y="13576"/>
                    </a:cubicBezTo>
                    <a:cubicBezTo>
                      <a:pt x="2614" y="13382"/>
                      <a:pt x="2853" y="13203"/>
                      <a:pt x="3167" y="12949"/>
                    </a:cubicBezTo>
                    <a:cubicBezTo>
                      <a:pt x="3167" y="12889"/>
                      <a:pt x="3227" y="12889"/>
                      <a:pt x="3301" y="12829"/>
                    </a:cubicBezTo>
                    <a:cubicBezTo>
                      <a:pt x="3540" y="12575"/>
                      <a:pt x="3794" y="12321"/>
                      <a:pt x="4048" y="12023"/>
                    </a:cubicBezTo>
                    <a:cubicBezTo>
                      <a:pt x="4048" y="11948"/>
                      <a:pt x="4108" y="11888"/>
                      <a:pt x="4108" y="11888"/>
                    </a:cubicBezTo>
                    <a:cubicBezTo>
                      <a:pt x="4168" y="11769"/>
                      <a:pt x="4227" y="11709"/>
                      <a:pt x="4287" y="11649"/>
                    </a:cubicBezTo>
                    <a:cubicBezTo>
                      <a:pt x="4481" y="11336"/>
                      <a:pt x="4660" y="11022"/>
                      <a:pt x="4855" y="10649"/>
                    </a:cubicBezTo>
                    <a:cubicBezTo>
                      <a:pt x="4855" y="10589"/>
                      <a:pt x="4855" y="10529"/>
                      <a:pt x="4914" y="10454"/>
                    </a:cubicBezTo>
                    <a:cubicBezTo>
                      <a:pt x="5094" y="10021"/>
                      <a:pt x="5228" y="9588"/>
                      <a:pt x="5347" y="9095"/>
                    </a:cubicBezTo>
                    <a:lnTo>
                      <a:pt x="5347" y="8901"/>
                    </a:lnTo>
                    <a:cubicBezTo>
                      <a:pt x="5467" y="8528"/>
                      <a:pt x="5467" y="8095"/>
                      <a:pt x="5542" y="7721"/>
                    </a:cubicBezTo>
                    <a:lnTo>
                      <a:pt x="5542" y="7542"/>
                    </a:lnTo>
                    <a:cubicBezTo>
                      <a:pt x="5542" y="7288"/>
                      <a:pt x="5601" y="7034"/>
                      <a:pt x="5601" y="6795"/>
                    </a:cubicBezTo>
                    <a:cubicBezTo>
                      <a:pt x="5601" y="6601"/>
                      <a:pt x="5542" y="6347"/>
                      <a:pt x="5542" y="6168"/>
                    </a:cubicBezTo>
                    <a:lnTo>
                      <a:pt x="5542" y="5974"/>
                    </a:lnTo>
                    <a:cubicBezTo>
                      <a:pt x="5542" y="5601"/>
                      <a:pt x="5467" y="5227"/>
                      <a:pt x="5347" y="4854"/>
                    </a:cubicBezTo>
                    <a:lnTo>
                      <a:pt x="5347" y="4675"/>
                    </a:lnTo>
                    <a:cubicBezTo>
                      <a:pt x="5228" y="4301"/>
                      <a:pt x="5094" y="3988"/>
                      <a:pt x="4974" y="3614"/>
                    </a:cubicBezTo>
                    <a:cubicBezTo>
                      <a:pt x="4914" y="3555"/>
                      <a:pt x="4914" y="3495"/>
                      <a:pt x="4914" y="3435"/>
                    </a:cubicBezTo>
                    <a:cubicBezTo>
                      <a:pt x="4720" y="3062"/>
                      <a:pt x="4481" y="2688"/>
                      <a:pt x="4287" y="2315"/>
                    </a:cubicBezTo>
                    <a:cubicBezTo>
                      <a:pt x="4227" y="2240"/>
                      <a:pt x="4168" y="2181"/>
                      <a:pt x="4168" y="2121"/>
                    </a:cubicBezTo>
                    <a:cubicBezTo>
                      <a:pt x="3973" y="1867"/>
                      <a:pt x="3735" y="1568"/>
                      <a:pt x="3481" y="1255"/>
                    </a:cubicBezTo>
                    <a:cubicBezTo>
                      <a:pt x="3421" y="1195"/>
                      <a:pt x="3361" y="1120"/>
                      <a:pt x="3361" y="1060"/>
                    </a:cubicBezTo>
                    <a:cubicBezTo>
                      <a:pt x="3227" y="941"/>
                      <a:pt x="3107" y="822"/>
                      <a:pt x="3047" y="687"/>
                    </a:cubicBezTo>
                    <a:cubicBezTo>
                      <a:pt x="2853" y="508"/>
                      <a:pt x="2734" y="373"/>
                      <a:pt x="2555" y="254"/>
                    </a:cubicBezTo>
                    <a:cubicBezTo>
                      <a:pt x="2480" y="194"/>
                      <a:pt x="2420" y="135"/>
                      <a:pt x="2301" y="75"/>
                    </a:cubicBezTo>
                    <a:cubicBezTo>
                      <a:pt x="2241" y="75"/>
                      <a:pt x="2241" y="75"/>
                      <a:pt x="2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2" name="Google Shape;502;p35"/>
              <p:cNvSpPr/>
              <p:nvPr/>
            </p:nvSpPr>
            <p:spPr>
              <a:xfrm>
                <a:off x="3419970" y="902639"/>
                <a:ext cx="609980" cy="1231290"/>
              </a:xfrm>
              <a:custGeom>
                <a:avLst/>
                <a:gdLst/>
                <a:ahLst/>
                <a:cxnLst/>
                <a:rect l="l" t="t" r="r" b="b"/>
                <a:pathLst>
                  <a:path w="7214" h="14562" extrusionOk="0">
                    <a:moveTo>
                      <a:pt x="2240" y="0"/>
                    </a:moveTo>
                    <a:cubicBezTo>
                      <a:pt x="2240" y="0"/>
                      <a:pt x="2181" y="0"/>
                      <a:pt x="2181" y="75"/>
                    </a:cubicBezTo>
                    <a:cubicBezTo>
                      <a:pt x="2181" y="135"/>
                      <a:pt x="2181" y="194"/>
                      <a:pt x="2240" y="194"/>
                    </a:cubicBezTo>
                    <a:cubicBezTo>
                      <a:pt x="2300" y="194"/>
                      <a:pt x="2360" y="194"/>
                      <a:pt x="2435" y="254"/>
                    </a:cubicBezTo>
                    <a:cubicBezTo>
                      <a:pt x="3181" y="373"/>
                      <a:pt x="3794" y="627"/>
                      <a:pt x="4361" y="1060"/>
                    </a:cubicBezTo>
                    <a:lnTo>
                      <a:pt x="4540" y="1255"/>
                    </a:lnTo>
                    <a:cubicBezTo>
                      <a:pt x="4854" y="1434"/>
                      <a:pt x="5108" y="1747"/>
                      <a:pt x="5287" y="2061"/>
                    </a:cubicBezTo>
                    <a:cubicBezTo>
                      <a:pt x="5347" y="2061"/>
                      <a:pt x="5422" y="2121"/>
                      <a:pt x="5422" y="2181"/>
                    </a:cubicBezTo>
                    <a:lnTo>
                      <a:pt x="5481" y="2181"/>
                    </a:lnTo>
                    <a:cubicBezTo>
                      <a:pt x="5720" y="2614"/>
                      <a:pt x="5974" y="3062"/>
                      <a:pt x="6168" y="3495"/>
                    </a:cubicBezTo>
                    <a:cubicBezTo>
                      <a:pt x="6228" y="3555"/>
                      <a:pt x="6228" y="3614"/>
                      <a:pt x="6288" y="3674"/>
                    </a:cubicBezTo>
                    <a:cubicBezTo>
                      <a:pt x="6407" y="4047"/>
                      <a:pt x="6542" y="4361"/>
                      <a:pt x="6661" y="4734"/>
                    </a:cubicBezTo>
                    <a:cubicBezTo>
                      <a:pt x="6661" y="4794"/>
                      <a:pt x="6661" y="4854"/>
                      <a:pt x="6721" y="4929"/>
                    </a:cubicBezTo>
                    <a:cubicBezTo>
                      <a:pt x="6781" y="5362"/>
                      <a:pt x="6840" y="5735"/>
                      <a:pt x="6915" y="6108"/>
                    </a:cubicBezTo>
                    <a:cubicBezTo>
                      <a:pt x="6915" y="6168"/>
                      <a:pt x="6975" y="6228"/>
                      <a:pt x="6975" y="6288"/>
                    </a:cubicBezTo>
                    <a:cubicBezTo>
                      <a:pt x="7035" y="6855"/>
                      <a:pt x="7035" y="7408"/>
                      <a:pt x="7035" y="7916"/>
                    </a:cubicBezTo>
                    <a:cubicBezTo>
                      <a:pt x="7035" y="7975"/>
                      <a:pt x="6975" y="8035"/>
                      <a:pt x="6975" y="8095"/>
                    </a:cubicBezTo>
                    <a:cubicBezTo>
                      <a:pt x="6975" y="8408"/>
                      <a:pt x="6975" y="8722"/>
                      <a:pt x="6915" y="8961"/>
                    </a:cubicBezTo>
                    <a:cubicBezTo>
                      <a:pt x="6840" y="9275"/>
                      <a:pt x="6781" y="9529"/>
                      <a:pt x="6721" y="9782"/>
                    </a:cubicBezTo>
                    <a:cubicBezTo>
                      <a:pt x="6721" y="9842"/>
                      <a:pt x="6721" y="9902"/>
                      <a:pt x="6661" y="9962"/>
                    </a:cubicBezTo>
                    <a:cubicBezTo>
                      <a:pt x="6542" y="10454"/>
                      <a:pt x="6348" y="10962"/>
                      <a:pt x="6168" y="11395"/>
                    </a:cubicBezTo>
                    <a:cubicBezTo>
                      <a:pt x="6168" y="11455"/>
                      <a:pt x="6094" y="11515"/>
                      <a:pt x="6094" y="11515"/>
                    </a:cubicBezTo>
                    <a:cubicBezTo>
                      <a:pt x="5795" y="12082"/>
                      <a:pt x="5481" y="12575"/>
                      <a:pt x="5048" y="12949"/>
                    </a:cubicBezTo>
                    <a:cubicBezTo>
                      <a:pt x="5048" y="13008"/>
                      <a:pt x="4974" y="13008"/>
                      <a:pt x="4914" y="13068"/>
                    </a:cubicBezTo>
                    <a:cubicBezTo>
                      <a:pt x="4600" y="13382"/>
                      <a:pt x="4227" y="13636"/>
                      <a:pt x="3853" y="13815"/>
                    </a:cubicBezTo>
                    <a:cubicBezTo>
                      <a:pt x="3794" y="13890"/>
                      <a:pt x="3734" y="13890"/>
                      <a:pt x="3674" y="13949"/>
                    </a:cubicBezTo>
                    <a:cubicBezTo>
                      <a:pt x="3301" y="14128"/>
                      <a:pt x="2927" y="14263"/>
                      <a:pt x="2494" y="14323"/>
                    </a:cubicBezTo>
                    <a:lnTo>
                      <a:pt x="2300" y="14323"/>
                    </a:lnTo>
                    <a:cubicBezTo>
                      <a:pt x="1927" y="14382"/>
                      <a:pt x="1553" y="14382"/>
                      <a:pt x="1180" y="14382"/>
                    </a:cubicBezTo>
                    <a:lnTo>
                      <a:pt x="1001" y="14382"/>
                    </a:lnTo>
                    <a:cubicBezTo>
                      <a:pt x="687" y="14382"/>
                      <a:pt x="433" y="14323"/>
                      <a:pt x="194" y="14263"/>
                    </a:cubicBezTo>
                    <a:lnTo>
                      <a:pt x="0" y="14263"/>
                    </a:lnTo>
                    <a:lnTo>
                      <a:pt x="0" y="14323"/>
                    </a:lnTo>
                    <a:cubicBezTo>
                      <a:pt x="0" y="14382"/>
                      <a:pt x="0" y="14382"/>
                      <a:pt x="60" y="14442"/>
                    </a:cubicBezTo>
                    <a:cubicBezTo>
                      <a:pt x="374" y="14502"/>
                      <a:pt x="747" y="14562"/>
                      <a:pt x="1061" y="14562"/>
                    </a:cubicBezTo>
                    <a:lnTo>
                      <a:pt x="1494" y="14562"/>
                    </a:lnTo>
                    <a:cubicBezTo>
                      <a:pt x="1807" y="14562"/>
                      <a:pt x="2061" y="14562"/>
                      <a:pt x="2360" y="14502"/>
                    </a:cubicBezTo>
                    <a:lnTo>
                      <a:pt x="2554" y="14502"/>
                    </a:lnTo>
                    <a:cubicBezTo>
                      <a:pt x="2987" y="14382"/>
                      <a:pt x="3420" y="14263"/>
                      <a:pt x="3794" y="14069"/>
                    </a:cubicBezTo>
                    <a:cubicBezTo>
                      <a:pt x="3853" y="14069"/>
                      <a:pt x="3928" y="14009"/>
                      <a:pt x="3988" y="14009"/>
                    </a:cubicBezTo>
                    <a:cubicBezTo>
                      <a:pt x="4361" y="13755"/>
                      <a:pt x="4675" y="13516"/>
                      <a:pt x="5048" y="13262"/>
                    </a:cubicBezTo>
                    <a:lnTo>
                      <a:pt x="5048" y="13203"/>
                    </a:lnTo>
                    <a:cubicBezTo>
                      <a:pt x="5108" y="13143"/>
                      <a:pt x="5168" y="13143"/>
                      <a:pt x="5168" y="13068"/>
                    </a:cubicBezTo>
                    <a:cubicBezTo>
                      <a:pt x="5601" y="12695"/>
                      <a:pt x="5914" y="12202"/>
                      <a:pt x="6228" y="11649"/>
                    </a:cubicBezTo>
                    <a:cubicBezTo>
                      <a:pt x="6288" y="11575"/>
                      <a:pt x="6288" y="11515"/>
                      <a:pt x="6288" y="11455"/>
                    </a:cubicBezTo>
                    <a:cubicBezTo>
                      <a:pt x="6542" y="11082"/>
                      <a:pt x="6721" y="10589"/>
                      <a:pt x="6840" y="10081"/>
                    </a:cubicBezTo>
                    <a:cubicBezTo>
                      <a:pt x="6840" y="10021"/>
                      <a:pt x="6840" y="9962"/>
                      <a:pt x="6915" y="9902"/>
                    </a:cubicBezTo>
                    <a:cubicBezTo>
                      <a:pt x="6975" y="9588"/>
                      <a:pt x="7035" y="9334"/>
                      <a:pt x="7094" y="9036"/>
                    </a:cubicBezTo>
                    <a:cubicBezTo>
                      <a:pt x="7094" y="8722"/>
                      <a:pt x="7154" y="8468"/>
                      <a:pt x="7154" y="8155"/>
                    </a:cubicBezTo>
                    <a:lnTo>
                      <a:pt x="7154" y="7975"/>
                    </a:lnTo>
                    <a:cubicBezTo>
                      <a:pt x="7214" y="7408"/>
                      <a:pt x="7214" y="6915"/>
                      <a:pt x="7094" y="6347"/>
                    </a:cubicBezTo>
                    <a:lnTo>
                      <a:pt x="7094" y="6168"/>
                    </a:lnTo>
                    <a:cubicBezTo>
                      <a:pt x="7035" y="5735"/>
                      <a:pt x="6975" y="5362"/>
                      <a:pt x="6915" y="4929"/>
                    </a:cubicBezTo>
                    <a:cubicBezTo>
                      <a:pt x="6840" y="4854"/>
                      <a:pt x="6840" y="4794"/>
                      <a:pt x="6840" y="4794"/>
                    </a:cubicBezTo>
                    <a:cubicBezTo>
                      <a:pt x="6721" y="4421"/>
                      <a:pt x="6601" y="4047"/>
                      <a:pt x="6467" y="3674"/>
                    </a:cubicBezTo>
                    <a:cubicBezTo>
                      <a:pt x="6407" y="3614"/>
                      <a:pt x="6407" y="3555"/>
                      <a:pt x="6407" y="3495"/>
                    </a:cubicBezTo>
                    <a:cubicBezTo>
                      <a:pt x="6168" y="3062"/>
                      <a:pt x="5914" y="2614"/>
                      <a:pt x="5661" y="2181"/>
                    </a:cubicBezTo>
                    <a:cubicBezTo>
                      <a:pt x="5601" y="2121"/>
                      <a:pt x="5601" y="2121"/>
                      <a:pt x="5601" y="2061"/>
                    </a:cubicBezTo>
                    <a:cubicBezTo>
                      <a:pt x="5541" y="2061"/>
                      <a:pt x="5541" y="2061"/>
                      <a:pt x="5541" y="2001"/>
                    </a:cubicBezTo>
                    <a:cubicBezTo>
                      <a:pt x="5287" y="1747"/>
                      <a:pt x="5108" y="1434"/>
                      <a:pt x="4794" y="1255"/>
                    </a:cubicBezTo>
                    <a:cubicBezTo>
                      <a:pt x="4735" y="1195"/>
                      <a:pt x="4675" y="1120"/>
                      <a:pt x="4600" y="1060"/>
                    </a:cubicBezTo>
                    <a:cubicBezTo>
                      <a:pt x="3928" y="508"/>
                      <a:pt x="3107" y="135"/>
                      <a:pt x="22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3" name="Google Shape;503;p35"/>
              <p:cNvSpPr/>
              <p:nvPr/>
            </p:nvSpPr>
            <p:spPr>
              <a:xfrm>
                <a:off x="3672537" y="992268"/>
                <a:ext cx="152875" cy="16488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95" extrusionOk="0">
                    <a:moveTo>
                      <a:pt x="0" y="0"/>
                    </a:moveTo>
                    <a:cubicBezTo>
                      <a:pt x="60" y="60"/>
                      <a:pt x="120" y="135"/>
                      <a:pt x="120" y="195"/>
                    </a:cubicBezTo>
                    <a:lnTo>
                      <a:pt x="1807" y="195"/>
                    </a:lnTo>
                    <a:cubicBezTo>
                      <a:pt x="1748" y="135"/>
                      <a:pt x="1688" y="60"/>
                      <a:pt x="16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" name="Google Shape;504;p35"/>
              <p:cNvSpPr/>
              <p:nvPr/>
            </p:nvSpPr>
            <p:spPr>
              <a:xfrm>
                <a:off x="3745763" y="1071834"/>
                <a:ext cx="1528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314" extrusionOk="0">
                    <a:moveTo>
                      <a:pt x="1688" y="0"/>
                    </a:moveTo>
                    <a:lnTo>
                      <a:pt x="1434" y="60"/>
                    </a:lnTo>
                    <a:lnTo>
                      <a:pt x="195" y="120"/>
                    </a:lnTo>
                    <a:lnTo>
                      <a:pt x="0" y="180"/>
                    </a:lnTo>
                    <a:cubicBezTo>
                      <a:pt x="0" y="239"/>
                      <a:pt x="75" y="314"/>
                      <a:pt x="75" y="314"/>
                    </a:cubicBezTo>
                    <a:lnTo>
                      <a:pt x="314" y="314"/>
                    </a:lnTo>
                    <a:lnTo>
                      <a:pt x="1628" y="180"/>
                    </a:lnTo>
                    <a:lnTo>
                      <a:pt x="1808" y="180"/>
                    </a:lnTo>
                    <a:cubicBezTo>
                      <a:pt x="1748" y="120"/>
                      <a:pt x="1748" y="120"/>
                      <a:pt x="1748" y="60"/>
                    </a:cubicBezTo>
                    <a:cubicBezTo>
                      <a:pt x="1688" y="60"/>
                      <a:pt x="1688" y="60"/>
                      <a:pt x="1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5" name="Google Shape;505;p35"/>
              <p:cNvSpPr/>
              <p:nvPr/>
            </p:nvSpPr>
            <p:spPr>
              <a:xfrm>
                <a:off x="3803852" y="1193087"/>
                <a:ext cx="163022" cy="20293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240" extrusionOk="0">
                    <a:moveTo>
                      <a:pt x="0" y="0"/>
                    </a:moveTo>
                    <a:cubicBezTo>
                      <a:pt x="60" y="60"/>
                      <a:pt x="60" y="120"/>
                      <a:pt x="135" y="179"/>
                    </a:cubicBezTo>
                    <a:lnTo>
                      <a:pt x="314" y="179"/>
                    </a:lnTo>
                    <a:lnTo>
                      <a:pt x="1748" y="239"/>
                    </a:lnTo>
                    <a:lnTo>
                      <a:pt x="1927" y="239"/>
                    </a:lnTo>
                    <a:cubicBezTo>
                      <a:pt x="1867" y="179"/>
                      <a:pt x="1867" y="120"/>
                      <a:pt x="1867" y="60"/>
                    </a:cubicBezTo>
                    <a:lnTo>
                      <a:pt x="1628" y="60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6" name="Google Shape;506;p35"/>
              <p:cNvSpPr/>
              <p:nvPr/>
            </p:nvSpPr>
            <p:spPr>
              <a:xfrm>
                <a:off x="3846806" y="1297852"/>
                <a:ext cx="157949" cy="21562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255" extrusionOk="0">
                    <a:moveTo>
                      <a:pt x="0" y="1"/>
                    </a:moveTo>
                    <a:lnTo>
                      <a:pt x="0" y="180"/>
                    </a:lnTo>
                    <a:lnTo>
                      <a:pt x="179" y="180"/>
                    </a:lnTo>
                    <a:lnTo>
                      <a:pt x="1673" y="255"/>
                    </a:lnTo>
                    <a:lnTo>
                      <a:pt x="1867" y="255"/>
                    </a:lnTo>
                    <a:cubicBezTo>
                      <a:pt x="1792" y="180"/>
                      <a:pt x="1792" y="120"/>
                      <a:pt x="1792" y="120"/>
                    </a:cubicBezTo>
                    <a:lnTo>
                      <a:pt x="1613" y="60"/>
                    </a:lnTo>
                    <a:lnTo>
                      <a:pt x="1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7" name="Google Shape;507;p35"/>
              <p:cNvSpPr/>
              <p:nvPr/>
            </p:nvSpPr>
            <p:spPr>
              <a:xfrm>
                <a:off x="3861942" y="1407774"/>
                <a:ext cx="157949" cy="31624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374" extrusionOk="0">
                    <a:moveTo>
                      <a:pt x="0" y="0"/>
                    </a:moveTo>
                    <a:lnTo>
                      <a:pt x="0" y="194"/>
                    </a:lnTo>
                    <a:lnTo>
                      <a:pt x="195" y="194"/>
                    </a:lnTo>
                    <a:lnTo>
                      <a:pt x="1748" y="314"/>
                    </a:lnTo>
                    <a:lnTo>
                      <a:pt x="1867" y="373"/>
                    </a:lnTo>
                    <a:lnTo>
                      <a:pt x="1867" y="194"/>
                    </a:lnTo>
                    <a:lnTo>
                      <a:pt x="1688" y="134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8" name="Google Shape;508;p35"/>
              <p:cNvSpPr/>
              <p:nvPr/>
            </p:nvSpPr>
            <p:spPr>
              <a:xfrm>
                <a:off x="3861942" y="1534016"/>
                <a:ext cx="163022" cy="58174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688" extrusionOk="0">
                    <a:moveTo>
                      <a:pt x="0" y="1"/>
                    </a:moveTo>
                    <a:lnTo>
                      <a:pt x="0" y="195"/>
                    </a:lnTo>
                    <a:lnTo>
                      <a:pt x="195" y="254"/>
                    </a:lnTo>
                    <a:lnTo>
                      <a:pt x="1748" y="628"/>
                    </a:lnTo>
                    <a:lnTo>
                      <a:pt x="1927" y="688"/>
                    </a:lnTo>
                    <a:lnTo>
                      <a:pt x="1927" y="508"/>
                    </a:lnTo>
                    <a:lnTo>
                      <a:pt x="1808" y="449"/>
                    </a:lnTo>
                    <a:lnTo>
                      <a:pt x="195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9" name="Google Shape;509;p35"/>
              <p:cNvSpPr/>
              <p:nvPr/>
            </p:nvSpPr>
            <p:spPr>
              <a:xfrm>
                <a:off x="3846806" y="1650195"/>
                <a:ext cx="157949" cy="104933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241" extrusionOk="0">
                    <a:moveTo>
                      <a:pt x="60" y="1"/>
                    </a:moveTo>
                    <a:cubicBezTo>
                      <a:pt x="0" y="60"/>
                      <a:pt x="0" y="120"/>
                      <a:pt x="0" y="195"/>
                    </a:cubicBezTo>
                    <a:lnTo>
                      <a:pt x="179" y="254"/>
                    </a:lnTo>
                    <a:lnTo>
                      <a:pt x="1613" y="1121"/>
                    </a:lnTo>
                    <a:lnTo>
                      <a:pt x="1792" y="1240"/>
                    </a:lnTo>
                    <a:cubicBezTo>
                      <a:pt x="1792" y="1180"/>
                      <a:pt x="1792" y="1121"/>
                      <a:pt x="1867" y="1061"/>
                    </a:cubicBezTo>
                    <a:lnTo>
                      <a:pt x="1673" y="941"/>
                    </a:lnTo>
                    <a:lnTo>
                      <a:pt x="179" y="60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0" name="Google Shape;510;p35"/>
              <p:cNvSpPr/>
              <p:nvPr/>
            </p:nvSpPr>
            <p:spPr>
              <a:xfrm>
                <a:off x="3803852" y="1781510"/>
                <a:ext cx="147802" cy="106201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1256" extrusionOk="0">
                    <a:moveTo>
                      <a:pt x="60" y="1"/>
                    </a:moveTo>
                    <a:cubicBezTo>
                      <a:pt x="60" y="60"/>
                      <a:pt x="60" y="60"/>
                      <a:pt x="0" y="135"/>
                    </a:cubicBezTo>
                    <a:lnTo>
                      <a:pt x="195" y="255"/>
                    </a:lnTo>
                    <a:lnTo>
                      <a:pt x="1554" y="1121"/>
                    </a:lnTo>
                    <a:lnTo>
                      <a:pt x="1688" y="1255"/>
                    </a:lnTo>
                    <a:cubicBezTo>
                      <a:pt x="1748" y="1181"/>
                      <a:pt x="1748" y="1121"/>
                      <a:pt x="1748" y="1061"/>
                    </a:cubicBezTo>
                    <a:lnTo>
                      <a:pt x="1628" y="1001"/>
                    </a:lnTo>
                    <a:lnTo>
                      <a:pt x="254" y="60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1" name="Google Shape;511;p35"/>
              <p:cNvSpPr/>
              <p:nvPr/>
            </p:nvSpPr>
            <p:spPr>
              <a:xfrm>
                <a:off x="3740689" y="1892701"/>
                <a:ext cx="116263" cy="126325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494" extrusionOk="0">
                    <a:moveTo>
                      <a:pt x="60" y="0"/>
                    </a:moveTo>
                    <a:cubicBezTo>
                      <a:pt x="60" y="60"/>
                      <a:pt x="1" y="120"/>
                      <a:pt x="1" y="179"/>
                    </a:cubicBezTo>
                    <a:lnTo>
                      <a:pt x="135" y="314"/>
                    </a:lnTo>
                    <a:lnTo>
                      <a:pt x="1121" y="1359"/>
                    </a:lnTo>
                    <a:lnTo>
                      <a:pt x="1255" y="1494"/>
                    </a:lnTo>
                    <a:cubicBezTo>
                      <a:pt x="1315" y="1434"/>
                      <a:pt x="1375" y="1434"/>
                      <a:pt x="1375" y="1359"/>
                    </a:cubicBezTo>
                    <a:lnTo>
                      <a:pt x="1255" y="1240"/>
                    </a:lnTo>
                    <a:lnTo>
                      <a:pt x="195" y="179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2" name="Google Shape;512;p35"/>
              <p:cNvSpPr/>
              <p:nvPr/>
            </p:nvSpPr>
            <p:spPr>
              <a:xfrm>
                <a:off x="3667464" y="1975988"/>
                <a:ext cx="89713" cy="116263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1375" extrusionOk="0">
                    <a:moveTo>
                      <a:pt x="120" y="1"/>
                    </a:moveTo>
                    <a:lnTo>
                      <a:pt x="0" y="135"/>
                    </a:lnTo>
                    <a:lnTo>
                      <a:pt x="120" y="255"/>
                    </a:lnTo>
                    <a:lnTo>
                      <a:pt x="747" y="1255"/>
                    </a:lnTo>
                    <a:lnTo>
                      <a:pt x="867" y="1375"/>
                    </a:lnTo>
                    <a:cubicBezTo>
                      <a:pt x="926" y="1375"/>
                      <a:pt x="1001" y="1315"/>
                      <a:pt x="1061" y="1315"/>
                    </a:cubicBezTo>
                    <a:lnTo>
                      <a:pt x="926" y="1121"/>
                    </a:lnTo>
                    <a:lnTo>
                      <a:pt x="254" y="135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3" name="Google Shape;513;p35"/>
              <p:cNvSpPr/>
              <p:nvPr/>
            </p:nvSpPr>
            <p:spPr>
              <a:xfrm>
                <a:off x="3582824" y="2034078"/>
                <a:ext cx="53185" cy="94786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121" extrusionOk="0">
                    <a:moveTo>
                      <a:pt x="195" y="1"/>
                    </a:moveTo>
                    <a:cubicBezTo>
                      <a:pt x="135" y="60"/>
                      <a:pt x="61" y="60"/>
                      <a:pt x="1" y="135"/>
                    </a:cubicBezTo>
                    <a:lnTo>
                      <a:pt x="61" y="314"/>
                    </a:lnTo>
                    <a:lnTo>
                      <a:pt x="374" y="942"/>
                    </a:lnTo>
                    <a:lnTo>
                      <a:pt x="434" y="1121"/>
                    </a:lnTo>
                    <a:lnTo>
                      <a:pt x="628" y="1121"/>
                    </a:lnTo>
                    <a:lnTo>
                      <a:pt x="568" y="942"/>
                    </a:lnTo>
                    <a:lnTo>
                      <a:pt x="255" y="195"/>
                    </a:ln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4" name="Google Shape;514;p35"/>
              <p:cNvSpPr/>
              <p:nvPr/>
            </p:nvSpPr>
            <p:spPr>
              <a:xfrm>
                <a:off x="3488122" y="2077032"/>
                <a:ext cx="36697" cy="56906"/>
              </a:xfrm>
              <a:custGeom>
                <a:avLst/>
                <a:gdLst/>
                <a:ahLst/>
                <a:cxnLst/>
                <a:rect l="l" t="t" r="r" b="b"/>
                <a:pathLst>
                  <a:path w="434" h="673" extrusionOk="0">
                    <a:moveTo>
                      <a:pt x="195" y="1"/>
                    </a:moveTo>
                    <a:cubicBezTo>
                      <a:pt x="135" y="60"/>
                      <a:pt x="60" y="60"/>
                      <a:pt x="1" y="60"/>
                    </a:cubicBezTo>
                    <a:lnTo>
                      <a:pt x="60" y="239"/>
                    </a:lnTo>
                    <a:lnTo>
                      <a:pt x="195" y="493"/>
                    </a:lnTo>
                    <a:lnTo>
                      <a:pt x="255" y="673"/>
                    </a:lnTo>
                    <a:lnTo>
                      <a:pt x="434" y="673"/>
                    </a:lnTo>
                    <a:lnTo>
                      <a:pt x="374" y="493"/>
                    </a:lnTo>
                    <a:lnTo>
                      <a:pt x="255" y="180"/>
                    </a:ln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5" name="Google Shape;515;p35"/>
              <p:cNvSpPr/>
              <p:nvPr/>
            </p:nvSpPr>
            <p:spPr>
              <a:xfrm>
                <a:off x="3046150" y="698014"/>
                <a:ext cx="684557" cy="1404374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6609" extrusionOk="0">
                    <a:moveTo>
                      <a:pt x="135" y="1"/>
                    </a:moveTo>
                    <a:cubicBezTo>
                      <a:pt x="60" y="1"/>
                      <a:pt x="60" y="1"/>
                      <a:pt x="60" y="60"/>
                    </a:cubicBezTo>
                    <a:cubicBezTo>
                      <a:pt x="1" y="120"/>
                      <a:pt x="60" y="180"/>
                      <a:pt x="135" y="180"/>
                    </a:cubicBezTo>
                    <a:cubicBezTo>
                      <a:pt x="135" y="180"/>
                      <a:pt x="5228" y="1121"/>
                      <a:pt x="6602" y="5780"/>
                    </a:cubicBezTo>
                    <a:cubicBezTo>
                      <a:pt x="7901" y="10455"/>
                      <a:pt x="5915" y="15309"/>
                      <a:pt x="4362" y="16429"/>
                    </a:cubicBezTo>
                    <a:cubicBezTo>
                      <a:pt x="4302" y="16489"/>
                      <a:pt x="4302" y="16548"/>
                      <a:pt x="4362" y="16548"/>
                    </a:cubicBezTo>
                    <a:cubicBezTo>
                      <a:pt x="4362" y="16608"/>
                      <a:pt x="4362" y="16608"/>
                      <a:pt x="4421" y="16608"/>
                    </a:cubicBezTo>
                    <a:lnTo>
                      <a:pt x="4481" y="16608"/>
                    </a:lnTo>
                    <a:cubicBezTo>
                      <a:pt x="6034" y="15428"/>
                      <a:pt x="8095" y="10455"/>
                      <a:pt x="6721" y="5721"/>
                    </a:cubicBezTo>
                    <a:cubicBezTo>
                      <a:pt x="5422" y="1001"/>
                      <a:pt x="195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6" name="Google Shape;516;p35"/>
              <p:cNvSpPr/>
              <p:nvPr/>
            </p:nvSpPr>
            <p:spPr>
              <a:xfrm>
                <a:off x="2688734" y="622590"/>
                <a:ext cx="779259" cy="1542875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18247" extrusionOk="0">
                    <a:moveTo>
                      <a:pt x="1458" y="1"/>
                    </a:moveTo>
                    <a:cubicBezTo>
                      <a:pt x="1284" y="1"/>
                      <a:pt x="1105" y="25"/>
                      <a:pt x="927" y="86"/>
                    </a:cubicBezTo>
                    <a:cubicBezTo>
                      <a:pt x="554" y="206"/>
                      <a:pt x="255" y="460"/>
                      <a:pt x="120" y="833"/>
                    </a:cubicBezTo>
                    <a:cubicBezTo>
                      <a:pt x="1" y="1147"/>
                      <a:pt x="1" y="1385"/>
                      <a:pt x="120" y="1639"/>
                    </a:cubicBezTo>
                    <a:cubicBezTo>
                      <a:pt x="120" y="1699"/>
                      <a:pt x="180" y="1699"/>
                      <a:pt x="255" y="1699"/>
                    </a:cubicBezTo>
                    <a:cubicBezTo>
                      <a:pt x="315" y="1699"/>
                      <a:pt x="315" y="1639"/>
                      <a:pt x="315" y="1580"/>
                    </a:cubicBezTo>
                    <a:cubicBezTo>
                      <a:pt x="180" y="1385"/>
                      <a:pt x="180" y="1147"/>
                      <a:pt x="315" y="893"/>
                    </a:cubicBezTo>
                    <a:cubicBezTo>
                      <a:pt x="434" y="579"/>
                      <a:pt x="688" y="325"/>
                      <a:pt x="1002" y="206"/>
                    </a:cubicBezTo>
                    <a:cubicBezTo>
                      <a:pt x="1144" y="168"/>
                      <a:pt x="1287" y="151"/>
                      <a:pt x="1428" y="151"/>
                    </a:cubicBezTo>
                    <a:cubicBezTo>
                      <a:pt x="1951" y="151"/>
                      <a:pt x="2440" y="379"/>
                      <a:pt x="2734" y="579"/>
                    </a:cubicBezTo>
                    <a:cubicBezTo>
                      <a:pt x="3421" y="1012"/>
                      <a:pt x="3989" y="1639"/>
                      <a:pt x="4362" y="2446"/>
                    </a:cubicBezTo>
                    <a:cubicBezTo>
                      <a:pt x="4422" y="2565"/>
                      <a:pt x="4481" y="2700"/>
                      <a:pt x="4541" y="2879"/>
                    </a:cubicBezTo>
                    <a:cubicBezTo>
                      <a:pt x="4601" y="3252"/>
                      <a:pt x="4735" y="3626"/>
                      <a:pt x="4795" y="3999"/>
                    </a:cubicBezTo>
                    <a:cubicBezTo>
                      <a:pt x="4855" y="4372"/>
                      <a:pt x="4855" y="4686"/>
                      <a:pt x="4974" y="5059"/>
                    </a:cubicBezTo>
                    <a:cubicBezTo>
                      <a:pt x="5228" y="6000"/>
                      <a:pt x="5781" y="6867"/>
                      <a:pt x="6527" y="7494"/>
                    </a:cubicBezTo>
                    <a:cubicBezTo>
                      <a:pt x="6722" y="7673"/>
                      <a:pt x="6976" y="7793"/>
                      <a:pt x="7155" y="7927"/>
                    </a:cubicBezTo>
                    <a:cubicBezTo>
                      <a:pt x="7468" y="8166"/>
                      <a:pt x="7782" y="8420"/>
                      <a:pt x="8021" y="8674"/>
                    </a:cubicBezTo>
                    <a:cubicBezTo>
                      <a:pt x="8842" y="9480"/>
                      <a:pt x="9022" y="10720"/>
                      <a:pt x="8589" y="11661"/>
                    </a:cubicBezTo>
                    <a:cubicBezTo>
                      <a:pt x="8335" y="12094"/>
                      <a:pt x="8021" y="12467"/>
                      <a:pt x="7648" y="12781"/>
                    </a:cubicBezTo>
                    <a:lnTo>
                      <a:pt x="7035" y="13393"/>
                    </a:lnTo>
                    <a:cubicBezTo>
                      <a:pt x="6408" y="13961"/>
                      <a:pt x="5855" y="14513"/>
                      <a:pt x="5348" y="15141"/>
                    </a:cubicBezTo>
                    <a:cubicBezTo>
                      <a:pt x="4601" y="16007"/>
                      <a:pt x="4168" y="17007"/>
                      <a:pt x="4048" y="17874"/>
                    </a:cubicBezTo>
                    <a:lnTo>
                      <a:pt x="4048" y="18187"/>
                    </a:lnTo>
                    <a:cubicBezTo>
                      <a:pt x="4048" y="18247"/>
                      <a:pt x="4108" y="18247"/>
                      <a:pt x="4108" y="18247"/>
                    </a:cubicBezTo>
                    <a:lnTo>
                      <a:pt x="4168" y="18247"/>
                    </a:lnTo>
                    <a:cubicBezTo>
                      <a:pt x="4168" y="18247"/>
                      <a:pt x="4228" y="18247"/>
                      <a:pt x="4228" y="18187"/>
                    </a:cubicBezTo>
                    <a:lnTo>
                      <a:pt x="4228" y="17948"/>
                    </a:lnTo>
                    <a:cubicBezTo>
                      <a:pt x="4362" y="17067"/>
                      <a:pt x="4795" y="16141"/>
                      <a:pt x="5482" y="15260"/>
                    </a:cubicBezTo>
                    <a:cubicBezTo>
                      <a:pt x="5975" y="14648"/>
                      <a:pt x="6527" y="14080"/>
                      <a:pt x="7155" y="13528"/>
                    </a:cubicBezTo>
                    <a:lnTo>
                      <a:pt x="7782" y="12900"/>
                    </a:lnTo>
                    <a:cubicBezTo>
                      <a:pt x="8155" y="12587"/>
                      <a:pt x="8529" y="12213"/>
                      <a:pt x="8708" y="11720"/>
                    </a:cubicBezTo>
                    <a:cubicBezTo>
                      <a:pt x="9216" y="10720"/>
                      <a:pt x="9022" y="9420"/>
                      <a:pt x="8215" y="8539"/>
                    </a:cubicBezTo>
                    <a:cubicBezTo>
                      <a:pt x="7902" y="8241"/>
                      <a:pt x="7588" y="8046"/>
                      <a:pt x="7274" y="7793"/>
                    </a:cubicBezTo>
                    <a:cubicBezTo>
                      <a:pt x="7035" y="7673"/>
                      <a:pt x="6841" y="7494"/>
                      <a:pt x="6662" y="7359"/>
                    </a:cubicBezTo>
                    <a:cubicBezTo>
                      <a:pt x="5915" y="6747"/>
                      <a:pt x="5407" y="5926"/>
                      <a:pt x="5168" y="5000"/>
                    </a:cubicBezTo>
                    <a:cubicBezTo>
                      <a:pt x="5034" y="4686"/>
                      <a:pt x="4974" y="4313"/>
                      <a:pt x="4915" y="3999"/>
                    </a:cubicBezTo>
                    <a:cubicBezTo>
                      <a:pt x="4855" y="3566"/>
                      <a:pt x="4795" y="3193"/>
                      <a:pt x="4661" y="2819"/>
                    </a:cubicBezTo>
                    <a:cubicBezTo>
                      <a:pt x="4601" y="2640"/>
                      <a:pt x="4601" y="2506"/>
                      <a:pt x="4481" y="2326"/>
                    </a:cubicBezTo>
                    <a:cubicBezTo>
                      <a:pt x="4168" y="1580"/>
                      <a:pt x="3541" y="893"/>
                      <a:pt x="2794" y="400"/>
                    </a:cubicBezTo>
                    <a:cubicBezTo>
                      <a:pt x="2510" y="252"/>
                      <a:pt x="2009" y="1"/>
                      <a:pt x="14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" name="Google Shape;517;p35"/>
              <p:cNvSpPr/>
              <p:nvPr/>
            </p:nvSpPr>
            <p:spPr>
              <a:xfrm>
                <a:off x="3630852" y="1513807"/>
                <a:ext cx="173084" cy="367561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4347" extrusionOk="0">
                    <a:moveTo>
                      <a:pt x="1121" y="180"/>
                    </a:moveTo>
                    <a:cubicBezTo>
                      <a:pt x="1300" y="240"/>
                      <a:pt x="1494" y="240"/>
                      <a:pt x="1733" y="314"/>
                    </a:cubicBezTo>
                    <a:cubicBezTo>
                      <a:pt x="1867" y="1673"/>
                      <a:pt x="1554" y="3047"/>
                      <a:pt x="807" y="4167"/>
                    </a:cubicBezTo>
                    <a:cubicBezTo>
                      <a:pt x="807" y="4108"/>
                      <a:pt x="747" y="4108"/>
                      <a:pt x="687" y="4048"/>
                    </a:cubicBezTo>
                    <a:cubicBezTo>
                      <a:pt x="553" y="3973"/>
                      <a:pt x="374" y="3854"/>
                      <a:pt x="180" y="3794"/>
                    </a:cubicBezTo>
                    <a:cubicBezTo>
                      <a:pt x="807" y="2734"/>
                      <a:pt x="926" y="1434"/>
                      <a:pt x="926" y="180"/>
                    </a:cubicBezTo>
                    <a:close/>
                    <a:moveTo>
                      <a:pt x="747" y="1"/>
                    </a:moveTo>
                    <a:lnTo>
                      <a:pt x="747" y="60"/>
                    </a:lnTo>
                    <a:cubicBezTo>
                      <a:pt x="747" y="1360"/>
                      <a:pt x="687" y="2734"/>
                      <a:pt x="0" y="3854"/>
                    </a:cubicBezTo>
                    <a:lnTo>
                      <a:pt x="0" y="3914"/>
                    </a:lnTo>
                    <a:cubicBezTo>
                      <a:pt x="0" y="3914"/>
                      <a:pt x="0" y="3973"/>
                      <a:pt x="60" y="3973"/>
                    </a:cubicBezTo>
                    <a:cubicBezTo>
                      <a:pt x="239" y="3973"/>
                      <a:pt x="433" y="4108"/>
                      <a:pt x="613" y="4227"/>
                    </a:cubicBezTo>
                    <a:cubicBezTo>
                      <a:pt x="687" y="4287"/>
                      <a:pt x="747" y="4287"/>
                      <a:pt x="807" y="4347"/>
                    </a:cubicBezTo>
                    <a:lnTo>
                      <a:pt x="867" y="4347"/>
                    </a:lnTo>
                    <a:cubicBezTo>
                      <a:pt x="867" y="4347"/>
                      <a:pt x="926" y="4347"/>
                      <a:pt x="926" y="4287"/>
                    </a:cubicBezTo>
                    <a:cubicBezTo>
                      <a:pt x="1673" y="3107"/>
                      <a:pt x="2046" y="1673"/>
                      <a:pt x="1867" y="240"/>
                    </a:cubicBezTo>
                    <a:lnTo>
                      <a:pt x="1867" y="180"/>
                    </a:lnTo>
                    <a:cubicBezTo>
                      <a:pt x="1613" y="60"/>
                      <a:pt x="1359" y="60"/>
                      <a:pt x="1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8" name="Google Shape;518;p35"/>
              <p:cNvSpPr/>
              <p:nvPr/>
            </p:nvSpPr>
            <p:spPr>
              <a:xfrm>
                <a:off x="4692869" y="1211013"/>
                <a:ext cx="237515" cy="402651"/>
              </a:xfrm>
              <a:custGeom>
                <a:avLst/>
                <a:gdLst/>
                <a:ahLst/>
                <a:cxnLst/>
                <a:rect l="l" t="t" r="r" b="b"/>
                <a:pathLst>
                  <a:path w="2809" h="4762" extrusionOk="0">
                    <a:moveTo>
                      <a:pt x="1357" y="1"/>
                    </a:moveTo>
                    <a:cubicBezTo>
                      <a:pt x="1348" y="1"/>
                      <a:pt x="1335" y="7"/>
                      <a:pt x="1315" y="27"/>
                    </a:cubicBezTo>
                    <a:lnTo>
                      <a:pt x="508" y="535"/>
                    </a:lnTo>
                    <a:cubicBezTo>
                      <a:pt x="195" y="774"/>
                      <a:pt x="1" y="1207"/>
                      <a:pt x="135" y="1580"/>
                    </a:cubicBezTo>
                    <a:cubicBezTo>
                      <a:pt x="255" y="2088"/>
                      <a:pt x="568" y="2775"/>
                      <a:pt x="1001" y="3328"/>
                    </a:cubicBezTo>
                    <a:cubicBezTo>
                      <a:pt x="1748" y="4194"/>
                      <a:pt x="2689" y="4761"/>
                      <a:pt x="2689" y="4761"/>
                    </a:cubicBezTo>
                    <a:lnTo>
                      <a:pt x="2749" y="4761"/>
                    </a:lnTo>
                    <a:cubicBezTo>
                      <a:pt x="2808" y="4702"/>
                      <a:pt x="2749" y="4642"/>
                      <a:pt x="2749" y="4642"/>
                    </a:cubicBezTo>
                    <a:cubicBezTo>
                      <a:pt x="2749" y="4642"/>
                      <a:pt x="1808" y="4134"/>
                      <a:pt x="1061" y="3268"/>
                    </a:cubicBezTo>
                    <a:cubicBezTo>
                      <a:pt x="688" y="2700"/>
                      <a:pt x="374" y="2028"/>
                      <a:pt x="255" y="1580"/>
                    </a:cubicBezTo>
                    <a:cubicBezTo>
                      <a:pt x="135" y="1207"/>
                      <a:pt x="314" y="834"/>
                      <a:pt x="628" y="654"/>
                    </a:cubicBezTo>
                    <a:lnTo>
                      <a:pt x="1375" y="87"/>
                    </a:lnTo>
                    <a:cubicBezTo>
                      <a:pt x="1434" y="87"/>
                      <a:pt x="1434" y="27"/>
                      <a:pt x="1375" y="27"/>
                    </a:cubicBezTo>
                    <a:cubicBezTo>
                      <a:pt x="1375" y="27"/>
                      <a:pt x="1375" y="1"/>
                      <a:pt x="13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9" name="Google Shape;519;p35"/>
              <p:cNvSpPr/>
              <p:nvPr/>
            </p:nvSpPr>
            <p:spPr>
              <a:xfrm>
                <a:off x="4803974" y="1208223"/>
                <a:ext cx="236247" cy="320802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3794" extrusionOk="0">
                    <a:moveTo>
                      <a:pt x="61" y="0"/>
                    </a:moveTo>
                    <a:cubicBezTo>
                      <a:pt x="61" y="0"/>
                      <a:pt x="1" y="60"/>
                      <a:pt x="61" y="60"/>
                    </a:cubicBezTo>
                    <a:cubicBezTo>
                      <a:pt x="120" y="1001"/>
                      <a:pt x="374" y="1748"/>
                      <a:pt x="807" y="2360"/>
                    </a:cubicBezTo>
                    <a:cubicBezTo>
                      <a:pt x="1241" y="3047"/>
                      <a:pt x="1928" y="3615"/>
                      <a:pt x="2674" y="3794"/>
                    </a:cubicBezTo>
                    <a:cubicBezTo>
                      <a:pt x="2734" y="3794"/>
                      <a:pt x="2734" y="3734"/>
                      <a:pt x="2734" y="3734"/>
                    </a:cubicBezTo>
                    <a:cubicBezTo>
                      <a:pt x="2794" y="3674"/>
                      <a:pt x="2734" y="3674"/>
                      <a:pt x="2734" y="3615"/>
                    </a:cubicBezTo>
                    <a:cubicBezTo>
                      <a:pt x="1987" y="3480"/>
                      <a:pt x="1375" y="2987"/>
                      <a:pt x="927" y="2300"/>
                    </a:cubicBezTo>
                    <a:cubicBezTo>
                      <a:pt x="494" y="1688"/>
                      <a:pt x="255" y="941"/>
                      <a:pt x="180" y="60"/>
                    </a:cubicBezTo>
                    <a:cubicBezTo>
                      <a:pt x="180" y="60"/>
                      <a:pt x="120" y="0"/>
                      <a:pt x="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" name="Google Shape;520;p35"/>
              <p:cNvSpPr/>
              <p:nvPr/>
            </p:nvSpPr>
            <p:spPr>
              <a:xfrm>
                <a:off x="4093032" y="1555493"/>
                <a:ext cx="784332" cy="1105049"/>
              </a:xfrm>
              <a:custGeom>
                <a:avLst/>
                <a:gdLst/>
                <a:ahLst/>
                <a:cxnLst/>
                <a:rect l="l" t="t" r="r" b="b"/>
                <a:pathLst>
                  <a:path w="9276" h="13069" extrusionOk="0">
                    <a:moveTo>
                      <a:pt x="8902" y="0"/>
                    </a:moveTo>
                    <a:cubicBezTo>
                      <a:pt x="8842" y="0"/>
                      <a:pt x="8842" y="60"/>
                      <a:pt x="8842" y="60"/>
                    </a:cubicBezTo>
                    <a:cubicBezTo>
                      <a:pt x="9156" y="807"/>
                      <a:pt x="9096" y="1748"/>
                      <a:pt x="8663" y="2674"/>
                    </a:cubicBezTo>
                    <a:cubicBezTo>
                      <a:pt x="8349" y="3555"/>
                      <a:pt x="7782" y="4227"/>
                      <a:pt x="7229" y="4974"/>
                    </a:cubicBezTo>
                    <a:cubicBezTo>
                      <a:pt x="5228" y="7528"/>
                      <a:pt x="2988" y="9962"/>
                      <a:pt x="1" y="12949"/>
                    </a:cubicBezTo>
                    <a:lnTo>
                      <a:pt x="1" y="13068"/>
                    </a:lnTo>
                    <a:lnTo>
                      <a:pt x="135" y="13068"/>
                    </a:lnTo>
                    <a:cubicBezTo>
                      <a:pt x="3122" y="10081"/>
                      <a:pt x="5362" y="7587"/>
                      <a:pt x="7289" y="5108"/>
                    </a:cubicBezTo>
                    <a:cubicBezTo>
                      <a:pt x="7916" y="4361"/>
                      <a:pt x="8469" y="3615"/>
                      <a:pt x="8782" y="2733"/>
                    </a:cubicBezTo>
                    <a:cubicBezTo>
                      <a:pt x="9215" y="1808"/>
                      <a:pt x="9275" y="807"/>
                      <a:pt x="89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21" name="Google Shape;521;p35"/>
            <p:cNvSpPr/>
            <p:nvPr/>
          </p:nvSpPr>
          <p:spPr>
            <a:xfrm>
              <a:off x="1751775" y="1307998"/>
              <a:ext cx="3336456" cy="1962437"/>
            </a:xfrm>
            <a:custGeom>
              <a:avLst/>
              <a:gdLst/>
              <a:ahLst/>
              <a:cxnLst/>
              <a:rect l="l" t="t" r="r" b="b"/>
              <a:pathLst>
                <a:path w="39459" h="23209" extrusionOk="0">
                  <a:moveTo>
                    <a:pt x="6661" y="0"/>
                  </a:moveTo>
                  <a:cubicBezTo>
                    <a:pt x="3734" y="687"/>
                    <a:pt x="1314" y="2808"/>
                    <a:pt x="433" y="5481"/>
                  </a:cubicBezTo>
                  <a:cubicBezTo>
                    <a:pt x="135" y="6542"/>
                    <a:pt x="0" y="7841"/>
                    <a:pt x="135" y="9394"/>
                  </a:cubicBezTo>
                  <a:cubicBezTo>
                    <a:pt x="314" y="12635"/>
                    <a:pt x="1628" y="15069"/>
                    <a:pt x="3614" y="16115"/>
                  </a:cubicBezTo>
                  <a:cubicBezTo>
                    <a:pt x="4508" y="16596"/>
                    <a:pt x="5480" y="16765"/>
                    <a:pt x="6392" y="16765"/>
                  </a:cubicBezTo>
                  <a:cubicBezTo>
                    <a:pt x="7263" y="16765"/>
                    <a:pt x="8080" y="16611"/>
                    <a:pt x="8722" y="16429"/>
                  </a:cubicBezTo>
                  <a:cubicBezTo>
                    <a:pt x="9902" y="16055"/>
                    <a:pt x="11022" y="15562"/>
                    <a:pt x="12142" y="15069"/>
                  </a:cubicBezTo>
                  <a:cubicBezTo>
                    <a:pt x="12575" y="14875"/>
                    <a:pt x="13009" y="14696"/>
                    <a:pt x="13501" y="14442"/>
                  </a:cubicBezTo>
                  <a:cubicBezTo>
                    <a:pt x="14299" y="14113"/>
                    <a:pt x="15257" y="13777"/>
                    <a:pt x="16192" y="13777"/>
                  </a:cubicBezTo>
                  <a:cubicBezTo>
                    <a:pt x="16657" y="13777"/>
                    <a:pt x="17117" y="13860"/>
                    <a:pt x="17549" y="14069"/>
                  </a:cubicBezTo>
                  <a:cubicBezTo>
                    <a:pt x="18490" y="14442"/>
                    <a:pt x="19236" y="15368"/>
                    <a:pt x="19789" y="16802"/>
                  </a:cubicBezTo>
                  <a:cubicBezTo>
                    <a:pt x="19923" y="17116"/>
                    <a:pt x="19983" y="17429"/>
                    <a:pt x="20103" y="17743"/>
                  </a:cubicBezTo>
                  <a:cubicBezTo>
                    <a:pt x="20416" y="18609"/>
                    <a:pt x="20730" y="19550"/>
                    <a:pt x="21282" y="20297"/>
                  </a:cubicBezTo>
                  <a:cubicBezTo>
                    <a:pt x="22656" y="22223"/>
                    <a:pt x="25270" y="23209"/>
                    <a:pt x="29004" y="23209"/>
                  </a:cubicBezTo>
                  <a:cubicBezTo>
                    <a:pt x="32678" y="23209"/>
                    <a:pt x="35157" y="22462"/>
                    <a:pt x="36845" y="20849"/>
                  </a:cubicBezTo>
                  <a:cubicBezTo>
                    <a:pt x="39264" y="18490"/>
                    <a:pt x="39458" y="14621"/>
                    <a:pt x="38831" y="11829"/>
                  </a:cubicBezTo>
                  <a:cubicBezTo>
                    <a:pt x="38652" y="11022"/>
                    <a:pt x="38338" y="9962"/>
                    <a:pt x="37591" y="9096"/>
                  </a:cubicBezTo>
                  <a:cubicBezTo>
                    <a:pt x="36979" y="8311"/>
                    <a:pt x="36178" y="7881"/>
                    <a:pt x="35303" y="7881"/>
                  </a:cubicBezTo>
                  <a:cubicBezTo>
                    <a:pt x="35196" y="7881"/>
                    <a:pt x="35087" y="7888"/>
                    <a:pt x="34978" y="7901"/>
                  </a:cubicBezTo>
                  <a:cubicBezTo>
                    <a:pt x="34918" y="7901"/>
                    <a:pt x="34858" y="7975"/>
                    <a:pt x="34858" y="8095"/>
                  </a:cubicBezTo>
                  <a:cubicBezTo>
                    <a:pt x="34858" y="8155"/>
                    <a:pt x="34784" y="8214"/>
                    <a:pt x="34918" y="8214"/>
                  </a:cubicBezTo>
                  <a:cubicBezTo>
                    <a:pt x="34974" y="8210"/>
                    <a:pt x="35030" y="8208"/>
                    <a:pt x="35086" y="8208"/>
                  </a:cubicBezTo>
                  <a:cubicBezTo>
                    <a:pt x="35851" y="8208"/>
                    <a:pt x="36694" y="8584"/>
                    <a:pt x="37278" y="9334"/>
                  </a:cubicBezTo>
                  <a:cubicBezTo>
                    <a:pt x="37845" y="9962"/>
                    <a:pt x="38144" y="10768"/>
                    <a:pt x="38458" y="11888"/>
                  </a:cubicBezTo>
                  <a:cubicBezTo>
                    <a:pt x="39085" y="14621"/>
                    <a:pt x="38891" y="18295"/>
                    <a:pt x="36531" y="20536"/>
                  </a:cubicBezTo>
                  <a:cubicBezTo>
                    <a:pt x="34918" y="22089"/>
                    <a:pt x="32543" y="22776"/>
                    <a:pt x="29004" y="22776"/>
                  </a:cubicBezTo>
                  <a:cubicBezTo>
                    <a:pt x="25390" y="22776"/>
                    <a:pt x="22910" y="21910"/>
                    <a:pt x="21596" y="20103"/>
                  </a:cubicBezTo>
                  <a:cubicBezTo>
                    <a:pt x="21103" y="19356"/>
                    <a:pt x="20790" y="18490"/>
                    <a:pt x="20476" y="17608"/>
                  </a:cubicBezTo>
                  <a:cubicBezTo>
                    <a:pt x="20357" y="17310"/>
                    <a:pt x="20222" y="16996"/>
                    <a:pt x="20162" y="16682"/>
                  </a:cubicBezTo>
                  <a:cubicBezTo>
                    <a:pt x="19550" y="15129"/>
                    <a:pt x="18729" y="14129"/>
                    <a:pt x="17743" y="13695"/>
                  </a:cubicBezTo>
                  <a:cubicBezTo>
                    <a:pt x="17272" y="13470"/>
                    <a:pt x="16774" y="13380"/>
                    <a:pt x="16271" y="13380"/>
                  </a:cubicBezTo>
                  <a:cubicBezTo>
                    <a:pt x="15243" y="13380"/>
                    <a:pt x="14195" y="13757"/>
                    <a:pt x="13322" y="14129"/>
                  </a:cubicBezTo>
                  <a:cubicBezTo>
                    <a:pt x="12889" y="14323"/>
                    <a:pt x="12381" y="14502"/>
                    <a:pt x="11948" y="14696"/>
                  </a:cubicBezTo>
                  <a:cubicBezTo>
                    <a:pt x="10888" y="15189"/>
                    <a:pt x="9768" y="15682"/>
                    <a:pt x="8648" y="16055"/>
                  </a:cubicBezTo>
                  <a:cubicBezTo>
                    <a:pt x="7994" y="16213"/>
                    <a:pt x="7196" y="16356"/>
                    <a:pt x="6349" y="16356"/>
                  </a:cubicBezTo>
                  <a:cubicBezTo>
                    <a:pt x="5514" y="16356"/>
                    <a:pt x="4632" y="16217"/>
                    <a:pt x="3794" y="15816"/>
                  </a:cubicBezTo>
                  <a:cubicBezTo>
                    <a:pt x="1120" y="14382"/>
                    <a:pt x="627" y="10828"/>
                    <a:pt x="508" y="9394"/>
                  </a:cubicBezTo>
                  <a:cubicBezTo>
                    <a:pt x="374" y="7901"/>
                    <a:pt x="508" y="6661"/>
                    <a:pt x="807" y="5541"/>
                  </a:cubicBezTo>
                  <a:cubicBezTo>
                    <a:pt x="1628" y="3047"/>
                    <a:pt x="3928" y="1061"/>
                    <a:pt x="6661" y="374"/>
                  </a:cubicBezTo>
                  <a:lnTo>
                    <a:pt x="66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4641121" y="1902763"/>
              <a:ext cx="178157" cy="158287"/>
            </a:xfrm>
            <a:custGeom>
              <a:avLst/>
              <a:gdLst/>
              <a:ahLst/>
              <a:cxnLst/>
              <a:rect l="l" t="t" r="r" b="b"/>
              <a:pathLst>
                <a:path w="2107" h="1872" extrusionOk="0">
                  <a:moveTo>
                    <a:pt x="1300" y="1"/>
                  </a:moveTo>
                  <a:lnTo>
                    <a:pt x="0" y="1613"/>
                  </a:lnTo>
                  <a:cubicBezTo>
                    <a:pt x="0" y="1613"/>
                    <a:pt x="349" y="1872"/>
                    <a:pt x="763" y="1872"/>
                  </a:cubicBezTo>
                  <a:cubicBezTo>
                    <a:pt x="1024" y="1872"/>
                    <a:pt x="1311" y="1769"/>
                    <a:pt x="1554" y="1434"/>
                  </a:cubicBezTo>
                  <a:cubicBezTo>
                    <a:pt x="2106" y="628"/>
                    <a:pt x="1300" y="1"/>
                    <a:pt x="1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2"/>
          <p:cNvSpPr txBox="1"/>
          <p:nvPr>
            <p:ph type="subTitle" idx="3"/>
          </p:nvPr>
        </p:nvSpPr>
        <p:spPr>
          <a:xfrm>
            <a:off x="3492015" y="2348530"/>
            <a:ext cx="1997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Quản lý hóa </a:t>
            </a:r>
            <a:r>
              <a:rPr lang="vi-VN" altLang="en-GB"/>
              <a:t>đơn</a:t>
            </a:r>
            <a:endParaRPr lang="vi-VN" altLang="en-GB"/>
          </a:p>
        </p:txBody>
      </p:sp>
      <p:sp>
        <p:nvSpPr>
          <p:cNvPr id="760" name="Google Shape;760;p42"/>
          <p:cNvSpPr txBox="1"/>
          <p:nvPr>
            <p:ph type="subTitle" idx="4"/>
          </p:nvPr>
        </p:nvSpPr>
        <p:spPr>
          <a:xfrm>
            <a:off x="1216873" y="2324400"/>
            <a:ext cx="1997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Quản lý dịch </a:t>
            </a:r>
            <a:r>
              <a:rPr lang="vi-VN" altLang="en-GB"/>
              <a:t>vụ</a:t>
            </a:r>
            <a:endParaRPr lang="vi-VN" altLang="en-GB"/>
          </a:p>
        </p:txBody>
      </p:sp>
      <p:sp>
        <p:nvSpPr>
          <p:cNvPr id="761" name="Google Shape;761;p42"/>
          <p:cNvSpPr txBox="1"/>
          <p:nvPr>
            <p:ph type="title"/>
          </p:nvPr>
        </p:nvSpPr>
        <p:spPr>
          <a:xfrm>
            <a:off x="720000" y="445025"/>
            <a:ext cx="7704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2. Các chức </a:t>
            </a:r>
            <a:r>
              <a:rPr lang="vi-VN" altLang="en-GB"/>
              <a:t>năng</a:t>
            </a:r>
            <a:endParaRPr lang="vi-VN" altLang="en-GB"/>
          </a:p>
        </p:txBody>
      </p:sp>
      <p:sp>
        <p:nvSpPr>
          <p:cNvPr id="763" name="Google Shape;763;p42"/>
          <p:cNvSpPr txBox="1"/>
          <p:nvPr>
            <p:ph type="subTitle" idx="6"/>
          </p:nvPr>
        </p:nvSpPr>
        <p:spPr>
          <a:xfrm>
            <a:off x="5796368" y="2342815"/>
            <a:ext cx="1997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Cấu hình </a:t>
            </a:r>
            <a:r>
              <a:rPr lang="vi-VN" altLang="en-GB"/>
              <a:t>giá</a:t>
            </a:r>
            <a:endParaRPr lang="vi-VN" altLang="en-GB"/>
          </a:p>
        </p:txBody>
      </p:sp>
      <p:sp>
        <p:nvSpPr>
          <p:cNvPr id="766" name="Google Shape;766;p42"/>
          <p:cNvSpPr txBox="1"/>
          <p:nvPr>
            <p:ph type="subTitle" idx="9"/>
          </p:nvPr>
        </p:nvSpPr>
        <p:spPr>
          <a:xfrm>
            <a:off x="3214520" y="1454450"/>
            <a:ext cx="1997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Quản lý </a:t>
            </a:r>
            <a:r>
              <a:rPr lang="vi-VN" altLang="en-GB"/>
              <a:t>phòng</a:t>
            </a:r>
            <a:endParaRPr lang="vi-VN" altLang="en-GB"/>
          </a:p>
        </p:txBody>
      </p:sp>
      <p:sp>
        <p:nvSpPr>
          <p:cNvPr id="767" name="Google Shape;767;p42"/>
          <p:cNvSpPr txBox="1"/>
          <p:nvPr>
            <p:ph type="subTitle" idx="13"/>
          </p:nvPr>
        </p:nvSpPr>
        <p:spPr>
          <a:xfrm>
            <a:off x="1095588" y="1454450"/>
            <a:ext cx="1997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Sơ đồ </a:t>
            </a:r>
            <a:r>
              <a:rPr lang="vi-VN" altLang="en-GB"/>
              <a:t>phòng</a:t>
            </a:r>
            <a:endParaRPr lang="vi-VN" altLang="en-GB"/>
          </a:p>
        </p:txBody>
      </p:sp>
      <p:sp>
        <p:nvSpPr>
          <p:cNvPr id="769" name="Google Shape;769;p42"/>
          <p:cNvSpPr txBox="1"/>
          <p:nvPr>
            <p:ph type="subTitle" idx="15"/>
          </p:nvPr>
        </p:nvSpPr>
        <p:spPr>
          <a:xfrm>
            <a:off x="5333365" y="1454150"/>
            <a:ext cx="2607945" cy="5727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Quản lý khách </a:t>
            </a:r>
            <a:r>
              <a:rPr lang="vi-VN" altLang="en-GB"/>
              <a:t>hàng</a:t>
            </a:r>
            <a:endParaRPr lang="vi-VN" altLang="en-GB"/>
          </a:p>
        </p:txBody>
      </p:sp>
      <p:grpSp>
        <p:nvGrpSpPr>
          <p:cNvPr id="770" name="Google Shape;770;p42"/>
          <p:cNvGrpSpPr/>
          <p:nvPr/>
        </p:nvGrpSpPr>
        <p:grpSpPr>
          <a:xfrm>
            <a:off x="-402670" y="2027160"/>
            <a:ext cx="1602177" cy="1180885"/>
            <a:chOff x="4350975" y="2997713"/>
            <a:chExt cx="2640370" cy="1945765"/>
          </a:xfrm>
        </p:grpSpPr>
        <p:sp>
          <p:nvSpPr>
            <p:cNvPr id="771" name="Google Shape;771;p42"/>
            <p:cNvSpPr/>
            <p:nvPr/>
          </p:nvSpPr>
          <p:spPr>
            <a:xfrm>
              <a:off x="4350975" y="2997712"/>
              <a:ext cx="2569354" cy="1945141"/>
            </a:xfrm>
            <a:custGeom>
              <a:avLst/>
              <a:gdLst/>
              <a:ahLst/>
              <a:cxnLst/>
              <a:rect l="l" t="t" r="r" b="b"/>
              <a:pathLst>
                <a:path w="49719" h="37640" extrusionOk="0">
                  <a:moveTo>
                    <a:pt x="8648" y="1"/>
                  </a:moveTo>
                  <a:lnTo>
                    <a:pt x="434" y="24404"/>
                  </a:lnTo>
                  <a:cubicBezTo>
                    <a:pt x="0" y="25584"/>
                    <a:pt x="687" y="26824"/>
                    <a:pt x="1867" y="27197"/>
                  </a:cubicBezTo>
                  <a:lnTo>
                    <a:pt x="36531" y="36965"/>
                  </a:lnTo>
                  <a:lnTo>
                    <a:pt x="38831" y="37592"/>
                  </a:lnTo>
                  <a:cubicBezTo>
                    <a:pt x="38940" y="37624"/>
                    <a:pt x="39042" y="37639"/>
                    <a:pt x="39139" y="37639"/>
                  </a:cubicBezTo>
                  <a:cubicBezTo>
                    <a:pt x="39981" y="37639"/>
                    <a:pt x="40369" y="36490"/>
                    <a:pt x="40758" y="35606"/>
                  </a:cubicBezTo>
                  <a:lnTo>
                    <a:pt x="49719" y="12949"/>
                  </a:lnTo>
                  <a:lnTo>
                    <a:pt x="49540" y="11202"/>
                  </a:lnTo>
                  <a:lnTo>
                    <a:pt x="49345" y="11142"/>
                  </a:lnTo>
                  <a:lnTo>
                    <a:pt x="86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6238818" y="3573507"/>
              <a:ext cx="752528" cy="1369971"/>
            </a:xfrm>
            <a:custGeom>
              <a:avLst/>
              <a:gdLst/>
              <a:ahLst/>
              <a:cxnLst/>
              <a:rect l="l" t="t" r="r" b="b"/>
              <a:pathLst>
                <a:path w="14562" h="26510" extrusionOk="0">
                  <a:moveTo>
                    <a:pt x="12814" y="0"/>
                  </a:moveTo>
                  <a:lnTo>
                    <a:pt x="3555" y="23777"/>
                  </a:lnTo>
                  <a:cubicBezTo>
                    <a:pt x="3181" y="24762"/>
                    <a:pt x="2300" y="25449"/>
                    <a:pt x="1315" y="25584"/>
                  </a:cubicBezTo>
                  <a:lnTo>
                    <a:pt x="0" y="25823"/>
                  </a:lnTo>
                  <a:lnTo>
                    <a:pt x="2300" y="26450"/>
                  </a:lnTo>
                  <a:cubicBezTo>
                    <a:pt x="2435" y="26510"/>
                    <a:pt x="2554" y="26510"/>
                    <a:pt x="2674" y="26510"/>
                  </a:cubicBezTo>
                  <a:lnTo>
                    <a:pt x="2868" y="26510"/>
                  </a:lnTo>
                  <a:cubicBezTo>
                    <a:pt x="3047" y="26510"/>
                    <a:pt x="3241" y="26510"/>
                    <a:pt x="3420" y="26450"/>
                  </a:cubicBezTo>
                  <a:cubicBezTo>
                    <a:pt x="3480" y="26450"/>
                    <a:pt x="3555" y="26450"/>
                    <a:pt x="3615" y="26390"/>
                  </a:cubicBezTo>
                  <a:cubicBezTo>
                    <a:pt x="3794" y="26330"/>
                    <a:pt x="3928" y="26256"/>
                    <a:pt x="3988" y="26196"/>
                  </a:cubicBezTo>
                  <a:cubicBezTo>
                    <a:pt x="4107" y="26136"/>
                    <a:pt x="4167" y="26077"/>
                    <a:pt x="4302" y="26017"/>
                  </a:cubicBezTo>
                  <a:cubicBezTo>
                    <a:pt x="4541" y="25763"/>
                    <a:pt x="4735" y="25509"/>
                    <a:pt x="4854" y="25210"/>
                  </a:cubicBezTo>
                  <a:lnTo>
                    <a:pt x="14562" y="941"/>
                  </a:lnTo>
                  <a:lnTo>
                    <a:pt x="14069" y="687"/>
                  </a:lnTo>
                  <a:lnTo>
                    <a:pt x="13935" y="568"/>
                  </a:lnTo>
                  <a:lnTo>
                    <a:pt x="13636" y="374"/>
                  </a:lnTo>
                  <a:lnTo>
                    <a:pt x="13442" y="314"/>
                  </a:lnTo>
                  <a:lnTo>
                    <a:pt x="13188" y="120"/>
                  </a:lnTo>
                  <a:lnTo>
                    <a:pt x="13009" y="60"/>
                  </a:lnTo>
                  <a:lnTo>
                    <a:pt x="128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73" name="Google Shape;773;p42"/>
            <p:cNvGrpSpPr/>
            <p:nvPr/>
          </p:nvGrpSpPr>
          <p:grpSpPr>
            <a:xfrm>
              <a:off x="4460584" y="3088045"/>
              <a:ext cx="2331639" cy="1726557"/>
              <a:chOff x="2841334" y="1689195"/>
              <a:chExt cx="2331639" cy="1726557"/>
            </a:xfrm>
          </p:grpSpPr>
          <p:sp>
            <p:nvSpPr>
              <p:cNvPr id="774" name="Google Shape;774;p42"/>
              <p:cNvSpPr/>
              <p:nvPr/>
            </p:nvSpPr>
            <p:spPr>
              <a:xfrm>
                <a:off x="3178583" y="1689195"/>
                <a:ext cx="1994390" cy="694649"/>
              </a:xfrm>
              <a:custGeom>
                <a:avLst/>
                <a:gdLst/>
                <a:ahLst/>
                <a:cxnLst/>
                <a:rect l="l" t="t" r="r" b="b"/>
                <a:pathLst>
                  <a:path w="38593" h="13442" extrusionOk="0">
                    <a:moveTo>
                      <a:pt x="1121" y="254"/>
                    </a:moveTo>
                    <a:lnTo>
                      <a:pt x="38339" y="10395"/>
                    </a:lnTo>
                    <a:lnTo>
                      <a:pt x="37219" y="13188"/>
                    </a:lnTo>
                    <a:lnTo>
                      <a:pt x="255" y="2868"/>
                    </a:lnTo>
                    <a:lnTo>
                      <a:pt x="1121" y="254"/>
                    </a:lnTo>
                    <a:close/>
                    <a:moveTo>
                      <a:pt x="1121" y="0"/>
                    </a:moveTo>
                    <a:cubicBezTo>
                      <a:pt x="1061" y="0"/>
                      <a:pt x="1001" y="0"/>
                      <a:pt x="1001" y="60"/>
                    </a:cubicBezTo>
                    <a:lnTo>
                      <a:pt x="1" y="2927"/>
                    </a:lnTo>
                    <a:lnTo>
                      <a:pt x="1" y="2987"/>
                    </a:lnTo>
                    <a:lnTo>
                      <a:pt x="75" y="3047"/>
                    </a:lnTo>
                    <a:lnTo>
                      <a:pt x="37219" y="13442"/>
                    </a:lnTo>
                    <a:cubicBezTo>
                      <a:pt x="37278" y="13442"/>
                      <a:pt x="37338" y="13442"/>
                      <a:pt x="37338" y="13382"/>
                    </a:cubicBezTo>
                    <a:lnTo>
                      <a:pt x="38533" y="10395"/>
                    </a:lnTo>
                    <a:cubicBezTo>
                      <a:pt x="38593" y="10395"/>
                      <a:pt x="38593" y="10335"/>
                      <a:pt x="38533" y="10335"/>
                    </a:cubicBezTo>
                    <a:cubicBezTo>
                      <a:pt x="38533" y="10260"/>
                      <a:pt x="38533" y="10260"/>
                      <a:pt x="38458" y="10260"/>
                    </a:cubicBezTo>
                    <a:lnTo>
                      <a:pt x="11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5" name="Google Shape;775;p42"/>
              <p:cNvSpPr/>
              <p:nvPr/>
            </p:nvSpPr>
            <p:spPr>
              <a:xfrm>
                <a:off x="2841334" y="1987842"/>
                <a:ext cx="1177007" cy="1091894"/>
              </a:xfrm>
              <a:custGeom>
                <a:avLst/>
                <a:gdLst/>
                <a:ahLst/>
                <a:cxnLst/>
                <a:rect l="l" t="t" r="r" b="b"/>
                <a:pathLst>
                  <a:path w="22776" h="21129" extrusionOk="0">
                    <a:moveTo>
                      <a:pt x="5720" y="195"/>
                    </a:moveTo>
                    <a:lnTo>
                      <a:pt x="22522" y="4676"/>
                    </a:lnTo>
                    <a:lnTo>
                      <a:pt x="16608" y="20910"/>
                    </a:lnTo>
                    <a:lnTo>
                      <a:pt x="254" y="16250"/>
                    </a:lnTo>
                    <a:lnTo>
                      <a:pt x="5720" y="195"/>
                    </a:lnTo>
                    <a:close/>
                    <a:moveTo>
                      <a:pt x="5720" y="1"/>
                    </a:moveTo>
                    <a:cubicBezTo>
                      <a:pt x="5661" y="1"/>
                      <a:pt x="5601" y="1"/>
                      <a:pt x="5601" y="76"/>
                    </a:cubicBezTo>
                    <a:lnTo>
                      <a:pt x="0" y="16250"/>
                    </a:lnTo>
                    <a:cubicBezTo>
                      <a:pt x="0" y="16310"/>
                      <a:pt x="0" y="16310"/>
                      <a:pt x="60" y="16370"/>
                    </a:cubicBezTo>
                    <a:lnTo>
                      <a:pt x="16683" y="21104"/>
                    </a:lnTo>
                    <a:cubicBezTo>
                      <a:pt x="16700" y="21121"/>
                      <a:pt x="16718" y="21129"/>
                      <a:pt x="16734" y="21129"/>
                    </a:cubicBezTo>
                    <a:cubicBezTo>
                      <a:pt x="16772" y="21129"/>
                      <a:pt x="16802" y="21086"/>
                      <a:pt x="16802" y="21044"/>
                    </a:cubicBezTo>
                    <a:lnTo>
                      <a:pt x="22776" y="4676"/>
                    </a:lnTo>
                    <a:lnTo>
                      <a:pt x="22776" y="4616"/>
                    </a:lnTo>
                    <a:cubicBezTo>
                      <a:pt x="22776" y="4556"/>
                      <a:pt x="22716" y="4556"/>
                      <a:pt x="22716" y="4556"/>
                    </a:cubicBezTo>
                    <a:lnTo>
                      <a:pt x="57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6" name="Google Shape;776;p42"/>
              <p:cNvSpPr/>
              <p:nvPr/>
            </p:nvSpPr>
            <p:spPr>
              <a:xfrm>
                <a:off x="3175534" y="1907586"/>
                <a:ext cx="1859305" cy="511762"/>
              </a:xfrm>
              <a:custGeom>
                <a:avLst/>
                <a:gdLst/>
                <a:ahLst/>
                <a:cxnLst/>
                <a:rect l="l" t="t" r="r" b="b"/>
                <a:pathLst>
                  <a:path w="35979" h="9903" extrusionOk="0">
                    <a:moveTo>
                      <a:pt x="134" y="1"/>
                    </a:moveTo>
                    <a:cubicBezTo>
                      <a:pt x="60" y="1"/>
                      <a:pt x="0" y="1"/>
                      <a:pt x="0" y="61"/>
                    </a:cubicBezTo>
                    <a:cubicBezTo>
                      <a:pt x="0" y="135"/>
                      <a:pt x="0" y="195"/>
                      <a:pt x="60" y="195"/>
                    </a:cubicBezTo>
                    <a:lnTo>
                      <a:pt x="35844" y="9903"/>
                    </a:lnTo>
                    <a:cubicBezTo>
                      <a:pt x="35904" y="9903"/>
                      <a:pt x="35978" y="9903"/>
                      <a:pt x="35978" y="9843"/>
                    </a:cubicBezTo>
                    <a:cubicBezTo>
                      <a:pt x="35978" y="9768"/>
                      <a:pt x="35978" y="9708"/>
                      <a:pt x="35904" y="9708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7" name="Google Shape;777;p42"/>
              <p:cNvSpPr/>
              <p:nvPr/>
            </p:nvSpPr>
            <p:spPr>
              <a:xfrm>
                <a:off x="3163183" y="1946189"/>
                <a:ext cx="1582210" cy="437657"/>
              </a:xfrm>
              <a:custGeom>
                <a:avLst/>
                <a:gdLst/>
                <a:ahLst/>
                <a:cxnLst/>
                <a:rect l="l" t="t" r="r" b="b"/>
                <a:pathLst>
                  <a:path w="30617" h="8469" extrusionOk="0">
                    <a:moveTo>
                      <a:pt x="120" y="1"/>
                    </a:moveTo>
                    <a:cubicBezTo>
                      <a:pt x="60" y="1"/>
                      <a:pt x="0" y="1"/>
                      <a:pt x="0" y="60"/>
                    </a:cubicBezTo>
                    <a:cubicBezTo>
                      <a:pt x="0" y="135"/>
                      <a:pt x="0" y="195"/>
                      <a:pt x="60" y="195"/>
                    </a:cubicBezTo>
                    <a:lnTo>
                      <a:pt x="30482" y="8469"/>
                    </a:lnTo>
                    <a:cubicBezTo>
                      <a:pt x="30542" y="8469"/>
                      <a:pt x="30617" y="8469"/>
                      <a:pt x="30617" y="8409"/>
                    </a:cubicBezTo>
                    <a:cubicBezTo>
                      <a:pt x="30617" y="8349"/>
                      <a:pt x="30617" y="8274"/>
                      <a:pt x="30542" y="8274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8" name="Google Shape;778;p42"/>
              <p:cNvSpPr/>
              <p:nvPr/>
            </p:nvSpPr>
            <p:spPr>
              <a:xfrm>
                <a:off x="4082377" y="2271140"/>
                <a:ext cx="942443" cy="347324"/>
              </a:xfrm>
              <a:custGeom>
                <a:avLst/>
                <a:gdLst/>
                <a:ahLst/>
                <a:cxnLst/>
                <a:rect l="l" t="t" r="r" b="b"/>
                <a:pathLst>
                  <a:path w="18237" h="6721" extrusionOk="0">
                    <a:moveTo>
                      <a:pt x="807" y="254"/>
                    </a:moveTo>
                    <a:lnTo>
                      <a:pt x="17982" y="4973"/>
                    </a:lnTo>
                    <a:lnTo>
                      <a:pt x="17430" y="6467"/>
                    </a:lnTo>
                    <a:lnTo>
                      <a:pt x="195" y="1867"/>
                    </a:lnTo>
                    <a:lnTo>
                      <a:pt x="807" y="254"/>
                    </a:lnTo>
                    <a:close/>
                    <a:moveTo>
                      <a:pt x="747" y="0"/>
                    </a:moveTo>
                    <a:cubicBezTo>
                      <a:pt x="688" y="0"/>
                      <a:pt x="628" y="60"/>
                      <a:pt x="628" y="60"/>
                    </a:cubicBezTo>
                    <a:lnTo>
                      <a:pt x="1" y="1867"/>
                    </a:lnTo>
                    <a:lnTo>
                      <a:pt x="1" y="1927"/>
                    </a:lnTo>
                    <a:cubicBezTo>
                      <a:pt x="1" y="1986"/>
                      <a:pt x="1" y="1986"/>
                      <a:pt x="60" y="1986"/>
                    </a:cubicBezTo>
                    <a:lnTo>
                      <a:pt x="17489" y="6721"/>
                    </a:lnTo>
                    <a:cubicBezTo>
                      <a:pt x="17549" y="6721"/>
                      <a:pt x="17549" y="6721"/>
                      <a:pt x="17609" y="6661"/>
                    </a:cubicBezTo>
                    <a:lnTo>
                      <a:pt x="18176" y="4973"/>
                    </a:lnTo>
                    <a:cubicBezTo>
                      <a:pt x="18236" y="4914"/>
                      <a:pt x="18236" y="4914"/>
                      <a:pt x="18176" y="4854"/>
                    </a:cubicBezTo>
                    <a:lnTo>
                      <a:pt x="18117" y="4854"/>
                    </a:lnTo>
                    <a:lnTo>
                      <a:pt x="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9" name="Google Shape;779;p42"/>
              <p:cNvSpPr/>
              <p:nvPr/>
            </p:nvSpPr>
            <p:spPr>
              <a:xfrm>
                <a:off x="4043773" y="2454803"/>
                <a:ext cx="405255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241" extrusionOk="0">
                    <a:moveTo>
                      <a:pt x="135" y="1"/>
                    </a:moveTo>
                    <a:cubicBezTo>
                      <a:pt x="61" y="1"/>
                      <a:pt x="1" y="1"/>
                      <a:pt x="1" y="60"/>
                    </a:cubicBezTo>
                    <a:cubicBezTo>
                      <a:pt x="1" y="120"/>
                      <a:pt x="1" y="180"/>
                      <a:pt x="61" y="180"/>
                    </a:cubicBezTo>
                    <a:lnTo>
                      <a:pt x="7722" y="2241"/>
                    </a:lnTo>
                    <a:lnTo>
                      <a:pt x="7782" y="2241"/>
                    </a:lnTo>
                    <a:cubicBezTo>
                      <a:pt x="7782" y="2241"/>
                      <a:pt x="7842" y="2241"/>
                      <a:pt x="7842" y="2166"/>
                    </a:cubicBezTo>
                    <a:cubicBezTo>
                      <a:pt x="7842" y="2106"/>
                      <a:pt x="7842" y="2047"/>
                      <a:pt x="7782" y="2047"/>
                    </a:cubicBezTo>
                    <a:lnTo>
                      <a:pt x="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0" name="Google Shape;780;p42"/>
              <p:cNvSpPr/>
              <p:nvPr/>
            </p:nvSpPr>
            <p:spPr>
              <a:xfrm>
                <a:off x="4031422" y="2483381"/>
                <a:ext cx="408356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2241" extrusionOk="0">
                    <a:moveTo>
                      <a:pt x="180" y="0"/>
                    </a:moveTo>
                    <a:cubicBezTo>
                      <a:pt x="120" y="0"/>
                      <a:pt x="61" y="0"/>
                      <a:pt x="61" y="60"/>
                    </a:cubicBezTo>
                    <a:cubicBezTo>
                      <a:pt x="1" y="120"/>
                      <a:pt x="61" y="194"/>
                      <a:pt x="120" y="194"/>
                    </a:cubicBezTo>
                    <a:lnTo>
                      <a:pt x="7767" y="2240"/>
                    </a:lnTo>
                    <a:cubicBezTo>
                      <a:pt x="7842" y="2240"/>
                      <a:pt x="7842" y="2240"/>
                      <a:pt x="7901" y="2181"/>
                    </a:cubicBezTo>
                    <a:cubicBezTo>
                      <a:pt x="7901" y="2121"/>
                      <a:pt x="7842" y="2061"/>
                      <a:pt x="7767" y="2061"/>
                    </a:cubicBez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1" name="Google Shape;781;p42"/>
              <p:cNvSpPr/>
              <p:nvPr/>
            </p:nvSpPr>
            <p:spPr>
              <a:xfrm>
                <a:off x="4021397" y="2512682"/>
                <a:ext cx="405255" cy="118910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301" extrusionOk="0">
                    <a:moveTo>
                      <a:pt x="120" y="1"/>
                    </a:moveTo>
                    <a:cubicBezTo>
                      <a:pt x="60" y="1"/>
                      <a:pt x="1" y="1"/>
                      <a:pt x="1" y="60"/>
                    </a:cubicBezTo>
                    <a:cubicBezTo>
                      <a:pt x="1" y="120"/>
                      <a:pt x="1" y="180"/>
                      <a:pt x="60" y="180"/>
                    </a:cubicBezTo>
                    <a:lnTo>
                      <a:pt x="7722" y="2241"/>
                    </a:lnTo>
                    <a:lnTo>
                      <a:pt x="7782" y="2301"/>
                    </a:lnTo>
                    <a:cubicBezTo>
                      <a:pt x="7782" y="2301"/>
                      <a:pt x="7842" y="2241"/>
                      <a:pt x="7842" y="2166"/>
                    </a:cubicBezTo>
                    <a:cubicBezTo>
                      <a:pt x="7842" y="2166"/>
                      <a:pt x="7842" y="2107"/>
                      <a:pt x="7782" y="2047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2" name="Google Shape;782;p42"/>
              <p:cNvSpPr/>
              <p:nvPr/>
            </p:nvSpPr>
            <p:spPr>
              <a:xfrm>
                <a:off x="4008271" y="2541260"/>
                <a:ext cx="409131" cy="118910"/>
              </a:xfrm>
              <a:custGeom>
                <a:avLst/>
                <a:gdLst/>
                <a:ahLst/>
                <a:cxnLst/>
                <a:rect l="l" t="t" r="r" b="b"/>
                <a:pathLst>
                  <a:path w="7917" h="2301" extrusionOk="0">
                    <a:moveTo>
                      <a:pt x="135" y="0"/>
                    </a:moveTo>
                    <a:cubicBezTo>
                      <a:pt x="135" y="0"/>
                      <a:pt x="75" y="60"/>
                      <a:pt x="75" y="120"/>
                    </a:cubicBezTo>
                    <a:cubicBezTo>
                      <a:pt x="1" y="120"/>
                      <a:pt x="75" y="194"/>
                      <a:pt x="135" y="194"/>
                    </a:cubicBezTo>
                    <a:lnTo>
                      <a:pt x="7782" y="2300"/>
                    </a:lnTo>
                    <a:cubicBezTo>
                      <a:pt x="7842" y="2300"/>
                      <a:pt x="7842" y="2241"/>
                      <a:pt x="7842" y="2241"/>
                    </a:cubicBezTo>
                    <a:cubicBezTo>
                      <a:pt x="7916" y="2181"/>
                      <a:pt x="7842" y="2121"/>
                      <a:pt x="7782" y="2121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3" name="Google Shape;783;p42"/>
              <p:cNvSpPr/>
              <p:nvPr/>
            </p:nvSpPr>
            <p:spPr>
              <a:xfrm>
                <a:off x="3999020" y="2572370"/>
                <a:ext cx="405255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266" extrusionOk="0">
                    <a:moveTo>
                      <a:pt x="69" y="1"/>
                    </a:moveTo>
                    <a:cubicBezTo>
                      <a:pt x="30" y="1"/>
                      <a:pt x="1" y="43"/>
                      <a:pt x="1" y="85"/>
                    </a:cubicBezTo>
                    <a:cubicBezTo>
                      <a:pt x="1" y="145"/>
                      <a:pt x="1" y="145"/>
                      <a:pt x="60" y="205"/>
                    </a:cubicBezTo>
                    <a:lnTo>
                      <a:pt x="7722" y="2266"/>
                    </a:lnTo>
                    <a:cubicBezTo>
                      <a:pt x="7782" y="2266"/>
                      <a:pt x="7841" y="2206"/>
                      <a:pt x="7841" y="2206"/>
                    </a:cubicBezTo>
                    <a:cubicBezTo>
                      <a:pt x="7841" y="2131"/>
                      <a:pt x="7841" y="2072"/>
                      <a:pt x="7782" y="2072"/>
                    </a:cubicBezTo>
                    <a:lnTo>
                      <a:pt x="120" y="26"/>
                    </a:lnTo>
                    <a:cubicBezTo>
                      <a:pt x="103" y="8"/>
                      <a:pt x="85" y="1"/>
                      <a:pt x="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4" name="Google Shape;784;p42"/>
              <p:cNvSpPr/>
              <p:nvPr/>
            </p:nvSpPr>
            <p:spPr>
              <a:xfrm>
                <a:off x="3985894" y="2602240"/>
                <a:ext cx="408356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2241" extrusionOk="0">
                    <a:moveTo>
                      <a:pt x="135" y="0"/>
                    </a:moveTo>
                    <a:cubicBezTo>
                      <a:pt x="135" y="0"/>
                      <a:pt x="60" y="0"/>
                      <a:pt x="1" y="60"/>
                    </a:cubicBezTo>
                    <a:cubicBezTo>
                      <a:pt x="1" y="135"/>
                      <a:pt x="60" y="194"/>
                      <a:pt x="135" y="194"/>
                    </a:cubicBezTo>
                    <a:lnTo>
                      <a:pt x="7722" y="2240"/>
                    </a:lnTo>
                    <a:lnTo>
                      <a:pt x="7782" y="2240"/>
                    </a:lnTo>
                    <a:cubicBezTo>
                      <a:pt x="7842" y="2240"/>
                      <a:pt x="7842" y="2240"/>
                      <a:pt x="7842" y="2181"/>
                    </a:cubicBezTo>
                    <a:cubicBezTo>
                      <a:pt x="7901" y="2121"/>
                      <a:pt x="7842" y="2061"/>
                      <a:pt x="7782" y="2061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5" name="Google Shape;785;p42"/>
              <p:cNvSpPr/>
              <p:nvPr/>
            </p:nvSpPr>
            <p:spPr>
              <a:xfrm>
                <a:off x="3976644" y="2631541"/>
                <a:ext cx="405255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241" extrusionOk="0">
                    <a:moveTo>
                      <a:pt x="120" y="1"/>
                    </a:moveTo>
                    <a:cubicBezTo>
                      <a:pt x="60" y="1"/>
                      <a:pt x="0" y="1"/>
                      <a:pt x="0" y="60"/>
                    </a:cubicBezTo>
                    <a:cubicBezTo>
                      <a:pt x="0" y="120"/>
                      <a:pt x="0" y="180"/>
                      <a:pt x="60" y="180"/>
                    </a:cubicBezTo>
                    <a:lnTo>
                      <a:pt x="7707" y="2241"/>
                    </a:lnTo>
                    <a:cubicBezTo>
                      <a:pt x="7782" y="2241"/>
                      <a:pt x="7841" y="2241"/>
                      <a:pt x="7841" y="2181"/>
                    </a:cubicBezTo>
                    <a:cubicBezTo>
                      <a:pt x="7841" y="2106"/>
                      <a:pt x="7841" y="2106"/>
                      <a:pt x="7782" y="2047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6" name="Google Shape;786;p42"/>
              <p:cNvSpPr/>
              <p:nvPr/>
            </p:nvSpPr>
            <p:spPr>
              <a:xfrm>
                <a:off x="3963518" y="2660119"/>
                <a:ext cx="408356" cy="118910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2301" extrusionOk="0">
                    <a:moveTo>
                      <a:pt x="120" y="0"/>
                    </a:moveTo>
                    <a:cubicBezTo>
                      <a:pt x="60" y="0"/>
                      <a:pt x="60" y="60"/>
                      <a:pt x="1" y="60"/>
                    </a:cubicBezTo>
                    <a:cubicBezTo>
                      <a:pt x="1" y="135"/>
                      <a:pt x="60" y="194"/>
                      <a:pt x="60" y="194"/>
                    </a:cubicBezTo>
                    <a:lnTo>
                      <a:pt x="7722" y="2300"/>
                    </a:lnTo>
                    <a:lnTo>
                      <a:pt x="7782" y="2300"/>
                    </a:lnTo>
                    <a:cubicBezTo>
                      <a:pt x="7782" y="2300"/>
                      <a:pt x="7841" y="2241"/>
                      <a:pt x="7841" y="2181"/>
                    </a:cubicBezTo>
                    <a:cubicBezTo>
                      <a:pt x="7901" y="2181"/>
                      <a:pt x="7841" y="2121"/>
                      <a:pt x="7782" y="2121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7" name="Google Shape;787;p42"/>
              <p:cNvSpPr/>
              <p:nvPr/>
            </p:nvSpPr>
            <p:spPr>
              <a:xfrm>
                <a:off x="3954267" y="2691229"/>
                <a:ext cx="405255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266" extrusionOk="0">
                    <a:moveTo>
                      <a:pt x="69" y="1"/>
                    </a:moveTo>
                    <a:cubicBezTo>
                      <a:pt x="30" y="1"/>
                      <a:pt x="0" y="43"/>
                      <a:pt x="0" y="85"/>
                    </a:cubicBezTo>
                    <a:cubicBezTo>
                      <a:pt x="0" y="85"/>
                      <a:pt x="0" y="145"/>
                      <a:pt x="60" y="205"/>
                    </a:cubicBezTo>
                    <a:lnTo>
                      <a:pt x="7707" y="2266"/>
                    </a:lnTo>
                    <a:cubicBezTo>
                      <a:pt x="7767" y="2266"/>
                      <a:pt x="7841" y="2206"/>
                      <a:pt x="7841" y="2206"/>
                    </a:cubicBezTo>
                    <a:cubicBezTo>
                      <a:pt x="7841" y="2146"/>
                      <a:pt x="7767" y="2072"/>
                      <a:pt x="7767" y="2072"/>
                    </a:cubicBezTo>
                    <a:lnTo>
                      <a:pt x="120" y="26"/>
                    </a:lnTo>
                    <a:cubicBezTo>
                      <a:pt x="102" y="8"/>
                      <a:pt x="85" y="1"/>
                      <a:pt x="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8" name="Google Shape;788;p42"/>
              <p:cNvSpPr/>
              <p:nvPr/>
            </p:nvSpPr>
            <p:spPr>
              <a:xfrm>
                <a:off x="3941141" y="2721099"/>
                <a:ext cx="405255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241" extrusionOk="0">
                    <a:moveTo>
                      <a:pt x="120" y="0"/>
                    </a:moveTo>
                    <a:cubicBezTo>
                      <a:pt x="60" y="0"/>
                      <a:pt x="0" y="0"/>
                      <a:pt x="0" y="75"/>
                    </a:cubicBezTo>
                    <a:cubicBezTo>
                      <a:pt x="0" y="135"/>
                      <a:pt x="60" y="194"/>
                      <a:pt x="60" y="194"/>
                    </a:cubicBezTo>
                    <a:lnTo>
                      <a:pt x="7722" y="2240"/>
                    </a:lnTo>
                    <a:lnTo>
                      <a:pt x="7782" y="2240"/>
                    </a:lnTo>
                    <a:cubicBezTo>
                      <a:pt x="7782" y="2240"/>
                      <a:pt x="7841" y="2240"/>
                      <a:pt x="7841" y="2181"/>
                    </a:cubicBezTo>
                    <a:cubicBezTo>
                      <a:pt x="7841" y="2121"/>
                      <a:pt x="7841" y="2061"/>
                      <a:pt x="7782" y="2061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9" name="Google Shape;789;p42"/>
              <p:cNvSpPr/>
              <p:nvPr/>
            </p:nvSpPr>
            <p:spPr>
              <a:xfrm>
                <a:off x="3928015" y="2750400"/>
                <a:ext cx="408356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2241" extrusionOk="0">
                    <a:moveTo>
                      <a:pt x="195" y="1"/>
                    </a:moveTo>
                    <a:cubicBezTo>
                      <a:pt x="135" y="1"/>
                      <a:pt x="60" y="1"/>
                      <a:pt x="60" y="60"/>
                    </a:cubicBezTo>
                    <a:cubicBezTo>
                      <a:pt x="1" y="120"/>
                      <a:pt x="60" y="180"/>
                      <a:pt x="135" y="180"/>
                    </a:cubicBezTo>
                    <a:lnTo>
                      <a:pt x="7782" y="2241"/>
                    </a:lnTo>
                    <a:cubicBezTo>
                      <a:pt x="7841" y="2241"/>
                      <a:pt x="7841" y="2241"/>
                      <a:pt x="7901" y="2181"/>
                    </a:cubicBezTo>
                    <a:cubicBezTo>
                      <a:pt x="7901" y="2121"/>
                      <a:pt x="7841" y="2047"/>
                      <a:pt x="7841" y="2047"/>
                    </a:cubicBez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0" name="Google Shape;790;p42"/>
              <p:cNvSpPr/>
              <p:nvPr/>
            </p:nvSpPr>
            <p:spPr>
              <a:xfrm>
                <a:off x="3918765" y="2778978"/>
                <a:ext cx="405255" cy="119685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316" extrusionOk="0">
                    <a:moveTo>
                      <a:pt x="120" y="0"/>
                    </a:moveTo>
                    <a:cubicBezTo>
                      <a:pt x="60" y="0"/>
                      <a:pt x="0" y="0"/>
                      <a:pt x="0" y="75"/>
                    </a:cubicBezTo>
                    <a:cubicBezTo>
                      <a:pt x="0" y="135"/>
                      <a:pt x="0" y="194"/>
                      <a:pt x="60" y="194"/>
                    </a:cubicBezTo>
                    <a:lnTo>
                      <a:pt x="7707" y="2240"/>
                    </a:lnTo>
                    <a:lnTo>
                      <a:pt x="7781" y="2315"/>
                    </a:lnTo>
                    <a:cubicBezTo>
                      <a:pt x="7781" y="2315"/>
                      <a:pt x="7841" y="2240"/>
                      <a:pt x="7841" y="2181"/>
                    </a:cubicBezTo>
                    <a:cubicBezTo>
                      <a:pt x="7841" y="2181"/>
                      <a:pt x="7841" y="2121"/>
                      <a:pt x="7781" y="2061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1" name="Google Shape;791;p42"/>
              <p:cNvSpPr/>
              <p:nvPr/>
            </p:nvSpPr>
            <p:spPr>
              <a:xfrm>
                <a:off x="4545462" y="2589889"/>
                <a:ext cx="405255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241" extrusionOk="0">
                    <a:moveTo>
                      <a:pt x="135" y="0"/>
                    </a:moveTo>
                    <a:cubicBezTo>
                      <a:pt x="60" y="0"/>
                      <a:pt x="60" y="0"/>
                      <a:pt x="1" y="60"/>
                    </a:cubicBezTo>
                    <a:cubicBezTo>
                      <a:pt x="1" y="120"/>
                      <a:pt x="60" y="179"/>
                      <a:pt x="60" y="179"/>
                    </a:cubicBezTo>
                    <a:lnTo>
                      <a:pt x="7722" y="2240"/>
                    </a:lnTo>
                    <a:lnTo>
                      <a:pt x="7782" y="2240"/>
                    </a:lnTo>
                    <a:cubicBezTo>
                      <a:pt x="7782" y="2240"/>
                      <a:pt x="7841" y="2240"/>
                      <a:pt x="7841" y="2166"/>
                    </a:cubicBezTo>
                    <a:cubicBezTo>
                      <a:pt x="7841" y="2106"/>
                      <a:pt x="7841" y="2046"/>
                      <a:pt x="7782" y="2046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2" name="Google Shape;792;p42"/>
              <p:cNvSpPr/>
              <p:nvPr/>
            </p:nvSpPr>
            <p:spPr>
              <a:xfrm>
                <a:off x="4536211" y="2618415"/>
                <a:ext cx="405255" cy="115861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242" extrusionOk="0">
                    <a:moveTo>
                      <a:pt x="120" y="1"/>
                    </a:moveTo>
                    <a:cubicBezTo>
                      <a:pt x="60" y="1"/>
                      <a:pt x="0" y="1"/>
                      <a:pt x="0" y="61"/>
                    </a:cubicBezTo>
                    <a:cubicBezTo>
                      <a:pt x="0" y="120"/>
                      <a:pt x="0" y="195"/>
                      <a:pt x="60" y="195"/>
                    </a:cubicBezTo>
                    <a:lnTo>
                      <a:pt x="7707" y="2241"/>
                    </a:lnTo>
                    <a:cubicBezTo>
                      <a:pt x="7781" y="2241"/>
                      <a:pt x="7841" y="2241"/>
                      <a:pt x="7841" y="2181"/>
                    </a:cubicBezTo>
                    <a:cubicBezTo>
                      <a:pt x="7841" y="2122"/>
                      <a:pt x="7781" y="2122"/>
                      <a:pt x="7781" y="2062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3" name="Google Shape;793;p42"/>
              <p:cNvSpPr/>
              <p:nvPr/>
            </p:nvSpPr>
            <p:spPr>
              <a:xfrm>
                <a:off x="4523085" y="2647768"/>
                <a:ext cx="405255" cy="118910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301" extrusionOk="0">
                    <a:moveTo>
                      <a:pt x="120" y="0"/>
                    </a:moveTo>
                    <a:cubicBezTo>
                      <a:pt x="60" y="0"/>
                      <a:pt x="0" y="60"/>
                      <a:pt x="0" y="120"/>
                    </a:cubicBezTo>
                    <a:lnTo>
                      <a:pt x="60" y="180"/>
                    </a:lnTo>
                    <a:lnTo>
                      <a:pt x="7722" y="2300"/>
                    </a:lnTo>
                    <a:lnTo>
                      <a:pt x="7782" y="2300"/>
                    </a:lnTo>
                    <a:lnTo>
                      <a:pt x="7841" y="2241"/>
                    </a:lnTo>
                    <a:cubicBezTo>
                      <a:pt x="7841" y="2166"/>
                      <a:pt x="7841" y="2106"/>
                      <a:pt x="7782" y="2106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4" name="Google Shape;794;p42"/>
              <p:cNvSpPr/>
              <p:nvPr/>
            </p:nvSpPr>
            <p:spPr>
              <a:xfrm>
                <a:off x="4509959" y="2678103"/>
                <a:ext cx="409131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7917" h="2266" extrusionOk="0">
                    <a:moveTo>
                      <a:pt x="144" y="1"/>
                    </a:moveTo>
                    <a:cubicBezTo>
                      <a:pt x="105" y="1"/>
                      <a:pt x="75" y="43"/>
                      <a:pt x="75" y="85"/>
                    </a:cubicBezTo>
                    <a:cubicBezTo>
                      <a:pt x="1" y="160"/>
                      <a:pt x="75" y="160"/>
                      <a:pt x="135" y="220"/>
                    </a:cubicBezTo>
                    <a:lnTo>
                      <a:pt x="7782" y="2266"/>
                    </a:lnTo>
                    <a:cubicBezTo>
                      <a:pt x="7841" y="2266"/>
                      <a:pt x="7841" y="2206"/>
                      <a:pt x="7916" y="2206"/>
                    </a:cubicBezTo>
                    <a:cubicBezTo>
                      <a:pt x="7916" y="2146"/>
                      <a:pt x="7841" y="2087"/>
                      <a:pt x="7841" y="2087"/>
                    </a:cubicBezTo>
                    <a:lnTo>
                      <a:pt x="195" y="26"/>
                    </a:lnTo>
                    <a:cubicBezTo>
                      <a:pt x="177" y="8"/>
                      <a:pt x="160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5" name="Google Shape;795;p42"/>
              <p:cNvSpPr/>
              <p:nvPr/>
            </p:nvSpPr>
            <p:spPr>
              <a:xfrm>
                <a:off x="4500709" y="2708748"/>
                <a:ext cx="405255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241" extrusionOk="0">
                    <a:moveTo>
                      <a:pt x="120" y="0"/>
                    </a:moveTo>
                    <a:cubicBezTo>
                      <a:pt x="60" y="0"/>
                      <a:pt x="0" y="0"/>
                      <a:pt x="0" y="60"/>
                    </a:cubicBezTo>
                    <a:cubicBezTo>
                      <a:pt x="0" y="120"/>
                      <a:pt x="0" y="179"/>
                      <a:pt x="60" y="179"/>
                    </a:cubicBezTo>
                    <a:lnTo>
                      <a:pt x="7722" y="2240"/>
                    </a:lnTo>
                    <a:lnTo>
                      <a:pt x="7781" y="2240"/>
                    </a:lnTo>
                    <a:cubicBezTo>
                      <a:pt x="7781" y="2240"/>
                      <a:pt x="7841" y="2240"/>
                      <a:pt x="7841" y="2181"/>
                    </a:cubicBezTo>
                    <a:cubicBezTo>
                      <a:pt x="7841" y="2106"/>
                      <a:pt x="7841" y="2046"/>
                      <a:pt x="7781" y="2046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6" name="Google Shape;796;p42"/>
              <p:cNvSpPr/>
              <p:nvPr/>
            </p:nvSpPr>
            <p:spPr>
              <a:xfrm>
                <a:off x="4487582" y="2737274"/>
                <a:ext cx="408304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2241" extrusionOk="0">
                    <a:moveTo>
                      <a:pt x="195" y="1"/>
                    </a:moveTo>
                    <a:cubicBezTo>
                      <a:pt x="135" y="1"/>
                      <a:pt x="60" y="1"/>
                      <a:pt x="60" y="60"/>
                    </a:cubicBezTo>
                    <a:cubicBezTo>
                      <a:pt x="0" y="135"/>
                      <a:pt x="60" y="195"/>
                      <a:pt x="135" y="195"/>
                    </a:cubicBezTo>
                    <a:lnTo>
                      <a:pt x="7782" y="2241"/>
                    </a:lnTo>
                    <a:cubicBezTo>
                      <a:pt x="7841" y="2241"/>
                      <a:pt x="7841" y="2241"/>
                      <a:pt x="7901" y="2181"/>
                    </a:cubicBezTo>
                    <a:cubicBezTo>
                      <a:pt x="7901" y="2122"/>
                      <a:pt x="7841" y="2062"/>
                      <a:pt x="7782" y="2062"/>
                    </a:cubicBez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7" name="Google Shape;797;p42"/>
              <p:cNvSpPr/>
              <p:nvPr/>
            </p:nvSpPr>
            <p:spPr>
              <a:xfrm>
                <a:off x="4478332" y="2766627"/>
                <a:ext cx="405255" cy="118910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301" extrusionOk="0">
                    <a:moveTo>
                      <a:pt x="120" y="0"/>
                    </a:moveTo>
                    <a:cubicBezTo>
                      <a:pt x="60" y="0"/>
                      <a:pt x="0" y="60"/>
                      <a:pt x="0" y="60"/>
                    </a:cubicBezTo>
                    <a:cubicBezTo>
                      <a:pt x="0" y="120"/>
                      <a:pt x="0" y="180"/>
                      <a:pt x="60" y="180"/>
                    </a:cubicBezTo>
                    <a:lnTo>
                      <a:pt x="7707" y="2300"/>
                    </a:lnTo>
                    <a:cubicBezTo>
                      <a:pt x="7781" y="2300"/>
                      <a:pt x="7841" y="2241"/>
                      <a:pt x="7841" y="2181"/>
                    </a:cubicBezTo>
                    <a:cubicBezTo>
                      <a:pt x="7841" y="2181"/>
                      <a:pt x="7841" y="2106"/>
                      <a:pt x="7781" y="2046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8" name="Google Shape;798;p42"/>
              <p:cNvSpPr/>
              <p:nvPr/>
            </p:nvSpPr>
            <p:spPr>
              <a:xfrm>
                <a:off x="4465206" y="2797014"/>
                <a:ext cx="408304" cy="117050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2265" extrusionOk="0">
                    <a:moveTo>
                      <a:pt x="108" y="0"/>
                    </a:moveTo>
                    <a:cubicBezTo>
                      <a:pt x="91" y="0"/>
                      <a:pt x="60" y="46"/>
                      <a:pt x="60" y="99"/>
                    </a:cubicBezTo>
                    <a:cubicBezTo>
                      <a:pt x="0" y="99"/>
                      <a:pt x="60" y="159"/>
                      <a:pt x="120" y="219"/>
                    </a:cubicBezTo>
                    <a:lnTo>
                      <a:pt x="7781" y="2265"/>
                    </a:lnTo>
                    <a:cubicBezTo>
                      <a:pt x="7841" y="2265"/>
                      <a:pt x="7841" y="2205"/>
                      <a:pt x="7841" y="2205"/>
                    </a:cubicBezTo>
                    <a:cubicBezTo>
                      <a:pt x="7901" y="2145"/>
                      <a:pt x="7841" y="2086"/>
                      <a:pt x="7781" y="2086"/>
                    </a:cubicBezTo>
                    <a:lnTo>
                      <a:pt x="120" y="25"/>
                    </a:lnTo>
                    <a:cubicBezTo>
                      <a:pt x="120" y="8"/>
                      <a:pt x="115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9" name="Google Shape;799;p42"/>
              <p:cNvSpPr/>
              <p:nvPr/>
            </p:nvSpPr>
            <p:spPr>
              <a:xfrm>
                <a:off x="4455956" y="2827607"/>
                <a:ext cx="405203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41" extrusionOk="0">
                    <a:moveTo>
                      <a:pt x="120" y="0"/>
                    </a:moveTo>
                    <a:cubicBezTo>
                      <a:pt x="60" y="0"/>
                      <a:pt x="0" y="0"/>
                      <a:pt x="0" y="60"/>
                    </a:cubicBezTo>
                    <a:cubicBezTo>
                      <a:pt x="0" y="120"/>
                      <a:pt x="0" y="179"/>
                      <a:pt x="60" y="179"/>
                    </a:cubicBezTo>
                    <a:lnTo>
                      <a:pt x="7707" y="2240"/>
                    </a:lnTo>
                    <a:cubicBezTo>
                      <a:pt x="7766" y="2240"/>
                      <a:pt x="7841" y="2240"/>
                      <a:pt x="7841" y="2181"/>
                    </a:cubicBezTo>
                    <a:cubicBezTo>
                      <a:pt x="7841" y="2121"/>
                      <a:pt x="7841" y="2046"/>
                      <a:pt x="7766" y="2046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0" name="Google Shape;800;p42"/>
              <p:cNvSpPr/>
              <p:nvPr/>
            </p:nvSpPr>
            <p:spPr>
              <a:xfrm>
                <a:off x="4442829" y="2856133"/>
                <a:ext cx="408304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2241" extrusionOk="0">
                    <a:moveTo>
                      <a:pt x="120" y="1"/>
                    </a:moveTo>
                    <a:cubicBezTo>
                      <a:pt x="120" y="1"/>
                      <a:pt x="60" y="1"/>
                      <a:pt x="0" y="75"/>
                    </a:cubicBezTo>
                    <a:cubicBezTo>
                      <a:pt x="0" y="135"/>
                      <a:pt x="60" y="195"/>
                      <a:pt x="120" y="195"/>
                    </a:cubicBezTo>
                    <a:lnTo>
                      <a:pt x="7722" y="2241"/>
                    </a:lnTo>
                    <a:lnTo>
                      <a:pt x="7781" y="2241"/>
                    </a:lnTo>
                    <a:cubicBezTo>
                      <a:pt x="7841" y="2241"/>
                      <a:pt x="7841" y="2241"/>
                      <a:pt x="7841" y="2181"/>
                    </a:cubicBezTo>
                    <a:cubicBezTo>
                      <a:pt x="7901" y="2121"/>
                      <a:pt x="7841" y="2062"/>
                      <a:pt x="7781" y="2062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1" name="Google Shape;801;p42"/>
              <p:cNvSpPr/>
              <p:nvPr/>
            </p:nvSpPr>
            <p:spPr>
              <a:xfrm>
                <a:off x="4432804" y="2885486"/>
                <a:ext cx="405203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41" extrusionOk="0">
                    <a:moveTo>
                      <a:pt x="134" y="0"/>
                    </a:moveTo>
                    <a:cubicBezTo>
                      <a:pt x="75" y="0"/>
                      <a:pt x="0" y="0"/>
                      <a:pt x="0" y="60"/>
                    </a:cubicBezTo>
                    <a:cubicBezTo>
                      <a:pt x="0" y="120"/>
                      <a:pt x="0" y="179"/>
                      <a:pt x="75" y="179"/>
                    </a:cubicBezTo>
                    <a:lnTo>
                      <a:pt x="7721" y="2240"/>
                    </a:lnTo>
                    <a:cubicBezTo>
                      <a:pt x="7781" y="2240"/>
                      <a:pt x="7841" y="2240"/>
                      <a:pt x="7841" y="2181"/>
                    </a:cubicBezTo>
                    <a:cubicBezTo>
                      <a:pt x="7841" y="2121"/>
                      <a:pt x="7841" y="2121"/>
                      <a:pt x="7781" y="2046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2" name="Google Shape;802;p42"/>
              <p:cNvSpPr/>
              <p:nvPr/>
            </p:nvSpPr>
            <p:spPr>
              <a:xfrm>
                <a:off x="4420453" y="2914013"/>
                <a:ext cx="405203" cy="119685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316" extrusionOk="0">
                    <a:moveTo>
                      <a:pt x="120" y="1"/>
                    </a:moveTo>
                    <a:cubicBezTo>
                      <a:pt x="60" y="1"/>
                      <a:pt x="60" y="76"/>
                      <a:pt x="0" y="135"/>
                    </a:cubicBezTo>
                    <a:lnTo>
                      <a:pt x="60" y="195"/>
                    </a:lnTo>
                    <a:lnTo>
                      <a:pt x="7706" y="2316"/>
                    </a:lnTo>
                    <a:lnTo>
                      <a:pt x="7781" y="2316"/>
                    </a:lnTo>
                    <a:lnTo>
                      <a:pt x="7841" y="2241"/>
                    </a:lnTo>
                    <a:cubicBezTo>
                      <a:pt x="7841" y="2181"/>
                      <a:pt x="7841" y="2122"/>
                      <a:pt x="7781" y="2122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3" name="Google Shape;803;p42"/>
              <p:cNvSpPr/>
              <p:nvPr/>
            </p:nvSpPr>
            <p:spPr>
              <a:xfrm>
                <a:off x="3892512" y="2836857"/>
                <a:ext cx="405255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241" extrusionOk="0">
                    <a:moveTo>
                      <a:pt x="135" y="0"/>
                    </a:moveTo>
                    <a:cubicBezTo>
                      <a:pt x="75" y="0"/>
                      <a:pt x="1" y="0"/>
                      <a:pt x="1" y="75"/>
                    </a:cubicBezTo>
                    <a:cubicBezTo>
                      <a:pt x="1" y="135"/>
                      <a:pt x="1" y="195"/>
                      <a:pt x="75" y="195"/>
                    </a:cubicBezTo>
                    <a:lnTo>
                      <a:pt x="7722" y="2241"/>
                    </a:lnTo>
                    <a:cubicBezTo>
                      <a:pt x="7782" y="2241"/>
                      <a:pt x="7841" y="2241"/>
                      <a:pt x="7841" y="2181"/>
                    </a:cubicBezTo>
                    <a:cubicBezTo>
                      <a:pt x="7841" y="2121"/>
                      <a:pt x="7841" y="2061"/>
                      <a:pt x="7782" y="2061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4" name="Google Shape;804;p42"/>
              <p:cNvSpPr/>
              <p:nvPr/>
            </p:nvSpPr>
            <p:spPr>
              <a:xfrm>
                <a:off x="3880161" y="2866159"/>
                <a:ext cx="408356" cy="115861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2242" extrusionOk="0">
                    <a:moveTo>
                      <a:pt x="120" y="1"/>
                    </a:moveTo>
                    <a:cubicBezTo>
                      <a:pt x="120" y="1"/>
                      <a:pt x="60" y="1"/>
                      <a:pt x="1" y="61"/>
                    </a:cubicBezTo>
                    <a:cubicBezTo>
                      <a:pt x="1" y="120"/>
                      <a:pt x="60" y="180"/>
                      <a:pt x="120" y="180"/>
                    </a:cubicBezTo>
                    <a:lnTo>
                      <a:pt x="7707" y="2241"/>
                    </a:lnTo>
                    <a:lnTo>
                      <a:pt x="7782" y="2241"/>
                    </a:lnTo>
                    <a:cubicBezTo>
                      <a:pt x="7841" y="2241"/>
                      <a:pt x="7841" y="2241"/>
                      <a:pt x="7841" y="2181"/>
                    </a:cubicBezTo>
                    <a:cubicBezTo>
                      <a:pt x="7901" y="2122"/>
                      <a:pt x="7841" y="2122"/>
                      <a:pt x="7782" y="2047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5" name="Google Shape;805;p42"/>
              <p:cNvSpPr/>
              <p:nvPr/>
            </p:nvSpPr>
            <p:spPr>
              <a:xfrm>
                <a:off x="3870136" y="2894737"/>
                <a:ext cx="405255" cy="119685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316" extrusionOk="0">
                    <a:moveTo>
                      <a:pt x="135" y="0"/>
                    </a:moveTo>
                    <a:cubicBezTo>
                      <a:pt x="60" y="0"/>
                      <a:pt x="0" y="75"/>
                      <a:pt x="0" y="75"/>
                    </a:cubicBezTo>
                    <a:cubicBezTo>
                      <a:pt x="0" y="135"/>
                      <a:pt x="0" y="195"/>
                      <a:pt x="60" y="195"/>
                    </a:cubicBezTo>
                    <a:lnTo>
                      <a:pt x="7722" y="2315"/>
                    </a:lnTo>
                    <a:cubicBezTo>
                      <a:pt x="7782" y="2315"/>
                      <a:pt x="7841" y="2241"/>
                      <a:pt x="7841" y="2181"/>
                    </a:cubicBezTo>
                    <a:cubicBezTo>
                      <a:pt x="7841" y="2181"/>
                      <a:pt x="7841" y="2121"/>
                      <a:pt x="7782" y="2121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6" name="Google Shape;806;p42"/>
              <p:cNvSpPr/>
              <p:nvPr/>
            </p:nvSpPr>
            <p:spPr>
              <a:xfrm>
                <a:off x="3857785" y="2925847"/>
                <a:ext cx="408356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2266" extrusionOk="0">
                    <a:moveTo>
                      <a:pt x="80" y="1"/>
                    </a:moveTo>
                    <a:cubicBezTo>
                      <a:pt x="55" y="1"/>
                      <a:pt x="43" y="43"/>
                      <a:pt x="1" y="85"/>
                    </a:cubicBezTo>
                    <a:cubicBezTo>
                      <a:pt x="1" y="145"/>
                      <a:pt x="60" y="145"/>
                      <a:pt x="60" y="220"/>
                    </a:cubicBezTo>
                    <a:lnTo>
                      <a:pt x="7707" y="2266"/>
                    </a:lnTo>
                    <a:lnTo>
                      <a:pt x="7767" y="2266"/>
                    </a:lnTo>
                    <a:lnTo>
                      <a:pt x="7841" y="2206"/>
                    </a:lnTo>
                    <a:cubicBezTo>
                      <a:pt x="7901" y="2146"/>
                      <a:pt x="7841" y="2087"/>
                      <a:pt x="7767" y="2087"/>
                    </a:cubicBezTo>
                    <a:lnTo>
                      <a:pt x="120" y="26"/>
                    </a:lnTo>
                    <a:cubicBezTo>
                      <a:pt x="102" y="8"/>
                      <a:pt x="90" y="1"/>
                      <a:pt x="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7" name="Google Shape;807;p42"/>
              <p:cNvSpPr/>
              <p:nvPr/>
            </p:nvSpPr>
            <p:spPr>
              <a:xfrm>
                <a:off x="3847759" y="2956492"/>
                <a:ext cx="405255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241" extrusionOk="0">
                    <a:moveTo>
                      <a:pt x="120" y="0"/>
                    </a:moveTo>
                    <a:cubicBezTo>
                      <a:pt x="60" y="0"/>
                      <a:pt x="0" y="0"/>
                      <a:pt x="0" y="60"/>
                    </a:cubicBezTo>
                    <a:cubicBezTo>
                      <a:pt x="0" y="120"/>
                      <a:pt x="0" y="179"/>
                      <a:pt x="60" y="179"/>
                    </a:cubicBezTo>
                    <a:lnTo>
                      <a:pt x="7722" y="2240"/>
                    </a:lnTo>
                    <a:cubicBezTo>
                      <a:pt x="7781" y="2240"/>
                      <a:pt x="7841" y="2240"/>
                      <a:pt x="7841" y="2166"/>
                    </a:cubicBezTo>
                    <a:cubicBezTo>
                      <a:pt x="7841" y="2106"/>
                      <a:pt x="7781" y="2046"/>
                      <a:pt x="7781" y="2046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8" name="Google Shape;808;p42"/>
              <p:cNvSpPr/>
              <p:nvPr/>
            </p:nvSpPr>
            <p:spPr>
              <a:xfrm>
                <a:off x="3834633" y="2985018"/>
                <a:ext cx="405255" cy="115861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242" extrusionOk="0">
                    <a:moveTo>
                      <a:pt x="135" y="1"/>
                    </a:moveTo>
                    <a:cubicBezTo>
                      <a:pt x="75" y="1"/>
                      <a:pt x="0" y="1"/>
                      <a:pt x="0" y="61"/>
                    </a:cubicBezTo>
                    <a:cubicBezTo>
                      <a:pt x="0" y="120"/>
                      <a:pt x="75" y="195"/>
                      <a:pt x="75" y="195"/>
                    </a:cubicBezTo>
                    <a:lnTo>
                      <a:pt x="7722" y="2241"/>
                    </a:lnTo>
                    <a:lnTo>
                      <a:pt x="7782" y="2241"/>
                    </a:lnTo>
                    <a:cubicBezTo>
                      <a:pt x="7782" y="2241"/>
                      <a:pt x="7841" y="2241"/>
                      <a:pt x="7841" y="2181"/>
                    </a:cubicBezTo>
                    <a:cubicBezTo>
                      <a:pt x="7841" y="2122"/>
                      <a:pt x="7841" y="2062"/>
                      <a:pt x="7782" y="2062"/>
                    </a:cubicBezTo>
                    <a:lnTo>
                      <a:pt x="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9" name="Google Shape;809;p42"/>
              <p:cNvSpPr/>
              <p:nvPr/>
            </p:nvSpPr>
            <p:spPr>
              <a:xfrm>
                <a:off x="3822282" y="3014371"/>
                <a:ext cx="408356" cy="118910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2301" extrusionOk="0">
                    <a:moveTo>
                      <a:pt x="180" y="0"/>
                    </a:moveTo>
                    <a:cubicBezTo>
                      <a:pt x="120" y="0"/>
                      <a:pt x="60" y="60"/>
                      <a:pt x="60" y="60"/>
                    </a:cubicBezTo>
                    <a:cubicBezTo>
                      <a:pt x="1" y="120"/>
                      <a:pt x="60" y="180"/>
                      <a:pt x="120" y="180"/>
                    </a:cubicBezTo>
                    <a:lnTo>
                      <a:pt x="7782" y="2241"/>
                    </a:lnTo>
                    <a:lnTo>
                      <a:pt x="7782" y="2300"/>
                    </a:lnTo>
                    <a:cubicBezTo>
                      <a:pt x="7841" y="2300"/>
                      <a:pt x="7841" y="2241"/>
                      <a:pt x="7901" y="2166"/>
                    </a:cubicBezTo>
                    <a:cubicBezTo>
                      <a:pt x="7901" y="2166"/>
                      <a:pt x="7841" y="2106"/>
                      <a:pt x="7841" y="2046"/>
                    </a:cubicBez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0" name="Google Shape;810;p42"/>
              <p:cNvSpPr/>
              <p:nvPr/>
            </p:nvSpPr>
            <p:spPr>
              <a:xfrm>
                <a:off x="3812257" y="3042897"/>
                <a:ext cx="405255" cy="118910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301" extrusionOk="0">
                    <a:moveTo>
                      <a:pt x="135" y="1"/>
                    </a:moveTo>
                    <a:cubicBezTo>
                      <a:pt x="60" y="1"/>
                      <a:pt x="0" y="61"/>
                      <a:pt x="0" y="120"/>
                    </a:cubicBezTo>
                    <a:cubicBezTo>
                      <a:pt x="0" y="120"/>
                      <a:pt x="0" y="195"/>
                      <a:pt x="60" y="195"/>
                    </a:cubicBezTo>
                    <a:lnTo>
                      <a:pt x="7722" y="2301"/>
                    </a:lnTo>
                    <a:lnTo>
                      <a:pt x="7781" y="2301"/>
                    </a:lnTo>
                    <a:lnTo>
                      <a:pt x="7841" y="2241"/>
                    </a:lnTo>
                    <a:cubicBezTo>
                      <a:pt x="7841" y="2181"/>
                      <a:pt x="7841" y="2122"/>
                      <a:pt x="7781" y="2122"/>
                    </a:cubicBezTo>
                    <a:lnTo>
                      <a:pt x="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1" name="Google Shape;811;p42"/>
              <p:cNvSpPr/>
              <p:nvPr/>
            </p:nvSpPr>
            <p:spPr>
              <a:xfrm>
                <a:off x="3799906" y="3074059"/>
                <a:ext cx="408304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2266" extrusionOk="0">
                    <a:moveTo>
                      <a:pt x="129" y="0"/>
                    </a:moveTo>
                    <a:cubicBezTo>
                      <a:pt x="90" y="0"/>
                      <a:pt x="60" y="43"/>
                      <a:pt x="60" y="85"/>
                    </a:cubicBezTo>
                    <a:cubicBezTo>
                      <a:pt x="0" y="145"/>
                      <a:pt x="60" y="145"/>
                      <a:pt x="120" y="204"/>
                    </a:cubicBezTo>
                    <a:lnTo>
                      <a:pt x="7767" y="2265"/>
                    </a:lnTo>
                    <a:cubicBezTo>
                      <a:pt x="7841" y="2265"/>
                      <a:pt x="7841" y="2265"/>
                      <a:pt x="7901" y="2206"/>
                    </a:cubicBezTo>
                    <a:cubicBezTo>
                      <a:pt x="7901" y="2131"/>
                      <a:pt x="7841" y="2071"/>
                      <a:pt x="7767" y="2071"/>
                    </a:cubicBezTo>
                    <a:lnTo>
                      <a:pt x="180" y="25"/>
                    </a:lnTo>
                    <a:cubicBezTo>
                      <a:pt x="162" y="8"/>
                      <a:pt x="145" y="0"/>
                      <a:pt x="1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2" name="Google Shape;812;p42"/>
              <p:cNvSpPr/>
              <p:nvPr/>
            </p:nvSpPr>
            <p:spPr>
              <a:xfrm>
                <a:off x="3789880" y="3103877"/>
                <a:ext cx="405255" cy="115861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242" extrusionOk="0">
                    <a:moveTo>
                      <a:pt x="120" y="1"/>
                    </a:moveTo>
                    <a:cubicBezTo>
                      <a:pt x="60" y="1"/>
                      <a:pt x="0" y="1"/>
                      <a:pt x="0" y="61"/>
                    </a:cubicBezTo>
                    <a:cubicBezTo>
                      <a:pt x="0" y="135"/>
                      <a:pt x="0" y="195"/>
                      <a:pt x="60" y="195"/>
                    </a:cubicBezTo>
                    <a:lnTo>
                      <a:pt x="7722" y="2241"/>
                    </a:lnTo>
                    <a:lnTo>
                      <a:pt x="7781" y="2241"/>
                    </a:lnTo>
                    <a:cubicBezTo>
                      <a:pt x="7781" y="2241"/>
                      <a:pt x="7841" y="2241"/>
                      <a:pt x="7841" y="2181"/>
                    </a:cubicBezTo>
                    <a:cubicBezTo>
                      <a:pt x="7841" y="2122"/>
                      <a:pt x="7841" y="2062"/>
                      <a:pt x="7781" y="2062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3" name="Google Shape;813;p42"/>
              <p:cNvSpPr/>
              <p:nvPr/>
            </p:nvSpPr>
            <p:spPr>
              <a:xfrm>
                <a:off x="3776754" y="3133230"/>
                <a:ext cx="409079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916" h="2241" extrusionOk="0">
                    <a:moveTo>
                      <a:pt x="135" y="0"/>
                    </a:moveTo>
                    <a:cubicBezTo>
                      <a:pt x="135" y="0"/>
                      <a:pt x="75" y="0"/>
                      <a:pt x="75" y="60"/>
                    </a:cubicBezTo>
                    <a:cubicBezTo>
                      <a:pt x="0" y="120"/>
                      <a:pt x="75" y="180"/>
                      <a:pt x="135" y="180"/>
                    </a:cubicBezTo>
                    <a:lnTo>
                      <a:pt x="7781" y="2241"/>
                    </a:lnTo>
                    <a:cubicBezTo>
                      <a:pt x="7841" y="2241"/>
                      <a:pt x="7841" y="2241"/>
                      <a:pt x="7841" y="2181"/>
                    </a:cubicBezTo>
                    <a:cubicBezTo>
                      <a:pt x="7916" y="2106"/>
                      <a:pt x="7841" y="2106"/>
                      <a:pt x="7781" y="2046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4" name="Google Shape;814;p42"/>
              <p:cNvSpPr/>
              <p:nvPr/>
            </p:nvSpPr>
            <p:spPr>
              <a:xfrm>
                <a:off x="3767504" y="3161756"/>
                <a:ext cx="405203" cy="11891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301" extrusionOk="0">
                    <a:moveTo>
                      <a:pt x="120" y="1"/>
                    </a:moveTo>
                    <a:cubicBezTo>
                      <a:pt x="60" y="1"/>
                      <a:pt x="0" y="61"/>
                      <a:pt x="0" y="61"/>
                    </a:cubicBezTo>
                    <a:cubicBezTo>
                      <a:pt x="0" y="135"/>
                      <a:pt x="0" y="195"/>
                      <a:pt x="60" y="195"/>
                    </a:cubicBezTo>
                    <a:lnTo>
                      <a:pt x="7721" y="2301"/>
                    </a:lnTo>
                    <a:cubicBezTo>
                      <a:pt x="7781" y="2301"/>
                      <a:pt x="7841" y="2241"/>
                      <a:pt x="7841" y="2181"/>
                    </a:cubicBezTo>
                    <a:cubicBezTo>
                      <a:pt x="7841" y="2181"/>
                      <a:pt x="7841" y="2122"/>
                      <a:pt x="7781" y="2122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5" name="Google Shape;815;p42"/>
              <p:cNvSpPr/>
              <p:nvPr/>
            </p:nvSpPr>
            <p:spPr>
              <a:xfrm>
                <a:off x="4394201" y="2971892"/>
                <a:ext cx="405255" cy="115861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242" extrusionOk="0">
                    <a:moveTo>
                      <a:pt x="135" y="1"/>
                    </a:moveTo>
                    <a:cubicBezTo>
                      <a:pt x="75" y="1"/>
                      <a:pt x="0" y="1"/>
                      <a:pt x="0" y="76"/>
                    </a:cubicBezTo>
                    <a:cubicBezTo>
                      <a:pt x="0" y="135"/>
                      <a:pt x="0" y="195"/>
                      <a:pt x="75" y="195"/>
                    </a:cubicBezTo>
                    <a:lnTo>
                      <a:pt x="7722" y="2241"/>
                    </a:lnTo>
                    <a:lnTo>
                      <a:pt x="7781" y="2241"/>
                    </a:lnTo>
                    <a:cubicBezTo>
                      <a:pt x="7781" y="2241"/>
                      <a:pt x="7841" y="2241"/>
                      <a:pt x="7841" y="2181"/>
                    </a:cubicBezTo>
                    <a:cubicBezTo>
                      <a:pt x="7841" y="2122"/>
                      <a:pt x="7841" y="2122"/>
                      <a:pt x="7781" y="2062"/>
                    </a:cubicBezTo>
                    <a:lnTo>
                      <a:pt x="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6" name="Google Shape;816;p42"/>
              <p:cNvSpPr/>
              <p:nvPr/>
            </p:nvSpPr>
            <p:spPr>
              <a:xfrm>
                <a:off x="4381850" y="3001245"/>
                <a:ext cx="408304" cy="118910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2301" extrusionOk="0">
                    <a:moveTo>
                      <a:pt x="180" y="0"/>
                    </a:moveTo>
                    <a:cubicBezTo>
                      <a:pt x="120" y="0"/>
                      <a:pt x="60" y="60"/>
                      <a:pt x="60" y="60"/>
                    </a:cubicBezTo>
                    <a:cubicBezTo>
                      <a:pt x="0" y="120"/>
                      <a:pt x="60" y="180"/>
                      <a:pt x="120" y="180"/>
                    </a:cubicBezTo>
                    <a:lnTo>
                      <a:pt x="7781" y="2300"/>
                    </a:lnTo>
                    <a:cubicBezTo>
                      <a:pt x="7841" y="2300"/>
                      <a:pt x="7841" y="2241"/>
                      <a:pt x="7901" y="2181"/>
                    </a:cubicBezTo>
                    <a:cubicBezTo>
                      <a:pt x="7901" y="2181"/>
                      <a:pt x="7841" y="2121"/>
                      <a:pt x="7781" y="2121"/>
                    </a:cubicBez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7" name="Google Shape;817;p42"/>
              <p:cNvSpPr/>
              <p:nvPr/>
            </p:nvSpPr>
            <p:spPr>
              <a:xfrm>
                <a:off x="4371824" y="3032045"/>
                <a:ext cx="405203" cy="117411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72" extrusionOk="0">
                    <a:moveTo>
                      <a:pt x="73" y="0"/>
                    </a:moveTo>
                    <a:cubicBezTo>
                      <a:pt x="30" y="0"/>
                      <a:pt x="0" y="50"/>
                      <a:pt x="0" y="91"/>
                    </a:cubicBezTo>
                    <a:cubicBezTo>
                      <a:pt x="0" y="91"/>
                      <a:pt x="0" y="151"/>
                      <a:pt x="60" y="211"/>
                    </a:cubicBezTo>
                    <a:lnTo>
                      <a:pt x="7722" y="2272"/>
                    </a:lnTo>
                    <a:cubicBezTo>
                      <a:pt x="7781" y="2272"/>
                      <a:pt x="7841" y="2197"/>
                      <a:pt x="7841" y="2197"/>
                    </a:cubicBezTo>
                    <a:cubicBezTo>
                      <a:pt x="7841" y="2138"/>
                      <a:pt x="7841" y="2078"/>
                      <a:pt x="7781" y="2078"/>
                    </a:cubicBezTo>
                    <a:lnTo>
                      <a:pt x="135" y="32"/>
                    </a:lnTo>
                    <a:cubicBezTo>
                      <a:pt x="112" y="9"/>
                      <a:pt x="91" y="0"/>
                      <a:pt x="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8" name="Google Shape;818;p42"/>
              <p:cNvSpPr/>
              <p:nvPr/>
            </p:nvSpPr>
            <p:spPr>
              <a:xfrm>
                <a:off x="4359473" y="3062225"/>
                <a:ext cx="408304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2241" extrusionOk="0">
                    <a:moveTo>
                      <a:pt x="120" y="0"/>
                    </a:moveTo>
                    <a:cubicBezTo>
                      <a:pt x="120" y="0"/>
                      <a:pt x="60" y="0"/>
                      <a:pt x="60" y="60"/>
                    </a:cubicBezTo>
                    <a:cubicBezTo>
                      <a:pt x="0" y="120"/>
                      <a:pt x="60" y="194"/>
                      <a:pt x="120" y="194"/>
                    </a:cubicBezTo>
                    <a:lnTo>
                      <a:pt x="7766" y="2241"/>
                    </a:lnTo>
                    <a:cubicBezTo>
                      <a:pt x="7841" y="2241"/>
                      <a:pt x="7841" y="2241"/>
                      <a:pt x="7841" y="2181"/>
                    </a:cubicBezTo>
                    <a:cubicBezTo>
                      <a:pt x="7901" y="2121"/>
                      <a:pt x="7841" y="2061"/>
                      <a:pt x="7766" y="2061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9" name="Google Shape;819;p42"/>
              <p:cNvSpPr/>
              <p:nvPr/>
            </p:nvSpPr>
            <p:spPr>
              <a:xfrm>
                <a:off x="4349448" y="3091526"/>
                <a:ext cx="405203" cy="115861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42" extrusionOk="0">
                    <a:moveTo>
                      <a:pt x="120" y="1"/>
                    </a:moveTo>
                    <a:cubicBezTo>
                      <a:pt x="60" y="1"/>
                      <a:pt x="0" y="1"/>
                      <a:pt x="0" y="61"/>
                    </a:cubicBezTo>
                    <a:cubicBezTo>
                      <a:pt x="0" y="120"/>
                      <a:pt x="0" y="180"/>
                      <a:pt x="60" y="180"/>
                    </a:cubicBezTo>
                    <a:lnTo>
                      <a:pt x="7721" y="2241"/>
                    </a:lnTo>
                    <a:cubicBezTo>
                      <a:pt x="7781" y="2241"/>
                      <a:pt x="7841" y="2241"/>
                      <a:pt x="7841" y="2166"/>
                    </a:cubicBezTo>
                    <a:cubicBezTo>
                      <a:pt x="7841" y="2107"/>
                      <a:pt x="7841" y="2047"/>
                      <a:pt x="7781" y="2047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0" name="Google Shape;820;p42"/>
              <p:cNvSpPr/>
              <p:nvPr/>
            </p:nvSpPr>
            <p:spPr>
              <a:xfrm>
                <a:off x="4336321" y="3120104"/>
                <a:ext cx="409079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916" h="2241" extrusionOk="0">
                    <a:moveTo>
                      <a:pt x="135" y="0"/>
                    </a:moveTo>
                    <a:cubicBezTo>
                      <a:pt x="135" y="0"/>
                      <a:pt x="75" y="0"/>
                      <a:pt x="0" y="60"/>
                    </a:cubicBezTo>
                    <a:cubicBezTo>
                      <a:pt x="0" y="120"/>
                      <a:pt x="75" y="195"/>
                      <a:pt x="135" y="195"/>
                    </a:cubicBezTo>
                    <a:lnTo>
                      <a:pt x="7722" y="2241"/>
                    </a:lnTo>
                    <a:lnTo>
                      <a:pt x="7781" y="2241"/>
                    </a:lnTo>
                    <a:cubicBezTo>
                      <a:pt x="7841" y="2241"/>
                      <a:pt x="7841" y="2241"/>
                      <a:pt x="7841" y="2181"/>
                    </a:cubicBezTo>
                    <a:cubicBezTo>
                      <a:pt x="7916" y="2121"/>
                      <a:pt x="7841" y="2121"/>
                      <a:pt x="7781" y="2061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1" name="Google Shape;821;p42"/>
              <p:cNvSpPr/>
              <p:nvPr/>
            </p:nvSpPr>
            <p:spPr>
              <a:xfrm>
                <a:off x="4327019" y="3149405"/>
                <a:ext cx="405255" cy="118910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301" extrusionOk="0">
                    <a:moveTo>
                      <a:pt x="120" y="1"/>
                    </a:moveTo>
                    <a:cubicBezTo>
                      <a:pt x="61" y="1"/>
                      <a:pt x="1" y="61"/>
                      <a:pt x="1" y="120"/>
                    </a:cubicBezTo>
                    <a:cubicBezTo>
                      <a:pt x="1" y="120"/>
                      <a:pt x="1" y="180"/>
                      <a:pt x="61" y="180"/>
                    </a:cubicBezTo>
                    <a:lnTo>
                      <a:pt x="7722" y="2301"/>
                    </a:lnTo>
                    <a:cubicBezTo>
                      <a:pt x="7782" y="2301"/>
                      <a:pt x="7842" y="2241"/>
                      <a:pt x="7842" y="2241"/>
                    </a:cubicBezTo>
                    <a:cubicBezTo>
                      <a:pt x="7842" y="2167"/>
                      <a:pt x="7842" y="2107"/>
                      <a:pt x="7782" y="2107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2" name="Google Shape;822;p42"/>
              <p:cNvSpPr/>
              <p:nvPr/>
            </p:nvSpPr>
            <p:spPr>
              <a:xfrm>
                <a:off x="4313945" y="3179792"/>
                <a:ext cx="405203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66" extrusionOk="0">
                    <a:moveTo>
                      <a:pt x="85" y="1"/>
                    </a:moveTo>
                    <a:cubicBezTo>
                      <a:pt x="55" y="1"/>
                      <a:pt x="42" y="43"/>
                      <a:pt x="0" y="85"/>
                    </a:cubicBezTo>
                    <a:cubicBezTo>
                      <a:pt x="0" y="160"/>
                      <a:pt x="60" y="160"/>
                      <a:pt x="60" y="219"/>
                    </a:cubicBezTo>
                    <a:lnTo>
                      <a:pt x="7721" y="2266"/>
                    </a:lnTo>
                    <a:lnTo>
                      <a:pt x="7781" y="2266"/>
                    </a:lnTo>
                    <a:lnTo>
                      <a:pt x="7841" y="2206"/>
                    </a:lnTo>
                    <a:cubicBezTo>
                      <a:pt x="7841" y="2146"/>
                      <a:pt x="7841" y="2086"/>
                      <a:pt x="7781" y="2086"/>
                    </a:cubicBezTo>
                    <a:lnTo>
                      <a:pt x="134" y="25"/>
                    </a:lnTo>
                    <a:cubicBezTo>
                      <a:pt x="113" y="8"/>
                      <a:pt x="97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3" name="Google Shape;823;p42"/>
              <p:cNvSpPr/>
              <p:nvPr/>
            </p:nvSpPr>
            <p:spPr>
              <a:xfrm>
                <a:off x="4304643" y="3210385"/>
                <a:ext cx="405255" cy="115861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242" extrusionOk="0">
                    <a:moveTo>
                      <a:pt x="120" y="1"/>
                    </a:moveTo>
                    <a:cubicBezTo>
                      <a:pt x="61" y="1"/>
                      <a:pt x="1" y="1"/>
                      <a:pt x="1" y="61"/>
                    </a:cubicBezTo>
                    <a:cubicBezTo>
                      <a:pt x="1" y="120"/>
                      <a:pt x="1" y="180"/>
                      <a:pt x="61" y="180"/>
                    </a:cubicBezTo>
                    <a:lnTo>
                      <a:pt x="7707" y="2241"/>
                    </a:lnTo>
                    <a:cubicBezTo>
                      <a:pt x="7782" y="2241"/>
                      <a:pt x="7842" y="2241"/>
                      <a:pt x="7842" y="2181"/>
                    </a:cubicBezTo>
                    <a:cubicBezTo>
                      <a:pt x="7842" y="2107"/>
                      <a:pt x="7782" y="2047"/>
                      <a:pt x="7782" y="2047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4" name="Google Shape;824;p42"/>
              <p:cNvSpPr/>
              <p:nvPr/>
            </p:nvSpPr>
            <p:spPr>
              <a:xfrm>
                <a:off x="4291517" y="3238963"/>
                <a:ext cx="405255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241" extrusionOk="0">
                    <a:moveTo>
                      <a:pt x="120" y="0"/>
                    </a:moveTo>
                    <a:cubicBezTo>
                      <a:pt x="61" y="0"/>
                      <a:pt x="1" y="0"/>
                      <a:pt x="1" y="60"/>
                    </a:cubicBezTo>
                    <a:cubicBezTo>
                      <a:pt x="1" y="135"/>
                      <a:pt x="61" y="195"/>
                      <a:pt x="61" y="195"/>
                    </a:cubicBezTo>
                    <a:lnTo>
                      <a:pt x="7722" y="2241"/>
                    </a:lnTo>
                    <a:lnTo>
                      <a:pt x="7782" y="2241"/>
                    </a:lnTo>
                    <a:cubicBezTo>
                      <a:pt x="7782" y="2241"/>
                      <a:pt x="7842" y="2241"/>
                      <a:pt x="7842" y="2181"/>
                    </a:cubicBezTo>
                    <a:cubicBezTo>
                      <a:pt x="7842" y="2121"/>
                      <a:pt x="7842" y="2121"/>
                      <a:pt x="7782" y="2061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5" name="Google Shape;825;p42"/>
              <p:cNvSpPr/>
              <p:nvPr/>
            </p:nvSpPr>
            <p:spPr>
              <a:xfrm>
                <a:off x="4278442" y="3268264"/>
                <a:ext cx="409079" cy="118910"/>
              </a:xfrm>
              <a:custGeom>
                <a:avLst/>
                <a:gdLst/>
                <a:ahLst/>
                <a:cxnLst/>
                <a:rect l="l" t="t" r="r" b="b"/>
                <a:pathLst>
                  <a:path w="7916" h="2301" extrusionOk="0">
                    <a:moveTo>
                      <a:pt x="194" y="1"/>
                    </a:moveTo>
                    <a:cubicBezTo>
                      <a:pt x="134" y="1"/>
                      <a:pt x="75" y="61"/>
                      <a:pt x="75" y="61"/>
                    </a:cubicBezTo>
                    <a:cubicBezTo>
                      <a:pt x="0" y="120"/>
                      <a:pt x="75" y="180"/>
                      <a:pt x="134" y="180"/>
                    </a:cubicBezTo>
                    <a:lnTo>
                      <a:pt x="7781" y="2301"/>
                    </a:lnTo>
                    <a:cubicBezTo>
                      <a:pt x="7841" y="2301"/>
                      <a:pt x="7841" y="2241"/>
                      <a:pt x="7916" y="2181"/>
                    </a:cubicBezTo>
                    <a:lnTo>
                      <a:pt x="7841" y="2107"/>
                    </a:lnTo>
                    <a:lnTo>
                      <a:pt x="1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6" name="Google Shape;826;p42"/>
              <p:cNvSpPr/>
              <p:nvPr/>
            </p:nvSpPr>
            <p:spPr>
              <a:xfrm>
                <a:off x="4269140" y="3298651"/>
                <a:ext cx="405255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266" extrusionOk="0">
                    <a:moveTo>
                      <a:pt x="70" y="1"/>
                    </a:moveTo>
                    <a:cubicBezTo>
                      <a:pt x="31" y="1"/>
                      <a:pt x="1" y="47"/>
                      <a:pt x="1" y="100"/>
                    </a:cubicBezTo>
                    <a:cubicBezTo>
                      <a:pt x="1" y="100"/>
                      <a:pt x="1" y="160"/>
                      <a:pt x="61" y="219"/>
                    </a:cubicBezTo>
                    <a:lnTo>
                      <a:pt x="7722" y="2266"/>
                    </a:lnTo>
                    <a:lnTo>
                      <a:pt x="7782" y="2266"/>
                    </a:lnTo>
                    <a:lnTo>
                      <a:pt x="7842" y="2206"/>
                    </a:lnTo>
                    <a:cubicBezTo>
                      <a:pt x="7842" y="2146"/>
                      <a:pt x="7842" y="2086"/>
                      <a:pt x="7782" y="2086"/>
                    </a:cubicBezTo>
                    <a:lnTo>
                      <a:pt x="120" y="25"/>
                    </a:lnTo>
                    <a:cubicBezTo>
                      <a:pt x="103" y="8"/>
                      <a:pt x="86" y="1"/>
                      <a:pt x="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7" name="Google Shape;827;p42"/>
            <p:cNvGrpSpPr/>
            <p:nvPr/>
          </p:nvGrpSpPr>
          <p:grpSpPr>
            <a:xfrm>
              <a:off x="6376952" y="3576556"/>
              <a:ext cx="588917" cy="1366922"/>
              <a:chOff x="4757702" y="2177706"/>
              <a:chExt cx="588917" cy="1366922"/>
            </a:xfrm>
          </p:grpSpPr>
          <p:sp>
            <p:nvSpPr>
              <p:cNvPr id="828" name="Google Shape;828;p42"/>
              <p:cNvSpPr/>
              <p:nvPr/>
            </p:nvSpPr>
            <p:spPr>
              <a:xfrm>
                <a:off x="4757702" y="2177706"/>
                <a:ext cx="543389" cy="1366922"/>
              </a:xfrm>
              <a:custGeom>
                <a:avLst/>
                <a:gdLst/>
                <a:ahLst/>
                <a:cxnLst/>
                <a:rect l="l" t="t" r="r" b="b"/>
                <a:pathLst>
                  <a:path w="10515" h="26451" extrusionOk="0">
                    <a:moveTo>
                      <a:pt x="10336" y="1"/>
                    </a:moveTo>
                    <a:lnTo>
                      <a:pt x="1" y="26451"/>
                    </a:lnTo>
                    <a:lnTo>
                      <a:pt x="195" y="26451"/>
                    </a:lnTo>
                    <a:lnTo>
                      <a:pt x="255" y="26391"/>
                    </a:lnTo>
                    <a:lnTo>
                      <a:pt x="10395" y="374"/>
                    </a:lnTo>
                    <a:lnTo>
                      <a:pt x="10515" y="61"/>
                    </a:lnTo>
                    <a:lnTo>
                      <a:pt x="10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9" name="Google Shape;829;p42"/>
              <p:cNvSpPr/>
              <p:nvPr/>
            </p:nvSpPr>
            <p:spPr>
              <a:xfrm>
                <a:off x="4796306" y="2190832"/>
                <a:ext cx="527937" cy="1350695"/>
              </a:xfrm>
              <a:custGeom>
                <a:avLst/>
                <a:gdLst/>
                <a:ahLst/>
                <a:cxnLst/>
                <a:rect l="l" t="t" r="r" b="b"/>
                <a:pathLst>
                  <a:path w="10216" h="26137" extrusionOk="0">
                    <a:moveTo>
                      <a:pt x="10022" y="1"/>
                    </a:moveTo>
                    <a:lnTo>
                      <a:pt x="9708" y="807"/>
                    </a:lnTo>
                    <a:lnTo>
                      <a:pt x="433" y="25017"/>
                    </a:lnTo>
                    <a:lnTo>
                      <a:pt x="0" y="26137"/>
                    </a:lnTo>
                    <a:cubicBezTo>
                      <a:pt x="60" y="26137"/>
                      <a:pt x="135" y="26137"/>
                      <a:pt x="195" y="26077"/>
                    </a:cubicBezTo>
                    <a:lnTo>
                      <a:pt x="5228" y="13009"/>
                    </a:lnTo>
                    <a:lnTo>
                      <a:pt x="5228" y="12949"/>
                    </a:lnTo>
                    <a:lnTo>
                      <a:pt x="9768" y="1181"/>
                    </a:lnTo>
                    <a:lnTo>
                      <a:pt x="10216" y="61"/>
                    </a:lnTo>
                    <a:lnTo>
                      <a:pt x="100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0" name="Google Shape;830;p42"/>
              <p:cNvSpPr/>
              <p:nvPr/>
            </p:nvSpPr>
            <p:spPr>
              <a:xfrm>
                <a:off x="4825607" y="2203959"/>
                <a:ext cx="521013" cy="1324443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25629" extrusionOk="0">
                    <a:moveTo>
                      <a:pt x="9948" y="1"/>
                    </a:moveTo>
                    <a:lnTo>
                      <a:pt x="1" y="25629"/>
                    </a:lnTo>
                    <a:cubicBezTo>
                      <a:pt x="120" y="25569"/>
                      <a:pt x="180" y="25510"/>
                      <a:pt x="315" y="25450"/>
                    </a:cubicBezTo>
                    <a:lnTo>
                      <a:pt x="10082" y="120"/>
                    </a:lnTo>
                    <a:lnTo>
                      <a:pt x="99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831" name="Google Shape;831;p42"/>
          <p:cNvGrpSpPr/>
          <p:nvPr/>
        </p:nvGrpSpPr>
        <p:grpSpPr>
          <a:xfrm rot="-2393661" flipH="1">
            <a:off x="7931531" y="2316186"/>
            <a:ext cx="1519393" cy="511132"/>
            <a:chOff x="-4520021" y="-1169675"/>
            <a:chExt cx="4085950" cy="1374772"/>
          </a:xfrm>
        </p:grpSpPr>
        <p:sp>
          <p:nvSpPr>
            <p:cNvPr id="832" name="Google Shape;832;p42"/>
            <p:cNvSpPr/>
            <p:nvPr/>
          </p:nvSpPr>
          <p:spPr>
            <a:xfrm>
              <a:off x="-4520021" y="-1169675"/>
              <a:ext cx="3738797" cy="1374766"/>
            </a:xfrm>
            <a:custGeom>
              <a:avLst/>
              <a:gdLst/>
              <a:ahLst/>
              <a:cxnLst/>
              <a:rect l="l" t="t" r="r" b="b"/>
              <a:pathLst>
                <a:path w="32170" h="11829" extrusionOk="0">
                  <a:moveTo>
                    <a:pt x="31110" y="0"/>
                  </a:moveTo>
                  <a:lnTo>
                    <a:pt x="10141" y="5168"/>
                  </a:lnTo>
                  <a:lnTo>
                    <a:pt x="0" y="7662"/>
                  </a:lnTo>
                  <a:lnTo>
                    <a:pt x="314" y="8663"/>
                  </a:lnTo>
                  <a:lnTo>
                    <a:pt x="314" y="8782"/>
                  </a:lnTo>
                  <a:lnTo>
                    <a:pt x="627" y="9902"/>
                  </a:lnTo>
                  <a:lnTo>
                    <a:pt x="687" y="9962"/>
                  </a:lnTo>
                  <a:lnTo>
                    <a:pt x="941" y="10963"/>
                  </a:lnTo>
                  <a:lnTo>
                    <a:pt x="1001" y="11082"/>
                  </a:lnTo>
                  <a:lnTo>
                    <a:pt x="1180" y="11829"/>
                  </a:lnTo>
                  <a:lnTo>
                    <a:pt x="11201" y="9409"/>
                  </a:lnTo>
                  <a:lnTo>
                    <a:pt x="32170" y="4302"/>
                  </a:lnTo>
                  <a:lnTo>
                    <a:pt x="32050" y="3674"/>
                  </a:lnTo>
                  <a:lnTo>
                    <a:pt x="31991" y="3555"/>
                  </a:lnTo>
                  <a:lnTo>
                    <a:pt x="31991" y="3495"/>
                  </a:lnTo>
                  <a:lnTo>
                    <a:pt x="31991" y="3435"/>
                  </a:lnTo>
                  <a:lnTo>
                    <a:pt x="31931" y="3361"/>
                  </a:lnTo>
                  <a:lnTo>
                    <a:pt x="31856" y="3062"/>
                  </a:lnTo>
                  <a:lnTo>
                    <a:pt x="31737" y="2495"/>
                  </a:lnTo>
                  <a:lnTo>
                    <a:pt x="31677" y="2241"/>
                  </a:lnTo>
                  <a:lnTo>
                    <a:pt x="31677" y="2121"/>
                  </a:lnTo>
                  <a:lnTo>
                    <a:pt x="31617" y="2061"/>
                  </a:lnTo>
                  <a:lnTo>
                    <a:pt x="31558" y="1688"/>
                  </a:lnTo>
                  <a:lnTo>
                    <a:pt x="31483" y="1374"/>
                  </a:lnTo>
                  <a:lnTo>
                    <a:pt x="31423" y="1255"/>
                  </a:lnTo>
                  <a:lnTo>
                    <a:pt x="31304" y="687"/>
                  </a:lnTo>
                  <a:lnTo>
                    <a:pt x="31304" y="628"/>
                  </a:lnTo>
                  <a:lnTo>
                    <a:pt x="31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33" name="Google Shape;833;p42"/>
            <p:cNvGrpSpPr/>
            <p:nvPr/>
          </p:nvGrpSpPr>
          <p:grpSpPr>
            <a:xfrm>
              <a:off x="-4483644" y="-1089831"/>
              <a:ext cx="3702421" cy="1208225"/>
              <a:chOff x="-4483644" y="-1089831"/>
              <a:chExt cx="3702421" cy="1208225"/>
            </a:xfrm>
          </p:grpSpPr>
          <p:sp>
            <p:nvSpPr>
              <p:cNvPr id="834" name="Google Shape;834;p42"/>
              <p:cNvSpPr/>
              <p:nvPr/>
            </p:nvSpPr>
            <p:spPr>
              <a:xfrm>
                <a:off x="-4483644" y="-1089831"/>
                <a:ext cx="3572254" cy="940917"/>
              </a:xfrm>
              <a:custGeom>
                <a:avLst/>
                <a:gdLst/>
                <a:ahLst/>
                <a:cxnLst/>
                <a:rect l="l" t="t" r="r" b="b"/>
                <a:pathLst>
                  <a:path w="30737" h="8096" extrusionOk="0">
                    <a:moveTo>
                      <a:pt x="30737" y="0"/>
                    </a:moveTo>
                    <a:lnTo>
                      <a:pt x="30304" y="60"/>
                    </a:lnTo>
                    <a:lnTo>
                      <a:pt x="1" y="7976"/>
                    </a:lnTo>
                    <a:lnTo>
                      <a:pt x="1" y="8095"/>
                    </a:lnTo>
                    <a:lnTo>
                      <a:pt x="30423" y="195"/>
                    </a:lnTo>
                    <a:lnTo>
                      <a:pt x="30737" y="60"/>
                    </a:lnTo>
                    <a:lnTo>
                      <a:pt x="307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5" name="Google Shape;835;p42"/>
              <p:cNvSpPr/>
              <p:nvPr/>
            </p:nvSpPr>
            <p:spPr>
              <a:xfrm>
                <a:off x="-4447151" y="-916314"/>
                <a:ext cx="3586084" cy="904540"/>
              </a:xfrm>
              <a:custGeom>
                <a:avLst/>
                <a:gdLst/>
                <a:ahLst/>
                <a:cxnLst/>
                <a:rect l="l" t="t" r="r" b="b"/>
                <a:pathLst>
                  <a:path w="30856" h="7783" extrusionOk="0">
                    <a:moveTo>
                      <a:pt x="30856" y="1"/>
                    </a:moveTo>
                    <a:lnTo>
                      <a:pt x="30423" y="61"/>
                    </a:lnTo>
                    <a:lnTo>
                      <a:pt x="0" y="7722"/>
                    </a:lnTo>
                    <a:lnTo>
                      <a:pt x="60" y="7782"/>
                    </a:lnTo>
                    <a:lnTo>
                      <a:pt x="30423" y="195"/>
                    </a:lnTo>
                    <a:lnTo>
                      <a:pt x="30856" y="61"/>
                    </a:lnTo>
                    <a:lnTo>
                      <a:pt x="308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6" name="Google Shape;836;p42"/>
              <p:cNvSpPr/>
              <p:nvPr/>
            </p:nvSpPr>
            <p:spPr>
              <a:xfrm>
                <a:off x="-4410774" y="-756627"/>
                <a:ext cx="3629551" cy="875020"/>
              </a:xfrm>
              <a:custGeom>
                <a:avLst/>
                <a:gdLst/>
                <a:ahLst/>
                <a:cxnLst/>
                <a:rect l="l" t="t" r="r" b="b"/>
                <a:pathLst>
                  <a:path w="31230" h="7529" extrusionOk="0">
                    <a:moveTo>
                      <a:pt x="31051" y="1"/>
                    </a:moveTo>
                    <a:lnTo>
                      <a:pt x="30543" y="120"/>
                    </a:lnTo>
                    <a:lnTo>
                      <a:pt x="1" y="7409"/>
                    </a:lnTo>
                    <a:lnTo>
                      <a:pt x="61" y="7528"/>
                    </a:lnTo>
                    <a:lnTo>
                      <a:pt x="30483" y="255"/>
                    </a:lnTo>
                    <a:lnTo>
                      <a:pt x="31110" y="120"/>
                    </a:lnTo>
                    <a:lnTo>
                      <a:pt x="31230" y="61"/>
                    </a:lnTo>
                    <a:lnTo>
                      <a:pt x="311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837" name="Google Shape;837;p42"/>
            <p:cNvSpPr/>
            <p:nvPr/>
          </p:nvSpPr>
          <p:spPr>
            <a:xfrm>
              <a:off x="-961826" y="-1169675"/>
              <a:ext cx="527755" cy="499978"/>
            </a:xfrm>
            <a:custGeom>
              <a:avLst/>
              <a:gdLst/>
              <a:ahLst/>
              <a:cxnLst/>
              <a:rect l="l" t="t" r="r" b="b"/>
              <a:pathLst>
                <a:path w="4541" h="4302" extrusionOk="0">
                  <a:moveTo>
                    <a:pt x="494" y="0"/>
                  </a:moveTo>
                  <a:lnTo>
                    <a:pt x="60" y="687"/>
                  </a:lnTo>
                  <a:lnTo>
                    <a:pt x="1" y="822"/>
                  </a:lnTo>
                  <a:lnTo>
                    <a:pt x="195" y="882"/>
                  </a:lnTo>
                  <a:lnTo>
                    <a:pt x="867" y="1374"/>
                  </a:lnTo>
                  <a:lnTo>
                    <a:pt x="568" y="2121"/>
                  </a:lnTo>
                  <a:lnTo>
                    <a:pt x="434" y="2315"/>
                  </a:lnTo>
                  <a:lnTo>
                    <a:pt x="494" y="2435"/>
                  </a:lnTo>
                  <a:lnTo>
                    <a:pt x="1240" y="3062"/>
                  </a:lnTo>
                  <a:lnTo>
                    <a:pt x="1001" y="3495"/>
                  </a:lnTo>
                  <a:lnTo>
                    <a:pt x="867" y="3674"/>
                  </a:lnTo>
                  <a:lnTo>
                    <a:pt x="807" y="3869"/>
                  </a:lnTo>
                  <a:lnTo>
                    <a:pt x="1554" y="4302"/>
                  </a:lnTo>
                  <a:lnTo>
                    <a:pt x="3421" y="2495"/>
                  </a:lnTo>
                  <a:lnTo>
                    <a:pt x="4541" y="1374"/>
                  </a:lnTo>
                  <a:lnTo>
                    <a:pt x="3182" y="941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-614677" y="-1060311"/>
              <a:ext cx="180606" cy="180606"/>
            </a:xfrm>
            <a:custGeom>
              <a:avLst/>
              <a:gdLst/>
              <a:ahLst/>
              <a:cxnLst/>
              <a:rect l="l" t="t" r="r" b="b"/>
              <a:pathLst>
                <a:path w="1554" h="1554" extrusionOk="0">
                  <a:moveTo>
                    <a:pt x="195" y="0"/>
                  </a:moveTo>
                  <a:cubicBezTo>
                    <a:pt x="60" y="254"/>
                    <a:pt x="1" y="553"/>
                    <a:pt x="60" y="807"/>
                  </a:cubicBezTo>
                  <a:lnTo>
                    <a:pt x="60" y="867"/>
                  </a:lnTo>
                  <a:cubicBezTo>
                    <a:pt x="120" y="1120"/>
                    <a:pt x="255" y="1374"/>
                    <a:pt x="434" y="1554"/>
                  </a:cubicBezTo>
                  <a:lnTo>
                    <a:pt x="1554" y="433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-4520021" y="-279192"/>
              <a:ext cx="282996" cy="484289"/>
            </a:xfrm>
            <a:custGeom>
              <a:avLst/>
              <a:gdLst/>
              <a:ahLst/>
              <a:cxnLst/>
              <a:rect l="l" t="t" r="r" b="b"/>
              <a:pathLst>
                <a:path w="2435" h="4167" extrusionOk="0">
                  <a:moveTo>
                    <a:pt x="0" y="0"/>
                  </a:moveTo>
                  <a:lnTo>
                    <a:pt x="1180" y="4167"/>
                  </a:lnTo>
                  <a:cubicBezTo>
                    <a:pt x="1180" y="4167"/>
                    <a:pt x="2434" y="3420"/>
                    <a:pt x="1986" y="1927"/>
                  </a:cubicBezTo>
                  <a:cubicBezTo>
                    <a:pt x="1613" y="43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" name="Subtitle 0"/>
          <p:cNvSpPr/>
          <p:nvPr>
            <p:ph type="subTitle" idx="7"/>
          </p:nvPr>
        </p:nvSpPr>
        <p:spPr/>
        <p:txBody>
          <a:bodyPr/>
          <a:p>
            <a:endParaRPr lang="en-US"/>
          </a:p>
        </p:txBody>
      </p:sp>
      <p:sp>
        <p:nvSpPr>
          <p:cNvPr id="2" name="Subtitle 1"/>
          <p:cNvSpPr/>
          <p:nvPr>
            <p:ph type="subTitle" idx="8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/>
          <p:nvPr>
            <p:ph type="subTitle" idx="14"/>
          </p:nvPr>
        </p:nvSpPr>
        <p:spPr/>
        <p:txBody>
          <a:bodyPr/>
          <a:p>
            <a:endParaRPr lang="en-US"/>
          </a:p>
        </p:txBody>
      </p:sp>
      <p:sp>
        <p:nvSpPr>
          <p:cNvPr id="4" name="Subtitle 3"/>
          <p:cNvSpPr/>
          <p:nvPr>
            <p:ph type="subTitle" idx="5"/>
          </p:nvPr>
        </p:nvSpPr>
        <p:spPr/>
        <p:txBody>
          <a:bodyPr/>
          <a:p>
            <a:endParaRPr lang="en-US"/>
          </a:p>
        </p:txBody>
      </p:sp>
      <p:sp>
        <p:nvSpPr>
          <p:cNvPr id="5" name="Subtitle 4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6" name="Subtitle 5"/>
          <p:cNvSpPr/>
          <p:nvPr>
            <p:ph type="subTitle" idx="2"/>
          </p:nvPr>
        </p:nvSpPr>
        <p:spPr/>
        <p:txBody>
          <a:bodyPr/>
          <a:p>
            <a:endParaRPr lang="en-US"/>
          </a:p>
        </p:txBody>
      </p:sp>
      <p:sp>
        <p:nvSpPr>
          <p:cNvPr id="7" name="Google Shape;760;p42"/>
          <p:cNvSpPr txBox="1"/>
          <p:nvPr/>
        </p:nvSpPr>
        <p:spPr>
          <a:xfrm>
            <a:off x="1199728" y="3234990"/>
            <a:ext cx="1997400" cy="57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 b="1" i="0" u="none" strike="noStrike" cap="none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Quản lý hội </a:t>
            </a:r>
            <a:r>
              <a:rPr lang="vi-VN" altLang="en-GB"/>
              <a:t>viên </a:t>
            </a:r>
            <a:endParaRPr lang="vi-VN" altLang="en-GB"/>
          </a:p>
        </p:txBody>
      </p:sp>
      <p:sp>
        <p:nvSpPr>
          <p:cNvPr id="8" name="Google Shape;759;p42"/>
          <p:cNvSpPr txBox="1"/>
          <p:nvPr/>
        </p:nvSpPr>
        <p:spPr>
          <a:xfrm>
            <a:off x="3491865" y="3291840"/>
            <a:ext cx="2341880" cy="57277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 b="1" i="0" u="none" strike="noStrike" cap="none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Quản lý người </a:t>
            </a:r>
            <a:r>
              <a:rPr lang="vi-VN" altLang="en-GB"/>
              <a:t>dùng</a:t>
            </a:r>
            <a:endParaRPr lang="vi-VN" altLang="en-GB"/>
          </a:p>
        </p:txBody>
      </p:sp>
      <p:sp>
        <p:nvSpPr>
          <p:cNvPr id="9" name="Google Shape;759;p42"/>
          <p:cNvSpPr txBox="1"/>
          <p:nvPr/>
        </p:nvSpPr>
        <p:spPr>
          <a:xfrm>
            <a:off x="6012180" y="3291840"/>
            <a:ext cx="2291715" cy="57277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 b="1" i="0" u="none" strike="noStrike" cap="none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Quản lý </a:t>
            </a:r>
            <a:endParaRPr lang="vi-VN" alt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"/>
          <p:cNvSpPr txBox="1"/>
          <p:nvPr>
            <p:ph type="title"/>
          </p:nvPr>
        </p:nvSpPr>
        <p:spPr>
          <a:xfrm>
            <a:off x="3168025" y="2342850"/>
            <a:ext cx="5067600" cy="9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Thiết kế hệ </a:t>
            </a:r>
            <a:r>
              <a:rPr lang="vi-VN" altLang="en-GB"/>
              <a:t>thống</a:t>
            </a:r>
            <a:endParaRPr lang="vi-VN" altLang="en-GB"/>
          </a:p>
        </p:txBody>
      </p:sp>
      <p:sp>
        <p:nvSpPr>
          <p:cNvPr id="441" name="Google Shape;441;p35"/>
          <p:cNvSpPr txBox="1"/>
          <p:nvPr>
            <p:ph type="subTitle" idx="1"/>
          </p:nvPr>
        </p:nvSpPr>
        <p:spPr>
          <a:xfrm>
            <a:off x="3168025" y="3509350"/>
            <a:ext cx="50676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enter a subtitle here if you need it</a:t>
            </a:r>
            <a:endParaRPr lang="en-GB"/>
          </a:p>
        </p:txBody>
      </p:sp>
      <p:sp>
        <p:nvSpPr>
          <p:cNvPr id="442" name="Google Shape;442;p35"/>
          <p:cNvSpPr txBox="1"/>
          <p:nvPr>
            <p:ph type="title" idx="2"/>
          </p:nvPr>
        </p:nvSpPr>
        <p:spPr>
          <a:xfrm>
            <a:off x="5025025" y="1176350"/>
            <a:ext cx="1353600" cy="9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vi-VN" altLang="en-GB"/>
              <a:t>3</a:t>
            </a:r>
            <a:endParaRPr lang="vi-VN" altLang="en-GB"/>
          </a:p>
        </p:txBody>
      </p:sp>
      <p:grpSp>
        <p:nvGrpSpPr>
          <p:cNvPr id="443" name="Google Shape;443;p35"/>
          <p:cNvGrpSpPr/>
          <p:nvPr/>
        </p:nvGrpSpPr>
        <p:grpSpPr>
          <a:xfrm>
            <a:off x="-491744" y="1335412"/>
            <a:ext cx="3269060" cy="3807902"/>
            <a:chOff x="6614150" y="-460100"/>
            <a:chExt cx="4122397" cy="4801895"/>
          </a:xfrm>
        </p:grpSpPr>
        <p:sp>
          <p:nvSpPr>
            <p:cNvPr id="444" name="Google Shape;444;p35"/>
            <p:cNvSpPr/>
            <p:nvPr/>
          </p:nvSpPr>
          <p:spPr>
            <a:xfrm>
              <a:off x="6729021" y="-460100"/>
              <a:ext cx="2408731" cy="2584820"/>
            </a:xfrm>
            <a:custGeom>
              <a:avLst/>
              <a:gdLst/>
              <a:ahLst/>
              <a:cxnLst/>
              <a:rect l="l" t="t" r="r" b="b"/>
              <a:pathLst>
                <a:path w="37891" h="40661" extrusionOk="0">
                  <a:moveTo>
                    <a:pt x="20339" y="0"/>
                  </a:moveTo>
                  <a:cubicBezTo>
                    <a:pt x="19411" y="0"/>
                    <a:pt x="18477" y="108"/>
                    <a:pt x="17609" y="369"/>
                  </a:cubicBezTo>
                  <a:cubicBezTo>
                    <a:pt x="16489" y="683"/>
                    <a:pt x="15622" y="1310"/>
                    <a:pt x="14502" y="1683"/>
                  </a:cubicBezTo>
                  <a:cubicBezTo>
                    <a:pt x="12068" y="2430"/>
                    <a:pt x="10141" y="4103"/>
                    <a:pt x="9021" y="6403"/>
                  </a:cubicBezTo>
                  <a:cubicBezTo>
                    <a:pt x="7647" y="9211"/>
                    <a:pt x="7587" y="12257"/>
                    <a:pt x="7468" y="15304"/>
                  </a:cubicBezTo>
                  <a:cubicBezTo>
                    <a:pt x="7408" y="16857"/>
                    <a:pt x="7274" y="18485"/>
                    <a:pt x="6587" y="19904"/>
                  </a:cubicBezTo>
                  <a:cubicBezTo>
                    <a:pt x="5840" y="21472"/>
                    <a:pt x="4541" y="22338"/>
                    <a:pt x="3226" y="23399"/>
                  </a:cubicBezTo>
                  <a:cubicBezTo>
                    <a:pt x="2181" y="24265"/>
                    <a:pt x="1434" y="25579"/>
                    <a:pt x="926" y="26879"/>
                  </a:cubicBezTo>
                  <a:cubicBezTo>
                    <a:pt x="0" y="29552"/>
                    <a:pt x="433" y="32599"/>
                    <a:pt x="1927" y="35033"/>
                  </a:cubicBezTo>
                  <a:cubicBezTo>
                    <a:pt x="3167" y="37019"/>
                    <a:pt x="5287" y="38274"/>
                    <a:pt x="7408" y="39140"/>
                  </a:cubicBezTo>
                  <a:cubicBezTo>
                    <a:pt x="10248" y="40202"/>
                    <a:pt x="13283" y="40661"/>
                    <a:pt x="16341" y="40661"/>
                  </a:cubicBezTo>
                  <a:cubicBezTo>
                    <a:pt x="18831" y="40661"/>
                    <a:pt x="21335" y="40357"/>
                    <a:pt x="23762" y="39827"/>
                  </a:cubicBezTo>
                  <a:cubicBezTo>
                    <a:pt x="27749" y="39021"/>
                    <a:pt x="31857" y="37527"/>
                    <a:pt x="34470" y="34406"/>
                  </a:cubicBezTo>
                  <a:cubicBezTo>
                    <a:pt x="37397" y="30866"/>
                    <a:pt x="37890" y="25445"/>
                    <a:pt x="35650" y="21397"/>
                  </a:cubicBezTo>
                  <a:cubicBezTo>
                    <a:pt x="34963" y="20218"/>
                    <a:pt x="34097" y="19232"/>
                    <a:pt x="33604" y="17977"/>
                  </a:cubicBezTo>
                  <a:cubicBezTo>
                    <a:pt x="32544" y="15185"/>
                    <a:pt x="33604" y="12063"/>
                    <a:pt x="33171" y="9076"/>
                  </a:cubicBezTo>
                  <a:cubicBezTo>
                    <a:pt x="32723" y="6537"/>
                    <a:pt x="31110" y="4163"/>
                    <a:pt x="28929" y="2609"/>
                  </a:cubicBezTo>
                  <a:cubicBezTo>
                    <a:pt x="26823" y="1056"/>
                    <a:pt x="24210" y="309"/>
                    <a:pt x="21522" y="56"/>
                  </a:cubicBezTo>
                  <a:cubicBezTo>
                    <a:pt x="21132" y="20"/>
                    <a:pt x="20736" y="0"/>
                    <a:pt x="20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6614150" y="1421704"/>
              <a:ext cx="3247982" cy="2912460"/>
            </a:xfrm>
            <a:custGeom>
              <a:avLst/>
              <a:gdLst/>
              <a:ahLst/>
              <a:cxnLst/>
              <a:rect l="l" t="t" r="r" b="b"/>
              <a:pathLst>
                <a:path w="51093" h="45815" extrusionOk="0">
                  <a:moveTo>
                    <a:pt x="21916" y="1"/>
                  </a:moveTo>
                  <a:cubicBezTo>
                    <a:pt x="18954" y="1"/>
                    <a:pt x="16921" y="383"/>
                    <a:pt x="16921" y="383"/>
                  </a:cubicBezTo>
                  <a:cubicBezTo>
                    <a:pt x="16921" y="383"/>
                    <a:pt x="4540" y="1264"/>
                    <a:pt x="2494" y="12211"/>
                  </a:cubicBezTo>
                  <a:cubicBezTo>
                    <a:pt x="433" y="23159"/>
                    <a:pt x="0" y="36854"/>
                    <a:pt x="2360" y="39094"/>
                  </a:cubicBezTo>
                  <a:cubicBezTo>
                    <a:pt x="3964" y="40648"/>
                    <a:pt x="5731" y="40900"/>
                    <a:pt x="6710" y="40900"/>
                  </a:cubicBezTo>
                  <a:cubicBezTo>
                    <a:pt x="7180" y="40900"/>
                    <a:pt x="7468" y="40842"/>
                    <a:pt x="7468" y="40842"/>
                  </a:cubicBezTo>
                  <a:lnTo>
                    <a:pt x="7468" y="40842"/>
                  </a:lnTo>
                  <a:lnTo>
                    <a:pt x="6601" y="45815"/>
                  </a:lnTo>
                  <a:lnTo>
                    <a:pt x="37218" y="45815"/>
                  </a:lnTo>
                  <a:lnTo>
                    <a:pt x="36770" y="37601"/>
                  </a:lnTo>
                  <a:lnTo>
                    <a:pt x="36770" y="37601"/>
                  </a:lnTo>
                  <a:cubicBezTo>
                    <a:pt x="36770" y="37601"/>
                    <a:pt x="37468" y="38198"/>
                    <a:pt x="39144" y="38198"/>
                  </a:cubicBezTo>
                  <a:cubicBezTo>
                    <a:pt x="40431" y="38198"/>
                    <a:pt x="42296" y="37846"/>
                    <a:pt x="44865" y="36600"/>
                  </a:cubicBezTo>
                  <a:cubicBezTo>
                    <a:pt x="51093" y="33613"/>
                    <a:pt x="50660" y="33374"/>
                    <a:pt x="50660" y="33374"/>
                  </a:cubicBezTo>
                  <a:lnTo>
                    <a:pt x="48345" y="24592"/>
                  </a:lnTo>
                  <a:lnTo>
                    <a:pt x="43371" y="26773"/>
                  </a:lnTo>
                  <a:cubicBezTo>
                    <a:pt x="43371" y="26773"/>
                    <a:pt x="41758" y="6491"/>
                    <a:pt x="33917" y="2564"/>
                  </a:cubicBezTo>
                  <a:cubicBezTo>
                    <a:pt x="29791" y="488"/>
                    <a:pt x="25261" y="1"/>
                    <a:pt x="21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7393584" y="364469"/>
              <a:ext cx="359933" cy="387968"/>
            </a:xfrm>
            <a:custGeom>
              <a:avLst/>
              <a:gdLst/>
              <a:ahLst/>
              <a:cxnLst/>
              <a:rect l="l" t="t" r="r" b="b"/>
              <a:pathLst>
                <a:path w="5662" h="6103" extrusionOk="0">
                  <a:moveTo>
                    <a:pt x="1944" y="0"/>
                  </a:moveTo>
                  <a:cubicBezTo>
                    <a:pt x="1698" y="0"/>
                    <a:pt x="1456" y="48"/>
                    <a:pt x="1240" y="153"/>
                  </a:cubicBezTo>
                  <a:cubicBezTo>
                    <a:pt x="867" y="406"/>
                    <a:pt x="613" y="720"/>
                    <a:pt x="434" y="1093"/>
                  </a:cubicBezTo>
                  <a:cubicBezTo>
                    <a:pt x="1" y="2079"/>
                    <a:pt x="1" y="3199"/>
                    <a:pt x="374" y="4140"/>
                  </a:cubicBezTo>
                  <a:cubicBezTo>
                    <a:pt x="807" y="5066"/>
                    <a:pt x="1674" y="5813"/>
                    <a:pt x="2674" y="6067"/>
                  </a:cubicBezTo>
                  <a:cubicBezTo>
                    <a:pt x="2833" y="6089"/>
                    <a:pt x="2991" y="6103"/>
                    <a:pt x="3147" y="6103"/>
                  </a:cubicBezTo>
                  <a:cubicBezTo>
                    <a:pt x="3416" y="6103"/>
                    <a:pt x="3677" y="6061"/>
                    <a:pt x="3914" y="5947"/>
                  </a:cubicBezTo>
                  <a:cubicBezTo>
                    <a:pt x="5661" y="5141"/>
                    <a:pt x="4855" y="2527"/>
                    <a:pt x="4048" y="1332"/>
                  </a:cubicBezTo>
                  <a:cubicBezTo>
                    <a:pt x="3735" y="899"/>
                    <a:pt x="3361" y="466"/>
                    <a:pt x="2853" y="212"/>
                  </a:cubicBezTo>
                  <a:cubicBezTo>
                    <a:pt x="2577" y="78"/>
                    <a:pt x="2257" y="0"/>
                    <a:pt x="1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47" name="Google Shape;447;p35"/>
            <p:cNvGrpSpPr/>
            <p:nvPr/>
          </p:nvGrpSpPr>
          <p:grpSpPr>
            <a:xfrm>
              <a:off x="7472411" y="441516"/>
              <a:ext cx="182319" cy="241248"/>
              <a:chOff x="7472411" y="441516"/>
              <a:chExt cx="182319" cy="241248"/>
            </a:xfrm>
          </p:grpSpPr>
          <p:sp>
            <p:nvSpPr>
              <p:cNvPr id="448" name="Google Shape;448;p35"/>
              <p:cNvSpPr/>
              <p:nvPr/>
            </p:nvSpPr>
            <p:spPr>
              <a:xfrm>
                <a:off x="7472411" y="441516"/>
                <a:ext cx="182319" cy="241248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3795" extrusionOk="0">
                    <a:moveTo>
                      <a:pt x="120" y="1"/>
                    </a:moveTo>
                    <a:cubicBezTo>
                      <a:pt x="60" y="1"/>
                      <a:pt x="0" y="61"/>
                      <a:pt x="0" y="120"/>
                    </a:cubicBezTo>
                    <a:cubicBezTo>
                      <a:pt x="0" y="195"/>
                      <a:pt x="60" y="255"/>
                      <a:pt x="120" y="255"/>
                    </a:cubicBezTo>
                    <a:cubicBezTo>
                      <a:pt x="568" y="255"/>
                      <a:pt x="1001" y="434"/>
                      <a:pt x="1374" y="867"/>
                    </a:cubicBezTo>
                    <a:cubicBezTo>
                      <a:pt x="1688" y="1241"/>
                      <a:pt x="1867" y="1748"/>
                      <a:pt x="1987" y="2181"/>
                    </a:cubicBezTo>
                    <a:lnTo>
                      <a:pt x="2614" y="3735"/>
                    </a:lnTo>
                    <a:cubicBezTo>
                      <a:pt x="2614" y="3794"/>
                      <a:pt x="2674" y="3794"/>
                      <a:pt x="2674" y="3794"/>
                    </a:cubicBezTo>
                    <a:lnTo>
                      <a:pt x="2733" y="3794"/>
                    </a:lnTo>
                    <a:cubicBezTo>
                      <a:pt x="2808" y="3794"/>
                      <a:pt x="2868" y="3735"/>
                      <a:pt x="2808" y="3675"/>
                    </a:cubicBezTo>
                    <a:lnTo>
                      <a:pt x="2241" y="2122"/>
                    </a:lnTo>
                    <a:cubicBezTo>
                      <a:pt x="2061" y="1614"/>
                      <a:pt x="1867" y="1121"/>
                      <a:pt x="1554" y="748"/>
                    </a:cubicBezTo>
                    <a:cubicBezTo>
                      <a:pt x="1121" y="255"/>
                      <a:pt x="628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9" name="Google Shape;449;p35"/>
              <p:cNvSpPr/>
              <p:nvPr/>
            </p:nvSpPr>
            <p:spPr>
              <a:xfrm>
                <a:off x="7492372" y="566431"/>
                <a:ext cx="138646" cy="81179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277" extrusionOk="0">
                    <a:moveTo>
                      <a:pt x="859" y="0"/>
                    </a:moveTo>
                    <a:cubicBezTo>
                      <a:pt x="779" y="0"/>
                      <a:pt x="701" y="8"/>
                      <a:pt x="627" y="22"/>
                    </a:cubicBezTo>
                    <a:cubicBezTo>
                      <a:pt x="433" y="97"/>
                      <a:pt x="314" y="216"/>
                      <a:pt x="179" y="336"/>
                    </a:cubicBezTo>
                    <a:cubicBezTo>
                      <a:pt x="0" y="530"/>
                      <a:pt x="0" y="844"/>
                      <a:pt x="60" y="1142"/>
                    </a:cubicBezTo>
                    <a:cubicBezTo>
                      <a:pt x="60" y="1217"/>
                      <a:pt x="120" y="1277"/>
                      <a:pt x="120" y="1277"/>
                    </a:cubicBezTo>
                    <a:lnTo>
                      <a:pt x="179" y="1277"/>
                    </a:lnTo>
                    <a:cubicBezTo>
                      <a:pt x="254" y="1277"/>
                      <a:pt x="254" y="1217"/>
                      <a:pt x="254" y="1142"/>
                    </a:cubicBezTo>
                    <a:cubicBezTo>
                      <a:pt x="254" y="903"/>
                      <a:pt x="254" y="650"/>
                      <a:pt x="373" y="470"/>
                    </a:cubicBezTo>
                    <a:cubicBezTo>
                      <a:pt x="433" y="336"/>
                      <a:pt x="553" y="276"/>
                      <a:pt x="687" y="276"/>
                    </a:cubicBezTo>
                    <a:cubicBezTo>
                      <a:pt x="751" y="260"/>
                      <a:pt x="820" y="253"/>
                      <a:pt x="893" y="253"/>
                    </a:cubicBezTo>
                    <a:cubicBezTo>
                      <a:pt x="1090" y="253"/>
                      <a:pt x="1308" y="308"/>
                      <a:pt x="1494" y="396"/>
                    </a:cubicBezTo>
                    <a:cubicBezTo>
                      <a:pt x="1747" y="590"/>
                      <a:pt x="1927" y="769"/>
                      <a:pt x="1986" y="1023"/>
                    </a:cubicBezTo>
                    <a:cubicBezTo>
                      <a:pt x="1986" y="1065"/>
                      <a:pt x="2016" y="1107"/>
                      <a:pt x="2060" y="1107"/>
                    </a:cubicBezTo>
                    <a:cubicBezTo>
                      <a:pt x="2078" y="1107"/>
                      <a:pt x="2099" y="1100"/>
                      <a:pt x="2121" y="1083"/>
                    </a:cubicBezTo>
                    <a:cubicBezTo>
                      <a:pt x="2181" y="1083"/>
                      <a:pt x="2181" y="1023"/>
                      <a:pt x="2181" y="963"/>
                    </a:cubicBezTo>
                    <a:cubicBezTo>
                      <a:pt x="2121" y="709"/>
                      <a:pt x="1927" y="396"/>
                      <a:pt x="1613" y="216"/>
                    </a:cubicBezTo>
                    <a:cubicBezTo>
                      <a:pt x="1377" y="70"/>
                      <a:pt x="1106" y="0"/>
                      <a:pt x="8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50" name="Google Shape;450;p35"/>
            <p:cNvSpPr/>
            <p:nvPr/>
          </p:nvSpPr>
          <p:spPr>
            <a:xfrm>
              <a:off x="7642334" y="576793"/>
              <a:ext cx="692214" cy="1625040"/>
            </a:xfrm>
            <a:custGeom>
              <a:avLst/>
              <a:gdLst/>
              <a:ahLst/>
              <a:cxnLst/>
              <a:rect l="l" t="t" r="r" b="b"/>
              <a:pathLst>
                <a:path w="10889" h="25563" extrusionOk="0">
                  <a:moveTo>
                    <a:pt x="776" y="0"/>
                  </a:moveTo>
                  <a:cubicBezTo>
                    <a:pt x="460" y="0"/>
                    <a:pt x="168" y="66"/>
                    <a:pt x="1" y="233"/>
                  </a:cubicBezTo>
                  <a:cubicBezTo>
                    <a:pt x="568" y="4848"/>
                    <a:pt x="628" y="9074"/>
                    <a:pt x="747" y="13674"/>
                  </a:cubicBezTo>
                  <a:lnTo>
                    <a:pt x="9903" y="25562"/>
                  </a:lnTo>
                  <a:lnTo>
                    <a:pt x="10888" y="13614"/>
                  </a:lnTo>
                  <a:cubicBezTo>
                    <a:pt x="10769" y="12748"/>
                    <a:pt x="10709" y="11807"/>
                    <a:pt x="10649" y="10881"/>
                  </a:cubicBezTo>
                  <a:lnTo>
                    <a:pt x="10649" y="10388"/>
                  </a:lnTo>
                  <a:cubicBezTo>
                    <a:pt x="10515" y="8701"/>
                    <a:pt x="10515" y="7028"/>
                    <a:pt x="10455" y="5340"/>
                  </a:cubicBezTo>
                  <a:cubicBezTo>
                    <a:pt x="8215" y="3668"/>
                    <a:pt x="5855" y="2234"/>
                    <a:pt x="3361" y="979"/>
                  </a:cubicBezTo>
                  <a:cubicBezTo>
                    <a:pt x="3122" y="860"/>
                    <a:pt x="2868" y="740"/>
                    <a:pt x="2614" y="606"/>
                  </a:cubicBezTo>
                  <a:cubicBezTo>
                    <a:pt x="2375" y="487"/>
                    <a:pt x="2122" y="367"/>
                    <a:pt x="1868" y="233"/>
                  </a:cubicBezTo>
                  <a:cubicBezTo>
                    <a:pt x="1595" y="101"/>
                    <a:pt x="1167" y="0"/>
                    <a:pt x="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7808507" y="639028"/>
              <a:ext cx="510849" cy="635382"/>
            </a:xfrm>
            <a:custGeom>
              <a:avLst/>
              <a:gdLst/>
              <a:ahLst/>
              <a:cxnLst/>
              <a:rect l="l" t="t" r="r" b="b"/>
              <a:pathLst>
                <a:path w="8036" h="9995" extrusionOk="0">
                  <a:moveTo>
                    <a:pt x="747" y="0"/>
                  </a:moveTo>
                  <a:cubicBezTo>
                    <a:pt x="628" y="195"/>
                    <a:pt x="508" y="374"/>
                    <a:pt x="433" y="628"/>
                  </a:cubicBezTo>
                  <a:cubicBezTo>
                    <a:pt x="0" y="1494"/>
                    <a:pt x="60" y="2495"/>
                    <a:pt x="254" y="3495"/>
                  </a:cubicBezTo>
                  <a:cubicBezTo>
                    <a:pt x="687" y="5481"/>
                    <a:pt x="1688" y="7468"/>
                    <a:pt x="3361" y="8722"/>
                  </a:cubicBezTo>
                  <a:cubicBezTo>
                    <a:pt x="4413" y="9512"/>
                    <a:pt x="5734" y="9995"/>
                    <a:pt x="7054" y="9995"/>
                  </a:cubicBezTo>
                  <a:cubicBezTo>
                    <a:pt x="7383" y="9995"/>
                    <a:pt x="7711" y="9965"/>
                    <a:pt x="8035" y="9902"/>
                  </a:cubicBezTo>
                  <a:lnTo>
                    <a:pt x="8035" y="9409"/>
                  </a:lnTo>
                  <a:cubicBezTo>
                    <a:pt x="7901" y="7722"/>
                    <a:pt x="7901" y="6049"/>
                    <a:pt x="7841" y="4361"/>
                  </a:cubicBezTo>
                  <a:cubicBezTo>
                    <a:pt x="5601" y="2689"/>
                    <a:pt x="3241" y="1255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7519898" y="-365825"/>
              <a:ext cx="1170642" cy="1520976"/>
            </a:xfrm>
            <a:custGeom>
              <a:avLst/>
              <a:gdLst/>
              <a:ahLst/>
              <a:cxnLst/>
              <a:rect l="l" t="t" r="r" b="b"/>
              <a:pathLst>
                <a:path w="18415" h="23926" extrusionOk="0">
                  <a:moveTo>
                    <a:pt x="9099" y="1"/>
                  </a:moveTo>
                  <a:cubicBezTo>
                    <a:pt x="8994" y="1"/>
                    <a:pt x="8888" y="3"/>
                    <a:pt x="8782" y="6"/>
                  </a:cubicBezTo>
                  <a:cubicBezTo>
                    <a:pt x="6975" y="126"/>
                    <a:pt x="5287" y="753"/>
                    <a:pt x="3928" y="1754"/>
                  </a:cubicBezTo>
                  <a:cubicBezTo>
                    <a:pt x="3734" y="1813"/>
                    <a:pt x="3614" y="1933"/>
                    <a:pt x="3480" y="1993"/>
                  </a:cubicBezTo>
                  <a:cubicBezTo>
                    <a:pt x="1374" y="3740"/>
                    <a:pt x="0" y="6473"/>
                    <a:pt x="120" y="9460"/>
                  </a:cubicBezTo>
                  <a:cubicBezTo>
                    <a:pt x="194" y="9968"/>
                    <a:pt x="254" y="10461"/>
                    <a:pt x="314" y="10894"/>
                  </a:cubicBezTo>
                  <a:cubicBezTo>
                    <a:pt x="568" y="12148"/>
                    <a:pt x="1061" y="13268"/>
                    <a:pt x="1748" y="14254"/>
                  </a:cubicBezTo>
                  <a:cubicBezTo>
                    <a:pt x="2839" y="16962"/>
                    <a:pt x="6116" y="23926"/>
                    <a:pt x="11176" y="23926"/>
                  </a:cubicBezTo>
                  <a:cubicBezTo>
                    <a:pt x="11586" y="23926"/>
                    <a:pt x="12008" y="23880"/>
                    <a:pt x="12441" y="23783"/>
                  </a:cubicBezTo>
                  <a:cubicBezTo>
                    <a:pt x="14875" y="23215"/>
                    <a:pt x="16309" y="21229"/>
                    <a:pt x="17175" y="18929"/>
                  </a:cubicBezTo>
                  <a:cubicBezTo>
                    <a:pt x="17668" y="17435"/>
                    <a:pt x="17982" y="15882"/>
                    <a:pt x="18176" y="14448"/>
                  </a:cubicBezTo>
                  <a:cubicBezTo>
                    <a:pt x="18415" y="11954"/>
                    <a:pt x="18295" y="9774"/>
                    <a:pt x="18236" y="9087"/>
                  </a:cubicBezTo>
                  <a:lnTo>
                    <a:pt x="18236" y="8654"/>
                  </a:lnTo>
                  <a:cubicBezTo>
                    <a:pt x="18236" y="8340"/>
                    <a:pt x="18176" y="8041"/>
                    <a:pt x="18116" y="7728"/>
                  </a:cubicBezTo>
                  <a:cubicBezTo>
                    <a:pt x="18116" y="7474"/>
                    <a:pt x="18042" y="7220"/>
                    <a:pt x="17982" y="6981"/>
                  </a:cubicBezTo>
                  <a:cubicBezTo>
                    <a:pt x="17429" y="4487"/>
                    <a:pt x="15742" y="2366"/>
                    <a:pt x="13561" y="1126"/>
                  </a:cubicBezTo>
                  <a:cubicBezTo>
                    <a:pt x="12229" y="425"/>
                    <a:pt x="10713" y="1"/>
                    <a:pt x="90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7773353" y="528861"/>
              <a:ext cx="316261" cy="308632"/>
            </a:xfrm>
            <a:custGeom>
              <a:avLst/>
              <a:gdLst/>
              <a:ahLst/>
              <a:cxnLst/>
              <a:rect l="l" t="t" r="r" b="b"/>
              <a:pathLst>
                <a:path w="4975" h="4855" extrusionOk="0">
                  <a:moveTo>
                    <a:pt x="2360" y="1"/>
                  </a:moveTo>
                  <a:cubicBezTo>
                    <a:pt x="1061" y="61"/>
                    <a:pt x="1" y="1181"/>
                    <a:pt x="61" y="2555"/>
                  </a:cubicBezTo>
                  <a:cubicBezTo>
                    <a:pt x="120" y="3854"/>
                    <a:pt x="1181" y="4855"/>
                    <a:pt x="2480" y="4855"/>
                  </a:cubicBezTo>
                  <a:lnTo>
                    <a:pt x="2614" y="4855"/>
                  </a:lnTo>
                  <a:cubicBezTo>
                    <a:pt x="3973" y="4795"/>
                    <a:pt x="4974" y="3675"/>
                    <a:pt x="4914" y="2301"/>
                  </a:cubicBezTo>
                  <a:cubicBezTo>
                    <a:pt x="4855" y="987"/>
                    <a:pt x="3794" y="1"/>
                    <a:pt x="24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8429397" y="525111"/>
              <a:ext cx="245952" cy="312383"/>
            </a:xfrm>
            <a:custGeom>
              <a:avLst/>
              <a:gdLst/>
              <a:ahLst/>
              <a:cxnLst/>
              <a:rect l="l" t="t" r="r" b="b"/>
              <a:pathLst>
                <a:path w="3869" h="4914" extrusionOk="0">
                  <a:moveTo>
                    <a:pt x="2435" y="0"/>
                  </a:moveTo>
                  <a:cubicBezTo>
                    <a:pt x="1061" y="60"/>
                    <a:pt x="1" y="1240"/>
                    <a:pt x="75" y="2539"/>
                  </a:cubicBezTo>
                  <a:cubicBezTo>
                    <a:pt x="135" y="3853"/>
                    <a:pt x="1196" y="4914"/>
                    <a:pt x="2495" y="4914"/>
                  </a:cubicBezTo>
                  <a:lnTo>
                    <a:pt x="2868" y="4914"/>
                  </a:lnTo>
                  <a:cubicBezTo>
                    <a:pt x="3361" y="3420"/>
                    <a:pt x="3675" y="1867"/>
                    <a:pt x="3869" y="433"/>
                  </a:cubicBezTo>
                  <a:cubicBezTo>
                    <a:pt x="3436" y="179"/>
                    <a:pt x="2988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8176896" y="695034"/>
              <a:ext cx="173800" cy="77365"/>
            </a:xfrm>
            <a:custGeom>
              <a:avLst/>
              <a:gdLst/>
              <a:ahLst/>
              <a:cxnLst/>
              <a:rect l="l" t="t" r="r" b="b"/>
              <a:pathLst>
                <a:path w="2734" h="1217" extrusionOk="0">
                  <a:moveTo>
                    <a:pt x="0" y="1"/>
                  </a:moveTo>
                  <a:lnTo>
                    <a:pt x="0" y="1"/>
                  </a:lnTo>
                  <a:cubicBezTo>
                    <a:pt x="120" y="613"/>
                    <a:pt x="612" y="1061"/>
                    <a:pt x="1180" y="1180"/>
                  </a:cubicBezTo>
                  <a:cubicBezTo>
                    <a:pt x="1289" y="1204"/>
                    <a:pt x="1404" y="1216"/>
                    <a:pt x="1520" y="1216"/>
                  </a:cubicBezTo>
                  <a:cubicBezTo>
                    <a:pt x="1990" y="1216"/>
                    <a:pt x="2482" y="1020"/>
                    <a:pt x="2733" y="6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7424924" y="-246759"/>
              <a:ext cx="419689" cy="823168"/>
            </a:xfrm>
            <a:custGeom>
              <a:avLst/>
              <a:gdLst/>
              <a:ahLst/>
              <a:cxnLst/>
              <a:rect l="l" t="t" r="r" b="b"/>
              <a:pathLst>
                <a:path w="6602" h="12949" extrusionOk="0">
                  <a:moveTo>
                    <a:pt x="4601" y="0"/>
                  </a:moveTo>
                  <a:cubicBezTo>
                    <a:pt x="2734" y="807"/>
                    <a:pt x="1240" y="2435"/>
                    <a:pt x="628" y="4301"/>
                  </a:cubicBezTo>
                  <a:cubicBezTo>
                    <a:pt x="1" y="6228"/>
                    <a:pt x="1" y="7960"/>
                    <a:pt x="628" y="9902"/>
                  </a:cubicBezTo>
                  <a:cubicBezTo>
                    <a:pt x="868" y="9707"/>
                    <a:pt x="1179" y="9627"/>
                    <a:pt x="1560" y="9627"/>
                  </a:cubicBezTo>
                  <a:cubicBezTo>
                    <a:pt x="1676" y="9627"/>
                    <a:pt x="1798" y="9634"/>
                    <a:pt x="1927" y="9648"/>
                  </a:cubicBezTo>
                  <a:cubicBezTo>
                    <a:pt x="2241" y="9708"/>
                    <a:pt x="2614" y="10021"/>
                    <a:pt x="2808" y="10275"/>
                  </a:cubicBezTo>
                  <a:cubicBezTo>
                    <a:pt x="3480" y="11022"/>
                    <a:pt x="3929" y="11948"/>
                    <a:pt x="4167" y="12949"/>
                  </a:cubicBezTo>
                  <a:cubicBezTo>
                    <a:pt x="5855" y="11395"/>
                    <a:pt x="6408" y="8961"/>
                    <a:pt x="6467" y="6661"/>
                  </a:cubicBezTo>
                  <a:cubicBezTo>
                    <a:pt x="6602" y="4301"/>
                    <a:pt x="6229" y="1688"/>
                    <a:pt x="4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7654667" y="-453044"/>
              <a:ext cx="1064353" cy="684840"/>
            </a:xfrm>
            <a:custGeom>
              <a:avLst/>
              <a:gdLst/>
              <a:ahLst/>
              <a:cxnLst/>
              <a:rect l="l" t="t" r="r" b="b"/>
              <a:pathLst>
                <a:path w="16743" h="10773" extrusionOk="0">
                  <a:moveTo>
                    <a:pt x="5857" y="0"/>
                  </a:moveTo>
                  <a:cubicBezTo>
                    <a:pt x="3840" y="0"/>
                    <a:pt x="1744" y="588"/>
                    <a:pt x="434" y="2125"/>
                  </a:cubicBezTo>
                  <a:cubicBezTo>
                    <a:pt x="240" y="2379"/>
                    <a:pt x="61" y="2618"/>
                    <a:pt x="61" y="2872"/>
                  </a:cubicBezTo>
                  <a:cubicBezTo>
                    <a:pt x="1" y="3185"/>
                    <a:pt x="61" y="3499"/>
                    <a:pt x="315" y="3678"/>
                  </a:cubicBezTo>
                  <a:cubicBezTo>
                    <a:pt x="494" y="3813"/>
                    <a:pt x="1061" y="3738"/>
                    <a:pt x="1181" y="3872"/>
                  </a:cubicBezTo>
                  <a:cubicBezTo>
                    <a:pt x="2928" y="5366"/>
                    <a:pt x="3914" y="8592"/>
                    <a:pt x="4347" y="10772"/>
                  </a:cubicBezTo>
                  <a:cubicBezTo>
                    <a:pt x="4616" y="10772"/>
                    <a:pt x="5576" y="10641"/>
                    <a:pt x="6033" y="10641"/>
                  </a:cubicBezTo>
                  <a:cubicBezTo>
                    <a:pt x="6109" y="10641"/>
                    <a:pt x="6171" y="10644"/>
                    <a:pt x="6214" y="10653"/>
                  </a:cubicBezTo>
                  <a:lnTo>
                    <a:pt x="12696" y="10339"/>
                  </a:lnTo>
                  <a:cubicBezTo>
                    <a:pt x="12696" y="8353"/>
                    <a:pt x="12128" y="6352"/>
                    <a:pt x="11142" y="4679"/>
                  </a:cubicBezTo>
                  <a:lnTo>
                    <a:pt x="11142" y="4679"/>
                  </a:lnTo>
                  <a:cubicBezTo>
                    <a:pt x="12636" y="6292"/>
                    <a:pt x="13502" y="8159"/>
                    <a:pt x="13816" y="10339"/>
                  </a:cubicBezTo>
                  <a:lnTo>
                    <a:pt x="16743" y="10220"/>
                  </a:lnTo>
                  <a:cubicBezTo>
                    <a:pt x="16743" y="7606"/>
                    <a:pt x="15115" y="4559"/>
                    <a:pt x="13188" y="2812"/>
                  </a:cubicBezTo>
                  <a:cubicBezTo>
                    <a:pt x="11262" y="1065"/>
                    <a:pt x="8708" y="79"/>
                    <a:pt x="6154" y="4"/>
                  </a:cubicBezTo>
                  <a:cubicBezTo>
                    <a:pt x="6055" y="2"/>
                    <a:pt x="5956" y="0"/>
                    <a:pt x="58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58" name="Google Shape;458;p35"/>
            <p:cNvGrpSpPr/>
            <p:nvPr/>
          </p:nvGrpSpPr>
          <p:grpSpPr>
            <a:xfrm>
              <a:off x="7959486" y="252649"/>
              <a:ext cx="612435" cy="418736"/>
              <a:chOff x="7959486" y="252649"/>
              <a:chExt cx="612435" cy="418736"/>
            </a:xfrm>
          </p:grpSpPr>
          <p:sp>
            <p:nvSpPr>
              <p:cNvPr id="459" name="Google Shape;459;p35"/>
              <p:cNvSpPr/>
              <p:nvPr/>
            </p:nvSpPr>
            <p:spPr>
              <a:xfrm>
                <a:off x="8429397" y="406425"/>
                <a:ext cx="111184" cy="102983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1620" extrusionOk="0">
                    <a:moveTo>
                      <a:pt x="822" y="0"/>
                    </a:moveTo>
                    <a:cubicBezTo>
                      <a:pt x="374" y="0"/>
                      <a:pt x="1" y="374"/>
                      <a:pt x="1" y="867"/>
                    </a:cubicBezTo>
                    <a:cubicBezTo>
                      <a:pt x="1" y="1269"/>
                      <a:pt x="387" y="1620"/>
                      <a:pt x="789" y="1620"/>
                    </a:cubicBezTo>
                    <a:cubicBezTo>
                      <a:pt x="820" y="1620"/>
                      <a:pt x="851" y="1618"/>
                      <a:pt x="882" y="1613"/>
                    </a:cubicBezTo>
                    <a:cubicBezTo>
                      <a:pt x="1375" y="1613"/>
                      <a:pt x="1748" y="1240"/>
                      <a:pt x="1748" y="747"/>
                    </a:cubicBezTo>
                    <a:cubicBezTo>
                      <a:pt x="1688" y="299"/>
                      <a:pt x="1315" y="0"/>
                      <a:pt x="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0" name="Google Shape;460;p35"/>
              <p:cNvSpPr/>
              <p:nvPr/>
            </p:nvSpPr>
            <p:spPr>
              <a:xfrm>
                <a:off x="7974616" y="413608"/>
                <a:ext cx="111184" cy="102983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1620" extrusionOk="0">
                    <a:moveTo>
                      <a:pt x="914" y="1"/>
                    </a:moveTo>
                    <a:cubicBezTo>
                      <a:pt x="879" y="1"/>
                      <a:pt x="844" y="3"/>
                      <a:pt x="807" y="7"/>
                    </a:cubicBezTo>
                    <a:cubicBezTo>
                      <a:pt x="374" y="7"/>
                      <a:pt x="1" y="380"/>
                      <a:pt x="1" y="813"/>
                    </a:cubicBezTo>
                    <a:cubicBezTo>
                      <a:pt x="61" y="1306"/>
                      <a:pt x="434" y="1620"/>
                      <a:pt x="942" y="1620"/>
                    </a:cubicBezTo>
                    <a:cubicBezTo>
                      <a:pt x="1375" y="1620"/>
                      <a:pt x="1748" y="1187"/>
                      <a:pt x="1748" y="754"/>
                    </a:cubicBezTo>
                    <a:cubicBezTo>
                      <a:pt x="1693" y="351"/>
                      <a:pt x="1367" y="1"/>
                      <a:pt x="9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1" name="Google Shape;461;p35"/>
              <p:cNvSpPr/>
              <p:nvPr/>
            </p:nvSpPr>
            <p:spPr>
              <a:xfrm>
                <a:off x="8263288" y="390278"/>
                <a:ext cx="94974" cy="281107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4422" extrusionOk="0">
                    <a:moveTo>
                      <a:pt x="627" y="0"/>
                    </a:moveTo>
                    <a:cubicBezTo>
                      <a:pt x="568" y="0"/>
                      <a:pt x="508" y="60"/>
                      <a:pt x="508" y="120"/>
                    </a:cubicBezTo>
                    <a:cubicBezTo>
                      <a:pt x="687" y="1867"/>
                      <a:pt x="881" y="2614"/>
                      <a:pt x="1255" y="4167"/>
                    </a:cubicBezTo>
                    <a:lnTo>
                      <a:pt x="1120" y="4167"/>
                    </a:lnTo>
                    <a:cubicBezTo>
                      <a:pt x="1120" y="4108"/>
                      <a:pt x="1061" y="4108"/>
                      <a:pt x="1001" y="4108"/>
                    </a:cubicBezTo>
                    <a:lnTo>
                      <a:pt x="194" y="3854"/>
                    </a:lnTo>
                    <a:cubicBezTo>
                      <a:pt x="135" y="3854"/>
                      <a:pt x="75" y="3854"/>
                      <a:pt x="75" y="3913"/>
                    </a:cubicBezTo>
                    <a:cubicBezTo>
                      <a:pt x="0" y="3988"/>
                      <a:pt x="75" y="4048"/>
                      <a:pt x="135" y="4048"/>
                    </a:cubicBezTo>
                    <a:lnTo>
                      <a:pt x="941" y="4287"/>
                    </a:lnTo>
                    <a:cubicBezTo>
                      <a:pt x="1001" y="4287"/>
                      <a:pt x="1001" y="4287"/>
                      <a:pt x="1061" y="4361"/>
                    </a:cubicBezTo>
                    <a:cubicBezTo>
                      <a:pt x="1120" y="4361"/>
                      <a:pt x="1255" y="4421"/>
                      <a:pt x="1314" y="4421"/>
                    </a:cubicBezTo>
                    <a:lnTo>
                      <a:pt x="1434" y="4421"/>
                    </a:lnTo>
                    <a:cubicBezTo>
                      <a:pt x="1494" y="4361"/>
                      <a:pt x="1494" y="4361"/>
                      <a:pt x="1494" y="4287"/>
                    </a:cubicBezTo>
                    <a:cubicBezTo>
                      <a:pt x="1120" y="2614"/>
                      <a:pt x="941" y="1867"/>
                      <a:pt x="747" y="60"/>
                    </a:cubicBezTo>
                    <a:cubicBezTo>
                      <a:pt x="687" y="0"/>
                      <a:pt x="687" y="0"/>
                      <a:pt x="6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2" name="Google Shape;462;p35"/>
              <p:cNvSpPr/>
              <p:nvPr/>
            </p:nvSpPr>
            <p:spPr>
              <a:xfrm>
                <a:off x="7959486" y="252649"/>
                <a:ext cx="130128" cy="66494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1046" extrusionOk="0">
                    <a:moveTo>
                      <a:pt x="1136" y="0"/>
                    </a:moveTo>
                    <a:cubicBezTo>
                      <a:pt x="1025" y="0"/>
                      <a:pt x="914" y="15"/>
                      <a:pt x="807" y="45"/>
                    </a:cubicBezTo>
                    <a:cubicBezTo>
                      <a:pt x="373" y="179"/>
                      <a:pt x="60" y="612"/>
                      <a:pt x="0" y="1045"/>
                    </a:cubicBezTo>
                    <a:cubicBezTo>
                      <a:pt x="672" y="926"/>
                      <a:pt x="1359" y="612"/>
                      <a:pt x="2046" y="418"/>
                    </a:cubicBezTo>
                    <a:cubicBezTo>
                      <a:pt x="1810" y="137"/>
                      <a:pt x="1473" y="0"/>
                      <a:pt x="11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3" name="Google Shape;463;p35"/>
              <p:cNvSpPr/>
              <p:nvPr/>
            </p:nvSpPr>
            <p:spPr>
              <a:xfrm>
                <a:off x="8441730" y="261231"/>
                <a:ext cx="130191" cy="65477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030" extrusionOk="0">
                    <a:moveTo>
                      <a:pt x="949" y="1"/>
                    </a:moveTo>
                    <a:cubicBezTo>
                      <a:pt x="599" y="1"/>
                      <a:pt x="246" y="173"/>
                      <a:pt x="1" y="418"/>
                    </a:cubicBezTo>
                    <a:cubicBezTo>
                      <a:pt x="628" y="656"/>
                      <a:pt x="1375" y="851"/>
                      <a:pt x="2047" y="1030"/>
                    </a:cubicBezTo>
                    <a:cubicBezTo>
                      <a:pt x="1987" y="597"/>
                      <a:pt x="1674" y="223"/>
                      <a:pt x="1241" y="44"/>
                    </a:cubicBezTo>
                    <a:cubicBezTo>
                      <a:pt x="1145" y="15"/>
                      <a:pt x="1047" y="1"/>
                      <a:pt x="9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64" name="Google Shape;464;p35"/>
            <p:cNvSpPr/>
            <p:nvPr/>
          </p:nvSpPr>
          <p:spPr>
            <a:xfrm>
              <a:off x="9604810" y="2347032"/>
              <a:ext cx="1131737" cy="1164030"/>
            </a:xfrm>
            <a:custGeom>
              <a:avLst/>
              <a:gdLst/>
              <a:ahLst/>
              <a:cxnLst/>
              <a:rect l="l" t="t" r="r" b="b"/>
              <a:pathLst>
                <a:path w="17803" h="18311" extrusionOk="0">
                  <a:moveTo>
                    <a:pt x="12414" y="1"/>
                  </a:moveTo>
                  <a:cubicBezTo>
                    <a:pt x="11648" y="1"/>
                    <a:pt x="8861" y="2599"/>
                    <a:pt x="7901" y="3316"/>
                  </a:cubicBezTo>
                  <a:cubicBezTo>
                    <a:pt x="6975" y="4003"/>
                    <a:pt x="5661" y="6243"/>
                    <a:pt x="3794" y="8483"/>
                  </a:cubicBezTo>
                  <a:cubicBezTo>
                    <a:pt x="1867" y="10664"/>
                    <a:pt x="254" y="11903"/>
                    <a:pt x="254" y="11903"/>
                  </a:cubicBezTo>
                  <a:cubicBezTo>
                    <a:pt x="0" y="15951"/>
                    <a:pt x="2868" y="18310"/>
                    <a:pt x="2868" y="18310"/>
                  </a:cubicBezTo>
                  <a:cubicBezTo>
                    <a:pt x="2868" y="18310"/>
                    <a:pt x="11381" y="9917"/>
                    <a:pt x="13009" y="7677"/>
                  </a:cubicBezTo>
                  <a:cubicBezTo>
                    <a:pt x="14622" y="5496"/>
                    <a:pt x="17803" y="2390"/>
                    <a:pt x="16922" y="1449"/>
                  </a:cubicBezTo>
                  <a:cubicBezTo>
                    <a:pt x="16799" y="1327"/>
                    <a:pt x="16641" y="1274"/>
                    <a:pt x="16459" y="1274"/>
                  </a:cubicBezTo>
                  <a:cubicBezTo>
                    <a:pt x="15259" y="1274"/>
                    <a:pt x="13009" y="3570"/>
                    <a:pt x="13009" y="3570"/>
                  </a:cubicBezTo>
                  <a:cubicBezTo>
                    <a:pt x="13009" y="3570"/>
                    <a:pt x="13009" y="3077"/>
                    <a:pt x="12575" y="2629"/>
                  </a:cubicBezTo>
                  <a:cubicBezTo>
                    <a:pt x="12460" y="2518"/>
                    <a:pt x="12343" y="2476"/>
                    <a:pt x="12231" y="2476"/>
                  </a:cubicBezTo>
                  <a:cubicBezTo>
                    <a:pt x="11907" y="2476"/>
                    <a:pt x="11635" y="2823"/>
                    <a:pt x="11635" y="2823"/>
                  </a:cubicBezTo>
                  <a:cubicBezTo>
                    <a:pt x="11635" y="2823"/>
                    <a:pt x="13188" y="329"/>
                    <a:pt x="12501" y="15"/>
                  </a:cubicBezTo>
                  <a:cubicBezTo>
                    <a:pt x="12476" y="5"/>
                    <a:pt x="12447" y="1"/>
                    <a:pt x="124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65" name="Google Shape;465;p35"/>
            <p:cNvGrpSpPr/>
            <p:nvPr/>
          </p:nvGrpSpPr>
          <p:grpSpPr>
            <a:xfrm>
              <a:off x="8849087" y="2312831"/>
              <a:ext cx="1839975" cy="2028964"/>
              <a:chOff x="8849087" y="2312831"/>
              <a:chExt cx="1839975" cy="2028964"/>
            </a:xfrm>
          </p:grpSpPr>
          <p:sp>
            <p:nvSpPr>
              <p:cNvPr id="466" name="Google Shape;466;p35"/>
              <p:cNvSpPr/>
              <p:nvPr/>
            </p:nvSpPr>
            <p:spPr>
              <a:xfrm>
                <a:off x="8849087" y="2312831"/>
                <a:ext cx="150025" cy="2028964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31917" extrusionOk="0">
                    <a:moveTo>
                      <a:pt x="60" y="1"/>
                    </a:moveTo>
                    <a:cubicBezTo>
                      <a:pt x="0" y="60"/>
                      <a:pt x="0" y="120"/>
                      <a:pt x="0" y="120"/>
                    </a:cubicBezTo>
                    <a:cubicBezTo>
                      <a:pt x="2121" y="4735"/>
                      <a:pt x="1807" y="9962"/>
                      <a:pt x="1553" y="14995"/>
                    </a:cubicBezTo>
                    <a:cubicBezTo>
                      <a:pt x="1494" y="15369"/>
                      <a:pt x="1494" y="15742"/>
                      <a:pt x="1494" y="16115"/>
                    </a:cubicBezTo>
                    <a:cubicBezTo>
                      <a:pt x="1314" y="19730"/>
                      <a:pt x="1494" y="23642"/>
                      <a:pt x="1688" y="27511"/>
                    </a:cubicBezTo>
                    <a:cubicBezTo>
                      <a:pt x="1807" y="29004"/>
                      <a:pt x="1867" y="30423"/>
                      <a:pt x="1927" y="31857"/>
                    </a:cubicBezTo>
                    <a:cubicBezTo>
                      <a:pt x="1927" y="31857"/>
                      <a:pt x="1986" y="31916"/>
                      <a:pt x="2061" y="31916"/>
                    </a:cubicBezTo>
                    <a:cubicBezTo>
                      <a:pt x="2121" y="31916"/>
                      <a:pt x="2121" y="31857"/>
                      <a:pt x="2121" y="31797"/>
                    </a:cubicBezTo>
                    <a:cubicBezTo>
                      <a:pt x="2061" y="30423"/>
                      <a:pt x="1986" y="29004"/>
                      <a:pt x="1927" y="27436"/>
                    </a:cubicBezTo>
                    <a:cubicBezTo>
                      <a:pt x="1747" y="23642"/>
                      <a:pt x="1494" y="19730"/>
                      <a:pt x="1688" y="16175"/>
                    </a:cubicBezTo>
                    <a:cubicBezTo>
                      <a:pt x="1747" y="15742"/>
                      <a:pt x="1747" y="15369"/>
                      <a:pt x="1747" y="14995"/>
                    </a:cubicBezTo>
                    <a:cubicBezTo>
                      <a:pt x="2061" y="9887"/>
                      <a:pt x="2360" y="4660"/>
                      <a:pt x="254" y="60"/>
                    </a:cubicBezTo>
                    <a:cubicBezTo>
                      <a:pt x="194" y="1"/>
                      <a:pt x="120" y="1"/>
                      <a:pt x="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7" name="Google Shape;467;p35"/>
              <p:cNvSpPr/>
              <p:nvPr/>
            </p:nvSpPr>
            <p:spPr>
              <a:xfrm>
                <a:off x="10067156" y="2590060"/>
                <a:ext cx="222241" cy="395024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214" extrusionOk="0">
                    <a:moveTo>
                      <a:pt x="2495" y="1"/>
                    </a:moveTo>
                    <a:cubicBezTo>
                      <a:pt x="2435" y="1"/>
                      <a:pt x="2375" y="1"/>
                      <a:pt x="2315" y="60"/>
                    </a:cubicBezTo>
                    <a:cubicBezTo>
                      <a:pt x="1867" y="434"/>
                      <a:pt x="1748" y="2480"/>
                      <a:pt x="1688" y="2853"/>
                    </a:cubicBezTo>
                    <a:cubicBezTo>
                      <a:pt x="1688" y="3421"/>
                      <a:pt x="1375" y="4660"/>
                      <a:pt x="1315" y="4914"/>
                    </a:cubicBezTo>
                    <a:cubicBezTo>
                      <a:pt x="374" y="5467"/>
                      <a:pt x="75" y="6034"/>
                      <a:pt x="75" y="6094"/>
                    </a:cubicBezTo>
                    <a:cubicBezTo>
                      <a:pt x="1" y="6154"/>
                      <a:pt x="75" y="6213"/>
                      <a:pt x="135" y="6213"/>
                    </a:cubicBezTo>
                    <a:lnTo>
                      <a:pt x="254" y="6213"/>
                    </a:lnTo>
                    <a:cubicBezTo>
                      <a:pt x="254" y="6154"/>
                      <a:pt x="568" y="5601"/>
                      <a:pt x="1494" y="5093"/>
                    </a:cubicBezTo>
                    <a:lnTo>
                      <a:pt x="1494" y="4974"/>
                    </a:lnTo>
                    <a:cubicBezTo>
                      <a:pt x="1569" y="4974"/>
                      <a:pt x="1867" y="3540"/>
                      <a:pt x="1942" y="2853"/>
                    </a:cubicBezTo>
                    <a:cubicBezTo>
                      <a:pt x="2002" y="1793"/>
                      <a:pt x="2181" y="493"/>
                      <a:pt x="2435" y="240"/>
                    </a:cubicBezTo>
                    <a:lnTo>
                      <a:pt x="2495" y="180"/>
                    </a:lnTo>
                    <a:cubicBezTo>
                      <a:pt x="2868" y="240"/>
                      <a:pt x="2928" y="927"/>
                      <a:pt x="3062" y="2047"/>
                    </a:cubicBezTo>
                    <a:lnTo>
                      <a:pt x="3062" y="2166"/>
                    </a:lnTo>
                    <a:cubicBezTo>
                      <a:pt x="3241" y="3421"/>
                      <a:pt x="3241" y="4854"/>
                      <a:pt x="3241" y="4854"/>
                    </a:cubicBezTo>
                    <a:cubicBezTo>
                      <a:pt x="3241" y="4914"/>
                      <a:pt x="3301" y="4914"/>
                      <a:pt x="3361" y="4914"/>
                    </a:cubicBezTo>
                    <a:cubicBezTo>
                      <a:pt x="3436" y="4914"/>
                      <a:pt x="3495" y="4914"/>
                      <a:pt x="3495" y="4854"/>
                    </a:cubicBezTo>
                    <a:cubicBezTo>
                      <a:pt x="3495" y="4780"/>
                      <a:pt x="3436" y="3421"/>
                      <a:pt x="3301" y="2166"/>
                    </a:cubicBezTo>
                    <a:lnTo>
                      <a:pt x="3301" y="2047"/>
                    </a:lnTo>
                    <a:cubicBezTo>
                      <a:pt x="3122" y="807"/>
                      <a:pt x="3062" y="60"/>
                      <a:pt x="24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8" name="Google Shape;468;p35"/>
              <p:cNvSpPr/>
              <p:nvPr/>
            </p:nvSpPr>
            <p:spPr>
              <a:xfrm>
                <a:off x="10277001" y="2502143"/>
                <a:ext cx="174754" cy="372774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5864" extrusionOk="0">
                    <a:moveTo>
                      <a:pt x="1734" y="0"/>
                    </a:moveTo>
                    <a:cubicBezTo>
                      <a:pt x="1655" y="0"/>
                      <a:pt x="1576" y="19"/>
                      <a:pt x="1494" y="69"/>
                    </a:cubicBezTo>
                    <a:cubicBezTo>
                      <a:pt x="747" y="323"/>
                      <a:pt x="687" y="2190"/>
                      <a:pt x="747" y="3803"/>
                    </a:cubicBezTo>
                    <a:lnTo>
                      <a:pt x="747" y="3997"/>
                    </a:lnTo>
                    <a:cubicBezTo>
                      <a:pt x="747" y="4490"/>
                      <a:pt x="0" y="5670"/>
                      <a:pt x="0" y="5670"/>
                    </a:cubicBezTo>
                    <a:cubicBezTo>
                      <a:pt x="0" y="5730"/>
                      <a:pt x="0" y="5789"/>
                      <a:pt x="60" y="5864"/>
                    </a:cubicBezTo>
                    <a:lnTo>
                      <a:pt x="135" y="5864"/>
                    </a:lnTo>
                    <a:cubicBezTo>
                      <a:pt x="135" y="5864"/>
                      <a:pt x="194" y="5864"/>
                      <a:pt x="194" y="5789"/>
                    </a:cubicBezTo>
                    <a:cubicBezTo>
                      <a:pt x="254" y="5730"/>
                      <a:pt x="941" y="4550"/>
                      <a:pt x="941" y="3997"/>
                    </a:cubicBezTo>
                    <a:lnTo>
                      <a:pt x="941" y="3803"/>
                    </a:lnTo>
                    <a:cubicBezTo>
                      <a:pt x="941" y="1563"/>
                      <a:pt x="1120" y="383"/>
                      <a:pt x="1553" y="263"/>
                    </a:cubicBezTo>
                    <a:cubicBezTo>
                      <a:pt x="1621" y="226"/>
                      <a:pt x="1684" y="207"/>
                      <a:pt x="1746" y="207"/>
                    </a:cubicBezTo>
                    <a:cubicBezTo>
                      <a:pt x="1807" y="207"/>
                      <a:pt x="1867" y="226"/>
                      <a:pt x="1927" y="263"/>
                    </a:cubicBezTo>
                    <a:cubicBezTo>
                      <a:pt x="2300" y="502"/>
                      <a:pt x="2375" y="1443"/>
                      <a:pt x="2435" y="1876"/>
                    </a:cubicBezTo>
                    <a:cubicBezTo>
                      <a:pt x="2494" y="2623"/>
                      <a:pt x="2494" y="4923"/>
                      <a:pt x="2300" y="5416"/>
                    </a:cubicBezTo>
                    <a:cubicBezTo>
                      <a:pt x="2240" y="5491"/>
                      <a:pt x="2300" y="5550"/>
                      <a:pt x="2375" y="5610"/>
                    </a:cubicBezTo>
                    <a:cubicBezTo>
                      <a:pt x="2375" y="5610"/>
                      <a:pt x="2435" y="5610"/>
                      <a:pt x="2494" y="5550"/>
                    </a:cubicBezTo>
                    <a:cubicBezTo>
                      <a:pt x="2748" y="4923"/>
                      <a:pt x="2674" y="2563"/>
                      <a:pt x="2614" y="1817"/>
                    </a:cubicBezTo>
                    <a:cubicBezTo>
                      <a:pt x="2554" y="1309"/>
                      <a:pt x="2494" y="383"/>
                      <a:pt x="2061" y="69"/>
                    </a:cubicBezTo>
                    <a:cubicBezTo>
                      <a:pt x="1949" y="35"/>
                      <a:pt x="1842" y="0"/>
                      <a:pt x="17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9" name="Google Shape;469;p35"/>
              <p:cNvSpPr/>
              <p:nvPr/>
            </p:nvSpPr>
            <p:spPr>
              <a:xfrm>
                <a:off x="10435545" y="2432788"/>
                <a:ext cx="253517" cy="200055"/>
              </a:xfrm>
              <a:custGeom>
                <a:avLst/>
                <a:gdLst/>
                <a:ahLst/>
                <a:cxnLst/>
                <a:rect l="l" t="t" r="r" b="b"/>
                <a:pathLst>
                  <a:path w="3988" h="3147" extrusionOk="0">
                    <a:moveTo>
                      <a:pt x="3771" y="1"/>
                    </a:moveTo>
                    <a:cubicBezTo>
                      <a:pt x="3562" y="1"/>
                      <a:pt x="3080" y="204"/>
                      <a:pt x="1748" y="1414"/>
                    </a:cubicBezTo>
                    <a:cubicBezTo>
                      <a:pt x="867" y="2161"/>
                      <a:pt x="60" y="2967"/>
                      <a:pt x="60" y="3027"/>
                    </a:cubicBezTo>
                    <a:cubicBezTo>
                      <a:pt x="0" y="3027"/>
                      <a:pt x="0" y="3087"/>
                      <a:pt x="60" y="3147"/>
                    </a:cubicBezTo>
                    <a:lnTo>
                      <a:pt x="180" y="3147"/>
                    </a:lnTo>
                    <a:cubicBezTo>
                      <a:pt x="180" y="3147"/>
                      <a:pt x="1001" y="2340"/>
                      <a:pt x="1867" y="1534"/>
                    </a:cubicBezTo>
                    <a:cubicBezTo>
                      <a:pt x="3134" y="408"/>
                      <a:pt x="3599" y="203"/>
                      <a:pt x="3741" y="203"/>
                    </a:cubicBezTo>
                    <a:cubicBezTo>
                      <a:pt x="3779" y="203"/>
                      <a:pt x="3794" y="218"/>
                      <a:pt x="3794" y="234"/>
                    </a:cubicBezTo>
                    <a:cubicBezTo>
                      <a:pt x="3854" y="234"/>
                      <a:pt x="3913" y="234"/>
                      <a:pt x="3913" y="160"/>
                    </a:cubicBezTo>
                    <a:cubicBezTo>
                      <a:pt x="3988" y="100"/>
                      <a:pt x="3988" y="40"/>
                      <a:pt x="3913" y="40"/>
                    </a:cubicBezTo>
                    <a:cubicBezTo>
                      <a:pt x="3883" y="25"/>
                      <a:pt x="3843" y="1"/>
                      <a:pt x="3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0" name="Google Shape;470;p35"/>
              <p:cNvSpPr/>
              <p:nvPr/>
            </p:nvSpPr>
            <p:spPr>
              <a:xfrm>
                <a:off x="9608560" y="2969829"/>
                <a:ext cx="233620" cy="593426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9335" extrusionOk="0">
                    <a:moveTo>
                      <a:pt x="1061" y="0"/>
                    </a:moveTo>
                    <a:cubicBezTo>
                      <a:pt x="374" y="867"/>
                      <a:pt x="1" y="1987"/>
                      <a:pt x="61" y="3047"/>
                    </a:cubicBezTo>
                    <a:cubicBezTo>
                      <a:pt x="61" y="3540"/>
                      <a:pt x="195" y="4108"/>
                      <a:pt x="434" y="4780"/>
                    </a:cubicBezTo>
                    <a:cubicBezTo>
                      <a:pt x="867" y="6213"/>
                      <a:pt x="1748" y="8215"/>
                      <a:pt x="3481" y="9335"/>
                    </a:cubicBezTo>
                    <a:lnTo>
                      <a:pt x="3556" y="9335"/>
                    </a:lnTo>
                    <a:cubicBezTo>
                      <a:pt x="3615" y="9335"/>
                      <a:pt x="3615" y="9335"/>
                      <a:pt x="3675" y="9260"/>
                    </a:cubicBezTo>
                    <a:cubicBezTo>
                      <a:pt x="3675" y="9200"/>
                      <a:pt x="3675" y="9141"/>
                      <a:pt x="3615" y="9141"/>
                    </a:cubicBezTo>
                    <a:cubicBezTo>
                      <a:pt x="1928" y="8021"/>
                      <a:pt x="1061" y="6154"/>
                      <a:pt x="628" y="4720"/>
                    </a:cubicBezTo>
                    <a:cubicBezTo>
                      <a:pt x="374" y="4033"/>
                      <a:pt x="315" y="3540"/>
                      <a:pt x="255" y="3047"/>
                    </a:cubicBezTo>
                    <a:cubicBezTo>
                      <a:pt x="255" y="1987"/>
                      <a:pt x="569" y="926"/>
                      <a:pt x="1241" y="180"/>
                    </a:cubicBezTo>
                    <a:cubicBezTo>
                      <a:pt x="1315" y="120"/>
                      <a:pt x="1315" y="60"/>
                      <a:pt x="1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1" name="Google Shape;471;p35"/>
              <p:cNvSpPr/>
              <p:nvPr/>
            </p:nvSpPr>
            <p:spPr>
              <a:xfrm>
                <a:off x="9141510" y="3119854"/>
                <a:ext cx="237370" cy="356056"/>
              </a:xfrm>
              <a:custGeom>
                <a:avLst/>
                <a:gdLst/>
                <a:ahLst/>
                <a:cxnLst/>
                <a:rect l="l" t="t" r="r" b="b"/>
                <a:pathLst>
                  <a:path w="3734" h="5601" extrusionOk="0">
                    <a:moveTo>
                      <a:pt x="3674" y="0"/>
                    </a:moveTo>
                    <a:cubicBezTo>
                      <a:pt x="3614" y="0"/>
                      <a:pt x="3555" y="0"/>
                      <a:pt x="3555" y="60"/>
                    </a:cubicBezTo>
                    <a:cubicBezTo>
                      <a:pt x="3062" y="627"/>
                      <a:pt x="2494" y="1180"/>
                      <a:pt x="1942" y="1673"/>
                    </a:cubicBezTo>
                    <a:cubicBezTo>
                      <a:pt x="1255" y="2360"/>
                      <a:pt x="508" y="3047"/>
                      <a:pt x="0" y="3913"/>
                    </a:cubicBezTo>
                    <a:cubicBezTo>
                      <a:pt x="0" y="3988"/>
                      <a:pt x="0" y="4048"/>
                      <a:pt x="75" y="4048"/>
                    </a:cubicBezTo>
                    <a:cubicBezTo>
                      <a:pt x="95" y="4067"/>
                      <a:pt x="115" y="4074"/>
                      <a:pt x="132" y="4074"/>
                    </a:cubicBezTo>
                    <a:cubicBezTo>
                      <a:pt x="168" y="4074"/>
                      <a:pt x="194" y="4048"/>
                      <a:pt x="194" y="4048"/>
                    </a:cubicBezTo>
                    <a:cubicBezTo>
                      <a:pt x="687" y="3166"/>
                      <a:pt x="1374" y="2494"/>
                      <a:pt x="2121" y="1867"/>
                    </a:cubicBezTo>
                    <a:cubicBezTo>
                      <a:pt x="2554" y="1434"/>
                      <a:pt x="3062" y="926"/>
                      <a:pt x="3495" y="433"/>
                    </a:cubicBezTo>
                    <a:lnTo>
                      <a:pt x="3495" y="433"/>
                    </a:lnTo>
                    <a:cubicBezTo>
                      <a:pt x="3360" y="1987"/>
                      <a:pt x="3301" y="3614"/>
                      <a:pt x="3241" y="5168"/>
                    </a:cubicBezTo>
                    <a:lnTo>
                      <a:pt x="3181" y="5481"/>
                    </a:lnTo>
                    <a:cubicBezTo>
                      <a:pt x="3181" y="5541"/>
                      <a:pt x="3241" y="5601"/>
                      <a:pt x="3301" y="5601"/>
                    </a:cubicBezTo>
                    <a:cubicBezTo>
                      <a:pt x="3360" y="5601"/>
                      <a:pt x="3435" y="5541"/>
                      <a:pt x="3435" y="5481"/>
                    </a:cubicBezTo>
                    <a:lnTo>
                      <a:pt x="3435" y="5168"/>
                    </a:lnTo>
                    <a:cubicBezTo>
                      <a:pt x="3495" y="3480"/>
                      <a:pt x="3614" y="1807"/>
                      <a:pt x="3734" y="120"/>
                    </a:cubicBezTo>
                    <a:cubicBezTo>
                      <a:pt x="3734" y="60"/>
                      <a:pt x="3674" y="0"/>
                      <a:pt x="3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72" name="Google Shape;472;p35"/>
            <p:cNvSpPr/>
            <p:nvPr/>
          </p:nvSpPr>
          <p:spPr>
            <a:xfrm>
              <a:off x="7812321" y="1178675"/>
              <a:ext cx="538374" cy="531509"/>
            </a:xfrm>
            <a:custGeom>
              <a:avLst/>
              <a:gdLst/>
              <a:ahLst/>
              <a:cxnLst/>
              <a:rect l="l" t="t" r="r" b="b"/>
              <a:pathLst>
                <a:path w="8469" h="8361" extrusionOk="0">
                  <a:moveTo>
                    <a:pt x="4262" y="0"/>
                  </a:moveTo>
                  <a:cubicBezTo>
                    <a:pt x="2753" y="0"/>
                    <a:pt x="1285" y="782"/>
                    <a:pt x="508" y="2160"/>
                  </a:cubicBezTo>
                  <a:cubicBezTo>
                    <a:pt x="194" y="2847"/>
                    <a:pt x="0" y="3594"/>
                    <a:pt x="0" y="4281"/>
                  </a:cubicBezTo>
                  <a:lnTo>
                    <a:pt x="0" y="4400"/>
                  </a:lnTo>
                  <a:cubicBezTo>
                    <a:pt x="135" y="5834"/>
                    <a:pt x="881" y="7133"/>
                    <a:pt x="2240" y="7880"/>
                  </a:cubicBezTo>
                  <a:cubicBezTo>
                    <a:pt x="2854" y="8205"/>
                    <a:pt x="3519" y="8360"/>
                    <a:pt x="4180" y="8360"/>
                  </a:cubicBezTo>
                  <a:cubicBezTo>
                    <a:pt x="5673" y="8360"/>
                    <a:pt x="7139" y="7566"/>
                    <a:pt x="7916" y="6148"/>
                  </a:cubicBezTo>
                  <a:cubicBezTo>
                    <a:pt x="8289" y="5461"/>
                    <a:pt x="8468" y="4654"/>
                    <a:pt x="8408" y="3907"/>
                  </a:cubicBezTo>
                  <a:lnTo>
                    <a:pt x="8408" y="3773"/>
                  </a:lnTo>
                  <a:cubicBezTo>
                    <a:pt x="8214" y="2414"/>
                    <a:pt x="7468" y="1159"/>
                    <a:pt x="6228" y="472"/>
                  </a:cubicBezTo>
                  <a:cubicBezTo>
                    <a:pt x="5602" y="152"/>
                    <a:pt x="4928" y="0"/>
                    <a:pt x="4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7812321" y="1418462"/>
              <a:ext cx="534560" cy="52191"/>
            </a:xfrm>
            <a:custGeom>
              <a:avLst/>
              <a:gdLst/>
              <a:ahLst/>
              <a:cxnLst/>
              <a:rect l="l" t="t" r="r" b="b"/>
              <a:pathLst>
                <a:path w="8409" h="821" extrusionOk="0">
                  <a:moveTo>
                    <a:pt x="8408" y="1"/>
                  </a:moveTo>
                  <a:cubicBezTo>
                    <a:pt x="7065" y="458"/>
                    <a:pt x="5468" y="697"/>
                    <a:pt x="3574" y="697"/>
                  </a:cubicBezTo>
                  <a:cubicBezTo>
                    <a:pt x="3362" y="697"/>
                    <a:pt x="3146" y="694"/>
                    <a:pt x="2927" y="688"/>
                  </a:cubicBezTo>
                  <a:cubicBezTo>
                    <a:pt x="2001" y="688"/>
                    <a:pt x="1001" y="628"/>
                    <a:pt x="0" y="509"/>
                  </a:cubicBezTo>
                  <a:lnTo>
                    <a:pt x="0" y="628"/>
                  </a:lnTo>
                  <a:cubicBezTo>
                    <a:pt x="1001" y="748"/>
                    <a:pt x="2001" y="807"/>
                    <a:pt x="2927" y="807"/>
                  </a:cubicBezTo>
                  <a:cubicBezTo>
                    <a:pt x="3179" y="816"/>
                    <a:pt x="3426" y="820"/>
                    <a:pt x="3668" y="820"/>
                  </a:cubicBezTo>
                  <a:cubicBezTo>
                    <a:pt x="5521" y="820"/>
                    <a:pt x="7087" y="571"/>
                    <a:pt x="8408" y="135"/>
                  </a:cubicBezTo>
                  <a:lnTo>
                    <a:pt x="84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8002205" y="1984364"/>
              <a:ext cx="189947" cy="732009"/>
            </a:xfrm>
            <a:custGeom>
              <a:avLst/>
              <a:gdLst/>
              <a:ahLst/>
              <a:cxnLst/>
              <a:rect l="l" t="t" r="r" b="b"/>
              <a:pathLst>
                <a:path w="2988" h="11515" extrusionOk="0">
                  <a:moveTo>
                    <a:pt x="2987" y="0"/>
                  </a:moveTo>
                  <a:lnTo>
                    <a:pt x="194" y="120"/>
                  </a:lnTo>
                  <a:lnTo>
                    <a:pt x="0" y="11455"/>
                  </a:lnTo>
                  <a:lnTo>
                    <a:pt x="2240" y="11515"/>
                  </a:lnTo>
                  <a:lnTo>
                    <a:pt x="29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7745827" y="1612160"/>
              <a:ext cx="688400" cy="522228"/>
            </a:xfrm>
            <a:custGeom>
              <a:avLst/>
              <a:gdLst/>
              <a:ahLst/>
              <a:cxnLst/>
              <a:rect l="l" t="t" r="r" b="b"/>
              <a:pathLst>
                <a:path w="10829" h="8215" extrusionOk="0">
                  <a:moveTo>
                    <a:pt x="240" y="1"/>
                  </a:moveTo>
                  <a:lnTo>
                    <a:pt x="1" y="7841"/>
                  </a:lnTo>
                  <a:lnTo>
                    <a:pt x="10575" y="8215"/>
                  </a:lnTo>
                  <a:lnTo>
                    <a:pt x="10828" y="374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8275621" y="1628307"/>
              <a:ext cx="225038" cy="506081"/>
            </a:xfrm>
            <a:custGeom>
              <a:avLst/>
              <a:gdLst/>
              <a:ahLst/>
              <a:cxnLst/>
              <a:rect l="l" t="t" r="r" b="b"/>
              <a:pathLst>
                <a:path w="3540" h="7961" extrusionOk="0">
                  <a:moveTo>
                    <a:pt x="254" y="1"/>
                  </a:moveTo>
                  <a:lnTo>
                    <a:pt x="0" y="7901"/>
                  </a:lnTo>
                  <a:lnTo>
                    <a:pt x="3301" y="7961"/>
                  </a:lnTo>
                  <a:lnTo>
                    <a:pt x="3540" y="120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7508456" y="2106228"/>
              <a:ext cx="865951" cy="1143751"/>
            </a:xfrm>
            <a:custGeom>
              <a:avLst/>
              <a:gdLst/>
              <a:ahLst/>
              <a:cxnLst/>
              <a:rect l="l" t="t" r="r" b="b"/>
              <a:pathLst>
                <a:path w="13622" h="17992" extrusionOk="0">
                  <a:moveTo>
                    <a:pt x="11112" y="0"/>
                  </a:moveTo>
                  <a:cubicBezTo>
                    <a:pt x="9041" y="0"/>
                    <a:pt x="6292" y="213"/>
                    <a:pt x="5721" y="323"/>
                  </a:cubicBezTo>
                  <a:cubicBezTo>
                    <a:pt x="4780" y="577"/>
                    <a:pt x="4481" y="2011"/>
                    <a:pt x="3914" y="3131"/>
                  </a:cubicBezTo>
                  <a:cubicBezTo>
                    <a:pt x="3600" y="3743"/>
                    <a:pt x="3735" y="5177"/>
                    <a:pt x="3914" y="6297"/>
                  </a:cubicBezTo>
                  <a:cubicBezTo>
                    <a:pt x="4108" y="7164"/>
                    <a:pt x="3794" y="8104"/>
                    <a:pt x="3107" y="8732"/>
                  </a:cubicBezTo>
                  <a:cubicBezTo>
                    <a:pt x="2420" y="9404"/>
                    <a:pt x="1420" y="10345"/>
                    <a:pt x="748" y="10972"/>
                  </a:cubicBezTo>
                  <a:cubicBezTo>
                    <a:pt x="494" y="11091"/>
                    <a:pt x="240" y="11271"/>
                    <a:pt x="1" y="11524"/>
                  </a:cubicBezTo>
                  <a:lnTo>
                    <a:pt x="3974" y="17991"/>
                  </a:lnTo>
                  <a:cubicBezTo>
                    <a:pt x="4228" y="17812"/>
                    <a:pt x="4481" y="17618"/>
                    <a:pt x="4720" y="17498"/>
                  </a:cubicBezTo>
                  <a:cubicBezTo>
                    <a:pt x="5781" y="16752"/>
                    <a:pt x="7095" y="15139"/>
                    <a:pt x="7588" y="13884"/>
                  </a:cubicBezTo>
                  <a:cubicBezTo>
                    <a:pt x="8589" y="11465"/>
                    <a:pt x="8275" y="10897"/>
                    <a:pt x="8514" y="9030"/>
                  </a:cubicBezTo>
                  <a:cubicBezTo>
                    <a:pt x="8589" y="8657"/>
                    <a:pt x="8962" y="8284"/>
                    <a:pt x="9261" y="8224"/>
                  </a:cubicBezTo>
                  <a:cubicBezTo>
                    <a:pt x="9634" y="8164"/>
                    <a:pt x="10007" y="8104"/>
                    <a:pt x="10381" y="8104"/>
                  </a:cubicBezTo>
                  <a:cubicBezTo>
                    <a:pt x="10754" y="8104"/>
                    <a:pt x="11127" y="8104"/>
                    <a:pt x="11501" y="7985"/>
                  </a:cubicBezTo>
                  <a:cubicBezTo>
                    <a:pt x="11814" y="7910"/>
                    <a:pt x="12188" y="7731"/>
                    <a:pt x="12442" y="7417"/>
                  </a:cubicBezTo>
                  <a:cubicBezTo>
                    <a:pt x="12501" y="7238"/>
                    <a:pt x="12561" y="7044"/>
                    <a:pt x="12561" y="6865"/>
                  </a:cubicBezTo>
                  <a:cubicBezTo>
                    <a:pt x="12561" y="6671"/>
                    <a:pt x="12501" y="6491"/>
                    <a:pt x="12382" y="6297"/>
                  </a:cubicBezTo>
                  <a:cubicBezTo>
                    <a:pt x="12501" y="6178"/>
                    <a:pt x="12561" y="5984"/>
                    <a:pt x="12621" y="5804"/>
                  </a:cubicBezTo>
                  <a:cubicBezTo>
                    <a:pt x="12621" y="5551"/>
                    <a:pt x="12621" y="5297"/>
                    <a:pt x="12561" y="5058"/>
                  </a:cubicBezTo>
                  <a:cubicBezTo>
                    <a:pt x="12501" y="4864"/>
                    <a:pt x="12442" y="4744"/>
                    <a:pt x="12322" y="4625"/>
                  </a:cubicBezTo>
                  <a:cubicBezTo>
                    <a:pt x="12322" y="4625"/>
                    <a:pt x="12621" y="4371"/>
                    <a:pt x="12621" y="3743"/>
                  </a:cubicBezTo>
                  <a:lnTo>
                    <a:pt x="12621" y="3624"/>
                  </a:lnTo>
                  <a:cubicBezTo>
                    <a:pt x="12501" y="2877"/>
                    <a:pt x="9948" y="2071"/>
                    <a:pt x="9768" y="2011"/>
                  </a:cubicBezTo>
                  <a:cubicBezTo>
                    <a:pt x="9768" y="2011"/>
                    <a:pt x="13622" y="1010"/>
                    <a:pt x="13502" y="323"/>
                  </a:cubicBezTo>
                  <a:cubicBezTo>
                    <a:pt x="13428" y="83"/>
                    <a:pt x="12401" y="0"/>
                    <a:pt x="11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78" name="Google Shape;478;p35"/>
            <p:cNvGrpSpPr/>
            <p:nvPr/>
          </p:nvGrpSpPr>
          <p:grpSpPr>
            <a:xfrm>
              <a:off x="7915813" y="2225485"/>
              <a:ext cx="411107" cy="364638"/>
              <a:chOff x="7915813" y="2225485"/>
              <a:chExt cx="411107" cy="364638"/>
            </a:xfrm>
          </p:grpSpPr>
          <p:sp>
            <p:nvSpPr>
              <p:cNvPr id="479" name="Google Shape;479;p35"/>
              <p:cNvSpPr/>
              <p:nvPr/>
            </p:nvSpPr>
            <p:spPr>
              <a:xfrm>
                <a:off x="7915813" y="2225485"/>
                <a:ext cx="403542" cy="182382"/>
              </a:xfrm>
              <a:custGeom>
                <a:avLst/>
                <a:gdLst/>
                <a:ahLst/>
                <a:cxnLst/>
                <a:rect l="l" t="t" r="r" b="b"/>
                <a:pathLst>
                  <a:path w="6348" h="2869" extrusionOk="0">
                    <a:moveTo>
                      <a:pt x="3360" y="1"/>
                    </a:moveTo>
                    <a:lnTo>
                      <a:pt x="119" y="135"/>
                    </a:lnTo>
                    <a:cubicBezTo>
                      <a:pt x="60" y="135"/>
                      <a:pt x="0" y="195"/>
                      <a:pt x="0" y="254"/>
                    </a:cubicBezTo>
                    <a:cubicBezTo>
                      <a:pt x="0" y="314"/>
                      <a:pt x="60" y="314"/>
                      <a:pt x="119" y="314"/>
                    </a:cubicBezTo>
                    <a:lnTo>
                      <a:pt x="3360" y="254"/>
                    </a:lnTo>
                    <a:cubicBezTo>
                      <a:pt x="4480" y="628"/>
                      <a:pt x="6034" y="1375"/>
                      <a:pt x="6093" y="1748"/>
                    </a:cubicBezTo>
                    <a:cubicBezTo>
                      <a:pt x="6153" y="2301"/>
                      <a:pt x="5840" y="2674"/>
                      <a:pt x="5840" y="2674"/>
                    </a:cubicBezTo>
                    <a:cubicBezTo>
                      <a:pt x="5780" y="2749"/>
                      <a:pt x="5780" y="2808"/>
                      <a:pt x="5840" y="2808"/>
                    </a:cubicBezTo>
                    <a:cubicBezTo>
                      <a:pt x="5840" y="2868"/>
                      <a:pt x="5914" y="2868"/>
                      <a:pt x="5914" y="2868"/>
                    </a:cubicBezTo>
                    <a:lnTo>
                      <a:pt x="5974" y="2808"/>
                    </a:lnTo>
                    <a:cubicBezTo>
                      <a:pt x="5974" y="2808"/>
                      <a:pt x="6347" y="2375"/>
                      <a:pt x="6288" y="1688"/>
                    </a:cubicBezTo>
                    <a:cubicBezTo>
                      <a:pt x="6213" y="1061"/>
                      <a:pt x="3853" y="195"/>
                      <a:pt x="3420" y="60"/>
                    </a:cubicBezTo>
                    <a:lnTo>
                      <a:pt x="33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0" name="Google Shape;480;p35"/>
              <p:cNvSpPr/>
              <p:nvPr/>
            </p:nvSpPr>
            <p:spPr>
              <a:xfrm>
                <a:off x="7943339" y="2346396"/>
                <a:ext cx="383581" cy="167761"/>
              </a:xfrm>
              <a:custGeom>
                <a:avLst/>
                <a:gdLst/>
                <a:ahLst/>
                <a:cxnLst/>
                <a:rect l="l" t="t" r="r" b="b"/>
                <a:pathLst>
                  <a:path w="6034" h="2639" extrusionOk="0">
                    <a:moveTo>
                      <a:pt x="2548" y="1"/>
                    </a:moveTo>
                    <a:cubicBezTo>
                      <a:pt x="1408" y="1"/>
                      <a:pt x="162" y="160"/>
                      <a:pt x="120" y="160"/>
                    </a:cubicBezTo>
                    <a:cubicBezTo>
                      <a:pt x="60" y="160"/>
                      <a:pt x="0" y="219"/>
                      <a:pt x="0" y="279"/>
                    </a:cubicBezTo>
                    <a:cubicBezTo>
                      <a:pt x="0" y="339"/>
                      <a:pt x="60" y="399"/>
                      <a:pt x="120" y="399"/>
                    </a:cubicBezTo>
                    <a:cubicBezTo>
                      <a:pt x="166" y="399"/>
                      <a:pt x="1617" y="222"/>
                      <a:pt x="2794" y="222"/>
                    </a:cubicBezTo>
                    <a:cubicBezTo>
                      <a:pt x="3147" y="222"/>
                      <a:pt x="3475" y="238"/>
                      <a:pt x="3734" y="279"/>
                    </a:cubicBezTo>
                    <a:cubicBezTo>
                      <a:pt x="4854" y="533"/>
                      <a:pt x="5601" y="1026"/>
                      <a:pt x="5660" y="1459"/>
                    </a:cubicBezTo>
                    <a:cubicBezTo>
                      <a:pt x="5780" y="1967"/>
                      <a:pt x="5481" y="2460"/>
                      <a:pt x="5481" y="2460"/>
                    </a:cubicBezTo>
                    <a:cubicBezTo>
                      <a:pt x="5407" y="2519"/>
                      <a:pt x="5407" y="2579"/>
                      <a:pt x="5481" y="2639"/>
                    </a:cubicBezTo>
                    <a:lnTo>
                      <a:pt x="5541" y="2639"/>
                    </a:lnTo>
                    <a:cubicBezTo>
                      <a:pt x="5601" y="2639"/>
                      <a:pt x="5601" y="2639"/>
                      <a:pt x="5660" y="2579"/>
                    </a:cubicBezTo>
                    <a:cubicBezTo>
                      <a:pt x="5660" y="2579"/>
                      <a:pt x="6034" y="1967"/>
                      <a:pt x="5914" y="1459"/>
                    </a:cubicBezTo>
                    <a:cubicBezTo>
                      <a:pt x="5780" y="847"/>
                      <a:pt x="4973" y="339"/>
                      <a:pt x="3794" y="100"/>
                    </a:cubicBezTo>
                    <a:cubicBezTo>
                      <a:pt x="3454" y="27"/>
                      <a:pt x="3010" y="1"/>
                      <a:pt x="2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1" name="Google Shape;481;p35"/>
              <p:cNvSpPr/>
              <p:nvPr/>
            </p:nvSpPr>
            <p:spPr>
              <a:xfrm>
                <a:off x="8002205" y="2483326"/>
                <a:ext cx="317151" cy="106798"/>
              </a:xfrm>
              <a:custGeom>
                <a:avLst/>
                <a:gdLst/>
                <a:ahLst/>
                <a:cxnLst/>
                <a:rect l="l" t="t" r="r" b="b"/>
                <a:pathLst>
                  <a:path w="4989" h="1680" extrusionOk="0">
                    <a:moveTo>
                      <a:pt x="2122" y="1"/>
                    </a:moveTo>
                    <a:cubicBezTo>
                      <a:pt x="1137" y="1"/>
                      <a:pt x="170" y="52"/>
                      <a:pt x="75" y="52"/>
                    </a:cubicBezTo>
                    <a:cubicBezTo>
                      <a:pt x="0" y="52"/>
                      <a:pt x="0" y="111"/>
                      <a:pt x="0" y="186"/>
                    </a:cubicBezTo>
                    <a:cubicBezTo>
                      <a:pt x="0" y="246"/>
                      <a:pt x="75" y="306"/>
                      <a:pt x="135" y="306"/>
                    </a:cubicBezTo>
                    <a:cubicBezTo>
                      <a:pt x="756" y="272"/>
                      <a:pt x="1741" y="216"/>
                      <a:pt x="2590" y="216"/>
                    </a:cubicBezTo>
                    <a:cubicBezTo>
                      <a:pt x="3269" y="216"/>
                      <a:pt x="3861" y="252"/>
                      <a:pt x="4107" y="365"/>
                    </a:cubicBezTo>
                    <a:cubicBezTo>
                      <a:pt x="4421" y="559"/>
                      <a:pt x="4675" y="739"/>
                      <a:pt x="4675" y="933"/>
                    </a:cubicBezTo>
                    <a:cubicBezTo>
                      <a:pt x="4734" y="1112"/>
                      <a:pt x="4675" y="1306"/>
                      <a:pt x="4481" y="1545"/>
                    </a:cubicBezTo>
                    <a:lnTo>
                      <a:pt x="4481" y="1680"/>
                    </a:lnTo>
                    <a:lnTo>
                      <a:pt x="4675" y="1680"/>
                    </a:lnTo>
                    <a:cubicBezTo>
                      <a:pt x="4854" y="1366"/>
                      <a:pt x="4988" y="1112"/>
                      <a:pt x="4929" y="858"/>
                    </a:cubicBezTo>
                    <a:cubicBezTo>
                      <a:pt x="4854" y="619"/>
                      <a:pt x="4615" y="365"/>
                      <a:pt x="4182" y="186"/>
                    </a:cubicBezTo>
                    <a:cubicBezTo>
                      <a:pt x="3861" y="40"/>
                      <a:pt x="2984" y="1"/>
                      <a:pt x="2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82" name="Google Shape;482;p35"/>
            <p:cNvGrpSpPr/>
            <p:nvPr/>
          </p:nvGrpSpPr>
          <p:grpSpPr>
            <a:xfrm>
              <a:off x="6882798" y="2257779"/>
              <a:ext cx="925770" cy="1767883"/>
              <a:chOff x="6882798" y="2257779"/>
              <a:chExt cx="925770" cy="1767883"/>
            </a:xfrm>
          </p:grpSpPr>
          <p:sp>
            <p:nvSpPr>
              <p:cNvPr id="483" name="Google Shape;483;p35"/>
              <p:cNvSpPr/>
              <p:nvPr/>
            </p:nvSpPr>
            <p:spPr>
              <a:xfrm>
                <a:off x="6882798" y="2795138"/>
                <a:ext cx="925770" cy="1230524"/>
              </a:xfrm>
              <a:custGeom>
                <a:avLst/>
                <a:gdLst/>
                <a:ahLst/>
                <a:cxnLst/>
                <a:rect l="l" t="t" r="r" b="b"/>
                <a:pathLst>
                  <a:path w="14563" h="19357" extrusionOk="0">
                    <a:moveTo>
                      <a:pt x="9529" y="0"/>
                    </a:moveTo>
                    <a:lnTo>
                      <a:pt x="135" y="5422"/>
                    </a:lnTo>
                    <a:cubicBezTo>
                      <a:pt x="61" y="5482"/>
                      <a:pt x="1" y="5541"/>
                      <a:pt x="61" y="5601"/>
                    </a:cubicBezTo>
                    <a:cubicBezTo>
                      <a:pt x="61" y="5601"/>
                      <a:pt x="94" y="5628"/>
                      <a:pt x="134" y="5628"/>
                    </a:cubicBezTo>
                    <a:cubicBezTo>
                      <a:pt x="153" y="5628"/>
                      <a:pt x="175" y="5621"/>
                      <a:pt x="195" y="5601"/>
                    </a:cubicBezTo>
                    <a:lnTo>
                      <a:pt x="9529" y="254"/>
                    </a:lnTo>
                    <a:lnTo>
                      <a:pt x="14323" y="8155"/>
                    </a:lnTo>
                    <a:cubicBezTo>
                      <a:pt x="13756" y="8961"/>
                      <a:pt x="6916" y="18236"/>
                      <a:pt x="3242" y="19177"/>
                    </a:cubicBezTo>
                    <a:cubicBezTo>
                      <a:pt x="3182" y="19177"/>
                      <a:pt x="3122" y="19237"/>
                      <a:pt x="3122" y="19296"/>
                    </a:cubicBezTo>
                    <a:cubicBezTo>
                      <a:pt x="3182" y="19296"/>
                      <a:pt x="3182" y="19356"/>
                      <a:pt x="3242" y="19356"/>
                    </a:cubicBezTo>
                    <a:cubicBezTo>
                      <a:pt x="7155" y="18355"/>
                      <a:pt x="14249" y="8588"/>
                      <a:pt x="14562" y="8215"/>
                    </a:cubicBezTo>
                    <a:lnTo>
                      <a:pt x="14562" y="8095"/>
                    </a:lnTo>
                    <a:lnTo>
                      <a:pt x="9649" y="60"/>
                    </a:lnTo>
                    <a:cubicBezTo>
                      <a:pt x="9649" y="0"/>
                      <a:pt x="9589" y="0"/>
                      <a:pt x="95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4" name="Google Shape;484;p35"/>
              <p:cNvSpPr/>
              <p:nvPr/>
            </p:nvSpPr>
            <p:spPr>
              <a:xfrm>
                <a:off x="7353726" y="2257779"/>
                <a:ext cx="43736" cy="62858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9888" extrusionOk="0">
                    <a:moveTo>
                      <a:pt x="568" y="0"/>
                    </a:moveTo>
                    <a:cubicBezTo>
                      <a:pt x="493" y="0"/>
                      <a:pt x="434" y="0"/>
                      <a:pt x="434" y="60"/>
                    </a:cubicBezTo>
                    <a:cubicBezTo>
                      <a:pt x="374" y="3286"/>
                      <a:pt x="195" y="6527"/>
                      <a:pt x="1" y="9768"/>
                    </a:cubicBezTo>
                    <a:cubicBezTo>
                      <a:pt x="1" y="9827"/>
                      <a:pt x="1" y="9887"/>
                      <a:pt x="60" y="9887"/>
                    </a:cubicBezTo>
                    <a:lnTo>
                      <a:pt x="120" y="9887"/>
                    </a:lnTo>
                    <a:cubicBezTo>
                      <a:pt x="120" y="9887"/>
                      <a:pt x="195" y="9827"/>
                      <a:pt x="195" y="9768"/>
                    </a:cubicBezTo>
                    <a:cubicBezTo>
                      <a:pt x="434" y="6587"/>
                      <a:pt x="568" y="3286"/>
                      <a:pt x="688" y="60"/>
                    </a:cubicBezTo>
                    <a:cubicBezTo>
                      <a:pt x="688" y="60"/>
                      <a:pt x="628" y="0"/>
                      <a:pt x="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85" name="Google Shape;485;p35"/>
          <p:cNvGrpSpPr/>
          <p:nvPr/>
        </p:nvGrpSpPr>
        <p:grpSpPr>
          <a:xfrm rot="891855" flipH="1">
            <a:off x="1655531" y="632381"/>
            <a:ext cx="1741520" cy="1464488"/>
            <a:chOff x="1751775" y="464725"/>
            <a:chExt cx="3336456" cy="2805710"/>
          </a:xfrm>
        </p:grpSpPr>
        <p:sp>
          <p:nvSpPr>
            <p:cNvPr id="486" name="Google Shape;486;p35"/>
            <p:cNvSpPr/>
            <p:nvPr/>
          </p:nvSpPr>
          <p:spPr>
            <a:xfrm>
              <a:off x="2025819" y="464725"/>
              <a:ext cx="2931099" cy="2198768"/>
            </a:xfrm>
            <a:custGeom>
              <a:avLst/>
              <a:gdLst/>
              <a:ahLst/>
              <a:cxnLst/>
              <a:rect l="l" t="t" r="r" b="b"/>
              <a:pathLst>
                <a:path w="34665" h="26004" extrusionOk="0">
                  <a:moveTo>
                    <a:pt x="16583" y="1"/>
                  </a:moveTo>
                  <a:cubicBezTo>
                    <a:pt x="15872" y="1"/>
                    <a:pt x="15163" y="233"/>
                    <a:pt x="14562" y="699"/>
                  </a:cubicBezTo>
                  <a:lnTo>
                    <a:pt x="12202" y="2819"/>
                  </a:lnTo>
                  <a:cubicBezTo>
                    <a:pt x="12202" y="2819"/>
                    <a:pt x="11000" y="1774"/>
                    <a:pt x="9718" y="1774"/>
                  </a:cubicBezTo>
                  <a:cubicBezTo>
                    <a:pt x="9571" y="1774"/>
                    <a:pt x="9422" y="1788"/>
                    <a:pt x="9275" y="1819"/>
                  </a:cubicBezTo>
                  <a:cubicBezTo>
                    <a:pt x="7901" y="2132"/>
                    <a:pt x="8020" y="3686"/>
                    <a:pt x="8020" y="3686"/>
                  </a:cubicBezTo>
                  <a:cubicBezTo>
                    <a:pt x="3480" y="4880"/>
                    <a:pt x="3166" y="8047"/>
                    <a:pt x="3360" y="9734"/>
                  </a:cubicBezTo>
                  <a:cubicBezTo>
                    <a:pt x="3480" y="10406"/>
                    <a:pt x="3301" y="11153"/>
                    <a:pt x="2927" y="11721"/>
                  </a:cubicBezTo>
                  <a:cubicBezTo>
                    <a:pt x="1986" y="13214"/>
                    <a:pt x="0" y="15574"/>
                    <a:pt x="2868" y="18247"/>
                  </a:cubicBezTo>
                  <a:cubicBezTo>
                    <a:pt x="4884" y="20114"/>
                    <a:pt x="7090" y="20581"/>
                    <a:pt x="8793" y="20581"/>
                  </a:cubicBezTo>
                  <a:cubicBezTo>
                    <a:pt x="10496" y="20581"/>
                    <a:pt x="11694" y="20114"/>
                    <a:pt x="11694" y="20114"/>
                  </a:cubicBezTo>
                  <a:cubicBezTo>
                    <a:pt x="14681" y="20114"/>
                    <a:pt x="16309" y="19188"/>
                    <a:pt x="16309" y="19188"/>
                  </a:cubicBezTo>
                  <a:lnTo>
                    <a:pt x="19415" y="22235"/>
                  </a:lnTo>
                  <a:lnTo>
                    <a:pt x="19535" y="22354"/>
                  </a:lnTo>
                  <a:lnTo>
                    <a:pt x="22716" y="25416"/>
                  </a:lnTo>
                  <a:lnTo>
                    <a:pt x="22776" y="25476"/>
                  </a:lnTo>
                  <a:lnTo>
                    <a:pt x="22836" y="25476"/>
                  </a:lnTo>
                  <a:lnTo>
                    <a:pt x="24015" y="25849"/>
                  </a:lnTo>
                  <a:cubicBezTo>
                    <a:pt x="24361" y="25953"/>
                    <a:pt x="24710" y="26004"/>
                    <a:pt x="25053" y="26004"/>
                  </a:cubicBezTo>
                  <a:cubicBezTo>
                    <a:pt x="26137" y="26004"/>
                    <a:pt x="27169" y="25501"/>
                    <a:pt x="27884" y="24594"/>
                  </a:cubicBezTo>
                  <a:lnTo>
                    <a:pt x="33858" y="16574"/>
                  </a:lnTo>
                  <a:cubicBezTo>
                    <a:pt x="34604" y="15574"/>
                    <a:pt x="34664" y="14274"/>
                    <a:pt x="34097" y="13154"/>
                  </a:cubicBezTo>
                  <a:lnTo>
                    <a:pt x="32170" y="9540"/>
                  </a:lnTo>
                  <a:lnTo>
                    <a:pt x="32797" y="8913"/>
                  </a:lnTo>
                  <a:lnTo>
                    <a:pt x="32917" y="8793"/>
                  </a:lnTo>
                  <a:lnTo>
                    <a:pt x="33290" y="8420"/>
                  </a:lnTo>
                  <a:cubicBezTo>
                    <a:pt x="33663" y="7240"/>
                    <a:pt x="33290" y="6001"/>
                    <a:pt x="32484" y="5060"/>
                  </a:cubicBezTo>
                  <a:cubicBezTo>
                    <a:pt x="32424" y="5000"/>
                    <a:pt x="32289" y="4880"/>
                    <a:pt x="32230" y="4806"/>
                  </a:cubicBezTo>
                  <a:cubicBezTo>
                    <a:pt x="32110" y="4746"/>
                    <a:pt x="32050" y="4627"/>
                    <a:pt x="31916" y="4567"/>
                  </a:cubicBezTo>
                  <a:lnTo>
                    <a:pt x="27630" y="1520"/>
                  </a:lnTo>
                  <a:cubicBezTo>
                    <a:pt x="27006" y="1104"/>
                    <a:pt x="26285" y="878"/>
                    <a:pt x="25555" y="878"/>
                  </a:cubicBezTo>
                  <a:cubicBezTo>
                    <a:pt x="24973" y="878"/>
                    <a:pt x="24386" y="1021"/>
                    <a:pt x="23836" y="1326"/>
                  </a:cubicBezTo>
                  <a:lnTo>
                    <a:pt x="22462" y="2073"/>
                  </a:lnTo>
                  <a:lnTo>
                    <a:pt x="22283" y="2192"/>
                  </a:lnTo>
                  <a:lnTo>
                    <a:pt x="21596" y="2565"/>
                  </a:lnTo>
                  <a:lnTo>
                    <a:pt x="21462" y="2565"/>
                  </a:lnTo>
                  <a:lnTo>
                    <a:pt x="18355" y="519"/>
                  </a:lnTo>
                  <a:cubicBezTo>
                    <a:pt x="17809" y="174"/>
                    <a:pt x="17195" y="1"/>
                    <a:pt x="165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2546089" y="824340"/>
              <a:ext cx="915646" cy="1309588"/>
            </a:xfrm>
            <a:custGeom>
              <a:avLst/>
              <a:gdLst/>
              <a:ahLst/>
              <a:cxnLst/>
              <a:rect l="l" t="t" r="r" b="b"/>
              <a:pathLst>
                <a:path w="10829" h="15488" extrusionOk="0">
                  <a:moveTo>
                    <a:pt x="6049" y="0"/>
                  </a:moveTo>
                  <a:cubicBezTo>
                    <a:pt x="2689" y="0"/>
                    <a:pt x="0" y="3480"/>
                    <a:pt x="0" y="7781"/>
                  </a:cubicBezTo>
                  <a:cubicBezTo>
                    <a:pt x="0" y="11948"/>
                    <a:pt x="2614" y="15368"/>
                    <a:pt x="5855" y="15488"/>
                  </a:cubicBezTo>
                  <a:cubicBezTo>
                    <a:pt x="5974" y="14502"/>
                    <a:pt x="6482" y="13561"/>
                    <a:pt x="7094" y="12814"/>
                  </a:cubicBezTo>
                  <a:cubicBezTo>
                    <a:pt x="7781" y="11948"/>
                    <a:pt x="8663" y="11201"/>
                    <a:pt x="9409" y="10455"/>
                  </a:cubicBezTo>
                  <a:cubicBezTo>
                    <a:pt x="9783" y="10081"/>
                    <a:pt x="10156" y="9768"/>
                    <a:pt x="10335" y="9275"/>
                  </a:cubicBezTo>
                  <a:cubicBezTo>
                    <a:pt x="10828" y="8274"/>
                    <a:pt x="10589" y="7034"/>
                    <a:pt x="9783" y="6228"/>
                  </a:cubicBezTo>
                  <a:cubicBezTo>
                    <a:pt x="9335" y="5780"/>
                    <a:pt x="8782" y="5407"/>
                    <a:pt x="8289" y="5033"/>
                  </a:cubicBezTo>
                  <a:cubicBezTo>
                    <a:pt x="7542" y="4421"/>
                    <a:pt x="7035" y="3540"/>
                    <a:pt x="6721" y="2614"/>
                  </a:cubicBezTo>
                  <a:cubicBezTo>
                    <a:pt x="6542" y="1927"/>
                    <a:pt x="6542" y="1180"/>
                    <a:pt x="6288" y="433"/>
                  </a:cubicBezTo>
                  <a:cubicBezTo>
                    <a:pt x="6228" y="314"/>
                    <a:pt x="6168" y="120"/>
                    <a:pt x="6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2688734" y="1682749"/>
              <a:ext cx="279201" cy="324522"/>
            </a:xfrm>
            <a:custGeom>
              <a:avLst/>
              <a:gdLst/>
              <a:ahLst/>
              <a:cxnLst/>
              <a:rect l="l" t="t" r="r" b="b"/>
              <a:pathLst>
                <a:path w="3302" h="3838" extrusionOk="0">
                  <a:moveTo>
                    <a:pt x="1105" y="0"/>
                  </a:moveTo>
                  <a:cubicBezTo>
                    <a:pt x="986" y="0"/>
                    <a:pt x="864" y="34"/>
                    <a:pt x="748" y="108"/>
                  </a:cubicBezTo>
                  <a:cubicBezTo>
                    <a:pt x="628" y="183"/>
                    <a:pt x="494" y="243"/>
                    <a:pt x="434" y="303"/>
                  </a:cubicBezTo>
                  <a:cubicBezTo>
                    <a:pt x="120" y="482"/>
                    <a:pt x="1" y="795"/>
                    <a:pt x="120" y="1109"/>
                  </a:cubicBezTo>
                  <a:cubicBezTo>
                    <a:pt x="434" y="2110"/>
                    <a:pt x="1121" y="3036"/>
                    <a:pt x="1928" y="3663"/>
                  </a:cubicBezTo>
                  <a:cubicBezTo>
                    <a:pt x="2048" y="3783"/>
                    <a:pt x="2204" y="3838"/>
                    <a:pt x="2361" y="3838"/>
                  </a:cubicBezTo>
                  <a:cubicBezTo>
                    <a:pt x="2613" y="3838"/>
                    <a:pt x="2868" y="3699"/>
                    <a:pt x="2988" y="3469"/>
                  </a:cubicBezTo>
                  <a:cubicBezTo>
                    <a:pt x="3048" y="3349"/>
                    <a:pt x="3107" y="3230"/>
                    <a:pt x="3167" y="3095"/>
                  </a:cubicBezTo>
                  <a:cubicBezTo>
                    <a:pt x="3302" y="2797"/>
                    <a:pt x="3242" y="2483"/>
                    <a:pt x="2988" y="2289"/>
                  </a:cubicBezTo>
                  <a:cubicBezTo>
                    <a:pt x="2420" y="1796"/>
                    <a:pt x="1987" y="1169"/>
                    <a:pt x="1748" y="422"/>
                  </a:cubicBezTo>
                  <a:cubicBezTo>
                    <a:pt x="1615" y="165"/>
                    <a:pt x="1368" y="0"/>
                    <a:pt x="11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2615509" y="1421557"/>
              <a:ext cx="146618" cy="178749"/>
            </a:xfrm>
            <a:custGeom>
              <a:avLst/>
              <a:gdLst/>
              <a:ahLst/>
              <a:cxnLst/>
              <a:rect l="l" t="t" r="r" b="b"/>
              <a:pathLst>
                <a:path w="1734" h="2114" extrusionOk="0">
                  <a:moveTo>
                    <a:pt x="945" y="1"/>
                  </a:moveTo>
                  <a:cubicBezTo>
                    <a:pt x="879" y="1"/>
                    <a:pt x="812" y="10"/>
                    <a:pt x="747" y="31"/>
                  </a:cubicBezTo>
                  <a:lnTo>
                    <a:pt x="553" y="91"/>
                  </a:lnTo>
                  <a:cubicBezTo>
                    <a:pt x="240" y="151"/>
                    <a:pt x="1" y="524"/>
                    <a:pt x="60" y="897"/>
                  </a:cubicBezTo>
                  <a:lnTo>
                    <a:pt x="180" y="1584"/>
                  </a:lnTo>
                  <a:cubicBezTo>
                    <a:pt x="277" y="1889"/>
                    <a:pt x="593" y="2114"/>
                    <a:pt x="909" y="2114"/>
                  </a:cubicBezTo>
                  <a:cubicBezTo>
                    <a:pt x="980" y="2114"/>
                    <a:pt x="1052" y="2102"/>
                    <a:pt x="1121" y="2077"/>
                  </a:cubicBezTo>
                  <a:lnTo>
                    <a:pt x="1240" y="2077"/>
                  </a:lnTo>
                  <a:cubicBezTo>
                    <a:pt x="1554" y="1958"/>
                    <a:pt x="1733" y="1584"/>
                    <a:pt x="1733" y="1271"/>
                  </a:cubicBezTo>
                  <a:lnTo>
                    <a:pt x="1614" y="584"/>
                  </a:lnTo>
                  <a:cubicBezTo>
                    <a:pt x="1564" y="226"/>
                    <a:pt x="1260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4699210" y="1206278"/>
              <a:ext cx="372634" cy="417448"/>
            </a:xfrm>
            <a:custGeom>
              <a:avLst/>
              <a:gdLst/>
              <a:ahLst/>
              <a:cxnLst/>
              <a:rect l="l" t="t" r="r" b="b"/>
              <a:pathLst>
                <a:path w="4407" h="4937" extrusionOk="0">
                  <a:moveTo>
                    <a:pt x="1784" y="0"/>
                  </a:moveTo>
                  <a:cubicBezTo>
                    <a:pt x="1582" y="0"/>
                    <a:pt x="1375" y="48"/>
                    <a:pt x="1180" y="143"/>
                  </a:cubicBezTo>
                  <a:lnTo>
                    <a:pt x="0" y="830"/>
                  </a:lnTo>
                  <a:cubicBezTo>
                    <a:pt x="0" y="830"/>
                    <a:pt x="60" y="2084"/>
                    <a:pt x="807" y="3070"/>
                  </a:cubicBezTo>
                  <a:cubicBezTo>
                    <a:pt x="1554" y="4071"/>
                    <a:pt x="2480" y="4937"/>
                    <a:pt x="2480" y="4937"/>
                  </a:cubicBezTo>
                  <a:lnTo>
                    <a:pt x="3854" y="3877"/>
                  </a:lnTo>
                  <a:cubicBezTo>
                    <a:pt x="4287" y="3503"/>
                    <a:pt x="4406" y="2891"/>
                    <a:pt x="4167" y="2383"/>
                  </a:cubicBezTo>
                  <a:cubicBezTo>
                    <a:pt x="4107" y="2144"/>
                    <a:pt x="3913" y="1830"/>
                    <a:pt x="3734" y="1517"/>
                  </a:cubicBezTo>
                  <a:cubicBezTo>
                    <a:pt x="3420" y="1024"/>
                    <a:pt x="2987" y="651"/>
                    <a:pt x="2614" y="337"/>
                  </a:cubicBezTo>
                  <a:cubicBezTo>
                    <a:pt x="2388" y="111"/>
                    <a:pt x="2092" y="0"/>
                    <a:pt x="17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91" name="Google Shape;491;p35"/>
            <p:cNvGrpSpPr/>
            <p:nvPr/>
          </p:nvGrpSpPr>
          <p:grpSpPr>
            <a:xfrm>
              <a:off x="2688734" y="530087"/>
              <a:ext cx="2351487" cy="2130455"/>
              <a:chOff x="2688734" y="530087"/>
              <a:chExt cx="2351487" cy="2130455"/>
            </a:xfrm>
          </p:grpSpPr>
          <p:sp>
            <p:nvSpPr>
              <p:cNvPr id="492" name="Google Shape;492;p35"/>
              <p:cNvSpPr/>
              <p:nvPr/>
            </p:nvSpPr>
            <p:spPr>
              <a:xfrm>
                <a:off x="3909969" y="639924"/>
                <a:ext cx="899158" cy="578441"/>
              </a:xfrm>
              <a:custGeom>
                <a:avLst/>
                <a:gdLst/>
                <a:ahLst/>
                <a:cxnLst/>
                <a:rect l="l" t="t" r="r" b="b"/>
                <a:pathLst>
                  <a:path w="10634" h="6841" extrusionOk="0">
                    <a:moveTo>
                      <a:pt x="179" y="1"/>
                    </a:moveTo>
                    <a:lnTo>
                      <a:pt x="0" y="120"/>
                    </a:lnTo>
                    <a:cubicBezTo>
                      <a:pt x="747" y="807"/>
                      <a:pt x="2479" y="2495"/>
                      <a:pt x="4286" y="3734"/>
                    </a:cubicBezTo>
                    <a:cubicBezTo>
                      <a:pt x="4346" y="3734"/>
                      <a:pt x="4346" y="3794"/>
                      <a:pt x="4406" y="3794"/>
                    </a:cubicBezTo>
                    <a:cubicBezTo>
                      <a:pt x="4854" y="4108"/>
                      <a:pt x="5227" y="4362"/>
                      <a:pt x="5601" y="4541"/>
                    </a:cubicBezTo>
                    <a:cubicBezTo>
                      <a:pt x="7766" y="5795"/>
                      <a:pt x="9767" y="6602"/>
                      <a:pt x="10514" y="6841"/>
                    </a:cubicBezTo>
                    <a:lnTo>
                      <a:pt x="10634" y="6721"/>
                    </a:lnTo>
                    <a:cubicBezTo>
                      <a:pt x="10006" y="6467"/>
                      <a:pt x="7960" y="5661"/>
                      <a:pt x="5720" y="4421"/>
                    </a:cubicBezTo>
                    <a:cubicBezTo>
                      <a:pt x="5287" y="4167"/>
                      <a:pt x="4914" y="3929"/>
                      <a:pt x="4540" y="3675"/>
                    </a:cubicBezTo>
                    <a:cubicBezTo>
                      <a:pt x="4480" y="3675"/>
                      <a:pt x="4406" y="3615"/>
                      <a:pt x="4346" y="3555"/>
                    </a:cubicBezTo>
                    <a:cubicBezTo>
                      <a:pt x="2614" y="2360"/>
                      <a:pt x="926" y="747"/>
                      <a:pt x="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3" name="Google Shape;493;p35"/>
              <p:cNvSpPr/>
              <p:nvPr/>
            </p:nvSpPr>
            <p:spPr>
              <a:xfrm>
                <a:off x="4209211" y="850552"/>
                <a:ext cx="563305" cy="204961"/>
              </a:xfrm>
              <a:custGeom>
                <a:avLst/>
                <a:gdLst/>
                <a:ahLst/>
                <a:cxnLst/>
                <a:rect l="l" t="t" r="r" b="b"/>
                <a:pathLst>
                  <a:path w="6662" h="2424" extrusionOk="0">
                    <a:moveTo>
                      <a:pt x="4547" y="1"/>
                    </a:moveTo>
                    <a:cubicBezTo>
                      <a:pt x="3252" y="1"/>
                      <a:pt x="1964" y="349"/>
                      <a:pt x="867" y="1064"/>
                    </a:cubicBezTo>
                    <a:lnTo>
                      <a:pt x="807" y="1064"/>
                    </a:lnTo>
                    <a:lnTo>
                      <a:pt x="747" y="1243"/>
                    </a:lnTo>
                    <a:lnTo>
                      <a:pt x="60" y="2244"/>
                    </a:lnTo>
                    <a:lnTo>
                      <a:pt x="1" y="2244"/>
                    </a:lnTo>
                    <a:lnTo>
                      <a:pt x="1" y="2363"/>
                    </a:lnTo>
                    <a:lnTo>
                      <a:pt x="60" y="2423"/>
                    </a:lnTo>
                    <a:cubicBezTo>
                      <a:pt x="120" y="2423"/>
                      <a:pt x="120" y="2363"/>
                      <a:pt x="120" y="2363"/>
                    </a:cubicBezTo>
                    <a:lnTo>
                      <a:pt x="195" y="2363"/>
                    </a:lnTo>
                    <a:lnTo>
                      <a:pt x="867" y="1303"/>
                    </a:lnTo>
                    <a:lnTo>
                      <a:pt x="1001" y="1184"/>
                    </a:lnTo>
                    <a:cubicBezTo>
                      <a:pt x="2069" y="507"/>
                      <a:pt x="3320" y="158"/>
                      <a:pt x="4571" y="158"/>
                    </a:cubicBezTo>
                    <a:cubicBezTo>
                      <a:pt x="5279" y="158"/>
                      <a:pt x="5987" y="270"/>
                      <a:pt x="6662" y="497"/>
                    </a:cubicBezTo>
                    <a:cubicBezTo>
                      <a:pt x="6602" y="437"/>
                      <a:pt x="6467" y="317"/>
                      <a:pt x="6408" y="243"/>
                    </a:cubicBezTo>
                    <a:cubicBezTo>
                      <a:pt x="5800" y="82"/>
                      <a:pt x="5172" y="1"/>
                      <a:pt x="45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4" name="Google Shape;494;p35"/>
              <p:cNvSpPr/>
              <p:nvPr/>
            </p:nvSpPr>
            <p:spPr>
              <a:xfrm>
                <a:off x="3803852" y="720759"/>
                <a:ext cx="963589" cy="1903164"/>
              </a:xfrm>
              <a:custGeom>
                <a:avLst/>
                <a:gdLst/>
                <a:ahLst/>
                <a:cxnLst/>
                <a:rect l="l" t="t" r="r" b="b"/>
                <a:pathLst>
                  <a:path w="11396" h="22508" extrusionOk="0">
                    <a:moveTo>
                      <a:pt x="105" y="0"/>
                    </a:moveTo>
                    <a:cubicBezTo>
                      <a:pt x="79" y="0"/>
                      <a:pt x="60" y="15"/>
                      <a:pt x="60" y="45"/>
                    </a:cubicBezTo>
                    <a:cubicBezTo>
                      <a:pt x="0" y="105"/>
                      <a:pt x="0" y="165"/>
                      <a:pt x="60" y="165"/>
                    </a:cubicBezTo>
                    <a:cubicBezTo>
                      <a:pt x="3122" y="2524"/>
                      <a:pt x="11142" y="9006"/>
                      <a:pt x="11142" y="10126"/>
                    </a:cubicBezTo>
                    <a:cubicBezTo>
                      <a:pt x="11202" y="11187"/>
                      <a:pt x="4989" y="18579"/>
                      <a:pt x="1688" y="22388"/>
                    </a:cubicBezTo>
                    <a:cubicBezTo>
                      <a:pt x="1628" y="22448"/>
                      <a:pt x="1628" y="22448"/>
                      <a:pt x="1688" y="22507"/>
                    </a:cubicBezTo>
                    <a:lnTo>
                      <a:pt x="1808" y="22507"/>
                    </a:lnTo>
                    <a:cubicBezTo>
                      <a:pt x="2181" y="22074"/>
                      <a:pt x="11396" y="11485"/>
                      <a:pt x="11336" y="10126"/>
                    </a:cubicBezTo>
                    <a:cubicBezTo>
                      <a:pt x="11261" y="8693"/>
                      <a:pt x="628" y="359"/>
                      <a:pt x="195" y="45"/>
                    </a:cubicBezTo>
                    <a:cubicBezTo>
                      <a:pt x="165" y="15"/>
                      <a:pt x="131" y="0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5" name="Google Shape;495;p35"/>
              <p:cNvSpPr/>
              <p:nvPr/>
            </p:nvSpPr>
            <p:spPr>
              <a:xfrm>
                <a:off x="3662391" y="1357210"/>
                <a:ext cx="925793" cy="1004006"/>
              </a:xfrm>
              <a:custGeom>
                <a:avLst/>
                <a:gdLst/>
                <a:ahLst/>
                <a:cxnLst/>
                <a:rect l="l" t="t" r="r" b="b"/>
                <a:pathLst>
                  <a:path w="10949" h="11874" extrusionOk="0">
                    <a:moveTo>
                      <a:pt x="10851" y="1"/>
                    </a:moveTo>
                    <a:cubicBezTo>
                      <a:pt x="10829" y="1"/>
                      <a:pt x="10799" y="16"/>
                      <a:pt x="10769" y="45"/>
                    </a:cubicBezTo>
                    <a:lnTo>
                      <a:pt x="60" y="11680"/>
                    </a:lnTo>
                    <a:cubicBezTo>
                      <a:pt x="1" y="11739"/>
                      <a:pt x="1" y="11799"/>
                      <a:pt x="60" y="11799"/>
                    </a:cubicBezTo>
                    <a:lnTo>
                      <a:pt x="120" y="11874"/>
                    </a:lnTo>
                    <a:lnTo>
                      <a:pt x="180" y="11799"/>
                    </a:lnTo>
                    <a:lnTo>
                      <a:pt x="10888" y="165"/>
                    </a:lnTo>
                    <a:cubicBezTo>
                      <a:pt x="10948" y="105"/>
                      <a:pt x="10948" y="45"/>
                      <a:pt x="10888" y="45"/>
                    </a:cubicBezTo>
                    <a:cubicBezTo>
                      <a:pt x="10888" y="16"/>
                      <a:pt x="10873" y="1"/>
                      <a:pt x="108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6" name="Google Shape;496;p35"/>
              <p:cNvSpPr/>
              <p:nvPr/>
            </p:nvSpPr>
            <p:spPr>
              <a:xfrm>
                <a:off x="3966791" y="1766374"/>
                <a:ext cx="322070" cy="315813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735" extrusionOk="0">
                    <a:moveTo>
                      <a:pt x="2927" y="1"/>
                    </a:moveTo>
                    <a:cubicBezTo>
                      <a:pt x="2868" y="60"/>
                      <a:pt x="2868" y="60"/>
                      <a:pt x="2868" y="120"/>
                    </a:cubicBezTo>
                    <a:lnTo>
                      <a:pt x="3495" y="1240"/>
                    </a:lnTo>
                    <a:cubicBezTo>
                      <a:pt x="3614" y="1494"/>
                      <a:pt x="3555" y="1808"/>
                      <a:pt x="3360" y="1987"/>
                    </a:cubicBezTo>
                    <a:lnTo>
                      <a:pt x="1942" y="3361"/>
                    </a:lnTo>
                    <a:cubicBezTo>
                      <a:pt x="1816" y="3477"/>
                      <a:pt x="1641" y="3543"/>
                      <a:pt x="1484" y="3543"/>
                    </a:cubicBezTo>
                    <a:cubicBezTo>
                      <a:pt x="1398" y="3543"/>
                      <a:pt x="1318" y="3523"/>
                      <a:pt x="1255" y="3480"/>
                    </a:cubicBezTo>
                    <a:lnTo>
                      <a:pt x="134" y="2988"/>
                    </a:lnTo>
                    <a:cubicBezTo>
                      <a:pt x="115" y="2968"/>
                      <a:pt x="101" y="2961"/>
                      <a:pt x="90" y="2961"/>
                    </a:cubicBezTo>
                    <a:cubicBezTo>
                      <a:pt x="66" y="2961"/>
                      <a:pt x="50" y="2988"/>
                      <a:pt x="0" y="2988"/>
                    </a:cubicBezTo>
                    <a:cubicBezTo>
                      <a:pt x="0" y="3047"/>
                      <a:pt x="0" y="3107"/>
                      <a:pt x="75" y="3107"/>
                    </a:cubicBezTo>
                    <a:lnTo>
                      <a:pt x="1120" y="3675"/>
                    </a:lnTo>
                    <a:cubicBezTo>
                      <a:pt x="1255" y="3734"/>
                      <a:pt x="1374" y="3734"/>
                      <a:pt x="1494" y="3734"/>
                    </a:cubicBezTo>
                    <a:cubicBezTo>
                      <a:pt x="1688" y="3734"/>
                      <a:pt x="1867" y="3675"/>
                      <a:pt x="2061" y="3480"/>
                    </a:cubicBezTo>
                    <a:lnTo>
                      <a:pt x="3495" y="2106"/>
                    </a:lnTo>
                    <a:cubicBezTo>
                      <a:pt x="3734" y="1867"/>
                      <a:pt x="3808" y="1494"/>
                      <a:pt x="3614" y="1180"/>
                    </a:cubicBezTo>
                    <a:lnTo>
                      <a:pt x="2987" y="60"/>
                    </a:lnTo>
                    <a:cubicBezTo>
                      <a:pt x="2987" y="1"/>
                      <a:pt x="2927" y="1"/>
                      <a:pt x="29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7" name="Google Shape;497;p35"/>
              <p:cNvSpPr/>
              <p:nvPr/>
            </p:nvSpPr>
            <p:spPr>
              <a:xfrm>
                <a:off x="4046273" y="618447"/>
                <a:ext cx="299409" cy="227453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2690" extrusionOk="0">
                    <a:moveTo>
                      <a:pt x="1002" y="195"/>
                    </a:moveTo>
                    <a:lnTo>
                      <a:pt x="3302" y="2062"/>
                    </a:lnTo>
                    <a:lnTo>
                      <a:pt x="2495" y="2495"/>
                    </a:lnTo>
                    <a:lnTo>
                      <a:pt x="255" y="568"/>
                    </a:lnTo>
                    <a:lnTo>
                      <a:pt x="1002" y="195"/>
                    </a:lnTo>
                    <a:close/>
                    <a:moveTo>
                      <a:pt x="1002" y="1"/>
                    </a:moveTo>
                    <a:lnTo>
                      <a:pt x="61" y="509"/>
                    </a:lnTo>
                    <a:lnTo>
                      <a:pt x="1" y="568"/>
                    </a:lnTo>
                    <a:cubicBezTo>
                      <a:pt x="1" y="628"/>
                      <a:pt x="1" y="628"/>
                      <a:pt x="61" y="628"/>
                    </a:cubicBezTo>
                    <a:lnTo>
                      <a:pt x="2420" y="2614"/>
                    </a:lnTo>
                    <a:lnTo>
                      <a:pt x="2495" y="2689"/>
                    </a:lnTo>
                    <a:lnTo>
                      <a:pt x="2555" y="2614"/>
                    </a:lnTo>
                    <a:lnTo>
                      <a:pt x="3481" y="2121"/>
                    </a:lnTo>
                    <a:cubicBezTo>
                      <a:pt x="3541" y="2121"/>
                      <a:pt x="3541" y="2121"/>
                      <a:pt x="3541" y="2062"/>
                    </a:cubicBezTo>
                    <a:cubicBezTo>
                      <a:pt x="3541" y="2062"/>
                      <a:pt x="3541" y="2002"/>
                      <a:pt x="3481" y="2002"/>
                    </a:cubicBezTo>
                    <a:lnTo>
                      <a:pt x="10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8" name="Google Shape;498;p35"/>
              <p:cNvSpPr/>
              <p:nvPr/>
            </p:nvSpPr>
            <p:spPr>
              <a:xfrm>
                <a:off x="3246970" y="530087"/>
                <a:ext cx="284189" cy="194561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2301" extrusionOk="0">
                    <a:moveTo>
                      <a:pt x="2234" y="166"/>
                    </a:moveTo>
                    <a:cubicBezTo>
                      <a:pt x="2583" y="166"/>
                      <a:pt x="2904" y="237"/>
                      <a:pt x="3047" y="433"/>
                    </a:cubicBezTo>
                    <a:cubicBezTo>
                      <a:pt x="3166" y="613"/>
                      <a:pt x="3166" y="867"/>
                      <a:pt x="3047" y="1120"/>
                    </a:cubicBezTo>
                    <a:cubicBezTo>
                      <a:pt x="2987" y="1300"/>
                      <a:pt x="2793" y="1494"/>
                      <a:pt x="2539" y="1673"/>
                    </a:cubicBezTo>
                    <a:cubicBezTo>
                      <a:pt x="2106" y="1987"/>
                      <a:pt x="1553" y="2166"/>
                      <a:pt x="986" y="2166"/>
                    </a:cubicBezTo>
                    <a:cubicBezTo>
                      <a:pt x="747" y="2106"/>
                      <a:pt x="374" y="2106"/>
                      <a:pt x="239" y="1792"/>
                    </a:cubicBezTo>
                    <a:cubicBezTo>
                      <a:pt x="120" y="1613"/>
                      <a:pt x="179" y="1359"/>
                      <a:pt x="239" y="1240"/>
                    </a:cubicBezTo>
                    <a:cubicBezTo>
                      <a:pt x="433" y="867"/>
                      <a:pt x="747" y="553"/>
                      <a:pt x="1120" y="374"/>
                    </a:cubicBezTo>
                    <a:cubicBezTo>
                      <a:pt x="1357" y="268"/>
                      <a:pt x="1815" y="166"/>
                      <a:pt x="2234" y="166"/>
                    </a:cubicBezTo>
                    <a:close/>
                    <a:moveTo>
                      <a:pt x="2166" y="0"/>
                    </a:moveTo>
                    <a:cubicBezTo>
                      <a:pt x="1733" y="0"/>
                      <a:pt x="1240" y="120"/>
                      <a:pt x="1046" y="180"/>
                    </a:cubicBezTo>
                    <a:cubicBezTo>
                      <a:pt x="612" y="374"/>
                      <a:pt x="239" y="747"/>
                      <a:pt x="120" y="1180"/>
                    </a:cubicBezTo>
                    <a:cubicBezTo>
                      <a:pt x="0" y="1419"/>
                      <a:pt x="0" y="1673"/>
                      <a:pt x="60" y="1927"/>
                    </a:cubicBezTo>
                    <a:cubicBezTo>
                      <a:pt x="239" y="2241"/>
                      <a:pt x="747" y="2300"/>
                      <a:pt x="986" y="2300"/>
                    </a:cubicBezTo>
                    <a:lnTo>
                      <a:pt x="1046" y="2300"/>
                    </a:lnTo>
                    <a:cubicBezTo>
                      <a:pt x="1613" y="2300"/>
                      <a:pt x="2240" y="2166"/>
                      <a:pt x="2674" y="1792"/>
                    </a:cubicBezTo>
                    <a:cubicBezTo>
                      <a:pt x="2912" y="1613"/>
                      <a:pt x="3107" y="1419"/>
                      <a:pt x="3226" y="1180"/>
                    </a:cubicBezTo>
                    <a:cubicBezTo>
                      <a:pt x="3361" y="926"/>
                      <a:pt x="3286" y="553"/>
                      <a:pt x="3166" y="374"/>
                    </a:cubicBezTo>
                    <a:cubicBezTo>
                      <a:pt x="2987" y="60"/>
                      <a:pt x="2614" y="0"/>
                      <a:pt x="2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9" name="Google Shape;499;p35"/>
              <p:cNvSpPr/>
              <p:nvPr/>
            </p:nvSpPr>
            <p:spPr>
              <a:xfrm>
                <a:off x="3562615" y="703087"/>
                <a:ext cx="126410" cy="121336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435" extrusionOk="0">
                    <a:moveTo>
                      <a:pt x="967" y="210"/>
                    </a:moveTo>
                    <a:cubicBezTo>
                      <a:pt x="1024" y="210"/>
                      <a:pt x="1077" y="224"/>
                      <a:pt x="1121" y="254"/>
                    </a:cubicBezTo>
                    <a:cubicBezTo>
                      <a:pt x="1240" y="314"/>
                      <a:pt x="1240" y="374"/>
                      <a:pt x="1300" y="493"/>
                    </a:cubicBezTo>
                    <a:cubicBezTo>
                      <a:pt x="1300" y="687"/>
                      <a:pt x="1240" y="867"/>
                      <a:pt x="1121" y="1001"/>
                    </a:cubicBezTo>
                    <a:cubicBezTo>
                      <a:pt x="987" y="1120"/>
                      <a:pt x="807" y="1240"/>
                      <a:pt x="553" y="1240"/>
                    </a:cubicBezTo>
                    <a:cubicBezTo>
                      <a:pt x="494" y="1240"/>
                      <a:pt x="374" y="1240"/>
                      <a:pt x="300" y="1180"/>
                    </a:cubicBezTo>
                    <a:cubicBezTo>
                      <a:pt x="240" y="1180"/>
                      <a:pt x="180" y="1061"/>
                      <a:pt x="180" y="867"/>
                    </a:cubicBezTo>
                    <a:cubicBezTo>
                      <a:pt x="180" y="747"/>
                      <a:pt x="300" y="628"/>
                      <a:pt x="374" y="568"/>
                    </a:cubicBezTo>
                    <a:cubicBezTo>
                      <a:pt x="513" y="371"/>
                      <a:pt x="768" y="210"/>
                      <a:pt x="967" y="210"/>
                    </a:cubicBezTo>
                    <a:close/>
                    <a:moveTo>
                      <a:pt x="987" y="0"/>
                    </a:moveTo>
                    <a:cubicBezTo>
                      <a:pt x="673" y="0"/>
                      <a:pt x="374" y="254"/>
                      <a:pt x="240" y="433"/>
                    </a:cubicBezTo>
                    <a:cubicBezTo>
                      <a:pt x="120" y="568"/>
                      <a:pt x="1" y="747"/>
                      <a:pt x="1" y="867"/>
                    </a:cubicBezTo>
                    <a:cubicBezTo>
                      <a:pt x="1" y="1120"/>
                      <a:pt x="61" y="1315"/>
                      <a:pt x="240" y="1374"/>
                    </a:cubicBezTo>
                    <a:cubicBezTo>
                      <a:pt x="300" y="1434"/>
                      <a:pt x="434" y="1434"/>
                      <a:pt x="494" y="1434"/>
                    </a:cubicBezTo>
                    <a:lnTo>
                      <a:pt x="553" y="1434"/>
                    </a:lnTo>
                    <a:cubicBezTo>
                      <a:pt x="867" y="1374"/>
                      <a:pt x="1046" y="1315"/>
                      <a:pt x="1240" y="1120"/>
                    </a:cubicBezTo>
                    <a:cubicBezTo>
                      <a:pt x="1420" y="941"/>
                      <a:pt x="1494" y="687"/>
                      <a:pt x="1494" y="493"/>
                    </a:cubicBezTo>
                    <a:cubicBezTo>
                      <a:pt x="1420" y="314"/>
                      <a:pt x="1360" y="195"/>
                      <a:pt x="1240" y="120"/>
                    </a:cubicBezTo>
                    <a:cubicBezTo>
                      <a:pt x="1181" y="60"/>
                      <a:pt x="1046" y="0"/>
                      <a:pt x="9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0" name="Google Shape;500;p35"/>
              <p:cNvSpPr/>
              <p:nvPr/>
            </p:nvSpPr>
            <p:spPr>
              <a:xfrm>
                <a:off x="3409824" y="676537"/>
                <a:ext cx="447127" cy="242588"/>
              </a:xfrm>
              <a:custGeom>
                <a:avLst/>
                <a:gdLst/>
                <a:ahLst/>
                <a:cxnLst/>
                <a:rect l="l" t="t" r="r" b="b"/>
                <a:pathLst>
                  <a:path w="5288" h="2869" extrusionOk="0">
                    <a:moveTo>
                      <a:pt x="5094" y="1"/>
                    </a:moveTo>
                    <a:lnTo>
                      <a:pt x="2181" y="2674"/>
                    </a:lnTo>
                    <a:lnTo>
                      <a:pt x="120" y="2301"/>
                    </a:lnTo>
                    <a:cubicBezTo>
                      <a:pt x="61" y="2301"/>
                      <a:pt x="1" y="2301"/>
                      <a:pt x="1" y="2375"/>
                    </a:cubicBezTo>
                    <a:cubicBezTo>
                      <a:pt x="1" y="2435"/>
                      <a:pt x="61" y="2435"/>
                      <a:pt x="61" y="2495"/>
                    </a:cubicBezTo>
                    <a:lnTo>
                      <a:pt x="2181" y="2868"/>
                    </a:lnTo>
                    <a:lnTo>
                      <a:pt x="2241" y="2868"/>
                    </a:lnTo>
                    <a:lnTo>
                      <a:pt x="5228" y="135"/>
                    </a:lnTo>
                    <a:cubicBezTo>
                      <a:pt x="5288" y="135"/>
                      <a:pt x="5288" y="60"/>
                      <a:pt x="5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1" name="Google Shape;501;p35"/>
              <p:cNvSpPr/>
              <p:nvPr/>
            </p:nvSpPr>
            <p:spPr>
              <a:xfrm>
                <a:off x="3409824" y="902639"/>
                <a:ext cx="473677" cy="1206008"/>
              </a:xfrm>
              <a:custGeom>
                <a:avLst/>
                <a:gdLst/>
                <a:ahLst/>
                <a:cxnLst/>
                <a:rect l="l" t="t" r="r" b="b"/>
                <a:pathLst>
                  <a:path w="5602" h="14263" extrusionOk="0">
                    <a:moveTo>
                      <a:pt x="2181" y="0"/>
                    </a:moveTo>
                    <a:cubicBezTo>
                      <a:pt x="2107" y="0"/>
                      <a:pt x="2107" y="75"/>
                      <a:pt x="2047" y="75"/>
                    </a:cubicBezTo>
                    <a:cubicBezTo>
                      <a:pt x="2047" y="135"/>
                      <a:pt x="2107" y="194"/>
                      <a:pt x="2107" y="194"/>
                    </a:cubicBezTo>
                    <a:cubicBezTo>
                      <a:pt x="2420" y="254"/>
                      <a:pt x="2674" y="508"/>
                      <a:pt x="2853" y="747"/>
                    </a:cubicBezTo>
                    <a:cubicBezTo>
                      <a:pt x="2988" y="881"/>
                      <a:pt x="3047" y="941"/>
                      <a:pt x="3107" y="1060"/>
                    </a:cubicBezTo>
                    <a:cubicBezTo>
                      <a:pt x="3167" y="1120"/>
                      <a:pt x="3227" y="1195"/>
                      <a:pt x="3227" y="1255"/>
                    </a:cubicBezTo>
                    <a:cubicBezTo>
                      <a:pt x="3481" y="1568"/>
                      <a:pt x="3735" y="1867"/>
                      <a:pt x="3973" y="2181"/>
                    </a:cubicBezTo>
                    <a:cubicBezTo>
                      <a:pt x="3973" y="2240"/>
                      <a:pt x="4048" y="2315"/>
                      <a:pt x="4048" y="2315"/>
                    </a:cubicBezTo>
                    <a:cubicBezTo>
                      <a:pt x="4287" y="2688"/>
                      <a:pt x="4541" y="3062"/>
                      <a:pt x="4660" y="3435"/>
                    </a:cubicBezTo>
                    <a:cubicBezTo>
                      <a:pt x="4720" y="3495"/>
                      <a:pt x="4720" y="3555"/>
                      <a:pt x="4795" y="3614"/>
                    </a:cubicBezTo>
                    <a:cubicBezTo>
                      <a:pt x="4914" y="3988"/>
                      <a:pt x="5034" y="4301"/>
                      <a:pt x="5168" y="4675"/>
                    </a:cubicBezTo>
                    <a:lnTo>
                      <a:pt x="5168" y="4854"/>
                    </a:lnTo>
                    <a:lnTo>
                      <a:pt x="5228" y="4929"/>
                    </a:lnTo>
                    <a:cubicBezTo>
                      <a:pt x="5288" y="5227"/>
                      <a:pt x="5347" y="5601"/>
                      <a:pt x="5347" y="5974"/>
                    </a:cubicBezTo>
                    <a:lnTo>
                      <a:pt x="5347" y="6168"/>
                    </a:lnTo>
                    <a:cubicBezTo>
                      <a:pt x="5407" y="6347"/>
                      <a:pt x="5407" y="6601"/>
                      <a:pt x="5407" y="6795"/>
                    </a:cubicBezTo>
                    <a:cubicBezTo>
                      <a:pt x="5407" y="7034"/>
                      <a:pt x="5407" y="7288"/>
                      <a:pt x="5347" y="7468"/>
                    </a:cubicBezTo>
                    <a:lnTo>
                      <a:pt x="5347" y="7662"/>
                    </a:lnTo>
                    <a:cubicBezTo>
                      <a:pt x="5347" y="8035"/>
                      <a:pt x="5288" y="8468"/>
                      <a:pt x="5228" y="8842"/>
                    </a:cubicBezTo>
                    <a:cubicBezTo>
                      <a:pt x="5168" y="8901"/>
                      <a:pt x="5168" y="8961"/>
                      <a:pt x="5168" y="9036"/>
                    </a:cubicBezTo>
                    <a:cubicBezTo>
                      <a:pt x="5034" y="9469"/>
                      <a:pt x="4914" y="9962"/>
                      <a:pt x="4720" y="10395"/>
                    </a:cubicBezTo>
                    <a:cubicBezTo>
                      <a:pt x="4720" y="10454"/>
                      <a:pt x="4720" y="10454"/>
                      <a:pt x="4660" y="10529"/>
                    </a:cubicBezTo>
                    <a:cubicBezTo>
                      <a:pt x="4541" y="10903"/>
                      <a:pt x="4347" y="11201"/>
                      <a:pt x="4168" y="11515"/>
                    </a:cubicBezTo>
                    <a:lnTo>
                      <a:pt x="3973" y="11709"/>
                    </a:lnTo>
                    <a:cubicBezTo>
                      <a:pt x="3973" y="11769"/>
                      <a:pt x="3914" y="11829"/>
                      <a:pt x="3914" y="11888"/>
                    </a:cubicBezTo>
                    <a:cubicBezTo>
                      <a:pt x="3675" y="12202"/>
                      <a:pt x="3421" y="12456"/>
                      <a:pt x="3167" y="12695"/>
                    </a:cubicBezTo>
                    <a:lnTo>
                      <a:pt x="3047" y="12829"/>
                    </a:lnTo>
                    <a:cubicBezTo>
                      <a:pt x="2794" y="13008"/>
                      <a:pt x="2480" y="13262"/>
                      <a:pt x="2241" y="13382"/>
                    </a:cubicBezTo>
                    <a:cubicBezTo>
                      <a:pt x="2181" y="13441"/>
                      <a:pt x="2107" y="13441"/>
                      <a:pt x="2047" y="13516"/>
                    </a:cubicBezTo>
                    <a:cubicBezTo>
                      <a:pt x="1733" y="13695"/>
                      <a:pt x="1435" y="13815"/>
                      <a:pt x="1121" y="13890"/>
                    </a:cubicBezTo>
                    <a:cubicBezTo>
                      <a:pt x="1061" y="13949"/>
                      <a:pt x="986" y="13949"/>
                      <a:pt x="927" y="13949"/>
                    </a:cubicBezTo>
                    <a:cubicBezTo>
                      <a:pt x="688" y="14009"/>
                      <a:pt x="374" y="14069"/>
                      <a:pt x="120" y="14069"/>
                    </a:cubicBezTo>
                    <a:cubicBezTo>
                      <a:pt x="61" y="14128"/>
                      <a:pt x="1" y="14128"/>
                      <a:pt x="1" y="14188"/>
                    </a:cubicBezTo>
                    <a:cubicBezTo>
                      <a:pt x="1" y="14263"/>
                      <a:pt x="61" y="14263"/>
                      <a:pt x="120" y="14263"/>
                    </a:cubicBezTo>
                    <a:lnTo>
                      <a:pt x="314" y="14263"/>
                    </a:lnTo>
                    <a:cubicBezTo>
                      <a:pt x="553" y="14263"/>
                      <a:pt x="748" y="14188"/>
                      <a:pt x="986" y="14128"/>
                    </a:cubicBezTo>
                    <a:cubicBezTo>
                      <a:pt x="1061" y="14128"/>
                      <a:pt x="1121" y="14069"/>
                      <a:pt x="1181" y="14069"/>
                    </a:cubicBezTo>
                    <a:cubicBezTo>
                      <a:pt x="1494" y="13949"/>
                      <a:pt x="1808" y="13815"/>
                      <a:pt x="2107" y="13695"/>
                    </a:cubicBezTo>
                    <a:cubicBezTo>
                      <a:pt x="2181" y="13636"/>
                      <a:pt x="2241" y="13636"/>
                      <a:pt x="2301" y="13576"/>
                    </a:cubicBezTo>
                    <a:cubicBezTo>
                      <a:pt x="2614" y="13382"/>
                      <a:pt x="2853" y="13203"/>
                      <a:pt x="3167" y="12949"/>
                    </a:cubicBezTo>
                    <a:cubicBezTo>
                      <a:pt x="3167" y="12889"/>
                      <a:pt x="3227" y="12889"/>
                      <a:pt x="3301" y="12829"/>
                    </a:cubicBezTo>
                    <a:cubicBezTo>
                      <a:pt x="3540" y="12575"/>
                      <a:pt x="3794" y="12321"/>
                      <a:pt x="4048" y="12023"/>
                    </a:cubicBezTo>
                    <a:cubicBezTo>
                      <a:pt x="4048" y="11948"/>
                      <a:pt x="4108" y="11888"/>
                      <a:pt x="4108" y="11888"/>
                    </a:cubicBezTo>
                    <a:cubicBezTo>
                      <a:pt x="4168" y="11769"/>
                      <a:pt x="4227" y="11709"/>
                      <a:pt x="4287" y="11649"/>
                    </a:cubicBezTo>
                    <a:cubicBezTo>
                      <a:pt x="4481" y="11336"/>
                      <a:pt x="4660" y="11022"/>
                      <a:pt x="4855" y="10649"/>
                    </a:cubicBezTo>
                    <a:cubicBezTo>
                      <a:pt x="4855" y="10589"/>
                      <a:pt x="4855" y="10529"/>
                      <a:pt x="4914" y="10454"/>
                    </a:cubicBezTo>
                    <a:cubicBezTo>
                      <a:pt x="5094" y="10021"/>
                      <a:pt x="5228" y="9588"/>
                      <a:pt x="5347" y="9095"/>
                    </a:cubicBezTo>
                    <a:lnTo>
                      <a:pt x="5347" y="8901"/>
                    </a:lnTo>
                    <a:cubicBezTo>
                      <a:pt x="5467" y="8528"/>
                      <a:pt x="5467" y="8095"/>
                      <a:pt x="5542" y="7721"/>
                    </a:cubicBezTo>
                    <a:lnTo>
                      <a:pt x="5542" y="7542"/>
                    </a:lnTo>
                    <a:cubicBezTo>
                      <a:pt x="5542" y="7288"/>
                      <a:pt x="5601" y="7034"/>
                      <a:pt x="5601" y="6795"/>
                    </a:cubicBezTo>
                    <a:cubicBezTo>
                      <a:pt x="5601" y="6601"/>
                      <a:pt x="5542" y="6347"/>
                      <a:pt x="5542" y="6168"/>
                    </a:cubicBezTo>
                    <a:lnTo>
                      <a:pt x="5542" y="5974"/>
                    </a:lnTo>
                    <a:cubicBezTo>
                      <a:pt x="5542" y="5601"/>
                      <a:pt x="5467" y="5227"/>
                      <a:pt x="5347" y="4854"/>
                    </a:cubicBezTo>
                    <a:lnTo>
                      <a:pt x="5347" y="4675"/>
                    </a:lnTo>
                    <a:cubicBezTo>
                      <a:pt x="5228" y="4301"/>
                      <a:pt x="5094" y="3988"/>
                      <a:pt x="4974" y="3614"/>
                    </a:cubicBezTo>
                    <a:cubicBezTo>
                      <a:pt x="4914" y="3555"/>
                      <a:pt x="4914" y="3495"/>
                      <a:pt x="4914" y="3435"/>
                    </a:cubicBezTo>
                    <a:cubicBezTo>
                      <a:pt x="4720" y="3062"/>
                      <a:pt x="4481" y="2688"/>
                      <a:pt x="4287" y="2315"/>
                    </a:cubicBezTo>
                    <a:cubicBezTo>
                      <a:pt x="4227" y="2240"/>
                      <a:pt x="4168" y="2181"/>
                      <a:pt x="4168" y="2121"/>
                    </a:cubicBezTo>
                    <a:cubicBezTo>
                      <a:pt x="3973" y="1867"/>
                      <a:pt x="3735" y="1568"/>
                      <a:pt x="3481" y="1255"/>
                    </a:cubicBezTo>
                    <a:cubicBezTo>
                      <a:pt x="3421" y="1195"/>
                      <a:pt x="3361" y="1120"/>
                      <a:pt x="3361" y="1060"/>
                    </a:cubicBezTo>
                    <a:cubicBezTo>
                      <a:pt x="3227" y="941"/>
                      <a:pt x="3107" y="822"/>
                      <a:pt x="3047" y="687"/>
                    </a:cubicBezTo>
                    <a:cubicBezTo>
                      <a:pt x="2853" y="508"/>
                      <a:pt x="2734" y="373"/>
                      <a:pt x="2555" y="254"/>
                    </a:cubicBezTo>
                    <a:cubicBezTo>
                      <a:pt x="2480" y="194"/>
                      <a:pt x="2420" y="135"/>
                      <a:pt x="2301" y="75"/>
                    </a:cubicBezTo>
                    <a:cubicBezTo>
                      <a:pt x="2241" y="75"/>
                      <a:pt x="2241" y="75"/>
                      <a:pt x="2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2" name="Google Shape;502;p35"/>
              <p:cNvSpPr/>
              <p:nvPr/>
            </p:nvSpPr>
            <p:spPr>
              <a:xfrm>
                <a:off x="3419970" y="902639"/>
                <a:ext cx="609980" cy="1231290"/>
              </a:xfrm>
              <a:custGeom>
                <a:avLst/>
                <a:gdLst/>
                <a:ahLst/>
                <a:cxnLst/>
                <a:rect l="l" t="t" r="r" b="b"/>
                <a:pathLst>
                  <a:path w="7214" h="14562" extrusionOk="0">
                    <a:moveTo>
                      <a:pt x="2240" y="0"/>
                    </a:moveTo>
                    <a:cubicBezTo>
                      <a:pt x="2240" y="0"/>
                      <a:pt x="2181" y="0"/>
                      <a:pt x="2181" y="75"/>
                    </a:cubicBezTo>
                    <a:cubicBezTo>
                      <a:pt x="2181" y="135"/>
                      <a:pt x="2181" y="194"/>
                      <a:pt x="2240" y="194"/>
                    </a:cubicBezTo>
                    <a:cubicBezTo>
                      <a:pt x="2300" y="194"/>
                      <a:pt x="2360" y="194"/>
                      <a:pt x="2435" y="254"/>
                    </a:cubicBezTo>
                    <a:cubicBezTo>
                      <a:pt x="3181" y="373"/>
                      <a:pt x="3794" y="627"/>
                      <a:pt x="4361" y="1060"/>
                    </a:cubicBezTo>
                    <a:lnTo>
                      <a:pt x="4540" y="1255"/>
                    </a:lnTo>
                    <a:cubicBezTo>
                      <a:pt x="4854" y="1434"/>
                      <a:pt x="5108" y="1747"/>
                      <a:pt x="5287" y="2061"/>
                    </a:cubicBezTo>
                    <a:cubicBezTo>
                      <a:pt x="5347" y="2061"/>
                      <a:pt x="5422" y="2121"/>
                      <a:pt x="5422" y="2181"/>
                    </a:cubicBezTo>
                    <a:lnTo>
                      <a:pt x="5481" y="2181"/>
                    </a:lnTo>
                    <a:cubicBezTo>
                      <a:pt x="5720" y="2614"/>
                      <a:pt x="5974" y="3062"/>
                      <a:pt x="6168" y="3495"/>
                    </a:cubicBezTo>
                    <a:cubicBezTo>
                      <a:pt x="6228" y="3555"/>
                      <a:pt x="6228" y="3614"/>
                      <a:pt x="6288" y="3674"/>
                    </a:cubicBezTo>
                    <a:cubicBezTo>
                      <a:pt x="6407" y="4047"/>
                      <a:pt x="6542" y="4361"/>
                      <a:pt x="6661" y="4734"/>
                    </a:cubicBezTo>
                    <a:cubicBezTo>
                      <a:pt x="6661" y="4794"/>
                      <a:pt x="6661" y="4854"/>
                      <a:pt x="6721" y="4929"/>
                    </a:cubicBezTo>
                    <a:cubicBezTo>
                      <a:pt x="6781" y="5362"/>
                      <a:pt x="6840" y="5735"/>
                      <a:pt x="6915" y="6108"/>
                    </a:cubicBezTo>
                    <a:cubicBezTo>
                      <a:pt x="6915" y="6168"/>
                      <a:pt x="6975" y="6228"/>
                      <a:pt x="6975" y="6288"/>
                    </a:cubicBezTo>
                    <a:cubicBezTo>
                      <a:pt x="7035" y="6855"/>
                      <a:pt x="7035" y="7408"/>
                      <a:pt x="7035" y="7916"/>
                    </a:cubicBezTo>
                    <a:cubicBezTo>
                      <a:pt x="7035" y="7975"/>
                      <a:pt x="6975" y="8035"/>
                      <a:pt x="6975" y="8095"/>
                    </a:cubicBezTo>
                    <a:cubicBezTo>
                      <a:pt x="6975" y="8408"/>
                      <a:pt x="6975" y="8722"/>
                      <a:pt x="6915" y="8961"/>
                    </a:cubicBezTo>
                    <a:cubicBezTo>
                      <a:pt x="6840" y="9275"/>
                      <a:pt x="6781" y="9529"/>
                      <a:pt x="6721" y="9782"/>
                    </a:cubicBezTo>
                    <a:cubicBezTo>
                      <a:pt x="6721" y="9842"/>
                      <a:pt x="6721" y="9902"/>
                      <a:pt x="6661" y="9962"/>
                    </a:cubicBezTo>
                    <a:cubicBezTo>
                      <a:pt x="6542" y="10454"/>
                      <a:pt x="6348" y="10962"/>
                      <a:pt x="6168" y="11395"/>
                    </a:cubicBezTo>
                    <a:cubicBezTo>
                      <a:pt x="6168" y="11455"/>
                      <a:pt x="6094" y="11515"/>
                      <a:pt x="6094" y="11515"/>
                    </a:cubicBezTo>
                    <a:cubicBezTo>
                      <a:pt x="5795" y="12082"/>
                      <a:pt x="5481" y="12575"/>
                      <a:pt x="5048" y="12949"/>
                    </a:cubicBezTo>
                    <a:cubicBezTo>
                      <a:pt x="5048" y="13008"/>
                      <a:pt x="4974" y="13008"/>
                      <a:pt x="4914" y="13068"/>
                    </a:cubicBezTo>
                    <a:cubicBezTo>
                      <a:pt x="4600" y="13382"/>
                      <a:pt x="4227" y="13636"/>
                      <a:pt x="3853" y="13815"/>
                    </a:cubicBezTo>
                    <a:cubicBezTo>
                      <a:pt x="3794" y="13890"/>
                      <a:pt x="3734" y="13890"/>
                      <a:pt x="3674" y="13949"/>
                    </a:cubicBezTo>
                    <a:cubicBezTo>
                      <a:pt x="3301" y="14128"/>
                      <a:pt x="2927" y="14263"/>
                      <a:pt x="2494" y="14323"/>
                    </a:cubicBezTo>
                    <a:lnTo>
                      <a:pt x="2300" y="14323"/>
                    </a:lnTo>
                    <a:cubicBezTo>
                      <a:pt x="1927" y="14382"/>
                      <a:pt x="1553" y="14382"/>
                      <a:pt x="1180" y="14382"/>
                    </a:cubicBezTo>
                    <a:lnTo>
                      <a:pt x="1001" y="14382"/>
                    </a:lnTo>
                    <a:cubicBezTo>
                      <a:pt x="687" y="14382"/>
                      <a:pt x="433" y="14323"/>
                      <a:pt x="194" y="14263"/>
                    </a:cubicBezTo>
                    <a:lnTo>
                      <a:pt x="0" y="14263"/>
                    </a:lnTo>
                    <a:lnTo>
                      <a:pt x="0" y="14323"/>
                    </a:lnTo>
                    <a:cubicBezTo>
                      <a:pt x="0" y="14382"/>
                      <a:pt x="0" y="14382"/>
                      <a:pt x="60" y="14442"/>
                    </a:cubicBezTo>
                    <a:cubicBezTo>
                      <a:pt x="374" y="14502"/>
                      <a:pt x="747" y="14562"/>
                      <a:pt x="1061" y="14562"/>
                    </a:cubicBezTo>
                    <a:lnTo>
                      <a:pt x="1494" y="14562"/>
                    </a:lnTo>
                    <a:cubicBezTo>
                      <a:pt x="1807" y="14562"/>
                      <a:pt x="2061" y="14562"/>
                      <a:pt x="2360" y="14502"/>
                    </a:cubicBezTo>
                    <a:lnTo>
                      <a:pt x="2554" y="14502"/>
                    </a:lnTo>
                    <a:cubicBezTo>
                      <a:pt x="2987" y="14382"/>
                      <a:pt x="3420" y="14263"/>
                      <a:pt x="3794" y="14069"/>
                    </a:cubicBezTo>
                    <a:cubicBezTo>
                      <a:pt x="3853" y="14069"/>
                      <a:pt x="3928" y="14009"/>
                      <a:pt x="3988" y="14009"/>
                    </a:cubicBezTo>
                    <a:cubicBezTo>
                      <a:pt x="4361" y="13755"/>
                      <a:pt x="4675" y="13516"/>
                      <a:pt x="5048" y="13262"/>
                    </a:cubicBezTo>
                    <a:lnTo>
                      <a:pt x="5048" y="13203"/>
                    </a:lnTo>
                    <a:cubicBezTo>
                      <a:pt x="5108" y="13143"/>
                      <a:pt x="5168" y="13143"/>
                      <a:pt x="5168" y="13068"/>
                    </a:cubicBezTo>
                    <a:cubicBezTo>
                      <a:pt x="5601" y="12695"/>
                      <a:pt x="5914" y="12202"/>
                      <a:pt x="6228" y="11649"/>
                    </a:cubicBezTo>
                    <a:cubicBezTo>
                      <a:pt x="6288" y="11575"/>
                      <a:pt x="6288" y="11515"/>
                      <a:pt x="6288" y="11455"/>
                    </a:cubicBezTo>
                    <a:cubicBezTo>
                      <a:pt x="6542" y="11082"/>
                      <a:pt x="6721" y="10589"/>
                      <a:pt x="6840" y="10081"/>
                    </a:cubicBezTo>
                    <a:cubicBezTo>
                      <a:pt x="6840" y="10021"/>
                      <a:pt x="6840" y="9962"/>
                      <a:pt x="6915" y="9902"/>
                    </a:cubicBezTo>
                    <a:cubicBezTo>
                      <a:pt x="6975" y="9588"/>
                      <a:pt x="7035" y="9334"/>
                      <a:pt x="7094" y="9036"/>
                    </a:cubicBezTo>
                    <a:cubicBezTo>
                      <a:pt x="7094" y="8722"/>
                      <a:pt x="7154" y="8468"/>
                      <a:pt x="7154" y="8155"/>
                    </a:cubicBezTo>
                    <a:lnTo>
                      <a:pt x="7154" y="7975"/>
                    </a:lnTo>
                    <a:cubicBezTo>
                      <a:pt x="7214" y="7408"/>
                      <a:pt x="7214" y="6915"/>
                      <a:pt x="7094" y="6347"/>
                    </a:cubicBezTo>
                    <a:lnTo>
                      <a:pt x="7094" y="6168"/>
                    </a:lnTo>
                    <a:cubicBezTo>
                      <a:pt x="7035" y="5735"/>
                      <a:pt x="6975" y="5362"/>
                      <a:pt x="6915" y="4929"/>
                    </a:cubicBezTo>
                    <a:cubicBezTo>
                      <a:pt x="6840" y="4854"/>
                      <a:pt x="6840" y="4794"/>
                      <a:pt x="6840" y="4794"/>
                    </a:cubicBezTo>
                    <a:cubicBezTo>
                      <a:pt x="6721" y="4421"/>
                      <a:pt x="6601" y="4047"/>
                      <a:pt x="6467" y="3674"/>
                    </a:cubicBezTo>
                    <a:cubicBezTo>
                      <a:pt x="6407" y="3614"/>
                      <a:pt x="6407" y="3555"/>
                      <a:pt x="6407" y="3495"/>
                    </a:cubicBezTo>
                    <a:cubicBezTo>
                      <a:pt x="6168" y="3062"/>
                      <a:pt x="5914" y="2614"/>
                      <a:pt x="5661" y="2181"/>
                    </a:cubicBezTo>
                    <a:cubicBezTo>
                      <a:pt x="5601" y="2121"/>
                      <a:pt x="5601" y="2121"/>
                      <a:pt x="5601" y="2061"/>
                    </a:cubicBezTo>
                    <a:cubicBezTo>
                      <a:pt x="5541" y="2061"/>
                      <a:pt x="5541" y="2061"/>
                      <a:pt x="5541" y="2001"/>
                    </a:cubicBezTo>
                    <a:cubicBezTo>
                      <a:pt x="5287" y="1747"/>
                      <a:pt x="5108" y="1434"/>
                      <a:pt x="4794" y="1255"/>
                    </a:cubicBezTo>
                    <a:cubicBezTo>
                      <a:pt x="4735" y="1195"/>
                      <a:pt x="4675" y="1120"/>
                      <a:pt x="4600" y="1060"/>
                    </a:cubicBezTo>
                    <a:cubicBezTo>
                      <a:pt x="3928" y="508"/>
                      <a:pt x="3107" y="135"/>
                      <a:pt x="22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3" name="Google Shape;503;p35"/>
              <p:cNvSpPr/>
              <p:nvPr/>
            </p:nvSpPr>
            <p:spPr>
              <a:xfrm>
                <a:off x="3672537" y="992268"/>
                <a:ext cx="152875" cy="16488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95" extrusionOk="0">
                    <a:moveTo>
                      <a:pt x="0" y="0"/>
                    </a:moveTo>
                    <a:cubicBezTo>
                      <a:pt x="60" y="60"/>
                      <a:pt x="120" y="135"/>
                      <a:pt x="120" y="195"/>
                    </a:cubicBezTo>
                    <a:lnTo>
                      <a:pt x="1807" y="195"/>
                    </a:lnTo>
                    <a:cubicBezTo>
                      <a:pt x="1748" y="135"/>
                      <a:pt x="1688" y="60"/>
                      <a:pt x="16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" name="Google Shape;504;p35"/>
              <p:cNvSpPr/>
              <p:nvPr/>
            </p:nvSpPr>
            <p:spPr>
              <a:xfrm>
                <a:off x="3745763" y="1071834"/>
                <a:ext cx="1528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314" extrusionOk="0">
                    <a:moveTo>
                      <a:pt x="1688" y="0"/>
                    </a:moveTo>
                    <a:lnTo>
                      <a:pt x="1434" y="60"/>
                    </a:lnTo>
                    <a:lnTo>
                      <a:pt x="195" y="120"/>
                    </a:lnTo>
                    <a:lnTo>
                      <a:pt x="0" y="180"/>
                    </a:lnTo>
                    <a:cubicBezTo>
                      <a:pt x="0" y="239"/>
                      <a:pt x="75" y="314"/>
                      <a:pt x="75" y="314"/>
                    </a:cubicBezTo>
                    <a:lnTo>
                      <a:pt x="314" y="314"/>
                    </a:lnTo>
                    <a:lnTo>
                      <a:pt x="1628" y="180"/>
                    </a:lnTo>
                    <a:lnTo>
                      <a:pt x="1808" y="180"/>
                    </a:lnTo>
                    <a:cubicBezTo>
                      <a:pt x="1748" y="120"/>
                      <a:pt x="1748" y="120"/>
                      <a:pt x="1748" y="60"/>
                    </a:cubicBezTo>
                    <a:cubicBezTo>
                      <a:pt x="1688" y="60"/>
                      <a:pt x="1688" y="60"/>
                      <a:pt x="1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5" name="Google Shape;505;p35"/>
              <p:cNvSpPr/>
              <p:nvPr/>
            </p:nvSpPr>
            <p:spPr>
              <a:xfrm>
                <a:off x="3803852" y="1193087"/>
                <a:ext cx="163022" cy="20293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240" extrusionOk="0">
                    <a:moveTo>
                      <a:pt x="0" y="0"/>
                    </a:moveTo>
                    <a:cubicBezTo>
                      <a:pt x="60" y="60"/>
                      <a:pt x="60" y="120"/>
                      <a:pt x="135" y="179"/>
                    </a:cubicBezTo>
                    <a:lnTo>
                      <a:pt x="314" y="179"/>
                    </a:lnTo>
                    <a:lnTo>
                      <a:pt x="1748" y="239"/>
                    </a:lnTo>
                    <a:lnTo>
                      <a:pt x="1927" y="239"/>
                    </a:lnTo>
                    <a:cubicBezTo>
                      <a:pt x="1867" y="179"/>
                      <a:pt x="1867" y="120"/>
                      <a:pt x="1867" y="60"/>
                    </a:cubicBezTo>
                    <a:lnTo>
                      <a:pt x="1628" y="60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6" name="Google Shape;506;p35"/>
              <p:cNvSpPr/>
              <p:nvPr/>
            </p:nvSpPr>
            <p:spPr>
              <a:xfrm>
                <a:off x="3846806" y="1297852"/>
                <a:ext cx="157949" cy="21562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255" extrusionOk="0">
                    <a:moveTo>
                      <a:pt x="0" y="1"/>
                    </a:moveTo>
                    <a:lnTo>
                      <a:pt x="0" y="180"/>
                    </a:lnTo>
                    <a:lnTo>
                      <a:pt x="179" y="180"/>
                    </a:lnTo>
                    <a:lnTo>
                      <a:pt x="1673" y="255"/>
                    </a:lnTo>
                    <a:lnTo>
                      <a:pt x="1867" y="255"/>
                    </a:lnTo>
                    <a:cubicBezTo>
                      <a:pt x="1792" y="180"/>
                      <a:pt x="1792" y="120"/>
                      <a:pt x="1792" y="120"/>
                    </a:cubicBezTo>
                    <a:lnTo>
                      <a:pt x="1613" y="60"/>
                    </a:lnTo>
                    <a:lnTo>
                      <a:pt x="1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7" name="Google Shape;507;p35"/>
              <p:cNvSpPr/>
              <p:nvPr/>
            </p:nvSpPr>
            <p:spPr>
              <a:xfrm>
                <a:off x="3861942" y="1407774"/>
                <a:ext cx="157949" cy="31624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374" extrusionOk="0">
                    <a:moveTo>
                      <a:pt x="0" y="0"/>
                    </a:moveTo>
                    <a:lnTo>
                      <a:pt x="0" y="194"/>
                    </a:lnTo>
                    <a:lnTo>
                      <a:pt x="195" y="194"/>
                    </a:lnTo>
                    <a:lnTo>
                      <a:pt x="1748" y="314"/>
                    </a:lnTo>
                    <a:lnTo>
                      <a:pt x="1867" y="373"/>
                    </a:lnTo>
                    <a:lnTo>
                      <a:pt x="1867" y="194"/>
                    </a:lnTo>
                    <a:lnTo>
                      <a:pt x="1688" y="134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8" name="Google Shape;508;p35"/>
              <p:cNvSpPr/>
              <p:nvPr/>
            </p:nvSpPr>
            <p:spPr>
              <a:xfrm>
                <a:off x="3861942" y="1534016"/>
                <a:ext cx="163022" cy="58174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688" extrusionOk="0">
                    <a:moveTo>
                      <a:pt x="0" y="1"/>
                    </a:moveTo>
                    <a:lnTo>
                      <a:pt x="0" y="195"/>
                    </a:lnTo>
                    <a:lnTo>
                      <a:pt x="195" y="254"/>
                    </a:lnTo>
                    <a:lnTo>
                      <a:pt x="1748" y="628"/>
                    </a:lnTo>
                    <a:lnTo>
                      <a:pt x="1927" y="688"/>
                    </a:lnTo>
                    <a:lnTo>
                      <a:pt x="1927" y="508"/>
                    </a:lnTo>
                    <a:lnTo>
                      <a:pt x="1808" y="449"/>
                    </a:lnTo>
                    <a:lnTo>
                      <a:pt x="195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9" name="Google Shape;509;p35"/>
              <p:cNvSpPr/>
              <p:nvPr/>
            </p:nvSpPr>
            <p:spPr>
              <a:xfrm>
                <a:off x="3846806" y="1650195"/>
                <a:ext cx="157949" cy="104933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241" extrusionOk="0">
                    <a:moveTo>
                      <a:pt x="60" y="1"/>
                    </a:moveTo>
                    <a:cubicBezTo>
                      <a:pt x="0" y="60"/>
                      <a:pt x="0" y="120"/>
                      <a:pt x="0" y="195"/>
                    </a:cubicBezTo>
                    <a:lnTo>
                      <a:pt x="179" y="254"/>
                    </a:lnTo>
                    <a:lnTo>
                      <a:pt x="1613" y="1121"/>
                    </a:lnTo>
                    <a:lnTo>
                      <a:pt x="1792" y="1240"/>
                    </a:lnTo>
                    <a:cubicBezTo>
                      <a:pt x="1792" y="1180"/>
                      <a:pt x="1792" y="1121"/>
                      <a:pt x="1867" y="1061"/>
                    </a:cubicBezTo>
                    <a:lnTo>
                      <a:pt x="1673" y="941"/>
                    </a:lnTo>
                    <a:lnTo>
                      <a:pt x="179" y="60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0" name="Google Shape;510;p35"/>
              <p:cNvSpPr/>
              <p:nvPr/>
            </p:nvSpPr>
            <p:spPr>
              <a:xfrm>
                <a:off x="3803852" y="1781510"/>
                <a:ext cx="147802" cy="106201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1256" extrusionOk="0">
                    <a:moveTo>
                      <a:pt x="60" y="1"/>
                    </a:moveTo>
                    <a:cubicBezTo>
                      <a:pt x="60" y="60"/>
                      <a:pt x="60" y="60"/>
                      <a:pt x="0" y="135"/>
                    </a:cubicBezTo>
                    <a:lnTo>
                      <a:pt x="195" y="255"/>
                    </a:lnTo>
                    <a:lnTo>
                      <a:pt x="1554" y="1121"/>
                    </a:lnTo>
                    <a:lnTo>
                      <a:pt x="1688" y="1255"/>
                    </a:lnTo>
                    <a:cubicBezTo>
                      <a:pt x="1748" y="1181"/>
                      <a:pt x="1748" y="1121"/>
                      <a:pt x="1748" y="1061"/>
                    </a:cubicBezTo>
                    <a:lnTo>
                      <a:pt x="1628" y="1001"/>
                    </a:lnTo>
                    <a:lnTo>
                      <a:pt x="254" y="60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1" name="Google Shape;511;p35"/>
              <p:cNvSpPr/>
              <p:nvPr/>
            </p:nvSpPr>
            <p:spPr>
              <a:xfrm>
                <a:off x="3740689" y="1892701"/>
                <a:ext cx="116263" cy="126325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494" extrusionOk="0">
                    <a:moveTo>
                      <a:pt x="60" y="0"/>
                    </a:moveTo>
                    <a:cubicBezTo>
                      <a:pt x="60" y="60"/>
                      <a:pt x="1" y="120"/>
                      <a:pt x="1" y="179"/>
                    </a:cubicBezTo>
                    <a:lnTo>
                      <a:pt x="135" y="314"/>
                    </a:lnTo>
                    <a:lnTo>
                      <a:pt x="1121" y="1359"/>
                    </a:lnTo>
                    <a:lnTo>
                      <a:pt x="1255" y="1494"/>
                    </a:lnTo>
                    <a:cubicBezTo>
                      <a:pt x="1315" y="1434"/>
                      <a:pt x="1375" y="1434"/>
                      <a:pt x="1375" y="1359"/>
                    </a:cubicBezTo>
                    <a:lnTo>
                      <a:pt x="1255" y="1240"/>
                    </a:lnTo>
                    <a:lnTo>
                      <a:pt x="195" y="179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2" name="Google Shape;512;p35"/>
              <p:cNvSpPr/>
              <p:nvPr/>
            </p:nvSpPr>
            <p:spPr>
              <a:xfrm>
                <a:off x="3667464" y="1975988"/>
                <a:ext cx="89713" cy="116263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1375" extrusionOk="0">
                    <a:moveTo>
                      <a:pt x="120" y="1"/>
                    </a:moveTo>
                    <a:lnTo>
                      <a:pt x="0" y="135"/>
                    </a:lnTo>
                    <a:lnTo>
                      <a:pt x="120" y="255"/>
                    </a:lnTo>
                    <a:lnTo>
                      <a:pt x="747" y="1255"/>
                    </a:lnTo>
                    <a:lnTo>
                      <a:pt x="867" y="1375"/>
                    </a:lnTo>
                    <a:cubicBezTo>
                      <a:pt x="926" y="1375"/>
                      <a:pt x="1001" y="1315"/>
                      <a:pt x="1061" y="1315"/>
                    </a:cubicBezTo>
                    <a:lnTo>
                      <a:pt x="926" y="1121"/>
                    </a:lnTo>
                    <a:lnTo>
                      <a:pt x="254" y="135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3" name="Google Shape;513;p35"/>
              <p:cNvSpPr/>
              <p:nvPr/>
            </p:nvSpPr>
            <p:spPr>
              <a:xfrm>
                <a:off x="3582824" y="2034078"/>
                <a:ext cx="53185" cy="94786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121" extrusionOk="0">
                    <a:moveTo>
                      <a:pt x="195" y="1"/>
                    </a:moveTo>
                    <a:cubicBezTo>
                      <a:pt x="135" y="60"/>
                      <a:pt x="61" y="60"/>
                      <a:pt x="1" y="135"/>
                    </a:cubicBezTo>
                    <a:lnTo>
                      <a:pt x="61" y="314"/>
                    </a:lnTo>
                    <a:lnTo>
                      <a:pt x="374" y="942"/>
                    </a:lnTo>
                    <a:lnTo>
                      <a:pt x="434" y="1121"/>
                    </a:lnTo>
                    <a:lnTo>
                      <a:pt x="628" y="1121"/>
                    </a:lnTo>
                    <a:lnTo>
                      <a:pt x="568" y="942"/>
                    </a:lnTo>
                    <a:lnTo>
                      <a:pt x="255" y="195"/>
                    </a:ln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4" name="Google Shape;514;p35"/>
              <p:cNvSpPr/>
              <p:nvPr/>
            </p:nvSpPr>
            <p:spPr>
              <a:xfrm>
                <a:off x="3488122" y="2077032"/>
                <a:ext cx="36697" cy="56906"/>
              </a:xfrm>
              <a:custGeom>
                <a:avLst/>
                <a:gdLst/>
                <a:ahLst/>
                <a:cxnLst/>
                <a:rect l="l" t="t" r="r" b="b"/>
                <a:pathLst>
                  <a:path w="434" h="673" extrusionOk="0">
                    <a:moveTo>
                      <a:pt x="195" y="1"/>
                    </a:moveTo>
                    <a:cubicBezTo>
                      <a:pt x="135" y="60"/>
                      <a:pt x="60" y="60"/>
                      <a:pt x="1" y="60"/>
                    </a:cubicBezTo>
                    <a:lnTo>
                      <a:pt x="60" y="239"/>
                    </a:lnTo>
                    <a:lnTo>
                      <a:pt x="195" y="493"/>
                    </a:lnTo>
                    <a:lnTo>
                      <a:pt x="255" y="673"/>
                    </a:lnTo>
                    <a:lnTo>
                      <a:pt x="434" y="673"/>
                    </a:lnTo>
                    <a:lnTo>
                      <a:pt x="374" y="493"/>
                    </a:lnTo>
                    <a:lnTo>
                      <a:pt x="255" y="180"/>
                    </a:ln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5" name="Google Shape;515;p35"/>
              <p:cNvSpPr/>
              <p:nvPr/>
            </p:nvSpPr>
            <p:spPr>
              <a:xfrm>
                <a:off x="3046150" y="698014"/>
                <a:ext cx="684557" cy="1404374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6609" extrusionOk="0">
                    <a:moveTo>
                      <a:pt x="135" y="1"/>
                    </a:moveTo>
                    <a:cubicBezTo>
                      <a:pt x="60" y="1"/>
                      <a:pt x="60" y="1"/>
                      <a:pt x="60" y="60"/>
                    </a:cubicBezTo>
                    <a:cubicBezTo>
                      <a:pt x="1" y="120"/>
                      <a:pt x="60" y="180"/>
                      <a:pt x="135" y="180"/>
                    </a:cubicBezTo>
                    <a:cubicBezTo>
                      <a:pt x="135" y="180"/>
                      <a:pt x="5228" y="1121"/>
                      <a:pt x="6602" y="5780"/>
                    </a:cubicBezTo>
                    <a:cubicBezTo>
                      <a:pt x="7901" y="10455"/>
                      <a:pt x="5915" y="15309"/>
                      <a:pt x="4362" y="16429"/>
                    </a:cubicBezTo>
                    <a:cubicBezTo>
                      <a:pt x="4302" y="16489"/>
                      <a:pt x="4302" y="16548"/>
                      <a:pt x="4362" y="16548"/>
                    </a:cubicBezTo>
                    <a:cubicBezTo>
                      <a:pt x="4362" y="16608"/>
                      <a:pt x="4362" y="16608"/>
                      <a:pt x="4421" y="16608"/>
                    </a:cubicBezTo>
                    <a:lnTo>
                      <a:pt x="4481" y="16608"/>
                    </a:lnTo>
                    <a:cubicBezTo>
                      <a:pt x="6034" y="15428"/>
                      <a:pt x="8095" y="10455"/>
                      <a:pt x="6721" y="5721"/>
                    </a:cubicBezTo>
                    <a:cubicBezTo>
                      <a:pt x="5422" y="1001"/>
                      <a:pt x="195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6" name="Google Shape;516;p35"/>
              <p:cNvSpPr/>
              <p:nvPr/>
            </p:nvSpPr>
            <p:spPr>
              <a:xfrm>
                <a:off x="2688734" y="622590"/>
                <a:ext cx="779259" cy="1542875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18247" extrusionOk="0">
                    <a:moveTo>
                      <a:pt x="1458" y="1"/>
                    </a:moveTo>
                    <a:cubicBezTo>
                      <a:pt x="1284" y="1"/>
                      <a:pt x="1105" y="25"/>
                      <a:pt x="927" y="86"/>
                    </a:cubicBezTo>
                    <a:cubicBezTo>
                      <a:pt x="554" y="206"/>
                      <a:pt x="255" y="460"/>
                      <a:pt x="120" y="833"/>
                    </a:cubicBezTo>
                    <a:cubicBezTo>
                      <a:pt x="1" y="1147"/>
                      <a:pt x="1" y="1385"/>
                      <a:pt x="120" y="1639"/>
                    </a:cubicBezTo>
                    <a:cubicBezTo>
                      <a:pt x="120" y="1699"/>
                      <a:pt x="180" y="1699"/>
                      <a:pt x="255" y="1699"/>
                    </a:cubicBezTo>
                    <a:cubicBezTo>
                      <a:pt x="315" y="1699"/>
                      <a:pt x="315" y="1639"/>
                      <a:pt x="315" y="1580"/>
                    </a:cubicBezTo>
                    <a:cubicBezTo>
                      <a:pt x="180" y="1385"/>
                      <a:pt x="180" y="1147"/>
                      <a:pt x="315" y="893"/>
                    </a:cubicBezTo>
                    <a:cubicBezTo>
                      <a:pt x="434" y="579"/>
                      <a:pt x="688" y="325"/>
                      <a:pt x="1002" y="206"/>
                    </a:cubicBezTo>
                    <a:cubicBezTo>
                      <a:pt x="1144" y="168"/>
                      <a:pt x="1287" y="151"/>
                      <a:pt x="1428" y="151"/>
                    </a:cubicBezTo>
                    <a:cubicBezTo>
                      <a:pt x="1951" y="151"/>
                      <a:pt x="2440" y="379"/>
                      <a:pt x="2734" y="579"/>
                    </a:cubicBezTo>
                    <a:cubicBezTo>
                      <a:pt x="3421" y="1012"/>
                      <a:pt x="3989" y="1639"/>
                      <a:pt x="4362" y="2446"/>
                    </a:cubicBezTo>
                    <a:cubicBezTo>
                      <a:pt x="4422" y="2565"/>
                      <a:pt x="4481" y="2700"/>
                      <a:pt x="4541" y="2879"/>
                    </a:cubicBezTo>
                    <a:cubicBezTo>
                      <a:pt x="4601" y="3252"/>
                      <a:pt x="4735" y="3626"/>
                      <a:pt x="4795" y="3999"/>
                    </a:cubicBezTo>
                    <a:cubicBezTo>
                      <a:pt x="4855" y="4372"/>
                      <a:pt x="4855" y="4686"/>
                      <a:pt x="4974" y="5059"/>
                    </a:cubicBezTo>
                    <a:cubicBezTo>
                      <a:pt x="5228" y="6000"/>
                      <a:pt x="5781" y="6867"/>
                      <a:pt x="6527" y="7494"/>
                    </a:cubicBezTo>
                    <a:cubicBezTo>
                      <a:pt x="6722" y="7673"/>
                      <a:pt x="6976" y="7793"/>
                      <a:pt x="7155" y="7927"/>
                    </a:cubicBezTo>
                    <a:cubicBezTo>
                      <a:pt x="7468" y="8166"/>
                      <a:pt x="7782" y="8420"/>
                      <a:pt x="8021" y="8674"/>
                    </a:cubicBezTo>
                    <a:cubicBezTo>
                      <a:pt x="8842" y="9480"/>
                      <a:pt x="9022" y="10720"/>
                      <a:pt x="8589" y="11661"/>
                    </a:cubicBezTo>
                    <a:cubicBezTo>
                      <a:pt x="8335" y="12094"/>
                      <a:pt x="8021" y="12467"/>
                      <a:pt x="7648" y="12781"/>
                    </a:cubicBezTo>
                    <a:lnTo>
                      <a:pt x="7035" y="13393"/>
                    </a:lnTo>
                    <a:cubicBezTo>
                      <a:pt x="6408" y="13961"/>
                      <a:pt x="5855" y="14513"/>
                      <a:pt x="5348" y="15141"/>
                    </a:cubicBezTo>
                    <a:cubicBezTo>
                      <a:pt x="4601" y="16007"/>
                      <a:pt x="4168" y="17007"/>
                      <a:pt x="4048" y="17874"/>
                    </a:cubicBezTo>
                    <a:lnTo>
                      <a:pt x="4048" y="18187"/>
                    </a:lnTo>
                    <a:cubicBezTo>
                      <a:pt x="4048" y="18247"/>
                      <a:pt x="4108" y="18247"/>
                      <a:pt x="4108" y="18247"/>
                    </a:cubicBezTo>
                    <a:lnTo>
                      <a:pt x="4168" y="18247"/>
                    </a:lnTo>
                    <a:cubicBezTo>
                      <a:pt x="4168" y="18247"/>
                      <a:pt x="4228" y="18247"/>
                      <a:pt x="4228" y="18187"/>
                    </a:cubicBezTo>
                    <a:lnTo>
                      <a:pt x="4228" y="17948"/>
                    </a:lnTo>
                    <a:cubicBezTo>
                      <a:pt x="4362" y="17067"/>
                      <a:pt x="4795" y="16141"/>
                      <a:pt x="5482" y="15260"/>
                    </a:cubicBezTo>
                    <a:cubicBezTo>
                      <a:pt x="5975" y="14648"/>
                      <a:pt x="6527" y="14080"/>
                      <a:pt x="7155" y="13528"/>
                    </a:cubicBezTo>
                    <a:lnTo>
                      <a:pt x="7782" y="12900"/>
                    </a:lnTo>
                    <a:cubicBezTo>
                      <a:pt x="8155" y="12587"/>
                      <a:pt x="8529" y="12213"/>
                      <a:pt x="8708" y="11720"/>
                    </a:cubicBezTo>
                    <a:cubicBezTo>
                      <a:pt x="9216" y="10720"/>
                      <a:pt x="9022" y="9420"/>
                      <a:pt x="8215" y="8539"/>
                    </a:cubicBezTo>
                    <a:cubicBezTo>
                      <a:pt x="7902" y="8241"/>
                      <a:pt x="7588" y="8046"/>
                      <a:pt x="7274" y="7793"/>
                    </a:cubicBezTo>
                    <a:cubicBezTo>
                      <a:pt x="7035" y="7673"/>
                      <a:pt x="6841" y="7494"/>
                      <a:pt x="6662" y="7359"/>
                    </a:cubicBezTo>
                    <a:cubicBezTo>
                      <a:pt x="5915" y="6747"/>
                      <a:pt x="5407" y="5926"/>
                      <a:pt x="5168" y="5000"/>
                    </a:cubicBezTo>
                    <a:cubicBezTo>
                      <a:pt x="5034" y="4686"/>
                      <a:pt x="4974" y="4313"/>
                      <a:pt x="4915" y="3999"/>
                    </a:cubicBezTo>
                    <a:cubicBezTo>
                      <a:pt x="4855" y="3566"/>
                      <a:pt x="4795" y="3193"/>
                      <a:pt x="4661" y="2819"/>
                    </a:cubicBezTo>
                    <a:cubicBezTo>
                      <a:pt x="4601" y="2640"/>
                      <a:pt x="4601" y="2506"/>
                      <a:pt x="4481" y="2326"/>
                    </a:cubicBezTo>
                    <a:cubicBezTo>
                      <a:pt x="4168" y="1580"/>
                      <a:pt x="3541" y="893"/>
                      <a:pt x="2794" y="400"/>
                    </a:cubicBezTo>
                    <a:cubicBezTo>
                      <a:pt x="2510" y="252"/>
                      <a:pt x="2009" y="1"/>
                      <a:pt x="14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" name="Google Shape;517;p35"/>
              <p:cNvSpPr/>
              <p:nvPr/>
            </p:nvSpPr>
            <p:spPr>
              <a:xfrm>
                <a:off x="3630852" y="1513807"/>
                <a:ext cx="173084" cy="367561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4347" extrusionOk="0">
                    <a:moveTo>
                      <a:pt x="1121" y="180"/>
                    </a:moveTo>
                    <a:cubicBezTo>
                      <a:pt x="1300" y="240"/>
                      <a:pt x="1494" y="240"/>
                      <a:pt x="1733" y="314"/>
                    </a:cubicBezTo>
                    <a:cubicBezTo>
                      <a:pt x="1867" y="1673"/>
                      <a:pt x="1554" y="3047"/>
                      <a:pt x="807" y="4167"/>
                    </a:cubicBezTo>
                    <a:cubicBezTo>
                      <a:pt x="807" y="4108"/>
                      <a:pt x="747" y="4108"/>
                      <a:pt x="687" y="4048"/>
                    </a:cubicBezTo>
                    <a:cubicBezTo>
                      <a:pt x="553" y="3973"/>
                      <a:pt x="374" y="3854"/>
                      <a:pt x="180" y="3794"/>
                    </a:cubicBezTo>
                    <a:cubicBezTo>
                      <a:pt x="807" y="2734"/>
                      <a:pt x="926" y="1434"/>
                      <a:pt x="926" y="180"/>
                    </a:cubicBezTo>
                    <a:close/>
                    <a:moveTo>
                      <a:pt x="747" y="1"/>
                    </a:moveTo>
                    <a:lnTo>
                      <a:pt x="747" y="60"/>
                    </a:lnTo>
                    <a:cubicBezTo>
                      <a:pt x="747" y="1360"/>
                      <a:pt x="687" y="2734"/>
                      <a:pt x="0" y="3854"/>
                    </a:cubicBezTo>
                    <a:lnTo>
                      <a:pt x="0" y="3914"/>
                    </a:lnTo>
                    <a:cubicBezTo>
                      <a:pt x="0" y="3914"/>
                      <a:pt x="0" y="3973"/>
                      <a:pt x="60" y="3973"/>
                    </a:cubicBezTo>
                    <a:cubicBezTo>
                      <a:pt x="239" y="3973"/>
                      <a:pt x="433" y="4108"/>
                      <a:pt x="613" y="4227"/>
                    </a:cubicBezTo>
                    <a:cubicBezTo>
                      <a:pt x="687" y="4287"/>
                      <a:pt x="747" y="4287"/>
                      <a:pt x="807" y="4347"/>
                    </a:cubicBezTo>
                    <a:lnTo>
                      <a:pt x="867" y="4347"/>
                    </a:lnTo>
                    <a:cubicBezTo>
                      <a:pt x="867" y="4347"/>
                      <a:pt x="926" y="4347"/>
                      <a:pt x="926" y="4287"/>
                    </a:cubicBezTo>
                    <a:cubicBezTo>
                      <a:pt x="1673" y="3107"/>
                      <a:pt x="2046" y="1673"/>
                      <a:pt x="1867" y="240"/>
                    </a:cubicBezTo>
                    <a:lnTo>
                      <a:pt x="1867" y="180"/>
                    </a:lnTo>
                    <a:cubicBezTo>
                      <a:pt x="1613" y="60"/>
                      <a:pt x="1359" y="60"/>
                      <a:pt x="1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8" name="Google Shape;518;p35"/>
              <p:cNvSpPr/>
              <p:nvPr/>
            </p:nvSpPr>
            <p:spPr>
              <a:xfrm>
                <a:off x="4692869" y="1211013"/>
                <a:ext cx="237515" cy="402651"/>
              </a:xfrm>
              <a:custGeom>
                <a:avLst/>
                <a:gdLst/>
                <a:ahLst/>
                <a:cxnLst/>
                <a:rect l="l" t="t" r="r" b="b"/>
                <a:pathLst>
                  <a:path w="2809" h="4762" extrusionOk="0">
                    <a:moveTo>
                      <a:pt x="1357" y="1"/>
                    </a:moveTo>
                    <a:cubicBezTo>
                      <a:pt x="1348" y="1"/>
                      <a:pt x="1335" y="7"/>
                      <a:pt x="1315" y="27"/>
                    </a:cubicBezTo>
                    <a:lnTo>
                      <a:pt x="508" y="535"/>
                    </a:lnTo>
                    <a:cubicBezTo>
                      <a:pt x="195" y="774"/>
                      <a:pt x="1" y="1207"/>
                      <a:pt x="135" y="1580"/>
                    </a:cubicBezTo>
                    <a:cubicBezTo>
                      <a:pt x="255" y="2088"/>
                      <a:pt x="568" y="2775"/>
                      <a:pt x="1001" y="3328"/>
                    </a:cubicBezTo>
                    <a:cubicBezTo>
                      <a:pt x="1748" y="4194"/>
                      <a:pt x="2689" y="4761"/>
                      <a:pt x="2689" y="4761"/>
                    </a:cubicBezTo>
                    <a:lnTo>
                      <a:pt x="2749" y="4761"/>
                    </a:lnTo>
                    <a:cubicBezTo>
                      <a:pt x="2808" y="4702"/>
                      <a:pt x="2749" y="4642"/>
                      <a:pt x="2749" y="4642"/>
                    </a:cubicBezTo>
                    <a:cubicBezTo>
                      <a:pt x="2749" y="4642"/>
                      <a:pt x="1808" y="4134"/>
                      <a:pt x="1061" y="3268"/>
                    </a:cubicBezTo>
                    <a:cubicBezTo>
                      <a:pt x="688" y="2700"/>
                      <a:pt x="374" y="2028"/>
                      <a:pt x="255" y="1580"/>
                    </a:cubicBezTo>
                    <a:cubicBezTo>
                      <a:pt x="135" y="1207"/>
                      <a:pt x="314" y="834"/>
                      <a:pt x="628" y="654"/>
                    </a:cubicBezTo>
                    <a:lnTo>
                      <a:pt x="1375" y="87"/>
                    </a:lnTo>
                    <a:cubicBezTo>
                      <a:pt x="1434" y="87"/>
                      <a:pt x="1434" y="27"/>
                      <a:pt x="1375" y="27"/>
                    </a:cubicBezTo>
                    <a:cubicBezTo>
                      <a:pt x="1375" y="27"/>
                      <a:pt x="1375" y="1"/>
                      <a:pt x="13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9" name="Google Shape;519;p35"/>
              <p:cNvSpPr/>
              <p:nvPr/>
            </p:nvSpPr>
            <p:spPr>
              <a:xfrm>
                <a:off x="4803974" y="1208223"/>
                <a:ext cx="236247" cy="320802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3794" extrusionOk="0">
                    <a:moveTo>
                      <a:pt x="61" y="0"/>
                    </a:moveTo>
                    <a:cubicBezTo>
                      <a:pt x="61" y="0"/>
                      <a:pt x="1" y="60"/>
                      <a:pt x="61" y="60"/>
                    </a:cubicBezTo>
                    <a:cubicBezTo>
                      <a:pt x="120" y="1001"/>
                      <a:pt x="374" y="1748"/>
                      <a:pt x="807" y="2360"/>
                    </a:cubicBezTo>
                    <a:cubicBezTo>
                      <a:pt x="1241" y="3047"/>
                      <a:pt x="1928" y="3615"/>
                      <a:pt x="2674" y="3794"/>
                    </a:cubicBezTo>
                    <a:cubicBezTo>
                      <a:pt x="2734" y="3794"/>
                      <a:pt x="2734" y="3734"/>
                      <a:pt x="2734" y="3734"/>
                    </a:cubicBezTo>
                    <a:cubicBezTo>
                      <a:pt x="2794" y="3674"/>
                      <a:pt x="2734" y="3674"/>
                      <a:pt x="2734" y="3615"/>
                    </a:cubicBezTo>
                    <a:cubicBezTo>
                      <a:pt x="1987" y="3480"/>
                      <a:pt x="1375" y="2987"/>
                      <a:pt x="927" y="2300"/>
                    </a:cubicBezTo>
                    <a:cubicBezTo>
                      <a:pt x="494" y="1688"/>
                      <a:pt x="255" y="941"/>
                      <a:pt x="180" y="60"/>
                    </a:cubicBezTo>
                    <a:cubicBezTo>
                      <a:pt x="180" y="60"/>
                      <a:pt x="120" y="0"/>
                      <a:pt x="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" name="Google Shape;520;p35"/>
              <p:cNvSpPr/>
              <p:nvPr/>
            </p:nvSpPr>
            <p:spPr>
              <a:xfrm>
                <a:off x="4093032" y="1555493"/>
                <a:ext cx="784332" cy="1105049"/>
              </a:xfrm>
              <a:custGeom>
                <a:avLst/>
                <a:gdLst/>
                <a:ahLst/>
                <a:cxnLst/>
                <a:rect l="l" t="t" r="r" b="b"/>
                <a:pathLst>
                  <a:path w="9276" h="13069" extrusionOk="0">
                    <a:moveTo>
                      <a:pt x="8902" y="0"/>
                    </a:moveTo>
                    <a:cubicBezTo>
                      <a:pt x="8842" y="0"/>
                      <a:pt x="8842" y="60"/>
                      <a:pt x="8842" y="60"/>
                    </a:cubicBezTo>
                    <a:cubicBezTo>
                      <a:pt x="9156" y="807"/>
                      <a:pt x="9096" y="1748"/>
                      <a:pt x="8663" y="2674"/>
                    </a:cubicBezTo>
                    <a:cubicBezTo>
                      <a:pt x="8349" y="3555"/>
                      <a:pt x="7782" y="4227"/>
                      <a:pt x="7229" y="4974"/>
                    </a:cubicBezTo>
                    <a:cubicBezTo>
                      <a:pt x="5228" y="7528"/>
                      <a:pt x="2988" y="9962"/>
                      <a:pt x="1" y="12949"/>
                    </a:cubicBezTo>
                    <a:lnTo>
                      <a:pt x="1" y="13068"/>
                    </a:lnTo>
                    <a:lnTo>
                      <a:pt x="135" y="13068"/>
                    </a:lnTo>
                    <a:cubicBezTo>
                      <a:pt x="3122" y="10081"/>
                      <a:pt x="5362" y="7587"/>
                      <a:pt x="7289" y="5108"/>
                    </a:cubicBezTo>
                    <a:cubicBezTo>
                      <a:pt x="7916" y="4361"/>
                      <a:pt x="8469" y="3615"/>
                      <a:pt x="8782" y="2733"/>
                    </a:cubicBezTo>
                    <a:cubicBezTo>
                      <a:pt x="9215" y="1808"/>
                      <a:pt x="9275" y="807"/>
                      <a:pt x="89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21" name="Google Shape;521;p35"/>
            <p:cNvSpPr/>
            <p:nvPr/>
          </p:nvSpPr>
          <p:spPr>
            <a:xfrm>
              <a:off x="1751775" y="1307998"/>
              <a:ext cx="3336456" cy="1962437"/>
            </a:xfrm>
            <a:custGeom>
              <a:avLst/>
              <a:gdLst/>
              <a:ahLst/>
              <a:cxnLst/>
              <a:rect l="l" t="t" r="r" b="b"/>
              <a:pathLst>
                <a:path w="39459" h="23209" extrusionOk="0">
                  <a:moveTo>
                    <a:pt x="6661" y="0"/>
                  </a:moveTo>
                  <a:cubicBezTo>
                    <a:pt x="3734" y="687"/>
                    <a:pt x="1314" y="2808"/>
                    <a:pt x="433" y="5481"/>
                  </a:cubicBezTo>
                  <a:cubicBezTo>
                    <a:pt x="135" y="6542"/>
                    <a:pt x="0" y="7841"/>
                    <a:pt x="135" y="9394"/>
                  </a:cubicBezTo>
                  <a:cubicBezTo>
                    <a:pt x="314" y="12635"/>
                    <a:pt x="1628" y="15069"/>
                    <a:pt x="3614" y="16115"/>
                  </a:cubicBezTo>
                  <a:cubicBezTo>
                    <a:pt x="4508" y="16596"/>
                    <a:pt x="5480" y="16765"/>
                    <a:pt x="6392" y="16765"/>
                  </a:cubicBezTo>
                  <a:cubicBezTo>
                    <a:pt x="7263" y="16765"/>
                    <a:pt x="8080" y="16611"/>
                    <a:pt x="8722" y="16429"/>
                  </a:cubicBezTo>
                  <a:cubicBezTo>
                    <a:pt x="9902" y="16055"/>
                    <a:pt x="11022" y="15562"/>
                    <a:pt x="12142" y="15069"/>
                  </a:cubicBezTo>
                  <a:cubicBezTo>
                    <a:pt x="12575" y="14875"/>
                    <a:pt x="13009" y="14696"/>
                    <a:pt x="13501" y="14442"/>
                  </a:cubicBezTo>
                  <a:cubicBezTo>
                    <a:pt x="14299" y="14113"/>
                    <a:pt x="15257" y="13777"/>
                    <a:pt x="16192" y="13777"/>
                  </a:cubicBezTo>
                  <a:cubicBezTo>
                    <a:pt x="16657" y="13777"/>
                    <a:pt x="17117" y="13860"/>
                    <a:pt x="17549" y="14069"/>
                  </a:cubicBezTo>
                  <a:cubicBezTo>
                    <a:pt x="18490" y="14442"/>
                    <a:pt x="19236" y="15368"/>
                    <a:pt x="19789" y="16802"/>
                  </a:cubicBezTo>
                  <a:cubicBezTo>
                    <a:pt x="19923" y="17116"/>
                    <a:pt x="19983" y="17429"/>
                    <a:pt x="20103" y="17743"/>
                  </a:cubicBezTo>
                  <a:cubicBezTo>
                    <a:pt x="20416" y="18609"/>
                    <a:pt x="20730" y="19550"/>
                    <a:pt x="21282" y="20297"/>
                  </a:cubicBezTo>
                  <a:cubicBezTo>
                    <a:pt x="22656" y="22223"/>
                    <a:pt x="25270" y="23209"/>
                    <a:pt x="29004" y="23209"/>
                  </a:cubicBezTo>
                  <a:cubicBezTo>
                    <a:pt x="32678" y="23209"/>
                    <a:pt x="35157" y="22462"/>
                    <a:pt x="36845" y="20849"/>
                  </a:cubicBezTo>
                  <a:cubicBezTo>
                    <a:pt x="39264" y="18490"/>
                    <a:pt x="39458" y="14621"/>
                    <a:pt x="38831" y="11829"/>
                  </a:cubicBezTo>
                  <a:cubicBezTo>
                    <a:pt x="38652" y="11022"/>
                    <a:pt x="38338" y="9962"/>
                    <a:pt x="37591" y="9096"/>
                  </a:cubicBezTo>
                  <a:cubicBezTo>
                    <a:pt x="36979" y="8311"/>
                    <a:pt x="36178" y="7881"/>
                    <a:pt x="35303" y="7881"/>
                  </a:cubicBezTo>
                  <a:cubicBezTo>
                    <a:pt x="35196" y="7881"/>
                    <a:pt x="35087" y="7888"/>
                    <a:pt x="34978" y="7901"/>
                  </a:cubicBezTo>
                  <a:cubicBezTo>
                    <a:pt x="34918" y="7901"/>
                    <a:pt x="34858" y="7975"/>
                    <a:pt x="34858" y="8095"/>
                  </a:cubicBezTo>
                  <a:cubicBezTo>
                    <a:pt x="34858" y="8155"/>
                    <a:pt x="34784" y="8214"/>
                    <a:pt x="34918" y="8214"/>
                  </a:cubicBezTo>
                  <a:cubicBezTo>
                    <a:pt x="34974" y="8210"/>
                    <a:pt x="35030" y="8208"/>
                    <a:pt x="35086" y="8208"/>
                  </a:cubicBezTo>
                  <a:cubicBezTo>
                    <a:pt x="35851" y="8208"/>
                    <a:pt x="36694" y="8584"/>
                    <a:pt x="37278" y="9334"/>
                  </a:cubicBezTo>
                  <a:cubicBezTo>
                    <a:pt x="37845" y="9962"/>
                    <a:pt x="38144" y="10768"/>
                    <a:pt x="38458" y="11888"/>
                  </a:cubicBezTo>
                  <a:cubicBezTo>
                    <a:pt x="39085" y="14621"/>
                    <a:pt x="38891" y="18295"/>
                    <a:pt x="36531" y="20536"/>
                  </a:cubicBezTo>
                  <a:cubicBezTo>
                    <a:pt x="34918" y="22089"/>
                    <a:pt x="32543" y="22776"/>
                    <a:pt x="29004" y="22776"/>
                  </a:cubicBezTo>
                  <a:cubicBezTo>
                    <a:pt x="25390" y="22776"/>
                    <a:pt x="22910" y="21910"/>
                    <a:pt x="21596" y="20103"/>
                  </a:cubicBezTo>
                  <a:cubicBezTo>
                    <a:pt x="21103" y="19356"/>
                    <a:pt x="20790" y="18490"/>
                    <a:pt x="20476" y="17608"/>
                  </a:cubicBezTo>
                  <a:cubicBezTo>
                    <a:pt x="20357" y="17310"/>
                    <a:pt x="20222" y="16996"/>
                    <a:pt x="20162" y="16682"/>
                  </a:cubicBezTo>
                  <a:cubicBezTo>
                    <a:pt x="19550" y="15129"/>
                    <a:pt x="18729" y="14129"/>
                    <a:pt x="17743" y="13695"/>
                  </a:cubicBezTo>
                  <a:cubicBezTo>
                    <a:pt x="17272" y="13470"/>
                    <a:pt x="16774" y="13380"/>
                    <a:pt x="16271" y="13380"/>
                  </a:cubicBezTo>
                  <a:cubicBezTo>
                    <a:pt x="15243" y="13380"/>
                    <a:pt x="14195" y="13757"/>
                    <a:pt x="13322" y="14129"/>
                  </a:cubicBezTo>
                  <a:cubicBezTo>
                    <a:pt x="12889" y="14323"/>
                    <a:pt x="12381" y="14502"/>
                    <a:pt x="11948" y="14696"/>
                  </a:cubicBezTo>
                  <a:cubicBezTo>
                    <a:pt x="10888" y="15189"/>
                    <a:pt x="9768" y="15682"/>
                    <a:pt x="8648" y="16055"/>
                  </a:cubicBezTo>
                  <a:cubicBezTo>
                    <a:pt x="7994" y="16213"/>
                    <a:pt x="7196" y="16356"/>
                    <a:pt x="6349" y="16356"/>
                  </a:cubicBezTo>
                  <a:cubicBezTo>
                    <a:pt x="5514" y="16356"/>
                    <a:pt x="4632" y="16217"/>
                    <a:pt x="3794" y="15816"/>
                  </a:cubicBezTo>
                  <a:cubicBezTo>
                    <a:pt x="1120" y="14382"/>
                    <a:pt x="627" y="10828"/>
                    <a:pt x="508" y="9394"/>
                  </a:cubicBezTo>
                  <a:cubicBezTo>
                    <a:pt x="374" y="7901"/>
                    <a:pt x="508" y="6661"/>
                    <a:pt x="807" y="5541"/>
                  </a:cubicBezTo>
                  <a:cubicBezTo>
                    <a:pt x="1628" y="3047"/>
                    <a:pt x="3928" y="1061"/>
                    <a:pt x="6661" y="374"/>
                  </a:cubicBezTo>
                  <a:lnTo>
                    <a:pt x="66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4641121" y="1902763"/>
              <a:ext cx="178157" cy="158287"/>
            </a:xfrm>
            <a:custGeom>
              <a:avLst/>
              <a:gdLst/>
              <a:ahLst/>
              <a:cxnLst/>
              <a:rect l="l" t="t" r="r" b="b"/>
              <a:pathLst>
                <a:path w="2107" h="1872" extrusionOk="0">
                  <a:moveTo>
                    <a:pt x="1300" y="1"/>
                  </a:moveTo>
                  <a:lnTo>
                    <a:pt x="0" y="1613"/>
                  </a:lnTo>
                  <a:cubicBezTo>
                    <a:pt x="0" y="1613"/>
                    <a:pt x="349" y="1872"/>
                    <a:pt x="763" y="1872"/>
                  </a:cubicBezTo>
                  <a:cubicBezTo>
                    <a:pt x="1024" y="1872"/>
                    <a:pt x="1311" y="1769"/>
                    <a:pt x="1554" y="1434"/>
                  </a:cubicBezTo>
                  <a:cubicBezTo>
                    <a:pt x="2106" y="628"/>
                    <a:pt x="1300" y="1"/>
                    <a:pt x="1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/>
          <p:nvPr/>
        </p:nvSpPr>
        <p:spPr>
          <a:xfrm rot="-5400000">
            <a:off x="6809623" y="2809121"/>
            <a:ext cx="1240686" cy="3428085"/>
          </a:xfrm>
          <a:custGeom>
            <a:avLst/>
            <a:gdLst/>
            <a:ahLst/>
            <a:cxnLst/>
            <a:rect l="l" t="t" r="r" b="b"/>
            <a:pathLst>
              <a:path w="14189" h="39205" extrusionOk="0">
                <a:moveTo>
                  <a:pt x="0" y="0"/>
                </a:moveTo>
                <a:lnTo>
                  <a:pt x="0" y="39204"/>
                </a:lnTo>
                <a:lnTo>
                  <a:pt x="9962" y="39204"/>
                </a:lnTo>
                <a:cubicBezTo>
                  <a:pt x="10768" y="37965"/>
                  <a:pt x="11455" y="36650"/>
                  <a:pt x="12008" y="35276"/>
                </a:cubicBezTo>
                <a:cubicBezTo>
                  <a:pt x="13322" y="32230"/>
                  <a:pt x="14188" y="28869"/>
                  <a:pt x="13755" y="25569"/>
                </a:cubicBezTo>
                <a:cubicBezTo>
                  <a:pt x="13322" y="22283"/>
                  <a:pt x="11321" y="19042"/>
                  <a:pt x="8274" y="17668"/>
                </a:cubicBezTo>
                <a:cubicBezTo>
                  <a:pt x="7034" y="17116"/>
                  <a:pt x="5541" y="16862"/>
                  <a:pt x="4600" y="15801"/>
                </a:cubicBezTo>
                <a:cubicBezTo>
                  <a:pt x="3794" y="14875"/>
                  <a:pt x="3674" y="13442"/>
                  <a:pt x="3853" y="12202"/>
                </a:cubicBezTo>
                <a:cubicBezTo>
                  <a:pt x="4421" y="8468"/>
                  <a:pt x="5780" y="4854"/>
                  <a:pt x="2793" y="1613"/>
                </a:cubicBezTo>
                <a:cubicBezTo>
                  <a:pt x="1986" y="807"/>
                  <a:pt x="1061" y="254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Title 2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88" name="Google Shape;588;p37"/>
          <p:cNvSpPr/>
          <p:nvPr/>
        </p:nvSpPr>
        <p:spPr>
          <a:xfrm rot="2325032" flipH="1">
            <a:off x="4948190" y="4044053"/>
            <a:ext cx="1591712" cy="770406"/>
          </a:xfrm>
          <a:custGeom>
            <a:avLst/>
            <a:gdLst/>
            <a:ahLst/>
            <a:cxnLst/>
            <a:rect l="l" t="t" r="r" b="b"/>
            <a:pathLst>
              <a:path w="21029" h="10178" extrusionOk="0">
                <a:moveTo>
                  <a:pt x="9081" y="157"/>
                </a:moveTo>
                <a:cubicBezTo>
                  <a:pt x="9454" y="157"/>
                  <a:pt x="9902" y="351"/>
                  <a:pt x="10276" y="664"/>
                </a:cubicBezTo>
                <a:cubicBezTo>
                  <a:pt x="11142" y="1351"/>
                  <a:pt x="11575" y="2531"/>
                  <a:pt x="11456" y="3711"/>
                </a:cubicBezTo>
                <a:cubicBezTo>
                  <a:pt x="11261" y="4831"/>
                  <a:pt x="10649" y="5892"/>
                  <a:pt x="9708" y="6638"/>
                </a:cubicBezTo>
                <a:cubicBezTo>
                  <a:pt x="9529" y="6758"/>
                  <a:pt x="9335" y="6877"/>
                  <a:pt x="9156" y="7012"/>
                </a:cubicBezTo>
                <a:lnTo>
                  <a:pt x="9081" y="6952"/>
                </a:lnTo>
                <a:cubicBezTo>
                  <a:pt x="7662" y="5518"/>
                  <a:pt x="6602" y="3144"/>
                  <a:pt x="7587" y="1277"/>
                </a:cubicBezTo>
                <a:cubicBezTo>
                  <a:pt x="7901" y="724"/>
                  <a:pt x="8334" y="291"/>
                  <a:pt x="8782" y="231"/>
                </a:cubicBezTo>
                <a:cubicBezTo>
                  <a:pt x="8902" y="231"/>
                  <a:pt x="8962" y="157"/>
                  <a:pt x="9081" y="157"/>
                </a:cubicBezTo>
                <a:close/>
                <a:moveTo>
                  <a:pt x="16489" y="3651"/>
                </a:moveTo>
                <a:cubicBezTo>
                  <a:pt x="16922" y="3651"/>
                  <a:pt x="17370" y="3771"/>
                  <a:pt x="17609" y="4084"/>
                </a:cubicBezTo>
                <a:cubicBezTo>
                  <a:pt x="18176" y="4712"/>
                  <a:pt x="18296" y="5638"/>
                  <a:pt x="17922" y="6579"/>
                </a:cubicBezTo>
                <a:cubicBezTo>
                  <a:pt x="17669" y="7251"/>
                  <a:pt x="17235" y="7818"/>
                  <a:pt x="16683" y="8251"/>
                </a:cubicBezTo>
                <a:cubicBezTo>
                  <a:pt x="15936" y="7445"/>
                  <a:pt x="15369" y="6444"/>
                  <a:pt x="15249" y="5384"/>
                </a:cubicBezTo>
                <a:cubicBezTo>
                  <a:pt x="15189" y="4891"/>
                  <a:pt x="15249" y="4518"/>
                  <a:pt x="15369" y="4204"/>
                </a:cubicBezTo>
                <a:cubicBezTo>
                  <a:pt x="15563" y="3890"/>
                  <a:pt x="15876" y="3711"/>
                  <a:pt x="16309" y="3651"/>
                </a:cubicBezTo>
                <a:close/>
                <a:moveTo>
                  <a:pt x="9096" y="0"/>
                </a:moveTo>
                <a:cubicBezTo>
                  <a:pt x="8989" y="0"/>
                  <a:pt x="8885" y="12"/>
                  <a:pt x="8782" y="37"/>
                </a:cubicBezTo>
                <a:cubicBezTo>
                  <a:pt x="8215" y="157"/>
                  <a:pt x="7782" y="530"/>
                  <a:pt x="7408" y="1157"/>
                </a:cubicBezTo>
                <a:cubicBezTo>
                  <a:pt x="6408" y="3144"/>
                  <a:pt x="7468" y="5578"/>
                  <a:pt x="8962" y="7071"/>
                </a:cubicBezTo>
                <a:lnTo>
                  <a:pt x="8962" y="7131"/>
                </a:lnTo>
                <a:cubicBezTo>
                  <a:pt x="8112" y="7617"/>
                  <a:pt x="7133" y="7867"/>
                  <a:pt x="6151" y="7867"/>
                </a:cubicBezTo>
                <a:cubicBezTo>
                  <a:pt x="5113" y="7867"/>
                  <a:pt x="4072" y="7588"/>
                  <a:pt x="3182" y="7012"/>
                </a:cubicBezTo>
                <a:cubicBezTo>
                  <a:pt x="1240" y="5757"/>
                  <a:pt x="195" y="3218"/>
                  <a:pt x="747" y="978"/>
                </a:cubicBezTo>
                <a:lnTo>
                  <a:pt x="568" y="903"/>
                </a:lnTo>
                <a:lnTo>
                  <a:pt x="568" y="903"/>
                </a:lnTo>
                <a:cubicBezTo>
                  <a:pt x="1" y="3278"/>
                  <a:pt x="1061" y="5892"/>
                  <a:pt x="3047" y="7191"/>
                </a:cubicBezTo>
                <a:cubicBezTo>
                  <a:pt x="3963" y="7759"/>
                  <a:pt x="5040" y="8039"/>
                  <a:pt x="6123" y="8039"/>
                </a:cubicBezTo>
                <a:cubicBezTo>
                  <a:pt x="7176" y="8039"/>
                  <a:pt x="8235" y="7774"/>
                  <a:pt x="9156" y="7251"/>
                </a:cubicBezTo>
                <a:cubicBezTo>
                  <a:pt x="10515" y="8565"/>
                  <a:pt x="12143" y="9312"/>
                  <a:pt x="13756" y="9371"/>
                </a:cubicBezTo>
                <a:cubicBezTo>
                  <a:pt x="14816" y="9371"/>
                  <a:pt x="15802" y="9058"/>
                  <a:pt x="16623" y="8505"/>
                </a:cubicBezTo>
                <a:cubicBezTo>
                  <a:pt x="17669" y="9566"/>
                  <a:pt x="19043" y="10178"/>
                  <a:pt x="20536" y="10178"/>
                </a:cubicBezTo>
                <a:lnTo>
                  <a:pt x="21029" y="10178"/>
                </a:lnTo>
                <a:lnTo>
                  <a:pt x="21029" y="9939"/>
                </a:lnTo>
                <a:cubicBezTo>
                  <a:pt x="20852" y="9959"/>
                  <a:pt x="20676" y="9969"/>
                  <a:pt x="20500" y="9969"/>
                </a:cubicBezTo>
                <a:cubicBezTo>
                  <a:pt x="19128" y="9969"/>
                  <a:pt x="17795" y="9364"/>
                  <a:pt x="16802" y="8371"/>
                </a:cubicBezTo>
                <a:cubicBezTo>
                  <a:pt x="17370" y="7938"/>
                  <a:pt x="17863" y="7325"/>
                  <a:pt x="18117" y="6638"/>
                </a:cubicBezTo>
                <a:cubicBezTo>
                  <a:pt x="18490" y="5638"/>
                  <a:pt x="18356" y="4577"/>
                  <a:pt x="17743" y="3965"/>
                </a:cubicBezTo>
                <a:cubicBezTo>
                  <a:pt x="17467" y="3636"/>
                  <a:pt x="16948" y="3447"/>
                  <a:pt x="16492" y="3447"/>
                </a:cubicBezTo>
                <a:cubicBezTo>
                  <a:pt x="16429" y="3447"/>
                  <a:pt x="16369" y="3450"/>
                  <a:pt x="16309" y="3457"/>
                </a:cubicBezTo>
                <a:cubicBezTo>
                  <a:pt x="15802" y="3517"/>
                  <a:pt x="15428" y="3711"/>
                  <a:pt x="15249" y="4084"/>
                </a:cubicBezTo>
                <a:cubicBezTo>
                  <a:pt x="15055" y="4458"/>
                  <a:pt x="14995" y="4831"/>
                  <a:pt x="15055" y="5384"/>
                </a:cubicBezTo>
                <a:cubicBezTo>
                  <a:pt x="15189" y="6504"/>
                  <a:pt x="15742" y="7564"/>
                  <a:pt x="16489" y="8371"/>
                </a:cubicBezTo>
                <a:cubicBezTo>
                  <a:pt x="15682" y="8879"/>
                  <a:pt x="14756" y="9192"/>
                  <a:pt x="13756" y="9192"/>
                </a:cubicBezTo>
                <a:cubicBezTo>
                  <a:pt x="12202" y="9118"/>
                  <a:pt x="10649" y="8445"/>
                  <a:pt x="9335" y="7131"/>
                </a:cubicBezTo>
                <a:cubicBezTo>
                  <a:pt x="9454" y="7071"/>
                  <a:pt x="9649" y="6952"/>
                  <a:pt x="9768" y="6818"/>
                </a:cubicBezTo>
                <a:cubicBezTo>
                  <a:pt x="10828" y="6011"/>
                  <a:pt x="11456" y="4891"/>
                  <a:pt x="11635" y="3771"/>
                </a:cubicBezTo>
                <a:cubicBezTo>
                  <a:pt x="11769" y="2472"/>
                  <a:pt x="11321" y="1217"/>
                  <a:pt x="10395" y="470"/>
                </a:cubicBezTo>
                <a:cubicBezTo>
                  <a:pt x="9946" y="174"/>
                  <a:pt x="9505" y="0"/>
                  <a:pt x="90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89" name="Google Shape;589;p37"/>
          <p:cNvGrpSpPr/>
          <p:nvPr/>
        </p:nvGrpSpPr>
        <p:grpSpPr>
          <a:xfrm rot="-873910">
            <a:off x="615791" y="3566084"/>
            <a:ext cx="1642485" cy="1478978"/>
            <a:chOff x="3278500" y="2595078"/>
            <a:chExt cx="2029748" cy="1827690"/>
          </a:xfrm>
        </p:grpSpPr>
        <p:sp>
          <p:nvSpPr>
            <p:cNvPr id="590" name="Google Shape;590;p37"/>
            <p:cNvSpPr/>
            <p:nvPr/>
          </p:nvSpPr>
          <p:spPr>
            <a:xfrm>
              <a:off x="3278500" y="2595078"/>
              <a:ext cx="1981080" cy="1827690"/>
            </a:xfrm>
            <a:custGeom>
              <a:avLst/>
              <a:gdLst/>
              <a:ahLst/>
              <a:cxnLst/>
              <a:rect l="l" t="t" r="r" b="b"/>
              <a:pathLst>
                <a:path w="48032" h="44313" extrusionOk="0">
                  <a:moveTo>
                    <a:pt x="2614" y="0"/>
                  </a:moveTo>
                  <a:cubicBezTo>
                    <a:pt x="2241" y="0"/>
                    <a:pt x="1927" y="254"/>
                    <a:pt x="1927" y="628"/>
                  </a:cubicBezTo>
                  <a:lnTo>
                    <a:pt x="1" y="26077"/>
                  </a:lnTo>
                  <a:lnTo>
                    <a:pt x="4601" y="43625"/>
                  </a:lnTo>
                  <a:cubicBezTo>
                    <a:pt x="4660" y="44058"/>
                    <a:pt x="5034" y="44312"/>
                    <a:pt x="5407" y="44312"/>
                  </a:cubicBezTo>
                  <a:lnTo>
                    <a:pt x="48031" y="42744"/>
                  </a:lnTo>
                  <a:lnTo>
                    <a:pt x="37577" y="27376"/>
                  </a:lnTo>
                  <a:lnTo>
                    <a:pt x="27003" y="18101"/>
                  </a:lnTo>
                  <a:lnTo>
                    <a:pt x="3107" y="60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3327168" y="2597553"/>
              <a:ext cx="1981080" cy="1825215"/>
            </a:xfrm>
            <a:custGeom>
              <a:avLst/>
              <a:gdLst/>
              <a:ahLst/>
              <a:cxnLst/>
              <a:rect l="l" t="t" r="r" b="b"/>
              <a:pathLst>
                <a:path w="48032" h="44253" extrusionOk="0">
                  <a:moveTo>
                    <a:pt x="1927" y="0"/>
                  </a:moveTo>
                  <a:lnTo>
                    <a:pt x="0" y="25957"/>
                  </a:lnTo>
                  <a:lnTo>
                    <a:pt x="4720" y="44252"/>
                  </a:lnTo>
                  <a:lnTo>
                    <a:pt x="48031" y="42684"/>
                  </a:lnTo>
                  <a:lnTo>
                    <a:pt x="37577" y="27256"/>
                  </a:lnTo>
                  <a:lnTo>
                    <a:pt x="40758" y="3674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3460223" y="2672082"/>
              <a:ext cx="1471003" cy="1018875"/>
            </a:xfrm>
            <a:custGeom>
              <a:avLst/>
              <a:gdLst/>
              <a:ahLst/>
              <a:cxnLst/>
              <a:rect l="l" t="t" r="r" b="b"/>
              <a:pathLst>
                <a:path w="35665" h="24703" extrusionOk="0">
                  <a:moveTo>
                    <a:pt x="75" y="0"/>
                  </a:moveTo>
                  <a:lnTo>
                    <a:pt x="0" y="553"/>
                  </a:lnTo>
                  <a:lnTo>
                    <a:pt x="10081" y="14069"/>
                  </a:lnTo>
                  <a:lnTo>
                    <a:pt x="32305" y="24643"/>
                  </a:lnTo>
                  <a:lnTo>
                    <a:pt x="32857" y="24702"/>
                  </a:lnTo>
                  <a:lnTo>
                    <a:pt x="35665" y="354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3401697" y="2694849"/>
              <a:ext cx="1503669" cy="993633"/>
            </a:xfrm>
            <a:custGeom>
              <a:avLst/>
              <a:gdLst/>
              <a:ahLst/>
              <a:cxnLst/>
              <a:rect l="l" t="t" r="r" b="b"/>
              <a:pathLst>
                <a:path w="36457" h="24091" extrusionOk="0">
                  <a:moveTo>
                    <a:pt x="1419" y="1"/>
                  </a:moveTo>
                  <a:lnTo>
                    <a:pt x="1" y="22537"/>
                  </a:lnTo>
                  <a:lnTo>
                    <a:pt x="33724" y="24091"/>
                  </a:lnTo>
                  <a:lnTo>
                    <a:pt x="36457" y="3436"/>
                  </a:lnTo>
                  <a:lnTo>
                    <a:pt x="14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3321600" y="3662571"/>
              <a:ext cx="1561000" cy="64095"/>
            </a:xfrm>
            <a:custGeom>
              <a:avLst/>
              <a:gdLst/>
              <a:ahLst/>
              <a:cxnLst/>
              <a:rect l="l" t="t" r="r" b="b"/>
              <a:pathLst>
                <a:path w="37847" h="1554" extrusionOk="0">
                  <a:moveTo>
                    <a:pt x="135" y="0"/>
                  </a:moveTo>
                  <a:cubicBezTo>
                    <a:pt x="76" y="0"/>
                    <a:pt x="1" y="60"/>
                    <a:pt x="1" y="135"/>
                  </a:cubicBezTo>
                  <a:cubicBezTo>
                    <a:pt x="1" y="195"/>
                    <a:pt x="1" y="195"/>
                    <a:pt x="76" y="254"/>
                  </a:cubicBezTo>
                  <a:lnTo>
                    <a:pt x="135" y="254"/>
                  </a:lnTo>
                  <a:lnTo>
                    <a:pt x="37712" y="1554"/>
                  </a:lnTo>
                  <a:cubicBezTo>
                    <a:pt x="37786" y="1554"/>
                    <a:pt x="37846" y="1494"/>
                    <a:pt x="37846" y="1434"/>
                  </a:cubicBezTo>
                  <a:cubicBezTo>
                    <a:pt x="37846" y="1374"/>
                    <a:pt x="37786" y="1374"/>
                    <a:pt x="37712" y="1374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3370888" y="3695814"/>
              <a:ext cx="1719298" cy="446642"/>
            </a:xfrm>
            <a:custGeom>
              <a:avLst/>
              <a:gdLst/>
              <a:ahLst/>
              <a:cxnLst/>
              <a:rect l="l" t="t" r="r" b="b"/>
              <a:pathLst>
                <a:path w="41685" h="10829" extrusionOk="0">
                  <a:moveTo>
                    <a:pt x="240" y="255"/>
                  </a:moveTo>
                  <a:lnTo>
                    <a:pt x="2107" y="315"/>
                  </a:lnTo>
                  <a:lnTo>
                    <a:pt x="2361" y="315"/>
                  </a:lnTo>
                  <a:lnTo>
                    <a:pt x="5034" y="374"/>
                  </a:lnTo>
                  <a:lnTo>
                    <a:pt x="5288" y="449"/>
                  </a:lnTo>
                  <a:lnTo>
                    <a:pt x="7961" y="509"/>
                  </a:lnTo>
                  <a:lnTo>
                    <a:pt x="8140" y="509"/>
                  </a:lnTo>
                  <a:lnTo>
                    <a:pt x="10888" y="628"/>
                  </a:lnTo>
                  <a:lnTo>
                    <a:pt x="11068" y="628"/>
                  </a:lnTo>
                  <a:lnTo>
                    <a:pt x="13741" y="748"/>
                  </a:lnTo>
                  <a:lnTo>
                    <a:pt x="13995" y="748"/>
                  </a:lnTo>
                  <a:lnTo>
                    <a:pt x="16668" y="822"/>
                  </a:lnTo>
                  <a:lnTo>
                    <a:pt x="16922" y="882"/>
                  </a:lnTo>
                  <a:lnTo>
                    <a:pt x="19595" y="942"/>
                  </a:lnTo>
                  <a:lnTo>
                    <a:pt x="19790" y="942"/>
                  </a:lnTo>
                  <a:lnTo>
                    <a:pt x="22463" y="1061"/>
                  </a:lnTo>
                  <a:lnTo>
                    <a:pt x="22702" y="1061"/>
                  </a:lnTo>
                  <a:lnTo>
                    <a:pt x="25390" y="1196"/>
                  </a:lnTo>
                  <a:lnTo>
                    <a:pt x="25629" y="1196"/>
                  </a:lnTo>
                  <a:lnTo>
                    <a:pt x="28302" y="1255"/>
                  </a:lnTo>
                  <a:lnTo>
                    <a:pt x="28556" y="1315"/>
                  </a:lnTo>
                  <a:lnTo>
                    <a:pt x="31170" y="1375"/>
                  </a:lnTo>
                  <a:lnTo>
                    <a:pt x="31424" y="1375"/>
                  </a:lnTo>
                  <a:lnTo>
                    <a:pt x="34097" y="1494"/>
                  </a:lnTo>
                  <a:lnTo>
                    <a:pt x="34351" y="1494"/>
                  </a:lnTo>
                  <a:lnTo>
                    <a:pt x="36024" y="1569"/>
                  </a:lnTo>
                  <a:lnTo>
                    <a:pt x="36830" y="2809"/>
                  </a:lnTo>
                  <a:lnTo>
                    <a:pt x="37024" y="2988"/>
                  </a:lnTo>
                  <a:lnTo>
                    <a:pt x="37891" y="4302"/>
                  </a:lnTo>
                  <a:lnTo>
                    <a:pt x="38010" y="4481"/>
                  </a:lnTo>
                  <a:lnTo>
                    <a:pt x="38891" y="5796"/>
                  </a:lnTo>
                  <a:lnTo>
                    <a:pt x="39011" y="6050"/>
                  </a:lnTo>
                  <a:lnTo>
                    <a:pt x="40011" y="7543"/>
                  </a:lnTo>
                  <a:lnTo>
                    <a:pt x="40191" y="7782"/>
                  </a:lnTo>
                  <a:lnTo>
                    <a:pt x="41371" y="9589"/>
                  </a:lnTo>
                  <a:lnTo>
                    <a:pt x="39698" y="9649"/>
                  </a:lnTo>
                  <a:lnTo>
                    <a:pt x="39444" y="9649"/>
                  </a:lnTo>
                  <a:lnTo>
                    <a:pt x="36517" y="9709"/>
                  </a:lnTo>
                  <a:lnTo>
                    <a:pt x="36337" y="9709"/>
                  </a:lnTo>
                  <a:lnTo>
                    <a:pt x="33410" y="9783"/>
                  </a:lnTo>
                  <a:lnTo>
                    <a:pt x="33156" y="9783"/>
                  </a:lnTo>
                  <a:lnTo>
                    <a:pt x="30244" y="9903"/>
                  </a:lnTo>
                  <a:lnTo>
                    <a:pt x="29990" y="9903"/>
                  </a:lnTo>
                  <a:lnTo>
                    <a:pt x="27123" y="9962"/>
                  </a:lnTo>
                  <a:lnTo>
                    <a:pt x="26884" y="9962"/>
                  </a:lnTo>
                  <a:lnTo>
                    <a:pt x="23956" y="10022"/>
                  </a:lnTo>
                  <a:lnTo>
                    <a:pt x="23703" y="10022"/>
                  </a:lnTo>
                  <a:lnTo>
                    <a:pt x="20775" y="10157"/>
                  </a:lnTo>
                  <a:lnTo>
                    <a:pt x="20596" y="10157"/>
                  </a:lnTo>
                  <a:lnTo>
                    <a:pt x="17609" y="10216"/>
                  </a:lnTo>
                  <a:lnTo>
                    <a:pt x="17415" y="10216"/>
                  </a:lnTo>
                  <a:lnTo>
                    <a:pt x="14488" y="10276"/>
                  </a:lnTo>
                  <a:lnTo>
                    <a:pt x="14249" y="10276"/>
                  </a:lnTo>
                  <a:lnTo>
                    <a:pt x="11321" y="10396"/>
                  </a:lnTo>
                  <a:lnTo>
                    <a:pt x="11068" y="10396"/>
                  </a:lnTo>
                  <a:lnTo>
                    <a:pt x="8140" y="10455"/>
                  </a:lnTo>
                  <a:lnTo>
                    <a:pt x="7961" y="10455"/>
                  </a:lnTo>
                  <a:lnTo>
                    <a:pt x="4974" y="10530"/>
                  </a:lnTo>
                  <a:lnTo>
                    <a:pt x="4780" y="10530"/>
                  </a:lnTo>
                  <a:lnTo>
                    <a:pt x="3107" y="10590"/>
                  </a:lnTo>
                  <a:lnTo>
                    <a:pt x="2420" y="8155"/>
                  </a:lnTo>
                  <a:lnTo>
                    <a:pt x="2361" y="7976"/>
                  </a:lnTo>
                  <a:lnTo>
                    <a:pt x="1927" y="6423"/>
                  </a:lnTo>
                  <a:lnTo>
                    <a:pt x="1927" y="6169"/>
                  </a:lnTo>
                  <a:lnTo>
                    <a:pt x="1420" y="4422"/>
                  </a:lnTo>
                  <a:lnTo>
                    <a:pt x="1360" y="4183"/>
                  </a:lnTo>
                  <a:lnTo>
                    <a:pt x="807" y="2241"/>
                  </a:lnTo>
                  <a:lnTo>
                    <a:pt x="748" y="2062"/>
                  </a:lnTo>
                  <a:lnTo>
                    <a:pt x="240" y="255"/>
                  </a:lnTo>
                  <a:close/>
                  <a:moveTo>
                    <a:pt x="120" y="1"/>
                  </a:moveTo>
                  <a:cubicBezTo>
                    <a:pt x="120" y="1"/>
                    <a:pt x="61" y="1"/>
                    <a:pt x="61" y="76"/>
                  </a:cubicBezTo>
                  <a:cubicBezTo>
                    <a:pt x="1" y="76"/>
                    <a:pt x="1" y="135"/>
                    <a:pt x="1" y="135"/>
                  </a:cubicBezTo>
                  <a:lnTo>
                    <a:pt x="553" y="2062"/>
                  </a:lnTo>
                  <a:lnTo>
                    <a:pt x="613" y="2241"/>
                  </a:lnTo>
                  <a:lnTo>
                    <a:pt x="1121" y="4183"/>
                  </a:lnTo>
                  <a:lnTo>
                    <a:pt x="1181" y="4422"/>
                  </a:lnTo>
                  <a:lnTo>
                    <a:pt x="1673" y="6169"/>
                  </a:lnTo>
                  <a:lnTo>
                    <a:pt x="1733" y="6423"/>
                  </a:lnTo>
                  <a:lnTo>
                    <a:pt x="2166" y="7976"/>
                  </a:lnTo>
                  <a:lnTo>
                    <a:pt x="2241" y="8155"/>
                  </a:lnTo>
                  <a:lnTo>
                    <a:pt x="2913" y="10709"/>
                  </a:lnTo>
                  <a:cubicBezTo>
                    <a:pt x="2913" y="10769"/>
                    <a:pt x="2913" y="10769"/>
                    <a:pt x="2988" y="10829"/>
                  </a:cubicBezTo>
                  <a:lnTo>
                    <a:pt x="3048" y="10829"/>
                  </a:lnTo>
                  <a:lnTo>
                    <a:pt x="36517" y="9903"/>
                  </a:lnTo>
                  <a:lnTo>
                    <a:pt x="39578" y="9843"/>
                  </a:lnTo>
                  <a:lnTo>
                    <a:pt x="39698" y="9843"/>
                  </a:lnTo>
                  <a:lnTo>
                    <a:pt x="41565" y="9783"/>
                  </a:lnTo>
                  <a:cubicBezTo>
                    <a:pt x="41624" y="9783"/>
                    <a:pt x="41684" y="9783"/>
                    <a:pt x="41684" y="9709"/>
                  </a:cubicBezTo>
                  <a:lnTo>
                    <a:pt x="41684" y="9649"/>
                  </a:lnTo>
                  <a:lnTo>
                    <a:pt x="40445" y="7782"/>
                  </a:lnTo>
                  <a:lnTo>
                    <a:pt x="40250" y="7543"/>
                  </a:lnTo>
                  <a:lnTo>
                    <a:pt x="39265" y="6050"/>
                  </a:lnTo>
                  <a:lnTo>
                    <a:pt x="39130" y="5796"/>
                  </a:lnTo>
                  <a:lnTo>
                    <a:pt x="38264" y="4481"/>
                  </a:lnTo>
                  <a:lnTo>
                    <a:pt x="38145" y="4302"/>
                  </a:lnTo>
                  <a:lnTo>
                    <a:pt x="37263" y="2988"/>
                  </a:lnTo>
                  <a:lnTo>
                    <a:pt x="37144" y="2809"/>
                  </a:lnTo>
                  <a:lnTo>
                    <a:pt x="36218" y="1375"/>
                  </a:lnTo>
                  <a:lnTo>
                    <a:pt x="36084" y="1375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3393696" y="3780819"/>
              <a:ext cx="1514145" cy="38234"/>
            </a:xfrm>
            <a:custGeom>
              <a:avLst/>
              <a:gdLst/>
              <a:ahLst/>
              <a:cxnLst/>
              <a:rect l="l" t="t" r="r" b="b"/>
              <a:pathLst>
                <a:path w="36711" h="927" extrusionOk="0">
                  <a:moveTo>
                    <a:pt x="0" y="1"/>
                  </a:moveTo>
                  <a:lnTo>
                    <a:pt x="60" y="180"/>
                  </a:lnTo>
                  <a:lnTo>
                    <a:pt x="254" y="180"/>
                  </a:lnTo>
                  <a:lnTo>
                    <a:pt x="2121" y="255"/>
                  </a:lnTo>
                  <a:lnTo>
                    <a:pt x="2300" y="255"/>
                  </a:lnTo>
                  <a:lnTo>
                    <a:pt x="5048" y="315"/>
                  </a:lnTo>
                  <a:lnTo>
                    <a:pt x="5287" y="315"/>
                  </a:lnTo>
                  <a:lnTo>
                    <a:pt x="8035" y="374"/>
                  </a:lnTo>
                  <a:lnTo>
                    <a:pt x="8215" y="374"/>
                  </a:lnTo>
                  <a:lnTo>
                    <a:pt x="10948" y="434"/>
                  </a:lnTo>
                  <a:lnTo>
                    <a:pt x="11202" y="434"/>
                  </a:lnTo>
                  <a:lnTo>
                    <a:pt x="13875" y="494"/>
                  </a:lnTo>
                  <a:lnTo>
                    <a:pt x="14129" y="494"/>
                  </a:lnTo>
                  <a:lnTo>
                    <a:pt x="16862" y="554"/>
                  </a:lnTo>
                  <a:lnTo>
                    <a:pt x="17116" y="554"/>
                  </a:lnTo>
                  <a:lnTo>
                    <a:pt x="19789" y="628"/>
                  </a:lnTo>
                  <a:lnTo>
                    <a:pt x="20043" y="628"/>
                  </a:lnTo>
                  <a:lnTo>
                    <a:pt x="22716" y="688"/>
                  </a:lnTo>
                  <a:lnTo>
                    <a:pt x="22970" y="688"/>
                  </a:lnTo>
                  <a:lnTo>
                    <a:pt x="25703" y="748"/>
                  </a:lnTo>
                  <a:lnTo>
                    <a:pt x="25957" y="748"/>
                  </a:lnTo>
                  <a:lnTo>
                    <a:pt x="28631" y="807"/>
                  </a:lnTo>
                  <a:lnTo>
                    <a:pt x="28870" y="807"/>
                  </a:lnTo>
                  <a:lnTo>
                    <a:pt x="31558" y="867"/>
                  </a:lnTo>
                  <a:lnTo>
                    <a:pt x="31797" y="867"/>
                  </a:lnTo>
                  <a:lnTo>
                    <a:pt x="34545" y="927"/>
                  </a:lnTo>
                  <a:lnTo>
                    <a:pt x="36710" y="927"/>
                  </a:lnTo>
                  <a:lnTo>
                    <a:pt x="36591" y="748"/>
                  </a:lnTo>
                  <a:lnTo>
                    <a:pt x="36277" y="748"/>
                  </a:lnTo>
                  <a:lnTo>
                    <a:pt x="34605" y="688"/>
                  </a:lnTo>
                  <a:lnTo>
                    <a:pt x="34351" y="688"/>
                  </a:lnTo>
                  <a:lnTo>
                    <a:pt x="31677" y="628"/>
                  </a:lnTo>
                  <a:lnTo>
                    <a:pt x="31423" y="628"/>
                  </a:lnTo>
                  <a:lnTo>
                    <a:pt x="28750" y="554"/>
                  </a:lnTo>
                  <a:lnTo>
                    <a:pt x="28496" y="554"/>
                  </a:lnTo>
                  <a:lnTo>
                    <a:pt x="25823" y="494"/>
                  </a:lnTo>
                  <a:lnTo>
                    <a:pt x="25584" y="494"/>
                  </a:lnTo>
                  <a:lnTo>
                    <a:pt x="22896" y="434"/>
                  </a:lnTo>
                  <a:lnTo>
                    <a:pt x="22657" y="434"/>
                  </a:lnTo>
                  <a:lnTo>
                    <a:pt x="19909" y="374"/>
                  </a:lnTo>
                  <a:lnTo>
                    <a:pt x="19729" y="374"/>
                  </a:lnTo>
                  <a:lnTo>
                    <a:pt x="16996" y="315"/>
                  </a:lnTo>
                  <a:lnTo>
                    <a:pt x="16742" y="315"/>
                  </a:lnTo>
                  <a:lnTo>
                    <a:pt x="14069" y="255"/>
                  </a:lnTo>
                  <a:lnTo>
                    <a:pt x="13815" y="255"/>
                  </a:lnTo>
                  <a:lnTo>
                    <a:pt x="11082" y="180"/>
                  </a:lnTo>
                  <a:lnTo>
                    <a:pt x="10888" y="180"/>
                  </a:lnTo>
                  <a:lnTo>
                    <a:pt x="8155" y="120"/>
                  </a:lnTo>
                  <a:lnTo>
                    <a:pt x="7961" y="120"/>
                  </a:lnTo>
                  <a:lnTo>
                    <a:pt x="5228" y="61"/>
                  </a:lnTo>
                  <a:lnTo>
                    <a:pt x="4974" y="61"/>
                  </a:lnTo>
                  <a:lnTo>
                    <a:pt x="22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3417081" y="3868299"/>
              <a:ext cx="1329368" cy="12374"/>
            </a:xfrm>
            <a:custGeom>
              <a:avLst/>
              <a:gdLst/>
              <a:ahLst/>
              <a:cxnLst/>
              <a:rect l="l" t="t" r="r" b="b"/>
              <a:pathLst>
                <a:path w="32231" h="300" extrusionOk="0">
                  <a:moveTo>
                    <a:pt x="1" y="1"/>
                  </a:moveTo>
                  <a:lnTo>
                    <a:pt x="61" y="240"/>
                  </a:lnTo>
                  <a:lnTo>
                    <a:pt x="14309" y="240"/>
                  </a:lnTo>
                  <a:lnTo>
                    <a:pt x="17042" y="299"/>
                  </a:lnTo>
                  <a:lnTo>
                    <a:pt x="32230" y="299"/>
                  </a:lnTo>
                  <a:lnTo>
                    <a:pt x="32111" y="120"/>
                  </a:lnTo>
                  <a:lnTo>
                    <a:pt x="28870" y="120"/>
                  </a:lnTo>
                  <a:lnTo>
                    <a:pt x="26137" y="60"/>
                  </a:lnTo>
                  <a:lnTo>
                    <a:pt x="5034" y="60"/>
                  </a:lnTo>
                  <a:lnTo>
                    <a:pt x="22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4854204" y="3873248"/>
              <a:ext cx="94905" cy="7424"/>
            </a:xfrm>
            <a:custGeom>
              <a:avLst/>
              <a:gdLst/>
              <a:ahLst/>
              <a:cxnLst/>
              <a:rect l="l" t="t" r="r" b="b"/>
              <a:pathLst>
                <a:path w="2301" h="180" extrusionOk="0">
                  <a:moveTo>
                    <a:pt x="0" y="0"/>
                  </a:moveTo>
                  <a:lnTo>
                    <a:pt x="120" y="179"/>
                  </a:lnTo>
                  <a:lnTo>
                    <a:pt x="2300" y="179"/>
                  </a:lnTo>
                  <a:lnTo>
                    <a:pt x="2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3439890" y="3934826"/>
              <a:ext cx="1550482" cy="25902"/>
            </a:xfrm>
            <a:custGeom>
              <a:avLst/>
              <a:gdLst/>
              <a:ahLst/>
              <a:cxnLst/>
              <a:rect l="l" t="t" r="r" b="b"/>
              <a:pathLst>
                <a:path w="37592" h="628" extrusionOk="0">
                  <a:moveTo>
                    <a:pt x="37218" y="1"/>
                  </a:moveTo>
                  <a:lnTo>
                    <a:pt x="35531" y="60"/>
                  </a:lnTo>
                  <a:lnTo>
                    <a:pt x="32305" y="60"/>
                  </a:lnTo>
                  <a:lnTo>
                    <a:pt x="29497" y="120"/>
                  </a:lnTo>
                  <a:lnTo>
                    <a:pt x="26256" y="120"/>
                  </a:lnTo>
                  <a:lnTo>
                    <a:pt x="23463" y="180"/>
                  </a:lnTo>
                  <a:lnTo>
                    <a:pt x="20163" y="180"/>
                  </a:lnTo>
                  <a:lnTo>
                    <a:pt x="17430" y="255"/>
                  </a:lnTo>
                  <a:lnTo>
                    <a:pt x="14129" y="255"/>
                  </a:lnTo>
                  <a:lnTo>
                    <a:pt x="11321" y="314"/>
                  </a:lnTo>
                  <a:lnTo>
                    <a:pt x="8095" y="314"/>
                  </a:lnTo>
                  <a:lnTo>
                    <a:pt x="5228" y="374"/>
                  </a:lnTo>
                  <a:lnTo>
                    <a:pt x="0" y="374"/>
                  </a:lnTo>
                  <a:lnTo>
                    <a:pt x="60" y="628"/>
                  </a:lnTo>
                  <a:lnTo>
                    <a:pt x="254" y="628"/>
                  </a:lnTo>
                  <a:lnTo>
                    <a:pt x="2062" y="553"/>
                  </a:lnTo>
                  <a:lnTo>
                    <a:pt x="8155" y="553"/>
                  </a:lnTo>
                  <a:lnTo>
                    <a:pt x="8334" y="493"/>
                  </a:lnTo>
                  <a:lnTo>
                    <a:pt x="14443" y="493"/>
                  </a:lnTo>
                  <a:lnTo>
                    <a:pt x="17235" y="434"/>
                  </a:lnTo>
                  <a:lnTo>
                    <a:pt x="20536" y="434"/>
                  </a:lnTo>
                  <a:lnTo>
                    <a:pt x="23344" y="374"/>
                  </a:lnTo>
                  <a:lnTo>
                    <a:pt x="26570" y="374"/>
                  </a:lnTo>
                  <a:lnTo>
                    <a:pt x="29378" y="314"/>
                  </a:lnTo>
                  <a:lnTo>
                    <a:pt x="32678" y="314"/>
                  </a:lnTo>
                  <a:lnTo>
                    <a:pt x="35411" y="255"/>
                  </a:lnTo>
                  <a:lnTo>
                    <a:pt x="37592" y="255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3460223" y="4006922"/>
              <a:ext cx="1578817" cy="25283"/>
            </a:xfrm>
            <a:custGeom>
              <a:avLst/>
              <a:gdLst/>
              <a:ahLst/>
              <a:cxnLst/>
              <a:rect l="l" t="t" r="r" b="b"/>
              <a:pathLst>
                <a:path w="38279" h="613" extrusionOk="0">
                  <a:moveTo>
                    <a:pt x="37845" y="0"/>
                  </a:moveTo>
                  <a:lnTo>
                    <a:pt x="36158" y="60"/>
                  </a:lnTo>
                  <a:lnTo>
                    <a:pt x="32857" y="60"/>
                  </a:lnTo>
                  <a:lnTo>
                    <a:pt x="30005" y="120"/>
                  </a:lnTo>
                  <a:lnTo>
                    <a:pt x="26704" y="120"/>
                  </a:lnTo>
                  <a:lnTo>
                    <a:pt x="23836" y="179"/>
                  </a:lnTo>
                  <a:lnTo>
                    <a:pt x="20476" y="179"/>
                  </a:lnTo>
                  <a:lnTo>
                    <a:pt x="17624" y="239"/>
                  </a:lnTo>
                  <a:lnTo>
                    <a:pt x="14323" y="239"/>
                  </a:lnTo>
                  <a:lnTo>
                    <a:pt x="11455" y="299"/>
                  </a:lnTo>
                  <a:lnTo>
                    <a:pt x="11202" y="299"/>
                  </a:lnTo>
                  <a:lnTo>
                    <a:pt x="8349" y="373"/>
                  </a:lnTo>
                  <a:lnTo>
                    <a:pt x="5048" y="373"/>
                  </a:lnTo>
                  <a:lnTo>
                    <a:pt x="2181" y="433"/>
                  </a:lnTo>
                  <a:lnTo>
                    <a:pt x="0" y="433"/>
                  </a:lnTo>
                  <a:lnTo>
                    <a:pt x="75" y="612"/>
                  </a:lnTo>
                  <a:lnTo>
                    <a:pt x="5362" y="612"/>
                  </a:lnTo>
                  <a:lnTo>
                    <a:pt x="8215" y="553"/>
                  </a:lnTo>
                  <a:lnTo>
                    <a:pt x="8409" y="553"/>
                  </a:lnTo>
                  <a:lnTo>
                    <a:pt x="11336" y="493"/>
                  </a:lnTo>
                  <a:lnTo>
                    <a:pt x="14637" y="493"/>
                  </a:lnTo>
                  <a:lnTo>
                    <a:pt x="17489" y="433"/>
                  </a:lnTo>
                  <a:lnTo>
                    <a:pt x="20850" y="433"/>
                  </a:lnTo>
                  <a:lnTo>
                    <a:pt x="23717" y="373"/>
                  </a:lnTo>
                  <a:lnTo>
                    <a:pt x="27018" y="373"/>
                  </a:lnTo>
                  <a:lnTo>
                    <a:pt x="29870" y="299"/>
                  </a:lnTo>
                  <a:lnTo>
                    <a:pt x="33231" y="299"/>
                  </a:lnTo>
                  <a:lnTo>
                    <a:pt x="36038" y="239"/>
                  </a:lnTo>
                  <a:lnTo>
                    <a:pt x="38279" y="239"/>
                  </a:lnTo>
                  <a:lnTo>
                    <a:pt x="380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3457748" y="3701382"/>
              <a:ext cx="30851" cy="89955"/>
            </a:xfrm>
            <a:custGeom>
              <a:avLst/>
              <a:gdLst/>
              <a:ahLst/>
              <a:cxnLst/>
              <a:rect l="l" t="t" r="r" b="b"/>
              <a:pathLst>
                <a:path w="748" h="2181" extrusionOk="0">
                  <a:moveTo>
                    <a:pt x="135" y="0"/>
                  </a:moveTo>
                  <a:cubicBezTo>
                    <a:pt x="60" y="0"/>
                    <a:pt x="1" y="60"/>
                    <a:pt x="1" y="120"/>
                  </a:cubicBezTo>
                  <a:lnTo>
                    <a:pt x="1" y="180"/>
                  </a:lnTo>
                  <a:lnTo>
                    <a:pt x="508" y="1927"/>
                  </a:lnTo>
                  <a:lnTo>
                    <a:pt x="568" y="2181"/>
                  </a:lnTo>
                  <a:lnTo>
                    <a:pt x="747" y="2181"/>
                  </a:lnTo>
                  <a:lnTo>
                    <a:pt x="688" y="1927"/>
                  </a:lnTo>
                  <a:lnTo>
                    <a:pt x="255" y="180"/>
                  </a:lnTo>
                  <a:lnTo>
                    <a:pt x="255" y="60"/>
                  </a:lnTo>
                  <a:cubicBezTo>
                    <a:pt x="195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3501468" y="3868299"/>
              <a:ext cx="10517" cy="9899"/>
            </a:xfrm>
            <a:custGeom>
              <a:avLst/>
              <a:gdLst/>
              <a:ahLst/>
              <a:cxnLst/>
              <a:rect l="l" t="t" r="r" b="b"/>
              <a:pathLst>
                <a:path w="255" h="240" extrusionOk="0">
                  <a:moveTo>
                    <a:pt x="1" y="1"/>
                  </a:moveTo>
                  <a:lnTo>
                    <a:pt x="61" y="240"/>
                  </a:lnTo>
                  <a:lnTo>
                    <a:pt x="255" y="24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3521801" y="3950252"/>
              <a:ext cx="54278" cy="182344"/>
            </a:xfrm>
            <a:custGeom>
              <a:avLst/>
              <a:gdLst/>
              <a:ahLst/>
              <a:cxnLst/>
              <a:rect l="l" t="t" r="r" b="b"/>
              <a:pathLst>
                <a:path w="1316" h="4421" extrusionOk="0">
                  <a:moveTo>
                    <a:pt x="1" y="0"/>
                  </a:moveTo>
                  <a:lnTo>
                    <a:pt x="76" y="179"/>
                  </a:lnTo>
                  <a:lnTo>
                    <a:pt x="449" y="1807"/>
                  </a:lnTo>
                  <a:lnTo>
                    <a:pt x="509" y="1986"/>
                  </a:lnTo>
                  <a:lnTo>
                    <a:pt x="1121" y="4361"/>
                  </a:lnTo>
                  <a:lnTo>
                    <a:pt x="1196" y="4421"/>
                  </a:lnTo>
                  <a:lnTo>
                    <a:pt x="1255" y="4421"/>
                  </a:lnTo>
                  <a:cubicBezTo>
                    <a:pt x="1315" y="4421"/>
                    <a:pt x="1315" y="4421"/>
                    <a:pt x="1315" y="4361"/>
                  </a:cubicBezTo>
                  <a:lnTo>
                    <a:pt x="1315" y="4286"/>
                  </a:lnTo>
                  <a:lnTo>
                    <a:pt x="748" y="1986"/>
                  </a:lnTo>
                  <a:lnTo>
                    <a:pt x="688" y="1807"/>
                  </a:lnTo>
                  <a:lnTo>
                    <a:pt x="255" y="179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3578471" y="3706290"/>
              <a:ext cx="56712" cy="171909"/>
            </a:xfrm>
            <a:custGeom>
              <a:avLst/>
              <a:gdLst/>
              <a:ahLst/>
              <a:cxnLst/>
              <a:rect l="l" t="t" r="r" b="b"/>
              <a:pathLst>
                <a:path w="1375" h="4168" extrusionOk="0">
                  <a:moveTo>
                    <a:pt x="61" y="1"/>
                  </a:moveTo>
                  <a:cubicBezTo>
                    <a:pt x="1" y="1"/>
                    <a:pt x="1" y="61"/>
                    <a:pt x="1" y="120"/>
                  </a:cubicBezTo>
                  <a:lnTo>
                    <a:pt x="494" y="1868"/>
                  </a:lnTo>
                  <a:lnTo>
                    <a:pt x="568" y="2122"/>
                  </a:lnTo>
                  <a:lnTo>
                    <a:pt x="1121" y="3988"/>
                  </a:lnTo>
                  <a:lnTo>
                    <a:pt x="1181" y="4168"/>
                  </a:lnTo>
                  <a:lnTo>
                    <a:pt x="1375" y="4168"/>
                  </a:lnTo>
                  <a:lnTo>
                    <a:pt x="1315" y="3988"/>
                  </a:lnTo>
                  <a:lnTo>
                    <a:pt x="807" y="2122"/>
                  </a:lnTo>
                  <a:lnTo>
                    <a:pt x="748" y="1868"/>
                  </a:lnTo>
                  <a:lnTo>
                    <a:pt x="255" y="195"/>
                  </a:lnTo>
                  <a:lnTo>
                    <a:pt x="195" y="61"/>
                  </a:lnTo>
                  <a:cubicBezTo>
                    <a:pt x="195" y="1"/>
                    <a:pt x="120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3648092" y="3950252"/>
              <a:ext cx="58568" cy="179869"/>
            </a:xfrm>
            <a:custGeom>
              <a:avLst/>
              <a:gdLst/>
              <a:ahLst/>
              <a:cxnLst/>
              <a:rect l="l" t="t" r="r" b="b"/>
              <a:pathLst>
                <a:path w="1420" h="4361" extrusionOk="0">
                  <a:moveTo>
                    <a:pt x="1" y="0"/>
                  </a:moveTo>
                  <a:lnTo>
                    <a:pt x="60" y="179"/>
                  </a:lnTo>
                  <a:lnTo>
                    <a:pt x="493" y="1747"/>
                  </a:lnTo>
                  <a:lnTo>
                    <a:pt x="553" y="1986"/>
                  </a:lnTo>
                  <a:lnTo>
                    <a:pt x="1240" y="4286"/>
                  </a:lnTo>
                  <a:cubicBezTo>
                    <a:pt x="1240" y="4361"/>
                    <a:pt x="1240" y="4361"/>
                    <a:pt x="1300" y="4361"/>
                  </a:cubicBezTo>
                  <a:lnTo>
                    <a:pt x="1360" y="4361"/>
                  </a:lnTo>
                  <a:cubicBezTo>
                    <a:pt x="1360" y="4361"/>
                    <a:pt x="1419" y="4361"/>
                    <a:pt x="1419" y="4286"/>
                  </a:cubicBezTo>
                  <a:lnTo>
                    <a:pt x="1419" y="4227"/>
                  </a:lnTo>
                  <a:lnTo>
                    <a:pt x="807" y="1986"/>
                  </a:lnTo>
                  <a:lnTo>
                    <a:pt x="747" y="1747"/>
                  </a:lnTo>
                  <a:lnTo>
                    <a:pt x="239" y="179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3696760" y="3710208"/>
              <a:ext cx="141099" cy="416863"/>
            </a:xfrm>
            <a:custGeom>
              <a:avLst/>
              <a:gdLst/>
              <a:ahLst/>
              <a:cxnLst/>
              <a:rect l="l" t="t" r="r" b="b"/>
              <a:pathLst>
                <a:path w="3421" h="10107" extrusionOk="0">
                  <a:moveTo>
                    <a:pt x="170" y="1"/>
                  </a:moveTo>
                  <a:cubicBezTo>
                    <a:pt x="154" y="1"/>
                    <a:pt x="137" y="8"/>
                    <a:pt x="120" y="25"/>
                  </a:cubicBezTo>
                  <a:cubicBezTo>
                    <a:pt x="60" y="25"/>
                    <a:pt x="0" y="100"/>
                    <a:pt x="60" y="160"/>
                  </a:cubicBezTo>
                  <a:lnTo>
                    <a:pt x="613" y="1832"/>
                  </a:lnTo>
                  <a:lnTo>
                    <a:pt x="687" y="2086"/>
                  </a:lnTo>
                  <a:lnTo>
                    <a:pt x="1240" y="3893"/>
                  </a:lnTo>
                  <a:lnTo>
                    <a:pt x="1300" y="4073"/>
                  </a:lnTo>
                  <a:lnTo>
                    <a:pt x="1867" y="5760"/>
                  </a:lnTo>
                  <a:lnTo>
                    <a:pt x="1927" y="5999"/>
                  </a:lnTo>
                  <a:lnTo>
                    <a:pt x="2420" y="7567"/>
                  </a:lnTo>
                  <a:lnTo>
                    <a:pt x="2480" y="7747"/>
                  </a:lnTo>
                  <a:lnTo>
                    <a:pt x="3167" y="10047"/>
                  </a:lnTo>
                  <a:lnTo>
                    <a:pt x="3226" y="10047"/>
                  </a:lnTo>
                  <a:lnTo>
                    <a:pt x="3226" y="10106"/>
                  </a:lnTo>
                  <a:lnTo>
                    <a:pt x="3361" y="10106"/>
                  </a:lnTo>
                  <a:lnTo>
                    <a:pt x="3420" y="10047"/>
                  </a:lnTo>
                  <a:lnTo>
                    <a:pt x="3420" y="9987"/>
                  </a:lnTo>
                  <a:lnTo>
                    <a:pt x="2674" y="7747"/>
                  </a:lnTo>
                  <a:lnTo>
                    <a:pt x="2614" y="7567"/>
                  </a:lnTo>
                  <a:lnTo>
                    <a:pt x="2106" y="5939"/>
                  </a:lnTo>
                  <a:lnTo>
                    <a:pt x="2046" y="5760"/>
                  </a:lnTo>
                  <a:lnTo>
                    <a:pt x="1554" y="4073"/>
                  </a:lnTo>
                  <a:lnTo>
                    <a:pt x="1434" y="3893"/>
                  </a:lnTo>
                  <a:lnTo>
                    <a:pt x="867" y="2086"/>
                  </a:lnTo>
                  <a:lnTo>
                    <a:pt x="807" y="1832"/>
                  </a:lnTo>
                  <a:lnTo>
                    <a:pt x="239" y="160"/>
                  </a:lnTo>
                  <a:lnTo>
                    <a:pt x="239" y="100"/>
                  </a:lnTo>
                  <a:cubicBezTo>
                    <a:pt x="239" y="47"/>
                    <a:pt x="209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3817483" y="3714292"/>
              <a:ext cx="150957" cy="410305"/>
            </a:xfrm>
            <a:custGeom>
              <a:avLst/>
              <a:gdLst/>
              <a:ahLst/>
              <a:cxnLst/>
              <a:rect l="l" t="t" r="r" b="b"/>
              <a:pathLst>
                <a:path w="3660" h="9948" extrusionOk="0">
                  <a:moveTo>
                    <a:pt x="120" y="1"/>
                  </a:moveTo>
                  <a:cubicBezTo>
                    <a:pt x="60" y="61"/>
                    <a:pt x="1" y="120"/>
                    <a:pt x="1" y="180"/>
                  </a:cubicBezTo>
                  <a:lnTo>
                    <a:pt x="60" y="180"/>
                  </a:lnTo>
                  <a:lnTo>
                    <a:pt x="613" y="1793"/>
                  </a:lnTo>
                  <a:lnTo>
                    <a:pt x="673" y="2047"/>
                  </a:lnTo>
                  <a:lnTo>
                    <a:pt x="1300" y="3794"/>
                  </a:lnTo>
                  <a:lnTo>
                    <a:pt x="1360" y="3974"/>
                  </a:lnTo>
                  <a:lnTo>
                    <a:pt x="1927" y="5661"/>
                  </a:lnTo>
                  <a:lnTo>
                    <a:pt x="2047" y="5840"/>
                  </a:lnTo>
                  <a:lnTo>
                    <a:pt x="2540" y="7394"/>
                  </a:lnTo>
                  <a:lnTo>
                    <a:pt x="2674" y="7588"/>
                  </a:lnTo>
                  <a:lnTo>
                    <a:pt x="3421" y="9828"/>
                  </a:lnTo>
                  <a:lnTo>
                    <a:pt x="3421" y="9888"/>
                  </a:lnTo>
                  <a:lnTo>
                    <a:pt x="3480" y="9948"/>
                  </a:lnTo>
                  <a:lnTo>
                    <a:pt x="3600" y="9948"/>
                  </a:lnTo>
                  <a:cubicBezTo>
                    <a:pt x="3600" y="9948"/>
                    <a:pt x="3660" y="9888"/>
                    <a:pt x="3660" y="9828"/>
                  </a:cubicBezTo>
                  <a:lnTo>
                    <a:pt x="2853" y="7588"/>
                  </a:lnTo>
                  <a:lnTo>
                    <a:pt x="2793" y="7394"/>
                  </a:lnTo>
                  <a:lnTo>
                    <a:pt x="2241" y="5840"/>
                  </a:lnTo>
                  <a:lnTo>
                    <a:pt x="2166" y="5661"/>
                  </a:lnTo>
                  <a:lnTo>
                    <a:pt x="1614" y="3974"/>
                  </a:lnTo>
                  <a:lnTo>
                    <a:pt x="1554" y="3794"/>
                  </a:lnTo>
                  <a:lnTo>
                    <a:pt x="927" y="2047"/>
                  </a:lnTo>
                  <a:lnTo>
                    <a:pt x="807" y="1793"/>
                  </a:lnTo>
                  <a:lnTo>
                    <a:pt x="240" y="180"/>
                  </a:lnTo>
                  <a:lnTo>
                    <a:pt x="240" y="120"/>
                  </a:lnTo>
                  <a:cubicBezTo>
                    <a:pt x="180" y="61"/>
                    <a:pt x="120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3937587" y="3719241"/>
              <a:ext cx="126333" cy="308018"/>
            </a:xfrm>
            <a:custGeom>
              <a:avLst/>
              <a:gdLst/>
              <a:ahLst/>
              <a:cxnLst/>
              <a:rect l="l" t="t" r="r" b="b"/>
              <a:pathLst>
                <a:path w="3063" h="7468" extrusionOk="0">
                  <a:moveTo>
                    <a:pt x="76" y="0"/>
                  </a:moveTo>
                  <a:cubicBezTo>
                    <a:pt x="1" y="60"/>
                    <a:pt x="1" y="120"/>
                    <a:pt x="1" y="120"/>
                  </a:cubicBezTo>
                  <a:lnTo>
                    <a:pt x="1" y="180"/>
                  </a:lnTo>
                  <a:lnTo>
                    <a:pt x="628" y="1748"/>
                  </a:lnTo>
                  <a:lnTo>
                    <a:pt x="688" y="1987"/>
                  </a:lnTo>
                  <a:lnTo>
                    <a:pt x="1375" y="3674"/>
                  </a:lnTo>
                  <a:lnTo>
                    <a:pt x="1435" y="3854"/>
                  </a:lnTo>
                  <a:lnTo>
                    <a:pt x="2062" y="5482"/>
                  </a:lnTo>
                  <a:lnTo>
                    <a:pt x="2122" y="5720"/>
                  </a:lnTo>
                  <a:lnTo>
                    <a:pt x="2749" y="7214"/>
                  </a:lnTo>
                  <a:lnTo>
                    <a:pt x="2809" y="7468"/>
                  </a:lnTo>
                  <a:lnTo>
                    <a:pt x="3063" y="7468"/>
                  </a:lnTo>
                  <a:lnTo>
                    <a:pt x="2988" y="7214"/>
                  </a:lnTo>
                  <a:lnTo>
                    <a:pt x="2376" y="5720"/>
                  </a:lnTo>
                  <a:lnTo>
                    <a:pt x="2316" y="5482"/>
                  </a:lnTo>
                  <a:lnTo>
                    <a:pt x="1689" y="3854"/>
                  </a:lnTo>
                  <a:lnTo>
                    <a:pt x="1629" y="3674"/>
                  </a:lnTo>
                  <a:lnTo>
                    <a:pt x="942" y="1987"/>
                  </a:lnTo>
                  <a:lnTo>
                    <a:pt x="882" y="1748"/>
                  </a:lnTo>
                  <a:lnTo>
                    <a:pt x="255" y="180"/>
                  </a:lnTo>
                  <a:lnTo>
                    <a:pt x="195" y="60"/>
                  </a:lnTo>
                  <a:cubicBezTo>
                    <a:pt x="195" y="0"/>
                    <a:pt x="135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4089119" y="4117169"/>
              <a:ext cx="10517" cy="4949"/>
            </a:xfrm>
            <a:custGeom>
              <a:avLst/>
              <a:gdLst/>
              <a:ahLst/>
              <a:cxnLst/>
              <a:rect l="l" t="t" r="r" b="b"/>
              <a:pathLst>
                <a:path w="255" h="120" extrusionOk="0">
                  <a:moveTo>
                    <a:pt x="1" y="0"/>
                  </a:moveTo>
                  <a:lnTo>
                    <a:pt x="1" y="60"/>
                  </a:lnTo>
                  <a:lnTo>
                    <a:pt x="61" y="120"/>
                  </a:lnTo>
                  <a:lnTo>
                    <a:pt x="135" y="120"/>
                  </a:lnTo>
                  <a:cubicBezTo>
                    <a:pt x="195" y="120"/>
                    <a:pt x="255" y="6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4058350" y="3724149"/>
              <a:ext cx="133716" cy="300676"/>
            </a:xfrm>
            <a:custGeom>
              <a:avLst/>
              <a:gdLst/>
              <a:ahLst/>
              <a:cxnLst/>
              <a:rect l="l" t="t" r="r" b="b"/>
              <a:pathLst>
                <a:path w="3242" h="7290" extrusionOk="0">
                  <a:moveTo>
                    <a:pt x="60" y="1"/>
                  </a:moveTo>
                  <a:cubicBezTo>
                    <a:pt x="0" y="1"/>
                    <a:pt x="0" y="61"/>
                    <a:pt x="0" y="135"/>
                  </a:cubicBezTo>
                  <a:lnTo>
                    <a:pt x="627" y="1689"/>
                  </a:lnTo>
                  <a:lnTo>
                    <a:pt x="747" y="1928"/>
                  </a:lnTo>
                  <a:lnTo>
                    <a:pt x="1434" y="3555"/>
                  </a:lnTo>
                  <a:lnTo>
                    <a:pt x="1494" y="3794"/>
                  </a:lnTo>
                  <a:lnTo>
                    <a:pt x="2181" y="5363"/>
                  </a:lnTo>
                  <a:lnTo>
                    <a:pt x="2240" y="5542"/>
                  </a:lnTo>
                  <a:lnTo>
                    <a:pt x="2927" y="7095"/>
                  </a:lnTo>
                  <a:lnTo>
                    <a:pt x="2987" y="7289"/>
                  </a:lnTo>
                  <a:lnTo>
                    <a:pt x="3241" y="7289"/>
                  </a:lnTo>
                  <a:lnTo>
                    <a:pt x="3122" y="7095"/>
                  </a:lnTo>
                  <a:lnTo>
                    <a:pt x="2494" y="5542"/>
                  </a:lnTo>
                  <a:lnTo>
                    <a:pt x="2435" y="5363"/>
                  </a:lnTo>
                  <a:lnTo>
                    <a:pt x="1748" y="3794"/>
                  </a:lnTo>
                  <a:lnTo>
                    <a:pt x="1688" y="3555"/>
                  </a:lnTo>
                  <a:lnTo>
                    <a:pt x="1001" y="1928"/>
                  </a:lnTo>
                  <a:lnTo>
                    <a:pt x="881" y="1689"/>
                  </a:lnTo>
                  <a:lnTo>
                    <a:pt x="254" y="195"/>
                  </a:lnTo>
                  <a:lnTo>
                    <a:pt x="194" y="61"/>
                  </a:lnTo>
                  <a:cubicBezTo>
                    <a:pt x="194" y="1"/>
                    <a:pt x="135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4220359" y="4114694"/>
              <a:ext cx="7424" cy="4991"/>
            </a:xfrm>
            <a:custGeom>
              <a:avLst/>
              <a:gdLst/>
              <a:ahLst/>
              <a:cxnLst/>
              <a:rect l="l" t="t" r="r" b="b"/>
              <a:pathLst>
                <a:path w="180" h="121" extrusionOk="0">
                  <a:moveTo>
                    <a:pt x="0" y="1"/>
                  </a:moveTo>
                  <a:lnTo>
                    <a:pt x="0" y="60"/>
                  </a:lnTo>
                  <a:cubicBezTo>
                    <a:pt x="0" y="60"/>
                    <a:pt x="0" y="120"/>
                    <a:pt x="60" y="120"/>
                  </a:cubicBezTo>
                  <a:lnTo>
                    <a:pt x="120" y="120"/>
                  </a:lnTo>
                  <a:cubicBezTo>
                    <a:pt x="179" y="60"/>
                    <a:pt x="179" y="60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4176598" y="3728439"/>
              <a:ext cx="143574" cy="296387"/>
            </a:xfrm>
            <a:custGeom>
              <a:avLst/>
              <a:gdLst/>
              <a:ahLst/>
              <a:cxnLst/>
              <a:rect l="l" t="t" r="r" b="b"/>
              <a:pathLst>
                <a:path w="3481" h="7186" extrusionOk="0">
                  <a:moveTo>
                    <a:pt x="114" y="0"/>
                  </a:moveTo>
                  <a:cubicBezTo>
                    <a:pt x="96" y="0"/>
                    <a:pt x="78" y="9"/>
                    <a:pt x="60" y="31"/>
                  </a:cubicBezTo>
                  <a:cubicBezTo>
                    <a:pt x="60" y="31"/>
                    <a:pt x="1" y="91"/>
                    <a:pt x="60" y="151"/>
                  </a:cubicBezTo>
                  <a:lnTo>
                    <a:pt x="747" y="1644"/>
                  </a:lnTo>
                  <a:lnTo>
                    <a:pt x="807" y="1898"/>
                  </a:lnTo>
                  <a:lnTo>
                    <a:pt x="1554" y="3451"/>
                  </a:lnTo>
                  <a:lnTo>
                    <a:pt x="1614" y="3690"/>
                  </a:lnTo>
                  <a:lnTo>
                    <a:pt x="2301" y="5184"/>
                  </a:lnTo>
                  <a:lnTo>
                    <a:pt x="2420" y="5438"/>
                  </a:lnTo>
                  <a:lnTo>
                    <a:pt x="3107" y="6931"/>
                  </a:lnTo>
                  <a:lnTo>
                    <a:pt x="3242" y="7185"/>
                  </a:lnTo>
                  <a:lnTo>
                    <a:pt x="3481" y="7185"/>
                  </a:lnTo>
                  <a:lnTo>
                    <a:pt x="3361" y="6931"/>
                  </a:lnTo>
                  <a:lnTo>
                    <a:pt x="2674" y="5438"/>
                  </a:lnTo>
                  <a:lnTo>
                    <a:pt x="2555" y="5184"/>
                  </a:lnTo>
                  <a:lnTo>
                    <a:pt x="1868" y="3690"/>
                  </a:lnTo>
                  <a:lnTo>
                    <a:pt x="1808" y="3451"/>
                  </a:lnTo>
                  <a:lnTo>
                    <a:pt x="1061" y="1898"/>
                  </a:lnTo>
                  <a:lnTo>
                    <a:pt x="927" y="1644"/>
                  </a:lnTo>
                  <a:lnTo>
                    <a:pt x="255" y="151"/>
                  </a:lnTo>
                  <a:lnTo>
                    <a:pt x="255" y="91"/>
                  </a:lnTo>
                  <a:cubicBezTo>
                    <a:pt x="202" y="49"/>
                    <a:pt x="157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4348464" y="4109167"/>
              <a:ext cx="10517" cy="8043"/>
            </a:xfrm>
            <a:custGeom>
              <a:avLst/>
              <a:gdLst/>
              <a:ahLst/>
              <a:cxnLst/>
              <a:rect l="l" t="t" r="r" b="b"/>
              <a:pathLst>
                <a:path w="255" h="195" extrusionOk="0">
                  <a:moveTo>
                    <a:pt x="1" y="0"/>
                  </a:moveTo>
                  <a:lnTo>
                    <a:pt x="60" y="135"/>
                  </a:lnTo>
                  <a:lnTo>
                    <a:pt x="120" y="194"/>
                  </a:lnTo>
                  <a:lnTo>
                    <a:pt x="195" y="194"/>
                  </a:lnTo>
                  <a:cubicBezTo>
                    <a:pt x="254" y="135"/>
                    <a:pt x="254" y="60"/>
                    <a:pt x="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4297321" y="3733553"/>
              <a:ext cx="148523" cy="288797"/>
            </a:xfrm>
            <a:custGeom>
              <a:avLst/>
              <a:gdLst/>
              <a:ahLst/>
              <a:cxnLst/>
              <a:rect l="l" t="t" r="r" b="b"/>
              <a:pathLst>
                <a:path w="3601" h="7002" extrusionOk="0">
                  <a:moveTo>
                    <a:pt x="118" y="0"/>
                  </a:moveTo>
                  <a:cubicBezTo>
                    <a:pt x="100" y="0"/>
                    <a:pt x="81" y="7"/>
                    <a:pt x="61" y="27"/>
                  </a:cubicBezTo>
                  <a:cubicBezTo>
                    <a:pt x="1" y="27"/>
                    <a:pt x="1" y="87"/>
                    <a:pt x="1" y="146"/>
                  </a:cubicBezTo>
                  <a:lnTo>
                    <a:pt x="748" y="1580"/>
                  </a:lnTo>
                  <a:lnTo>
                    <a:pt x="807" y="1834"/>
                  </a:lnTo>
                  <a:lnTo>
                    <a:pt x="867" y="1834"/>
                  </a:lnTo>
                  <a:lnTo>
                    <a:pt x="1614" y="3327"/>
                  </a:lnTo>
                  <a:lnTo>
                    <a:pt x="1674" y="3566"/>
                  </a:lnTo>
                  <a:lnTo>
                    <a:pt x="2420" y="5060"/>
                  </a:lnTo>
                  <a:lnTo>
                    <a:pt x="2555" y="5254"/>
                  </a:lnTo>
                  <a:lnTo>
                    <a:pt x="3302" y="6807"/>
                  </a:lnTo>
                  <a:lnTo>
                    <a:pt x="3421" y="7001"/>
                  </a:lnTo>
                  <a:lnTo>
                    <a:pt x="3600" y="7001"/>
                  </a:lnTo>
                  <a:lnTo>
                    <a:pt x="3540" y="6807"/>
                  </a:lnTo>
                  <a:lnTo>
                    <a:pt x="2794" y="5254"/>
                  </a:lnTo>
                  <a:lnTo>
                    <a:pt x="2674" y="5060"/>
                  </a:lnTo>
                  <a:lnTo>
                    <a:pt x="1928" y="3566"/>
                  </a:lnTo>
                  <a:lnTo>
                    <a:pt x="1808" y="3327"/>
                  </a:lnTo>
                  <a:lnTo>
                    <a:pt x="1061" y="1834"/>
                  </a:lnTo>
                  <a:lnTo>
                    <a:pt x="987" y="1580"/>
                  </a:lnTo>
                  <a:lnTo>
                    <a:pt x="240" y="146"/>
                  </a:lnTo>
                  <a:lnTo>
                    <a:pt x="180" y="27"/>
                  </a:lnTo>
                  <a:cubicBezTo>
                    <a:pt x="180" y="27"/>
                    <a:pt x="154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4479663" y="4106693"/>
              <a:ext cx="9899" cy="8043"/>
            </a:xfrm>
            <a:custGeom>
              <a:avLst/>
              <a:gdLst/>
              <a:ahLst/>
              <a:cxnLst/>
              <a:rect l="l" t="t" r="r" b="b"/>
              <a:pathLst>
                <a:path w="240" h="195" extrusionOk="0">
                  <a:moveTo>
                    <a:pt x="1" y="0"/>
                  </a:moveTo>
                  <a:lnTo>
                    <a:pt x="60" y="120"/>
                  </a:lnTo>
                  <a:lnTo>
                    <a:pt x="60" y="195"/>
                  </a:lnTo>
                  <a:lnTo>
                    <a:pt x="180" y="195"/>
                  </a:lnTo>
                  <a:cubicBezTo>
                    <a:pt x="240" y="120"/>
                    <a:pt x="240" y="6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4418085" y="3737100"/>
              <a:ext cx="202678" cy="373968"/>
            </a:xfrm>
            <a:custGeom>
              <a:avLst/>
              <a:gdLst/>
              <a:ahLst/>
              <a:cxnLst/>
              <a:rect l="l" t="t" r="r" b="b"/>
              <a:pathLst>
                <a:path w="4914" h="9067" extrusionOk="0">
                  <a:moveTo>
                    <a:pt x="60" y="1"/>
                  </a:moveTo>
                  <a:cubicBezTo>
                    <a:pt x="0" y="60"/>
                    <a:pt x="0" y="120"/>
                    <a:pt x="0" y="195"/>
                  </a:cubicBezTo>
                  <a:lnTo>
                    <a:pt x="747" y="1554"/>
                  </a:lnTo>
                  <a:lnTo>
                    <a:pt x="866" y="1808"/>
                  </a:lnTo>
                  <a:lnTo>
                    <a:pt x="1613" y="3241"/>
                  </a:lnTo>
                  <a:lnTo>
                    <a:pt x="1733" y="3480"/>
                  </a:lnTo>
                  <a:lnTo>
                    <a:pt x="2539" y="4914"/>
                  </a:lnTo>
                  <a:lnTo>
                    <a:pt x="2614" y="5168"/>
                  </a:lnTo>
                  <a:lnTo>
                    <a:pt x="3480" y="6662"/>
                  </a:lnTo>
                  <a:lnTo>
                    <a:pt x="3540" y="6915"/>
                  </a:lnTo>
                  <a:lnTo>
                    <a:pt x="4600" y="8902"/>
                  </a:lnTo>
                  <a:lnTo>
                    <a:pt x="4660" y="9021"/>
                  </a:lnTo>
                  <a:lnTo>
                    <a:pt x="4720" y="9021"/>
                  </a:lnTo>
                  <a:cubicBezTo>
                    <a:pt x="4749" y="9051"/>
                    <a:pt x="4764" y="9066"/>
                    <a:pt x="4781" y="9066"/>
                  </a:cubicBezTo>
                  <a:cubicBezTo>
                    <a:pt x="4798" y="9066"/>
                    <a:pt x="4817" y="9051"/>
                    <a:pt x="4854" y="9021"/>
                  </a:cubicBezTo>
                  <a:cubicBezTo>
                    <a:pt x="4914" y="9021"/>
                    <a:pt x="4914" y="8961"/>
                    <a:pt x="4854" y="8902"/>
                  </a:cubicBezTo>
                  <a:lnTo>
                    <a:pt x="3794" y="6915"/>
                  </a:lnTo>
                  <a:lnTo>
                    <a:pt x="3659" y="6662"/>
                  </a:lnTo>
                  <a:lnTo>
                    <a:pt x="2853" y="5168"/>
                  </a:lnTo>
                  <a:lnTo>
                    <a:pt x="2793" y="4914"/>
                  </a:lnTo>
                  <a:lnTo>
                    <a:pt x="1987" y="3480"/>
                  </a:lnTo>
                  <a:lnTo>
                    <a:pt x="1867" y="3241"/>
                  </a:lnTo>
                  <a:lnTo>
                    <a:pt x="1120" y="1808"/>
                  </a:lnTo>
                  <a:lnTo>
                    <a:pt x="986" y="1554"/>
                  </a:lnTo>
                  <a:lnTo>
                    <a:pt x="239" y="195"/>
                  </a:lnTo>
                  <a:lnTo>
                    <a:pt x="179" y="60"/>
                  </a:lnTo>
                  <a:cubicBezTo>
                    <a:pt x="179" y="1"/>
                    <a:pt x="12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4535714" y="3742049"/>
              <a:ext cx="215629" cy="366544"/>
            </a:xfrm>
            <a:custGeom>
              <a:avLst/>
              <a:gdLst/>
              <a:ahLst/>
              <a:cxnLst/>
              <a:rect l="l" t="t" r="r" b="b"/>
              <a:pathLst>
                <a:path w="5228" h="8887" extrusionOk="0">
                  <a:moveTo>
                    <a:pt x="60" y="0"/>
                  </a:moveTo>
                  <a:cubicBezTo>
                    <a:pt x="60" y="75"/>
                    <a:pt x="1" y="134"/>
                    <a:pt x="60" y="134"/>
                  </a:cubicBezTo>
                  <a:lnTo>
                    <a:pt x="60" y="194"/>
                  </a:lnTo>
                  <a:lnTo>
                    <a:pt x="807" y="1494"/>
                  </a:lnTo>
                  <a:lnTo>
                    <a:pt x="942" y="1747"/>
                  </a:lnTo>
                  <a:lnTo>
                    <a:pt x="1748" y="3181"/>
                  </a:lnTo>
                  <a:lnTo>
                    <a:pt x="1868" y="3360"/>
                  </a:lnTo>
                  <a:lnTo>
                    <a:pt x="2674" y="4794"/>
                  </a:lnTo>
                  <a:lnTo>
                    <a:pt x="2809" y="4988"/>
                  </a:lnTo>
                  <a:lnTo>
                    <a:pt x="3675" y="6542"/>
                  </a:lnTo>
                  <a:lnTo>
                    <a:pt x="3794" y="6721"/>
                  </a:lnTo>
                  <a:lnTo>
                    <a:pt x="4914" y="8662"/>
                  </a:lnTo>
                  <a:lnTo>
                    <a:pt x="4989" y="8841"/>
                  </a:lnTo>
                  <a:lnTo>
                    <a:pt x="5049" y="8841"/>
                  </a:lnTo>
                  <a:cubicBezTo>
                    <a:pt x="5079" y="8871"/>
                    <a:pt x="5094" y="8886"/>
                    <a:pt x="5108" y="8886"/>
                  </a:cubicBezTo>
                  <a:cubicBezTo>
                    <a:pt x="5123" y="8886"/>
                    <a:pt x="5138" y="8871"/>
                    <a:pt x="5168" y="8841"/>
                  </a:cubicBezTo>
                  <a:cubicBezTo>
                    <a:pt x="5168" y="8841"/>
                    <a:pt x="5228" y="8782"/>
                    <a:pt x="5168" y="8722"/>
                  </a:cubicBezTo>
                  <a:lnTo>
                    <a:pt x="5168" y="8662"/>
                  </a:lnTo>
                  <a:lnTo>
                    <a:pt x="4048" y="6721"/>
                  </a:lnTo>
                  <a:lnTo>
                    <a:pt x="3929" y="6542"/>
                  </a:lnTo>
                  <a:lnTo>
                    <a:pt x="3047" y="4988"/>
                  </a:lnTo>
                  <a:lnTo>
                    <a:pt x="2928" y="4794"/>
                  </a:lnTo>
                  <a:lnTo>
                    <a:pt x="2121" y="3360"/>
                  </a:lnTo>
                  <a:lnTo>
                    <a:pt x="2002" y="3181"/>
                  </a:lnTo>
                  <a:lnTo>
                    <a:pt x="1181" y="1747"/>
                  </a:lnTo>
                  <a:lnTo>
                    <a:pt x="1061" y="1494"/>
                  </a:lnTo>
                  <a:lnTo>
                    <a:pt x="314" y="194"/>
                  </a:lnTo>
                  <a:lnTo>
                    <a:pt x="255" y="75"/>
                  </a:lnTo>
                  <a:cubicBezTo>
                    <a:pt x="195" y="0"/>
                    <a:pt x="13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4656436" y="3747576"/>
              <a:ext cx="89997" cy="133098"/>
            </a:xfrm>
            <a:custGeom>
              <a:avLst/>
              <a:gdLst/>
              <a:ahLst/>
              <a:cxnLst/>
              <a:rect l="l" t="t" r="r" b="b"/>
              <a:pathLst>
                <a:path w="2182" h="3227" extrusionOk="0">
                  <a:moveTo>
                    <a:pt x="61" y="0"/>
                  </a:moveTo>
                  <a:cubicBezTo>
                    <a:pt x="1" y="60"/>
                    <a:pt x="1" y="60"/>
                    <a:pt x="1" y="120"/>
                  </a:cubicBezTo>
                  <a:lnTo>
                    <a:pt x="61" y="120"/>
                  </a:lnTo>
                  <a:lnTo>
                    <a:pt x="807" y="1434"/>
                  </a:lnTo>
                  <a:lnTo>
                    <a:pt x="942" y="1673"/>
                  </a:lnTo>
                  <a:lnTo>
                    <a:pt x="1808" y="3047"/>
                  </a:lnTo>
                  <a:lnTo>
                    <a:pt x="1928" y="3226"/>
                  </a:lnTo>
                  <a:lnTo>
                    <a:pt x="2181" y="3226"/>
                  </a:lnTo>
                  <a:lnTo>
                    <a:pt x="2062" y="3047"/>
                  </a:lnTo>
                  <a:lnTo>
                    <a:pt x="1181" y="1673"/>
                  </a:lnTo>
                  <a:lnTo>
                    <a:pt x="1061" y="1434"/>
                  </a:lnTo>
                  <a:lnTo>
                    <a:pt x="255" y="120"/>
                  </a:lnTo>
                  <a:lnTo>
                    <a:pt x="195" y="60"/>
                  </a:lnTo>
                  <a:cubicBezTo>
                    <a:pt x="195" y="0"/>
                    <a:pt x="120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4772251" y="3937301"/>
              <a:ext cx="107856" cy="166960"/>
            </a:xfrm>
            <a:custGeom>
              <a:avLst/>
              <a:gdLst/>
              <a:ahLst/>
              <a:cxnLst/>
              <a:rect l="l" t="t" r="r" b="b"/>
              <a:pathLst>
                <a:path w="2615" h="4048" extrusionOk="0">
                  <a:moveTo>
                    <a:pt x="1" y="0"/>
                  </a:moveTo>
                  <a:lnTo>
                    <a:pt x="120" y="254"/>
                  </a:lnTo>
                  <a:lnTo>
                    <a:pt x="1046" y="1748"/>
                  </a:lnTo>
                  <a:lnTo>
                    <a:pt x="1181" y="1987"/>
                  </a:lnTo>
                  <a:lnTo>
                    <a:pt x="2360" y="3854"/>
                  </a:lnTo>
                  <a:lnTo>
                    <a:pt x="2420" y="4048"/>
                  </a:lnTo>
                  <a:lnTo>
                    <a:pt x="2540" y="4048"/>
                  </a:lnTo>
                  <a:cubicBezTo>
                    <a:pt x="2614" y="4048"/>
                    <a:pt x="2614" y="3988"/>
                    <a:pt x="2614" y="3928"/>
                  </a:cubicBezTo>
                  <a:lnTo>
                    <a:pt x="2540" y="3854"/>
                  </a:lnTo>
                  <a:lnTo>
                    <a:pt x="1420" y="1987"/>
                  </a:lnTo>
                  <a:lnTo>
                    <a:pt x="1300" y="1748"/>
                  </a:lnTo>
                  <a:lnTo>
                    <a:pt x="374" y="25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4777200" y="3751412"/>
              <a:ext cx="233488" cy="350376"/>
            </a:xfrm>
            <a:custGeom>
              <a:avLst/>
              <a:gdLst/>
              <a:ahLst/>
              <a:cxnLst/>
              <a:rect l="l" t="t" r="r" b="b"/>
              <a:pathLst>
                <a:path w="5661" h="8495" extrusionOk="0">
                  <a:moveTo>
                    <a:pt x="117" y="0"/>
                  </a:moveTo>
                  <a:cubicBezTo>
                    <a:pt x="100" y="0"/>
                    <a:pt x="80" y="7"/>
                    <a:pt x="60" y="27"/>
                  </a:cubicBezTo>
                  <a:cubicBezTo>
                    <a:pt x="0" y="27"/>
                    <a:pt x="0" y="87"/>
                    <a:pt x="0" y="146"/>
                  </a:cubicBezTo>
                  <a:lnTo>
                    <a:pt x="807" y="1401"/>
                  </a:lnTo>
                  <a:lnTo>
                    <a:pt x="1001" y="1640"/>
                  </a:lnTo>
                  <a:lnTo>
                    <a:pt x="1867" y="2954"/>
                  </a:lnTo>
                  <a:lnTo>
                    <a:pt x="1987" y="3133"/>
                  </a:lnTo>
                  <a:lnTo>
                    <a:pt x="2868" y="4507"/>
                  </a:lnTo>
                  <a:lnTo>
                    <a:pt x="2987" y="4702"/>
                  </a:lnTo>
                  <a:lnTo>
                    <a:pt x="3988" y="6255"/>
                  </a:lnTo>
                  <a:lnTo>
                    <a:pt x="4107" y="6434"/>
                  </a:lnTo>
                  <a:lnTo>
                    <a:pt x="5347" y="8301"/>
                  </a:lnTo>
                  <a:lnTo>
                    <a:pt x="5481" y="8495"/>
                  </a:lnTo>
                  <a:lnTo>
                    <a:pt x="5601" y="8495"/>
                  </a:lnTo>
                  <a:cubicBezTo>
                    <a:pt x="5661" y="8495"/>
                    <a:pt x="5661" y="8361"/>
                    <a:pt x="5661" y="8361"/>
                  </a:cubicBezTo>
                  <a:lnTo>
                    <a:pt x="5601" y="8301"/>
                  </a:lnTo>
                  <a:lnTo>
                    <a:pt x="4421" y="6434"/>
                  </a:lnTo>
                  <a:lnTo>
                    <a:pt x="4227" y="6255"/>
                  </a:lnTo>
                  <a:lnTo>
                    <a:pt x="3241" y="4702"/>
                  </a:lnTo>
                  <a:lnTo>
                    <a:pt x="3107" y="4507"/>
                  </a:lnTo>
                  <a:lnTo>
                    <a:pt x="2240" y="3133"/>
                  </a:lnTo>
                  <a:lnTo>
                    <a:pt x="2121" y="2954"/>
                  </a:lnTo>
                  <a:lnTo>
                    <a:pt x="1240" y="1640"/>
                  </a:lnTo>
                  <a:lnTo>
                    <a:pt x="1061" y="1401"/>
                  </a:lnTo>
                  <a:lnTo>
                    <a:pt x="254" y="146"/>
                  </a:lnTo>
                  <a:lnTo>
                    <a:pt x="179" y="27"/>
                  </a:lnTo>
                  <a:cubicBezTo>
                    <a:pt x="179" y="27"/>
                    <a:pt x="153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4009682" y="4130120"/>
              <a:ext cx="697948" cy="227920"/>
            </a:xfrm>
            <a:custGeom>
              <a:avLst/>
              <a:gdLst/>
              <a:ahLst/>
              <a:cxnLst/>
              <a:rect l="l" t="t" r="r" b="b"/>
              <a:pathLst>
                <a:path w="16922" h="5526" extrusionOk="0">
                  <a:moveTo>
                    <a:pt x="14308" y="239"/>
                  </a:moveTo>
                  <a:cubicBezTo>
                    <a:pt x="14442" y="239"/>
                    <a:pt x="14562" y="239"/>
                    <a:pt x="14681" y="299"/>
                  </a:cubicBezTo>
                  <a:cubicBezTo>
                    <a:pt x="14816" y="373"/>
                    <a:pt x="14935" y="493"/>
                    <a:pt x="14995" y="612"/>
                  </a:cubicBezTo>
                  <a:lnTo>
                    <a:pt x="16548" y="3360"/>
                  </a:lnTo>
                  <a:cubicBezTo>
                    <a:pt x="16683" y="3540"/>
                    <a:pt x="16683" y="3853"/>
                    <a:pt x="16548" y="4032"/>
                  </a:cubicBezTo>
                  <a:cubicBezTo>
                    <a:pt x="16429" y="4286"/>
                    <a:pt x="16250" y="4406"/>
                    <a:pt x="15936" y="4480"/>
                  </a:cubicBezTo>
                  <a:lnTo>
                    <a:pt x="1807" y="5347"/>
                  </a:lnTo>
                  <a:cubicBezTo>
                    <a:pt x="1434" y="5347"/>
                    <a:pt x="1061" y="5093"/>
                    <a:pt x="1001" y="4719"/>
                  </a:cubicBezTo>
                  <a:lnTo>
                    <a:pt x="314" y="1553"/>
                  </a:lnTo>
                  <a:cubicBezTo>
                    <a:pt x="254" y="1299"/>
                    <a:pt x="314" y="1120"/>
                    <a:pt x="433" y="926"/>
                  </a:cubicBezTo>
                  <a:cubicBezTo>
                    <a:pt x="568" y="747"/>
                    <a:pt x="807" y="612"/>
                    <a:pt x="1001" y="612"/>
                  </a:cubicBezTo>
                  <a:lnTo>
                    <a:pt x="14308" y="239"/>
                  </a:lnTo>
                  <a:close/>
                  <a:moveTo>
                    <a:pt x="14308" y="0"/>
                  </a:moveTo>
                  <a:lnTo>
                    <a:pt x="1001" y="433"/>
                  </a:lnTo>
                  <a:cubicBezTo>
                    <a:pt x="687" y="433"/>
                    <a:pt x="433" y="553"/>
                    <a:pt x="254" y="806"/>
                  </a:cubicBezTo>
                  <a:cubicBezTo>
                    <a:pt x="60" y="986"/>
                    <a:pt x="0" y="1299"/>
                    <a:pt x="60" y="1613"/>
                  </a:cubicBezTo>
                  <a:lnTo>
                    <a:pt x="807" y="4779"/>
                  </a:lnTo>
                  <a:cubicBezTo>
                    <a:pt x="867" y="5033"/>
                    <a:pt x="1061" y="5287"/>
                    <a:pt x="1240" y="5406"/>
                  </a:cubicBezTo>
                  <a:cubicBezTo>
                    <a:pt x="1434" y="5466"/>
                    <a:pt x="1613" y="5526"/>
                    <a:pt x="1807" y="5526"/>
                  </a:cubicBezTo>
                  <a:lnTo>
                    <a:pt x="15996" y="4660"/>
                  </a:lnTo>
                  <a:cubicBezTo>
                    <a:pt x="16309" y="4660"/>
                    <a:pt x="16623" y="4480"/>
                    <a:pt x="16742" y="4167"/>
                  </a:cubicBezTo>
                  <a:cubicBezTo>
                    <a:pt x="16922" y="3853"/>
                    <a:pt x="16922" y="3540"/>
                    <a:pt x="16742" y="3226"/>
                  </a:cubicBezTo>
                  <a:lnTo>
                    <a:pt x="15189" y="493"/>
                  </a:lnTo>
                  <a:cubicBezTo>
                    <a:pt x="14995" y="179"/>
                    <a:pt x="14681" y="0"/>
                    <a:pt x="14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22" name="Google Shape;622;p37"/>
          <p:cNvGrpSpPr/>
          <p:nvPr/>
        </p:nvGrpSpPr>
        <p:grpSpPr>
          <a:xfrm rot="-6764559">
            <a:off x="7835541" y="1815672"/>
            <a:ext cx="1663922" cy="1027849"/>
            <a:chOff x="-3630984" y="-662250"/>
            <a:chExt cx="2196926" cy="1356865"/>
          </a:xfrm>
        </p:grpSpPr>
        <p:sp>
          <p:nvSpPr>
            <p:cNvPr id="623" name="Google Shape;623;p37"/>
            <p:cNvSpPr/>
            <p:nvPr/>
          </p:nvSpPr>
          <p:spPr>
            <a:xfrm>
              <a:off x="-2327280" y="-662250"/>
              <a:ext cx="893221" cy="789617"/>
            </a:xfrm>
            <a:custGeom>
              <a:avLst/>
              <a:gdLst/>
              <a:ahLst/>
              <a:cxnLst/>
              <a:rect l="l" t="t" r="r" b="b"/>
              <a:pathLst>
                <a:path w="14622" h="12926" extrusionOk="0">
                  <a:moveTo>
                    <a:pt x="8397" y="1"/>
                  </a:moveTo>
                  <a:cubicBezTo>
                    <a:pt x="8049" y="1"/>
                    <a:pt x="7698" y="37"/>
                    <a:pt x="7349" y="111"/>
                  </a:cubicBezTo>
                  <a:lnTo>
                    <a:pt x="5108" y="604"/>
                  </a:lnTo>
                  <a:cubicBezTo>
                    <a:pt x="4854" y="604"/>
                    <a:pt x="4660" y="723"/>
                    <a:pt x="4481" y="783"/>
                  </a:cubicBezTo>
                  <a:cubicBezTo>
                    <a:pt x="4421" y="858"/>
                    <a:pt x="4362" y="858"/>
                    <a:pt x="4287" y="858"/>
                  </a:cubicBezTo>
                  <a:cubicBezTo>
                    <a:pt x="3988" y="1037"/>
                    <a:pt x="3675" y="1231"/>
                    <a:pt x="3421" y="1530"/>
                  </a:cubicBezTo>
                  <a:lnTo>
                    <a:pt x="1" y="5144"/>
                  </a:lnTo>
                  <a:lnTo>
                    <a:pt x="5168" y="12925"/>
                  </a:lnTo>
                  <a:lnTo>
                    <a:pt x="9708" y="12059"/>
                  </a:lnTo>
                  <a:cubicBezTo>
                    <a:pt x="9888" y="12059"/>
                    <a:pt x="10141" y="11984"/>
                    <a:pt x="10336" y="11925"/>
                  </a:cubicBezTo>
                  <a:cubicBezTo>
                    <a:pt x="10336" y="11865"/>
                    <a:pt x="10395" y="11865"/>
                    <a:pt x="10455" y="11865"/>
                  </a:cubicBezTo>
                  <a:cubicBezTo>
                    <a:pt x="10828" y="11686"/>
                    <a:pt x="11142" y="11432"/>
                    <a:pt x="11456" y="11118"/>
                  </a:cubicBezTo>
                  <a:lnTo>
                    <a:pt x="12815" y="9744"/>
                  </a:lnTo>
                  <a:cubicBezTo>
                    <a:pt x="14308" y="8131"/>
                    <a:pt x="14622" y="5712"/>
                    <a:pt x="13502" y="3770"/>
                  </a:cubicBezTo>
                  <a:lnTo>
                    <a:pt x="12695" y="2471"/>
                  </a:lnTo>
                  <a:cubicBezTo>
                    <a:pt x="11811" y="914"/>
                    <a:pt x="10147" y="1"/>
                    <a:pt x="8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-2065464" y="-614419"/>
              <a:ext cx="376910" cy="680637"/>
            </a:xfrm>
            <a:custGeom>
              <a:avLst/>
              <a:gdLst/>
              <a:ahLst/>
              <a:cxnLst/>
              <a:rect l="l" t="t" r="r" b="b"/>
              <a:pathLst>
                <a:path w="6170" h="11142" extrusionOk="0">
                  <a:moveTo>
                    <a:pt x="195" y="0"/>
                  </a:moveTo>
                  <a:cubicBezTo>
                    <a:pt x="135" y="75"/>
                    <a:pt x="76" y="75"/>
                    <a:pt x="1" y="75"/>
                  </a:cubicBezTo>
                  <a:cubicBezTo>
                    <a:pt x="509" y="822"/>
                    <a:pt x="882" y="1568"/>
                    <a:pt x="1315" y="2315"/>
                  </a:cubicBezTo>
                  <a:lnTo>
                    <a:pt x="6050" y="11142"/>
                  </a:lnTo>
                  <a:cubicBezTo>
                    <a:pt x="6050" y="11082"/>
                    <a:pt x="6109" y="11082"/>
                    <a:pt x="6169" y="11082"/>
                  </a:cubicBezTo>
                  <a:lnTo>
                    <a:pt x="1435" y="2240"/>
                  </a:lnTo>
                  <a:cubicBezTo>
                    <a:pt x="1061" y="1494"/>
                    <a:pt x="628" y="747"/>
                    <a:pt x="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-3630984" y="-104471"/>
              <a:ext cx="1223522" cy="799086"/>
            </a:xfrm>
            <a:custGeom>
              <a:avLst/>
              <a:gdLst/>
              <a:ahLst/>
              <a:cxnLst/>
              <a:rect l="l" t="t" r="r" b="b"/>
              <a:pathLst>
                <a:path w="20029" h="13081" extrusionOk="0">
                  <a:moveTo>
                    <a:pt x="17295" y="1"/>
                  </a:moveTo>
                  <a:lnTo>
                    <a:pt x="1300" y="9201"/>
                  </a:lnTo>
                  <a:cubicBezTo>
                    <a:pt x="314" y="9768"/>
                    <a:pt x="1" y="11008"/>
                    <a:pt x="493" y="12008"/>
                  </a:cubicBezTo>
                  <a:cubicBezTo>
                    <a:pt x="880" y="12690"/>
                    <a:pt x="1579" y="13081"/>
                    <a:pt x="2278" y="13081"/>
                  </a:cubicBezTo>
                  <a:cubicBezTo>
                    <a:pt x="2605" y="13081"/>
                    <a:pt x="2932" y="12996"/>
                    <a:pt x="3227" y="12815"/>
                  </a:cubicBezTo>
                  <a:lnTo>
                    <a:pt x="20028" y="4287"/>
                  </a:lnTo>
                  <a:lnTo>
                    <a:pt x="17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-2973207" y="-609899"/>
              <a:ext cx="1132257" cy="1235373"/>
            </a:xfrm>
            <a:custGeom>
              <a:avLst/>
              <a:gdLst/>
              <a:ahLst/>
              <a:cxnLst/>
              <a:rect l="l" t="t" r="r" b="b"/>
              <a:pathLst>
                <a:path w="18535" h="20223" extrusionOk="0">
                  <a:moveTo>
                    <a:pt x="10575" y="1"/>
                  </a:moveTo>
                  <a:lnTo>
                    <a:pt x="1" y="5840"/>
                  </a:lnTo>
                  <a:lnTo>
                    <a:pt x="3107" y="11575"/>
                  </a:lnTo>
                  <a:lnTo>
                    <a:pt x="5094" y="15175"/>
                  </a:lnTo>
                  <a:lnTo>
                    <a:pt x="7274" y="19043"/>
                  </a:lnTo>
                  <a:lnTo>
                    <a:pt x="7901" y="20223"/>
                  </a:lnTo>
                  <a:lnTo>
                    <a:pt x="18535" y="14308"/>
                  </a:lnTo>
                  <a:lnTo>
                    <a:pt x="17848" y="13188"/>
                  </a:lnTo>
                  <a:lnTo>
                    <a:pt x="105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-2513410" y="-526883"/>
              <a:ext cx="566648" cy="802018"/>
            </a:xfrm>
            <a:custGeom>
              <a:avLst/>
              <a:gdLst/>
              <a:ahLst/>
              <a:cxnLst/>
              <a:rect l="l" t="t" r="r" b="b"/>
              <a:pathLst>
                <a:path w="9276" h="13129" extrusionOk="0">
                  <a:moveTo>
                    <a:pt x="2555" y="1"/>
                  </a:moveTo>
                  <a:lnTo>
                    <a:pt x="1" y="1554"/>
                  </a:lnTo>
                  <a:lnTo>
                    <a:pt x="6527" y="13129"/>
                  </a:lnTo>
                  <a:lnTo>
                    <a:pt x="9275" y="11635"/>
                  </a:lnTo>
                  <a:lnTo>
                    <a:pt x="25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-2528865" y="195708"/>
              <a:ext cx="687906" cy="429751"/>
            </a:xfrm>
            <a:custGeom>
              <a:avLst/>
              <a:gdLst/>
              <a:ahLst/>
              <a:cxnLst/>
              <a:rect l="l" t="t" r="r" b="b"/>
              <a:pathLst>
                <a:path w="11261" h="7035" extrusionOk="0">
                  <a:moveTo>
                    <a:pt x="10574" y="0"/>
                  </a:moveTo>
                  <a:lnTo>
                    <a:pt x="0" y="5855"/>
                  </a:lnTo>
                  <a:lnTo>
                    <a:pt x="627" y="7035"/>
                  </a:lnTo>
                  <a:lnTo>
                    <a:pt x="11261" y="1120"/>
                  </a:lnTo>
                  <a:lnTo>
                    <a:pt x="105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71" name="Picture 71" descr="eerdiaggram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21285" y="0"/>
            <a:ext cx="8989695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Journalism Workshop: How to Create a Report by Slidesgo">
  <a:themeElements>
    <a:clrScheme name="Simple Light">
      <a:dk1>
        <a:srgbClr val="000000"/>
      </a:dk1>
      <a:lt1>
        <a:srgbClr val="204473"/>
      </a:lt1>
      <a:dk2>
        <a:srgbClr val="9BC0D9"/>
      </a:dk2>
      <a:lt2>
        <a:srgbClr val="FFBAAB"/>
      </a:lt2>
      <a:accent1>
        <a:srgbClr val="FCA28E"/>
      </a:accent1>
      <a:accent2>
        <a:srgbClr val="ECF0F0"/>
      </a:accent2>
      <a:accent3>
        <a:srgbClr val="A1A6A7"/>
      </a:accent3>
      <a:accent4>
        <a:srgbClr val="FFFFFF"/>
      </a:accent4>
      <a:accent5>
        <a:srgbClr val="FFFFFF"/>
      </a:accent5>
      <a:accent6>
        <a:srgbClr val="FFFFFF"/>
      </a:accent6>
      <a:hlink>
        <a:srgbClr val="2044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1434</Words>
  <Application>WPS Presentation</Application>
  <PresentationFormat/>
  <Paragraphs>106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SimSun</vt:lpstr>
      <vt:lpstr>Wingdings</vt:lpstr>
      <vt:lpstr>Arial</vt:lpstr>
      <vt:lpstr>Signika</vt:lpstr>
      <vt:lpstr>Nobile</vt:lpstr>
      <vt:lpstr>Roboto Condensed Light</vt:lpstr>
      <vt:lpstr>Segoe Print</vt:lpstr>
      <vt:lpstr>Bebas Neue</vt:lpstr>
      <vt:lpstr>Open Sans</vt:lpstr>
      <vt:lpstr>PT Sans</vt:lpstr>
      <vt:lpstr>Proxima Nova</vt:lpstr>
      <vt:lpstr>Microsoft YaHei</vt:lpstr>
      <vt:lpstr>Arial Unicode MS</vt:lpstr>
      <vt:lpstr>Calibri</vt:lpstr>
      <vt:lpstr>Amatic SC</vt:lpstr>
      <vt:lpstr>Roboto Medium</vt:lpstr>
      <vt:lpstr>Journalism Workshop: How to Create a Report by Slidesgo</vt:lpstr>
      <vt:lpstr>Journalism Workshop: How to Create a Report</vt:lpstr>
      <vt:lpstr>04</vt:lpstr>
      <vt:lpstr>Contents of this template</vt:lpstr>
      <vt:lpstr>01</vt:lpstr>
      <vt:lpstr>Introduction</vt:lpstr>
      <vt:lpstr>01</vt:lpstr>
      <vt:lpstr>Recommendations</vt:lpstr>
      <vt:lpstr>02</vt:lpstr>
      <vt:lpstr>—Someone Famous</vt:lpstr>
      <vt:lpstr>03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khách sạn</dc:title>
  <dc:creator/>
  <cp:lastModifiedBy>Ma Thi Ngoc Quynh</cp:lastModifiedBy>
  <cp:revision>2</cp:revision>
  <dcterms:created xsi:type="dcterms:W3CDTF">2024-05-09T16:04:23Z</dcterms:created>
  <dcterms:modified xsi:type="dcterms:W3CDTF">2024-05-09T16:04:48Z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80455434BC0E439692003B6B559633A1_13</vt:lpwstr>
  </property>
  <property fmtid="{D5CDD505-2E9C-101B-9397-08002B2CF9AE}" pid="3" name="KSOProductBuildVer">
    <vt:lpwstr>1033-12.2.0.16909</vt:lpwstr>
  </property>
</Properties>
</file>