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323" r:id="rId14"/>
    <p:sldId id="32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32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21" r:id="rId35"/>
    <p:sldId id="311" r:id="rId36"/>
    <p:sldId id="310" r:id="rId37"/>
    <p:sldId id="309" r:id="rId38"/>
    <p:sldId id="308" r:id="rId39"/>
    <p:sldId id="306" r:id="rId40"/>
    <p:sldId id="304" r:id="rId41"/>
    <p:sldId id="303" r:id="rId42"/>
    <p:sldId id="300" r:id="rId43"/>
    <p:sldId id="299" r:id="rId44"/>
    <p:sldId id="298" r:id="rId45"/>
    <p:sldId id="292" r:id="rId46"/>
    <p:sldId id="325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2" r:id="rId5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53C"/>
    <a:srgbClr val="191919"/>
    <a:srgbClr val="EE5EB7"/>
    <a:srgbClr val="86EAE9"/>
    <a:srgbClr val="C55A11"/>
    <a:srgbClr val="CFD5EA"/>
    <a:srgbClr val="F2F2EB"/>
    <a:srgbClr val="F0F0F0"/>
    <a:srgbClr val="D69C5D"/>
    <a:srgbClr val="01B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2D98C-FBB2-4BD2-AADF-0EA9DE868F1C}" v="2731" dt="2022-06-09T15:14:10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8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8ABAB-C88D-4420-8755-CF20F5461CD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8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73A5D9-2B8F-A5A6-F5FF-AE34E605E38F}"/>
              </a:ext>
            </a:extLst>
          </p:cNvPr>
          <p:cNvSpPr/>
          <p:nvPr/>
        </p:nvSpPr>
        <p:spPr>
          <a:xfrm>
            <a:off x="6095999" y="-1"/>
            <a:ext cx="6096001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B810A-8990-07FE-94FA-3B5747328829}"/>
              </a:ext>
            </a:extLst>
          </p:cNvPr>
          <p:cNvSpPr txBox="1"/>
          <p:nvPr/>
        </p:nvSpPr>
        <p:spPr>
          <a:xfrm>
            <a:off x="2230038" y="2484643"/>
            <a:ext cx="77319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86EAE9"/>
                </a:solidFill>
                <a:latin typeface="Aileron "/>
              </a:rPr>
              <a:t>MTH10407</a:t>
            </a:r>
            <a:endParaRPr lang="en-US" sz="9600" b="1" dirty="0">
              <a:solidFill>
                <a:srgbClr val="86EAE9"/>
              </a:solidFill>
              <a:latin typeface="Aileron 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9A900B-CF53-936C-D16D-9C2CF72A89EB}"/>
              </a:ext>
            </a:extLst>
          </p:cNvPr>
          <p:cNvSpPr/>
          <p:nvPr/>
        </p:nvSpPr>
        <p:spPr>
          <a:xfrm>
            <a:off x="2078827" y="1515010"/>
            <a:ext cx="8034339" cy="3508925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899344F9-29A8-8ACC-20DF-CEB74F6B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10071"/>
            <a:ext cx="1571700" cy="12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9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3E203C-5E77-8403-FCAC-3799632DF113}"/>
              </a:ext>
            </a:extLst>
          </p:cNvPr>
          <p:cNvGrpSpPr/>
          <p:nvPr/>
        </p:nvGrpSpPr>
        <p:grpSpPr>
          <a:xfrm>
            <a:off x="584271" y="370811"/>
            <a:ext cx="9439148" cy="1323439"/>
            <a:chOff x="3822771" y="3537727"/>
            <a:chExt cx="7822131" cy="10967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CE293D-2364-6D71-9BED-DD15C66F2FD1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25989B-08FA-2794-EF5C-C9E830DBD31C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096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C7CB20F-B32D-97B9-1BA5-4CF76A56E287}"/>
              </a:ext>
            </a:extLst>
          </p:cNvPr>
          <p:cNvSpPr txBox="1"/>
          <p:nvPr/>
        </p:nvSpPr>
        <p:spPr>
          <a:xfrm>
            <a:off x="762920" y="3676016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(Infix) 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sang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(Postfix)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97026-6C12-586E-9F9D-879BFF9FDA31}"/>
              </a:ext>
            </a:extLst>
          </p:cNvPr>
          <p:cNvSpPr txBox="1"/>
          <p:nvPr/>
        </p:nvSpPr>
        <p:spPr>
          <a:xfrm>
            <a:off x="762920" y="4564330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Áp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dụng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nguyên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lý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Stack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để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tính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toán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87E3F-98A0-3E48-3CC4-770E9A5727BD}"/>
              </a:ext>
            </a:extLst>
          </p:cNvPr>
          <p:cNvSpPr txBox="1"/>
          <p:nvPr/>
        </p:nvSpPr>
        <p:spPr>
          <a:xfrm>
            <a:off x="762920" y="2669130"/>
            <a:ext cx="144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itchFamily="2" charset="0"/>
                <a:ea typeface="Roboto" pitchFamily="2" charset="0"/>
              </a:rPr>
              <a:t>Ý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tưởng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DE9FF-49FD-E240-6034-886716B64CFE}"/>
              </a:ext>
            </a:extLst>
          </p:cNvPr>
          <p:cNvSpPr/>
          <p:nvPr/>
        </p:nvSpPr>
        <p:spPr>
          <a:xfrm>
            <a:off x="676276" y="2562225"/>
            <a:ext cx="2114550" cy="748697"/>
          </a:xfrm>
          <a:prstGeom prst="rect">
            <a:avLst/>
          </a:prstGeom>
          <a:solidFill>
            <a:schemeClr val="accent6">
              <a:lumMod val="20000"/>
              <a:lumOff val="80000"/>
              <a:alpha val="26000"/>
            </a:schemeClr>
          </a:solidFill>
          <a:ln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5815A-E0E2-52C1-A618-A12CC9901FBD}"/>
              </a:ext>
            </a:extLst>
          </p:cNvPr>
          <p:cNvCxnSpPr>
            <a:cxnSpLocks/>
          </p:cNvCxnSpPr>
          <p:nvPr/>
        </p:nvCxnSpPr>
        <p:spPr>
          <a:xfrm>
            <a:off x="673100" y="2555875"/>
            <a:ext cx="0" cy="271145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65C387-3CAB-EC76-4476-86AE13EFE80B}"/>
              </a:ext>
            </a:extLst>
          </p:cNvPr>
          <p:cNvCxnSpPr>
            <a:cxnSpLocks/>
          </p:cNvCxnSpPr>
          <p:nvPr/>
        </p:nvCxnSpPr>
        <p:spPr>
          <a:xfrm>
            <a:off x="673100" y="425767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EB6E0C-5EF8-D8BD-5067-E32DE7F1184F}"/>
              </a:ext>
            </a:extLst>
          </p:cNvPr>
          <p:cNvCxnSpPr>
            <a:cxnSpLocks/>
          </p:cNvCxnSpPr>
          <p:nvPr/>
        </p:nvCxnSpPr>
        <p:spPr>
          <a:xfrm>
            <a:off x="673100" y="526732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06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6CA200-3D5A-C68E-3FDA-29F190A832F9}"/>
              </a:ext>
            </a:extLst>
          </p:cNvPr>
          <p:cNvSpPr/>
          <p:nvPr/>
        </p:nvSpPr>
        <p:spPr>
          <a:xfrm>
            <a:off x="2357433" y="6098812"/>
            <a:ext cx="7816464" cy="595815"/>
          </a:xfrm>
          <a:prstGeom prst="rect">
            <a:avLst/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C681D1-C291-FF46-FDDD-C8D01976953E}"/>
              </a:ext>
            </a:extLst>
          </p:cNvPr>
          <p:cNvSpPr/>
          <p:nvPr/>
        </p:nvSpPr>
        <p:spPr>
          <a:xfrm>
            <a:off x="8735501" y="4691307"/>
            <a:ext cx="1438396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D1C8C5-BCFD-7DD8-286F-6D1EC742C7C1}"/>
              </a:ext>
            </a:extLst>
          </p:cNvPr>
          <p:cNvSpPr/>
          <p:nvPr/>
        </p:nvSpPr>
        <p:spPr>
          <a:xfrm>
            <a:off x="7349706" y="5425760"/>
            <a:ext cx="1380226" cy="627898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7BC449-4CDC-CED8-D771-4460593DC3A0}"/>
              </a:ext>
            </a:extLst>
          </p:cNvPr>
          <p:cNvSpPr/>
          <p:nvPr/>
        </p:nvSpPr>
        <p:spPr>
          <a:xfrm>
            <a:off x="7349706" y="3989201"/>
            <a:ext cx="1380226" cy="68929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F82ABE-D1EE-FB2B-C207-BD3C16A8B805}"/>
              </a:ext>
            </a:extLst>
          </p:cNvPr>
          <p:cNvSpPr/>
          <p:nvPr/>
        </p:nvSpPr>
        <p:spPr>
          <a:xfrm>
            <a:off x="6161751" y="4684903"/>
            <a:ext cx="1187955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54629A-8FBE-0B8D-A73B-08FD0D34A7DD}"/>
              </a:ext>
            </a:extLst>
          </p:cNvPr>
          <p:cNvSpPr/>
          <p:nvPr/>
        </p:nvSpPr>
        <p:spPr>
          <a:xfrm>
            <a:off x="4954234" y="5393415"/>
            <a:ext cx="1207517" cy="660242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53A514-650B-C9E1-9A99-BB41C7D7EEB9}"/>
              </a:ext>
            </a:extLst>
          </p:cNvPr>
          <p:cNvSpPr/>
          <p:nvPr/>
        </p:nvSpPr>
        <p:spPr>
          <a:xfrm>
            <a:off x="4908430" y="3999213"/>
            <a:ext cx="1207517" cy="640970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AC7CEA-D3A8-F60D-CED7-CD5E1C39D966}"/>
              </a:ext>
            </a:extLst>
          </p:cNvPr>
          <p:cNvSpPr/>
          <p:nvPr/>
        </p:nvSpPr>
        <p:spPr>
          <a:xfrm>
            <a:off x="3700913" y="4691308"/>
            <a:ext cx="1207517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9797DE-4DEC-0F70-ECE6-04BDC699F663}"/>
              </a:ext>
            </a:extLst>
          </p:cNvPr>
          <p:cNvSpPr/>
          <p:nvPr/>
        </p:nvSpPr>
        <p:spPr>
          <a:xfrm>
            <a:off x="2357433" y="5393416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FCEEE-BA83-5ACB-72EC-EB06819E3B77}"/>
              </a:ext>
            </a:extLst>
          </p:cNvPr>
          <p:cNvSpPr/>
          <p:nvPr/>
        </p:nvSpPr>
        <p:spPr>
          <a:xfrm>
            <a:off x="2357433" y="4014008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C76F9E-1EE6-F35E-DE1F-F93609769637}"/>
              </a:ext>
            </a:extLst>
          </p:cNvPr>
          <p:cNvGrpSpPr/>
          <p:nvPr/>
        </p:nvGrpSpPr>
        <p:grpSpPr>
          <a:xfrm>
            <a:off x="342900" y="292100"/>
            <a:ext cx="4905518" cy="850900"/>
            <a:chOff x="342900" y="292100"/>
            <a:chExt cx="4905518" cy="8509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24BB2D-D4FE-716F-E01E-6789581407AC}"/>
                </a:ext>
              </a:extLst>
            </p:cNvPr>
            <p:cNvSpPr txBox="1"/>
            <p:nvPr/>
          </p:nvSpPr>
          <p:spPr>
            <a:xfrm>
              <a:off x="670975" y="414845"/>
              <a:ext cx="4577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tử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số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học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0DD903-05CA-EF7D-CEA5-F062BE408B5B}"/>
                </a:ext>
              </a:extLst>
            </p:cNvPr>
            <p:cNvSpPr/>
            <p:nvPr/>
          </p:nvSpPr>
          <p:spPr>
            <a:xfrm>
              <a:off x="342900" y="292100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DAB5-A568-86AB-F2BD-29D993139576}"/>
              </a:ext>
            </a:extLst>
          </p:cNvPr>
          <p:cNvGrpSpPr/>
          <p:nvPr/>
        </p:nvGrpSpPr>
        <p:grpSpPr>
          <a:xfrm>
            <a:off x="444500" y="3090166"/>
            <a:ext cx="4744357" cy="770465"/>
            <a:chOff x="342900" y="3342032"/>
            <a:chExt cx="5239657" cy="8509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581114-7408-7E8A-F4B8-7B8C31D155B2}"/>
                </a:ext>
              </a:extLst>
            </p:cNvPr>
            <p:cNvSpPr txBox="1"/>
            <p:nvPr/>
          </p:nvSpPr>
          <p:spPr>
            <a:xfrm>
              <a:off x="1005114" y="3429000"/>
              <a:ext cx="4577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910E74-CB62-5BE7-E5AD-AED4E7759736}"/>
                </a:ext>
              </a:extLst>
            </p:cNvPr>
            <p:cNvSpPr/>
            <p:nvPr/>
          </p:nvSpPr>
          <p:spPr>
            <a:xfrm>
              <a:off x="342900" y="3342032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EA9AF9-5929-CC56-0B08-88D7D10A5903}"/>
              </a:ext>
            </a:extLst>
          </p:cNvPr>
          <p:cNvGrpSpPr/>
          <p:nvPr/>
        </p:nvGrpSpPr>
        <p:grpSpPr>
          <a:xfrm>
            <a:off x="1334406" y="1221747"/>
            <a:ext cx="9769476" cy="1654598"/>
            <a:chOff x="1334406" y="1221747"/>
            <a:chExt cx="9769476" cy="16545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C81301-C553-CE60-DDC8-11927E50378B}"/>
                </a:ext>
              </a:extLst>
            </p:cNvPr>
            <p:cNvSpPr/>
            <p:nvPr/>
          </p:nvSpPr>
          <p:spPr>
            <a:xfrm>
              <a:off x="9339260" y="1320383"/>
              <a:ext cx="151833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4576ED-95BE-C1B5-8986-DD9AFC784501}"/>
                </a:ext>
              </a:extLst>
            </p:cNvPr>
            <p:cNvSpPr/>
            <p:nvPr/>
          </p:nvSpPr>
          <p:spPr>
            <a:xfrm>
              <a:off x="5711596" y="1320383"/>
              <a:ext cx="127340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D1F8A0-198D-7BC4-8A50-F1B46449DD45}"/>
                </a:ext>
              </a:extLst>
            </p:cNvPr>
            <p:cNvSpPr/>
            <p:nvPr/>
          </p:nvSpPr>
          <p:spPr>
            <a:xfrm>
              <a:off x="3006271" y="1309410"/>
              <a:ext cx="1343480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Graphical user interface, table&#10;&#10;Description automatically generated with medium confidence">
              <a:extLst>
                <a:ext uri="{FF2B5EF4-FFF2-40B4-BE49-F238E27FC236}">
                  <a16:creationId xmlns:a16="http://schemas.microsoft.com/office/drawing/2014/main" id="{A31524BB-E6EB-B707-06C2-554F6DF58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9" t="31759" r="5105" b="40833"/>
            <a:stretch/>
          </p:blipFill>
          <p:spPr>
            <a:xfrm>
              <a:off x="1334406" y="1221747"/>
              <a:ext cx="9769476" cy="165459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B9762D-73D7-780B-EE0F-61997B3BD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12049D-49A4-984C-3959-3F230E7903D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18F97-FB5E-05F8-A794-7FEAC21130E9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5</a:t>
              </a:r>
            </a:p>
          </p:txBody>
        </p:sp>
      </p:grp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7FD50CF5-EDBE-2F67-A1B0-F1EB3E1A2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17263" r="2995" b="20251"/>
          <a:stretch/>
        </p:blipFill>
        <p:spPr>
          <a:xfrm>
            <a:off x="2149605" y="3809883"/>
            <a:ext cx="8214504" cy="30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049553-E7F1-8B73-60D2-C54529280169}"/>
              </a:ext>
            </a:extLst>
          </p:cNvPr>
          <p:cNvSpPr/>
          <p:nvPr/>
        </p:nvSpPr>
        <p:spPr>
          <a:xfrm>
            <a:off x="7561942" y="4094949"/>
            <a:ext cx="1611087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4A1B5-24B0-AC41-341E-D5F11CA4191E}"/>
              </a:ext>
            </a:extLst>
          </p:cNvPr>
          <p:cNvSpPr/>
          <p:nvPr/>
        </p:nvSpPr>
        <p:spPr>
          <a:xfrm>
            <a:off x="7097486" y="2175019"/>
            <a:ext cx="1959428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0C278-C402-3A98-C039-240E4732BB23}"/>
              </a:ext>
            </a:extLst>
          </p:cNvPr>
          <p:cNvSpPr txBox="1"/>
          <p:nvPr/>
        </p:nvSpPr>
        <p:spPr>
          <a:xfrm>
            <a:off x="670975" y="414845"/>
            <a:ext cx="457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Roboto" pitchFamily="2" charset="0"/>
                <a:ea typeface="Roboto" pitchFamily="2" charset="0"/>
              </a:rPr>
              <a:t>Một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quy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ước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11887-1973-C6D6-575A-E8A4BB7C34F9}"/>
              </a:ext>
            </a:extLst>
          </p:cNvPr>
          <p:cNvSpPr/>
          <p:nvPr/>
        </p:nvSpPr>
        <p:spPr>
          <a:xfrm>
            <a:off x="342900" y="292100"/>
            <a:ext cx="4051300" cy="850900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3DCA29-501A-8738-66E7-AE43B473A8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6130C4-81D7-F21E-AAE3-5887F23472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BF9C9-3E7F-B647-3BAE-0CC4C90E1AA1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6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620CA7-07A8-BF5C-3829-0237D33BA0E5}"/>
              </a:ext>
            </a:extLst>
          </p:cNvPr>
          <p:cNvSpPr txBox="1"/>
          <p:nvPr/>
        </p:nvSpPr>
        <p:spPr>
          <a:xfrm>
            <a:off x="6096000" y="234521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b="0" i="1" dirty="0">
                <a:effectLst/>
                <a:latin typeface="Amasis MT Pro" panose="02040504050005020304" pitchFamily="18" charset="0"/>
              </a:rPr>
              <a:t>π</a:t>
            </a:r>
            <a:r>
              <a:rPr lang="el-GR" sz="3200" b="0" i="0" dirty="0">
                <a:effectLst/>
                <a:latin typeface="Amasis MT Pro" panose="02040504050005020304" pitchFamily="18" charset="0"/>
              </a:rPr>
              <a:t> = </a:t>
            </a:r>
            <a:r>
              <a:rPr lang="en-US" sz="3200" b="0" i="1" dirty="0">
                <a:effectLst/>
                <a:latin typeface="Amasis MT Pro" panose="02040504050005020304" pitchFamily="18" charset="0"/>
              </a:rPr>
              <a:t>pi</a:t>
            </a:r>
            <a:r>
              <a:rPr lang="en-US" sz="3200" b="0" dirty="0">
                <a:effectLst/>
                <a:latin typeface="Amasis MT Pro" panose="02040504050005020304" pitchFamily="18" charset="0"/>
              </a:rPr>
              <a:t> 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= 3.141593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C78D5-909E-01B6-D0E7-ADCA8442EE0B}"/>
              </a:ext>
            </a:extLst>
          </p:cNvPr>
          <p:cNvSpPr txBox="1"/>
          <p:nvPr/>
        </p:nvSpPr>
        <p:spPr>
          <a:xfrm>
            <a:off x="6096000" y="931779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Amasis MT Pro" panose="02040504050005020304" pitchFamily="18" charset="0"/>
              </a:rPr>
              <a:t>e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 = 2.718282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2BFD7-8B86-C3E2-98DA-C0F9B168EC85}"/>
              </a:ext>
            </a:extLst>
          </p:cNvPr>
          <p:cNvSpPr txBox="1"/>
          <p:nvPr/>
        </p:nvSpPr>
        <p:spPr>
          <a:xfrm>
            <a:off x="670974" y="2071607"/>
            <a:ext cx="10587634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nguyên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trước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nguyên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75741-8C44-1881-0240-8FBE85302566}"/>
              </a:ext>
            </a:extLst>
          </p:cNvPr>
          <p:cNvSpPr txBox="1"/>
          <p:nvPr/>
        </p:nvSpPr>
        <p:spPr>
          <a:xfrm>
            <a:off x="670975" y="3999521"/>
            <a:ext cx="1126194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thập phân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sau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thập phân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4D538-19E8-4A57-45CC-D0C72A0E4271}"/>
              </a:ext>
            </a:extLst>
          </p:cNvPr>
          <p:cNvSpPr txBox="1"/>
          <p:nvPr/>
        </p:nvSpPr>
        <p:spPr>
          <a:xfrm>
            <a:off x="4734521" y="3384787"/>
            <a:ext cx="282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0.967 = .967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2D4F4-DB27-FD87-8898-6FFCD57B7B3B}"/>
              </a:ext>
            </a:extLst>
          </p:cNvPr>
          <p:cNvSpPr txBox="1"/>
          <p:nvPr/>
        </p:nvSpPr>
        <p:spPr>
          <a:xfrm>
            <a:off x="4899419" y="5449167"/>
            <a:ext cx="26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5. = 5.0 = 5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380CD2-0012-A717-5519-A700FD4E34DA}"/>
              </a:ext>
            </a:extLst>
          </p:cNvPr>
          <p:cNvSpPr/>
          <p:nvPr/>
        </p:nvSpPr>
        <p:spPr>
          <a:xfrm>
            <a:off x="5964792" y="210276"/>
            <a:ext cx="3861379" cy="1306278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2A841-715B-3BEB-7137-4CCBEE00936C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A295C-7B91-BBB7-4CFD-858A8E0A5462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EFAA4-543F-73F4-F2DF-A8FFACEE93DA}"/>
              </a:ext>
            </a:extLst>
          </p:cNvPr>
          <p:cNvSpPr txBox="1"/>
          <p:nvPr/>
        </p:nvSpPr>
        <p:spPr>
          <a:xfrm>
            <a:off x="331005" y="1275430"/>
            <a:ext cx="11529989" cy="169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con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trỏ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giữ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địa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chỉ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của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nào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đó</a:t>
            </a:r>
            <a:endParaRPr lang="en-US" sz="2400" b="0" i="0" dirty="0"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</a:rPr>
              <a:t>C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hỉ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đoạn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code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chứ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không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data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nào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Arial" panose="020B0604020202020204" pitchFamily="34" charset="0"/>
              </a:rPr>
              <a:t>Cú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pháp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: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Kiểu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trả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Tên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con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&gt;)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Danh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sách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tham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&gt;)</a:t>
            </a:r>
            <a:endParaRPr lang="en-US" sz="2400" b="1" dirty="0">
              <a:solidFill>
                <a:srgbClr val="EE5EB7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FC811505-E009-F818-045A-9C72B2974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7" t="2847" r="25441" b="6013"/>
          <a:stretch/>
        </p:blipFill>
        <p:spPr>
          <a:xfrm>
            <a:off x="7422778" y="2874767"/>
            <a:ext cx="3747246" cy="3700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B41107-735C-A5D1-7A2B-D5AE2A62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46" y="3649164"/>
            <a:ext cx="5312036" cy="13402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3CACF57-EC5F-D5E6-7CAA-BB08F67CC60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CFAB2D-73FA-C552-54E1-B7BAC4C13C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89A2A8-F11B-7153-A427-97D242FAE9BB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CF8E026-3C64-5282-EADA-D33008C632C9}"/>
              </a:ext>
            </a:extLst>
          </p:cNvPr>
          <p:cNvSpPr txBox="1"/>
          <p:nvPr/>
        </p:nvSpPr>
        <p:spPr>
          <a:xfrm>
            <a:off x="9179858" y="4908706"/>
            <a:ext cx="122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func</a:t>
            </a:r>
            <a:r>
              <a:rPr lang="en-US" sz="2000" b="1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6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9A017-47F5-9279-1802-D80260E5B956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A42D7-B938-0498-CE15-31E798F13A04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8CDCC-3C6A-99B2-7676-381E3F70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1512460"/>
            <a:ext cx="10193173" cy="4801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BF48D-E172-7EFA-1414-8044670974F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53CB32-0C37-D373-9288-5DE0C2A846D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AA648F-D734-F19D-C962-7C7ACBFE154A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30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EDFAD79-60CE-592A-D7A2-D1E7E6D8BD4D}"/>
              </a:ext>
            </a:extLst>
          </p:cNvPr>
          <p:cNvGrpSpPr/>
          <p:nvPr/>
        </p:nvGrpSpPr>
        <p:grpSpPr>
          <a:xfrm>
            <a:off x="277864" y="2949259"/>
            <a:ext cx="5321572" cy="1169551"/>
            <a:chOff x="412334" y="4536012"/>
            <a:chExt cx="5321572" cy="11695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020882-8DEE-A9FE-570D-11AF1856C840}"/>
                </a:ext>
              </a:extLst>
            </p:cNvPr>
            <p:cNvSpPr txBox="1"/>
            <p:nvPr/>
          </p:nvSpPr>
          <p:spPr>
            <a:xfrm>
              <a:off x="412334" y="4536012"/>
              <a:ext cx="5321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Ứng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dụng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con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trỏ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0C9C76-A940-A297-8340-70538A4DECC2}"/>
                </a:ext>
              </a:extLst>
            </p:cNvPr>
            <p:cNvSpPr txBox="1"/>
            <p:nvPr/>
          </p:nvSpPr>
          <p:spPr>
            <a:xfrm>
              <a:off x="412334" y="5243898"/>
              <a:ext cx="471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86EAE9"/>
                  </a:solidFill>
                </a:rPr>
                <a:t>để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gọi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hàm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thông</a:t>
              </a:r>
              <a:r>
                <a:rPr lang="en-US" sz="2400" dirty="0">
                  <a:solidFill>
                    <a:srgbClr val="86EAE9"/>
                  </a:solidFill>
                </a:rPr>
                <a:t> qua </a:t>
              </a:r>
              <a:r>
                <a:rPr lang="en-US" sz="2400" dirty="0" err="1">
                  <a:solidFill>
                    <a:srgbClr val="86EAE9"/>
                  </a:solidFill>
                </a:rPr>
                <a:t>một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chuỗi</a:t>
              </a:r>
              <a:endPara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A9FDF0-EE5E-7897-44DB-37EA9AE5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06" y="988594"/>
            <a:ext cx="6458094" cy="488081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DCEAF8-3A5A-6411-502F-93EC82A8D11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C87378-385C-266C-8CC8-641CA32636C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1BE644-F88D-A9F5-0689-AD669A6203B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8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D1E323-FE46-D5BD-B730-9AA8234886DA}"/>
              </a:ext>
            </a:extLst>
          </p:cNvPr>
          <p:cNvSpPr txBox="1"/>
          <p:nvPr/>
        </p:nvSpPr>
        <p:spPr>
          <a:xfrm>
            <a:off x="3196894" y="303369"/>
            <a:ext cx="50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map&lt;string, 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(*)(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)&gt; </a:t>
            </a:r>
            <a:r>
              <a:rPr lang="en-US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mp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;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8CBAA0-6726-3639-2B68-721FDA18E5A6}"/>
              </a:ext>
            </a:extLst>
          </p:cNvPr>
          <p:cNvSpPr/>
          <p:nvPr/>
        </p:nvSpPr>
        <p:spPr>
          <a:xfrm>
            <a:off x="3030160" y="206187"/>
            <a:ext cx="5240758" cy="519953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A1000-875F-C195-B359-FA34D0A4C540}"/>
              </a:ext>
            </a:extLst>
          </p:cNvPr>
          <p:cNvSpPr/>
          <p:nvPr/>
        </p:nvSpPr>
        <p:spPr>
          <a:xfrm>
            <a:off x="404448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C7F9A-1775-3014-B201-985C5E5F260B}"/>
              </a:ext>
            </a:extLst>
          </p:cNvPr>
          <p:cNvSpPr/>
          <p:nvPr/>
        </p:nvSpPr>
        <p:spPr>
          <a:xfrm>
            <a:off x="807392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C5F5C6-07B6-D6A8-AC48-2ACFD994923A}"/>
              </a:ext>
            </a:extLst>
          </p:cNvPr>
          <p:cNvSpPr/>
          <p:nvPr/>
        </p:nvSpPr>
        <p:spPr>
          <a:xfrm>
            <a:off x="1210336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FEB7DA-D4D1-1BE1-0F4D-A92068380021}"/>
              </a:ext>
            </a:extLst>
          </p:cNvPr>
          <p:cNvSpPr/>
          <p:nvPr/>
        </p:nvSpPr>
        <p:spPr>
          <a:xfrm>
            <a:off x="1613280" y="431682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55DE4-7D6E-F467-2512-512B0CC88B96}"/>
              </a:ext>
            </a:extLst>
          </p:cNvPr>
          <p:cNvSpPr/>
          <p:nvPr/>
        </p:nvSpPr>
        <p:spPr>
          <a:xfrm>
            <a:off x="770062" y="4292612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846C6-A4A0-DBFE-5E24-B0117374DD5E}"/>
              </a:ext>
            </a:extLst>
          </p:cNvPr>
          <p:cNvSpPr txBox="1"/>
          <p:nvPr/>
        </p:nvSpPr>
        <p:spPr>
          <a:xfrm>
            <a:off x="3827908" y="277776"/>
            <a:ext cx="453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Giải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quyết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bài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toán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53CA8-1B59-3C8B-01BB-7BC8D22D2225}"/>
              </a:ext>
            </a:extLst>
          </p:cNvPr>
          <p:cNvSpPr txBox="1"/>
          <p:nvPr/>
        </p:nvSpPr>
        <p:spPr>
          <a:xfrm>
            <a:off x="1039904" y="2028762"/>
            <a:ext cx="1011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class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err="1">
                <a:solidFill>
                  <a:srgbClr val="8BE9FD"/>
                </a:solidFill>
                <a:effectLst/>
                <a:latin typeface="Fira Code" pitchFamily="1" charset="0"/>
              </a:rPr>
              <a:t>CalculateInfix</a:t>
            </a:r>
            <a:r>
              <a:rPr lang="en-US" sz="2400" b="0">
                <a:solidFill>
                  <a:srgbClr val="8BE9FD"/>
                </a:solidFill>
                <a:effectLst/>
                <a:latin typeface="Fira Code" pitchFamily="1" charset="0"/>
              </a:rPr>
              <a:t>_Solution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{</a:t>
            </a:r>
          </a:p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public:</a:t>
            </a:r>
            <a:endParaRPr lang="en-US" sz="2400" b="0" dirty="0">
              <a:solidFill>
                <a:srgbClr val="F8F8F2"/>
              </a:solidFill>
              <a:effectLst/>
              <a:latin typeface="Fira Code" pitchFamily="1" charset="0"/>
            </a:endParaRP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InfixToPostfix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5FAF5-789B-65F6-C397-D09767C61F82}"/>
              </a:ext>
            </a:extLst>
          </p:cNvPr>
          <p:cNvSpPr/>
          <p:nvPr/>
        </p:nvSpPr>
        <p:spPr>
          <a:xfrm>
            <a:off x="671209" y="1809345"/>
            <a:ext cx="10817157" cy="3920246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50FC4-1B7A-E8D1-076E-F1BBBE9AA69C}"/>
              </a:ext>
            </a:extLst>
          </p:cNvPr>
          <p:cNvSpPr/>
          <p:nvPr/>
        </p:nvSpPr>
        <p:spPr>
          <a:xfrm>
            <a:off x="3599234" y="195053"/>
            <a:ext cx="4961106" cy="873331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50E8BD-4C8D-3556-1F40-143EB6BC913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079787" y="1068384"/>
            <a:ext cx="1" cy="740961"/>
          </a:xfrm>
          <a:prstGeom prst="line">
            <a:avLst/>
          </a:prstGeom>
          <a:ln w="762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EE98A63-B72C-7514-A2FF-BD113B6FC623}"/>
              </a:ext>
            </a:extLst>
          </p:cNvPr>
          <p:cNvSpPr/>
          <p:nvPr/>
        </p:nvSpPr>
        <p:spPr>
          <a:xfrm>
            <a:off x="10346206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9CE798-3021-D18D-7A47-75FDC7FD2A4E}"/>
              </a:ext>
            </a:extLst>
          </p:cNvPr>
          <p:cNvSpPr/>
          <p:nvPr/>
        </p:nvSpPr>
        <p:spPr>
          <a:xfrm>
            <a:off x="10749150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7193E5-04C3-DD9D-CE7B-D24A3E6B2600}"/>
              </a:ext>
            </a:extLst>
          </p:cNvPr>
          <p:cNvSpPr/>
          <p:nvPr/>
        </p:nvSpPr>
        <p:spPr>
          <a:xfrm>
            <a:off x="11152094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56BAFB-B538-09FC-60B7-857A9468F1D1}"/>
              </a:ext>
            </a:extLst>
          </p:cNvPr>
          <p:cNvSpPr/>
          <p:nvPr/>
        </p:nvSpPr>
        <p:spPr>
          <a:xfrm>
            <a:off x="11555038" y="2699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661E77-6024-5A34-0A67-5AC9667DE3BB}"/>
              </a:ext>
            </a:extLst>
          </p:cNvPr>
          <p:cNvSpPr/>
          <p:nvPr/>
        </p:nvSpPr>
        <p:spPr>
          <a:xfrm>
            <a:off x="11114763" y="245688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D7BA3F-2B00-1597-5CF3-21ED0A9B523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33633E-A33C-03ED-8049-6B0DB99F636F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D637E-2FD5-ABA3-0DA8-DF2BC6BB6EC2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6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8E836-3F53-BEBA-CAE0-D1E67D3598D1}"/>
              </a:ext>
            </a:extLst>
          </p:cNvPr>
          <p:cNvSpPr txBox="1"/>
          <p:nvPr/>
        </p:nvSpPr>
        <p:spPr>
          <a:xfrm>
            <a:off x="1686379" y="154644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74EBB-82A2-A4AB-0798-149ECF3340AB}"/>
              </a:ext>
            </a:extLst>
          </p:cNvPr>
          <p:cNvSpPr/>
          <p:nvPr/>
        </p:nvSpPr>
        <p:spPr>
          <a:xfrm>
            <a:off x="-1420813" y="361868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CD5B4-BB19-366D-B4B5-910F2296E938}"/>
              </a:ext>
            </a:extLst>
          </p:cNvPr>
          <p:cNvSpPr txBox="1"/>
          <p:nvPr/>
        </p:nvSpPr>
        <p:spPr>
          <a:xfrm>
            <a:off x="1686379" y="2223208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13ED9-455E-E39C-E4AF-3948AAA8E306}"/>
              </a:ext>
            </a:extLst>
          </p:cNvPr>
          <p:cNvSpPr/>
          <p:nvPr/>
        </p:nvSpPr>
        <p:spPr>
          <a:xfrm>
            <a:off x="-1420813" y="2430432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A582A-2D23-D301-2177-7D543937024E}"/>
              </a:ext>
            </a:extLst>
          </p:cNvPr>
          <p:cNvSpPr txBox="1"/>
          <p:nvPr/>
        </p:nvSpPr>
        <p:spPr>
          <a:xfrm>
            <a:off x="1686379" y="4170470"/>
            <a:ext cx="6778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7998B-4311-21B7-E2A7-F23FF0AC864E}"/>
              </a:ext>
            </a:extLst>
          </p:cNvPr>
          <p:cNvSpPr/>
          <p:nvPr/>
        </p:nvSpPr>
        <p:spPr>
          <a:xfrm>
            <a:off x="-1420813" y="4377694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0627E-2F76-69BD-DF1A-A7597FA7CDE7}"/>
              </a:ext>
            </a:extLst>
          </p:cNvPr>
          <p:cNvSpPr txBox="1"/>
          <p:nvPr/>
        </p:nvSpPr>
        <p:spPr>
          <a:xfrm>
            <a:off x="1686379" y="793194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’0’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’9’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30CE9-039A-D065-B77B-C4F2A3516024}"/>
              </a:ext>
            </a:extLst>
          </p:cNvPr>
          <p:cNvSpPr txBox="1"/>
          <p:nvPr/>
        </p:nvSpPr>
        <p:spPr>
          <a:xfrm>
            <a:off x="1686379" y="2807983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chữ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‘a’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‘z’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01C25-DDFC-703A-128F-DEE5852046B6}"/>
              </a:ext>
            </a:extLst>
          </p:cNvPr>
          <p:cNvSpPr txBox="1"/>
          <p:nvPr/>
        </p:nvSpPr>
        <p:spPr>
          <a:xfrm>
            <a:off x="1686378" y="4755245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Roboto" pitchFamily="2" charset="0"/>
                <a:ea typeface="Roboto" pitchFamily="2" charset="0"/>
              </a:rPr>
              <a:t>Trả về mức độ ưu tiên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16C27D-3C6E-BF3D-3E6D-07FDB9E4433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C6C34B-4E58-EEAC-AB7D-DC34A445225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2D023-89CD-1361-23E9-38916091FB2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10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7C110C-8D9D-550D-5B54-16FB985081FF}"/>
              </a:ext>
            </a:extLst>
          </p:cNvPr>
          <p:cNvCxnSpPr/>
          <p:nvPr/>
        </p:nvCxnSpPr>
        <p:spPr>
          <a:xfrm>
            <a:off x="1686378" y="739419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BC13B4-3EB5-CC58-01C4-BD39B33395F7}"/>
              </a:ext>
            </a:extLst>
          </p:cNvPr>
          <p:cNvCxnSpPr/>
          <p:nvPr/>
        </p:nvCxnSpPr>
        <p:spPr>
          <a:xfrm>
            <a:off x="1686378" y="2828945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FCB88-AAC3-4559-41B4-CF4E8D0A4AC9}"/>
              </a:ext>
            </a:extLst>
          </p:cNvPr>
          <p:cNvCxnSpPr/>
          <p:nvPr/>
        </p:nvCxnSpPr>
        <p:spPr>
          <a:xfrm>
            <a:off x="1686378" y="4718150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DA05E5-AB7A-2FBF-6E2B-F571ADA9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83928"/>
              </p:ext>
            </p:extLst>
          </p:nvPr>
        </p:nvGraphicFramePr>
        <p:xfrm>
          <a:off x="1380524" y="5225326"/>
          <a:ext cx="9400601" cy="115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116">
                  <a:extLst>
                    <a:ext uri="{9D8B030D-6E8A-4147-A177-3AD203B41FA5}">
                      <a16:colId xmlns:a16="http://schemas.microsoft.com/office/drawing/2014/main" val="1897356749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3484604677"/>
                    </a:ext>
                  </a:extLst>
                </a:gridCol>
                <a:gridCol w="897485">
                  <a:extLst>
                    <a:ext uri="{9D8B030D-6E8A-4147-A177-3AD203B41FA5}">
                      <a16:colId xmlns:a16="http://schemas.microsoft.com/office/drawing/2014/main" val="2547940441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2350252947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656965069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42102887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36842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66647384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777692565"/>
                    </a:ext>
                  </a:extLst>
                </a:gridCol>
              </a:tblGrid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Toán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tử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(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*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/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^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Hàm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3590605310"/>
                  </a:ext>
                </a:extLst>
              </a:tr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Độ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ưu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tiên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3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4</a:t>
                      </a: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242660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8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c 54">
            <a:extLst>
              <a:ext uri="{FF2B5EF4-FFF2-40B4-BE49-F238E27FC236}">
                <a16:creationId xmlns:a16="http://schemas.microsoft.com/office/drawing/2014/main" id="{A588B448-2FA8-10FE-C293-DB7152AE2D4F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1B970-7FEF-BD26-0CD4-FA58F82B57E2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BEC25F-6DA4-9665-506F-42CC2F64AF1C}"/>
              </a:ext>
            </a:extLst>
          </p:cNvPr>
          <p:cNvSpPr txBox="1"/>
          <p:nvPr/>
        </p:nvSpPr>
        <p:spPr>
          <a:xfrm>
            <a:off x="4992915" y="3186139"/>
            <a:ext cx="71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5 -    sqrt    (    9)   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0EFB53-57E0-416E-2A81-D332FA019716}"/>
              </a:ext>
            </a:extLst>
          </p:cNvPr>
          <p:cNvGrpSpPr/>
          <p:nvPr/>
        </p:nvGrpSpPr>
        <p:grpSpPr>
          <a:xfrm>
            <a:off x="5051087" y="3541475"/>
            <a:ext cx="6681635" cy="111450"/>
            <a:chOff x="5051087" y="3541475"/>
            <a:chExt cx="6681635" cy="111450"/>
          </a:xfrm>
        </p:grpSpPr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18A423D1-9BD9-019D-6814-33FCE8B67220}"/>
                </a:ext>
              </a:extLst>
            </p:cNvPr>
            <p:cNvSpPr/>
            <p:nvPr/>
          </p:nvSpPr>
          <p:spPr>
            <a:xfrm rot="16200000">
              <a:off x="6031241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A6966666-E7E3-BA22-8241-AFCFD0F22FCF}"/>
                </a:ext>
              </a:extLst>
            </p:cNvPr>
            <p:cNvSpPr/>
            <p:nvPr/>
          </p:nvSpPr>
          <p:spPr>
            <a:xfrm rot="16200000">
              <a:off x="5594392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201D8D8D-472B-A111-AC9C-5E6FF031851B}"/>
                </a:ext>
              </a:extLst>
            </p:cNvPr>
            <p:cNvSpPr/>
            <p:nvPr/>
          </p:nvSpPr>
          <p:spPr>
            <a:xfrm rot="16200000">
              <a:off x="5345327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2CB1EBDF-61AA-45D5-7562-6391EACA6BCD}"/>
                </a:ext>
              </a:extLst>
            </p:cNvPr>
            <p:cNvSpPr/>
            <p:nvPr/>
          </p:nvSpPr>
          <p:spPr>
            <a:xfrm rot="16200000">
              <a:off x="5090051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367AC4FC-4DCE-BFE1-6EB2-243B81C648F3}"/>
                </a:ext>
              </a:extLst>
            </p:cNvPr>
            <p:cNvSpPr/>
            <p:nvPr/>
          </p:nvSpPr>
          <p:spPr>
            <a:xfrm rot="16200000">
              <a:off x="6446663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ket 27">
              <a:extLst>
                <a:ext uri="{FF2B5EF4-FFF2-40B4-BE49-F238E27FC236}">
                  <a16:creationId xmlns:a16="http://schemas.microsoft.com/office/drawing/2014/main" id="{CB71C4CF-E683-CEC1-48D9-C5379AA1C315}"/>
                </a:ext>
              </a:extLst>
            </p:cNvPr>
            <p:cNvSpPr/>
            <p:nvPr/>
          </p:nvSpPr>
          <p:spPr>
            <a:xfrm rot="16200000">
              <a:off x="6680587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5F179EBB-30CD-08D9-CE98-F75C82897CB7}"/>
                </a:ext>
              </a:extLst>
            </p:cNvPr>
            <p:cNvSpPr/>
            <p:nvPr/>
          </p:nvSpPr>
          <p:spPr>
            <a:xfrm rot="16200000">
              <a:off x="6922825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6FA0366D-9C56-71F8-4C07-F43B957BE5C7}"/>
                </a:ext>
              </a:extLst>
            </p:cNvPr>
            <p:cNvSpPr/>
            <p:nvPr/>
          </p:nvSpPr>
          <p:spPr>
            <a:xfrm rot="16200000">
              <a:off x="7155988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9256951F-D0C8-6EE0-D556-CFEF9FBB98F4}"/>
                </a:ext>
              </a:extLst>
            </p:cNvPr>
            <p:cNvSpPr/>
            <p:nvPr/>
          </p:nvSpPr>
          <p:spPr>
            <a:xfrm rot="16200000">
              <a:off x="8175936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>
              <a:extLst>
                <a:ext uri="{FF2B5EF4-FFF2-40B4-BE49-F238E27FC236}">
                  <a16:creationId xmlns:a16="http://schemas.microsoft.com/office/drawing/2014/main" id="{ED3F3AB8-E752-1832-1C9F-3E721007C68F}"/>
                </a:ext>
              </a:extLst>
            </p:cNvPr>
            <p:cNvSpPr/>
            <p:nvPr/>
          </p:nvSpPr>
          <p:spPr>
            <a:xfrm rot="16200000">
              <a:off x="8420283" y="3502516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12511E5B-90DA-FB15-ED7A-90D1EB78CFAD}"/>
                </a:ext>
              </a:extLst>
            </p:cNvPr>
            <p:cNvSpPr/>
            <p:nvPr/>
          </p:nvSpPr>
          <p:spPr>
            <a:xfrm rot="16200000">
              <a:off x="8667765" y="3502515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>
              <a:extLst>
                <a:ext uri="{FF2B5EF4-FFF2-40B4-BE49-F238E27FC236}">
                  <a16:creationId xmlns:a16="http://schemas.microsoft.com/office/drawing/2014/main" id="{49AA7DA4-A8BC-2E23-5899-00443384DF6D}"/>
                </a:ext>
              </a:extLst>
            </p:cNvPr>
            <p:cNvSpPr/>
            <p:nvPr/>
          </p:nvSpPr>
          <p:spPr>
            <a:xfrm rot="16200000">
              <a:off x="891000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FE147AF-37EC-31C8-0712-F31A9824DEF9}"/>
                </a:ext>
              </a:extLst>
            </p:cNvPr>
            <p:cNvSpPr/>
            <p:nvPr/>
          </p:nvSpPr>
          <p:spPr>
            <a:xfrm rot="16200000">
              <a:off x="9230741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E1F60CC2-E41C-4945-C540-DBCEF88AC59A}"/>
                </a:ext>
              </a:extLst>
            </p:cNvPr>
            <p:cNvSpPr/>
            <p:nvPr/>
          </p:nvSpPr>
          <p:spPr>
            <a:xfrm rot="16200000">
              <a:off x="947149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55CCB9BE-1F14-DEB7-723C-0CB0F004475B}"/>
                </a:ext>
              </a:extLst>
            </p:cNvPr>
            <p:cNvSpPr/>
            <p:nvPr/>
          </p:nvSpPr>
          <p:spPr>
            <a:xfrm rot="16200000">
              <a:off x="9718918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>
              <a:extLst>
                <a:ext uri="{FF2B5EF4-FFF2-40B4-BE49-F238E27FC236}">
                  <a16:creationId xmlns:a16="http://schemas.microsoft.com/office/drawing/2014/main" id="{CD13F564-3067-3A8E-7940-314FF48619FC}"/>
                </a:ext>
              </a:extLst>
            </p:cNvPr>
            <p:cNvSpPr/>
            <p:nvPr/>
          </p:nvSpPr>
          <p:spPr>
            <a:xfrm rot="16200000">
              <a:off x="9970612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20CBB6AC-3EBA-F0B0-E2ED-DACDAEADD80F}"/>
                </a:ext>
              </a:extLst>
            </p:cNvPr>
            <p:cNvSpPr/>
            <p:nvPr/>
          </p:nvSpPr>
          <p:spPr>
            <a:xfrm rot="16200000">
              <a:off x="10569334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F47D2F9D-33C2-57DC-0596-2E78B0451F7E}"/>
                </a:ext>
              </a:extLst>
            </p:cNvPr>
            <p:cNvSpPr/>
            <p:nvPr/>
          </p:nvSpPr>
          <p:spPr>
            <a:xfrm rot="16200000">
              <a:off x="10817118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ket 40">
              <a:extLst>
                <a:ext uri="{FF2B5EF4-FFF2-40B4-BE49-F238E27FC236}">
                  <a16:creationId xmlns:a16="http://schemas.microsoft.com/office/drawing/2014/main" id="{24D29513-D6EA-6792-AE51-73E80A6E2C0E}"/>
                </a:ext>
              </a:extLst>
            </p:cNvPr>
            <p:cNvSpPr/>
            <p:nvPr/>
          </p:nvSpPr>
          <p:spPr>
            <a:xfrm rot="16200000">
              <a:off x="11073372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ket 41">
              <a:extLst>
                <a:ext uri="{FF2B5EF4-FFF2-40B4-BE49-F238E27FC236}">
                  <a16:creationId xmlns:a16="http://schemas.microsoft.com/office/drawing/2014/main" id="{C3A742B7-3440-0012-918B-EFC6849D697E}"/>
                </a:ext>
              </a:extLst>
            </p:cNvPr>
            <p:cNvSpPr/>
            <p:nvPr/>
          </p:nvSpPr>
          <p:spPr>
            <a:xfrm rot="16200000">
              <a:off x="11331574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1DBD30A-2CC8-1579-B08C-3F677991D9BD}"/>
                </a:ext>
              </a:extLst>
            </p:cNvPr>
            <p:cNvSpPr/>
            <p:nvPr/>
          </p:nvSpPr>
          <p:spPr>
            <a:xfrm rot="16200000">
              <a:off x="11582319" y="350251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4929869" y="3186139"/>
            <a:ext cx="21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11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E42BA8B-EAE1-62A7-19A3-ADBB6315D3A5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695F7-021E-63DA-8FE6-0B94F1C0BD84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D552CC-BCA7-B2A8-AA39-810A7D174D8C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84F1A2F-86F9-0684-07D2-0199C28237D3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2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4" grpId="0" animBg="1"/>
          <p:bldP spid="12" grpId="0"/>
          <p:bldP spid="4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1E4CAE-3F63-835B-2557-1B8ECE26E538}"/>
              </a:ext>
            </a:extLst>
          </p:cNvPr>
          <p:cNvSpPr/>
          <p:nvPr/>
        </p:nvSpPr>
        <p:spPr>
          <a:xfrm>
            <a:off x="-688156" y="3887166"/>
            <a:ext cx="4620301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6378E-ED6B-678F-1310-E1474345C74C}"/>
              </a:ext>
            </a:extLst>
          </p:cNvPr>
          <p:cNvSpPr/>
          <p:nvPr/>
        </p:nvSpPr>
        <p:spPr>
          <a:xfrm>
            <a:off x="-688156" y="2397172"/>
            <a:ext cx="3883843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A person typ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97737C4D-0730-07B9-B99E-5AE925AEC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r="31172"/>
          <a:stretch/>
        </p:blipFill>
        <p:spPr>
          <a:xfrm>
            <a:off x="7579995" y="0"/>
            <a:ext cx="461200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0081B6-AA69-6543-AB6D-7AFD657F27DF}"/>
              </a:ext>
            </a:extLst>
          </p:cNvPr>
          <p:cNvSpPr/>
          <p:nvPr/>
        </p:nvSpPr>
        <p:spPr>
          <a:xfrm>
            <a:off x="7579995" y="-1"/>
            <a:ext cx="4612005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9D667-88BD-22C1-41E9-FAB7BC1A5D40}"/>
              </a:ext>
            </a:extLst>
          </p:cNvPr>
          <p:cNvSpPr txBox="1"/>
          <p:nvPr/>
        </p:nvSpPr>
        <p:spPr>
          <a:xfrm>
            <a:off x="278609" y="1744935"/>
            <a:ext cx="76318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ỨNG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DỤNG CẤU TRÚC DỮ LIỆU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STACK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5DC8F1A-9652-8E1C-6C92-67599FE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0" y="194913"/>
            <a:ext cx="1258392" cy="1032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902306-6D16-433A-0C57-93DDC43C986F}"/>
              </a:ext>
            </a:extLst>
          </p:cNvPr>
          <p:cNvSpPr txBox="1"/>
          <p:nvPr/>
        </p:nvSpPr>
        <p:spPr>
          <a:xfrm>
            <a:off x="1621994" y="472258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Roboto" pitchFamily="2" charset="0"/>
                <a:ea typeface="Roboto" pitchFamily="2" charset="0"/>
              </a:rPr>
              <a:t>LẬP TRÌNH HƯỚNG ĐỐI TƯỢNG</a:t>
            </a:r>
            <a:endParaRPr lang="en-US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71732-53C6-FCCC-FDD7-C91794C9B459}"/>
              </a:ext>
            </a:extLst>
          </p:cNvPr>
          <p:cNvSpPr txBox="1"/>
          <p:nvPr/>
        </p:nvSpPr>
        <p:spPr>
          <a:xfrm>
            <a:off x="933254" y="5712643"/>
            <a:ext cx="2017336" cy="54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B436F-0349-78FB-1D4C-93AE243A92A7}"/>
              </a:ext>
            </a:extLst>
          </p:cNvPr>
          <p:cNvSpPr txBox="1"/>
          <p:nvPr/>
        </p:nvSpPr>
        <p:spPr>
          <a:xfrm>
            <a:off x="277610" y="3285804"/>
            <a:ext cx="7195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ĐỂ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TÍNH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GIÁ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TRỊ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BIỂU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THỨC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TRUNG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TỐ</a:t>
            </a:r>
            <a:endParaRPr lang="en-US" sz="4000" b="1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240B6-940E-F0A3-7E4E-7BAF79055A97}"/>
              </a:ext>
            </a:extLst>
          </p:cNvPr>
          <p:cNvSpPr txBox="1"/>
          <p:nvPr/>
        </p:nvSpPr>
        <p:spPr>
          <a:xfrm>
            <a:off x="1009992" y="5932707"/>
            <a:ext cx="409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20280080</a:t>
            </a:r>
          </a:p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Văn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  20280081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17324-8277-6128-277E-ABA10DBC06DF}"/>
              </a:ext>
            </a:extLst>
          </p:cNvPr>
          <p:cNvSpPr txBox="1"/>
          <p:nvPr/>
        </p:nvSpPr>
        <p:spPr>
          <a:xfrm>
            <a:off x="1621994" y="792875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Roboto" pitchFamily="2" charset="0"/>
                <a:ea typeface="Roboto" pitchFamily="2" charset="0"/>
              </a:rPr>
              <a:t>Giảng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viên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: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Long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15ECD9-EAC5-16A6-670A-AACC05A3885A}"/>
              </a:ext>
            </a:extLst>
          </p:cNvPr>
          <p:cNvSpPr/>
          <p:nvPr/>
        </p:nvSpPr>
        <p:spPr>
          <a:xfrm>
            <a:off x="11519648" y="50489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A54291-D5DB-20BB-1EA4-D22789417664}"/>
              </a:ext>
            </a:extLst>
          </p:cNvPr>
          <p:cNvSpPr/>
          <p:nvPr/>
        </p:nvSpPr>
        <p:spPr>
          <a:xfrm>
            <a:off x="11519648" y="865738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48E791-BFAB-4333-E26A-9B760867C7EC}"/>
              </a:ext>
            </a:extLst>
          </p:cNvPr>
          <p:cNvSpPr/>
          <p:nvPr/>
        </p:nvSpPr>
        <p:spPr>
          <a:xfrm>
            <a:off x="11519648" y="1226582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D94EB5-3677-0C5D-0770-93C847CBA694}"/>
              </a:ext>
            </a:extLst>
          </p:cNvPr>
          <p:cNvSpPr/>
          <p:nvPr/>
        </p:nvSpPr>
        <p:spPr>
          <a:xfrm>
            <a:off x="11519648" y="158742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052B60-58CE-F492-1D00-1573CE87FC41}"/>
              </a:ext>
            </a:extLst>
          </p:cNvPr>
          <p:cNvSpPr/>
          <p:nvPr/>
        </p:nvSpPr>
        <p:spPr>
          <a:xfrm>
            <a:off x="11467564" y="448879"/>
            <a:ext cx="184866" cy="198821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74D9349-9178-7ADA-9DAA-371770762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" y="5798672"/>
            <a:ext cx="914400" cy="91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23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6153311" y="3079820"/>
            <a:ext cx="422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4A34DA-DFD9-95E9-1E77-FE48DE91B17A}"/>
              </a:ext>
            </a:extLst>
          </p:cNvPr>
          <p:cNvSpPr/>
          <p:nvPr/>
        </p:nvSpPr>
        <p:spPr>
          <a:xfrm>
            <a:off x="6153311" y="2969443"/>
            <a:ext cx="3971076" cy="108114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DD72EF-C2BD-4466-59A2-EBE7026289B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A15E97D-70B3-3C8B-BE9F-640CCCE5785D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CC3F7F-D0D9-4575-16A1-29104B52F88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11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0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667434" y="3541484"/>
            <a:ext cx="139849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Ký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tự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ở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đầu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là</a:t>
            </a:r>
            <a:endParaRPr lang="en-US" sz="3200" b="0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7713173" y="3285812"/>
            <a:ext cx="110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!5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31BE42-7E78-8B68-25B2-DD0F71570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897DD2-118E-3759-8A43-BF6A5B1E4DD1}"/>
              </a:ext>
            </a:extLst>
          </p:cNvPr>
          <p:cNvSpPr txBox="1"/>
          <p:nvPr/>
        </p:nvSpPr>
        <p:spPr>
          <a:xfrm>
            <a:off x="7713173" y="3285812"/>
            <a:ext cx="62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B23792-C59F-EAD7-1A85-50CF20661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934B62-ACD9-79A3-45BD-B6EF3F83FB31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747CEA-006B-C0EA-4A26-C57933F4A25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1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>
            <a:extLst>
              <a:ext uri="{FF2B5EF4-FFF2-40B4-BE49-F238E27FC236}">
                <a16:creationId xmlns:a16="http://schemas.microsoft.com/office/drawing/2014/main" id="{9775C1B7-22EF-6E54-2DDD-F67E099AA019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1735" y="3002876"/>
            <a:ext cx="2306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con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là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“( )”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873828"/>
            <a:ext cx="273027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781891" y="3079820"/>
            <a:ext cx="543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  sqrt(9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13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5AE3496-64E5-853C-BD24-E3695C51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2AB4B2-AB80-41DD-DF62-3A53F7A50FB6}"/>
              </a:ext>
            </a:extLst>
          </p:cNvPr>
          <p:cNvSpPr txBox="1"/>
          <p:nvPr/>
        </p:nvSpPr>
        <p:spPr>
          <a:xfrm>
            <a:off x="6644628" y="305118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57C205-E7F6-E194-5CA3-0A62D1A2A040}"/>
              </a:ext>
            </a:extLst>
          </p:cNvPr>
          <p:cNvSpPr txBox="1"/>
          <p:nvPr/>
        </p:nvSpPr>
        <p:spPr>
          <a:xfrm>
            <a:off x="10075118" y="307982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23CE569-701D-B72F-3102-9C521B39B6C4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>
            <a:extLst>
              <a:ext uri="{FF2B5EF4-FFF2-40B4-BE49-F238E27FC236}">
                <a16:creationId xmlns:a16="http://schemas.microsoft.com/office/drawing/2014/main" id="{CBFAEF76-B7AD-5CC3-0E13-98979E5741B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3137C-6A15-C07A-7798-89252510FD83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321108" y="2926236"/>
            <a:ext cx="588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+ +  ++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32FBEF3-8D5A-DCA8-3EDC-89DE5EBF50D9}"/>
              </a:ext>
            </a:extLst>
          </p:cNvPr>
          <p:cNvSpPr txBox="1"/>
          <p:nvPr/>
        </p:nvSpPr>
        <p:spPr>
          <a:xfrm>
            <a:off x="6727006" y="2920120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D38A3-0395-F1D1-32F0-25B9BFE3F9D5}"/>
              </a:ext>
            </a:extLst>
          </p:cNvPr>
          <p:cNvSpPr txBox="1"/>
          <p:nvPr/>
        </p:nvSpPr>
        <p:spPr>
          <a:xfrm>
            <a:off x="7662227" y="2921168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F36EA-3475-85C4-49F0-E030A38C3CA0}"/>
              </a:ext>
            </a:extLst>
          </p:cNvPr>
          <p:cNvSpPr txBox="1"/>
          <p:nvPr/>
        </p:nvSpPr>
        <p:spPr>
          <a:xfrm>
            <a:off x="5311310" y="2932352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0CC30-0950-0D8B-AA64-1D22C8E3B93D}"/>
              </a:ext>
            </a:extLst>
          </p:cNvPr>
          <p:cNvSpPr txBox="1"/>
          <p:nvPr/>
        </p:nvSpPr>
        <p:spPr>
          <a:xfrm>
            <a:off x="9545372" y="1996791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98C6E6C-6430-9B11-4B65-49F955F7A059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>
            <a:extLst>
              <a:ext uri="{FF2B5EF4-FFF2-40B4-BE49-F238E27FC236}">
                <a16:creationId xmlns:a16="http://schemas.microsoft.com/office/drawing/2014/main" id="{1902FFFD-5D2E-D739-C55C-B1ED8233E540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13C2D-4650-F252-0676-88DA09EC5930}"/>
              </a:ext>
            </a:extLst>
          </p:cNvPr>
          <p:cNvSpPr txBox="1"/>
          <p:nvPr/>
        </p:nvSpPr>
        <p:spPr>
          <a:xfrm>
            <a:off x="6883421" y="2956708"/>
            <a:ext cx="749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8045148" y="2033380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91ADF-46F6-AE53-C7C5-105ADA76A007}"/>
              </a:ext>
            </a:extLst>
          </p:cNvPr>
          <p:cNvSpPr txBox="1"/>
          <p:nvPr/>
        </p:nvSpPr>
        <p:spPr>
          <a:xfrm>
            <a:off x="7442286" y="2956709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21BCB51-4CC6-E1F3-629B-5D8AE46BF712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8F6199-1164-EA0A-9A52-60F850A21771}"/>
              </a:ext>
            </a:extLst>
          </p:cNvPr>
          <p:cNvSpPr txBox="1"/>
          <p:nvPr/>
        </p:nvSpPr>
        <p:spPr>
          <a:xfrm>
            <a:off x="6736878" y="1478282"/>
            <a:ext cx="164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85A61-6C81-895C-6C1A-470BCABD6FD6}"/>
              </a:ext>
            </a:extLst>
          </p:cNvPr>
          <p:cNvSpPr txBox="1"/>
          <p:nvPr/>
        </p:nvSpPr>
        <p:spPr>
          <a:xfrm>
            <a:off x="8142077" y="2487691"/>
            <a:ext cx="1649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*-1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AF4470-38A4-2808-41A3-C07774228125}"/>
              </a:ext>
            </a:extLst>
          </p:cNvPr>
          <p:cNvSpPr txBox="1"/>
          <p:nvPr/>
        </p:nvSpPr>
        <p:spPr>
          <a:xfrm>
            <a:off x="9083380" y="1475358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C76B8D-70A6-7FD9-428B-ED3684934DB8}"/>
              </a:ext>
            </a:extLst>
          </p:cNvPr>
          <p:cNvSpPr txBox="1"/>
          <p:nvPr/>
        </p:nvSpPr>
        <p:spPr>
          <a:xfrm>
            <a:off x="8147470" y="1475910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6A688D-343C-0E63-03C1-2DE5478DE098}"/>
              </a:ext>
            </a:extLst>
          </p:cNvPr>
          <p:cNvSpPr txBox="1"/>
          <p:nvPr/>
        </p:nvSpPr>
        <p:spPr>
          <a:xfrm>
            <a:off x="8142077" y="2501011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327682-7B1E-8DF2-A198-6D90CEA5C2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909339-E52B-A700-FE40-F58830FB30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732FFB-0FBA-8FAC-A8A3-73F6B179763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65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3.7037E-7 L 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3.7037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3.33333E-6 L -4.37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7.40741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9732E6-4C45-968E-C3B6-E09A4CEAEF39}"/>
              </a:ext>
            </a:extLst>
          </p:cNvPr>
          <p:cNvSpPr txBox="1"/>
          <p:nvPr/>
        </p:nvSpPr>
        <p:spPr>
          <a:xfrm>
            <a:off x="6377587" y="2542444"/>
            <a:ext cx="440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2+3*-1/2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37C3C9-6C09-57CB-FF1E-E7BD52AAF66F}"/>
              </a:ext>
            </a:extLst>
          </p:cNvPr>
          <p:cNvSpPr txBox="1"/>
          <p:nvPr/>
        </p:nvSpPr>
        <p:spPr>
          <a:xfrm>
            <a:off x="6429566" y="4591833"/>
            <a:ext cx="367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2+3*1*2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4CEA89-2B95-09DB-B711-28881BAC4DF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B16E6E-DB02-D1DC-26B8-C4216E22395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851D45-3DDD-8565-8B99-33AF1853309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90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513418D-C9A8-E471-248F-54F7AB432BE2}"/>
              </a:ext>
            </a:extLst>
          </p:cNvPr>
          <p:cNvSpPr txBox="1"/>
          <p:nvPr/>
        </p:nvSpPr>
        <p:spPr>
          <a:xfrm>
            <a:off x="6521693" y="2218487"/>
            <a:ext cx="1612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D13CF5-99FE-AB23-45E8-ED0CFF8B9C7D}"/>
              </a:ext>
            </a:extLst>
          </p:cNvPr>
          <p:cNvSpPr txBox="1"/>
          <p:nvPr/>
        </p:nvSpPr>
        <p:spPr>
          <a:xfrm>
            <a:off x="7728709" y="3368104"/>
            <a:ext cx="61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8BEF2C-CE4B-FA15-2C0A-474AA1AD47AC}"/>
              </a:ext>
            </a:extLst>
          </p:cNvPr>
          <p:cNvSpPr txBox="1"/>
          <p:nvPr/>
        </p:nvSpPr>
        <p:spPr>
          <a:xfrm>
            <a:off x="7926614" y="2220220"/>
            <a:ext cx="2592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26614" y="2220546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7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4.81481E-6 L 0.02227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33333E-6 L 0.02226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D1F1F85-AEC6-E61D-D3AD-E86AF9BDC732}"/>
              </a:ext>
            </a:extLst>
          </p:cNvPr>
          <p:cNvSpPr txBox="1"/>
          <p:nvPr/>
        </p:nvSpPr>
        <p:spPr>
          <a:xfrm>
            <a:off x="6322552" y="3359159"/>
            <a:ext cx="4556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5+(0−2+3)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14840" y="2221801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7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8287999" y="2303767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19EA6-0BAB-A12D-B223-822B318EAAD8}"/>
              </a:ext>
            </a:extLst>
          </p:cNvPr>
          <p:cNvSpPr txBox="1"/>
          <p:nvPr/>
        </p:nvSpPr>
        <p:spPr>
          <a:xfrm>
            <a:off x="6439553" y="3414459"/>
            <a:ext cx="1672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3C0EFD-E78D-E19F-F26A-26D1FB586447}"/>
              </a:ext>
            </a:extLst>
          </p:cNvPr>
          <p:cNvSpPr txBox="1"/>
          <p:nvPr/>
        </p:nvSpPr>
        <p:spPr>
          <a:xfrm>
            <a:off x="8752274" y="2305840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04461-9178-6DAC-ACAF-9365FED83DDE}"/>
              </a:ext>
            </a:extLst>
          </p:cNvPr>
          <p:cNvSpPr txBox="1"/>
          <p:nvPr/>
        </p:nvSpPr>
        <p:spPr>
          <a:xfrm>
            <a:off x="7810292" y="2308798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359872-E1C1-4672-0CBA-1554AA8D157E}"/>
              </a:ext>
            </a:extLst>
          </p:cNvPr>
          <p:cNvSpPr txBox="1"/>
          <p:nvPr/>
        </p:nvSpPr>
        <p:spPr>
          <a:xfrm>
            <a:off x="8326064" y="3414459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397EB-864D-B583-1964-8DE7CAC8C00A}"/>
              </a:ext>
            </a:extLst>
          </p:cNvPr>
          <p:cNvSpPr txBox="1"/>
          <p:nvPr/>
        </p:nvSpPr>
        <p:spPr>
          <a:xfrm>
            <a:off x="7346017" y="2302400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F4077-4AD9-DD81-A481-B4B220554069}"/>
              </a:ext>
            </a:extLst>
          </p:cNvPr>
          <p:cNvSpPr txBox="1"/>
          <p:nvPr/>
        </p:nvSpPr>
        <p:spPr>
          <a:xfrm>
            <a:off x="8326064" y="3414459"/>
            <a:ext cx="70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84F0115-19EE-151F-9D55-18F2545E8DD1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4654DF-B414-505E-5278-6BD80673365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4DDDBB-E7D1-A7B1-41DB-B443C8B648FE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30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5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3989F60-1DE3-4FA4-4655-6C6EF82E6A40}"/>
              </a:ext>
            </a:extLst>
          </p:cNvPr>
          <p:cNvSpPr txBox="1"/>
          <p:nvPr/>
        </p:nvSpPr>
        <p:spPr>
          <a:xfrm>
            <a:off x="6439553" y="3406002"/>
            <a:ext cx="3886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(1/2)^2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5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57510" y="1671126"/>
            <a:ext cx="213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2+!5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956211" y="3287735"/>
            <a:ext cx="609949" cy="47959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115568" y="3072432"/>
            <a:ext cx="2450592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Giai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200" dirty="0" err="1">
                <a:latin typeface="Roboto" pitchFamily="2" charset="0"/>
                <a:ea typeface="Roboto" pitchFamily="2" charset="0"/>
              </a:rPr>
              <a:t>thừa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923544" y="3072432"/>
            <a:ext cx="2935224" cy="872037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A81F5-DBAA-CF05-791D-1E53A0A4AF58}"/>
              </a:ext>
            </a:extLst>
          </p:cNvPr>
          <p:cNvSpPr txBox="1"/>
          <p:nvPr/>
        </p:nvSpPr>
        <p:spPr>
          <a:xfrm>
            <a:off x="6514784" y="2685514"/>
            <a:ext cx="4480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(!5+3)-2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8F56F-A4A9-ADEE-AC28-A8B853D44A10}"/>
              </a:ext>
            </a:extLst>
          </p:cNvPr>
          <p:cNvSpPr txBox="1"/>
          <p:nvPr/>
        </p:nvSpPr>
        <p:spPr>
          <a:xfrm>
            <a:off x="6557510" y="3733720"/>
            <a:ext cx="3958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8+abs!5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49E680-D674-ACAB-F16C-F7E0CC144F7D}"/>
              </a:ext>
            </a:extLst>
          </p:cNvPr>
          <p:cNvCxnSpPr>
            <a:cxnSpLocks/>
          </p:cNvCxnSpPr>
          <p:nvPr/>
        </p:nvCxnSpPr>
        <p:spPr>
          <a:xfrm>
            <a:off x="6355080" y="2606040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535834-074A-7A5F-E740-95E6FB2EC081}"/>
              </a:ext>
            </a:extLst>
          </p:cNvPr>
          <p:cNvCxnSpPr>
            <a:cxnSpLocks/>
          </p:cNvCxnSpPr>
          <p:nvPr/>
        </p:nvCxnSpPr>
        <p:spPr>
          <a:xfrm>
            <a:off x="6315456" y="3636763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EDC96A-B54D-DB13-662E-33D7DBBD91A6}"/>
              </a:ext>
            </a:extLst>
          </p:cNvPr>
          <p:cNvCxnSpPr>
            <a:cxnSpLocks/>
          </p:cNvCxnSpPr>
          <p:nvPr/>
        </p:nvCxnSpPr>
        <p:spPr>
          <a:xfrm>
            <a:off x="6355080" y="4649877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DA210BF-1169-41E8-2986-93BFE263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78" y="5223312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0696B9-D45E-F589-8EAD-87CE4F8A3D70}"/>
              </a:ext>
            </a:extLst>
          </p:cNvPr>
          <p:cNvSpPr txBox="1"/>
          <p:nvPr/>
        </p:nvSpPr>
        <p:spPr>
          <a:xfrm>
            <a:off x="7491040" y="1671125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7BD24B-81B2-BE3E-5A74-93B9471724DD}"/>
              </a:ext>
            </a:extLst>
          </p:cNvPr>
          <p:cNvSpPr txBox="1"/>
          <p:nvPr/>
        </p:nvSpPr>
        <p:spPr>
          <a:xfrm>
            <a:off x="6980289" y="2685514"/>
            <a:ext cx="613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675F3E-9D47-1E58-7BBD-73BB2424943E}"/>
              </a:ext>
            </a:extLst>
          </p:cNvPr>
          <p:cNvSpPr txBox="1"/>
          <p:nvPr/>
        </p:nvSpPr>
        <p:spPr>
          <a:xfrm>
            <a:off x="8898784" y="3733719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20A2E2-0412-7619-5BDE-C0F60FB7E72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FEBAA3-910D-FB48-D552-83633129404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85E792-B5D1-76F4-6EB7-0A5DED41680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6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2A43B78-B050-CB09-BF30-C7457F93252D}"/>
              </a:ext>
            </a:extLst>
          </p:cNvPr>
          <p:cNvGrpSpPr/>
          <p:nvPr/>
        </p:nvGrpSpPr>
        <p:grpSpPr>
          <a:xfrm>
            <a:off x="4935543" y="2513778"/>
            <a:ext cx="2487338" cy="2070396"/>
            <a:chOff x="-122614" y="5615289"/>
            <a:chExt cx="1247052" cy="10380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199CB1-EF8F-BDDC-B86E-4BA9ABA3C287}"/>
                </a:ext>
              </a:extLst>
            </p:cNvPr>
            <p:cNvGrpSpPr/>
            <p:nvPr/>
          </p:nvGrpSpPr>
          <p:grpSpPr>
            <a:xfrm>
              <a:off x="-122614" y="5615289"/>
              <a:ext cx="1247052" cy="1038014"/>
              <a:chOff x="1600519" y="4002288"/>
              <a:chExt cx="1247052" cy="103801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441F04-EAB8-4A34-490D-5F47AC1BE29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27BE318-CFAC-68A5-17BD-BD10EC44390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0A6CD07-2D6A-072F-E38B-03A39AC35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21" r="92292" b="42769"/>
            <a:stretch/>
          </p:blipFill>
          <p:spPr>
            <a:xfrm>
              <a:off x="40304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8A2E8-8516-A52B-D433-226215554F48}"/>
              </a:ext>
            </a:extLst>
          </p:cNvPr>
          <p:cNvGrpSpPr/>
          <p:nvPr/>
        </p:nvGrpSpPr>
        <p:grpSpPr>
          <a:xfrm>
            <a:off x="4935542" y="2513778"/>
            <a:ext cx="2487338" cy="2070396"/>
            <a:chOff x="-212304" y="4792333"/>
            <a:chExt cx="1247052" cy="103801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3C23324-90C3-32D1-2A0C-C37852F15CCA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CFA56AE-0929-676A-E2C4-A35208E3A82F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A68EB3D-C17E-0F54-5752-4F55419AE4C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B4BBC20-7695-9454-1402-9F5EF2861AE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0E3F769-F11D-2B13-7230-730B34C27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9" name="Picture 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AF4B0DF-F90C-DB43-A340-F6B6BD9EE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2E0796-919C-2502-FC27-27F9C85122E4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FE7B1F1-E149-35A7-FF94-A98F5F1262C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B3C665-CEEB-A390-CD71-DB1D979F86B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F236A-3EDE-111A-FD30-752902EFB71B}"/>
              </a:ext>
            </a:extLst>
          </p:cNvPr>
          <p:cNvCxnSpPr/>
          <p:nvPr/>
        </p:nvCxnSpPr>
        <p:spPr>
          <a:xfrm>
            <a:off x="267557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5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FBB28C2-BEF6-EC2C-93B7-7DB1C88572AB}"/>
              </a:ext>
            </a:extLst>
          </p:cNvPr>
          <p:cNvGrpSpPr/>
          <p:nvPr/>
        </p:nvGrpSpPr>
        <p:grpSpPr>
          <a:xfrm>
            <a:off x="4871044" y="2513778"/>
            <a:ext cx="2512952" cy="2091717"/>
            <a:chOff x="1135520" y="5615289"/>
            <a:chExt cx="1247052" cy="103801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0CBC91-6FD2-877A-2F15-CC1F0F207DFA}"/>
                </a:ext>
              </a:extLst>
            </p:cNvPr>
            <p:cNvGrpSpPr/>
            <p:nvPr/>
          </p:nvGrpSpPr>
          <p:grpSpPr>
            <a:xfrm>
              <a:off x="1135520" y="5615289"/>
              <a:ext cx="1247052" cy="1038014"/>
              <a:chOff x="1600519" y="4002288"/>
              <a:chExt cx="1247052" cy="103801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F15DDA-163A-40D6-C17E-80AA61509CB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8879DA8-964E-DF4E-7BEC-57288A4A2C74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335A788-269B-A14D-60CB-935A56AF2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2" t="42645" r="81890" b="42645"/>
            <a:stretch/>
          </p:blipFill>
          <p:spPr>
            <a:xfrm>
              <a:off x="1686614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76D87-82A2-A1DA-E091-C659DB2D1B0A}"/>
              </a:ext>
            </a:extLst>
          </p:cNvPr>
          <p:cNvGrpSpPr/>
          <p:nvPr/>
        </p:nvGrpSpPr>
        <p:grpSpPr>
          <a:xfrm>
            <a:off x="4871044" y="2513778"/>
            <a:ext cx="2512952" cy="2130558"/>
            <a:chOff x="1045830" y="4792333"/>
            <a:chExt cx="1247052" cy="105728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700EC0F-6066-DCB5-1257-17BFE4051CE0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96C8E01-9FE1-D7C4-B327-171CF3E00567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E81CB8E-F5A5-B11F-A157-F48A95BD3E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B2E7504-97C9-2637-0808-EAC5627C46A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2304F459-58EC-BA1B-E682-B034DFC02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2" name="Picture 6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5FFD00-A96D-ECD9-5FE3-6E230CDF1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EA13C2-1F9B-8241-C285-6186B166F8F2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5E55E70-2B84-B0B1-20A6-46F5E199892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83449EF-025D-D4C6-3CCE-6FA99B65343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4AAA747-83FC-3851-0337-B5238452E7C9}"/>
              </a:ext>
            </a:extLst>
          </p:cNvPr>
          <p:cNvCxnSpPr/>
          <p:nvPr/>
        </p:nvCxnSpPr>
        <p:spPr>
          <a:xfrm>
            <a:off x="3064669" y="2258081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2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0.24427 0.312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564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F969051-5CB4-05F8-C5AB-889022A544AA}"/>
              </a:ext>
            </a:extLst>
          </p:cNvPr>
          <p:cNvGrpSpPr/>
          <p:nvPr/>
        </p:nvGrpSpPr>
        <p:grpSpPr>
          <a:xfrm>
            <a:off x="4905316" y="2513778"/>
            <a:ext cx="2529554" cy="2105536"/>
            <a:chOff x="2393653" y="56152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40C24E1-B49E-98C2-A5D1-8991C9EB855F}"/>
                </a:ext>
              </a:extLst>
            </p:cNvPr>
            <p:cNvGrpSpPr/>
            <p:nvPr/>
          </p:nvGrpSpPr>
          <p:grpSpPr>
            <a:xfrm>
              <a:off x="2393653" y="5615289"/>
              <a:ext cx="1247052" cy="1038014"/>
              <a:chOff x="1600519" y="4002288"/>
              <a:chExt cx="1247052" cy="103801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779CEF7-035A-41A9-0A71-1C9814A37AC1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7F393F4-53D8-0EAA-B4E6-2FB9405E068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298CA0E-075C-72FD-74B7-019888750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1" t="42215" r="71721" b="43075"/>
            <a:stretch/>
          </p:blipFill>
          <p:spPr>
            <a:xfrm>
              <a:off x="2909327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2A37D9A9-E860-F047-438D-08B310A88E41}"/>
              </a:ext>
            </a:extLst>
          </p:cNvPr>
          <p:cNvGrpSpPr/>
          <p:nvPr/>
        </p:nvGrpSpPr>
        <p:grpSpPr>
          <a:xfrm>
            <a:off x="4908553" y="2522554"/>
            <a:ext cx="2519011" cy="2096760"/>
            <a:chOff x="2303963" y="4792333"/>
            <a:chExt cx="1247052" cy="103801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E8A6876-EF44-F3C9-50DD-CB4AF8E411C7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B83FF7B-1580-C084-589E-FE53EEB9B2C9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63559D0-E415-97C4-9CDE-AF05177061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A6A45FE-4A94-D42C-D55E-5722DD73395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02FE37B3-BA3E-E54F-7E88-B40A8EEF08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2" name="Picture 7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2D3B6C6-7260-83A3-7026-87A3DC3DC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73" name="Picture 7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A7E5BE6-08EE-E0B1-1157-988EA29A5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74" name="Picture 7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6BD08C2-2E60-187A-0E2E-FD6CFF612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ECBE7-64BE-676F-3928-FBB29B1DB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2A2DAF-FD3D-E8DD-0FBF-A5BBB085039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8BF782D-7B54-C659-E2D5-9A533ECB55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B0AD6B-011F-05CA-5E43-F8B6A4B4C02D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07B6418-193A-CA02-9C60-09C5DD3E6405}"/>
              </a:ext>
            </a:extLst>
          </p:cNvPr>
          <p:cNvCxnSpPr/>
          <p:nvPr/>
        </p:nvCxnSpPr>
        <p:spPr>
          <a:xfrm>
            <a:off x="343614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4CBBEA-E91F-547D-B2B4-386E88565A4C}"/>
              </a:ext>
            </a:extLst>
          </p:cNvPr>
          <p:cNvCxnSpPr/>
          <p:nvPr/>
        </p:nvCxnSpPr>
        <p:spPr>
          <a:xfrm>
            <a:off x="3838185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C83A88D-0E23-A214-7797-945F925462CF}"/>
              </a:ext>
            </a:extLst>
          </p:cNvPr>
          <p:cNvCxnSpPr/>
          <p:nvPr/>
        </p:nvCxnSpPr>
        <p:spPr>
          <a:xfrm>
            <a:off x="4226421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8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15417 0.316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158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15313 0.31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158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15651 0.31829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1590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15716 0.3175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1588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937320A-DE7B-4AAC-4004-70C0C36D8657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3651787" y="5615289"/>
            <a:chExt cx="1247052" cy="103801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2C7E67F-C1C2-C055-52B7-E7F798B1FBBC}"/>
                </a:ext>
              </a:extLst>
            </p:cNvPr>
            <p:cNvGrpSpPr/>
            <p:nvPr/>
          </p:nvGrpSpPr>
          <p:grpSpPr>
            <a:xfrm>
              <a:off x="3651787" y="5615289"/>
              <a:ext cx="1247052" cy="1038014"/>
              <a:chOff x="1600519" y="4002288"/>
              <a:chExt cx="1247052" cy="103801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2892BBD-E208-5FCA-E757-C78913A8177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E67889-7B59-D764-0E1F-62BA093CAD01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9976EEDB-0811-27F8-B27A-43B21C2C0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4" t="42645" r="61748" b="42645"/>
            <a:stretch/>
          </p:blipFill>
          <p:spPr>
            <a:xfrm>
              <a:off x="415311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3A40682-BE1D-543C-25AC-3D2A3FFEF0A6}"/>
              </a:ext>
            </a:extLst>
          </p:cNvPr>
          <p:cNvGrpSpPr/>
          <p:nvPr/>
        </p:nvGrpSpPr>
        <p:grpSpPr>
          <a:xfrm>
            <a:off x="4975619" y="2513778"/>
            <a:ext cx="2509963" cy="2089229"/>
            <a:chOff x="3562097" y="4792333"/>
            <a:chExt cx="1247052" cy="103801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12563F8-605C-64D1-0321-7FC63792654F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7308E79-6281-A9EC-5B56-B48CFF962F7E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5C5725C-FA4F-06D4-CC0E-C814E844ED6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A52EA01-2C84-5FFA-8D24-147E3A32243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04520D30-254F-1599-E387-0C482E4F6F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5" name="Picture 6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78CEEE7-1408-3C2E-F20C-257D90702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03BFFD-E834-CDC1-488C-57DC8BD0D4E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7C1B79-2DBF-91BC-6B6E-6EA528A7788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EB07BB-FCD6-4C9A-7053-49520E34315C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DBA468-8BD0-260C-FDBA-42744A326014}"/>
              </a:ext>
            </a:extLst>
          </p:cNvPr>
          <p:cNvCxnSpPr/>
          <p:nvPr/>
        </p:nvCxnSpPr>
        <p:spPr>
          <a:xfrm>
            <a:off x="4953776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9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09114 0.3136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567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E1165BA-B169-D4D3-6F55-2FE2FFB1AD54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4909920" y="5615289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6F9D694-4827-7B62-110A-6B5014EF54CF}"/>
                </a:ext>
              </a:extLst>
            </p:cNvPr>
            <p:cNvGrpSpPr/>
            <p:nvPr/>
          </p:nvGrpSpPr>
          <p:grpSpPr>
            <a:xfrm>
              <a:off x="4909920" y="5615289"/>
              <a:ext cx="1247052" cy="1038014"/>
              <a:chOff x="1600519" y="4002288"/>
              <a:chExt cx="1247052" cy="103801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FBEF443-6796-C679-971B-DD94B8E1AD2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08FB30-81C2-85E5-6B55-3FCCA929C4E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F467890-815C-28C1-F2A7-7EB401B669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78" t="42528" r="51514" b="42762"/>
            <a:stretch/>
          </p:blipFill>
          <p:spPr>
            <a:xfrm>
              <a:off x="5418415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EEB37358-95F4-D55F-9CA2-592F87BC1D7B}"/>
              </a:ext>
            </a:extLst>
          </p:cNvPr>
          <p:cNvGrpSpPr/>
          <p:nvPr/>
        </p:nvGrpSpPr>
        <p:grpSpPr>
          <a:xfrm>
            <a:off x="4974729" y="2526489"/>
            <a:ext cx="2509963" cy="2089229"/>
            <a:chOff x="4820230" y="4792333"/>
            <a:chExt cx="1247052" cy="103801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B308A32-7E82-FDEE-1354-D003579581B6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453D174-E56F-5E94-C0BA-E4AAA679139C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4EBEB1F-75EF-4D65-7738-FCAFE081AC9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E936588-A9F2-6029-FB98-DB7D08783F2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6F4521D-10CC-6F21-43B0-E10BA8BC52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8" name="Picture 6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31460A-99E4-D10A-3559-73EE3F5C5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3060629-1299-73B7-3E7A-E9A7B10AD05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2951E8C-1601-8460-D203-B587A08C763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8AAA2-30C0-5D27-BB8B-40DA4C93ACA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FBF306-D90E-C56B-5C54-1227F7515B39}"/>
              </a:ext>
            </a:extLst>
          </p:cNvPr>
          <p:cNvCxnSpPr/>
          <p:nvPr/>
        </p:nvCxnSpPr>
        <p:spPr>
          <a:xfrm>
            <a:off x="534201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0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6276 0.3157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685ED8-2671-BA2E-478D-8C2D710DDA32}"/>
              </a:ext>
            </a:extLst>
          </p:cNvPr>
          <p:cNvGrpSpPr/>
          <p:nvPr/>
        </p:nvGrpSpPr>
        <p:grpSpPr>
          <a:xfrm>
            <a:off x="4974960" y="2546660"/>
            <a:ext cx="2507739" cy="2087377"/>
            <a:chOff x="6168054" y="5615289"/>
            <a:chExt cx="1247052" cy="103801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B3F448-3756-43C0-2B5E-856416561D1A}"/>
                </a:ext>
              </a:extLst>
            </p:cNvPr>
            <p:cNvGrpSpPr/>
            <p:nvPr/>
          </p:nvGrpSpPr>
          <p:grpSpPr>
            <a:xfrm>
              <a:off x="6168054" y="5615289"/>
              <a:ext cx="1247052" cy="1038014"/>
              <a:chOff x="1600519" y="4002288"/>
              <a:chExt cx="1247052" cy="103801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C705D5E-D512-59A5-D2F0-537F306DA4D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53A8961-5329-80A2-7098-201551FE0F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704075D-1AC6-BCD8-52D7-2C476530E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79" t="42645" r="41213" b="42645"/>
            <a:stretch/>
          </p:blipFill>
          <p:spPr>
            <a:xfrm>
              <a:off x="6675131" y="5709913"/>
              <a:ext cx="293800" cy="31535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CAB7D60-21C3-9DB9-B257-2C52E8EA1552}"/>
              </a:ext>
            </a:extLst>
          </p:cNvPr>
          <p:cNvGrpSpPr/>
          <p:nvPr/>
        </p:nvGrpSpPr>
        <p:grpSpPr>
          <a:xfrm>
            <a:off x="4974958" y="2542634"/>
            <a:ext cx="2507739" cy="2087377"/>
            <a:chOff x="6078364" y="4792333"/>
            <a:chExt cx="1247052" cy="103801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11A2AF-4F57-4EF2-ED3A-843400944FFB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1A13693-7CBF-594D-F890-D18686BC7904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B11C2CB-F544-C37E-7D2A-836DDC5BF8D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FD8A358-8D14-0DE2-AA14-117EDB3D509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BC66CC2-A6C4-8897-4D04-DB52846444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554C32C-909F-7E0A-F5BB-D2599642F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5BAFBCB-1558-C502-9CF9-2EB198D0B81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E7EFF1-7A2A-45D3-7A83-812F44FEB67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7E62C95-B7E3-71BF-C1C4-8FDE26B7665F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6C60CC-7838-A5CD-BEDE-7E21C740CDE4}"/>
              </a:ext>
            </a:extLst>
          </p:cNvPr>
          <p:cNvCxnSpPr/>
          <p:nvPr/>
        </p:nvCxnSpPr>
        <p:spPr>
          <a:xfrm>
            <a:off x="5659375" y="2265087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4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362 0.3171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158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1ACC972-16F9-68C1-2FE3-C69E1F55CBF8}"/>
              </a:ext>
            </a:extLst>
          </p:cNvPr>
          <p:cNvGrpSpPr/>
          <p:nvPr/>
        </p:nvGrpSpPr>
        <p:grpSpPr>
          <a:xfrm>
            <a:off x="4976730" y="2513778"/>
            <a:ext cx="2507741" cy="2087379"/>
            <a:chOff x="7426187" y="5615289"/>
            <a:chExt cx="1247052" cy="103801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B89887-453C-88A3-C30B-1ADCFCF79E31}"/>
                </a:ext>
              </a:extLst>
            </p:cNvPr>
            <p:cNvGrpSpPr/>
            <p:nvPr/>
          </p:nvGrpSpPr>
          <p:grpSpPr>
            <a:xfrm>
              <a:off x="7426187" y="5615289"/>
              <a:ext cx="1247052" cy="1038014"/>
              <a:chOff x="1600519" y="4002288"/>
              <a:chExt cx="1247052" cy="103801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C0F1EC-6851-D806-50AC-26FAE9BD4B3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93B0FE8-D231-5751-5458-8DE2CD7F577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F18A20C-3DB7-D815-DDC9-9FF743F5C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7910351" y="5715794"/>
              <a:ext cx="293800" cy="315359"/>
            </a:xfrm>
            <a:prstGeom prst="rect">
              <a:avLst/>
            </a:prstGeom>
          </p:spPr>
        </p:pic>
      </p:grpSp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CB40DDF-D2D8-1466-3397-A674B368F529}"/>
              </a:ext>
            </a:extLst>
          </p:cNvPr>
          <p:cNvGrpSpPr/>
          <p:nvPr/>
        </p:nvGrpSpPr>
        <p:grpSpPr>
          <a:xfrm>
            <a:off x="4976728" y="2513373"/>
            <a:ext cx="2507741" cy="2087379"/>
            <a:chOff x="7336497" y="4792333"/>
            <a:chExt cx="1247052" cy="103801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334A76-556B-4A11-7B8C-82FB34258BA6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9CFE2BC-0EBE-DCA2-A789-46A13A6A5648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5420C1C-E339-0A76-3CAD-3E74AAD59E8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9EBF4D0E-2D90-8A38-1D54-6720EDDE357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74714B-8EF6-CC80-0D86-5FA8C5378E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82" name="Picture 8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D807CF6-2432-93AF-9559-A89F10B10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E85B67E-FF36-0009-E3AC-B40E6F48081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FBEC24-3FAC-CD5E-AC80-DA2FB12B3B0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1477C0F-7DBD-E2F4-F89D-98AFDADAB1A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73C8EF9-B61C-8765-9A1D-8FEC4D75AA8E}"/>
              </a:ext>
            </a:extLst>
          </p:cNvPr>
          <p:cNvCxnSpPr/>
          <p:nvPr/>
        </p:nvCxnSpPr>
        <p:spPr>
          <a:xfrm>
            <a:off x="606569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72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00104 0.3145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7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9D71024-55D7-6F0A-E609-00304DC8D9AC}"/>
              </a:ext>
            </a:extLst>
          </p:cNvPr>
          <p:cNvGrpSpPr/>
          <p:nvPr/>
        </p:nvGrpSpPr>
        <p:grpSpPr>
          <a:xfrm>
            <a:off x="4976729" y="2513778"/>
            <a:ext cx="2507744" cy="2087382"/>
            <a:chOff x="8684321" y="5615289"/>
            <a:chExt cx="1247052" cy="103801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47C3BB-6627-3EEE-C9BB-2069EDD338D7}"/>
                </a:ext>
              </a:extLst>
            </p:cNvPr>
            <p:cNvGrpSpPr/>
            <p:nvPr/>
          </p:nvGrpSpPr>
          <p:grpSpPr>
            <a:xfrm>
              <a:off x="8684321" y="5615289"/>
              <a:ext cx="1247052" cy="1038014"/>
              <a:chOff x="1600519" y="4002288"/>
              <a:chExt cx="1247052" cy="103801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9D1E23F-E623-D4C3-1295-D4D54D9B70F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C0CEF61-8539-A9B5-7AAC-F206F5B4C25A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06CBBA6B-6B96-B6EB-F4F0-6C31856E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26" t="42683" r="20466" b="42607"/>
            <a:stretch/>
          </p:blipFill>
          <p:spPr>
            <a:xfrm>
              <a:off x="9178486" y="5710731"/>
              <a:ext cx="293800" cy="315359"/>
            </a:xfrm>
            <a:prstGeom prst="rect">
              <a:avLst/>
            </a:prstGeom>
          </p:spPr>
        </p:pic>
      </p:grpSp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7242AF5-04E0-91D5-577D-55ABC309A3E5}"/>
              </a:ext>
            </a:extLst>
          </p:cNvPr>
          <p:cNvGrpSpPr/>
          <p:nvPr/>
        </p:nvGrpSpPr>
        <p:grpSpPr>
          <a:xfrm>
            <a:off x="4976728" y="2513778"/>
            <a:ext cx="2507744" cy="2087382"/>
            <a:chOff x="8594631" y="47923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91E444B-D5CF-0BAE-6488-9A573477B09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994E513-7506-35D7-F818-1B47CC950F30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FE360F1-6B3F-29CE-F830-D8144265333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3582E9D-9376-FE16-FAF7-8F80A39C387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FEC1DFA9-D20A-A245-6454-FCCB5D187D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B2FE121-C580-18C9-6DC9-E1C25540A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26" name="Picture 12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800D1C-F6B5-961F-84C6-A992A54D0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897D14D-3786-AEB8-2042-F51B62150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5909F0-8510-39B7-6CE9-A03ADFE1F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DF4F350-C35E-36A8-8EC7-B2919DDF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C378D5D-A00C-77C1-BE79-4D66D12BEFA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B0A3AFC-A2F5-53AC-50CB-5518A2F9BDC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BD5D412-38C8-3D4C-8CA0-7F00C32CEA9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CA828E0-714B-DFE3-A3B5-67E40FC07A6F}"/>
              </a:ext>
            </a:extLst>
          </p:cNvPr>
          <p:cNvCxnSpPr/>
          <p:nvPr/>
        </p:nvCxnSpPr>
        <p:spPr>
          <a:xfrm>
            <a:off x="64046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35C7EC9-2143-7B26-DA18-A627B9730BC3}"/>
              </a:ext>
            </a:extLst>
          </p:cNvPr>
          <p:cNvCxnSpPr/>
          <p:nvPr/>
        </p:nvCxnSpPr>
        <p:spPr>
          <a:xfrm>
            <a:off x="680669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E9A3C91-6A55-A4A9-C07E-D082296EEDF1}"/>
              </a:ext>
            </a:extLst>
          </p:cNvPr>
          <p:cNvCxnSpPr/>
          <p:nvPr/>
        </p:nvCxnSpPr>
        <p:spPr>
          <a:xfrm>
            <a:off x="7194928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D9A641-79A8-5367-8909-2628B8A8FD30}"/>
              </a:ext>
            </a:extLst>
          </p:cNvPr>
          <p:cNvCxnSpPr/>
          <p:nvPr/>
        </p:nvCxnSpPr>
        <p:spPr>
          <a:xfrm>
            <a:off x="7583640" y="2265249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5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879 0.3219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8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8802 0.3203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09101 0.3201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1599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09427 0.3196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4" y="1597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03203 -4.07407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9557 0.320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601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F81E80-71C3-3194-FF0F-9E4C52AB57F6}"/>
              </a:ext>
            </a:extLst>
          </p:cNvPr>
          <p:cNvGrpSpPr/>
          <p:nvPr/>
        </p:nvGrpSpPr>
        <p:grpSpPr>
          <a:xfrm>
            <a:off x="463178" y="344088"/>
            <a:ext cx="9353710" cy="769441"/>
            <a:chOff x="3796928" y="1925237"/>
            <a:chExt cx="7847974" cy="6455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9A9FF0-A0B2-C0AC-5D4C-45D02E7AD6A3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906EFA-2EE1-DD4B-78D1-660D68CA83B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5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44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3816B1A-9E65-B5E2-ECED-02C0190A8B44}"/>
              </a:ext>
            </a:extLst>
          </p:cNvPr>
          <p:cNvSpPr/>
          <p:nvPr/>
        </p:nvSpPr>
        <p:spPr>
          <a:xfrm>
            <a:off x="1568079" y="324270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051155-6358-4409-B16C-0F81125228B7}"/>
              </a:ext>
            </a:extLst>
          </p:cNvPr>
          <p:cNvSpPr/>
          <p:nvPr/>
        </p:nvSpPr>
        <p:spPr>
          <a:xfrm>
            <a:off x="1568079" y="195223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741525-7B8E-8EE7-43BC-A4A5D3CB3490}"/>
              </a:ext>
            </a:extLst>
          </p:cNvPr>
          <p:cNvSpPr/>
          <p:nvPr/>
        </p:nvSpPr>
        <p:spPr>
          <a:xfrm>
            <a:off x="1568079" y="453317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A1746-C2A4-6552-D1C8-DFDBA8B661BE}"/>
              </a:ext>
            </a:extLst>
          </p:cNvPr>
          <p:cNvSpPr txBox="1"/>
          <p:nvPr/>
        </p:nvSpPr>
        <p:spPr>
          <a:xfrm>
            <a:off x="2467186" y="181536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Khái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niệm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8EAFF-1918-C295-4622-D24250162A65}"/>
              </a:ext>
            </a:extLst>
          </p:cNvPr>
          <p:cNvSpPr txBox="1"/>
          <p:nvPr/>
        </p:nvSpPr>
        <p:spPr>
          <a:xfrm>
            <a:off x="2467186" y="310583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8E067-0403-604D-F1D2-972E45CB37D6}"/>
              </a:ext>
            </a:extLst>
          </p:cNvPr>
          <p:cNvSpPr txBox="1"/>
          <p:nvPr/>
        </p:nvSpPr>
        <p:spPr>
          <a:xfrm>
            <a:off x="2467186" y="4396303"/>
            <a:ext cx="8448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Cài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đặt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bằng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Singly Linked List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325F1-E32C-1105-7A82-C6003593252D}"/>
              </a:ext>
            </a:extLst>
          </p:cNvPr>
          <p:cNvCxnSpPr>
            <a:cxnSpLocks/>
          </p:cNvCxnSpPr>
          <p:nvPr/>
        </p:nvCxnSpPr>
        <p:spPr>
          <a:xfrm>
            <a:off x="11658600" y="213691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8EA530-B93A-46F3-E10C-EBB489B69125}"/>
              </a:ext>
            </a:extLst>
          </p:cNvPr>
          <p:cNvSpPr txBox="1"/>
          <p:nvPr/>
        </p:nvSpPr>
        <p:spPr>
          <a:xfrm>
            <a:off x="11273459" y="1936859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8B71A-FFCF-9A90-C1D1-359ACA2C12B3}"/>
              </a:ext>
            </a:extLst>
          </p:cNvPr>
          <p:cNvCxnSpPr>
            <a:cxnSpLocks/>
          </p:cNvCxnSpPr>
          <p:nvPr/>
        </p:nvCxnSpPr>
        <p:spPr>
          <a:xfrm>
            <a:off x="11658600" y="3442757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7A4E9-06D1-91B4-33FD-0C2CA26DC700}"/>
              </a:ext>
            </a:extLst>
          </p:cNvPr>
          <p:cNvSpPr txBox="1"/>
          <p:nvPr/>
        </p:nvSpPr>
        <p:spPr>
          <a:xfrm>
            <a:off x="11273459" y="324270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DA164C-EAE3-FEAE-A1BA-6D71BAE925B6}"/>
              </a:ext>
            </a:extLst>
          </p:cNvPr>
          <p:cNvCxnSpPr>
            <a:cxnSpLocks/>
          </p:cNvCxnSpPr>
          <p:nvPr/>
        </p:nvCxnSpPr>
        <p:spPr>
          <a:xfrm>
            <a:off x="11658600" y="4748599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66679E-903E-59B0-B8AC-CA6EA59A4CCD}"/>
              </a:ext>
            </a:extLst>
          </p:cNvPr>
          <p:cNvSpPr txBox="1"/>
          <p:nvPr/>
        </p:nvSpPr>
        <p:spPr>
          <a:xfrm>
            <a:off x="11273459" y="454854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45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594295-0DCD-03F1-B1CB-505326C54EF8}"/>
              </a:ext>
            </a:extLst>
          </p:cNvPr>
          <p:cNvGrpSpPr/>
          <p:nvPr/>
        </p:nvGrpSpPr>
        <p:grpSpPr>
          <a:xfrm>
            <a:off x="4969908" y="2499401"/>
            <a:ext cx="2521386" cy="2098737"/>
            <a:chOff x="9931372" y="5615289"/>
            <a:chExt cx="1247052" cy="103801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D0074DC-9CC0-789D-02C1-6206529CD05F}"/>
                </a:ext>
              </a:extLst>
            </p:cNvPr>
            <p:cNvGrpSpPr/>
            <p:nvPr/>
          </p:nvGrpSpPr>
          <p:grpSpPr>
            <a:xfrm>
              <a:off x="9931372" y="5615289"/>
              <a:ext cx="1247052" cy="1038014"/>
              <a:chOff x="1600519" y="4002288"/>
              <a:chExt cx="1247052" cy="103801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A7AA5B8-B737-65D7-76C6-D600B2D0CF9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5756EA5-011E-F725-C512-023A52423705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76DACE6-FC7C-5945-64E8-A9A184BB8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1" t="42961" r="10637" b="43204"/>
            <a:stretch/>
          </p:blipFill>
          <p:spPr>
            <a:xfrm>
              <a:off x="10446257" y="5709912"/>
              <a:ext cx="240192" cy="296608"/>
            </a:xfrm>
            <a:prstGeom prst="rect">
              <a:avLst/>
            </a:prstGeom>
          </p:spPr>
        </p:pic>
      </p:grpSp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D363758-4DA1-8083-68C8-5EAA9083B585}"/>
              </a:ext>
            </a:extLst>
          </p:cNvPr>
          <p:cNvGrpSpPr/>
          <p:nvPr/>
        </p:nvGrpSpPr>
        <p:grpSpPr>
          <a:xfrm>
            <a:off x="4969907" y="2499401"/>
            <a:ext cx="2521386" cy="2098737"/>
            <a:chOff x="9841682" y="4792333"/>
            <a:chExt cx="1247052" cy="1038014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53E205F-C581-0608-E41C-8176CA77EE57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2C48F0C-A77B-63A6-1E83-093ADF4AE632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DE763976-CF01-A7B2-CDF1-08BDE109190B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D280372-550E-AE2D-9BC0-3F8C603EC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521DCA87-3E3A-5658-265D-E3F55F97A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98CF0FE-A4EB-B65D-9F60-5C5334BCC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EB45C5E-769E-7CAE-EECB-F25F85871ECB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FE1B848-36F0-58D7-0781-2D1E459DF80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21C4B53-D80E-ABC7-9CB3-D2114618695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B254F53-5CFF-83A5-D05C-D25A986D9A4D}"/>
              </a:ext>
            </a:extLst>
          </p:cNvPr>
          <p:cNvCxnSpPr/>
          <p:nvPr/>
        </p:nvCxnSpPr>
        <p:spPr>
          <a:xfrm>
            <a:off x="83002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26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18333 0.315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73EBA3D-5C82-B780-6925-8FDFE6CDA941}"/>
              </a:ext>
            </a:extLst>
          </p:cNvPr>
          <p:cNvGrpSpPr/>
          <p:nvPr/>
        </p:nvGrpSpPr>
        <p:grpSpPr>
          <a:xfrm>
            <a:off x="4947470" y="2513778"/>
            <a:ext cx="2521389" cy="2098739"/>
            <a:chOff x="11189506" y="56152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11358BC-3BED-126F-61BA-929F1458E155}"/>
                </a:ext>
              </a:extLst>
            </p:cNvPr>
            <p:cNvGrpSpPr/>
            <p:nvPr/>
          </p:nvGrpSpPr>
          <p:grpSpPr>
            <a:xfrm>
              <a:off x="11189506" y="5615289"/>
              <a:ext cx="1247052" cy="1038014"/>
              <a:chOff x="1600519" y="4002288"/>
              <a:chExt cx="1247052" cy="103801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871506-75C4-A090-8E90-1C7F6BECE66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2BF8A7B-8471-14CF-AC8B-E3E510100B5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1BA0E00-7BEF-E74E-619E-AFB7D3E30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14" t="43121" r="-322" b="42169"/>
            <a:stretch/>
          </p:blipFill>
          <p:spPr>
            <a:xfrm>
              <a:off x="11685834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2FFAD6-5474-CA5E-9496-033AD6450ACC}"/>
              </a:ext>
            </a:extLst>
          </p:cNvPr>
          <p:cNvGrpSpPr/>
          <p:nvPr/>
        </p:nvGrpSpPr>
        <p:grpSpPr>
          <a:xfrm>
            <a:off x="4947470" y="2514267"/>
            <a:ext cx="2521389" cy="2098739"/>
            <a:chOff x="11150616" y="4462133"/>
            <a:chExt cx="1247052" cy="103801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7BA6ABA-4F5A-B5BC-2DA8-2201B93ACA94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DA89FF-162F-35B9-CA7D-59094D0F144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09808F3-CB9B-50AC-0EA6-34BB3F3AA6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DB8C9C87-B0EE-5579-B9C2-9E4FA31934E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6D018C63-E2B3-C690-6302-1DD658821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99D819F-902F-AFD1-B1CD-53A7D42F8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51973BC-894F-B700-EBBE-90E9DBE2E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9CF3394-60E3-E011-049D-D8338AE08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064C929-CE2F-0D97-DD89-2748396E78E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EEBD978-EF1C-0A62-6E45-23513E92807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C479666-63F2-16FD-8175-07464A85C762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12709B6-087F-6CA4-C9F8-1BC30A858FA5}"/>
              </a:ext>
            </a:extLst>
          </p:cNvPr>
          <p:cNvCxnSpPr/>
          <p:nvPr/>
        </p:nvCxnSpPr>
        <p:spPr>
          <a:xfrm>
            <a:off x="8684273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20E3BD0-8D71-15FF-2E19-943343CF1759}"/>
              </a:ext>
            </a:extLst>
          </p:cNvPr>
          <p:cNvCxnSpPr/>
          <p:nvPr/>
        </p:nvCxnSpPr>
        <p:spPr>
          <a:xfrm>
            <a:off x="9086318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52D6BD-AA28-9657-A85C-D687CC18B158}"/>
              </a:ext>
            </a:extLst>
          </p:cNvPr>
          <p:cNvCxnSpPr/>
          <p:nvPr/>
        </p:nvCxnSpPr>
        <p:spPr>
          <a:xfrm>
            <a:off x="9474554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6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0.25612 0.3180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590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3203 -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26133 0.3192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1594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03204 -1.11111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26081 0.3182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47" y="1590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099816" y="47923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13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186904" y="37001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71230" y="37001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29363" y="37001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87497" y="37001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45630" y="37001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103764" y="37001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61897" y="37001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620031" y="37001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67082" y="37001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125216" y="37001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90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sp>
        <p:nvSpPr>
          <p:cNvPr id="201" name="Flowchart: Alternate Process 200">
            <a:extLst>
              <a:ext uri="{FF2B5EF4-FFF2-40B4-BE49-F238E27FC236}">
                <a16:creationId xmlns:a16="http://schemas.microsoft.com/office/drawing/2014/main" id="{1309CB42-5E11-E7AE-4290-6B4083BC63B8}"/>
              </a:ext>
            </a:extLst>
          </p:cNvPr>
          <p:cNvSpPr/>
          <p:nvPr/>
        </p:nvSpPr>
        <p:spPr>
          <a:xfrm>
            <a:off x="568719" y="561446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350520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B6871E5-2843-75FD-5EBE-EB77005C77B5}"/>
              </a:ext>
            </a:extLst>
          </p:cNvPr>
          <p:cNvCxnSpPr>
            <a:cxnSpLocks/>
          </p:cNvCxnSpPr>
          <p:nvPr/>
        </p:nvCxnSpPr>
        <p:spPr>
          <a:xfrm>
            <a:off x="38398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F4BF9FE-F488-71C7-4C25-9FE3E222E9C3}"/>
              </a:ext>
            </a:extLst>
          </p:cNvPr>
          <p:cNvCxnSpPr>
            <a:cxnSpLocks/>
          </p:cNvCxnSpPr>
          <p:nvPr/>
        </p:nvCxnSpPr>
        <p:spPr>
          <a:xfrm>
            <a:off x="42716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C20B80E-A993-6A6B-B016-077C73D17BFB}"/>
              </a:ext>
            </a:extLst>
          </p:cNvPr>
          <p:cNvCxnSpPr>
            <a:cxnSpLocks/>
          </p:cNvCxnSpPr>
          <p:nvPr/>
        </p:nvCxnSpPr>
        <p:spPr>
          <a:xfrm>
            <a:off x="4652204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B96399B-60D0-BAB6-FF9A-5A9AE341936C}"/>
              </a:ext>
            </a:extLst>
          </p:cNvPr>
          <p:cNvCxnSpPr>
            <a:cxnSpLocks/>
          </p:cNvCxnSpPr>
          <p:nvPr/>
        </p:nvCxnSpPr>
        <p:spPr>
          <a:xfrm>
            <a:off x="5156006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064B6D-46F3-545C-5348-AFCED0781751}"/>
              </a:ext>
            </a:extLst>
          </p:cNvPr>
          <p:cNvCxnSpPr>
            <a:cxnSpLocks/>
          </p:cNvCxnSpPr>
          <p:nvPr/>
        </p:nvCxnSpPr>
        <p:spPr>
          <a:xfrm>
            <a:off x="5607155" y="561552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Alternate Process 226">
            <a:extLst>
              <a:ext uri="{FF2B5EF4-FFF2-40B4-BE49-F238E27FC236}">
                <a16:creationId xmlns:a16="http://schemas.microsoft.com/office/drawing/2014/main" id="{998DDE23-DFFA-7D5A-9A03-F67CFD26A65E}"/>
              </a:ext>
            </a:extLst>
          </p:cNvPr>
          <p:cNvSpPr/>
          <p:nvPr/>
        </p:nvSpPr>
        <p:spPr>
          <a:xfrm>
            <a:off x="568718" y="4138262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D7A161-E2D3-A13E-6F8C-3907A6C7361A}"/>
              </a:ext>
            </a:extLst>
          </p:cNvPr>
          <p:cNvCxnSpPr>
            <a:cxnSpLocks/>
          </p:cNvCxnSpPr>
          <p:nvPr/>
        </p:nvCxnSpPr>
        <p:spPr>
          <a:xfrm>
            <a:off x="604848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0633" y="5624275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689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6940714" y="5614460"/>
            <a:ext cx="103884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0149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803910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7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5F4E4A8B-7522-CF83-7674-14AE7D46FA91}"/>
              </a:ext>
            </a:extLst>
          </p:cNvPr>
          <p:cNvSpPr/>
          <p:nvPr/>
        </p:nvSpPr>
        <p:spPr>
          <a:xfrm>
            <a:off x="568717" y="4153698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84580F-7B08-514F-9CC2-9460E838E7DC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B94212-4C20-D27A-E91D-B9A39E2AFE49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5B98A52-06F9-6D52-23E1-37AB554155C4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EDE8CFC-B7FA-CDD2-5509-E462886F11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EC76E60A-F7ED-A915-5D5C-DCC2D0057CB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A710409-4664-FDFC-83CB-7C6562302A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05" name="Picture 10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A7505F2-40C7-21FB-92DB-826D4F75A3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8F0105-8DED-510E-5E95-8588B1A6F033}"/>
              </a:ext>
            </a:extLst>
          </p:cNvPr>
          <p:cNvCxnSpPr>
            <a:cxnSpLocks/>
          </p:cNvCxnSpPr>
          <p:nvPr/>
        </p:nvCxnSpPr>
        <p:spPr>
          <a:xfrm>
            <a:off x="8436636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ADE1025F-DB61-49B0-9494-B0809C72D756}"/>
              </a:ext>
            </a:extLst>
          </p:cNvPr>
          <p:cNvSpPr/>
          <p:nvPr/>
        </p:nvSpPr>
        <p:spPr>
          <a:xfrm>
            <a:off x="568718" y="3436837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DBE553-3E2E-DC65-7C5C-B5BC5A87DA96}"/>
              </a:ext>
            </a:extLst>
          </p:cNvPr>
          <p:cNvCxnSpPr>
            <a:cxnSpLocks/>
          </p:cNvCxnSpPr>
          <p:nvPr/>
        </p:nvCxnSpPr>
        <p:spPr>
          <a:xfrm>
            <a:off x="882414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F89DC1-3BA5-8BCC-0A4F-698DECA0FEFC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7C3310E-E02D-1202-96F6-61C332DF7C51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2D41F4D-19BE-F2E7-A9A2-F1E991165BA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00B42F3-ECBA-9856-D062-8CD74993AEF0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97C47C5-12ED-9AD3-3BFB-45ADC00F9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2714C87-AEE7-7A4A-F8EC-92A2CA873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1436CEA-CBEA-731C-09C3-B8137C1DAB1A}"/>
              </a:ext>
            </a:extLst>
          </p:cNvPr>
          <p:cNvCxnSpPr>
            <a:cxnSpLocks/>
          </p:cNvCxnSpPr>
          <p:nvPr/>
        </p:nvCxnSpPr>
        <p:spPr>
          <a:xfrm>
            <a:off x="9211644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Alternate Process 125">
            <a:extLst>
              <a:ext uri="{FF2B5EF4-FFF2-40B4-BE49-F238E27FC236}">
                <a16:creationId xmlns:a16="http://schemas.microsoft.com/office/drawing/2014/main" id="{56DCCA0E-7F7C-ECF8-6BA2-B8FBB7F4E7A7}"/>
              </a:ext>
            </a:extLst>
          </p:cNvPr>
          <p:cNvSpPr/>
          <p:nvPr/>
        </p:nvSpPr>
        <p:spPr>
          <a:xfrm>
            <a:off x="568717" y="2708486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AFE168D-6229-C02D-DF78-C54C1F7DD455}"/>
              </a:ext>
            </a:extLst>
          </p:cNvPr>
          <p:cNvCxnSpPr>
            <a:cxnSpLocks/>
          </p:cNvCxnSpPr>
          <p:nvPr/>
        </p:nvCxnSpPr>
        <p:spPr>
          <a:xfrm>
            <a:off x="959914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682D9E-2FA6-C60C-30DE-5D05358CF1F2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9BFEE62-FD5B-A753-F9AD-077CDA6BDBEF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016B86B-41D1-1817-283C-3FD470E1CC4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1A9CE18-BC0E-8926-C95F-4CFA1E7928C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62EBEA9-9273-7F0D-0411-2291777F4F9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3D77F17-DE67-7F61-8253-DFEF8EBBDB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5" name="Picture 13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6B821C7-0300-7A1B-D7CA-4C6543351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F62675-989A-DBDA-CA3B-7EE73F7468C5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370BA6A-63BF-EBFF-275E-94D2053DDB46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81A480E-AACD-04F3-37E9-B7A338375EF1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36A7BCF-CC65-831B-41F8-41738E7FCC0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2B34375-BEE3-3868-FE99-6B7DA0372CC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0A23DD50-9782-1598-55F1-079E13F017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36" name="Picture 13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D6667AE-C015-F254-1B56-3C242068D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A30892F-7686-23CF-3E44-96518CE6918A}"/>
              </a:ext>
            </a:extLst>
          </p:cNvPr>
          <p:cNvCxnSpPr>
            <a:cxnSpLocks/>
          </p:cNvCxnSpPr>
          <p:nvPr/>
        </p:nvCxnSpPr>
        <p:spPr>
          <a:xfrm>
            <a:off x="9990332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41770505-8B6F-E642-BB99-73363553B791}"/>
              </a:ext>
            </a:extLst>
          </p:cNvPr>
          <p:cNvSpPr/>
          <p:nvPr/>
        </p:nvSpPr>
        <p:spPr>
          <a:xfrm>
            <a:off x="568716" y="197595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2703EAF-81C8-6B2A-9A14-C05E09E92E8B}"/>
              </a:ext>
            </a:extLst>
          </p:cNvPr>
          <p:cNvCxnSpPr>
            <a:cxnSpLocks/>
          </p:cNvCxnSpPr>
          <p:nvPr/>
        </p:nvCxnSpPr>
        <p:spPr>
          <a:xfrm>
            <a:off x="1041662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5D931AD-2E1B-C481-FEAA-5CD61A4F4729}"/>
              </a:ext>
            </a:extLst>
          </p:cNvPr>
          <p:cNvCxnSpPr>
            <a:cxnSpLocks/>
          </p:cNvCxnSpPr>
          <p:nvPr/>
        </p:nvCxnSpPr>
        <p:spPr>
          <a:xfrm>
            <a:off x="1083759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BB12AC-A71F-3FEF-C97A-020B36254B33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4CA5D4E-E346-846C-3C5F-A09DA68007E1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C10ECFF-9954-C8C9-3F3D-E1552BC0C6F7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5EF50D8-E772-F53D-CB22-FABB342DA04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F5514EA-DBD5-7637-6AC9-C002417FB3D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86BFEA4-DF42-9FD6-6F37-CCE39947FA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1" name="Picture 14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CA56210-380E-951C-EEE8-DD43E5AAB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8812D2-C93D-EEA3-A0F0-D0D57DA0FC73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25C1D45-FD58-100F-1E7C-28C185601213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ABBE6CB-5686-1424-339B-06E66134525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7C2C7E4-ACC4-A3A9-0AF1-FBD2C8CA7A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17010836-2371-89D6-5E2C-2D7735BE4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3E0F78C-D3E9-3B0D-7A7F-AFD6C853D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52CACB-24D0-0585-6635-519ACF6DB40E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7224BF4-A198-BAB7-DBEF-04792F1B02D8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C7FB017-F702-5611-66C7-A0F4F0C79CCF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CF5FF7D-D737-3D10-BBFA-AFB7EE174A2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8" name="Picture 197" descr="Logo&#10;&#10;Description automatically generated">
              <a:extLst>
                <a:ext uri="{FF2B5EF4-FFF2-40B4-BE49-F238E27FC236}">
                  <a16:creationId xmlns:a16="http://schemas.microsoft.com/office/drawing/2014/main" id="{63A5CC36-4D99-3C6B-0230-04EF025E6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42CBAD0-9C55-2A56-DC3A-31093A267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F985EE-FBF2-FECC-264E-D48E0BD71336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530A6DA-008C-7389-2C63-D4BF231A2E65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B3C354E-2153-A57B-0E01-6A5809F233E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204B5CF-75CA-213F-4D50-967B092BE13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9" name="Picture 198" descr="Logo&#10;&#10;Description automatically generated">
              <a:extLst>
                <a:ext uri="{FF2B5EF4-FFF2-40B4-BE49-F238E27FC236}">
                  <a16:creationId xmlns:a16="http://schemas.microsoft.com/office/drawing/2014/main" id="{5E0990EC-4942-52AF-7448-CCD0D3875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66A894D-8CF2-BE22-F000-8A280F68B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285D3C-DC03-B194-271A-05C0B558859E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69A54D5-1DF0-EC65-97F7-1232C2079081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B659524-04E3-ECC6-7D9D-FED6FE60DEC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7B4F1D8-B5E9-0EC0-E511-18F0CF183B1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0" name="Picture 199" descr="Logo&#10;&#10;Description automatically generated">
              <a:extLst>
                <a:ext uri="{FF2B5EF4-FFF2-40B4-BE49-F238E27FC236}">
                  <a16:creationId xmlns:a16="http://schemas.microsoft.com/office/drawing/2014/main" id="{77464C57-246F-1E04-9EAF-78B639A31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F0139B2-31CF-2D52-0C8A-0C97F8346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35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819301" y="4405389"/>
            <a:ext cx="9372016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3AA16-FBEB-5E8E-D00A-33B511079D89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C40BF3-FE92-0404-C3A9-B961279F09BD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D8B3D39-31AD-677B-9A96-1B3AB4E0F55A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F715CB6-518E-E360-C99C-A2D8EBAB400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9211FE6-BA15-08CB-26A3-3A004D7E1BD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5D52305-6DBB-52D5-90BD-0E5D1B92BD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6" name="Picture 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561019C-3323-B399-94D4-36D0298DA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913C6-D6EF-6F17-9BF0-B6ADB3F8BF6D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E470DC-7BC4-9124-54EC-1B446BE84806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A387EC3-A364-88BE-837C-2230BA0CEFC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4D89E2E-DAEB-4FE7-32F3-6CF5CC63CAF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29F6A8-E1E8-4A0E-47DD-5A3BC0AF52D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E5F3666-E09B-08A3-D570-400E46C67C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" name="Picture 2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68860F2-39BE-D8F4-EBE6-0401370A4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F7D96-F8B4-A0F2-89A4-09930316A64E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C0A2A4-E740-E4A9-5AB6-EA221C8AF29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EF2244-1CE4-848A-1AD0-C3241E990891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EF1DD87-7155-C8EB-B788-423FC24C9A7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943B01-2687-3FC8-7D2D-D8878E8E903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7F130C9-060E-49DC-5061-0D0987D45F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0" name="Picture 2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56A606E-484D-9E86-ACF5-4BB536EE4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636187-8122-0837-8703-69E47407C0B6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0389B0-5FCA-E81C-39CD-99676C106571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1D8BACA-716D-4E1E-D977-B626E671DF14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2CC09AB-6840-9140-BB0E-B84981F441E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B5E74A3-51F7-0033-22F2-05591165C918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7B7385E-5D3F-FB37-F7DA-CD9C65C93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7" name="Picture 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2FDC3B-C5BE-321D-DA2A-30ED5122E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61BCA2-AE68-C3F0-432F-D4F0C5BF2FA9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597E746-D2DD-E619-EAA6-EBDABDC45016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D754AE2-CA21-B40C-712C-49CE4684C37E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5325804-7147-FD18-E670-2A039699F49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A1832A5-DD99-F3E0-7215-6EF15D6F201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D5C059BD-7F0B-6E3F-D84B-3E35290CA1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4" name="Picture 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1521027-B6A3-09D8-9EA4-63EF46E80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8DD80-BBA9-04B6-283E-2AC907748697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3FF6A06-9AD5-1EE0-0944-8980F3430DF0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D2D3E4F-BD63-9E5A-3E5F-90C486E11C49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97CF399-7C22-DA7B-CCBE-2AC08AFD9A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8A1E909-6295-F7E9-0035-5F0F69B0832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451462D-725B-C4E4-67A2-43262574B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51" name="Picture 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7EC8498-E873-39A1-7E1A-694D1F7C6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4C5804-AFAE-4E42-6BD9-2F5E4B7C911A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76D0AEA-80C8-2C96-2EBD-B66C09A65BCA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1A96C8C-6217-6CB2-88FB-F351EE5CD19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FEE7A67-69E7-BCCC-7209-CA7F4E641F97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E965E85-855B-73CB-7627-141229534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59" name="Picture 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D575141-1B25-889B-F63B-A2E355641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6712A1-B54B-8BBE-9E31-E761D2397AED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D2B614-CBFB-295B-EF7C-EDBAF6175794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19B961D-0915-C13A-CBB7-625B1A086CB1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5463785-B934-B568-507D-5B3BBDB569E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B541BF8-1468-6D62-CFB7-DB1D9E4759D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B5C0565A-8BD6-6660-2A70-1FD3D2CD0C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4" name="Picture 6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81BFBED-2B0C-650F-19AE-FC872211F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28C944-61F8-9DB0-B3E6-B513479FF110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95F0982-6075-9704-3D2A-136375813E85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2B843C2-1190-F905-1D74-9E7CB31078DA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B5B53C4-6A6B-B38C-C014-E453A118E94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8C45C0E-DCFD-9739-87BC-9F777C46D99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84F501B2-7B24-58F7-ED42-CACA390B1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71" name="Picture 7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FF8D462-EE13-91AB-CF17-6E116CD4A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A2F6D-3776-D88E-333B-FAC01C3625CA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8786CF8-F37C-04C5-ABD5-58C99C4A69C0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2CB59B2-18EC-092B-EA8A-A223E6E4F49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692E2D3-C0BC-4330-C792-BE3B706C46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0962E1DB-E5D4-37FB-36E5-D3FCA70D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ECE454A-EE8E-D91E-7C36-B2DBBAD94E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8" name="Picture 7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68C1490-B293-72B8-ABE8-0AE697FCF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2F12EE-F43D-F517-F03C-4148815A2BA8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49CEE74-4C77-ED1B-EC79-2EDBBE04019C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E983FB-34F8-9C36-D6C9-430E5C2B5AE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1E2A8E5-D54F-90F4-8BBF-264E3F81D5AF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5" name="Picture 84" descr="Logo&#10;&#10;Description automatically generated">
              <a:extLst>
                <a:ext uri="{FF2B5EF4-FFF2-40B4-BE49-F238E27FC236}">
                  <a16:creationId xmlns:a16="http://schemas.microsoft.com/office/drawing/2014/main" id="{9F757F2D-7F31-253B-6324-7CA40E03E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86" name="Picture 8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0AAF4F-52E3-CD0B-D4CB-F3693CE2D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B7F57A-D8A8-207E-E456-DEC159F1AA1C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1BB1B05-F2A2-AD48-1A02-43FBC687CF89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222EB33-B6A9-5127-9E2F-9C089E3B96C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E296E51-0320-CC46-B8F3-73B48FF19CD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1" name="Picture 90" descr="Logo&#10;&#10;Description automatically generated">
              <a:extLst>
                <a:ext uri="{FF2B5EF4-FFF2-40B4-BE49-F238E27FC236}">
                  <a16:creationId xmlns:a16="http://schemas.microsoft.com/office/drawing/2014/main" id="{D5A66F4A-90CD-7D5A-DDA1-DDCD93B95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92" name="Picture 9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E535195-0E71-106D-78A5-0029A8756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D8D1092-DC31-9857-3399-5C8030DF1E93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FEF436-A338-6D87-A4FA-B959AA954259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0B01A7D-3114-4F53-4185-6F78303681F5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EAD12F3-1F31-5F85-BD18-CFD2A03EAF38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 descr="Logo&#10;&#10;Description automatically generated">
              <a:extLst>
                <a:ext uri="{FF2B5EF4-FFF2-40B4-BE49-F238E27FC236}">
                  <a16:creationId xmlns:a16="http://schemas.microsoft.com/office/drawing/2014/main" id="{18C5A2A1-672F-FA1E-E78D-3C8EFAB61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98" name="Picture 9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8A681-3178-E691-7D04-E112E92EC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B972D8-A9B5-B800-1A7E-A63E219292A4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45E03D2-343E-DC71-BA11-C4CF45E22CF4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9922926-4147-3DAD-096D-14CC0B3268D4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EBF3D60-C764-A468-055F-1AFD28E6D1ED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 descr="Logo&#10;&#10;Description automatically generated">
              <a:extLst>
                <a:ext uri="{FF2B5EF4-FFF2-40B4-BE49-F238E27FC236}">
                  <a16:creationId xmlns:a16="http://schemas.microsoft.com/office/drawing/2014/main" id="{CD244BF2-02CF-291E-7BFC-0125DDD97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04" name="Picture 10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7EE32B-FE54-AAF6-0623-BA443D0E1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DDE5F73-36D0-818A-2158-060FA6ADF21E}"/>
              </a:ext>
            </a:extLst>
          </p:cNvPr>
          <p:cNvSpPr txBox="1"/>
          <p:nvPr/>
        </p:nvSpPr>
        <p:spPr>
          <a:xfrm>
            <a:off x="2907478" y="4833359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</p:spTree>
    <p:extLst>
      <p:ext uri="{BB962C8B-B14F-4D97-AF65-F5344CB8AC3E}">
        <p14:creationId xmlns:p14="http://schemas.microsoft.com/office/powerpoint/2010/main" val="217234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B480C9-875A-7E1B-B3EE-B2680AFC2603}"/>
              </a:ext>
            </a:extLst>
          </p:cNvPr>
          <p:cNvCxnSpPr>
            <a:cxnSpLocks/>
          </p:cNvCxnSpPr>
          <p:nvPr/>
        </p:nvCxnSpPr>
        <p:spPr>
          <a:xfrm>
            <a:off x="2954187" y="46380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F3861804-8386-3600-226B-793057FD2133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</a:t>
            </a: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417BED17-97B4-B781-BD70-B193A70B13FB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6030014-0A27-5F21-C0A6-AAB0F01F3417}"/>
              </a:ext>
            </a:extLst>
          </p:cNvPr>
          <p:cNvCxnSpPr>
            <a:cxnSpLocks/>
          </p:cNvCxnSpPr>
          <p:nvPr/>
        </p:nvCxnSpPr>
        <p:spPr>
          <a:xfrm>
            <a:off x="3566645" y="4635304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9E253787-F288-A50A-55EB-47AA2ACB17D8}"/>
              </a:ext>
            </a:extLst>
          </p:cNvPr>
          <p:cNvSpPr/>
          <p:nvPr/>
        </p:nvSpPr>
        <p:spPr>
          <a:xfrm>
            <a:off x="568718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7AE2DD-C3BF-0D70-2C53-D640C94ECB0F}"/>
              </a:ext>
            </a:extLst>
          </p:cNvPr>
          <p:cNvCxnSpPr>
            <a:cxnSpLocks/>
          </p:cNvCxnSpPr>
          <p:nvPr/>
        </p:nvCxnSpPr>
        <p:spPr>
          <a:xfrm>
            <a:off x="4185294" y="46370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0C3A29F-1B3C-0798-8B24-B77DD7B2AEEA}"/>
              </a:ext>
            </a:extLst>
          </p:cNvPr>
          <p:cNvSpPr txBox="1"/>
          <p:nvPr/>
        </p:nvSpPr>
        <p:spPr>
          <a:xfrm>
            <a:off x="4791683" y="3929964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sp>
        <p:nvSpPr>
          <p:cNvPr id="125" name="Flowchart: Alternate Process 124">
            <a:extLst>
              <a:ext uri="{FF2B5EF4-FFF2-40B4-BE49-F238E27FC236}">
                <a16:creationId xmlns:a16="http://schemas.microsoft.com/office/drawing/2014/main" id="{EF93C396-143F-B91B-C735-7A248D55DE98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E8C920-5C0C-FE21-35C5-B994C22555EC}"/>
              </a:ext>
            </a:extLst>
          </p:cNvPr>
          <p:cNvCxnSpPr>
            <a:cxnSpLocks/>
          </p:cNvCxnSpPr>
          <p:nvPr/>
        </p:nvCxnSpPr>
        <p:spPr>
          <a:xfrm>
            <a:off x="4825422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3837DEF-AC81-FF6C-96D4-C23A66218B2A}"/>
              </a:ext>
            </a:extLst>
          </p:cNvPr>
          <p:cNvSpPr txBox="1"/>
          <p:nvPr/>
        </p:nvSpPr>
        <p:spPr>
          <a:xfrm>
            <a:off x="5420717" y="3927418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7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830A35D-8C91-E824-1E5C-C1413D1ADD91}"/>
              </a:ext>
            </a:extLst>
          </p:cNvPr>
          <p:cNvCxnSpPr>
            <a:cxnSpLocks/>
          </p:cNvCxnSpPr>
          <p:nvPr/>
        </p:nvCxnSpPr>
        <p:spPr>
          <a:xfrm>
            <a:off x="5454456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E87A9A01-19B5-B1A9-F7F4-2E481F809B5C}"/>
              </a:ext>
            </a:extLst>
          </p:cNvPr>
          <p:cNvSpPr/>
          <p:nvPr/>
        </p:nvSpPr>
        <p:spPr>
          <a:xfrm>
            <a:off x="574719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21FA15-79B5-BA07-243F-2C899B1814CB}"/>
              </a:ext>
            </a:extLst>
          </p:cNvPr>
          <p:cNvCxnSpPr>
            <a:cxnSpLocks/>
          </p:cNvCxnSpPr>
          <p:nvPr/>
        </p:nvCxnSpPr>
        <p:spPr>
          <a:xfrm>
            <a:off x="6072993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2E1E17C8-9931-C6B8-8CFE-46105433C73B}"/>
              </a:ext>
            </a:extLst>
          </p:cNvPr>
          <p:cNvSpPr/>
          <p:nvPr/>
        </p:nvSpPr>
        <p:spPr>
          <a:xfrm>
            <a:off x="564614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6E7AC1E-4054-2F97-2DA8-E8288641658E}"/>
              </a:ext>
            </a:extLst>
          </p:cNvPr>
          <p:cNvCxnSpPr>
            <a:cxnSpLocks/>
          </p:cNvCxnSpPr>
          <p:nvPr/>
        </p:nvCxnSpPr>
        <p:spPr>
          <a:xfrm>
            <a:off x="6680213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Alternate Process 133">
            <a:extLst>
              <a:ext uri="{FF2B5EF4-FFF2-40B4-BE49-F238E27FC236}">
                <a16:creationId xmlns:a16="http://schemas.microsoft.com/office/drawing/2014/main" id="{E97D4221-6296-B6D2-96AB-2E8B68A6FB5E}"/>
              </a:ext>
            </a:extLst>
          </p:cNvPr>
          <p:cNvSpPr/>
          <p:nvPr/>
        </p:nvSpPr>
        <p:spPr>
          <a:xfrm>
            <a:off x="56461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BBAEE51-831F-346B-832A-25C21F0ED5DB}"/>
              </a:ext>
            </a:extLst>
          </p:cNvPr>
          <p:cNvCxnSpPr>
            <a:cxnSpLocks/>
          </p:cNvCxnSpPr>
          <p:nvPr/>
        </p:nvCxnSpPr>
        <p:spPr>
          <a:xfrm>
            <a:off x="7281714" y="4633523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id="{DEB0BF44-6D99-779A-DCD5-5848980C3948}"/>
              </a:ext>
            </a:extLst>
          </p:cNvPr>
          <p:cNvSpPr/>
          <p:nvPr/>
        </p:nvSpPr>
        <p:spPr>
          <a:xfrm>
            <a:off x="564614" y="23493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sp>
        <p:nvSpPr>
          <p:cNvPr id="142" name="Flowchart: Alternate Process 141">
            <a:extLst>
              <a:ext uri="{FF2B5EF4-FFF2-40B4-BE49-F238E27FC236}">
                <a16:creationId xmlns:a16="http://schemas.microsoft.com/office/drawing/2014/main" id="{AF49D249-BBF7-9EFF-E996-43A2684D832D}"/>
              </a:ext>
            </a:extLst>
          </p:cNvPr>
          <p:cNvSpPr/>
          <p:nvPr/>
        </p:nvSpPr>
        <p:spPr>
          <a:xfrm>
            <a:off x="56987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3B0E36F-A04F-08A6-258A-5AD4D9A35E8F}"/>
              </a:ext>
            </a:extLst>
          </p:cNvPr>
          <p:cNvCxnSpPr>
            <a:cxnSpLocks/>
          </p:cNvCxnSpPr>
          <p:nvPr/>
        </p:nvCxnSpPr>
        <p:spPr>
          <a:xfrm>
            <a:off x="7919256" y="4631933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ED4BFC0-3BD2-AE93-DA09-5983B08CE00D}"/>
              </a:ext>
            </a:extLst>
          </p:cNvPr>
          <p:cNvSpPr txBox="1"/>
          <p:nvPr/>
        </p:nvSpPr>
        <p:spPr>
          <a:xfrm>
            <a:off x="8545651" y="3933247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242CD25-5EFB-51FD-26C6-B077B0576D0D}"/>
              </a:ext>
            </a:extLst>
          </p:cNvPr>
          <p:cNvCxnSpPr>
            <a:cxnSpLocks/>
          </p:cNvCxnSpPr>
          <p:nvPr/>
        </p:nvCxnSpPr>
        <p:spPr>
          <a:xfrm>
            <a:off x="8545651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BD8D45B-ADBF-46C6-D1C7-5EFAF47C8D71}"/>
              </a:ext>
            </a:extLst>
          </p:cNvPr>
          <p:cNvSpPr txBox="1"/>
          <p:nvPr/>
        </p:nvSpPr>
        <p:spPr>
          <a:xfrm>
            <a:off x="9169599" y="3929964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sp>
        <p:nvSpPr>
          <p:cNvPr id="150" name="Flowchart: Alternate Process 149">
            <a:extLst>
              <a:ext uri="{FF2B5EF4-FFF2-40B4-BE49-F238E27FC236}">
                <a16:creationId xmlns:a16="http://schemas.microsoft.com/office/drawing/2014/main" id="{70443FDB-DCD2-A861-BA2F-DC3B26F9C64C}"/>
              </a:ext>
            </a:extLst>
          </p:cNvPr>
          <p:cNvSpPr/>
          <p:nvPr/>
        </p:nvSpPr>
        <p:spPr>
          <a:xfrm>
            <a:off x="570296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16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9203338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2A1A3B5-1880-C1AE-0028-82DABF9B7D72}"/>
              </a:ext>
            </a:extLst>
          </p:cNvPr>
          <p:cNvSpPr txBox="1"/>
          <p:nvPr/>
        </p:nvSpPr>
        <p:spPr>
          <a:xfrm>
            <a:off x="9792949" y="3930008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71718" y="47732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C46B4C-9C9E-D8C6-881F-04C4185403EA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AFB1E3-61EE-FCC6-FC26-8F8A06E6E95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78CA2F-3D61-8943-5531-C3C8DB1F370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16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07407E-6 L 0.05079 4.07407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2.59259E-6 L 0.05078 2.59259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48148E-6 L 0.05078 1.48148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48148E-6 L 0.05078 1.48148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1.48148E-6 L 0.05079 1.48148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05079 1.48148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-2.96296E-6 L 0.05494 -2.96296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1.48148E-6 L 0.05104 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48148E-6 L 0.05105 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1.11111E-6 L 0.05078 1.11111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1.11111E-6 L 0.05078 1.11111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44444E-6 L 0.05078 -4.44444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44444E-6 L 0.05078 -4.44444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4.44444E-6 L 0.05078 -4.44444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44444E-6 L 0.05078 -4.44444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1.48148E-6 L 0.05495 -1.48148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1.48148E-6 L 0.05104 -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1.48148E-6 L 0.05105 -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0595352" y="4638059"/>
            <a:ext cx="8521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68717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5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1.23045</a:t>
            </a:r>
          </a:p>
        </p:txBody>
      </p:sp>
    </p:spTree>
    <p:extLst>
      <p:ext uri="{BB962C8B-B14F-4D97-AF65-F5344CB8AC3E}">
        <p14:creationId xmlns:p14="http://schemas.microsoft.com/office/powerpoint/2010/main" val="385674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6F436CE8-2E42-2A57-632E-686C9402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-261596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4128118"/>
            <a:ext cx="10153593" cy="1957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C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ó 2 phương thức chín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h: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thêm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vào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đầu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(push)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loại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bỏ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ở </a:t>
            </a:r>
            <a:r>
              <a:rPr lang="en-US" sz="2800" b="0" i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đầu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(pop)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Ví trí đầu của Stack được gọi là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đỉnh (top)</a:t>
            </a:r>
            <a:endParaRPr lang="en-US" sz="2800" b="1" i="0" dirty="0">
              <a:solidFill>
                <a:srgbClr val="FFC000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90BF317-FE30-EC82-3D7A-6F3989460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98" y="-163473"/>
            <a:ext cx="7534275" cy="42380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1311D-7B4C-1A73-35C7-075823BB8E5A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C9E636-78D6-56C8-1F31-47D00EA8BC8E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27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1783144" y="4643177"/>
            <a:ext cx="35325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6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1.23045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568716" y="5568163"/>
            <a:ext cx="1898961" cy="68109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7.76955</a:t>
            </a:r>
          </a:p>
        </p:txBody>
      </p:sp>
    </p:spTree>
    <p:extLst>
      <p:ext uri="{BB962C8B-B14F-4D97-AF65-F5344CB8AC3E}">
        <p14:creationId xmlns:p14="http://schemas.microsoft.com/office/powerpoint/2010/main" val="22930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0052 0.116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43" grpId="0" animBg="1"/>
      <p:bldP spid="43" grpId="1" animBg="1"/>
      <p:bldP spid="43" grpId="2" animBg="1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1391911" y="1732393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1523798" y="2114158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4483266" y="3992201"/>
            <a:ext cx="3028636" cy="1086269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7.76955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B9CCCF-5EC0-E747-C507-CD94AEC6B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0339" y="-1518592"/>
            <a:ext cx="3896633" cy="340802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0A586B8-811C-DE90-78A9-14095D06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7070" y="-86521"/>
            <a:ext cx="3896633" cy="3408027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AD839243-11BD-3FE6-5BBC-69380C60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1208" y="1118030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B845C1D-1D1D-E638-A8D4-84068323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422" y="3370950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7F12194-9707-ABCE-673E-9EE394D73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98304" y="4791594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6AB9045-D152-70A9-744A-428413A3E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1979" y="2690115"/>
            <a:ext cx="3896633" cy="34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93735D5-C2E8-9F07-357E-47F16541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96" y="4505324"/>
            <a:ext cx="2352676" cy="2352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9C46A6E-9310-3CA2-C315-13F7BBD28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933" y="-2934881"/>
            <a:ext cx="9717314" cy="8498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C282D-CB6A-293A-5DC4-1BF6734F4297}"/>
              </a:ext>
            </a:extLst>
          </p:cNvPr>
          <p:cNvSpPr txBox="1"/>
          <p:nvPr/>
        </p:nvSpPr>
        <p:spPr>
          <a:xfrm>
            <a:off x="1237343" y="2321004"/>
            <a:ext cx="97173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Aileron 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4D97AFD-806A-C63A-8211-F6BD6B1D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412" y="-1460542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73B5D5A-B923-C026-39C2-416F7C06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681" y="-28471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10D9AB5-09FF-26C0-2AA8-220FDCE1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543" y="1176080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3FA9F9F-4AF8-9A66-C3F9-EE7D3613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329" y="3429000"/>
            <a:ext cx="3896633" cy="3408027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0C09201B-1851-5527-6676-7A5661A4C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447" y="4849644"/>
            <a:ext cx="3896633" cy="3408027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136B9449-B578-3DF9-8E7C-E69587CF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72" y="2748165"/>
            <a:ext cx="3896633" cy="340802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29CE24-CC8D-00AE-96E9-66D5485EA4A6}"/>
              </a:ext>
            </a:extLst>
          </p:cNvPr>
          <p:cNvCxnSpPr>
            <a:cxnSpLocks/>
          </p:cNvCxnSpPr>
          <p:nvPr/>
        </p:nvCxnSpPr>
        <p:spPr>
          <a:xfrm>
            <a:off x="1981200" y="4276724"/>
            <a:ext cx="4787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F169B5-F503-6A85-FFD9-724AF85EF27B}"/>
              </a:ext>
            </a:extLst>
          </p:cNvPr>
          <p:cNvSpPr txBox="1"/>
          <p:nvPr/>
        </p:nvSpPr>
        <p:spPr>
          <a:xfrm>
            <a:off x="1981200" y="432065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ileron "/>
              </a:rPr>
              <a:t>DOUBLE SON</a:t>
            </a:r>
          </a:p>
        </p:txBody>
      </p:sp>
    </p:spTree>
    <p:extLst>
      <p:ext uri="{BB962C8B-B14F-4D97-AF65-F5344CB8AC3E}">
        <p14:creationId xmlns:p14="http://schemas.microsoft.com/office/powerpoint/2010/main" val="44224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3E8742FD-39BE-0461-3713-D9C6DE60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86" y="-4683680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8A59C-4962-43EE-0F58-377DC8634FB6}"/>
              </a:ext>
            </a:extLst>
          </p:cNvPr>
          <p:cNvSpPr txBox="1"/>
          <p:nvPr/>
        </p:nvSpPr>
        <p:spPr>
          <a:xfrm>
            <a:off x="1105016" y="4348461"/>
            <a:ext cx="10153593" cy="1311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Stack sẽ hoạt dộng theo quy tắc LIFO 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</a:rPr>
              <a:t>					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(Last In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- First Out hay vào sau - ra trước)</a:t>
            </a:r>
            <a:endParaRPr lang="en-US" sz="28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C567476-D011-A571-3A7C-9219B7B6B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-163473"/>
            <a:ext cx="7534275" cy="423803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A18A4C-BE67-1BF6-9C54-D3AC4ADB142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EABE59-EE13-AD27-5610-90C5031FAD0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662BA-6F5E-6049-23E2-F09BE183C00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43D0E6-A87C-9732-2AE7-835B5488822E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B980AA-9795-1C0E-462F-29903A580792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F67945-FE80-19F9-A453-E08E23EC45A6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762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2230FBE-4C28-99E1-986D-6734332C2591}"/>
              </a:ext>
            </a:extLst>
          </p:cNvPr>
          <p:cNvSpPr/>
          <p:nvPr/>
        </p:nvSpPr>
        <p:spPr>
          <a:xfrm>
            <a:off x="7437120" y="5949826"/>
            <a:ext cx="246888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4C5F9-0AA7-34EE-949A-C96C7B13C12E}"/>
              </a:ext>
            </a:extLst>
          </p:cNvPr>
          <p:cNvSpPr/>
          <p:nvPr/>
        </p:nvSpPr>
        <p:spPr>
          <a:xfrm>
            <a:off x="3947160" y="5949826"/>
            <a:ext cx="286512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404357" y="1401544"/>
            <a:ext cx="42533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3864388"/>
            <a:ext cx="9677284" cy="260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ột kiểu dữ liệu trừu tượng tổng quát hóa cho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các kiểu dữ liệu như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int, float, double, bool</a:t>
            </a: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</a:rPr>
              <a:t>, …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Đ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ịnh nghĩa tổng quát cho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 và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lớp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2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loại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 template 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 template</a:t>
            </a:r>
            <a:endParaRPr lang="en-US" sz="28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650879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ntroduction to C++ Templates - DEV Community">
            <a:extLst>
              <a:ext uri="{FF2B5EF4-FFF2-40B4-BE49-F238E27FC236}">
                <a16:creationId xmlns:a16="http://schemas.microsoft.com/office/drawing/2014/main" id="{DBE165FD-1F6A-16E7-20D3-E42C0423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81" y="-279336"/>
            <a:ext cx="7276422" cy="40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C8036C-11CB-18CE-BBF9-FDFA8A24FA9F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B4856C-8038-0EF2-FE70-D19B3FAE2898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06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AA12F-E5B0-5750-3062-751FA274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1" y="1099152"/>
            <a:ext cx="12467695" cy="2047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243905" y="3737465"/>
            <a:ext cx="11957841" cy="113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dữ liệu (data): </a:t>
            </a:r>
            <a:r>
              <a:rPr lang="vi-VN" sz="2400" dirty="0"/>
              <a:t>Lưu dữ liệu về bản thân của chính Node đó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liên kết (next): </a:t>
            </a:r>
            <a:r>
              <a:rPr lang="vi-VN" sz="2400" dirty="0"/>
              <a:t>Lưu địa chỉ phần tử đứng sau Node đó </a:t>
            </a:r>
            <a:endParaRPr lang="en-US" sz="24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cấu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trúc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Node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-11021" y="1100846"/>
            <a:ext cx="12192000" cy="2045766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3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24334-6722-0A52-243E-06E2EDE9851B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D479DE-C9E6-FF2F-A383-8F6F9D97FA80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65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DBDFA3-E6CB-3D6B-F2BB-E514DB14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1358900"/>
            <a:ext cx="6202692" cy="4131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6565900" y="1470208"/>
            <a:ext cx="548405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push: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Thêm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pop: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Xóa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ở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top: 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Node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empty: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Kiểm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xem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liệu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rỗng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hay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không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size: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đang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trong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lớp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142045" y="1358901"/>
            <a:ext cx="6202692" cy="4131378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4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F1E749-89E5-2E63-E30B-DD4BB123F834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D3AFE5-2E69-7D91-CB0A-4C6EE230252A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167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547CFA0E42F42A34FCCD6FF07EA83" ma:contentTypeVersion="13" ma:contentTypeDescription="Create a new document." ma:contentTypeScope="" ma:versionID="69b25c10d8c4829252692b676b323c4b">
  <xsd:schema xmlns:xsd="http://www.w3.org/2001/XMLSchema" xmlns:xs="http://www.w3.org/2001/XMLSchema" xmlns:p="http://schemas.microsoft.com/office/2006/metadata/properties" xmlns:ns3="f4749fb8-d4ad-42a4-b892-a413f3d47d4d" xmlns:ns4="e9b3ad8d-d825-4b6c-b116-6a4aefd85154" targetNamespace="http://schemas.microsoft.com/office/2006/metadata/properties" ma:root="true" ma:fieldsID="af0cd8a082a6313f2ffa2ec1100ec467" ns3:_="" ns4:_="">
    <xsd:import namespace="f4749fb8-d4ad-42a4-b892-a413f3d47d4d"/>
    <xsd:import namespace="e9b3ad8d-d825-4b6c-b116-6a4aefd851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49fb8-d4ad-42a4-b892-a413f3d47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3ad8d-d825-4b6c-b116-6a4aefd851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61FF1B-58FC-40A5-AA78-DD8BEE4B4C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3657DA-9F3D-454F-BE41-E1608512B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749fb8-d4ad-42a4-b892-a413f3d47d4d"/>
    <ds:schemaRef ds:uri="e9b3ad8d-d825-4b6c-b116-6a4aefd851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170EF0-6048-4FE7-88D4-18463EE14E41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e9b3ad8d-d825-4b6c-b116-6a4aefd85154"/>
    <ds:schemaRef ds:uri="f4749fb8-d4ad-42a4-b892-a413f3d47d4d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1507</Words>
  <Application>Microsoft Office PowerPoint</Application>
  <PresentationFormat>Widescreen</PresentationFormat>
  <Paragraphs>339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Aileron </vt:lpstr>
      <vt:lpstr>Amasis MT Pro</vt:lpstr>
      <vt:lpstr>Arial</vt:lpstr>
      <vt:lpstr>Calibri</vt:lpstr>
      <vt:lpstr>Calibri Light</vt:lpstr>
      <vt:lpstr>Cambria Math</vt:lpstr>
      <vt:lpstr>Fira Code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SƠN</dc:creator>
  <cp:lastModifiedBy>NGUYỄN VĂN SƠN</cp:lastModifiedBy>
  <cp:revision>19</cp:revision>
  <dcterms:created xsi:type="dcterms:W3CDTF">2022-06-07T14:14:16Z</dcterms:created>
  <dcterms:modified xsi:type="dcterms:W3CDTF">2022-06-16T12:45:03Z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0x010100F75547CFA0E42F42A34FCCD6FF07EA83</vt:lpwstr>
  </property>
</Properties>
</file>