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26" r:id="rId23"/>
    <p:sldId id="276" r:id="rId24"/>
    <p:sldId id="278" r:id="rId25"/>
    <p:sldId id="32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1" r:id="rId36"/>
    <p:sldId id="311" r:id="rId37"/>
    <p:sldId id="310" r:id="rId38"/>
    <p:sldId id="309" r:id="rId39"/>
    <p:sldId id="308" r:id="rId40"/>
    <p:sldId id="306" r:id="rId41"/>
    <p:sldId id="304" r:id="rId42"/>
    <p:sldId id="303" r:id="rId43"/>
    <p:sldId id="300" r:id="rId44"/>
    <p:sldId id="299" r:id="rId45"/>
    <p:sldId id="298" r:id="rId46"/>
    <p:sldId id="292" r:id="rId47"/>
    <p:sldId id="325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2" r:id="rId5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191919"/>
    <a:srgbClr val="3F453C"/>
    <a:srgbClr val="EE5EB7"/>
    <a:srgbClr val="86EAE9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err="1">
                <a:solidFill>
                  <a:srgbClr val="8BE9FD"/>
                </a:solidFill>
                <a:effectLst/>
                <a:latin typeface="Fira Code" pitchFamily="1" charset="0"/>
              </a:rPr>
              <a:t>CalculateInfix</a:t>
            </a:r>
            <a:r>
              <a:rPr lang="en-US" sz="2400" b="0">
                <a:solidFill>
                  <a:srgbClr val="8BE9FD"/>
                </a:solidFill>
                <a:effectLst/>
                <a:latin typeface="Fira Code" pitchFamily="1" charset="0"/>
              </a:rPr>
              <a:t>_Solution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Trường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hợp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lỗi</a:t>
            </a:r>
            <a:endParaRPr lang="en-US" sz="32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143BA-0450-D99F-26C8-BD050BE83A0F}"/>
              </a:ext>
            </a:extLst>
          </p:cNvPr>
          <p:cNvSpPr txBox="1"/>
          <p:nvPr/>
        </p:nvSpPr>
        <p:spPr>
          <a:xfrm>
            <a:off x="6148482" y="1705451"/>
            <a:ext cx="4527692" cy="3447098"/>
          </a:xfrm>
          <a:prstGeom prst="rect">
            <a:avLst/>
          </a:prstGeom>
          <a:noFill/>
          <a:ln w="38100">
            <a:solidFill>
              <a:srgbClr val="C55A1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5 . 4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.  5 4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5 4 .</a:t>
            </a:r>
            <a:b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en-US" sz="400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sq r t ( 4 )</a:t>
            </a:r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CCF1A1-BBBA-77F4-738A-09F47DD2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87" y="5317621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1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83380" y="147535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47470" y="147591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7037E-7 L 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7037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926614" y="2220220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26614" y="2220546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0.02227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87999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52274" y="230584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91040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80289" y="2685514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9878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6664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85294" y="46370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91683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825422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420717" y="392741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454456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607299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8021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281714" y="463352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919256" y="463193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545651" y="3933247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545651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169599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203338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792949" y="393000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07407E-6 L 0.05079 4.07407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59259E-6 L 0.05078 2.59259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48148E-6 L 0.05078 1.48148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48148E-6 L 0.05078 1.48148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48148E-6 L 0.05079 1.48148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05079 1.48148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0.05494 -2.96296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1.48148E-6 L 0.05104 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48148E-6 L 0.05105 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595352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783144" y="4643177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22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đỉnh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đỉnh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giá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trị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đỉnh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20998-2879-CDC2-D3DD-7FF1E84A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518551"/>
            <a:ext cx="6236966" cy="36950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4" y="1518551"/>
            <a:ext cx="6239530" cy="369500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1548</Words>
  <Application>Microsoft Office PowerPoint</Application>
  <PresentationFormat>Widescreen</PresentationFormat>
  <Paragraphs>344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NGỌC SƠN</cp:lastModifiedBy>
  <cp:revision>22</cp:revision>
  <dcterms:created xsi:type="dcterms:W3CDTF">2022-06-07T14:14:16Z</dcterms:created>
  <dcterms:modified xsi:type="dcterms:W3CDTF">2022-06-16T17:30:22Z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