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32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1" r:id="rId35"/>
    <p:sldId id="311" r:id="rId36"/>
    <p:sldId id="310" r:id="rId37"/>
    <p:sldId id="309" r:id="rId38"/>
    <p:sldId id="308" r:id="rId39"/>
    <p:sldId id="306" r:id="rId40"/>
    <p:sldId id="304" r:id="rId41"/>
    <p:sldId id="303" r:id="rId42"/>
    <p:sldId id="300" r:id="rId43"/>
    <p:sldId id="299" r:id="rId44"/>
    <p:sldId id="298" r:id="rId45"/>
    <p:sldId id="292" r:id="rId46"/>
    <p:sldId id="325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2" r:id="rId5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53C"/>
    <a:srgbClr val="191919"/>
    <a:srgbClr val="EE5EB7"/>
    <a:srgbClr val="86EAE9"/>
    <a:srgbClr val="C55A11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Solution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6318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ỨNG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DỤNG CẤU TRÚC DỮ LIỆU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15507" y="148534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13225" y="147510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888514" y="2218487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74566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3157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74372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73146" y="2685513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4163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3330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61481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46866" y="3929123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780605" y="4631136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355773" y="3930173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389512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5996793" y="4631136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13538" y="4630345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195030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80257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390788" y="3931565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436836" y="46283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009913" y="393360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045631" y="46283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617629" y="3923250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406505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2.83321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đâu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519582" y="4653318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2.83321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6.16679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6.16679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DBDFA3-E6CB-3D6B-F2BB-E514DB14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358900"/>
            <a:ext cx="6202692" cy="4131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Node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5" y="1358901"/>
            <a:ext cx="6202692" cy="413137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1505</Words>
  <Application>Microsoft Office PowerPoint</Application>
  <PresentationFormat>Widescreen</PresentationFormat>
  <Paragraphs>339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VĂN SƠN</cp:lastModifiedBy>
  <cp:revision>11</cp:revision>
  <dcterms:created xsi:type="dcterms:W3CDTF">2022-06-07T14:14:16Z</dcterms:created>
  <dcterms:modified xsi:type="dcterms:W3CDTF">2022-06-14T12:21:20Z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