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73" r:id="rId1"/>
  </p:sldMasterIdLst>
  <p:notesMasterIdLst>
    <p:notesMasterId r:id="rId8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40" r:id="rId53"/>
    <p:sldId id="341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804" autoAdjust="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EE120-6F60-4DC1-839A-3B8F3FB2EDF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C1E307-F333-48B5-929C-31A98F63FB45}">
      <dgm:prSet/>
      <dgm:spPr/>
      <dgm:t>
        <a:bodyPr/>
        <a:lstStyle/>
        <a:p>
          <a:r>
            <a:rPr lang="en-US"/>
            <a:t>Alert</a:t>
          </a:r>
        </a:p>
      </dgm:t>
    </dgm:pt>
    <dgm:pt modelId="{5F04E2B9-4A58-4B33-B4B5-95B20BB8E590}" type="parTrans" cxnId="{D1D80A82-3A9F-4789-8FB2-EB69CB372FB6}">
      <dgm:prSet/>
      <dgm:spPr/>
      <dgm:t>
        <a:bodyPr/>
        <a:lstStyle/>
        <a:p>
          <a:endParaRPr lang="en-US"/>
        </a:p>
      </dgm:t>
    </dgm:pt>
    <dgm:pt modelId="{206DBCB8-F5BF-4F98-91AC-571CFAB3B1DE}" type="sibTrans" cxnId="{D1D80A82-3A9F-4789-8FB2-EB69CB372FB6}">
      <dgm:prSet/>
      <dgm:spPr/>
      <dgm:t>
        <a:bodyPr/>
        <a:lstStyle/>
        <a:p>
          <a:endParaRPr lang="en-US"/>
        </a:p>
      </dgm:t>
    </dgm:pt>
    <dgm:pt modelId="{BF60D08E-0DF8-4C8D-984E-46DF5637BB6E}">
      <dgm:prSet/>
      <dgm:spPr/>
      <dgm:t>
        <a:bodyPr/>
        <a:lstStyle/>
        <a:p>
          <a:r>
            <a:rPr lang="en-US"/>
            <a:t>Console</a:t>
          </a:r>
        </a:p>
      </dgm:t>
    </dgm:pt>
    <dgm:pt modelId="{7A7A6A8C-2034-4459-801A-074838D81E9B}" type="parTrans" cxnId="{3312A504-F712-4120-AD44-BB6D81284099}">
      <dgm:prSet/>
      <dgm:spPr/>
      <dgm:t>
        <a:bodyPr/>
        <a:lstStyle/>
        <a:p>
          <a:endParaRPr lang="en-US"/>
        </a:p>
      </dgm:t>
    </dgm:pt>
    <dgm:pt modelId="{C7D26023-A62C-436F-9BDD-9983437EA5A7}" type="sibTrans" cxnId="{3312A504-F712-4120-AD44-BB6D81284099}">
      <dgm:prSet/>
      <dgm:spPr/>
      <dgm:t>
        <a:bodyPr/>
        <a:lstStyle/>
        <a:p>
          <a:endParaRPr lang="en-US"/>
        </a:p>
      </dgm:t>
    </dgm:pt>
    <dgm:pt modelId="{F929A552-10CA-4C9F-9FD8-D53C750CDFC2}">
      <dgm:prSet/>
      <dgm:spPr/>
      <dgm:t>
        <a:bodyPr/>
        <a:lstStyle/>
        <a:p>
          <a:r>
            <a:rPr lang="en-US"/>
            <a:t>Confirm</a:t>
          </a:r>
        </a:p>
      </dgm:t>
    </dgm:pt>
    <dgm:pt modelId="{284BFA3B-8E3B-4122-B73C-0A6E832F8388}" type="parTrans" cxnId="{7C92E926-4046-446A-883E-02B0DD9731BE}">
      <dgm:prSet/>
      <dgm:spPr/>
      <dgm:t>
        <a:bodyPr/>
        <a:lstStyle/>
        <a:p>
          <a:endParaRPr lang="en-US"/>
        </a:p>
      </dgm:t>
    </dgm:pt>
    <dgm:pt modelId="{48CF511C-595D-4BB9-9B35-1078B67172F9}" type="sibTrans" cxnId="{7C92E926-4046-446A-883E-02B0DD9731BE}">
      <dgm:prSet/>
      <dgm:spPr/>
      <dgm:t>
        <a:bodyPr/>
        <a:lstStyle/>
        <a:p>
          <a:endParaRPr lang="en-US"/>
        </a:p>
      </dgm:t>
    </dgm:pt>
    <dgm:pt modelId="{D78AAB8F-C196-47C7-B9E4-24B7921CFC24}">
      <dgm:prSet/>
      <dgm:spPr/>
      <dgm:t>
        <a:bodyPr/>
        <a:lstStyle/>
        <a:p>
          <a:r>
            <a:rPr lang="en-US"/>
            <a:t>Prompt</a:t>
          </a:r>
        </a:p>
      </dgm:t>
    </dgm:pt>
    <dgm:pt modelId="{D35E4A75-478F-4054-B5E4-1C3B44340B47}" type="parTrans" cxnId="{47FE3CB4-1CE5-41F7-A418-C198E902D742}">
      <dgm:prSet/>
      <dgm:spPr/>
      <dgm:t>
        <a:bodyPr/>
        <a:lstStyle/>
        <a:p>
          <a:endParaRPr lang="en-US"/>
        </a:p>
      </dgm:t>
    </dgm:pt>
    <dgm:pt modelId="{254007D9-41A9-4820-BDEC-CCC9DAFE1CF0}" type="sibTrans" cxnId="{47FE3CB4-1CE5-41F7-A418-C198E902D742}">
      <dgm:prSet/>
      <dgm:spPr/>
      <dgm:t>
        <a:bodyPr/>
        <a:lstStyle/>
        <a:p>
          <a:endParaRPr lang="en-US"/>
        </a:p>
      </dgm:t>
    </dgm:pt>
    <dgm:pt modelId="{3708900F-6686-4B35-BB7E-3D7A60187643}">
      <dgm:prSet/>
      <dgm:spPr/>
      <dgm:t>
        <a:bodyPr/>
        <a:lstStyle/>
        <a:p>
          <a:r>
            <a:rPr lang="en-US" dirty="0"/>
            <a:t>Set timeout</a:t>
          </a:r>
        </a:p>
      </dgm:t>
    </dgm:pt>
    <dgm:pt modelId="{6AA0E52E-5786-4977-A031-F64C74ADF161}" type="parTrans" cxnId="{43BF3177-49B8-4FE3-849A-2AE1E34B23CB}">
      <dgm:prSet/>
      <dgm:spPr/>
      <dgm:t>
        <a:bodyPr/>
        <a:lstStyle/>
        <a:p>
          <a:endParaRPr lang="en-US"/>
        </a:p>
      </dgm:t>
    </dgm:pt>
    <dgm:pt modelId="{0D238150-8A4F-4DD9-AA19-B3AEF04B0712}" type="sibTrans" cxnId="{43BF3177-49B8-4FE3-849A-2AE1E34B23CB}">
      <dgm:prSet/>
      <dgm:spPr/>
      <dgm:t>
        <a:bodyPr/>
        <a:lstStyle/>
        <a:p>
          <a:endParaRPr lang="en-US"/>
        </a:p>
      </dgm:t>
    </dgm:pt>
    <dgm:pt modelId="{B28E2F86-7833-487A-9F42-2C1F207D8ECE}">
      <dgm:prSet/>
      <dgm:spPr/>
      <dgm:t>
        <a:bodyPr/>
        <a:lstStyle/>
        <a:p>
          <a:r>
            <a:rPr lang="en-US"/>
            <a:t>Set interval</a:t>
          </a:r>
        </a:p>
      </dgm:t>
    </dgm:pt>
    <dgm:pt modelId="{C546142B-5E2B-44FC-B59C-17CE1408DEF6}" type="parTrans" cxnId="{9586F0B9-41DC-4537-AC86-61EB2EBA96D9}">
      <dgm:prSet/>
      <dgm:spPr/>
      <dgm:t>
        <a:bodyPr/>
        <a:lstStyle/>
        <a:p>
          <a:endParaRPr lang="en-US"/>
        </a:p>
      </dgm:t>
    </dgm:pt>
    <dgm:pt modelId="{C5A94DB0-A023-4EE2-8EE2-CCF0F518F87E}" type="sibTrans" cxnId="{9586F0B9-41DC-4537-AC86-61EB2EBA96D9}">
      <dgm:prSet/>
      <dgm:spPr/>
      <dgm:t>
        <a:bodyPr/>
        <a:lstStyle/>
        <a:p>
          <a:endParaRPr lang="en-US"/>
        </a:p>
      </dgm:t>
    </dgm:pt>
    <dgm:pt modelId="{68DD0A83-486F-4A1A-90D6-CFEE6D89FB2B}" type="pres">
      <dgm:prSet presAssocID="{E57EE120-6F60-4DC1-839A-3B8F3FB2EDF1}" presName="linear" presStyleCnt="0">
        <dgm:presLayoutVars>
          <dgm:animLvl val="lvl"/>
          <dgm:resizeHandles val="exact"/>
        </dgm:presLayoutVars>
      </dgm:prSet>
      <dgm:spPr/>
    </dgm:pt>
    <dgm:pt modelId="{5C1BB45D-FDE9-4B9D-9DE7-731660434B66}" type="pres">
      <dgm:prSet presAssocID="{E7C1E307-F333-48B5-929C-31A98F63FB4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B8CB4A9-7731-4C65-A7B8-E6E3C228E4B7}" type="pres">
      <dgm:prSet presAssocID="{206DBCB8-F5BF-4F98-91AC-571CFAB3B1DE}" presName="spacer" presStyleCnt="0"/>
      <dgm:spPr/>
    </dgm:pt>
    <dgm:pt modelId="{A2C8161E-AA9B-4F16-82C8-B6C662969F0F}" type="pres">
      <dgm:prSet presAssocID="{BF60D08E-0DF8-4C8D-984E-46DF5637BB6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659F585-88B0-451F-94CC-7CE050D771B3}" type="pres">
      <dgm:prSet presAssocID="{C7D26023-A62C-436F-9BDD-9983437EA5A7}" presName="spacer" presStyleCnt="0"/>
      <dgm:spPr/>
    </dgm:pt>
    <dgm:pt modelId="{9BACA3B9-DFED-4CB5-8915-E4FE93507BBD}" type="pres">
      <dgm:prSet presAssocID="{F929A552-10CA-4C9F-9FD8-D53C750CDFC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8E7F599-6F3C-4DD1-8F64-6E236A061824}" type="pres">
      <dgm:prSet presAssocID="{48CF511C-595D-4BB9-9B35-1078B67172F9}" presName="spacer" presStyleCnt="0"/>
      <dgm:spPr/>
    </dgm:pt>
    <dgm:pt modelId="{D779F7AD-6831-4F54-A119-D9B9E3174F95}" type="pres">
      <dgm:prSet presAssocID="{D78AAB8F-C196-47C7-B9E4-24B7921CFC2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D95AE2C-2997-449E-9868-1D8E068A7FCD}" type="pres">
      <dgm:prSet presAssocID="{254007D9-41A9-4820-BDEC-CCC9DAFE1CF0}" presName="spacer" presStyleCnt="0"/>
      <dgm:spPr/>
    </dgm:pt>
    <dgm:pt modelId="{B08F7E46-06D0-4348-B92E-BE319F65EE4A}" type="pres">
      <dgm:prSet presAssocID="{3708900F-6686-4B35-BB7E-3D7A6018764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813FD87-8EA5-4936-AA61-2567CB1A9205}" type="pres">
      <dgm:prSet presAssocID="{0D238150-8A4F-4DD9-AA19-B3AEF04B0712}" presName="spacer" presStyleCnt="0"/>
      <dgm:spPr/>
    </dgm:pt>
    <dgm:pt modelId="{39925AF9-4842-48EE-907A-D62B7DDBE18B}" type="pres">
      <dgm:prSet presAssocID="{B28E2F86-7833-487A-9F42-2C1F207D8EC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312A504-F712-4120-AD44-BB6D81284099}" srcId="{E57EE120-6F60-4DC1-839A-3B8F3FB2EDF1}" destId="{BF60D08E-0DF8-4C8D-984E-46DF5637BB6E}" srcOrd="1" destOrd="0" parTransId="{7A7A6A8C-2034-4459-801A-074838D81E9B}" sibTransId="{C7D26023-A62C-436F-9BDD-9983437EA5A7}"/>
    <dgm:cxn modelId="{34FA8F25-51E6-45C1-8609-1780A22A97E3}" type="presOf" srcId="{B28E2F86-7833-487A-9F42-2C1F207D8ECE}" destId="{39925AF9-4842-48EE-907A-D62B7DDBE18B}" srcOrd="0" destOrd="0" presId="urn:microsoft.com/office/officeart/2005/8/layout/vList2"/>
    <dgm:cxn modelId="{7C92E926-4046-446A-883E-02B0DD9731BE}" srcId="{E57EE120-6F60-4DC1-839A-3B8F3FB2EDF1}" destId="{F929A552-10CA-4C9F-9FD8-D53C750CDFC2}" srcOrd="2" destOrd="0" parTransId="{284BFA3B-8E3B-4122-B73C-0A6E832F8388}" sibTransId="{48CF511C-595D-4BB9-9B35-1078B67172F9}"/>
    <dgm:cxn modelId="{6D872A5D-1A45-4DDD-A7B2-013087514C8F}" type="presOf" srcId="{3708900F-6686-4B35-BB7E-3D7A60187643}" destId="{B08F7E46-06D0-4348-B92E-BE319F65EE4A}" srcOrd="0" destOrd="0" presId="urn:microsoft.com/office/officeart/2005/8/layout/vList2"/>
    <dgm:cxn modelId="{4034D361-2076-452B-825D-AC01146A1109}" type="presOf" srcId="{E57EE120-6F60-4DC1-839A-3B8F3FB2EDF1}" destId="{68DD0A83-486F-4A1A-90D6-CFEE6D89FB2B}" srcOrd="0" destOrd="0" presId="urn:microsoft.com/office/officeart/2005/8/layout/vList2"/>
    <dgm:cxn modelId="{B6544D76-2007-403E-9410-96C1C995A825}" type="presOf" srcId="{F929A552-10CA-4C9F-9FD8-D53C750CDFC2}" destId="{9BACA3B9-DFED-4CB5-8915-E4FE93507BBD}" srcOrd="0" destOrd="0" presId="urn:microsoft.com/office/officeart/2005/8/layout/vList2"/>
    <dgm:cxn modelId="{43BF3177-49B8-4FE3-849A-2AE1E34B23CB}" srcId="{E57EE120-6F60-4DC1-839A-3B8F3FB2EDF1}" destId="{3708900F-6686-4B35-BB7E-3D7A60187643}" srcOrd="4" destOrd="0" parTransId="{6AA0E52E-5786-4977-A031-F64C74ADF161}" sibTransId="{0D238150-8A4F-4DD9-AA19-B3AEF04B0712}"/>
    <dgm:cxn modelId="{D1D80A82-3A9F-4789-8FB2-EB69CB372FB6}" srcId="{E57EE120-6F60-4DC1-839A-3B8F3FB2EDF1}" destId="{E7C1E307-F333-48B5-929C-31A98F63FB45}" srcOrd="0" destOrd="0" parTransId="{5F04E2B9-4A58-4B33-B4B5-95B20BB8E590}" sibTransId="{206DBCB8-F5BF-4F98-91AC-571CFAB3B1DE}"/>
    <dgm:cxn modelId="{7FF14387-6922-4DD3-85B9-77DA80122DEA}" type="presOf" srcId="{D78AAB8F-C196-47C7-B9E4-24B7921CFC24}" destId="{D779F7AD-6831-4F54-A119-D9B9E3174F95}" srcOrd="0" destOrd="0" presId="urn:microsoft.com/office/officeart/2005/8/layout/vList2"/>
    <dgm:cxn modelId="{47FE3CB4-1CE5-41F7-A418-C198E902D742}" srcId="{E57EE120-6F60-4DC1-839A-3B8F3FB2EDF1}" destId="{D78AAB8F-C196-47C7-B9E4-24B7921CFC24}" srcOrd="3" destOrd="0" parTransId="{D35E4A75-478F-4054-B5E4-1C3B44340B47}" sibTransId="{254007D9-41A9-4820-BDEC-CCC9DAFE1CF0}"/>
    <dgm:cxn modelId="{9586F0B9-41DC-4537-AC86-61EB2EBA96D9}" srcId="{E57EE120-6F60-4DC1-839A-3B8F3FB2EDF1}" destId="{B28E2F86-7833-487A-9F42-2C1F207D8ECE}" srcOrd="5" destOrd="0" parTransId="{C546142B-5E2B-44FC-B59C-17CE1408DEF6}" sibTransId="{C5A94DB0-A023-4EE2-8EE2-CCF0F518F87E}"/>
    <dgm:cxn modelId="{45A075C1-4D01-4FA1-84A6-EE3AD430E696}" type="presOf" srcId="{BF60D08E-0DF8-4C8D-984E-46DF5637BB6E}" destId="{A2C8161E-AA9B-4F16-82C8-B6C662969F0F}" srcOrd="0" destOrd="0" presId="urn:microsoft.com/office/officeart/2005/8/layout/vList2"/>
    <dgm:cxn modelId="{463414F8-5E11-416A-8A8A-8B9F3B6A8066}" type="presOf" srcId="{E7C1E307-F333-48B5-929C-31A98F63FB45}" destId="{5C1BB45D-FDE9-4B9D-9DE7-731660434B66}" srcOrd="0" destOrd="0" presId="urn:microsoft.com/office/officeart/2005/8/layout/vList2"/>
    <dgm:cxn modelId="{060FBDE6-26C2-4F79-B7DC-781A7D4F68DD}" type="presParOf" srcId="{68DD0A83-486F-4A1A-90D6-CFEE6D89FB2B}" destId="{5C1BB45D-FDE9-4B9D-9DE7-731660434B66}" srcOrd="0" destOrd="0" presId="urn:microsoft.com/office/officeart/2005/8/layout/vList2"/>
    <dgm:cxn modelId="{4BA3236A-21D2-4938-859D-B28E6D9DEEA9}" type="presParOf" srcId="{68DD0A83-486F-4A1A-90D6-CFEE6D89FB2B}" destId="{7B8CB4A9-7731-4C65-A7B8-E6E3C228E4B7}" srcOrd="1" destOrd="0" presId="urn:microsoft.com/office/officeart/2005/8/layout/vList2"/>
    <dgm:cxn modelId="{B6DB2BBA-04BD-483B-9AF1-2C840C777679}" type="presParOf" srcId="{68DD0A83-486F-4A1A-90D6-CFEE6D89FB2B}" destId="{A2C8161E-AA9B-4F16-82C8-B6C662969F0F}" srcOrd="2" destOrd="0" presId="urn:microsoft.com/office/officeart/2005/8/layout/vList2"/>
    <dgm:cxn modelId="{DCFD533F-B825-4F97-8DA8-381250C612B8}" type="presParOf" srcId="{68DD0A83-486F-4A1A-90D6-CFEE6D89FB2B}" destId="{A659F585-88B0-451F-94CC-7CE050D771B3}" srcOrd="3" destOrd="0" presId="urn:microsoft.com/office/officeart/2005/8/layout/vList2"/>
    <dgm:cxn modelId="{9DEF9009-479D-44BF-9859-4CD21DEF3817}" type="presParOf" srcId="{68DD0A83-486F-4A1A-90D6-CFEE6D89FB2B}" destId="{9BACA3B9-DFED-4CB5-8915-E4FE93507BBD}" srcOrd="4" destOrd="0" presId="urn:microsoft.com/office/officeart/2005/8/layout/vList2"/>
    <dgm:cxn modelId="{B1E6B775-127D-4F7A-9DE4-89C06FF66755}" type="presParOf" srcId="{68DD0A83-486F-4A1A-90D6-CFEE6D89FB2B}" destId="{F8E7F599-6F3C-4DD1-8F64-6E236A061824}" srcOrd="5" destOrd="0" presId="urn:microsoft.com/office/officeart/2005/8/layout/vList2"/>
    <dgm:cxn modelId="{A23D5DF3-AADA-4401-9772-E5DBD734EE15}" type="presParOf" srcId="{68DD0A83-486F-4A1A-90D6-CFEE6D89FB2B}" destId="{D779F7AD-6831-4F54-A119-D9B9E3174F95}" srcOrd="6" destOrd="0" presId="urn:microsoft.com/office/officeart/2005/8/layout/vList2"/>
    <dgm:cxn modelId="{503AFAC6-C28E-4061-A50B-0D5C0FF8EB9C}" type="presParOf" srcId="{68DD0A83-486F-4A1A-90D6-CFEE6D89FB2B}" destId="{8D95AE2C-2997-449E-9868-1D8E068A7FCD}" srcOrd="7" destOrd="0" presId="urn:microsoft.com/office/officeart/2005/8/layout/vList2"/>
    <dgm:cxn modelId="{239E13E6-E9FD-4BFC-915C-21991B47E930}" type="presParOf" srcId="{68DD0A83-486F-4A1A-90D6-CFEE6D89FB2B}" destId="{B08F7E46-06D0-4348-B92E-BE319F65EE4A}" srcOrd="8" destOrd="0" presId="urn:microsoft.com/office/officeart/2005/8/layout/vList2"/>
    <dgm:cxn modelId="{F9E8E757-CA96-41CC-A946-3EDF83C87441}" type="presParOf" srcId="{68DD0A83-486F-4A1A-90D6-CFEE6D89FB2B}" destId="{8813FD87-8EA5-4936-AA61-2567CB1A9205}" srcOrd="9" destOrd="0" presId="urn:microsoft.com/office/officeart/2005/8/layout/vList2"/>
    <dgm:cxn modelId="{DD8E1689-6010-4BE3-BABD-84E5A2F71C05}" type="presParOf" srcId="{68DD0A83-486F-4A1A-90D6-CFEE6D89FB2B}" destId="{39925AF9-4842-48EE-907A-D62B7DDBE18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222A7A8-3A5F-4B35-BA8F-2014E470577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CC84C80-FB73-478E-AD46-2706D1CA7B5A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TempData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chuyển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Controller sang View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ngược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lại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action method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này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sang action method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cùng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Controller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hoặc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1 Controller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636BAF64-2867-4A2B-AD1B-AFD5479A69F5}" type="parTrans" cxnId="{08384A0D-5E17-4A88-A4A8-95CA68C1993D}">
      <dgm:prSet/>
      <dgm:spPr/>
      <dgm:t>
        <a:bodyPr/>
        <a:lstStyle/>
        <a:p>
          <a:endParaRPr lang="en-US"/>
        </a:p>
      </dgm:t>
    </dgm:pt>
    <dgm:pt modelId="{3626F9EB-9F6E-4655-963D-478A621008F7}" type="sibTrans" cxnId="{08384A0D-5E17-4A88-A4A8-95CA68C1993D}">
      <dgm:prSet/>
      <dgm:spPr/>
      <dgm:t>
        <a:bodyPr/>
        <a:lstStyle/>
        <a:p>
          <a:endParaRPr lang="en-US"/>
        </a:p>
      </dgm:t>
    </dgm:pt>
    <dgm:pt modelId="{4A5BEAB0-BE81-473B-BD45-D30D8797087E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TempData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tạm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xóa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đó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sau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xuất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trị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ta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giữ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nó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bằng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TempData.Keep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</a:p>
      </dgm:t>
    </dgm:pt>
    <dgm:pt modelId="{D65D293F-8E60-4D43-A66A-2554C1E4F465}" type="parTrans" cxnId="{596AF310-9956-42D2-A849-B4E59A14B65D}">
      <dgm:prSet/>
      <dgm:spPr/>
      <dgm:t>
        <a:bodyPr/>
        <a:lstStyle/>
        <a:p>
          <a:endParaRPr lang="en-US"/>
        </a:p>
      </dgm:t>
    </dgm:pt>
    <dgm:pt modelId="{CE1B18E6-4CF7-4F8D-A92F-0F3DF1CC7C02}" type="sibTrans" cxnId="{596AF310-9956-42D2-A849-B4E59A14B65D}">
      <dgm:prSet/>
      <dgm:spPr/>
      <dgm:t>
        <a:bodyPr/>
        <a:lstStyle/>
        <a:p>
          <a:endParaRPr lang="en-US"/>
        </a:p>
      </dgm:t>
    </dgm:pt>
    <dgm:pt modelId="{C21EECE1-193A-4DEF-A90C-12E2DE5A1F54}" type="pres">
      <dgm:prSet presAssocID="{F222A7A8-3A5F-4B35-BA8F-2014E470577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EB1A3C-4860-4964-BDBC-AF2A5C2C2E44}" type="pres">
      <dgm:prSet presAssocID="{8CC84C80-FB73-478E-AD46-2706D1CA7B5A}" presName="hierRoot1" presStyleCnt="0"/>
      <dgm:spPr/>
    </dgm:pt>
    <dgm:pt modelId="{EAD74153-392C-4EB8-822E-51726E3A8FF3}" type="pres">
      <dgm:prSet presAssocID="{8CC84C80-FB73-478E-AD46-2706D1CA7B5A}" presName="composite" presStyleCnt="0"/>
      <dgm:spPr/>
    </dgm:pt>
    <dgm:pt modelId="{F008BC80-10DE-49F2-ACA9-95D99DA2F0BF}" type="pres">
      <dgm:prSet presAssocID="{8CC84C80-FB73-478E-AD46-2706D1CA7B5A}" presName="background" presStyleLbl="node0" presStyleIdx="0" presStyleCnt="2"/>
      <dgm:spPr/>
    </dgm:pt>
    <dgm:pt modelId="{93639D19-4EC1-40E6-98AE-76FAE723EAD1}" type="pres">
      <dgm:prSet presAssocID="{8CC84C80-FB73-478E-AD46-2706D1CA7B5A}" presName="text" presStyleLbl="fgAcc0" presStyleIdx="0" presStyleCnt="2">
        <dgm:presLayoutVars>
          <dgm:chPref val="3"/>
        </dgm:presLayoutVars>
      </dgm:prSet>
      <dgm:spPr/>
    </dgm:pt>
    <dgm:pt modelId="{1C15B604-A9AD-4A8F-8D89-D49112D90632}" type="pres">
      <dgm:prSet presAssocID="{8CC84C80-FB73-478E-AD46-2706D1CA7B5A}" presName="hierChild2" presStyleCnt="0"/>
      <dgm:spPr/>
    </dgm:pt>
    <dgm:pt modelId="{C046390A-1B04-4B3E-BC43-FB025CC563BC}" type="pres">
      <dgm:prSet presAssocID="{4A5BEAB0-BE81-473B-BD45-D30D8797087E}" presName="hierRoot1" presStyleCnt="0"/>
      <dgm:spPr/>
    </dgm:pt>
    <dgm:pt modelId="{5C1CE607-2EA2-4A74-B175-689A6C02D83F}" type="pres">
      <dgm:prSet presAssocID="{4A5BEAB0-BE81-473B-BD45-D30D8797087E}" presName="composite" presStyleCnt="0"/>
      <dgm:spPr/>
    </dgm:pt>
    <dgm:pt modelId="{D93A2C44-0AF5-4B4F-8C9A-77CE739C47FA}" type="pres">
      <dgm:prSet presAssocID="{4A5BEAB0-BE81-473B-BD45-D30D8797087E}" presName="background" presStyleLbl="node0" presStyleIdx="1" presStyleCnt="2"/>
      <dgm:spPr/>
    </dgm:pt>
    <dgm:pt modelId="{D712CEF6-09F5-4D67-B78E-5A3E27B24A96}" type="pres">
      <dgm:prSet presAssocID="{4A5BEAB0-BE81-473B-BD45-D30D8797087E}" presName="text" presStyleLbl="fgAcc0" presStyleIdx="1" presStyleCnt="2">
        <dgm:presLayoutVars>
          <dgm:chPref val="3"/>
        </dgm:presLayoutVars>
      </dgm:prSet>
      <dgm:spPr/>
    </dgm:pt>
    <dgm:pt modelId="{D6115406-030E-4638-AFFC-2C30DC7034EE}" type="pres">
      <dgm:prSet presAssocID="{4A5BEAB0-BE81-473B-BD45-D30D8797087E}" presName="hierChild2" presStyleCnt="0"/>
      <dgm:spPr/>
    </dgm:pt>
  </dgm:ptLst>
  <dgm:cxnLst>
    <dgm:cxn modelId="{28C35709-D9F8-436F-BFDB-1A45C6397BAA}" type="presOf" srcId="{4A5BEAB0-BE81-473B-BD45-D30D8797087E}" destId="{D712CEF6-09F5-4D67-B78E-5A3E27B24A96}" srcOrd="0" destOrd="0" presId="urn:microsoft.com/office/officeart/2005/8/layout/hierarchy1"/>
    <dgm:cxn modelId="{08384A0D-5E17-4A88-A4A8-95CA68C1993D}" srcId="{F222A7A8-3A5F-4B35-BA8F-2014E470577A}" destId="{8CC84C80-FB73-478E-AD46-2706D1CA7B5A}" srcOrd="0" destOrd="0" parTransId="{636BAF64-2867-4A2B-AD1B-AFD5479A69F5}" sibTransId="{3626F9EB-9F6E-4655-963D-478A621008F7}"/>
    <dgm:cxn modelId="{596AF310-9956-42D2-A849-B4E59A14B65D}" srcId="{F222A7A8-3A5F-4B35-BA8F-2014E470577A}" destId="{4A5BEAB0-BE81-473B-BD45-D30D8797087E}" srcOrd="1" destOrd="0" parTransId="{D65D293F-8E60-4D43-A66A-2554C1E4F465}" sibTransId="{CE1B18E6-4CF7-4F8D-A92F-0F3DF1CC7C02}"/>
    <dgm:cxn modelId="{59E89931-F1B4-4790-8D58-77C2689BAEC8}" type="presOf" srcId="{8CC84C80-FB73-478E-AD46-2706D1CA7B5A}" destId="{93639D19-4EC1-40E6-98AE-76FAE723EAD1}" srcOrd="0" destOrd="0" presId="urn:microsoft.com/office/officeart/2005/8/layout/hierarchy1"/>
    <dgm:cxn modelId="{BD4904AD-39E5-44EF-9088-2F3083B7EF4D}" type="presOf" srcId="{F222A7A8-3A5F-4B35-BA8F-2014E470577A}" destId="{C21EECE1-193A-4DEF-A90C-12E2DE5A1F54}" srcOrd="0" destOrd="0" presId="urn:microsoft.com/office/officeart/2005/8/layout/hierarchy1"/>
    <dgm:cxn modelId="{176D5F3D-D5BD-4A58-BA0E-575D94CE5B62}" type="presParOf" srcId="{C21EECE1-193A-4DEF-A90C-12E2DE5A1F54}" destId="{15EB1A3C-4860-4964-BDBC-AF2A5C2C2E44}" srcOrd="0" destOrd="0" presId="urn:microsoft.com/office/officeart/2005/8/layout/hierarchy1"/>
    <dgm:cxn modelId="{D67A4A4F-EA45-4F72-A426-AA7ED5535DA6}" type="presParOf" srcId="{15EB1A3C-4860-4964-BDBC-AF2A5C2C2E44}" destId="{EAD74153-392C-4EB8-822E-51726E3A8FF3}" srcOrd="0" destOrd="0" presId="urn:microsoft.com/office/officeart/2005/8/layout/hierarchy1"/>
    <dgm:cxn modelId="{44D3B1C3-976F-4434-82E6-76C0FE55427B}" type="presParOf" srcId="{EAD74153-392C-4EB8-822E-51726E3A8FF3}" destId="{F008BC80-10DE-49F2-ACA9-95D99DA2F0BF}" srcOrd="0" destOrd="0" presId="urn:microsoft.com/office/officeart/2005/8/layout/hierarchy1"/>
    <dgm:cxn modelId="{853EF16C-6C02-44C4-8C41-E0D06BEB8298}" type="presParOf" srcId="{EAD74153-392C-4EB8-822E-51726E3A8FF3}" destId="{93639D19-4EC1-40E6-98AE-76FAE723EAD1}" srcOrd="1" destOrd="0" presId="urn:microsoft.com/office/officeart/2005/8/layout/hierarchy1"/>
    <dgm:cxn modelId="{E3430F8D-0C1B-4FA5-B5D3-CFADAA5E70A2}" type="presParOf" srcId="{15EB1A3C-4860-4964-BDBC-AF2A5C2C2E44}" destId="{1C15B604-A9AD-4A8F-8D89-D49112D90632}" srcOrd="1" destOrd="0" presId="urn:microsoft.com/office/officeart/2005/8/layout/hierarchy1"/>
    <dgm:cxn modelId="{AE6A2E06-A0B4-44EE-9A26-61F9DC639CE8}" type="presParOf" srcId="{C21EECE1-193A-4DEF-A90C-12E2DE5A1F54}" destId="{C046390A-1B04-4B3E-BC43-FB025CC563BC}" srcOrd="1" destOrd="0" presId="urn:microsoft.com/office/officeart/2005/8/layout/hierarchy1"/>
    <dgm:cxn modelId="{0C2A4579-C5AE-4443-8796-8B0085E1E8D8}" type="presParOf" srcId="{C046390A-1B04-4B3E-BC43-FB025CC563BC}" destId="{5C1CE607-2EA2-4A74-B175-689A6C02D83F}" srcOrd="0" destOrd="0" presId="urn:microsoft.com/office/officeart/2005/8/layout/hierarchy1"/>
    <dgm:cxn modelId="{918C1835-0C62-4205-A9DB-47E1A8E00640}" type="presParOf" srcId="{5C1CE607-2EA2-4A74-B175-689A6C02D83F}" destId="{D93A2C44-0AF5-4B4F-8C9A-77CE739C47FA}" srcOrd="0" destOrd="0" presId="urn:microsoft.com/office/officeart/2005/8/layout/hierarchy1"/>
    <dgm:cxn modelId="{8BCEF80D-1744-4369-BAEF-AD39896A58FD}" type="presParOf" srcId="{5C1CE607-2EA2-4A74-B175-689A6C02D83F}" destId="{D712CEF6-09F5-4D67-B78E-5A3E27B24A96}" srcOrd="1" destOrd="0" presId="urn:microsoft.com/office/officeart/2005/8/layout/hierarchy1"/>
    <dgm:cxn modelId="{FB23C3C7-9290-4768-A8EF-88436F2ACAC9}" type="presParOf" srcId="{C046390A-1B04-4B3E-BC43-FB025CC563BC}" destId="{D6115406-030E-4638-AFFC-2C30DC7034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30F592-B2E9-4D86-85A6-5656382B0D3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9075D39-0F25-43DE-AA26-5CF7AE620FB2}">
      <dgm:prSet custT="1"/>
      <dgm:spPr/>
      <dgm:t>
        <a:bodyPr/>
        <a:lstStyle/>
        <a:p>
          <a:r>
            <a:rPr lang="en-US" sz="2000"/>
            <a:t>Đặc điểm:</a:t>
          </a:r>
        </a:p>
      </dgm:t>
    </dgm:pt>
    <dgm:pt modelId="{02BE0841-7B5C-4359-AF28-6E9ED7AEF560}" type="parTrans" cxnId="{9CDA9B5C-33CB-40D0-9716-FBF5E17A584C}">
      <dgm:prSet/>
      <dgm:spPr/>
      <dgm:t>
        <a:bodyPr/>
        <a:lstStyle/>
        <a:p>
          <a:endParaRPr lang="en-US"/>
        </a:p>
      </dgm:t>
    </dgm:pt>
    <dgm:pt modelId="{647CB175-9E19-4B43-8896-A5182A50210E}" type="sibTrans" cxnId="{9CDA9B5C-33CB-40D0-9716-FBF5E17A584C}">
      <dgm:prSet/>
      <dgm:spPr/>
      <dgm:t>
        <a:bodyPr/>
        <a:lstStyle/>
        <a:p>
          <a:endParaRPr lang="en-US"/>
        </a:p>
      </dgm:t>
    </dgm:pt>
    <dgm:pt modelId="{9A7FC84E-892D-4605-97E1-93A8D9820024}">
      <dgm:prSet custT="1"/>
      <dgm:spPr/>
      <dgm:t>
        <a:bodyPr/>
        <a:lstStyle/>
        <a:p>
          <a:r>
            <a:rPr lang="en-US" sz="2000" dirty="0" err="1"/>
            <a:t>Trong</a:t>
          </a:r>
          <a:r>
            <a:rPr lang="en-US" sz="2000" dirty="0"/>
            <a:t> </a:t>
          </a:r>
          <a:r>
            <a:rPr lang="en-US" sz="2000" dirty="0" err="1"/>
            <a:t>một</a:t>
          </a:r>
          <a:r>
            <a:rPr lang="en-US" sz="2000" dirty="0"/>
            <a:t> </a:t>
          </a:r>
          <a:r>
            <a:rPr lang="en-US" sz="2000" dirty="0" err="1"/>
            <a:t>phương</a:t>
          </a:r>
          <a:r>
            <a:rPr lang="en-US" sz="2000" dirty="0"/>
            <a:t> </a:t>
          </a:r>
          <a:r>
            <a:rPr lang="en-US" sz="2000" dirty="0" err="1"/>
            <a:t>thức</a:t>
          </a:r>
          <a:r>
            <a:rPr lang="en-US" sz="2000" dirty="0"/>
            <a:t>, this </a:t>
          </a:r>
          <a:r>
            <a:rPr lang="en-US" sz="2000" dirty="0" err="1"/>
            <a:t>tham</a:t>
          </a:r>
          <a:r>
            <a:rPr lang="en-US" sz="2000" dirty="0"/>
            <a:t> </a:t>
          </a:r>
          <a:r>
            <a:rPr lang="en-US" sz="2000" dirty="0" err="1"/>
            <a:t>chiếu</a:t>
          </a:r>
          <a:r>
            <a:rPr lang="en-US" sz="2000" dirty="0"/>
            <a:t> </a:t>
          </a:r>
          <a:r>
            <a:rPr lang="en-US" sz="2000" dirty="0" err="1"/>
            <a:t>tới</a:t>
          </a:r>
          <a:r>
            <a:rPr lang="en-US" sz="2000" dirty="0"/>
            <a:t> </a:t>
          </a:r>
          <a:r>
            <a:rPr lang="en-US" sz="2000" dirty="0" err="1"/>
            <a:t>đối</a:t>
          </a:r>
          <a:r>
            <a:rPr lang="en-US" sz="2000" dirty="0"/>
            <a:t> </a:t>
          </a:r>
          <a:r>
            <a:rPr lang="en-US" sz="2000" dirty="0" err="1"/>
            <a:t>tượng</a:t>
          </a:r>
          <a:r>
            <a:rPr lang="en-US" sz="2000" dirty="0"/>
            <a:t> </a:t>
          </a:r>
          <a:r>
            <a:rPr lang="en-US" sz="2000" dirty="0" err="1"/>
            <a:t>truy</a:t>
          </a:r>
          <a:r>
            <a:rPr lang="en-US" sz="2000" dirty="0"/>
            <a:t> </a:t>
          </a:r>
          <a:r>
            <a:rPr lang="en-US" sz="2000" dirty="0" err="1"/>
            <a:t>cập</a:t>
          </a:r>
          <a:r>
            <a:rPr lang="en-US" sz="2000" dirty="0"/>
            <a:t> </a:t>
          </a:r>
          <a:r>
            <a:rPr lang="en-US" sz="2000" dirty="0" err="1"/>
            <a:t>phương</a:t>
          </a:r>
          <a:r>
            <a:rPr lang="en-US" sz="2000" dirty="0"/>
            <a:t> </a:t>
          </a:r>
          <a:r>
            <a:rPr lang="en-US" sz="2000" dirty="0" err="1"/>
            <a:t>thức</a:t>
          </a:r>
          <a:r>
            <a:rPr lang="en-US" sz="2000" dirty="0"/>
            <a:t> (</a:t>
          </a:r>
          <a:r>
            <a:rPr lang="en-US" sz="2000" dirty="0" err="1"/>
            <a:t>đối</a:t>
          </a:r>
          <a:r>
            <a:rPr lang="en-US" sz="2000" dirty="0"/>
            <a:t> </a:t>
          </a:r>
          <a:r>
            <a:rPr lang="en-US" sz="2000" dirty="0" err="1"/>
            <a:t>tượng</a:t>
          </a:r>
          <a:r>
            <a:rPr lang="en-US" sz="2000" dirty="0"/>
            <a:t> </a:t>
          </a:r>
          <a:r>
            <a:rPr lang="en-US" sz="2000" dirty="0" err="1"/>
            <a:t>trước</a:t>
          </a:r>
          <a:r>
            <a:rPr lang="en-US" sz="2000" dirty="0"/>
            <a:t> </a:t>
          </a:r>
          <a:r>
            <a:rPr lang="en-US" sz="2000" dirty="0" err="1"/>
            <a:t>dấu</a:t>
          </a:r>
          <a:r>
            <a:rPr lang="en-US" sz="2000" dirty="0"/>
            <a:t> .)</a:t>
          </a:r>
        </a:p>
      </dgm:t>
    </dgm:pt>
    <dgm:pt modelId="{C9C8E6AF-B490-4042-95FF-8DDC2EADDFDD}" type="parTrans" cxnId="{B30EFB10-F770-4533-9889-45009273FBFD}">
      <dgm:prSet/>
      <dgm:spPr/>
      <dgm:t>
        <a:bodyPr/>
        <a:lstStyle/>
        <a:p>
          <a:endParaRPr lang="en-US"/>
        </a:p>
      </dgm:t>
    </dgm:pt>
    <dgm:pt modelId="{8B935A2D-D74B-4C86-B980-D752F404A7E0}" type="sibTrans" cxnId="{B30EFB10-F770-4533-9889-45009273FBFD}">
      <dgm:prSet/>
      <dgm:spPr/>
      <dgm:t>
        <a:bodyPr/>
        <a:lstStyle/>
        <a:p>
          <a:endParaRPr lang="en-US"/>
        </a:p>
      </dgm:t>
    </dgm:pt>
    <dgm:pt modelId="{4A657D90-933C-46A7-9777-4ACE7F798A20}">
      <dgm:prSet custT="1"/>
      <dgm:spPr/>
      <dgm:t>
        <a:bodyPr/>
        <a:lstStyle/>
        <a:p>
          <a:r>
            <a:rPr lang="en-US" sz="2000" dirty="0" err="1"/>
            <a:t>Đứng</a:t>
          </a:r>
          <a:r>
            <a:rPr lang="en-US" sz="2000" dirty="0"/>
            <a:t> </a:t>
          </a:r>
          <a:r>
            <a:rPr lang="en-US" sz="2000" dirty="0" err="1"/>
            <a:t>ngoài</a:t>
          </a:r>
          <a:r>
            <a:rPr lang="en-US" sz="2000" dirty="0"/>
            <a:t> </a:t>
          </a:r>
          <a:r>
            <a:rPr lang="en-US" sz="2000" dirty="0" err="1"/>
            <a:t>phương</a:t>
          </a:r>
          <a:r>
            <a:rPr lang="en-US" sz="2000" dirty="0"/>
            <a:t> </a:t>
          </a:r>
          <a:r>
            <a:rPr lang="en-US" sz="2000" dirty="0" err="1"/>
            <a:t>thức</a:t>
          </a:r>
          <a:r>
            <a:rPr lang="en-US" sz="2000" dirty="0"/>
            <a:t>, this </a:t>
          </a:r>
          <a:r>
            <a:rPr lang="en-US" sz="2000" dirty="0" err="1"/>
            <a:t>tham</a:t>
          </a:r>
          <a:r>
            <a:rPr lang="en-US" sz="2000" dirty="0"/>
            <a:t> </a:t>
          </a:r>
          <a:r>
            <a:rPr lang="en-US" sz="2000" dirty="0" err="1"/>
            <a:t>chiếu</a:t>
          </a:r>
          <a:r>
            <a:rPr lang="en-US" sz="2000" dirty="0"/>
            <a:t> </a:t>
          </a:r>
          <a:r>
            <a:rPr lang="en-US" sz="2000" dirty="0" err="1"/>
            <a:t>tới</a:t>
          </a:r>
          <a:r>
            <a:rPr lang="en-US" sz="2000" dirty="0"/>
            <a:t> </a:t>
          </a:r>
          <a:r>
            <a:rPr lang="en-US" sz="2000" dirty="0" err="1"/>
            <a:t>đối</a:t>
          </a:r>
          <a:r>
            <a:rPr lang="en-US" sz="2000" dirty="0"/>
            <a:t> </a:t>
          </a:r>
          <a:r>
            <a:rPr lang="en-US" sz="2000" dirty="0" err="1"/>
            <a:t>tượng</a:t>
          </a:r>
          <a:r>
            <a:rPr lang="en-US" sz="2000" dirty="0"/>
            <a:t> Global</a:t>
          </a:r>
        </a:p>
      </dgm:t>
    </dgm:pt>
    <dgm:pt modelId="{B54C5218-870E-4D6D-B585-1232874479CA}" type="parTrans" cxnId="{6469DDC9-FEDD-4589-8B88-27C9283E3511}">
      <dgm:prSet/>
      <dgm:spPr/>
      <dgm:t>
        <a:bodyPr/>
        <a:lstStyle/>
        <a:p>
          <a:endParaRPr lang="en-US"/>
        </a:p>
      </dgm:t>
    </dgm:pt>
    <dgm:pt modelId="{AAFB0DC4-380C-49AA-8A61-BABD0CD64E83}" type="sibTrans" cxnId="{6469DDC9-FEDD-4589-8B88-27C9283E3511}">
      <dgm:prSet/>
      <dgm:spPr/>
      <dgm:t>
        <a:bodyPr/>
        <a:lstStyle/>
        <a:p>
          <a:endParaRPr lang="en-US"/>
        </a:p>
      </dgm:t>
    </dgm:pt>
    <dgm:pt modelId="{579BE94A-3E3D-41F0-9529-9BE682C084FF}">
      <dgm:prSet custT="1"/>
      <dgm:spPr/>
      <dgm:t>
        <a:bodyPr/>
        <a:lstStyle/>
        <a:p>
          <a:r>
            <a:rPr lang="en-US" sz="2000"/>
            <a:t>Lưu ý:</a:t>
          </a:r>
        </a:p>
      </dgm:t>
    </dgm:pt>
    <dgm:pt modelId="{9294FC32-D535-4CB1-94EE-3BD6888AD84A}" type="parTrans" cxnId="{316A3C57-6301-4FF6-80A9-BC32213E8CD1}">
      <dgm:prSet/>
      <dgm:spPr/>
      <dgm:t>
        <a:bodyPr/>
        <a:lstStyle/>
        <a:p>
          <a:endParaRPr lang="en-US"/>
        </a:p>
      </dgm:t>
    </dgm:pt>
    <dgm:pt modelId="{827CF976-75D7-4999-9F58-2315B58CEC9E}" type="sibTrans" cxnId="{316A3C57-6301-4FF6-80A9-BC32213E8CD1}">
      <dgm:prSet/>
      <dgm:spPr/>
      <dgm:t>
        <a:bodyPr/>
        <a:lstStyle/>
        <a:p>
          <a:endParaRPr lang="en-US"/>
        </a:p>
      </dgm:t>
    </dgm:pt>
    <dgm:pt modelId="{A17FCDD4-2C18-46CF-A345-5100BB59D399}">
      <dgm:prSet custT="1"/>
      <dgm:spPr/>
      <dgm:t>
        <a:bodyPr/>
        <a:lstStyle/>
        <a:p>
          <a:r>
            <a:rPr lang="en-US" sz="2000"/>
            <a:t>this trong hàm tạo là đại diện cho đối tượng được tạo</a:t>
          </a:r>
        </a:p>
      </dgm:t>
    </dgm:pt>
    <dgm:pt modelId="{952DF741-2820-4703-88F9-2CC2517D3EDC}" type="parTrans" cxnId="{5982F357-4CE0-43C5-BDE9-FEF9972BB922}">
      <dgm:prSet/>
      <dgm:spPr/>
      <dgm:t>
        <a:bodyPr/>
        <a:lstStyle/>
        <a:p>
          <a:endParaRPr lang="en-US"/>
        </a:p>
      </dgm:t>
    </dgm:pt>
    <dgm:pt modelId="{984EFE2B-2819-428E-93A3-BCF6A8FFAEC7}" type="sibTrans" cxnId="{5982F357-4CE0-43C5-BDE9-FEF9972BB922}">
      <dgm:prSet/>
      <dgm:spPr/>
      <dgm:t>
        <a:bodyPr/>
        <a:lstStyle/>
        <a:p>
          <a:endParaRPr lang="en-US"/>
        </a:p>
      </dgm:t>
    </dgm:pt>
    <dgm:pt modelId="{FAC789D0-CAFD-4D7F-8659-FE17ADED913A}">
      <dgm:prSet custT="1"/>
      <dgm:spPr/>
      <dgm:t>
        <a:bodyPr/>
        <a:lstStyle/>
        <a:p>
          <a:r>
            <a:rPr lang="en-US" sz="2000"/>
            <a:t>this trong một hàm là undefined khi ở strict mode</a:t>
          </a:r>
        </a:p>
      </dgm:t>
    </dgm:pt>
    <dgm:pt modelId="{ECBA5D71-8C93-4FD1-9EB2-439D195670E5}" type="parTrans" cxnId="{F62B0D54-A093-471E-BE03-D60FC066B431}">
      <dgm:prSet/>
      <dgm:spPr/>
      <dgm:t>
        <a:bodyPr/>
        <a:lstStyle/>
        <a:p>
          <a:endParaRPr lang="en-US"/>
        </a:p>
      </dgm:t>
    </dgm:pt>
    <dgm:pt modelId="{9515853A-5232-429E-A136-157A9BF565B9}" type="sibTrans" cxnId="{F62B0D54-A093-471E-BE03-D60FC066B431}">
      <dgm:prSet/>
      <dgm:spPr/>
      <dgm:t>
        <a:bodyPr/>
        <a:lstStyle/>
        <a:p>
          <a:endParaRPr lang="en-US"/>
        </a:p>
      </dgm:t>
    </dgm:pt>
    <dgm:pt modelId="{81D00BB7-93B3-483D-B236-152A2D40B6F4}">
      <dgm:prSet custT="1"/>
      <dgm:spPr/>
      <dgm:t>
        <a:bodyPr/>
        <a:lstStyle/>
        <a:p>
          <a:r>
            <a:rPr lang="en-US" sz="2000" dirty="0" err="1"/>
            <a:t>Các</a:t>
          </a:r>
          <a:r>
            <a:rPr lang="en-US" sz="2000" dirty="0"/>
            <a:t> </a:t>
          </a:r>
          <a:r>
            <a:rPr lang="en-US" sz="2000" dirty="0" err="1"/>
            <a:t>phương</a:t>
          </a:r>
          <a:r>
            <a:rPr lang="en-US" sz="2000" dirty="0"/>
            <a:t> </a:t>
          </a:r>
          <a:r>
            <a:rPr lang="en-US" sz="2000" dirty="0" err="1"/>
            <a:t>thức</a:t>
          </a:r>
          <a:r>
            <a:rPr lang="en-US" sz="2000" dirty="0"/>
            <a:t> bind(), call(), apply() </a:t>
          </a:r>
          <a:r>
            <a:rPr lang="en-US" sz="2000" dirty="0" err="1"/>
            <a:t>có</a:t>
          </a:r>
          <a:r>
            <a:rPr lang="en-US" sz="2000" dirty="0"/>
            <a:t> </a:t>
          </a:r>
          <a:r>
            <a:rPr lang="en-US" sz="2000" dirty="0" err="1"/>
            <a:t>thể</a:t>
          </a:r>
          <a:r>
            <a:rPr lang="en-US" sz="2000" dirty="0"/>
            <a:t> </a:t>
          </a:r>
          <a:r>
            <a:rPr lang="en-US" sz="2000" dirty="0" err="1"/>
            <a:t>tham</a:t>
          </a:r>
          <a:r>
            <a:rPr lang="en-US" sz="2000" dirty="0"/>
            <a:t> </a:t>
          </a:r>
          <a:r>
            <a:rPr lang="en-US" sz="2000" dirty="0" err="1"/>
            <a:t>chiếu</a:t>
          </a:r>
          <a:r>
            <a:rPr lang="en-US" sz="2000" dirty="0"/>
            <a:t> this </a:t>
          </a:r>
          <a:r>
            <a:rPr lang="en-US" sz="2000" dirty="0" err="1"/>
            <a:t>tới</a:t>
          </a:r>
          <a:r>
            <a:rPr lang="en-US" sz="2000" dirty="0"/>
            <a:t> </a:t>
          </a:r>
          <a:r>
            <a:rPr lang="en-US" sz="2000" dirty="0" err="1"/>
            <a:t>đối</a:t>
          </a:r>
          <a:r>
            <a:rPr lang="en-US" sz="2000" dirty="0"/>
            <a:t> </a:t>
          </a:r>
          <a:r>
            <a:rPr lang="en-US" sz="2000" dirty="0" err="1"/>
            <a:t>tượng</a:t>
          </a:r>
          <a:r>
            <a:rPr lang="en-US" sz="2000" dirty="0"/>
            <a:t> </a:t>
          </a:r>
          <a:r>
            <a:rPr lang="en-US" sz="2000" dirty="0" err="1"/>
            <a:t>khác</a:t>
          </a:r>
          <a:endParaRPr lang="en-US" sz="2000" dirty="0"/>
        </a:p>
      </dgm:t>
    </dgm:pt>
    <dgm:pt modelId="{50318F99-4AA8-452C-A582-93C9771E647C}" type="parTrans" cxnId="{76945719-16CD-43C8-87EE-B2521E84E7EE}">
      <dgm:prSet/>
      <dgm:spPr/>
      <dgm:t>
        <a:bodyPr/>
        <a:lstStyle/>
        <a:p>
          <a:endParaRPr lang="en-US"/>
        </a:p>
      </dgm:t>
    </dgm:pt>
    <dgm:pt modelId="{9E025FA4-3E46-4F00-BDBA-AD7A5F277404}" type="sibTrans" cxnId="{76945719-16CD-43C8-87EE-B2521E84E7EE}">
      <dgm:prSet/>
      <dgm:spPr/>
      <dgm:t>
        <a:bodyPr/>
        <a:lstStyle/>
        <a:p>
          <a:endParaRPr lang="en-US"/>
        </a:p>
      </dgm:t>
    </dgm:pt>
    <dgm:pt modelId="{539931A6-1363-4FA8-AAA1-AD5FD5C0DF24}" type="pres">
      <dgm:prSet presAssocID="{DA30F592-B2E9-4D86-85A6-5656382B0D37}" presName="linear" presStyleCnt="0">
        <dgm:presLayoutVars>
          <dgm:dir/>
          <dgm:animLvl val="lvl"/>
          <dgm:resizeHandles val="exact"/>
        </dgm:presLayoutVars>
      </dgm:prSet>
      <dgm:spPr/>
    </dgm:pt>
    <dgm:pt modelId="{69309FAD-4C03-4CC5-987C-9DD95DEE0EE5}" type="pres">
      <dgm:prSet presAssocID="{69075D39-0F25-43DE-AA26-5CF7AE620FB2}" presName="parentLin" presStyleCnt="0"/>
      <dgm:spPr/>
    </dgm:pt>
    <dgm:pt modelId="{5B5ECD02-FD50-445E-8A1C-A57502CDEAE4}" type="pres">
      <dgm:prSet presAssocID="{69075D39-0F25-43DE-AA26-5CF7AE620FB2}" presName="parentLeftMargin" presStyleLbl="node1" presStyleIdx="0" presStyleCnt="2"/>
      <dgm:spPr/>
    </dgm:pt>
    <dgm:pt modelId="{04E47FE2-E88E-4506-B1E8-5BCA4FA5B325}" type="pres">
      <dgm:prSet presAssocID="{69075D39-0F25-43DE-AA26-5CF7AE620FB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CAD54F-B9F9-4D51-ACB3-794EBB290EB0}" type="pres">
      <dgm:prSet presAssocID="{69075D39-0F25-43DE-AA26-5CF7AE620FB2}" presName="negativeSpace" presStyleCnt="0"/>
      <dgm:spPr/>
    </dgm:pt>
    <dgm:pt modelId="{393FEE56-5C96-4F02-9CB9-4DDA6B85FCBA}" type="pres">
      <dgm:prSet presAssocID="{69075D39-0F25-43DE-AA26-5CF7AE620FB2}" presName="childText" presStyleLbl="conFgAcc1" presStyleIdx="0" presStyleCnt="2">
        <dgm:presLayoutVars>
          <dgm:bulletEnabled val="1"/>
        </dgm:presLayoutVars>
      </dgm:prSet>
      <dgm:spPr/>
    </dgm:pt>
    <dgm:pt modelId="{5C1E09F7-E925-42F7-86D3-458EFA140AE2}" type="pres">
      <dgm:prSet presAssocID="{647CB175-9E19-4B43-8896-A5182A50210E}" presName="spaceBetweenRectangles" presStyleCnt="0"/>
      <dgm:spPr/>
    </dgm:pt>
    <dgm:pt modelId="{3FF3C8B9-3D89-46AC-A919-F58E59795922}" type="pres">
      <dgm:prSet presAssocID="{579BE94A-3E3D-41F0-9529-9BE682C084FF}" presName="parentLin" presStyleCnt="0"/>
      <dgm:spPr/>
    </dgm:pt>
    <dgm:pt modelId="{8E706B84-FEF7-4688-A5ED-C9B9DF89D9B4}" type="pres">
      <dgm:prSet presAssocID="{579BE94A-3E3D-41F0-9529-9BE682C084FF}" presName="parentLeftMargin" presStyleLbl="node1" presStyleIdx="0" presStyleCnt="2"/>
      <dgm:spPr/>
    </dgm:pt>
    <dgm:pt modelId="{6F29D9D9-96D7-4621-9AD8-EFB22751B6C4}" type="pres">
      <dgm:prSet presAssocID="{579BE94A-3E3D-41F0-9529-9BE682C084F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F373A38-02A0-465C-AB1C-C681CB946709}" type="pres">
      <dgm:prSet presAssocID="{579BE94A-3E3D-41F0-9529-9BE682C084FF}" presName="negativeSpace" presStyleCnt="0"/>
      <dgm:spPr/>
    </dgm:pt>
    <dgm:pt modelId="{7CF1C959-84B0-4087-B65B-89A78E063250}" type="pres">
      <dgm:prSet presAssocID="{579BE94A-3E3D-41F0-9529-9BE682C084F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69CB30A-E753-4DE6-BF8F-FB20900F7D7A}" type="presOf" srcId="{DA30F592-B2E9-4D86-85A6-5656382B0D37}" destId="{539931A6-1363-4FA8-AAA1-AD5FD5C0DF24}" srcOrd="0" destOrd="0" presId="urn:microsoft.com/office/officeart/2005/8/layout/list1"/>
    <dgm:cxn modelId="{B30EFB10-F770-4533-9889-45009273FBFD}" srcId="{69075D39-0F25-43DE-AA26-5CF7AE620FB2}" destId="{9A7FC84E-892D-4605-97E1-93A8D9820024}" srcOrd="0" destOrd="0" parTransId="{C9C8E6AF-B490-4042-95FF-8DDC2EADDFDD}" sibTransId="{8B935A2D-D74B-4C86-B980-D752F404A7E0}"/>
    <dgm:cxn modelId="{49237914-376B-4FE3-AFE1-3361BEE53CD9}" type="presOf" srcId="{9A7FC84E-892D-4605-97E1-93A8D9820024}" destId="{393FEE56-5C96-4F02-9CB9-4DDA6B85FCBA}" srcOrd="0" destOrd="0" presId="urn:microsoft.com/office/officeart/2005/8/layout/list1"/>
    <dgm:cxn modelId="{76945719-16CD-43C8-87EE-B2521E84E7EE}" srcId="{579BE94A-3E3D-41F0-9529-9BE682C084FF}" destId="{81D00BB7-93B3-483D-B236-152A2D40B6F4}" srcOrd="2" destOrd="0" parTransId="{50318F99-4AA8-452C-A582-93C9771E647C}" sibTransId="{9E025FA4-3E46-4F00-BDBA-AD7A5F277404}"/>
    <dgm:cxn modelId="{9CDA9B5C-33CB-40D0-9716-FBF5E17A584C}" srcId="{DA30F592-B2E9-4D86-85A6-5656382B0D37}" destId="{69075D39-0F25-43DE-AA26-5CF7AE620FB2}" srcOrd="0" destOrd="0" parTransId="{02BE0841-7B5C-4359-AF28-6E9ED7AEF560}" sibTransId="{647CB175-9E19-4B43-8896-A5182A50210E}"/>
    <dgm:cxn modelId="{9878E14B-2FD2-4501-AA10-6940EC713E23}" type="presOf" srcId="{579BE94A-3E3D-41F0-9529-9BE682C084FF}" destId="{8E706B84-FEF7-4688-A5ED-C9B9DF89D9B4}" srcOrd="0" destOrd="0" presId="urn:microsoft.com/office/officeart/2005/8/layout/list1"/>
    <dgm:cxn modelId="{C2EF2750-03AB-4B3B-BA7B-3997C029568E}" type="presOf" srcId="{69075D39-0F25-43DE-AA26-5CF7AE620FB2}" destId="{04E47FE2-E88E-4506-B1E8-5BCA4FA5B325}" srcOrd="1" destOrd="0" presId="urn:microsoft.com/office/officeart/2005/8/layout/list1"/>
    <dgm:cxn modelId="{F62B0D54-A093-471E-BE03-D60FC066B431}" srcId="{579BE94A-3E3D-41F0-9529-9BE682C084FF}" destId="{FAC789D0-CAFD-4D7F-8659-FE17ADED913A}" srcOrd="1" destOrd="0" parTransId="{ECBA5D71-8C93-4FD1-9EB2-439D195670E5}" sibTransId="{9515853A-5232-429E-A136-157A9BF565B9}"/>
    <dgm:cxn modelId="{1AA97B74-44D9-494E-8922-27E7179D1CA3}" type="presOf" srcId="{81D00BB7-93B3-483D-B236-152A2D40B6F4}" destId="{7CF1C959-84B0-4087-B65B-89A78E063250}" srcOrd="0" destOrd="2" presId="urn:microsoft.com/office/officeart/2005/8/layout/list1"/>
    <dgm:cxn modelId="{316A3C57-6301-4FF6-80A9-BC32213E8CD1}" srcId="{DA30F592-B2E9-4D86-85A6-5656382B0D37}" destId="{579BE94A-3E3D-41F0-9529-9BE682C084FF}" srcOrd="1" destOrd="0" parTransId="{9294FC32-D535-4CB1-94EE-3BD6888AD84A}" sibTransId="{827CF976-75D7-4999-9F58-2315B58CEC9E}"/>
    <dgm:cxn modelId="{5982F357-4CE0-43C5-BDE9-FEF9972BB922}" srcId="{579BE94A-3E3D-41F0-9529-9BE682C084FF}" destId="{A17FCDD4-2C18-46CF-A345-5100BB59D399}" srcOrd="0" destOrd="0" parTransId="{952DF741-2820-4703-88F9-2CC2517D3EDC}" sibTransId="{984EFE2B-2819-428E-93A3-BCF6A8FFAEC7}"/>
    <dgm:cxn modelId="{BF870984-0A9D-41FB-90FD-4C5EB21CEC94}" type="presOf" srcId="{FAC789D0-CAFD-4D7F-8659-FE17ADED913A}" destId="{7CF1C959-84B0-4087-B65B-89A78E063250}" srcOrd="0" destOrd="1" presId="urn:microsoft.com/office/officeart/2005/8/layout/list1"/>
    <dgm:cxn modelId="{B6A8EE88-B46D-477F-ADD4-BA54A623986E}" type="presOf" srcId="{4A657D90-933C-46A7-9777-4ACE7F798A20}" destId="{393FEE56-5C96-4F02-9CB9-4DDA6B85FCBA}" srcOrd="0" destOrd="1" presId="urn:microsoft.com/office/officeart/2005/8/layout/list1"/>
    <dgm:cxn modelId="{4C5E6EA1-5D67-4977-AB08-4ACCF84326F3}" type="presOf" srcId="{69075D39-0F25-43DE-AA26-5CF7AE620FB2}" destId="{5B5ECD02-FD50-445E-8A1C-A57502CDEAE4}" srcOrd="0" destOrd="0" presId="urn:microsoft.com/office/officeart/2005/8/layout/list1"/>
    <dgm:cxn modelId="{6469DDC9-FEDD-4589-8B88-27C9283E3511}" srcId="{69075D39-0F25-43DE-AA26-5CF7AE620FB2}" destId="{4A657D90-933C-46A7-9777-4ACE7F798A20}" srcOrd="1" destOrd="0" parTransId="{B54C5218-870E-4D6D-B585-1232874479CA}" sibTransId="{AAFB0DC4-380C-49AA-8A61-BABD0CD64E83}"/>
    <dgm:cxn modelId="{4FF98DCF-DEAE-499A-B091-C6C3E2D48628}" type="presOf" srcId="{A17FCDD4-2C18-46CF-A345-5100BB59D399}" destId="{7CF1C959-84B0-4087-B65B-89A78E063250}" srcOrd="0" destOrd="0" presId="urn:microsoft.com/office/officeart/2005/8/layout/list1"/>
    <dgm:cxn modelId="{8408E7E0-E812-44E5-B013-030B65CF7890}" type="presOf" srcId="{579BE94A-3E3D-41F0-9529-9BE682C084FF}" destId="{6F29D9D9-96D7-4621-9AD8-EFB22751B6C4}" srcOrd="1" destOrd="0" presId="urn:microsoft.com/office/officeart/2005/8/layout/list1"/>
    <dgm:cxn modelId="{57A242D1-356C-4316-94D5-51A1BAC7D285}" type="presParOf" srcId="{539931A6-1363-4FA8-AAA1-AD5FD5C0DF24}" destId="{69309FAD-4C03-4CC5-987C-9DD95DEE0EE5}" srcOrd="0" destOrd="0" presId="urn:microsoft.com/office/officeart/2005/8/layout/list1"/>
    <dgm:cxn modelId="{0E3CA0C9-1764-44B5-832E-2140EB8DCE97}" type="presParOf" srcId="{69309FAD-4C03-4CC5-987C-9DD95DEE0EE5}" destId="{5B5ECD02-FD50-445E-8A1C-A57502CDEAE4}" srcOrd="0" destOrd="0" presId="urn:microsoft.com/office/officeart/2005/8/layout/list1"/>
    <dgm:cxn modelId="{6489AB77-4D16-42C5-B449-C168AE1A6213}" type="presParOf" srcId="{69309FAD-4C03-4CC5-987C-9DD95DEE0EE5}" destId="{04E47FE2-E88E-4506-B1E8-5BCA4FA5B325}" srcOrd="1" destOrd="0" presId="urn:microsoft.com/office/officeart/2005/8/layout/list1"/>
    <dgm:cxn modelId="{FCDCFDEC-480C-4F0C-9A0D-99A4D8151CFB}" type="presParOf" srcId="{539931A6-1363-4FA8-AAA1-AD5FD5C0DF24}" destId="{87CAD54F-B9F9-4D51-ACB3-794EBB290EB0}" srcOrd="1" destOrd="0" presId="urn:microsoft.com/office/officeart/2005/8/layout/list1"/>
    <dgm:cxn modelId="{5A90120A-9EAE-4D82-B04C-DE37F3C4D123}" type="presParOf" srcId="{539931A6-1363-4FA8-AAA1-AD5FD5C0DF24}" destId="{393FEE56-5C96-4F02-9CB9-4DDA6B85FCBA}" srcOrd="2" destOrd="0" presId="urn:microsoft.com/office/officeart/2005/8/layout/list1"/>
    <dgm:cxn modelId="{1F295878-1D5E-4B44-A449-D381083BF116}" type="presParOf" srcId="{539931A6-1363-4FA8-AAA1-AD5FD5C0DF24}" destId="{5C1E09F7-E925-42F7-86D3-458EFA140AE2}" srcOrd="3" destOrd="0" presId="urn:microsoft.com/office/officeart/2005/8/layout/list1"/>
    <dgm:cxn modelId="{B0C9199A-8421-415A-A4D3-A8BA7512D9D5}" type="presParOf" srcId="{539931A6-1363-4FA8-AAA1-AD5FD5C0DF24}" destId="{3FF3C8B9-3D89-46AC-A919-F58E59795922}" srcOrd="4" destOrd="0" presId="urn:microsoft.com/office/officeart/2005/8/layout/list1"/>
    <dgm:cxn modelId="{31A12402-3092-4716-A3A4-C2A5B7128A1A}" type="presParOf" srcId="{3FF3C8B9-3D89-46AC-A919-F58E59795922}" destId="{8E706B84-FEF7-4688-A5ED-C9B9DF89D9B4}" srcOrd="0" destOrd="0" presId="urn:microsoft.com/office/officeart/2005/8/layout/list1"/>
    <dgm:cxn modelId="{C6D3A78E-7561-4CE0-A58D-B62B62B3C23A}" type="presParOf" srcId="{3FF3C8B9-3D89-46AC-A919-F58E59795922}" destId="{6F29D9D9-96D7-4621-9AD8-EFB22751B6C4}" srcOrd="1" destOrd="0" presId="urn:microsoft.com/office/officeart/2005/8/layout/list1"/>
    <dgm:cxn modelId="{B7140CC7-15E1-458F-B7DD-47A2B7847E26}" type="presParOf" srcId="{539931A6-1363-4FA8-AAA1-AD5FD5C0DF24}" destId="{2F373A38-02A0-465C-AB1C-C681CB946709}" srcOrd="5" destOrd="0" presId="urn:microsoft.com/office/officeart/2005/8/layout/list1"/>
    <dgm:cxn modelId="{962430F5-6717-4C7E-B137-ECCB64FF1E7C}" type="presParOf" srcId="{539931A6-1363-4FA8-AAA1-AD5FD5C0DF24}" destId="{7CF1C959-84B0-4087-B65B-89A78E06325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52C0DF-9BE9-4E12-B9E0-020FFDB241F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01040B-3BEF-40A4-92E4-89976A180B18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đơn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F014A844-6B02-40A6-8547-26349701EB24}" type="parTrans" cxnId="{2B4A91C1-31DE-468A-8B85-1A5456EE1395}">
      <dgm:prSet/>
      <dgm:spPr/>
      <dgm:t>
        <a:bodyPr/>
        <a:lstStyle/>
        <a:p>
          <a:endParaRPr lang="en-US"/>
        </a:p>
      </dgm:t>
    </dgm:pt>
    <dgm:pt modelId="{C9DD787E-F956-431F-B2CC-DB8EAF9551E3}" type="sibTrans" cxnId="{2B4A91C1-31DE-468A-8B85-1A5456EE1395}">
      <dgm:prSet/>
      <dgm:spPr/>
      <dgm:t>
        <a:bodyPr/>
        <a:lstStyle/>
        <a:p>
          <a:endParaRPr lang="en-US"/>
        </a:p>
      </dgm:t>
    </dgm:pt>
    <dgm:pt modelId="{44E3898A-C462-44B7-84C4-5DD47537C4C5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Các khả năng tự xét mạnh mẽ.</a:t>
          </a:r>
        </a:p>
      </dgm:t>
    </dgm:pt>
    <dgm:pt modelId="{8778300B-FFF9-4CC1-BAC0-1F3F8908DA7B}" type="parTrans" cxnId="{F9A7EB97-12E1-4EDD-9DCB-9A10BA496774}">
      <dgm:prSet/>
      <dgm:spPr/>
      <dgm:t>
        <a:bodyPr/>
        <a:lstStyle/>
        <a:p>
          <a:endParaRPr lang="en-US"/>
        </a:p>
      </dgm:t>
    </dgm:pt>
    <dgm:pt modelId="{79D4CA16-87F2-429D-B218-B50E27F9C32F}" type="sibTrans" cxnId="{F9A7EB97-12E1-4EDD-9DCB-9A10BA496774}">
      <dgm:prSet/>
      <dgm:spPr/>
      <dgm:t>
        <a:bodyPr/>
        <a:lstStyle/>
        <a:p>
          <a:endParaRPr lang="en-US"/>
        </a:p>
      </dgm:t>
    </dgm:pt>
    <dgm:pt modelId="{B8FA3AFF-9CBC-4736-AD69-815B615B6DEA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Hướng đối tượng trực giác.</a:t>
          </a:r>
        </a:p>
      </dgm:t>
    </dgm:pt>
    <dgm:pt modelId="{1B477690-50CE-41EF-9875-1833C7A37640}" type="parTrans" cxnId="{7CF74A51-2F3A-4D5F-BE35-1A6650DD3743}">
      <dgm:prSet/>
      <dgm:spPr/>
      <dgm:t>
        <a:bodyPr/>
        <a:lstStyle/>
        <a:p>
          <a:endParaRPr lang="en-US"/>
        </a:p>
      </dgm:t>
    </dgm:pt>
    <dgm:pt modelId="{FDAC55D5-D0C0-47CC-8C3E-CCE8237AAC96}" type="sibTrans" cxnId="{7CF74A51-2F3A-4D5F-BE35-1A6650DD3743}">
      <dgm:prSet/>
      <dgm:spPr/>
      <dgm:t>
        <a:bodyPr/>
        <a:lstStyle/>
        <a:p>
          <a:endParaRPr lang="en-US"/>
        </a:p>
      </dgm:t>
    </dgm:pt>
    <dgm:pt modelId="{0DBB0C78-7E9D-4FD9-ABFE-E78F8D1558F0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nhiên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mã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thủ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tục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AEB0522C-63D8-4241-A6B1-838192160F37}" type="parTrans" cxnId="{A479DA35-7A47-4BD8-9079-FB736881C4A0}">
      <dgm:prSet/>
      <dgm:spPr/>
      <dgm:t>
        <a:bodyPr/>
        <a:lstStyle/>
        <a:p>
          <a:endParaRPr lang="en-US"/>
        </a:p>
      </dgm:t>
    </dgm:pt>
    <dgm:pt modelId="{6CB618FA-2173-4A36-B753-5DFB5188CA17}" type="sibTrans" cxnId="{A479DA35-7A47-4BD8-9079-FB736881C4A0}">
      <dgm:prSet/>
      <dgm:spPr/>
      <dgm:t>
        <a:bodyPr/>
        <a:lstStyle/>
        <a:p>
          <a:endParaRPr lang="en-US"/>
        </a:p>
      </dgm:t>
    </dgm:pt>
    <dgm:pt modelId="{CDCA9DDA-FB49-43D3-8938-C29A7B7B7AB1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toàn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mô-đun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gói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bậc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8CC1520D-B102-437E-B6AB-3A8B56516FD3}" type="parTrans" cxnId="{66004118-25DA-4455-A6E6-DF057BB186BF}">
      <dgm:prSet/>
      <dgm:spPr/>
      <dgm:t>
        <a:bodyPr/>
        <a:lstStyle/>
        <a:p>
          <a:endParaRPr lang="en-US"/>
        </a:p>
      </dgm:t>
    </dgm:pt>
    <dgm:pt modelId="{0362EAB9-E7B9-41FA-9393-C63623AE5D3F}" type="sibTrans" cxnId="{66004118-25DA-4455-A6E6-DF057BB186BF}">
      <dgm:prSet/>
      <dgm:spPr/>
      <dgm:t>
        <a:bodyPr/>
        <a:lstStyle/>
        <a:p>
          <a:endParaRPr lang="en-US"/>
        </a:p>
      </dgm:t>
    </dgm:pt>
    <dgm:pt modelId="{8AF014F4-AC89-40C1-855F-7D189379B82E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Xử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lỗi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ngoại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lệ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323C8CD7-214B-46BC-90DC-D7E027BB6DDB}" type="parTrans" cxnId="{EE561DBB-D9C1-40C4-B6AB-5A9DCF419271}">
      <dgm:prSet/>
      <dgm:spPr/>
      <dgm:t>
        <a:bodyPr/>
        <a:lstStyle/>
        <a:p>
          <a:endParaRPr lang="en-US"/>
        </a:p>
      </dgm:t>
    </dgm:pt>
    <dgm:pt modelId="{99923DDF-9AB4-42AA-8820-FAB26E5D9019}" type="sibTrans" cxnId="{EE561DBB-D9C1-40C4-B6AB-5A9DCF419271}">
      <dgm:prSet/>
      <dgm:spPr/>
      <dgm:t>
        <a:bodyPr/>
        <a:lstStyle/>
        <a:p>
          <a:endParaRPr lang="en-US"/>
        </a:p>
      </dgm:t>
    </dgm:pt>
    <dgm:pt modelId="{C32996A9-F7C4-4065-A44E-7A33EF73D86A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Kiểu dữ liệu động ở mức rất cao.</a:t>
          </a:r>
        </a:p>
      </dgm:t>
    </dgm:pt>
    <dgm:pt modelId="{A9890692-9A43-4211-81FB-09FAF4315E5D}" type="parTrans" cxnId="{F89AFFF2-51A7-4546-80AD-8A096726F431}">
      <dgm:prSet/>
      <dgm:spPr/>
      <dgm:t>
        <a:bodyPr/>
        <a:lstStyle/>
        <a:p>
          <a:endParaRPr lang="en-US"/>
        </a:p>
      </dgm:t>
    </dgm:pt>
    <dgm:pt modelId="{C0CB140E-2EA4-4F92-99B8-2E98DD4ED319}" type="sibTrans" cxnId="{F89AFFF2-51A7-4546-80AD-8A096726F431}">
      <dgm:prSet/>
      <dgm:spPr/>
      <dgm:t>
        <a:bodyPr/>
        <a:lstStyle/>
        <a:p>
          <a:endParaRPr lang="en-US"/>
        </a:p>
      </dgm:t>
    </dgm:pt>
    <dgm:pt modelId="{F6DB74FB-F1E2-4C12-950A-1F33858524D4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Các thư viện chuẩn và các mô-đun ngoài bao quát hầu như mọi việc.</a:t>
          </a:r>
        </a:p>
      </dgm:t>
    </dgm:pt>
    <dgm:pt modelId="{194C2C71-5C6A-4F2A-82EB-DFC737502BE5}" type="parTrans" cxnId="{0221FB16-B83A-434C-A692-0884D356824B}">
      <dgm:prSet/>
      <dgm:spPr/>
      <dgm:t>
        <a:bodyPr/>
        <a:lstStyle/>
        <a:p>
          <a:endParaRPr lang="en-US"/>
        </a:p>
      </dgm:t>
    </dgm:pt>
    <dgm:pt modelId="{7ED9BC10-00AB-4657-8D7A-144D41B7A177}" type="sibTrans" cxnId="{0221FB16-B83A-434C-A692-0884D356824B}">
      <dgm:prSet/>
      <dgm:spPr/>
      <dgm:t>
        <a:bodyPr/>
        <a:lstStyle/>
        <a:p>
          <a:endParaRPr lang="en-US"/>
        </a:p>
      </dgm:t>
    </dgm:pt>
    <dgm:pt modelId="{235B9350-5779-477D-ACA4-FB16990785AC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Khả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rộng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nhúng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dàng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7BBB02C9-3BEC-4AB7-AEB5-D2164DC33224}" type="parTrans" cxnId="{927E9986-7FFF-45F7-8746-8003E46AF61C}">
      <dgm:prSet/>
      <dgm:spPr/>
      <dgm:t>
        <a:bodyPr/>
        <a:lstStyle/>
        <a:p>
          <a:endParaRPr lang="en-US"/>
        </a:p>
      </dgm:t>
    </dgm:pt>
    <dgm:pt modelId="{10DBEFB9-8AD8-4902-8D59-B81386F7CDC0}" type="sibTrans" cxnId="{927E9986-7FFF-45F7-8746-8003E46AF61C}">
      <dgm:prSet/>
      <dgm:spPr/>
      <dgm:t>
        <a:bodyPr/>
        <a:lstStyle/>
        <a:p>
          <a:endParaRPr lang="en-US"/>
        </a:p>
      </dgm:t>
    </dgm:pt>
    <dgm:pt modelId="{DFD7E5C6-D30D-4B20-B397-EF83D6707B22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nhúng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như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kịch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(scripting interface).</a:t>
          </a:r>
        </a:p>
      </dgm:t>
    </dgm:pt>
    <dgm:pt modelId="{B1BDA866-5533-47A8-B263-2EBFF5C2A4C4}" type="parTrans" cxnId="{28C0473A-F592-4328-A00D-F80097A547E2}">
      <dgm:prSet/>
      <dgm:spPr/>
      <dgm:t>
        <a:bodyPr/>
        <a:lstStyle/>
        <a:p>
          <a:endParaRPr lang="en-US"/>
        </a:p>
      </dgm:t>
    </dgm:pt>
    <dgm:pt modelId="{86B89784-F461-4F7F-BE92-617639B2415C}" type="sibTrans" cxnId="{28C0473A-F592-4328-A00D-F80097A547E2}">
      <dgm:prSet/>
      <dgm:spPr/>
      <dgm:t>
        <a:bodyPr/>
        <a:lstStyle/>
        <a:p>
          <a:endParaRPr lang="en-US"/>
        </a:p>
      </dgm:t>
    </dgm:pt>
    <dgm:pt modelId="{5B8374EF-9A57-4158-A33E-E0DD161FAD71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Python mạnh mẽ và thực hiện rất nhanh.</a:t>
          </a:r>
        </a:p>
      </dgm:t>
    </dgm:pt>
    <dgm:pt modelId="{DB38C6DA-6527-43CB-B30F-9CBA7CB2317B}" type="parTrans" cxnId="{34D854CC-2C64-4623-9A25-84D8FA0B2C2E}">
      <dgm:prSet/>
      <dgm:spPr/>
      <dgm:t>
        <a:bodyPr/>
        <a:lstStyle/>
        <a:p>
          <a:endParaRPr lang="en-US"/>
        </a:p>
      </dgm:t>
    </dgm:pt>
    <dgm:pt modelId="{BD8B2C82-3A1C-48E4-AD20-78BFDEA82455}" type="sibTrans" cxnId="{34D854CC-2C64-4623-9A25-84D8FA0B2C2E}">
      <dgm:prSet/>
      <dgm:spPr/>
      <dgm:t>
        <a:bodyPr/>
        <a:lstStyle/>
        <a:p>
          <a:endParaRPr lang="en-US"/>
        </a:p>
      </dgm:t>
    </dgm:pt>
    <dgm:pt modelId="{BDDB595D-7BDF-4A95-98CC-BE19E8863C5C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Miễn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phí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mã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nguồn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7D8F1BD9-2DDC-42FC-9669-9304671035F7}" type="parTrans" cxnId="{AC02BDA7-F2CA-4464-9638-8053E56B985E}">
      <dgm:prSet/>
      <dgm:spPr/>
      <dgm:t>
        <a:bodyPr/>
        <a:lstStyle/>
        <a:p>
          <a:endParaRPr lang="en-US"/>
        </a:p>
      </dgm:t>
    </dgm:pt>
    <dgm:pt modelId="{D664B5E8-09D1-43CA-8599-E967AC1A0B5B}" type="sibTrans" cxnId="{AC02BDA7-F2CA-4464-9638-8053E56B985E}">
      <dgm:prSet/>
      <dgm:spPr/>
      <dgm:t>
        <a:bodyPr/>
        <a:lstStyle/>
        <a:p>
          <a:endParaRPr lang="en-US"/>
        </a:p>
      </dgm:t>
    </dgm:pt>
    <dgm:pt modelId="{7F91005D-39E2-44EF-A76E-DE53888AB0B4}" type="pres">
      <dgm:prSet presAssocID="{6D52C0DF-9BE9-4E12-B9E0-020FFDB241F7}" presName="vert0" presStyleCnt="0">
        <dgm:presLayoutVars>
          <dgm:dir/>
          <dgm:animOne val="branch"/>
          <dgm:animLvl val="lvl"/>
        </dgm:presLayoutVars>
      </dgm:prSet>
      <dgm:spPr/>
    </dgm:pt>
    <dgm:pt modelId="{FBBE6E2B-A7E8-49C8-8E39-2AF94154D5AB}" type="pres">
      <dgm:prSet presAssocID="{7F01040B-3BEF-40A4-92E4-89976A180B18}" presName="thickLine" presStyleLbl="alignNode1" presStyleIdx="0" presStyleCnt="12"/>
      <dgm:spPr/>
    </dgm:pt>
    <dgm:pt modelId="{E5570C7A-9278-4A9F-95C9-2028B1C21EBF}" type="pres">
      <dgm:prSet presAssocID="{7F01040B-3BEF-40A4-92E4-89976A180B18}" presName="horz1" presStyleCnt="0"/>
      <dgm:spPr/>
    </dgm:pt>
    <dgm:pt modelId="{308FB3C2-E6F2-4D94-80C8-52277C0E148B}" type="pres">
      <dgm:prSet presAssocID="{7F01040B-3BEF-40A4-92E4-89976A180B18}" presName="tx1" presStyleLbl="revTx" presStyleIdx="0" presStyleCnt="12"/>
      <dgm:spPr/>
    </dgm:pt>
    <dgm:pt modelId="{A31633BE-CB90-4651-A250-CDACF8F58EE7}" type="pres">
      <dgm:prSet presAssocID="{7F01040B-3BEF-40A4-92E4-89976A180B18}" presName="vert1" presStyleCnt="0"/>
      <dgm:spPr/>
    </dgm:pt>
    <dgm:pt modelId="{AA13FBCA-E04F-4918-A124-68F8FE0C4427}" type="pres">
      <dgm:prSet presAssocID="{44E3898A-C462-44B7-84C4-5DD47537C4C5}" presName="thickLine" presStyleLbl="alignNode1" presStyleIdx="1" presStyleCnt="12"/>
      <dgm:spPr/>
    </dgm:pt>
    <dgm:pt modelId="{4BAC9D33-AC03-47BA-9CD7-F7075C3452D9}" type="pres">
      <dgm:prSet presAssocID="{44E3898A-C462-44B7-84C4-5DD47537C4C5}" presName="horz1" presStyleCnt="0"/>
      <dgm:spPr/>
    </dgm:pt>
    <dgm:pt modelId="{BC301CBF-82BD-4B48-B352-4842B1BD7519}" type="pres">
      <dgm:prSet presAssocID="{44E3898A-C462-44B7-84C4-5DD47537C4C5}" presName="tx1" presStyleLbl="revTx" presStyleIdx="1" presStyleCnt="12"/>
      <dgm:spPr/>
    </dgm:pt>
    <dgm:pt modelId="{E3D96E06-B576-4E00-9310-32EB807FF074}" type="pres">
      <dgm:prSet presAssocID="{44E3898A-C462-44B7-84C4-5DD47537C4C5}" presName="vert1" presStyleCnt="0"/>
      <dgm:spPr/>
    </dgm:pt>
    <dgm:pt modelId="{87BFCD3C-5B45-45A1-9F72-50F004CDC317}" type="pres">
      <dgm:prSet presAssocID="{B8FA3AFF-9CBC-4736-AD69-815B615B6DEA}" presName="thickLine" presStyleLbl="alignNode1" presStyleIdx="2" presStyleCnt="12"/>
      <dgm:spPr/>
    </dgm:pt>
    <dgm:pt modelId="{4A66EBC1-9BB9-4CC9-91A7-5C682D29E97F}" type="pres">
      <dgm:prSet presAssocID="{B8FA3AFF-9CBC-4736-AD69-815B615B6DEA}" presName="horz1" presStyleCnt="0"/>
      <dgm:spPr/>
    </dgm:pt>
    <dgm:pt modelId="{758D8C09-8F47-4780-A996-E53EFE964425}" type="pres">
      <dgm:prSet presAssocID="{B8FA3AFF-9CBC-4736-AD69-815B615B6DEA}" presName="tx1" presStyleLbl="revTx" presStyleIdx="2" presStyleCnt="12"/>
      <dgm:spPr/>
    </dgm:pt>
    <dgm:pt modelId="{AF7EC886-E6D8-4036-84A7-1055B38E51E3}" type="pres">
      <dgm:prSet presAssocID="{B8FA3AFF-9CBC-4736-AD69-815B615B6DEA}" presName="vert1" presStyleCnt="0"/>
      <dgm:spPr/>
    </dgm:pt>
    <dgm:pt modelId="{D08E0B2A-78B1-4812-ADCE-DD7467F48549}" type="pres">
      <dgm:prSet presAssocID="{0DBB0C78-7E9D-4FD9-ABFE-E78F8D1558F0}" presName="thickLine" presStyleLbl="alignNode1" presStyleIdx="3" presStyleCnt="12"/>
      <dgm:spPr/>
    </dgm:pt>
    <dgm:pt modelId="{DABD97F3-45B0-483A-AE31-F4DD43E1D5E7}" type="pres">
      <dgm:prSet presAssocID="{0DBB0C78-7E9D-4FD9-ABFE-E78F8D1558F0}" presName="horz1" presStyleCnt="0"/>
      <dgm:spPr/>
    </dgm:pt>
    <dgm:pt modelId="{08FD52A0-2A6C-4A1F-AE60-D67488513751}" type="pres">
      <dgm:prSet presAssocID="{0DBB0C78-7E9D-4FD9-ABFE-E78F8D1558F0}" presName="tx1" presStyleLbl="revTx" presStyleIdx="3" presStyleCnt="12"/>
      <dgm:spPr/>
    </dgm:pt>
    <dgm:pt modelId="{EE43AD72-5D4B-4624-868D-C944C66E5F2D}" type="pres">
      <dgm:prSet presAssocID="{0DBB0C78-7E9D-4FD9-ABFE-E78F8D1558F0}" presName="vert1" presStyleCnt="0"/>
      <dgm:spPr/>
    </dgm:pt>
    <dgm:pt modelId="{3A71C5C6-21C6-4380-BE61-A5550F201AC6}" type="pres">
      <dgm:prSet presAssocID="{CDCA9DDA-FB49-43D3-8938-C29A7B7B7AB1}" presName="thickLine" presStyleLbl="alignNode1" presStyleIdx="4" presStyleCnt="12"/>
      <dgm:spPr/>
    </dgm:pt>
    <dgm:pt modelId="{F2146453-7777-4D45-93BE-8E564B43C195}" type="pres">
      <dgm:prSet presAssocID="{CDCA9DDA-FB49-43D3-8938-C29A7B7B7AB1}" presName="horz1" presStyleCnt="0"/>
      <dgm:spPr/>
    </dgm:pt>
    <dgm:pt modelId="{159DA09D-206E-4E71-970A-7F631F248207}" type="pres">
      <dgm:prSet presAssocID="{CDCA9DDA-FB49-43D3-8938-C29A7B7B7AB1}" presName="tx1" presStyleLbl="revTx" presStyleIdx="4" presStyleCnt="12"/>
      <dgm:spPr/>
    </dgm:pt>
    <dgm:pt modelId="{CA7D7461-B7CB-4271-841A-C6D5A612CD6D}" type="pres">
      <dgm:prSet presAssocID="{CDCA9DDA-FB49-43D3-8938-C29A7B7B7AB1}" presName="vert1" presStyleCnt="0"/>
      <dgm:spPr/>
    </dgm:pt>
    <dgm:pt modelId="{00DB7102-692E-4538-A32B-75D4EBA03A4C}" type="pres">
      <dgm:prSet presAssocID="{8AF014F4-AC89-40C1-855F-7D189379B82E}" presName="thickLine" presStyleLbl="alignNode1" presStyleIdx="5" presStyleCnt="12"/>
      <dgm:spPr/>
    </dgm:pt>
    <dgm:pt modelId="{FEC59F42-AF94-43D9-BB21-2CDEC36DA706}" type="pres">
      <dgm:prSet presAssocID="{8AF014F4-AC89-40C1-855F-7D189379B82E}" presName="horz1" presStyleCnt="0"/>
      <dgm:spPr/>
    </dgm:pt>
    <dgm:pt modelId="{B001FCC8-FD78-4A6F-A51F-24434CAF9376}" type="pres">
      <dgm:prSet presAssocID="{8AF014F4-AC89-40C1-855F-7D189379B82E}" presName="tx1" presStyleLbl="revTx" presStyleIdx="5" presStyleCnt="12"/>
      <dgm:spPr/>
    </dgm:pt>
    <dgm:pt modelId="{32DC8BA8-93B9-4588-A6A3-C05008DC5C85}" type="pres">
      <dgm:prSet presAssocID="{8AF014F4-AC89-40C1-855F-7D189379B82E}" presName="vert1" presStyleCnt="0"/>
      <dgm:spPr/>
    </dgm:pt>
    <dgm:pt modelId="{ADDC274A-F0A4-4B4F-80D0-E72C87010D11}" type="pres">
      <dgm:prSet presAssocID="{C32996A9-F7C4-4065-A44E-7A33EF73D86A}" presName="thickLine" presStyleLbl="alignNode1" presStyleIdx="6" presStyleCnt="12"/>
      <dgm:spPr/>
    </dgm:pt>
    <dgm:pt modelId="{FC5BCD0C-DDDB-4C8B-BC83-5A0AF6B9E08D}" type="pres">
      <dgm:prSet presAssocID="{C32996A9-F7C4-4065-A44E-7A33EF73D86A}" presName="horz1" presStyleCnt="0"/>
      <dgm:spPr/>
    </dgm:pt>
    <dgm:pt modelId="{BAF7DE5D-D6FA-4C70-9C65-098EBA1250E4}" type="pres">
      <dgm:prSet presAssocID="{C32996A9-F7C4-4065-A44E-7A33EF73D86A}" presName="tx1" presStyleLbl="revTx" presStyleIdx="6" presStyleCnt="12"/>
      <dgm:spPr/>
    </dgm:pt>
    <dgm:pt modelId="{D75AAB07-A0E6-49C5-B83A-896EF843BC3B}" type="pres">
      <dgm:prSet presAssocID="{C32996A9-F7C4-4065-A44E-7A33EF73D86A}" presName="vert1" presStyleCnt="0"/>
      <dgm:spPr/>
    </dgm:pt>
    <dgm:pt modelId="{2309DD15-C6F5-42D3-BAEC-4AC8A695A8A5}" type="pres">
      <dgm:prSet presAssocID="{F6DB74FB-F1E2-4C12-950A-1F33858524D4}" presName="thickLine" presStyleLbl="alignNode1" presStyleIdx="7" presStyleCnt="12"/>
      <dgm:spPr/>
    </dgm:pt>
    <dgm:pt modelId="{B6395B95-AA4B-4323-87FB-21E7DBB4FD90}" type="pres">
      <dgm:prSet presAssocID="{F6DB74FB-F1E2-4C12-950A-1F33858524D4}" presName="horz1" presStyleCnt="0"/>
      <dgm:spPr/>
    </dgm:pt>
    <dgm:pt modelId="{A7FB6C66-BD01-4C9B-9CF6-CA8E9FE77CBD}" type="pres">
      <dgm:prSet presAssocID="{F6DB74FB-F1E2-4C12-950A-1F33858524D4}" presName="tx1" presStyleLbl="revTx" presStyleIdx="7" presStyleCnt="12"/>
      <dgm:spPr/>
    </dgm:pt>
    <dgm:pt modelId="{C2102AFB-CE2E-41D1-A41D-19186CB79CEB}" type="pres">
      <dgm:prSet presAssocID="{F6DB74FB-F1E2-4C12-950A-1F33858524D4}" presName="vert1" presStyleCnt="0"/>
      <dgm:spPr/>
    </dgm:pt>
    <dgm:pt modelId="{594BB0F6-A3D4-4E95-9941-3C426B795340}" type="pres">
      <dgm:prSet presAssocID="{235B9350-5779-477D-ACA4-FB16990785AC}" presName="thickLine" presStyleLbl="alignNode1" presStyleIdx="8" presStyleCnt="12"/>
      <dgm:spPr/>
    </dgm:pt>
    <dgm:pt modelId="{7C259F26-9DF4-43AD-A71F-075DC4E73D97}" type="pres">
      <dgm:prSet presAssocID="{235B9350-5779-477D-ACA4-FB16990785AC}" presName="horz1" presStyleCnt="0"/>
      <dgm:spPr/>
    </dgm:pt>
    <dgm:pt modelId="{F3CB307D-F2C0-4213-9911-54ABF6662B80}" type="pres">
      <dgm:prSet presAssocID="{235B9350-5779-477D-ACA4-FB16990785AC}" presName="tx1" presStyleLbl="revTx" presStyleIdx="8" presStyleCnt="12"/>
      <dgm:spPr/>
    </dgm:pt>
    <dgm:pt modelId="{3C5F6208-335B-460A-925F-3FED34B23003}" type="pres">
      <dgm:prSet presAssocID="{235B9350-5779-477D-ACA4-FB16990785AC}" presName="vert1" presStyleCnt="0"/>
      <dgm:spPr/>
    </dgm:pt>
    <dgm:pt modelId="{0EB178B6-BCF8-4378-9821-4D7C0A62AB0E}" type="pres">
      <dgm:prSet presAssocID="{DFD7E5C6-D30D-4B20-B397-EF83D6707B22}" presName="thickLine" presStyleLbl="alignNode1" presStyleIdx="9" presStyleCnt="12"/>
      <dgm:spPr/>
    </dgm:pt>
    <dgm:pt modelId="{3A2FC515-8748-44D3-8F99-438F27078047}" type="pres">
      <dgm:prSet presAssocID="{DFD7E5C6-D30D-4B20-B397-EF83D6707B22}" presName="horz1" presStyleCnt="0"/>
      <dgm:spPr/>
    </dgm:pt>
    <dgm:pt modelId="{EB1810B9-8A48-4A08-8EFF-CF5749875DAF}" type="pres">
      <dgm:prSet presAssocID="{DFD7E5C6-D30D-4B20-B397-EF83D6707B22}" presName="tx1" presStyleLbl="revTx" presStyleIdx="9" presStyleCnt="12"/>
      <dgm:spPr/>
    </dgm:pt>
    <dgm:pt modelId="{2EFF1DC2-3016-425B-AB4F-84AC9121F860}" type="pres">
      <dgm:prSet presAssocID="{DFD7E5C6-D30D-4B20-B397-EF83D6707B22}" presName="vert1" presStyleCnt="0"/>
      <dgm:spPr/>
    </dgm:pt>
    <dgm:pt modelId="{16B97A45-1368-4B9F-BAF8-72E7BDA59AB1}" type="pres">
      <dgm:prSet presAssocID="{5B8374EF-9A57-4158-A33E-E0DD161FAD71}" presName="thickLine" presStyleLbl="alignNode1" presStyleIdx="10" presStyleCnt="12"/>
      <dgm:spPr/>
    </dgm:pt>
    <dgm:pt modelId="{420C500C-729A-4BC5-B6E6-A53140D5A97F}" type="pres">
      <dgm:prSet presAssocID="{5B8374EF-9A57-4158-A33E-E0DD161FAD71}" presName="horz1" presStyleCnt="0"/>
      <dgm:spPr/>
    </dgm:pt>
    <dgm:pt modelId="{263353C3-CDC7-41C6-9987-01BCFA932DD7}" type="pres">
      <dgm:prSet presAssocID="{5B8374EF-9A57-4158-A33E-E0DD161FAD71}" presName="tx1" presStyleLbl="revTx" presStyleIdx="10" presStyleCnt="12"/>
      <dgm:spPr/>
    </dgm:pt>
    <dgm:pt modelId="{22E6AA27-9B2E-4D06-B00B-350C43D4AD57}" type="pres">
      <dgm:prSet presAssocID="{5B8374EF-9A57-4158-A33E-E0DD161FAD71}" presName="vert1" presStyleCnt="0"/>
      <dgm:spPr/>
    </dgm:pt>
    <dgm:pt modelId="{F313DB8D-3487-454F-A28A-1BDD5AD10964}" type="pres">
      <dgm:prSet presAssocID="{BDDB595D-7BDF-4A95-98CC-BE19E8863C5C}" presName="thickLine" presStyleLbl="alignNode1" presStyleIdx="11" presStyleCnt="12"/>
      <dgm:spPr/>
    </dgm:pt>
    <dgm:pt modelId="{9DA733EC-42C6-49B1-B208-9D01154CD538}" type="pres">
      <dgm:prSet presAssocID="{BDDB595D-7BDF-4A95-98CC-BE19E8863C5C}" presName="horz1" presStyleCnt="0"/>
      <dgm:spPr/>
    </dgm:pt>
    <dgm:pt modelId="{336C8F97-5991-431D-8348-6F9F6ABF4DE5}" type="pres">
      <dgm:prSet presAssocID="{BDDB595D-7BDF-4A95-98CC-BE19E8863C5C}" presName="tx1" presStyleLbl="revTx" presStyleIdx="11" presStyleCnt="12"/>
      <dgm:spPr/>
    </dgm:pt>
    <dgm:pt modelId="{23753174-E5C7-4C88-A790-FBA146EF7F69}" type="pres">
      <dgm:prSet presAssocID="{BDDB595D-7BDF-4A95-98CC-BE19E8863C5C}" presName="vert1" presStyleCnt="0"/>
      <dgm:spPr/>
    </dgm:pt>
  </dgm:ptLst>
  <dgm:cxnLst>
    <dgm:cxn modelId="{0221FB16-B83A-434C-A692-0884D356824B}" srcId="{6D52C0DF-9BE9-4E12-B9E0-020FFDB241F7}" destId="{F6DB74FB-F1E2-4C12-950A-1F33858524D4}" srcOrd="7" destOrd="0" parTransId="{194C2C71-5C6A-4F2A-82EB-DFC737502BE5}" sibTransId="{7ED9BC10-00AB-4657-8D7A-144D41B7A177}"/>
    <dgm:cxn modelId="{66004118-25DA-4455-A6E6-DF057BB186BF}" srcId="{6D52C0DF-9BE9-4E12-B9E0-020FFDB241F7}" destId="{CDCA9DDA-FB49-43D3-8938-C29A7B7B7AB1}" srcOrd="4" destOrd="0" parTransId="{8CC1520D-B102-437E-B6AB-3A8B56516FD3}" sibTransId="{0362EAB9-E7B9-41FA-9393-C63623AE5D3F}"/>
    <dgm:cxn modelId="{A479DA35-7A47-4BD8-9079-FB736881C4A0}" srcId="{6D52C0DF-9BE9-4E12-B9E0-020FFDB241F7}" destId="{0DBB0C78-7E9D-4FD9-ABFE-E78F8D1558F0}" srcOrd="3" destOrd="0" parTransId="{AEB0522C-63D8-4241-A6B1-838192160F37}" sibTransId="{6CB618FA-2173-4A36-B753-5DFB5188CA17}"/>
    <dgm:cxn modelId="{28C0473A-F592-4328-A00D-F80097A547E2}" srcId="{6D52C0DF-9BE9-4E12-B9E0-020FFDB241F7}" destId="{DFD7E5C6-D30D-4B20-B397-EF83D6707B22}" srcOrd="9" destOrd="0" parTransId="{B1BDA866-5533-47A8-B263-2EBFF5C2A4C4}" sibTransId="{86B89784-F461-4F7F-BE92-617639B2415C}"/>
    <dgm:cxn modelId="{0AC64A5F-1532-4FE1-A3B8-2E7351186C62}" type="presOf" srcId="{5B8374EF-9A57-4158-A33E-E0DD161FAD71}" destId="{263353C3-CDC7-41C6-9987-01BCFA932DD7}" srcOrd="0" destOrd="0" presId="urn:microsoft.com/office/officeart/2008/layout/LinedList"/>
    <dgm:cxn modelId="{8823584A-0227-454E-8FE1-DB1820512731}" type="presOf" srcId="{235B9350-5779-477D-ACA4-FB16990785AC}" destId="{F3CB307D-F2C0-4213-9911-54ABF6662B80}" srcOrd="0" destOrd="0" presId="urn:microsoft.com/office/officeart/2008/layout/LinedList"/>
    <dgm:cxn modelId="{7CF74A51-2F3A-4D5F-BE35-1A6650DD3743}" srcId="{6D52C0DF-9BE9-4E12-B9E0-020FFDB241F7}" destId="{B8FA3AFF-9CBC-4736-AD69-815B615B6DEA}" srcOrd="2" destOrd="0" parTransId="{1B477690-50CE-41EF-9875-1833C7A37640}" sibTransId="{FDAC55D5-D0C0-47CC-8C3E-CCE8237AAC96}"/>
    <dgm:cxn modelId="{D5BC9872-9501-4B72-AA18-157BB6ABD8D0}" type="presOf" srcId="{7F01040B-3BEF-40A4-92E4-89976A180B18}" destId="{308FB3C2-E6F2-4D94-80C8-52277C0E148B}" srcOrd="0" destOrd="0" presId="urn:microsoft.com/office/officeart/2008/layout/LinedList"/>
    <dgm:cxn modelId="{10D05F57-790F-41DA-839B-348430A37F7E}" type="presOf" srcId="{F6DB74FB-F1E2-4C12-950A-1F33858524D4}" destId="{A7FB6C66-BD01-4C9B-9CF6-CA8E9FE77CBD}" srcOrd="0" destOrd="0" presId="urn:microsoft.com/office/officeart/2008/layout/LinedList"/>
    <dgm:cxn modelId="{56B03A7F-94F2-4D21-8CA3-896BEF29E81D}" type="presOf" srcId="{BDDB595D-7BDF-4A95-98CC-BE19E8863C5C}" destId="{336C8F97-5991-431D-8348-6F9F6ABF4DE5}" srcOrd="0" destOrd="0" presId="urn:microsoft.com/office/officeart/2008/layout/LinedList"/>
    <dgm:cxn modelId="{927E9986-7FFF-45F7-8746-8003E46AF61C}" srcId="{6D52C0DF-9BE9-4E12-B9E0-020FFDB241F7}" destId="{235B9350-5779-477D-ACA4-FB16990785AC}" srcOrd="8" destOrd="0" parTransId="{7BBB02C9-3BEC-4AB7-AEB5-D2164DC33224}" sibTransId="{10DBEFB9-8AD8-4902-8D59-B81386F7CDC0}"/>
    <dgm:cxn modelId="{4D9EBC86-1A84-4084-BAAC-70271630FAD6}" type="presOf" srcId="{6D52C0DF-9BE9-4E12-B9E0-020FFDB241F7}" destId="{7F91005D-39E2-44EF-A76E-DE53888AB0B4}" srcOrd="0" destOrd="0" presId="urn:microsoft.com/office/officeart/2008/layout/LinedList"/>
    <dgm:cxn modelId="{9DF3558F-4093-466F-8DFC-C6AF9BFC9E81}" type="presOf" srcId="{C32996A9-F7C4-4065-A44E-7A33EF73D86A}" destId="{BAF7DE5D-D6FA-4C70-9C65-098EBA1250E4}" srcOrd="0" destOrd="0" presId="urn:microsoft.com/office/officeart/2008/layout/LinedList"/>
    <dgm:cxn modelId="{746A3192-B834-4D29-8F09-2B3E8DE4CC61}" type="presOf" srcId="{8AF014F4-AC89-40C1-855F-7D189379B82E}" destId="{B001FCC8-FD78-4A6F-A51F-24434CAF9376}" srcOrd="0" destOrd="0" presId="urn:microsoft.com/office/officeart/2008/layout/LinedList"/>
    <dgm:cxn modelId="{F9A7EB97-12E1-4EDD-9DCB-9A10BA496774}" srcId="{6D52C0DF-9BE9-4E12-B9E0-020FFDB241F7}" destId="{44E3898A-C462-44B7-84C4-5DD47537C4C5}" srcOrd="1" destOrd="0" parTransId="{8778300B-FFF9-4CC1-BAC0-1F3F8908DA7B}" sibTransId="{79D4CA16-87F2-429D-B218-B50E27F9C32F}"/>
    <dgm:cxn modelId="{3FEF609C-8772-4A70-AD27-5B32078B795C}" type="presOf" srcId="{DFD7E5C6-D30D-4B20-B397-EF83D6707B22}" destId="{EB1810B9-8A48-4A08-8EFF-CF5749875DAF}" srcOrd="0" destOrd="0" presId="urn:microsoft.com/office/officeart/2008/layout/LinedList"/>
    <dgm:cxn modelId="{AC02BDA7-F2CA-4464-9638-8053E56B985E}" srcId="{6D52C0DF-9BE9-4E12-B9E0-020FFDB241F7}" destId="{BDDB595D-7BDF-4A95-98CC-BE19E8863C5C}" srcOrd="11" destOrd="0" parTransId="{7D8F1BD9-2DDC-42FC-9669-9304671035F7}" sibTransId="{D664B5E8-09D1-43CA-8599-E967AC1A0B5B}"/>
    <dgm:cxn modelId="{EE561DBB-D9C1-40C4-B6AB-5A9DCF419271}" srcId="{6D52C0DF-9BE9-4E12-B9E0-020FFDB241F7}" destId="{8AF014F4-AC89-40C1-855F-7D189379B82E}" srcOrd="5" destOrd="0" parTransId="{323C8CD7-214B-46BC-90DC-D7E027BB6DDB}" sibTransId="{99923DDF-9AB4-42AA-8820-FAB26E5D9019}"/>
    <dgm:cxn modelId="{EA28F7BF-C181-432E-8046-FC443833BC54}" type="presOf" srcId="{0DBB0C78-7E9D-4FD9-ABFE-E78F8D1558F0}" destId="{08FD52A0-2A6C-4A1F-AE60-D67488513751}" srcOrd="0" destOrd="0" presId="urn:microsoft.com/office/officeart/2008/layout/LinedList"/>
    <dgm:cxn modelId="{2B4A91C1-31DE-468A-8B85-1A5456EE1395}" srcId="{6D52C0DF-9BE9-4E12-B9E0-020FFDB241F7}" destId="{7F01040B-3BEF-40A4-92E4-89976A180B18}" srcOrd="0" destOrd="0" parTransId="{F014A844-6B02-40A6-8547-26349701EB24}" sibTransId="{C9DD787E-F956-431F-B2CC-DB8EAF9551E3}"/>
    <dgm:cxn modelId="{34D854CC-2C64-4623-9A25-84D8FA0B2C2E}" srcId="{6D52C0DF-9BE9-4E12-B9E0-020FFDB241F7}" destId="{5B8374EF-9A57-4158-A33E-E0DD161FAD71}" srcOrd="10" destOrd="0" parTransId="{DB38C6DA-6527-43CB-B30F-9CBA7CB2317B}" sibTransId="{BD8B2C82-3A1C-48E4-AD20-78BFDEA82455}"/>
    <dgm:cxn modelId="{328DB3CF-8B03-40AC-8817-DA7C347BC38D}" type="presOf" srcId="{B8FA3AFF-9CBC-4736-AD69-815B615B6DEA}" destId="{758D8C09-8F47-4780-A996-E53EFE964425}" srcOrd="0" destOrd="0" presId="urn:microsoft.com/office/officeart/2008/layout/LinedList"/>
    <dgm:cxn modelId="{EDAB1DD2-A55A-49CD-BA28-13E0320EAE8B}" type="presOf" srcId="{CDCA9DDA-FB49-43D3-8938-C29A7B7B7AB1}" destId="{159DA09D-206E-4E71-970A-7F631F248207}" srcOrd="0" destOrd="0" presId="urn:microsoft.com/office/officeart/2008/layout/LinedList"/>
    <dgm:cxn modelId="{C30EC8EA-6B34-48FA-8E83-2B76E5747D73}" type="presOf" srcId="{44E3898A-C462-44B7-84C4-5DD47537C4C5}" destId="{BC301CBF-82BD-4B48-B352-4842B1BD7519}" srcOrd="0" destOrd="0" presId="urn:microsoft.com/office/officeart/2008/layout/LinedList"/>
    <dgm:cxn modelId="{F89AFFF2-51A7-4546-80AD-8A096726F431}" srcId="{6D52C0DF-9BE9-4E12-B9E0-020FFDB241F7}" destId="{C32996A9-F7C4-4065-A44E-7A33EF73D86A}" srcOrd="6" destOrd="0" parTransId="{A9890692-9A43-4211-81FB-09FAF4315E5D}" sibTransId="{C0CB140E-2EA4-4F92-99B8-2E98DD4ED319}"/>
    <dgm:cxn modelId="{D2C32FA8-5E72-4099-BC8F-8A101D473351}" type="presParOf" srcId="{7F91005D-39E2-44EF-A76E-DE53888AB0B4}" destId="{FBBE6E2B-A7E8-49C8-8E39-2AF94154D5AB}" srcOrd="0" destOrd="0" presId="urn:microsoft.com/office/officeart/2008/layout/LinedList"/>
    <dgm:cxn modelId="{E912EAD4-E0BA-411C-8AC1-6C98F3B409A0}" type="presParOf" srcId="{7F91005D-39E2-44EF-A76E-DE53888AB0B4}" destId="{E5570C7A-9278-4A9F-95C9-2028B1C21EBF}" srcOrd="1" destOrd="0" presId="urn:microsoft.com/office/officeart/2008/layout/LinedList"/>
    <dgm:cxn modelId="{DC21DCDA-529D-4A7F-BED1-4C9ADCC34AFD}" type="presParOf" srcId="{E5570C7A-9278-4A9F-95C9-2028B1C21EBF}" destId="{308FB3C2-E6F2-4D94-80C8-52277C0E148B}" srcOrd="0" destOrd="0" presId="urn:microsoft.com/office/officeart/2008/layout/LinedList"/>
    <dgm:cxn modelId="{03CCE45A-1184-4A24-B608-9CF840351E6F}" type="presParOf" srcId="{E5570C7A-9278-4A9F-95C9-2028B1C21EBF}" destId="{A31633BE-CB90-4651-A250-CDACF8F58EE7}" srcOrd="1" destOrd="0" presId="urn:microsoft.com/office/officeart/2008/layout/LinedList"/>
    <dgm:cxn modelId="{F93D7D06-BF98-4972-8134-897B433C6EC7}" type="presParOf" srcId="{7F91005D-39E2-44EF-A76E-DE53888AB0B4}" destId="{AA13FBCA-E04F-4918-A124-68F8FE0C4427}" srcOrd="2" destOrd="0" presId="urn:microsoft.com/office/officeart/2008/layout/LinedList"/>
    <dgm:cxn modelId="{A8F8A01D-99BE-4219-B2D6-9297D9727471}" type="presParOf" srcId="{7F91005D-39E2-44EF-A76E-DE53888AB0B4}" destId="{4BAC9D33-AC03-47BA-9CD7-F7075C3452D9}" srcOrd="3" destOrd="0" presId="urn:microsoft.com/office/officeart/2008/layout/LinedList"/>
    <dgm:cxn modelId="{4CD31E49-ED9F-4153-9148-0AA4A2613A94}" type="presParOf" srcId="{4BAC9D33-AC03-47BA-9CD7-F7075C3452D9}" destId="{BC301CBF-82BD-4B48-B352-4842B1BD7519}" srcOrd="0" destOrd="0" presId="urn:microsoft.com/office/officeart/2008/layout/LinedList"/>
    <dgm:cxn modelId="{9C427C53-C094-4077-8885-046E412DAE7B}" type="presParOf" srcId="{4BAC9D33-AC03-47BA-9CD7-F7075C3452D9}" destId="{E3D96E06-B576-4E00-9310-32EB807FF074}" srcOrd="1" destOrd="0" presId="urn:microsoft.com/office/officeart/2008/layout/LinedList"/>
    <dgm:cxn modelId="{B119DD5B-78D8-4839-B85E-603D27EC9667}" type="presParOf" srcId="{7F91005D-39E2-44EF-A76E-DE53888AB0B4}" destId="{87BFCD3C-5B45-45A1-9F72-50F004CDC317}" srcOrd="4" destOrd="0" presId="urn:microsoft.com/office/officeart/2008/layout/LinedList"/>
    <dgm:cxn modelId="{DF29C633-BE66-462F-BDC6-15F2E2996FEF}" type="presParOf" srcId="{7F91005D-39E2-44EF-A76E-DE53888AB0B4}" destId="{4A66EBC1-9BB9-4CC9-91A7-5C682D29E97F}" srcOrd="5" destOrd="0" presId="urn:microsoft.com/office/officeart/2008/layout/LinedList"/>
    <dgm:cxn modelId="{79CF4096-1A28-4476-82E9-A925D0BE8C1B}" type="presParOf" srcId="{4A66EBC1-9BB9-4CC9-91A7-5C682D29E97F}" destId="{758D8C09-8F47-4780-A996-E53EFE964425}" srcOrd="0" destOrd="0" presId="urn:microsoft.com/office/officeart/2008/layout/LinedList"/>
    <dgm:cxn modelId="{DC8AE2AC-FC74-4D62-AA42-036663A71F85}" type="presParOf" srcId="{4A66EBC1-9BB9-4CC9-91A7-5C682D29E97F}" destId="{AF7EC886-E6D8-4036-84A7-1055B38E51E3}" srcOrd="1" destOrd="0" presId="urn:microsoft.com/office/officeart/2008/layout/LinedList"/>
    <dgm:cxn modelId="{30F32250-072D-4A3F-8D30-048C9E46400D}" type="presParOf" srcId="{7F91005D-39E2-44EF-A76E-DE53888AB0B4}" destId="{D08E0B2A-78B1-4812-ADCE-DD7467F48549}" srcOrd="6" destOrd="0" presId="urn:microsoft.com/office/officeart/2008/layout/LinedList"/>
    <dgm:cxn modelId="{67A78D76-55D6-4E50-BEBB-D37F4EDC121A}" type="presParOf" srcId="{7F91005D-39E2-44EF-A76E-DE53888AB0B4}" destId="{DABD97F3-45B0-483A-AE31-F4DD43E1D5E7}" srcOrd="7" destOrd="0" presId="urn:microsoft.com/office/officeart/2008/layout/LinedList"/>
    <dgm:cxn modelId="{9438EEED-82B2-4A13-AC4E-2E8BE184559F}" type="presParOf" srcId="{DABD97F3-45B0-483A-AE31-F4DD43E1D5E7}" destId="{08FD52A0-2A6C-4A1F-AE60-D67488513751}" srcOrd="0" destOrd="0" presId="urn:microsoft.com/office/officeart/2008/layout/LinedList"/>
    <dgm:cxn modelId="{B25DA5A5-CE00-414B-B076-CC60DCC807DD}" type="presParOf" srcId="{DABD97F3-45B0-483A-AE31-F4DD43E1D5E7}" destId="{EE43AD72-5D4B-4624-868D-C944C66E5F2D}" srcOrd="1" destOrd="0" presId="urn:microsoft.com/office/officeart/2008/layout/LinedList"/>
    <dgm:cxn modelId="{42A57386-6023-4073-921E-CF9CEEC8E1FE}" type="presParOf" srcId="{7F91005D-39E2-44EF-A76E-DE53888AB0B4}" destId="{3A71C5C6-21C6-4380-BE61-A5550F201AC6}" srcOrd="8" destOrd="0" presId="urn:microsoft.com/office/officeart/2008/layout/LinedList"/>
    <dgm:cxn modelId="{5253EE52-0441-4669-B92A-F3F0F8139F13}" type="presParOf" srcId="{7F91005D-39E2-44EF-A76E-DE53888AB0B4}" destId="{F2146453-7777-4D45-93BE-8E564B43C195}" srcOrd="9" destOrd="0" presId="urn:microsoft.com/office/officeart/2008/layout/LinedList"/>
    <dgm:cxn modelId="{F39138A3-78BA-4439-A652-E42AABC6B34A}" type="presParOf" srcId="{F2146453-7777-4D45-93BE-8E564B43C195}" destId="{159DA09D-206E-4E71-970A-7F631F248207}" srcOrd="0" destOrd="0" presId="urn:microsoft.com/office/officeart/2008/layout/LinedList"/>
    <dgm:cxn modelId="{C41351AF-71F1-4062-8C8D-671EAE1B3CCE}" type="presParOf" srcId="{F2146453-7777-4D45-93BE-8E564B43C195}" destId="{CA7D7461-B7CB-4271-841A-C6D5A612CD6D}" srcOrd="1" destOrd="0" presId="urn:microsoft.com/office/officeart/2008/layout/LinedList"/>
    <dgm:cxn modelId="{BFB8B438-9971-4540-826F-ED843F5120AE}" type="presParOf" srcId="{7F91005D-39E2-44EF-A76E-DE53888AB0B4}" destId="{00DB7102-692E-4538-A32B-75D4EBA03A4C}" srcOrd="10" destOrd="0" presId="urn:microsoft.com/office/officeart/2008/layout/LinedList"/>
    <dgm:cxn modelId="{A560B34F-95DE-4A7A-9350-6854B92B6B25}" type="presParOf" srcId="{7F91005D-39E2-44EF-A76E-DE53888AB0B4}" destId="{FEC59F42-AF94-43D9-BB21-2CDEC36DA706}" srcOrd="11" destOrd="0" presId="urn:microsoft.com/office/officeart/2008/layout/LinedList"/>
    <dgm:cxn modelId="{B919FBC5-BB33-4400-85FA-7567249F0A3E}" type="presParOf" srcId="{FEC59F42-AF94-43D9-BB21-2CDEC36DA706}" destId="{B001FCC8-FD78-4A6F-A51F-24434CAF9376}" srcOrd="0" destOrd="0" presId="urn:microsoft.com/office/officeart/2008/layout/LinedList"/>
    <dgm:cxn modelId="{00C157F8-FAF6-4A6F-989A-588A86095905}" type="presParOf" srcId="{FEC59F42-AF94-43D9-BB21-2CDEC36DA706}" destId="{32DC8BA8-93B9-4588-A6A3-C05008DC5C85}" srcOrd="1" destOrd="0" presId="urn:microsoft.com/office/officeart/2008/layout/LinedList"/>
    <dgm:cxn modelId="{D4186A9C-8928-4119-B98F-AB4864804C2C}" type="presParOf" srcId="{7F91005D-39E2-44EF-A76E-DE53888AB0B4}" destId="{ADDC274A-F0A4-4B4F-80D0-E72C87010D11}" srcOrd="12" destOrd="0" presId="urn:microsoft.com/office/officeart/2008/layout/LinedList"/>
    <dgm:cxn modelId="{538B0F12-6558-4D17-B73B-673B4A0F8BC8}" type="presParOf" srcId="{7F91005D-39E2-44EF-A76E-DE53888AB0B4}" destId="{FC5BCD0C-DDDB-4C8B-BC83-5A0AF6B9E08D}" srcOrd="13" destOrd="0" presId="urn:microsoft.com/office/officeart/2008/layout/LinedList"/>
    <dgm:cxn modelId="{29F13971-8FAB-4CDE-BDE7-520283CD2036}" type="presParOf" srcId="{FC5BCD0C-DDDB-4C8B-BC83-5A0AF6B9E08D}" destId="{BAF7DE5D-D6FA-4C70-9C65-098EBA1250E4}" srcOrd="0" destOrd="0" presId="urn:microsoft.com/office/officeart/2008/layout/LinedList"/>
    <dgm:cxn modelId="{B3778F88-1083-4347-9EB7-A0BF092DDE4E}" type="presParOf" srcId="{FC5BCD0C-DDDB-4C8B-BC83-5A0AF6B9E08D}" destId="{D75AAB07-A0E6-49C5-B83A-896EF843BC3B}" srcOrd="1" destOrd="0" presId="urn:microsoft.com/office/officeart/2008/layout/LinedList"/>
    <dgm:cxn modelId="{EE13B22E-8254-49BA-AD97-18AF4630E4D7}" type="presParOf" srcId="{7F91005D-39E2-44EF-A76E-DE53888AB0B4}" destId="{2309DD15-C6F5-42D3-BAEC-4AC8A695A8A5}" srcOrd="14" destOrd="0" presId="urn:microsoft.com/office/officeart/2008/layout/LinedList"/>
    <dgm:cxn modelId="{E9926F3C-47EF-4E33-A4A4-127F1ED91D71}" type="presParOf" srcId="{7F91005D-39E2-44EF-A76E-DE53888AB0B4}" destId="{B6395B95-AA4B-4323-87FB-21E7DBB4FD90}" srcOrd="15" destOrd="0" presId="urn:microsoft.com/office/officeart/2008/layout/LinedList"/>
    <dgm:cxn modelId="{6FDFECAE-BC28-4DAC-ADAE-E139FBD9F7AD}" type="presParOf" srcId="{B6395B95-AA4B-4323-87FB-21E7DBB4FD90}" destId="{A7FB6C66-BD01-4C9B-9CF6-CA8E9FE77CBD}" srcOrd="0" destOrd="0" presId="urn:microsoft.com/office/officeart/2008/layout/LinedList"/>
    <dgm:cxn modelId="{952505BC-A1B7-4225-85FE-3B8D138640AF}" type="presParOf" srcId="{B6395B95-AA4B-4323-87FB-21E7DBB4FD90}" destId="{C2102AFB-CE2E-41D1-A41D-19186CB79CEB}" srcOrd="1" destOrd="0" presId="urn:microsoft.com/office/officeart/2008/layout/LinedList"/>
    <dgm:cxn modelId="{1B2B759C-424E-4284-9812-86A0A5C7A190}" type="presParOf" srcId="{7F91005D-39E2-44EF-A76E-DE53888AB0B4}" destId="{594BB0F6-A3D4-4E95-9941-3C426B795340}" srcOrd="16" destOrd="0" presId="urn:microsoft.com/office/officeart/2008/layout/LinedList"/>
    <dgm:cxn modelId="{E7A67182-9BB1-4F53-AA6A-F36561001308}" type="presParOf" srcId="{7F91005D-39E2-44EF-A76E-DE53888AB0B4}" destId="{7C259F26-9DF4-43AD-A71F-075DC4E73D97}" srcOrd="17" destOrd="0" presId="urn:microsoft.com/office/officeart/2008/layout/LinedList"/>
    <dgm:cxn modelId="{C276C5A6-5EC6-4F7B-9958-76E5901BAEE0}" type="presParOf" srcId="{7C259F26-9DF4-43AD-A71F-075DC4E73D97}" destId="{F3CB307D-F2C0-4213-9911-54ABF6662B80}" srcOrd="0" destOrd="0" presId="urn:microsoft.com/office/officeart/2008/layout/LinedList"/>
    <dgm:cxn modelId="{886DEDA4-75D0-475C-85DA-A4E43374989F}" type="presParOf" srcId="{7C259F26-9DF4-43AD-A71F-075DC4E73D97}" destId="{3C5F6208-335B-460A-925F-3FED34B23003}" srcOrd="1" destOrd="0" presId="urn:microsoft.com/office/officeart/2008/layout/LinedList"/>
    <dgm:cxn modelId="{22DFB235-8DA2-410A-B765-6E95E315B316}" type="presParOf" srcId="{7F91005D-39E2-44EF-A76E-DE53888AB0B4}" destId="{0EB178B6-BCF8-4378-9821-4D7C0A62AB0E}" srcOrd="18" destOrd="0" presId="urn:microsoft.com/office/officeart/2008/layout/LinedList"/>
    <dgm:cxn modelId="{46A03FFB-6758-4861-9CFE-69C0C021ADD1}" type="presParOf" srcId="{7F91005D-39E2-44EF-A76E-DE53888AB0B4}" destId="{3A2FC515-8748-44D3-8F99-438F27078047}" srcOrd="19" destOrd="0" presId="urn:microsoft.com/office/officeart/2008/layout/LinedList"/>
    <dgm:cxn modelId="{5435CE6D-BC05-4EB2-B3C2-B050A38C9039}" type="presParOf" srcId="{3A2FC515-8748-44D3-8F99-438F27078047}" destId="{EB1810B9-8A48-4A08-8EFF-CF5749875DAF}" srcOrd="0" destOrd="0" presId="urn:microsoft.com/office/officeart/2008/layout/LinedList"/>
    <dgm:cxn modelId="{08095D09-C5D7-45C8-BDC8-1535E73D3405}" type="presParOf" srcId="{3A2FC515-8748-44D3-8F99-438F27078047}" destId="{2EFF1DC2-3016-425B-AB4F-84AC9121F860}" srcOrd="1" destOrd="0" presId="urn:microsoft.com/office/officeart/2008/layout/LinedList"/>
    <dgm:cxn modelId="{0A1B8FE3-4774-41E5-A1D7-6F8B942861A6}" type="presParOf" srcId="{7F91005D-39E2-44EF-A76E-DE53888AB0B4}" destId="{16B97A45-1368-4B9F-BAF8-72E7BDA59AB1}" srcOrd="20" destOrd="0" presId="urn:microsoft.com/office/officeart/2008/layout/LinedList"/>
    <dgm:cxn modelId="{2024F851-BAB8-4974-8D0D-3FBE737710FD}" type="presParOf" srcId="{7F91005D-39E2-44EF-A76E-DE53888AB0B4}" destId="{420C500C-729A-4BC5-B6E6-A53140D5A97F}" srcOrd="21" destOrd="0" presId="urn:microsoft.com/office/officeart/2008/layout/LinedList"/>
    <dgm:cxn modelId="{1C06BCEF-E4DD-40F2-9BED-D65C8E5038C6}" type="presParOf" srcId="{420C500C-729A-4BC5-B6E6-A53140D5A97F}" destId="{263353C3-CDC7-41C6-9987-01BCFA932DD7}" srcOrd="0" destOrd="0" presId="urn:microsoft.com/office/officeart/2008/layout/LinedList"/>
    <dgm:cxn modelId="{7B08BAAE-684D-43B5-8B2D-74E80500517D}" type="presParOf" srcId="{420C500C-729A-4BC5-B6E6-A53140D5A97F}" destId="{22E6AA27-9B2E-4D06-B00B-350C43D4AD57}" srcOrd="1" destOrd="0" presId="urn:microsoft.com/office/officeart/2008/layout/LinedList"/>
    <dgm:cxn modelId="{EB6D12EC-1A26-4ECA-8D63-520FACAA364F}" type="presParOf" srcId="{7F91005D-39E2-44EF-A76E-DE53888AB0B4}" destId="{F313DB8D-3487-454F-A28A-1BDD5AD10964}" srcOrd="22" destOrd="0" presId="urn:microsoft.com/office/officeart/2008/layout/LinedList"/>
    <dgm:cxn modelId="{EC51970F-C68F-4892-8437-641552747191}" type="presParOf" srcId="{7F91005D-39E2-44EF-A76E-DE53888AB0B4}" destId="{9DA733EC-42C6-49B1-B208-9D01154CD538}" srcOrd="23" destOrd="0" presId="urn:microsoft.com/office/officeart/2008/layout/LinedList"/>
    <dgm:cxn modelId="{62F01F04-1675-4BE0-B9F1-86873AFF60EE}" type="presParOf" srcId="{9DA733EC-42C6-49B1-B208-9D01154CD538}" destId="{336C8F97-5991-431D-8348-6F9F6ABF4DE5}" srcOrd="0" destOrd="0" presId="urn:microsoft.com/office/officeart/2008/layout/LinedList"/>
    <dgm:cxn modelId="{F354D2FC-E0EC-4D4F-BE20-297F7D7B484C}" type="presParOf" srcId="{9DA733EC-42C6-49B1-B208-9D01154CD538}" destId="{23753174-E5C7-4C88-A790-FBA146EF7F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780BDF-C71A-43F5-898D-8CE4AEAB8F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E0964C-71FB-4064-B1CA-A27CFE09982F}">
      <dgm:prSet custT="1"/>
      <dgm:spPr/>
      <dgm:t>
        <a:bodyPr/>
        <a:lstStyle/>
        <a:p>
          <a:r>
            <a:rPr lang="vi-VN" sz="2400" dirty="0"/>
            <a:t>1xx (100 – 199): </a:t>
          </a:r>
          <a:r>
            <a:rPr lang="vi-VN" sz="2400" dirty="0" err="1"/>
            <a:t>Information</a:t>
          </a:r>
          <a:r>
            <a:rPr lang="vi-VN" sz="2400" dirty="0"/>
            <a:t> </a:t>
          </a:r>
          <a:r>
            <a:rPr lang="vi-VN" sz="2400" dirty="0" err="1"/>
            <a:t>responses</a:t>
          </a:r>
          <a:r>
            <a:rPr lang="vi-VN" sz="2400" dirty="0"/>
            <a:t> / Phản hồi thông tin – Yêu cầu đã được chấp nhận và quá trình xử lý yêu cầu của bạn đang được tiếp tục.</a:t>
          </a:r>
          <a:endParaRPr lang="en-US" sz="2400" dirty="0"/>
        </a:p>
      </dgm:t>
    </dgm:pt>
    <dgm:pt modelId="{1FCA0A09-4657-4E3E-A074-3917C450F1C7}" type="parTrans" cxnId="{1594BD2A-6A8C-423F-81D4-5B32BE34D5E7}">
      <dgm:prSet/>
      <dgm:spPr/>
      <dgm:t>
        <a:bodyPr/>
        <a:lstStyle/>
        <a:p>
          <a:endParaRPr lang="en-US"/>
        </a:p>
      </dgm:t>
    </dgm:pt>
    <dgm:pt modelId="{9AE9D58A-7DEF-4569-BBC6-834833532DDE}" type="sibTrans" cxnId="{1594BD2A-6A8C-423F-81D4-5B32BE34D5E7}">
      <dgm:prSet/>
      <dgm:spPr/>
      <dgm:t>
        <a:bodyPr/>
        <a:lstStyle/>
        <a:p>
          <a:endParaRPr lang="en-US"/>
        </a:p>
      </dgm:t>
    </dgm:pt>
    <dgm:pt modelId="{00F1A264-8A6F-4BF4-B693-889BA4A22B49}">
      <dgm:prSet custT="1"/>
      <dgm:spPr/>
      <dgm:t>
        <a:bodyPr/>
        <a:lstStyle/>
        <a:p>
          <a:r>
            <a:rPr lang="vi-VN" sz="2400" dirty="0"/>
            <a:t>2xx (200 – 299): </a:t>
          </a:r>
          <a:r>
            <a:rPr lang="vi-VN" sz="2400" dirty="0" err="1"/>
            <a:t>Successful</a:t>
          </a:r>
          <a:r>
            <a:rPr lang="vi-VN" sz="2400" dirty="0"/>
            <a:t> </a:t>
          </a:r>
          <a:r>
            <a:rPr lang="vi-VN" sz="2400" dirty="0" err="1"/>
            <a:t>responses</a:t>
          </a:r>
          <a:r>
            <a:rPr lang="vi-VN" sz="2400" dirty="0"/>
            <a:t> / Phản hồi thành công – Yêu cầu của bạn đã được máy chủ tiếp nhận, hiểu và xử lý thành công.</a:t>
          </a:r>
          <a:endParaRPr lang="en-US" sz="2400" dirty="0"/>
        </a:p>
      </dgm:t>
    </dgm:pt>
    <dgm:pt modelId="{089B9959-62B3-44BE-819D-BC1F41FA49DE}" type="parTrans" cxnId="{C4AE539C-1B2D-4EDD-BE0B-4F6C3DD2EA0A}">
      <dgm:prSet/>
      <dgm:spPr/>
      <dgm:t>
        <a:bodyPr/>
        <a:lstStyle/>
        <a:p>
          <a:endParaRPr lang="en-US"/>
        </a:p>
      </dgm:t>
    </dgm:pt>
    <dgm:pt modelId="{FB732538-1266-42F2-AD52-F13A65559FB5}" type="sibTrans" cxnId="{C4AE539C-1B2D-4EDD-BE0B-4F6C3DD2EA0A}">
      <dgm:prSet/>
      <dgm:spPr/>
      <dgm:t>
        <a:bodyPr/>
        <a:lstStyle/>
        <a:p>
          <a:endParaRPr lang="en-US"/>
        </a:p>
      </dgm:t>
    </dgm:pt>
    <dgm:pt modelId="{B6367B4D-DBDD-45D1-A590-CFFC753D0B3E}">
      <dgm:prSet custT="1"/>
      <dgm:spPr/>
      <dgm:t>
        <a:bodyPr/>
        <a:lstStyle/>
        <a:p>
          <a:r>
            <a:rPr lang="vi-VN" sz="2400" dirty="0"/>
            <a:t>3xx (300 – 399): </a:t>
          </a:r>
          <a:r>
            <a:rPr lang="vi-VN" sz="2400" dirty="0" err="1"/>
            <a:t>Redirects</a:t>
          </a:r>
          <a:r>
            <a:rPr lang="vi-VN" sz="2400" dirty="0"/>
            <a:t> / Điều hướng – Phía </a:t>
          </a:r>
          <a:r>
            <a:rPr lang="vi-VN" sz="2400" dirty="0" err="1"/>
            <a:t>client</a:t>
          </a:r>
          <a:r>
            <a:rPr lang="vi-VN" sz="2400" dirty="0"/>
            <a:t> cần thực hiện hành động bổ sung để hoàn tất yêu cầu.</a:t>
          </a:r>
          <a:endParaRPr lang="en-US" sz="2400" dirty="0"/>
        </a:p>
      </dgm:t>
    </dgm:pt>
    <dgm:pt modelId="{95667416-80A5-45E7-924A-09B8B54565F4}" type="parTrans" cxnId="{CD9EC23E-DDAC-48A9-B963-7993AAB877F2}">
      <dgm:prSet/>
      <dgm:spPr/>
      <dgm:t>
        <a:bodyPr/>
        <a:lstStyle/>
        <a:p>
          <a:endParaRPr lang="en-US"/>
        </a:p>
      </dgm:t>
    </dgm:pt>
    <dgm:pt modelId="{70512590-64CD-4C96-AB9A-92469B143887}" type="sibTrans" cxnId="{CD9EC23E-DDAC-48A9-B963-7993AAB877F2}">
      <dgm:prSet/>
      <dgm:spPr/>
      <dgm:t>
        <a:bodyPr/>
        <a:lstStyle/>
        <a:p>
          <a:endParaRPr lang="en-US"/>
        </a:p>
      </dgm:t>
    </dgm:pt>
    <dgm:pt modelId="{B0877663-D997-4E09-8494-5FB22F4E4841}">
      <dgm:prSet custT="1"/>
      <dgm:spPr/>
      <dgm:t>
        <a:bodyPr/>
        <a:lstStyle/>
        <a:p>
          <a:r>
            <a:rPr lang="vi-VN" sz="2400" dirty="0"/>
            <a:t>4xx (400 – 499): </a:t>
          </a:r>
          <a:r>
            <a:rPr lang="vi-VN" sz="2400" dirty="0" err="1"/>
            <a:t>Client</a:t>
          </a:r>
          <a:r>
            <a:rPr lang="vi-VN" sz="2400" dirty="0"/>
            <a:t> </a:t>
          </a:r>
          <a:r>
            <a:rPr lang="vi-VN" sz="2400" dirty="0" err="1"/>
            <a:t>errors</a:t>
          </a:r>
          <a:r>
            <a:rPr lang="vi-VN" sz="2400" dirty="0"/>
            <a:t> / Lỗi phía </a:t>
          </a:r>
          <a:r>
            <a:rPr lang="vi-VN" sz="2400" dirty="0" err="1"/>
            <a:t>client</a:t>
          </a:r>
          <a:r>
            <a:rPr lang="vi-VN" sz="2400" dirty="0"/>
            <a:t> – Yêu cầu không thể hoàn tất hoặc yêu cầu chứa cú pháp không chính xác. 4xx sẽ hiện ra khi có lỗi từ phía </a:t>
          </a:r>
          <a:r>
            <a:rPr lang="vi-VN" sz="2400" dirty="0" err="1"/>
            <a:t>client</a:t>
          </a:r>
          <a:r>
            <a:rPr lang="vi-VN" sz="2400" dirty="0"/>
            <a:t> do không đưa ra yêu cầu hợp lệ.</a:t>
          </a:r>
          <a:endParaRPr lang="en-US" sz="2400" dirty="0"/>
        </a:p>
      </dgm:t>
    </dgm:pt>
    <dgm:pt modelId="{C842DB06-89C9-4565-B325-87DB548DC347}" type="parTrans" cxnId="{1B224991-965B-4506-8E1A-D32068954CC1}">
      <dgm:prSet/>
      <dgm:spPr/>
      <dgm:t>
        <a:bodyPr/>
        <a:lstStyle/>
        <a:p>
          <a:endParaRPr lang="en-US"/>
        </a:p>
      </dgm:t>
    </dgm:pt>
    <dgm:pt modelId="{F98F30F3-6390-4249-A9AF-D5BD2F2434FC}" type="sibTrans" cxnId="{1B224991-965B-4506-8E1A-D32068954CC1}">
      <dgm:prSet/>
      <dgm:spPr/>
      <dgm:t>
        <a:bodyPr/>
        <a:lstStyle/>
        <a:p>
          <a:endParaRPr lang="en-US"/>
        </a:p>
      </dgm:t>
    </dgm:pt>
    <dgm:pt modelId="{670DAA2F-3D6E-48F7-A05F-9500D327F0A0}">
      <dgm:prSet custT="1"/>
      <dgm:spPr/>
      <dgm:t>
        <a:bodyPr/>
        <a:lstStyle/>
        <a:p>
          <a:r>
            <a:rPr lang="vi-VN" sz="2400" dirty="0"/>
            <a:t>5xx (500 – 599): Server </a:t>
          </a:r>
          <a:r>
            <a:rPr lang="vi-VN" sz="2400" dirty="0" err="1"/>
            <a:t>errors</a:t>
          </a:r>
          <a:r>
            <a:rPr lang="vi-VN" sz="2400" dirty="0"/>
            <a:t> / Lỗi phía máy chủ – Máy chủ không thể hoàn thành yêu cầu được cho là hợp lệ</a:t>
          </a:r>
          <a:endParaRPr lang="en-US" sz="2400" dirty="0"/>
        </a:p>
      </dgm:t>
    </dgm:pt>
    <dgm:pt modelId="{F3505F86-9F61-4960-8390-98A95C55CDCF}" type="parTrans" cxnId="{A16A4C87-0191-418D-8E6F-1EA273C6C369}">
      <dgm:prSet/>
      <dgm:spPr/>
      <dgm:t>
        <a:bodyPr/>
        <a:lstStyle/>
        <a:p>
          <a:endParaRPr lang="en-US"/>
        </a:p>
      </dgm:t>
    </dgm:pt>
    <dgm:pt modelId="{02FDE0B8-D682-475C-AD22-8A91CBC1B3A4}" type="sibTrans" cxnId="{A16A4C87-0191-418D-8E6F-1EA273C6C369}">
      <dgm:prSet/>
      <dgm:spPr/>
      <dgm:t>
        <a:bodyPr/>
        <a:lstStyle/>
        <a:p>
          <a:endParaRPr lang="en-US"/>
        </a:p>
      </dgm:t>
    </dgm:pt>
    <dgm:pt modelId="{399608DB-7357-46AD-9D1A-045E65AAD85B}" type="pres">
      <dgm:prSet presAssocID="{37780BDF-C71A-43F5-898D-8CE4AEAB8FF5}" presName="linear" presStyleCnt="0">
        <dgm:presLayoutVars>
          <dgm:animLvl val="lvl"/>
          <dgm:resizeHandles val="exact"/>
        </dgm:presLayoutVars>
      </dgm:prSet>
      <dgm:spPr/>
    </dgm:pt>
    <dgm:pt modelId="{15FE05A8-F11A-4C23-8C63-67F27B56BB35}" type="pres">
      <dgm:prSet presAssocID="{CAE0964C-71FB-4064-B1CA-A27CFE09982F}" presName="parentText" presStyleLbl="node1" presStyleIdx="0" presStyleCnt="5" custScaleY="149401">
        <dgm:presLayoutVars>
          <dgm:chMax val="0"/>
          <dgm:bulletEnabled val="1"/>
        </dgm:presLayoutVars>
      </dgm:prSet>
      <dgm:spPr/>
    </dgm:pt>
    <dgm:pt modelId="{2FFC049D-086E-4D7C-AEFA-D30B9B86579A}" type="pres">
      <dgm:prSet presAssocID="{9AE9D58A-7DEF-4569-BBC6-834833532DDE}" presName="spacer" presStyleCnt="0"/>
      <dgm:spPr/>
    </dgm:pt>
    <dgm:pt modelId="{FB7897E2-ABA5-40BD-A50E-6AD642A0B372}" type="pres">
      <dgm:prSet presAssocID="{00F1A264-8A6F-4BF4-B693-889BA4A22B49}" presName="parentText" presStyleLbl="node1" presStyleIdx="1" presStyleCnt="5" custScaleY="151468">
        <dgm:presLayoutVars>
          <dgm:chMax val="0"/>
          <dgm:bulletEnabled val="1"/>
        </dgm:presLayoutVars>
      </dgm:prSet>
      <dgm:spPr/>
    </dgm:pt>
    <dgm:pt modelId="{7B5A7BF5-5D97-413C-B759-274D1C660107}" type="pres">
      <dgm:prSet presAssocID="{FB732538-1266-42F2-AD52-F13A65559FB5}" presName="spacer" presStyleCnt="0"/>
      <dgm:spPr/>
    </dgm:pt>
    <dgm:pt modelId="{AB62A4B6-A022-4497-9F80-E31C41F04527}" type="pres">
      <dgm:prSet presAssocID="{B6367B4D-DBDD-45D1-A590-CFFC753D0B3E}" presName="parentText" presStyleLbl="node1" presStyleIdx="2" presStyleCnt="5" custScaleY="146014">
        <dgm:presLayoutVars>
          <dgm:chMax val="0"/>
          <dgm:bulletEnabled val="1"/>
        </dgm:presLayoutVars>
      </dgm:prSet>
      <dgm:spPr/>
    </dgm:pt>
    <dgm:pt modelId="{6BAA6D0E-311D-43CA-B22F-F3789A687E11}" type="pres">
      <dgm:prSet presAssocID="{70512590-64CD-4C96-AB9A-92469B143887}" presName="spacer" presStyleCnt="0"/>
      <dgm:spPr/>
    </dgm:pt>
    <dgm:pt modelId="{6903B50C-FD85-4BCD-90CF-FD1E1C78E288}" type="pres">
      <dgm:prSet presAssocID="{B0877663-D997-4E09-8494-5FB22F4E4841}" presName="parentText" presStyleLbl="node1" presStyleIdx="3" presStyleCnt="5" custScaleY="206677">
        <dgm:presLayoutVars>
          <dgm:chMax val="0"/>
          <dgm:bulletEnabled val="1"/>
        </dgm:presLayoutVars>
      </dgm:prSet>
      <dgm:spPr/>
    </dgm:pt>
    <dgm:pt modelId="{C64A5AA2-C44F-4EE7-BBA8-1C41216D7C2D}" type="pres">
      <dgm:prSet presAssocID="{F98F30F3-6390-4249-A9AF-D5BD2F2434FC}" presName="spacer" presStyleCnt="0"/>
      <dgm:spPr/>
    </dgm:pt>
    <dgm:pt modelId="{777060AC-6DF6-419E-8D30-DAB9B6FC11EC}" type="pres">
      <dgm:prSet presAssocID="{670DAA2F-3D6E-48F7-A05F-9500D327F0A0}" presName="parentText" presStyleLbl="node1" presStyleIdx="4" presStyleCnt="5" custScaleY="152503">
        <dgm:presLayoutVars>
          <dgm:chMax val="0"/>
          <dgm:bulletEnabled val="1"/>
        </dgm:presLayoutVars>
      </dgm:prSet>
      <dgm:spPr/>
    </dgm:pt>
  </dgm:ptLst>
  <dgm:cxnLst>
    <dgm:cxn modelId="{1594BD2A-6A8C-423F-81D4-5B32BE34D5E7}" srcId="{37780BDF-C71A-43F5-898D-8CE4AEAB8FF5}" destId="{CAE0964C-71FB-4064-B1CA-A27CFE09982F}" srcOrd="0" destOrd="0" parTransId="{1FCA0A09-4657-4E3E-A074-3917C450F1C7}" sibTransId="{9AE9D58A-7DEF-4569-BBC6-834833532DDE}"/>
    <dgm:cxn modelId="{ABB3E52E-C1AE-4121-A689-A8A6C53CA0B6}" type="presOf" srcId="{37780BDF-C71A-43F5-898D-8CE4AEAB8FF5}" destId="{399608DB-7357-46AD-9D1A-045E65AAD85B}" srcOrd="0" destOrd="0" presId="urn:microsoft.com/office/officeart/2005/8/layout/vList2"/>
    <dgm:cxn modelId="{CD9EC23E-DDAC-48A9-B963-7993AAB877F2}" srcId="{37780BDF-C71A-43F5-898D-8CE4AEAB8FF5}" destId="{B6367B4D-DBDD-45D1-A590-CFFC753D0B3E}" srcOrd="2" destOrd="0" parTransId="{95667416-80A5-45E7-924A-09B8B54565F4}" sibTransId="{70512590-64CD-4C96-AB9A-92469B143887}"/>
    <dgm:cxn modelId="{16B6A244-4515-410D-A40E-A307314C8D3C}" type="presOf" srcId="{670DAA2F-3D6E-48F7-A05F-9500D327F0A0}" destId="{777060AC-6DF6-419E-8D30-DAB9B6FC11EC}" srcOrd="0" destOrd="0" presId="urn:microsoft.com/office/officeart/2005/8/layout/vList2"/>
    <dgm:cxn modelId="{FABE526D-B408-4C61-BFA8-F16B5FB9C0DF}" type="presOf" srcId="{B6367B4D-DBDD-45D1-A590-CFFC753D0B3E}" destId="{AB62A4B6-A022-4497-9F80-E31C41F04527}" srcOrd="0" destOrd="0" presId="urn:microsoft.com/office/officeart/2005/8/layout/vList2"/>
    <dgm:cxn modelId="{C21B036E-D1CF-4DD9-8289-ACD4D58BAE2E}" type="presOf" srcId="{00F1A264-8A6F-4BF4-B693-889BA4A22B49}" destId="{FB7897E2-ABA5-40BD-A50E-6AD642A0B372}" srcOrd="0" destOrd="0" presId="urn:microsoft.com/office/officeart/2005/8/layout/vList2"/>
    <dgm:cxn modelId="{8E1DC45A-1F31-4950-9C95-AAE33614B8C5}" type="presOf" srcId="{B0877663-D997-4E09-8494-5FB22F4E4841}" destId="{6903B50C-FD85-4BCD-90CF-FD1E1C78E288}" srcOrd="0" destOrd="0" presId="urn:microsoft.com/office/officeart/2005/8/layout/vList2"/>
    <dgm:cxn modelId="{A16A4C87-0191-418D-8E6F-1EA273C6C369}" srcId="{37780BDF-C71A-43F5-898D-8CE4AEAB8FF5}" destId="{670DAA2F-3D6E-48F7-A05F-9500D327F0A0}" srcOrd="4" destOrd="0" parTransId="{F3505F86-9F61-4960-8390-98A95C55CDCF}" sibTransId="{02FDE0B8-D682-475C-AD22-8A91CBC1B3A4}"/>
    <dgm:cxn modelId="{1B224991-965B-4506-8E1A-D32068954CC1}" srcId="{37780BDF-C71A-43F5-898D-8CE4AEAB8FF5}" destId="{B0877663-D997-4E09-8494-5FB22F4E4841}" srcOrd="3" destOrd="0" parTransId="{C842DB06-89C9-4565-B325-87DB548DC347}" sibTransId="{F98F30F3-6390-4249-A9AF-D5BD2F2434FC}"/>
    <dgm:cxn modelId="{C4AE539C-1B2D-4EDD-BE0B-4F6C3DD2EA0A}" srcId="{37780BDF-C71A-43F5-898D-8CE4AEAB8FF5}" destId="{00F1A264-8A6F-4BF4-B693-889BA4A22B49}" srcOrd="1" destOrd="0" parTransId="{089B9959-62B3-44BE-819D-BC1F41FA49DE}" sibTransId="{FB732538-1266-42F2-AD52-F13A65559FB5}"/>
    <dgm:cxn modelId="{643AD2D6-7EA4-400B-9F4A-E9131CF5741C}" type="presOf" srcId="{CAE0964C-71FB-4064-B1CA-A27CFE09982F}" destId="{15FE05A8-F11A-4C23-8C63-67F27B56BB35}" srcOrd="0" destOrd="0" presId="urn:microsoft.com/office/officeart/2005/8/layout/vList2"/>
    <dgm:cxn modelId="{6C3BFC03-3374-4238-9AD9-3D5AAB40C763}" type="presParOf" srcId="{399608DB-7357-46AD-9D1A-045E65AAD85B}" destId="{15FE05A8-F11A-4C23-8C63-67F27B56BB35}" srcOrd="0" destOrd="0" presId="urn:microsoft.com/office/officeart/2005/8/layout/vList2"/>
    <dgm:cxn modelId="{B6FEA410-2D18-4404-87E8-F010BE4F746D}" type="presParOf" srcId="{399608DB-7357-46AD-9D1A-045E65AAD85B}" destId="{2FFC049D-086E-4D7C-AEFA-D30B9B86579A}" srcOrd="1" destOrd="0" presId="urn:microsoft.com/office/officeart/2005/8/layout/vList2"/>
    <dgm:cxn modelId="{0FE9F529-0CA8-4DFD-A1E0-4137575E000C}" type="presParOf" srcId="{399608DB-7357-46AD-9D1A-045E65AAD85B}" destId="{FB7897E2-ABA5-40BD-A50E-6AD642A0B372}" srcOrd="2" destOrd="0" presId="urn:microsoft.com/office/officeart/2005/8/layout/vList2"/>
    <dgm:cxn modelId="{0A04F88E-2D6F-42FE-B72F-A4F8BB6D593A}" type="presParOf" srcId="{399608DB-7357-46AD-9D1A-045E65AAD85B}" destId="{7B5A7BF5-5D97-413C-B759-274D1C660107}" srcOrd="3" destOrd="0" presId="urn:microsoft.com/office/officeart/2005/8/layout/vList2"/>
    <dgm:cxn modelId="{97C6C62A-2857-4592-B36D-260110C02185}" type="presParOf" srcId="{399608DB-7357-46AD-9D1A-045E65AAD85B}" destId="{AB62A4B6-A022-4497-9F80-E31C41F04527}" srcOrd="4" destOrd="0" presId="urn:microsoft.com/office/officeart/2005/8/layout/vList2"/>
    <dgm:cxn modelId="{8FDE645C-5B4D-4764-814A-71E4C7EE079D}" type="presParOf" srcId="{399608DB-7357-46AD-9D1A-045E65AAD85B}" destId="{6BAA6D0E-311D-43CA-B22F-F3789A687E11}" srcOrd="5" destOrd="0" presId="urn:microsoft.com/office/officeart/2005/8/layout/vList2"/>
    <dgm:cxn modelId="{342C8473-DEFD-4AF5-BB8E-3BC241244A00}" type="presParOf" srcId="{399608DB-7357-46AD-9D1A-045E65AAD85B}" destId="{6903B50C-FD85-4BCD-90CF-FD1E1C78E288}" srcOrd="6" destOrd="0" presId="urn:microsoft.com/office/officeart/2005/8/layout/vList2"/>
    <dgm:cxn modelId="{FD490924-16D5-42E9-8868-1218A5BBFB86}" type="presParOf" srcId="{399608DB-7357-46AD-9D1A-045E65AAD85B}" destId="{C64A5AA2-C44F-4EE7-BBA8-1C41216D7C2D}" srcOrd="7" destOrd="0" presId="urn:microsoft.com/office/officeart/2005/8/layout/vList2"/>
    <dgm:cxn modelId="{516CE790-EBB3-4977-81E0-2126D713BFE6}" type="presParOf" srcId="{399608DB-7357-46AD-9D1A-045E65AAD85B}" destId="{777060AC-6DF6-419E-8D30-DAB9B6FC11E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23C6C6-4DF6-431B-94C9-CC218C4D6A7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37D2933-0AF0-4113-B049-DBBA93665055}">
      <dgm:prSet/>
      <dgm:spPr/>
      <dgm:t>
        <a:bodyPr/>
        <a:lstStyle/>
        <a:p>
          <a:r>
            <a:rPr lang="en-US"/>
            <a:t>200 Ok – Request has succeeded.</a:t>
          </a:r>
        </a:p>
      </dgm:t>
    </dgm:pt>
    <dgm:pt modelId="{FD20FFF8-8153-4A11-A38E-DCD186A15169}" type="parTrans" cxnId="{AB83CC5B-1A12-41AB-9DE3-A9515C5BBD60}">
      <dgm:prSet/>
      <dgm:spPr/>
      <dgm:t>
        <a:bodyPr/>
        <a:lstStyle/>
        <a:p>
          <a:endParaRPr lang="en-US"/>
        </a:p>
      </dgm:t>
    </dgm:pt>
    <dgm:pt modelId="{3FF7C668-E596-40D7-AB1B-5E58A37FEB7E}" type="sibTrans" cxnId="{AB83CC5B-1A12-41AB-9DE3-A9515C5BBD60}">
      <dgm:prSet/>
      <dgm:spPr/>
      <dgm:t>
        <a:bodyPr/>
        <a:lstStyle/>
        <a:p>
          <a:endParaRPr lang="en-US"/>
        </a:p>
      </dgm:t>
    </dgm:pt>
    <dgm:pt modelId="{C0E73F57-FF47-4C1E-89A0-26E5450233A1}">
      <dgm:prSet/>
      <dgm:spPr/>
      <dgm:t>
        <a:bodyPr/>
        <a:lstStyle/>
        <a:p>
          <a:r>
            <a:rPr lang="en-US" dirty="0"/>
            <a:t>201 Created – A new resource has been created as a result</a:t>
          </a:r>
        </a:p>
      </dgm:t>
    </dgm:pt>
    <dgm:pt modelId="{9F595080-F4E2-4FB7-B595-BC9749B591D5}" type="parTrans" cxnId="{FF58617D-082A-4F48-9665-CDE934A9746F}">
      <dgm:prSet/>
      <dgm:spPr/>
      <dgm:t>
        <a:bodyPr/>
        <a:lstStyle/>
        <a:p>
          <a:endParaRPr lang="en-US"/>
        </a:p>
      </dgm:t>
    </dgm:pt>
    <dgm:pt modelId="{289C7782-FDBB-4CBA-BDF1-2D95EB391C0B}" type="sibTrans" cxnId="{FF58617D-082A-4F48-9665-CDE934A9746F}">
      <dgm:prSet/>
      <dgm:spPr/>
      <dgm:t>
        <a:bodyPr/>
        <a:lstStyle/>
        <a:p>
          <a:endParaRPr lang="en-US"/>
        </a:p>
      </dgm:t>
    </dgm:pt>
    <dgm:pt modelId="{E6B020F3-FAC7-4EC5-A4E5-B615AC91D631}">
      <dgm:prSet/>
      <dgm:spPr/>
      <dgm:t>
        <a:bodyPr/>
        <a:lstStyle/>
        <a:p>
          <a:r>
            <a:rPr lang="en-US"/>
            <a:t>204 No Content – No need to return a response body</a:t>
          </a:r>
        </a:p>
      </dgm:t>
    </dgm:pt>
    <dgm:pt modelId="{FF221D7D-0DBD-4247-B969-0430A9715CA6}" type="parTrans" cxnId="{48C4651F-9ADB-44CF-BA8C-B0CC655D2BDF}">
      <dgm:prSet/>
      <dgm:spPr/>
      <dgm:t>
        <a:bodyPr/>
        <a:lstStyle/>
        <a:p>
          <a:endParaRPr lang="en-US"/>
        </a:p>
      </dgm:t>
    </dgm:pt>
    <dgm:pt modelId="{C6197D09-0F4B-4BF9-9282-D3CE22F0202A}" type="sibTrans" cxnId="{48C4651F-9ADB-44CF-BA8C-B0CC655D2BDF}">
      <dgm:prSet/>
      <dgm:spPr/>
      <dgm:t>
        <a:bodyPr/>
        <a:lstStyle/>
        <a:p>
          <a:endParaRPr lang="en-US"/>
        </a:p>
      </dgm:t>
    </dgm:pt>
    <dgm:pt modelId="{E48E7219-BAC4-42D7-AE07-DDAB6129C3F8}" type="pres">
      <dgm:prSet presAssocID="{4923C6C6-4DF6-431B-94C9-CC218C4D6A77}" presName="vert0" presStyleCnt="0">
        <dgm:presLayoutVars>
          <dgm:dir/>
          <dgm:animOne val="branch"/>
          <dgm:animLvl val="lvl"/>
        </dgm:presLayoutVars>
      </dgm:prSet>
      <dgm:spPr/>
    </dgm:pt>
    <dgm:pt modelId="{916CB984-DA33-4F32-BE71-6DFC6FC119B1}" type="pres">
      <dgm:prSet presAssocID="{637D2933-0AF0-4113-B049-DBBA93665055}" presName="thickLine" presStyleLbl="alignNode1" presStyleIdx="0" presStyleCnt="3"/>
      <dgm:spPr/>
    </dgm:pt>
    <dgm:pt modelId="{8193F1D6-633C-4AFC-B627-CE412DA427E3}" type="pres">
      <dgm:prSet presAssocID="{637D2933-0AF0-4113-B049-DBBA93665055}" presName="horz1" presStyleCnt="0"/>
      <dgm:spPr/>
    </dgm:pt>
    <dgm:pt modelId="{1A145050-CFDC-4790-A5BE-A46BAC9B502E}" type="pres">
      <dgm:prSet presAssocID="{637D2933-0AF0-4113-B049-DBBA93665055}" presName="tx1" presStyleLbl="revTx" presStyleIdx="0" presStyleCnt="3"/>
      <dgm:spPr/>
    </dgm:pt>
    <dgm:pt modelId="{6025C805-5F86-4F75-836F-E645DF6E55C6}" type="pres">
      <dgm:prSet presAssocID="{637D2933-0AF0-4113-B049-DBBA93665055}" presName="vert1" presStyleCnt="0"/>
      <dgm:spPr/>
    </dgm:pt>
    <dgm:pt modelId="{CF58A0CD-DC3B-4C16-8910-7F5C6B938486}" type="pres">
      <dgm:prSet presAssocID="{C0E73F57-FF47-4C1E-89A0-26E5450233A1}" presName="thickLine" presStyleLbl="alignNode1" presStyleIdx="1" presStyleCnt="3"/>
      <dgm:spPr/>
    </dgm:pt>
    <dgm:pt modelId="{A44A98FE-578B-48E6-9CB2-D3C8F01B841F}" type="pres">
      <dgm:prSet presAssocID="{C0E73F57-FF47-4C1E-89A0-26E5450233A1}" presName="horz1" presStyleCnt="0"/>
      <dgm:spPr/>
    </dgm:pt>
    <dgm:pt modelId="{DF257443-63AC-4E54-8453-05BB8C8457E7}" type="pres">
      <dgm:prSet presAssocID="{C0E73F57-FF47-4C1E-89A0-26E5450233A1}" presName="tx1" presStyleLbl="revTx" presStyleIdx="1" presStyleCnt="3"/>
      <dgm:spPr/>
    </dgm:pt>
    <dgm:pt modelId="{BD305974-966E-484B-8E05-9321BDD34BC9}" type="pres">
      <dgm:prSet presAssocID="{C0E73F57-FF47-4C1E-89A0-26E5450233A1}" presName="vert1" presStyleCnt="0"/>
      <dgm:spPr/>
    </dgm:pt>
    <dgm:pt modelId="{0DC648F8-62A1-40BD-8FCD-7166BFD014A9}" type="pres">
      <dgm:prSet presAssocID="{E6B020F3-FAC7-4EC5-A4E5-B615AC91D631}" presName="thickLine" presStyleLbl="alignNode1" presStyleIdx="2" presStyleCnt="3"/>
      <dgm:spPr/>
    </dgm:pt>
    <dgm:pt modelId="{CA9EFEAD-EA8A-4429-9841-1DADF39EE8AF}" type="pres">
      <dgm:prSet presAssocID="{E6B020F3-FAC7-4EC5-A4E5-B615AC91D631}" presName="horz1" presStyleCnt="0"/>
      <dgm:spPr/>
    </dgm:pt>
    <dgm:pt modelId="{3A4D3FF2-D18B-46DA-ACA4-8F2F4CCDAAB4}" type="pres">
      <dgm:prSet presAssocID="{E6B020F3-FAC7-4EC5-A4E5-B615AC91D631}" presName="tx1" presStyleLbl="revTx" presStyleIdx="2" presStyleCnt="3"/>
      <dgm:spPr/>
    </dgm:pt>
    <dgm:pt modelId="{691D45BC-7CC2-47CD-8202-8E86BBDC8F5C}" type="pres">
      <dgm:prSet presAssocID="{E6B020F3-FAC7-4EC5-A4E5-B615AC91D631}" presName="vert1" presStyleCnt="0"/>
      <dgm:spPr/>
    </dgm:pt>
  </dgm:ptLst>
  <dgm:cxnLst>
    <dgm:cxn modelId="{5C3D4519-6A39-40C6-8D4E-6D75A4E41776}" type="presOf" srcId="{E6B020F3-FAC7-4EC5-A4E5-B615AC91D631}" destId="{3A4D3FF2-D18B-46DA-ACA4-8F2F4CCDAAB4}" srcOrd="0" destOrd="0" presId="urn:microsoft.com/office/officeart/2008/layout/LinedList"/>
    <dgm:cxn modelId="{48C4651F-9ADB-44CF-BA8C-B0CC655D2BDF}" srcId="{4923C6C6-4DF6-431B-94C9-CC218C4D6A77}" destId="{E6B020F3-FAC7-4EC5-A4E5-B615AC91D631}" srcOrd="2" destOrd="0" parTransId="{FF221D7D-0DBD-4247-B969-0430A9715CA6}" sibTransId="{C6197D09-0F4B-4BF9-9282-D3CE22F0202A}"/>
    <dgm:cxn modelId="{FD567034-BC38-4B6E-A925-5C33E80153D6}" type="presOf" srcId="{4923C6C6-4DF6-431B-94C9-CC218C4D6A77}" destId="{E48E7219-BAC4-42D7-AE07-DDAB6129C3F8}" srcOrd="0" destOrd="0" presId="urn:microsoft.com/office/officeart/2008/layout/LinedList"/>
    <dgm:cxn modelId="{AB83CC5B-1A12-41AB-9DE3-A9515C5BBD60}" srcId="{4923C6C6-4DF6-431B-94C9-CC218C4D6A77}" destId="{637D2933-0AF0-4113-B049-DBBA93665055}" srcOrd="0" destOrd="0" parTransId="{FD20FFF8-8153-4A11-A38E-DCD186A15169}" sibTransId="{3FF7C668-E596-40D7-AB1B-5E58A37FEB7E}"/>
    <dgm:cxn modelId="{FF58617D-082A-4F48-9665-CDE934A9746F}" srcId="{4923C6C6-4DF6-431B-94C9-CC218C4D6A77}" destId="{C0E73F57-FF47-4C1E-89A0-26E5450233A1}" srcOrd="1" destOrd="0" parTransId="{9F595080-F4E2-4FB7-B595-BC9749B591D5}" sibTransId="{289C7782-FDBB-4CBA-BDF1-2D95EB391C0B}"/>
    <dgm:cxn modelId="{0915BBCE-5E02-4306-94D8-A7DE03ECE07E}" type="presOf" srcId="{637D2933-0AF0-4113-B049-DBBA93665055}" destId="{1A145050-CFDC-4790-A5BE-A46BAC9B502E}" srcOrd="0" destOrd="0" presId="urn:microsoft.com/office/officeart/2008/layout/LinedList"/>
    <dgm:cxn modelId="{CBFAA3D0-F854-435A-BCF3-72EA6AEE0DB1}" type="presOf" srcId="{C0E73F57-FF47-4C1E-89A0-26E5450233A1}" destId="{DF257443-63AC-4E54-8453-05BB8C8457E7}" srcOrd="0" destOrd="0" presId="urn:microsoft.com/office/officeart/2008/layout/LinedList"/>
    <dgm:cxn modelId="{80BC7378-2DC0-4267-9146-39F3339E4A63}" type="presParOf" srcId="{E48E7219-BAC4-42D7-AE07-DDAB6129C3F8}" destId="{916CB984-DA33-4F32-BE71-6DFC6FC119B1}" srcOrd="0" destOrd="0" presId="urn:microsoft.com/office/officeart/2008/layout/LinedList"/>
    <dgm:cxn modelId="{F6DDA7BC-CC8C-4116-983C-173BFCB3B20B}" type="presParOf" srcId="{E48E7219-BAC4-42D7-AE07-DDAB6129C3F8}" destId="{8193F1D6-633C-4AFC-B627-CE412DA427E3}" srcOrd="1" destOrd="0" presId="urn:microsoft.com/office/officeart/2008/layout/LinedList"/>
    <dgm:cxn modelId="{5C8C3835-1CD6-4824-8044-8DF74854AE66}" type="presParOf" srcId="{8193F1D6-633C-4AFC-B627-CE412DA427E3}" destId="{1A145050-CFDC-4790-A5BE-A46BAC9B502E}" srcOrd="0" destOrd="0" presId="urn:microsoft.com/office/officeart/2008/layout/LinedList"/>
    <dgm:cxn modelId="{F8119401-4116-4FD7-82AD-34BA3216BF12}" type="presParOf" srcId="{8193F1D6-633C-4AFC-B627-CE412DA427E3}" destId="{6025C805-5F86-4F75-836F-E645DF6E55C6}" srcOrd="1" destOrd="0" presId="urn:microsoft.com/office/officeart/2008/layout/LinedList"/>
    <dgm:cxn modelId="{18C659D1-3A77-497E-A181-5218E2FEA029}" type="presParOf" srcId="{E48E7219-BAC4-42D7-AE07-DDAB6129C3F8}" destId="{CF58A0CD-DC3B-4C16-8910-7F5C6B938486}" srcOrd="2" destOrd="0" presId="urn:microsoft.com/office/officeart/2008/layout/LinedList"/>
    <dgm:cxn modelId="{F9455C95-67BA-49AD-9DB2-4BF1F88A1A28}" type="presParOf" srcId="{E48E7219-BAC4-42D7-AE07-DDAB6129C3F8}" destId="{A44A98FE-578B-48E6-9CB2-D3C8F01B841F}" srcOrd="3" destOrd="0" presId="urn:microsoft.com/office/officeart/2008/layout/LinedList"/>
    <dgm:cxn modelId="{AF989E2C-A060-4584-9364-21F9F4DAF0C4}" type="presParOf" srcId="{A44A98FE-578B-48E6-9CB2-D3C8F01B841F}" destId="{DF257443-63AC-4E54-8453-05BB8C8457E7}" srcOrd="0" destOrd="0" presId="urn:microsoft.com/office/officeart/2008/layout/LinedList"/>
    <dgm:cxn modelId="{D7FA1412-3008-417C-A125-E86363DC37ED}" type="presParOf" srcId="{A44A98FE-578B-48E6-9CB2-D3C8F01B841F}" destId="{BD305974-966E-484B-8E05-9321BDD34BC9}" srcOrd="1" destOrd="0" presId="urn:microsoft.com/office/officeart/2008/layout/LinedList"/>
    <dgm:cxn modelId="{AD035907-1FB5-4F90-9B53-59953A3E2C28}" type="presParOf" srcId="{E48E7219-BAC4-42D7-AE07-DDAB6129C3F8}" destId="{0DC648F8-62A1-40BD-8FCD-7166BFD014A9}" srcOrd="4" destOrd="0" presId="urn:microsoft.com/office/officeart/2008/layout/LinedList"/>
    <dgm:cxn modelId="{F6C40038-2B19-4938-8220-C73E4D57AED2}" type="presParOf" srcId="{E48E7219-BAC4-42D7-AE07-DDAB6129C3F8}" destId="{CA9EFEAD-EA8A-4429-9841-1DADF39EE8AF}" srcOrd="5" destOrd="0" presId="urn:microsoft.com/office/officeart/2008/layout/LinedList"/>
    <dgm:cxn modelId="{4A83CF67-51AA-48E0-85FD-859849982374}" type="presParOf" srcId="{CA9EFEAD-EA8A-4429-9841-1DADF39EE8AF}" destId="{3A4D3FF2-D18B-46DA-ACA4-8F2F4CCDAAB4}" srcOrd="0" destOrd="0" presId="urn:microsoft.com/office/officeart/2008/layout/LinedList"/>
    <dgm:cxn modelId="{3251604D-15B6-4ACB-81FC-04F2B9988131}" type="presParOf" srcId="{CA9EFEAD-EA8A-4429-9841-1DADF39EE8AF}" destId="{691D45BC-7CC2-47CD-8202-8E86BBDC8F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926557-1834-41CC-82B2-E847B9B38C2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5B9854-6732-438C-B0A9-958621D989BF}">
      <dgm:prSet custT="1"/>
      <dgm:spPr/>
      <dgm:t>
        <a:bodyPr/>
        <a:lstStyle/>
        <a:p>
          <a:r>
            <a:rPr lang="en-US" sz="2400" dirty="0"/>
            <a:t>400 Bad Request: The request could not be understood by the server due to incorrect syntax</a:t>
          </a:r>
        </a:p>
      </dgm:t>
    </dgm:pt>
    <dgm:pt modelId="{EFF077CB-F1BE-4363-82C9-9AEA1CBB5957}" type="parTrans" cxnId="{DF06875D-D82B-417A-97C3-2F696D450E1B}">
      <dgm:prSet/>
      <dgm:spPr/>
      <dgm:t>
        <a:bodyPr/>
        <a:lstStyle/>
        <a:p>
          <a:endParaRPr lang="en-US"/>
        </a:p>
      </dgm:t>
    </dgm:pt>
    <dgm:pt modelId="{68389C74-4490-43FB-8A23-75E403A95874}" type="sibTrans" cxnId="{DF06875D-D82B-417A-97C3-2F696D450E1B}">
      <dgm:prSet/>
      <dgm:spPr/>
      <dgm:t>
        <a:bodyPr/>
        <a:lstStyle/>
        <a:p>
          <a:endParaRPr lang="en-US"/>
        </a:p>
      </dgm:t>
    </dgm:pt>
    <dgm:pt modelId="{52D008BF-8B4C-45FF-8088-AE8D926D979A}">
      <dgm:prSet custT="1"/>
      <dgm:spPr/>
      <dgm:t>
        <a:bodyPr/>
        <a:lstStyle/>
        <a:p>
          <a:r>
            <a:rPr lang="en-US" sz="2400"/>
            <a:t>401 Unauthorized: Request requires user authentication</a:t>
          </a:r>
        </a:p>
      </dgm:t>
    </dgm:pt>
    <dgm:pt modelId="{E2B9CEA9-36E6-4DCD-850F-C43A032EF3C7}" type="parTrans" cxnId="{69F7E3E5-3BD9-4CA1-9FA3-48915CE72FCC}">
      <dgm:prSet/>
      <dgm:spPr/>
      <dgm:t>
        <a:bodyPr/>
        <a:lstStyle/>
        <a:p>
          <a:endParaRPr lang="en-US"/>
        </a:p>
      </dgm:t>
    </dgm:pt>
    <dgm:pt modelId="{A1A1F6C4-D6FF-4FD3-A7FA-2E933BAA991F}" type="sibTrans" cxnId="{69F7E3E5-3BD9-4CA1-9FA3-48915CE72FCC}">
      <dgm:prSet/>
      <dgm:spPr/>
      <dgm:t>
        <a:bodyPr/>
        <a:lstStyle/>
        <a:p>
          <a:endParaRPr lang="en-US"/>
        </a:p>
      </dgm:t>
    </dgm:pt>
    <dgm:pt modelId="{C9733379-D08F-48EB-AC52-322A7ED3E8D4}">
      <dgm:prSet custT="1"/>
      <dgm:spPr/>
      <dgm:t>
        <a:bodyPr/>
        <a:lstStyle/>
        <a:p>
          <a:r>
            <a:rPr lang="en-US" sz="2400" dirty="0"/>
            <a:t>403 Forbidden: Unauthorized request</a:t>
          </a:r>
        </a:p>
      </dgm:t>
    </dgm:pt>
    <dgm:pt modelId="{501664B0-641B-4E11-8E88-F76BE3EFC32C}" type="parTrans" cxnId="{7E38A1CE-BD10-4B69-B569-F940AFB088DF}">
      <dgm:prSet/>
      <dgm:spPr/>
      <dgm:t>
        <a:bodyPr/>
        <a:lstStyle/>
        <a:p>
          <a:endParaRPr lang="en-US"/>
        </a:p>
      </dgm:t>
    </dgm:pt>
    <dgm:pt modelId="{A0D96214-2F27-4237-BE41-92283188E889}" type="sibTrans" cxnId="{7E38A1CE-BD10-4B69-B569-F940AFB088DF}">
      <dgm:prSet/>
      <dgm:spPr/>
      <dgm:t>
        <a:bodyPr/>
        <a:lstStyle/>
        <a:p>
          <a:endParaRPr lang="en-US"/>
        </a:p>
      </dgm:t>
    </dgm:pt>
    <dgm:pt modelId="{C2C4AEA6-02EB-4BA0-805A-92E661A8DAF9}">
      <dgm:prSet custT="1"/>
      <dgm:spPr/>
      <dgm:t>
        <a:bodyPr/>
        <a:lstStyle/>
        <a:p>
          <a:r>
            <a:rPr lang="en-US" sz="2400"/>
            <a:t>404 Not Found</a:t>
          </a:r>
        </a:p>
      </dgm:t>
    </dgm:pt>
    <dgm:pt modelId="{29F1A35A-2518-4D1F-A3F3-E25F44682262}" type="parTrans" cxnId="{E01FD523-E1EF-431B-8606-ED4FE9692B5C}">
      <dgm:prSet/>
      <dgm:spPr/>
      <dgm:t>
        <a:bodyPr/>
        <a:lstStyle/>
        <a:p>
          <a:endParaRPr lang="en-US"/>
        </a:p>
      </dgm:t>
    </dgm:pt>
    <dgm:pt modelId="{B17547CE-751A-45A2-BA63-525006F224C1}" type="sibTrans" cxnId="{E01FD523-E1EF-431B-8606-ED4FE9692B5C}">
      <dgm:prSet/>
      <dgm:spPr/>
      <dgm:t>
        <a:bodyPr/>
        <a:lstStyle/>
        <a:p>
          <a:endParaRPr lang="en-US"/>
        </a:p>
      </dgm:t>
    </dgm:pt>
    <dgm:pt modelId="{8AF48D2A-6B0D-43CB-9E85-1270FAE191D3}">
      <dgm:prSet custT="1"/>
      <dgm:spPr/>
      <dgm:t>
        <a:bodyPr/>
        <a:lstStyle/>
        <a:p>
          <a:r>
            <a:rPr lang="en-US" sz="2400"/>
            <a:t>405 Method Not Allowed</a:t>
          </a:r>
        </a:p>
      </dgm:t>
    </dgm:pt>
    <dgm:pt modelId="{CD9B8D66-4896-480F-838B-3D41B20AC905}" type="parTrans" cxnId="{789C277D-77E5-4A46-88CB-9CAD207C2AD9}">
      <dgm:prSet/>
      <dgm:spPr/>
      <dgm:t>
        <a:bodyPr/>
        <a:lstStyle/>
        <a:p>
          <a:endParaRPr lang="en-US"/>
        </a:p>
      </dgm:t>
    </dgm:pt>
    <dgm:pt modelId="{73C0FEEA-9895-4570-A2E1-D0FA7B16C947}" type="sibTrans" cxnId="{789C277D-77E5-4A46-88CB-9CAD207C2AD9}">
      <dgm:prSet/>
      <dgm:spPr/>
      <dgm:t>
        <a:bodyPr/>
        <a:lstStyle/>
        <a:p>
          <a:endParaRPr lang="en-US"/>
        </a:p>
      </dgm:t>
    </dgm:pt>
    <dgm:pt modelId="{7B3064B5-82C2-4F62-AFC1-11A4E846E6E2}">
      <dgm:prSet custT="1"/>
      <dgm:spPr/>
      <dgm:t>
        <a:bodyPr/>
        <a:lstStyle/>
        <a:p>
          <a:r>
            <a:rPr lang="en-US" sz="2400" dirty="0"/>
            <a:t>422 </a:t>
          </a:r>
          <a:r>
            <a:rPr lang="en-US" sz="2400" dirty="0" err="1"/>
            <a:t>Unprocessable</a:t>
          </a:r>
          <a:r>
            <a:rPr lang="en-US" sz="2400" dirty="0"/>
            <a:t> Entity</a:t>
          </a:r>
        </a:p>
      </dgm:t>
    </dgm:pt>
    <dgm:pt modelId="{052B61AA-A499-4441-AD89-63C9ADEC51DF}" type="parTrans" cxnId="{7845CB27-2AFA-41CF-BA13-942A312D7CFC}">
      <dgm:prSet/>
      <dgm:spPr/>
      <dgm:t>
        <a:bodyPr/>
        <a:lstStyle/>
        <a:p>
          <a:endParaRPr lang="en-US"/>
        </a:p>
      </dgm:t>
    </dgm:pt>
    <dgm:pt modelId="{14F2698D-B6CA-4605-BC97-CBBE30BF965E}" type="sibTrans" cxnId="{7845CB27-2AFA-41CF-BA13-942A312D7CFC}">
      <dgm:prSet/>
      <dgm:spPr/>
      <dgm:t>
        <a:bodyPr/>
        <a:lstStyle/>
        <a:p>
          <a:endParaRPr lang="en-US"/>
        </a:p>
      </dgm:t>
    </dgm:pt>
    <dgm:pt modelId="{83E44F50-D59F-413B-ADB6-C68F4A8F0158}" type="pres">
      <dgm:prSet presAssocID="{A8926557-1834-41CC-82B2-E847B9B38C2F}" presName="vert0" presStyleCnt="0">
        <dgm:presLayoutVars>
          <dgm:dir/>
          <dgm:animOne val="branch"/>
          <dgm:animLvl val="lvl"/>
        </dgm:presLayoutVars>
      </dgm:prSet>
      <dgm:spPr/>
    </dgm:pt>
    <dgm:pt modelId="{B1D6BA33-29AE-4E43-8574-07A2A68C941B}" type="pres">
      <dgm:prSet presAssocID="{A45B9854-6732-438C-B0A9-958621D989BF}" presName="thickLine" presStyleLbl="alignNode1" presStyleIdx="0" presStyleCnt="6"/>
      <dgm:spPr/>
    </dgm:pt>
    <dgm:pt modelId="{16EA0FF1-0073-49F6-B8F5-3F65B881DD55}" type="pres">
      <dgm:prSet presAssocID="{A45B9854-6732-438C-B0A9-958621D989BF}" presName="horz1" presStyleCnt="0"/>
      <dgm:spPr/>
    </dgm:pt>
    <dgm:pt modelId="{BF3B5635-FB2B-4D8E-9E33-736373849683}" type="pres">
      <dgm:prSet presAssocID="{A45B9854-6732-438C-B0A9-958621D989BF}" presName="tx1" presStyleLbl="revTx" presStyleIdx="0" presStyleCnt="6" custScaleY="155369"/>
      <dgm:spPr/>
    </dgm:pt>
    <dgm:pt modelId="{E349D233-693C-42F0-A432-3FC63BF03512}" type="pres">
      <dgm:prSet presAssocID="{A45B9854-6732-438C-B0A9-958621D989BF}" presName="vert1" presStyleCnt="0"/>
      <dgm:spPr/>
    </dgm:pt>
    <dgm:pt modelId="{61668FB8-1C5C-4129-83B8-36921E8793F8}" type="pres">
      <dgm:prSet presAssocID="{52D008BF-8B4C-45FF-8088-AE8D926D979A}" presName="thickLine" presStyleLbl="alignNode1" presStyleIdx="1" presStyleCnt="6"/>
      <dgm:spPr/>
    </dgm:pt>
    <dgm:pt modelId="{580737CB-6F96-4FBE-A3F0-3594359E7586}" type="pres">
      <dgm:prSet presAssocID="{52D008BF-8B4C-45FF-8088-AE8D926D979A}" presName="horz1" presStyleCnt="0"/>
      <dgm:spPr/>
    </dgm:pt>
    <dgm:pt modelId="{9F884380-CA8A-48B9-95DA-138E3B21C2FD}" type="pres">
      <dgm:prSet presAssocID="{52D008BF-8B4C-45FF-8088-AE8D926D979A}" presName="tx1" presStyleLbl="revTx" presStyleIdx="1" presStyleCnt="6"/>
      <dgm:spPr/>
    </dgm:pt>
    <dgm:pt modelId="{0B0CC805-8B44-418F-ACAF-61E02D65E071}" type="pres">
      <dgm:prSet presAssocID="{52D008BF-8B4C-45FF-8088-AE8D926D979A}" presName="vert1" presStyleCnt="0"/>
      <dgm:spPr/>
    </dgm:pt>
    <dgm:pt modelId="{8DC332A0-FBAF-45F2-BD99-1F5C4502A990}" type="pres">
      <dgm:prSet presAssocID="{C9733379-D08F-48EB-AC52-322A7ED3E8D4}" presName="thickLine" presStyleLbl="alignNode1" presStyleIdx="2" presStyleCnt="6"/>
      <dgm:spPr/>
    </dgm:pt>
    <dgm:pt modelId="{137ABE5C-CD54-4E81-B15C-182369091653}" type="pres">
      <dgm:prSet presAssocID="{C9733379-D08F-48EB-AC52-322A7ED3E8D4}" presName="horz1" presStyleCnt="0"/>
      <dgm:spPr/>
    </dgm:pt>
    <dgm:pt modelId="{D0B6FC08-F3A1-4A2D-8391-A30127B70459}" type="pres">
      <dgm:prSet presAssocID="{C9733379-D08F-48EB-AC52-322A7ED3E8D4}" presName="tx1" presStyleLbl="revTx" presStyleIdx="2" presStyleCnt="6"/>
      <dgm:spPr/>
    </dgm:pt>
    <dgm:pt modelId="{816CAC57-370A-4970-88C7-EC7B334DAADB}" type="pres">
      <dgm:prSet presAssocID="{C9733379-D08F-48EB-AC52-322A7ED3E8D4}" presName="vert1" presStyleCnt="0"/>
      <dgm:spPr/>
    </dgm:pt>
    <dgm:pt modelId="{CAFF0FED-019A-47D1-A540-361A4B3CD31C}" type="pres">
      <dgm:prSet presAssocID="{C2C4AEA6-02EB-4BA0-805A-92E661A8DAF9}" presName="thickLine" presStyleLbl="alignNode1" presStyleIdx="3" presStyleCnt="6"/>
      <dgm:spPr/>
    </dgm:pt>
    <dgm:pt modelId="{FEDC2FC9-8AC5-421B-A819-CC0BC08BF36F}" type="pres">
      <dgm:prSet presAssocID="{C2C4AEA6-02EB-4BA0-805A-92E661A8DAF9}" presName="horz1" presStyleCnt="0"/>
      <dgm:spPr/>
    </dgm:pt>
    <dgm:pt modelId="{95054BD1-6084-492C-85FC-1747CBD60BEE}" type="pres">
      <dgm:prSet presAssocID="{C2C4AEA6-02EB-4BA0-805A-92E661A8DAF9}" presName="tx1" presStyleLbl="revTx" presStyleIdx="3" presStyleCnt="6"/>
      <dgm:spPr/>
    </dgm:pt>
    <dgm:pt modelId="{BFB93921-B57A-4238-9EC8-8841F65E4853}" type="pres">
      <dgm:prSet presAssocID="{C2C4AEA6-02EB-4BA0-805A-92E661A8DAF9}" presName="vert1" presStyleCnt="0"/>
      <dgm:spPr/>
    </dgm:pt>
    <dgm:pt modelId="{2E054C63-7849-437C-8144-F5ED8B2C635D}" type="pres">
      <dgm:prSet presAssocID="{8AF48D2A-6B0D-43CB-9E85-1270FAE191D3}" presName="thickLine" presStyleLbl="alignNode1" presStyleIdx="4" presStyleCnt="6"/>
      <dgm:spPr/>
    </dgm:pt>
    <dgm:pt modelId="{D0EC86F9-DC15-40CA-B95F-45F92B36E247}" type="pres">
      <dgm:prSet presAssocID="{8AF48D2A-6B0D-43CB-9E85-1270FAE191D3}" presName="horz1" presStyleCnt="0"/>
      <dgm:spPr/>
    </dgm:pt>
    <dgm:pt modelId="{4ACC2326-5004-4051-A259-207996734526}" type="pres">
      <dgm:prSet presAssocID="{8AF48D2A-6B0D-43CB-9E85-1270FAE191D3}" presName="tx1" presStyleLbl="revTx" presStyleIdx="4" presStyleCnt="6"/>
      <dgm:spPr/>
    </dgm:pt>
    <dgm:pt modelId="{F3016D43-46E0-46F7-8DB7-17A6F07A187B}" type="pres">
      <dgm:prSet presAssocID="{8AF48D2A-6B0D-43CB-9E85-1270FAE191D3}" presName="vert1" presStyleCnt="0"/>
      <dgm:spPr/>
    </dgm:pt>
    <dgm:pt modelId="{1C7F765F-AE07-4738-9BB8-708E73B3C4DC}" type="pres">
      <dgm:prSet presAssocID="{7B3064B5-82C2-4F62-AFC1-11A4E846E6E2}" presName="thickLine" presStyleLbl="alignNode1" presStyleIdx="5" presStyleCnt="6"/>
      <dgm:spPr/>
    </dgm:pt>
    <dgm:pt modelId="{A676E367-AAD4-4300-8B85-B06A58D7992E}" type="pres">
      <dgm:prSet presAssocID="{7B3064B5-82C2-4F62-AFC1-11A4E846E6E2}" presName="horz1" presStyleCnt="0"/>
      <dgm:spPr/>
    </dgm:pt>
    <dgm:pt modelId="{72409017-DADC-4C9A-AAC9-38AA53A7D4D3}" type="pres">
      <dgm:prSet presAssocID="{7B3064B5-82C2-4F62-AFC1-11A4E846E6E2}" presName="tx1" presStyleLbl="revTx" presStyleIdx="5" presStyleCnt="6"/>
      <dgm:spPr/>
    </dgm:pt>
    <dgm:pt modelId="{CFE33B2E-467C-45B8-BCCF-B89BB10415E7}" type="pres">
      <dgm:prSet presAssocID="{7B3064B5-82C2-4F62-AFC1-11A4E846E6E2}" presName="vert1" presStyleCnt="0"/>
      <dgm:spPr/>
    </dgm:pt>
  </dgm:ptLst>
  <dgm:cxnLst>
    <dgm:cxn modelId="{E01FD523-E1EF-431B-8606-ED4FE9692B5C}" srcId="{A8926557-1834-41CC-82B2-E847B9B38C2F}" destId="{C2C4AEA6-02EB-4BA0-805A-92E661A8DAF9}" srcOrd="3" destOrd="0" parTransId="{29F1A35A-2518-4D1F-A3F3-E25F44682262}" sibTransId="{B17547CE-751A-45A2-BA63-525006F224C1}"/>
    <dgm:cxn modelId="{7845CB27-2AFA-41CF-BA13-942A312D7CFC}" srcId="{A8926557-1834-41CC-82B2-E847B9B38C2F}" destId="{7B3064B5-82C2-4F62-AFC1-11A4E846E6E2}" srcOrd="5" destOrd="0" parTransId="{052B61AA-A499-4441-AD89-63C9ADEC51DF}" sibTransId="{14F2698D-B6CA-4605-BC97-CBBE30BF965E}"/>
    <dgm:cxn modelId="{DF06875D-D82B-417A-97C3-2F696D450E1B}" srcId="{A8926557-1834-41CC-82B2-E847B9B38C2F}" destId="{A45B9854-6732-438C-B0A9-958621D989BF}" srcOrd="0" destOrd="0" parTransId="{EFF077CB-F1BE-4363-82C9-9AEA1CBB5957}" sibTransId="{68389C74-4490-43FB-8A23-75E403A95874}"/>
    <dgm:cxn modelId="{AA0F3E6D-A2F7-4A19-A434-9B6317A37EAD}" type="presOf" srcId="{C2C4AEA6-02EB-4BA0-805A-92E661A8DAF9}" destId="{95054BD1-6084-492C-85FC-1747CBD60BEE}" srcOrd="0" destOrd="0" presId="urn:microsoft.com/office/officeart/2008/layout/LinedList"/>
    <dgm:cxn modelId="{789C277D-77E5-4A46-88CB-9CAD207C2AD9}" srcId="{A8926557-1834-41CC-82B2-E847B9B38C2F}" destId="{8AF48D2A-6B0D-43CB-9E85-1270FAE191D3}" srcOrd="4" destOrd="0" parTransId="{CD9B8D66-4896-480F-838B-3D41B20AC905}" sibTransId="{73C0FEEA-9895-4570-A2E1-D0FA7B16C947}"/>
    <dgm:cxn modelId="{75B50E88-6044-4C6A-A6AB-EB7AC64884D7}" type="presOf" srcId="{A45B9854-6732-438C-B0A9-958621D989BF}" destId="{BF3B5635-FB2B-4D8E-9E33-736373849683}" srcOrd="0" destOrd="0" presId="urn:microsoft.com/office/officeart/2008/layout/LinedList"/>
    <dgm:cxn modelId="{2753E09C-17EC-422A-B575-36F0AF26F2A9}" type="presOf" srcId="{A8926557-1834-41CC-82B2-E847B9B38C2F}" destId="{83E44F50-D59F-413B-ADB6-C68F4A8F0158}" srcOrd="0" destOrd="0" presId="urn:microsoft.com/office/officeart/2008/layout/LinedList"/>
    <dgm:cxn modelId="{1C696FA3-F5E5-4EB1-A90B-A71DE38B9E91}" type="presOf" srcId="{7B3064B5-82C2-4F62-AFC1-11A4E846E6E2}" destId="{72409017-DADC-4C9A-AAC9-38AA53A7D4D3}" srcOrd="0" destOrd="0" presId="urn:microsoft.com/office/officeart/2008/layout/LinedList"/>
    <dgm:cxn modelId="{D9B7EBB1-856D-4807-8CAC-35DFD8531AD4}" type="presOf" srcId="{8AF48D2A-6B0D-43CB-9E85-1270FAE191D3}" destId="{4ACC2326-5004-4051-A259-207996734526}" srcOrd="0" destOrd="0" presId="urn:microsoft.com/office/officeart/2008/layout/LinedList"/>
    <dgm:cxn modelId="{7E38A1CE-BD10-4B69-B569-F940AFB088DF}" srcId="{A8926557-1834-41CC-82B2-E847B9B38C2F}" destId="{C9733379-D08F-48EB-AC52-322A7ED3E8D4}" srcOrd="2" destOrd="0" parTransId="{501664B0-641B-4E11-8E88-F76BE3EFC32C}" sibTransId="{A0D96214-2F27-4237-BE41-92283188E889}"/>
    <dgm:cxn modelId="{69F7E3E5-3BD9-4CA1-9FA3-48915CE72FCC}" srcId="{A8926557-1834-41CC-82B2-E847B9B38C2F}" destId="{52D008BF-8B4C-45FF-8088-AE8D926D979A}" srcOrd="1" destOrd="0" parTransId="{E2B9CEA9-36E6-4DCD-850F-C43A032EF3C7}" sibTransId="{A1A1F6C4-D6FF-4FD3-A7FA-2E933BAA991F}"/>
    <dgm:cxn modelId="{DFC54FF4-28D4-4123-B37D-4AD2F1C6A34F}" type="presOf" srcId="{C9733379-D08F-48EB-AC52-322A7ED3E8D4}" destId="{D0B6FC08-F3A1-4A2D-8391-A30127B70459}" srcOrd="0" destOrd="0" presId="urn:microsoft.com/office/officeart/2008/layout/LinedList"/>
    <dgm:cxn modelId="{D51BCBF7-2C69-487B-ACB3-F248502FF63F}" type="presOf" srcId="{52D008BF-8B4C-45FF-8088-AE8D926D979A}" destId="{9F884380-CA8A-48B9-95DA-138E3B21C2FD}" srcOrd="0" destOrd="0" presId="urn:microsoft.com/office/officeart/2008/layout/LinedList"/>
    <dgm:cxn modelId="{9AFDC0C0-DF22-48FD-A9AA-9BB88F0BAC8C}" type="presParOf" srcId="{83E44F50-D59F-413B-ADB6-C68F4A8F0158}" destId="{B1D6BA33-29AE-4E43-8574-07A2A68C941B}" srcOrd="0" destOrd="0" presId="urn:microsoft.com/office/officeart/2008/layout/LinedList"/>
    <dgm:cxn modelId="{2C5ED637-64E6-476E-9830-DFEB2913F2F2}" type="presParOf" srcId="{83E44F50-D59F-413B-ADB6-C68F4A8F0158}" destId="{16EA0FF1-0073-49F6-B8F5-3F65B881DD55}" srcOrd="1" destOrd="0" presId="urn:microsoft.com/office/officeart/2008/layout/LinedList"/>
    <dgm:cxn modelId="{07869FDF-CD21-4902-9F18-4FD1DF57845C}" type="presParOf" srcId="{16EA0FF1-0073-49F6-B8F5-3F65B881DD55}" destId="{BF3B5635-FB2B-4D8E-9E33-736373849683}" srcOrd="0" destOrd="0" presId="urn:microsoft.com/office/officeart/2008/layout/LinedList"/>
    <dgm:cxn modelId="{7F410676-F61B-4836-8EA4-0726B2F43E8C}" type="presParOf" srcId="{16EA0FF1-0073-49F6-B8F5-3F65B881DD55}" destId="{E349D233-693C-42F0-A432-3FC63BF03512}" srcOrd="1" destOrd="0" presId="urn:microsoft.com/office/officeart/2008/layout/LinedList"/>
    <dgm:cxn modelId="{0AE7888A-8A2B-4C96-A963-28326CE53770}" type="presParOf" srcId="{83E44F50-D59F-413B-ADB6-C68F4A8F0158}" destId="{61668FB8-1C5C-4129-83B8-36921E8793F8}" srcOrd="2" destOrd="0" presId="urn:microsoft.com/office/officeart/2008/layout/LinedList"/>
    <dgm:cxn modelId="{17CA62B6-7C12-4E1A-978E-F59FA5B1DD1B}" type="presParOf" srcId="{83E44F50-D59F-413B-ADB6-C68F4A8F0158}" destId="{580737CB-6F96-4FBE-A3F0-3594359E7586}" srcOrd="3" destOrd="0" presId="urn:microsoft.com/office/officeart/2008/layout/LinedList"/>
    <dgm:cxn modelId="{6859686F-694A-4D7C-B68F-4BB66224FB41}" type="presParOf" srcId="{580737CB-6F96-4FBE-A3F0-3594359E7586}" destId="{9F884380-CA8A-48B9-95DA-138E3B21C2FD}" srcOrd="0" destOrd="0" presId="urn:microsoft.com/office/officeart/2008/layout/LinedList"/>
    <dgm:cxn modelId="{2A724134-5F77-469F-9AD3-20F146DABD11}" type="presParOf" srcId="{580737CB-6F96-4FBE-A3F0-3594359E7586}" destId="{0B0CC805-8B44-418F-ACAF-61E02D65E071}" srcOrd="1" destOrd="0" presId="urn:microsoft.com/office/officeart/2008/layout/LinedList"/>
    <dgm:cxn modelId="{3ADB643B-E9B7-48EA-A2F2-C7E3E4BB219F}" type="presParOf" srcId="{83E44F50-D59F-413B-ADB6-C68F4A8F0158}" destId="{8DC332A0-FBAF-45F2-BD99-1F5C4502A990}" srcOrd="4" destOrd="0" presId="urn:microsoft.com/office/officeart/2008/layout/LinedList"/>
    <dgm:cxn modelId="{2DEACF12-1FFB-4C68-8235-3DCBAC3D4F95}" type="presParOf" srcId="{83E44F50-D59F-413B-ADB6-C68F4A8F0158}" destId="{137ABE5C-CD54-4E81-B15C-182369091653}" srcOrd="5" destOrd="0" presId="urn:microsoft.com/office/officeart/2008/layout/LinedList"/>
    <dgm:cxn modelId="{D84C1C58-DAB5-49A8-AC93-3791398EBF91}" type="presParOf" srcId="{137ABE5C-CD54-4E81-B15C-182369091653}" destId="{D0B6FC08-F3A1-4A2D-8391-A30127B70459}" srcOrd="0" destOrd="0" presId="urn:microsoft.com/office/officeart/2008/layout/LinedList"/>
    <dgm:cxn modelId="{A305E21C-AAD0-47A7-A326-E31A14155925}" type="presParOf" srcId="{137ABE5C-CD54-4E81-B15C-182369091653}" destId="{816CAC57-370A-4970-88C7-EC7B334DAADB}" srcOrd="1" destOrd="0" presId="urn:microsoft.com/office/officeart/2008/layout/LinedList"/>
    <dgm:cxn modelId="{FC108278-821F-4554-808F-29650E18AF65}" type="presParOf" srcId="{83E44F50-D59F-413B-ADB6-C68F4A8F0158}" destId="{CAFF0FED-019A-47D1-A540-361A4B3CD31C}" srcOrd="6" destOrd="0" presId="urn:microsoft.com/office/officeart/2008/layout/LinedList"/>
    <dgm:cxn modelId="{338ED42D-54D6-4E97-99CE-F1D2C41273E7}" type="presParOf" srcId="{83E44F50-D59F-413B-ADB6-C68F4A8F0158}" destId="{FEDC2FC9-8AC5-421B-A819-CC0BC08BF36F}" srcOrd="7" destOrd="0" presId="urn:microsoft.com/office/officeart/2008/layout/LinedList"/>
    <dgm:cxn modelId="{53E70B2D-320E-4F7E-B41A-06F7E92086C3}" type="presParOf" srcId="{FEDC2FC9-8AC5-421B-A819-CC0BC08BF36F}" destId="{95054BD1-6084-492C-85FC-1747CBD60BEE}" srcOrd="0" destOrd="0" presId="urn:microsoft.com/office/officeart/2008/layout/LinedList"/>
    <dgm:cxn modelId="{D3A17200-4171-49A4-BE01-AB7D52C2DEEC}" type="presParOf" srcId="{FEDC2FC9-8AC5-421B-A819-CC0BC08BF36F}" destId="{BFB93921-B57A-4238-9EC8-8841F65E4853}" srcOrd="1" destOrd="0" presId="urn:microsoft.com/office/officeart/2008/layout/LinedList"/>
    <dgm:cxn modelId="{CC525209-8631-4667-AECC-25407ADB857E}" type="presParOf" srcId="{83E44F50-D59F-413B-ADB6-C68F4A8F0158}" destId="{2E054C63-7849-437C-8144-F5ED8B2C635D}" srcOrd="8" destOrd="0" presId="urn:microsoft.com/office/officeart/2008/layout/LinedList"/>
    <dgm:cxn modelId="{104A855D-A1E6-470E-94B8-840F2D18C988}" type="presParOf" srcId="{83E44F50-D59F-413B-ADB6-C68F4A8F0158}" destId="{D0EC86F9-DC15-40CA-B95F-45F92B36E247}" srcOrd="9" destOrd="0" presId="urn:microsoft.com/office/officeart/2008/layout/LinedList"/>
    <dgm:cxn modelId="{F54F78B5-4C7E-47FA-BB79-959181F8FE48}" type="presParOf" srcId="{D0EC86F9-DC15-40CA-B95F-45F92B36E247}" destId="{4ACC2326-5004-4051-A259-207996734526}" srcOrd="0" destOrd="0" presId="urn:microsoft.com/office/officeart/2008/layout/LinedList"/>
    <dgm:cxn modelId="{52C616B9-ED85-49CF-B543-ACEB69CBAD3A}" type="presParOf" srcId="{D0EC86F9-DC15-40CA-B95F-45F92B36E247}" destId="{F3016D43-46E0-46F7-8DB7-17A6F07A187B}" srcOrd="1" destOrd="0" presId="urn:microsoft.com/office/officeart/2008/layout/LinedList"/>
    <dgm:cxn modelId="{6E9A59D7-AB7D-405F-AF45-DDBC4C8C1924}" type="presParOf" srcId="{83E44F50-D59F-413B-ADB6-C68F4A8F0158}" destId="{1C7F765F-AE07-4738-9BB8-708E73B3C4DC}" srcOrd="10" destOrd="0" presId="urn:microsoft.com/office/officeart/2008/layout/LinedList"/>
    <dgm:cxn modelId="{546CE988-62F8-4561-9980-FE1C507EF4D2}" type="presParOf" srcId="{83E44F50-D59F-413B-ADB6-C68F4A8F0158}" destId="{A676E367-AAD4-4300-8B85-B06A58D7992E}" srcOrd="11" destOrd="0" presId="urn:microsoft.com/office/officeart/2008/layout/LinedList"/>
    <dgm:cxn modelId="{E72E3DE1-FE23-4702-86AF-93F9ED61281F}" type="presParOf" srcId="{A676E367-AAD4-4300-8B85-B06A58D7992E}" destId="{72409017-DADC-4C9A-AAC9-38AA53A7D4D3}" srcOrd="0" destOrd="0" presId="urn:microsoft.com/office/officeart/2008/layout/LinedList"/>
    <dgm:cxn modelId="{901DBFAE-17A6-41F0-8607-01C1C7A91037}" type="presParOf" srcId="{A676E367-AAD4-4300-8B85-B06A58D7992E}" destId="{CFE33B2E-467C-45B8-BCCF-B89BB10415E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5A874D-7786-496D-AEA4-2127A19926F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AB71685-4C15-4175-836D-B6575AD9DC56}">
      <dgm:prSet custT="1"/>
      <dgm:spPr/>
      <dgm:t>
        <a:bodyPr/>
        <a:lstStyle/>
        <a:p>
          <a:r>
            <a:rPr lang="en-US" sz="3200" dirty="0"/>
            <a:t>500 Internal Server Error – Unexpected condition</a:t>
          </a:r>
        </a:p>
      </dgm:t>
    </dgm:pt>
    <dgm:pt modelId="{A2A4128F-BE97-4C3F-9B4F-EAD253449A06}" type="parTrans" cxnId="{B0493032-AA7D-4A39-9B7B-E4147AE798BA}">
      <dgm:prSet/>
      <dgm:spPr/>
      <dgm:t>
        <a:bodyPr/>
        <a:lstStyle/>
        <a:p>
          <a:endParaRPr lang="en-US"/>
        </a:p>
      </dgm:t>
    </dgm:pt>
    <dgm:pt modelId="{086D5A5C-2F02-499E-9282-536E781C6732}" type="sibTrans" cxnId="{B0493032-AA7D-4A39-9B7B-E4147AE798BA}">
      <dgm:prSet/>
      <dgm:spPr/>
      <dgm:t>
        <a:bodyPr/>
        <a:lstStyle/>
        <a:p>
          <a:endParaRPr lang="en-US"/>
        </a:p>
      </dgm:t>
    </dgm:pt>
    <dgm:pt modelId="{BE835F46-4847-4091-A374-A02528A22ACA}">
      <dgm:prSet custT="1"/>
      <dgm:spPr/>
      <dgm:t>
        <a:bodyPr/>
        <a:lstStyle/>
        <a:p>
          <a:r>
            <a:rPr lang="en-US" sz="3200" dirty="0"/>
            <a:t>503 Service Unavailable</a:t>
          </a:r>
        </a:p>
      </dgm:t>
    </dgm:pt>
    <dgm:pt modelId="{CF8D23B5-9505-4158-BB62-37DFA0FCFDD7}" type="parTrans" cxnId="{29CDB1D7-1DB0-493B-AE25-67E6F45CF7EB}">
      <dgm:prSet/>
      <dgm:spPr/>
      <dgm:t>
        <a:bodyPr/>
        <a:lstStyle/>
        <a:p>
          <a:endParaRPr lang="en-US"/>
        </a:p>
      </dgm:t>
    </dgm:pt>
    <dgm:pt modelId="{631DFED5-46B6-4575-B34C-CC54C0ABAA07}" type="sibTrans" cxnId="{29CDB1D7-1DB0-493B-AE25-67E6F45CF7EB}">
      <dgm:prSet/>
      <dgm:spPr/>
      <dgm:t>
        <a:bodyPr/>
        <a:lstStyle/>
        <a:p>
          <a:endParaRPr lang="en-US"/>
        </a:p>
      </dgm:t>
    </dgm:pt>
    <dgm:pt modelId="{3B58A248-77EC-48C7-BAC6-62ECCE666300}">
      <dgm:prSet custT="1"/>
      <dgm:spPr/>
      <dgm:t>
        <a:bodyPr/>
        <a:lstStyle/>
        <a:p>
          <a:r>
            <a:rPr lang="en-US" sz="3200" dirty="0"/>
            <a:t>504 Gateway Timeout</a:t>
          </a:r>
        </a:p>
      </dgm:t>
    </dgm:pt>
    <dgm:pt modelId="{45094FC3-0A3E-4938-A248-E3F1032D3E45}" type="parTrans" cxnId="{796347D8-E3DE-42C9-9A6F-6B07CC8B840B}">
      <dgm:prSet/>
      <dgm:spPr/>
      <dgm:t>
        <a:bodyPr/>
        <a:lstStyle/>
        <a:p>
          <a:endParaRPr lang="en-US"/>
        </a:p>
      </dgm:t>
    </dgm:pt>
    <dgm:pt modelId="{69DB0BCF-718E-41F0-B2D6-868D545CEE61}" type="sibTrans" cxnId="{796347D8-E3DE-42C9-9A6F-6B07CC8B840B}">
      <dgm:prSet/>
      <dgm:spPr/>
      <dgm:t>
        <a:bodyPr/>
        <a:lstStyle/>
        <a:p>
          <a:endParaRPr lang="en-US"/>
        </a:p>
      </dgm:t>
    </dgm:pt>
    <dgm:pt modelId="{3791AA22-E37C-4BAF-AF20-9BB6F39D3DF7}" type="pres">
      <dgm:prSet presAssocID="{4F5A874D-7786-496D-AEA4-2127A19926F0}" presName="vert0" presStyleCnt="0">
        <dgm:presLayoutVars>
          <dgm:dir/>
          <dgm:animOne val="branch"/>
          <dgm:animLvl val="lvl"/>
        </dgm:presLayoutVars>
      </dgm:prSet>
      <dgm:spPr/>
    </dgm:pt>
    <dgm:pt modelId="{AA77A5F6-4D37-4D33-97DF-BF9EF5087CA3}" type="pres">
      <dgm:prSet presAssocID="{AAB71685-4C15-4175-836D-B6575AD9DC56}" presName="thickLine" presStyleLbl="alignNode1" presStyleIdx="0" presStyleCnt="3"/>
      <dgm:spPr/>
    </dgm:pt>
    <dgm:pt modelId="{B2BE86B7-2D81-4DCD-BB56-AB06E56D89A8}" type="pres">
      <dgm:prSet presAssocID="{AAB71685-4C15-4175-836D-B6575AD9DC56}" presName="horz1" presStyleCnt="0"/>
      <dgm:spPr/>
    </dgm:pt>
    <dgm:pt modelId="{55FEC7DC-480B-4A4C-BD30-0025AD22134B}" type="pres">
      <dgm:prSet presAssocID="{AAB71685-4C15-4175-836D-B6575AD9DC56}" presName="tx1" presStyleLbl="revTx" presStyleIdx="0" presStyleCnt="3"/>
      <dgm:spPr/>
    </dgm:pt>
    <dgm:pt modelId="{64B9ACDA-6B1F-4817-8247-4C846303932F}" type="pres">
      <dgm:prSet presAssocID="{AAB71685-4C15-4175-836D-B6575AD9DC56}" presName="vert1" presStyleCnt="0"/>
      <dgm:spPr/>
    </dgm:pt>
    <dgm:pt modelId="{655C1C51-3135-4683-9164-817503D2D234}" type="pres">
      <dgm:prSet presAssocID="{BE835F46-4847-4091-A374-A02528A22ACA}" presName="thickLine" presStyleLbl="alignNode1" presStyleIdx="1" presStyleCnt="3"/>
      <dgm:spPr/>
    </dgm:pt>
    <dgm:pt modelId="{E02AA8D7-8F21-464C-A446-4A2E6F6B8F66}" type="pres">
      <dgm:prSet presAssocID="{BE835F46-4847-4091-A374-A02528A22ACA}" presName="horz1" presStyleCnt="0"/>
      <dgm:spPr/>
    </dgm:pt>
    <dgm:pt modelId="{4EDD2EA2-50E9-4C78-B583-CCF3E18F1D13}" type="pres">
      <dgm:prSet presAssocID="{BE835F46-4847-4091-A374-A02528A22ACA}" presName="tx1" presStyleLbl="revTx" presStyleIdx="1" presStyleCnt="3"/>
      <dgm:spPr/>
    </dgm:pt>
    <dgm:pt modelId="{6758F17D-738F-4AE1-86AC-EB33E021AF56}" type="pres">
      <dgm:prSet presAssocID="{BE835F46-4847-4091-A374-A02528A22ACA}" presName="vert1" presStyleCnt="0"/>
      <dgm:spPr/>
    </dgm:pt>
    <dgm:pt modelId="{DA4BAC93-376D-4C14-8668-CEA3CFF5A30B}" type="pres">
      <dgm:prSet presAssocID="{3B58A248-77EC-48C7-BAC6-62ECCE666300}" presName="thickLine" presStyleLbl="alignNode1" presStyleIdx="2" presStyleCnt="3"/>
      <dgm:spPr/>
    </dgm:pt>
    <dgm:pt modelId="{F900E63C-9814-4E4D-B052-907474E35700}" type="pres">
      <dgm:prSet presAssocID="{3B58A248-77EC-48C7-BAC6-62ECCE666300}" presName="horz1" presStyleCnt="0"/>
      <dgm:spPr/>
    </dgm:pt>
    <dgm:pt modelId="{40A39A39-A1F8-4823-9153-8B2A9676F2B1}" type="pres">
      <dgm:prSet presAssocID="{3B58A248-77EC-48C7-BAC6-62ECCE666300}" presName="tx1" presStyleLbl="revTx" presStyleIdx="2" presStyleCnt="3"/>
      <dgm:spPr/>
    </dgm:pt>
    <dgm:pt modelId="{17EE8B25-1083-4221-9BB3-639149CEE8D9}" type="pres">
      <dgm:prSet presAssocID="{3B58A248-77EC-48C7-BAC6-62ECCE666300}" presName="vert1" presStyleCnt="0"/>
      <dgm:spPr/>
    </dgm:pt>
  </dgm:ptLst>
  <dgm:cxnLst>
    <dgm:cxn modelId="{B0493032-AA7D-4A39-9B7B-E4147AE798BA}" srcId="{4F5A874D-7786-496D-AEA4-2127A19926F0}" destId="{AAB71685-4C15-4175-836D-B6575AD9DC56}" srcOrd="0" destOrd="0" parTransId="{A2A4128F-BE97-4C3F-9B4F-EAD253449A06}" sibTransId="{086D5A5C-2F02-499E-9282-536E781C6732}"/>
    <dgm:cxn modelId="{7F043A50-949E-42DB-8DC1-83F0B0F72FA3}" type="presOf" srcId="{AAB71685-4C15-4175-836D-B6575AD9DC56}" destId="{55FEC7DC-480B-4A4C-BD30-0025AD22134B}" srcOrd="0" destOrd="0" presId="urn:microsoft.com/office/officeart/2008/layout/LinedList"/>
    <dgm:cxn modelId="{9A1E8570-4473-4791-80C7-8C36C128D098}" type="presOf" srcId="{4F5A874D-7786-496D-AEA4-2127A19926F0}" destId="{3791AA22-E37C-4BAF-AF20-9BB6F39D3DF7}" srcOrd="0" destOrd="0" presId="urn:microsoft.com/office/officeart/2008/layout/LinedList"/>
    <dgm:cxn modelId="{0FB7B2A4-B464-42F5-8CBB-CA72B9F339CB}" type="presOf" srcId="{BE835F46-4847-4091-A374-A02528A22ACA}" destId="{4EDD2EA2-50E9-4C78-B583-CCF3E18F1D13}" srcOrd="0" destOrd="0" presId="urn:microsoft.com/office/officeart/2008/layout/LinedList"/>
    <dgm:cxn modelId="{29CDB1D7-1DB0-493B-AE25-67E6F45CF7EB}" srcId="{4F5A874D-7786-496D-AEA4-2127A19926F0}" destId="{BE835F46-4847-4091-A374-A02528A22ACA}" srcOrd="1" destOrd="0" parTransId="{CF8D23B5-9505-4158-BB62-37DFA0FCFDD7}" sibTransId="{631DFED5-46B6-4575-B34C-CC54C0ABAA07}"/>
    <dgm:cxn modelId="{796347D8-E3DE-42C9-9A6F-6B07CC8B840B}" srcId="{4F5A874D-7786-496D-AEA4-2127A19926F0}" destId="{3B58A248-77EC-48C7-BAC6-62ECCE666300}" srcOrd="2" destOrd="0" parTransId="{45094FC3-0A3E-4938-A248-E3F1032D3E45}" sibTransId="{69DB0BCF-718E-41F0-B2D6-868D545CEE61}"/>
    <dgm:cxn modelId="{4919DAF6-395C-4D85-8246-2D9A66FA39B1}" type="presOf" srcId="{3B58A248-77EC-48C7-BAC6-62ECCE666300}" destId="{40A39A39-A1F8-4823-9153-8B2A9676F2B1}" srcOrd="0" destOrd="0" presId="urn:microsoft.com/office/officeart/2008/layout/LinedList"/>
    <dgm:cxn modelId="{92278FBD-684B-4A2A-AAE5-3BC50D253E9F}" type="presParOf" srcId="{3791AA22-E37C-4BAF-AF20-9BB6F39D3DF7}" destId="{AA77A5F6-4D37-4D33-97DF-BF9EF5087CA3}" srcOrd="0" destOrd="0" presId="urn:microsoft.com/office/officeart/2008/layout/LinedList"/>
    <dgm:cxn modelId="{DF7CA93D-F3D1-4CFF-A1C0-300E79FF2370}" type="presParOf" srcId="{3791AA22-E37C-4BAF-AF20-9BB6F39D3DF7}" destId="{B2BE86B7-2D81-4DCD-BB56-AB06E56D89A8}" srcOrd="1" destOrd="0" presId="urn:microsoft.com/office/officeart/2008/layout/LinedList"/>
    <dgm:cxn modelId="{1D33F516-4A4D-407E-98F9-E9319412CB68}" type="presParOf" srcId="{B2BE86B7-2D81-4DCD-BB56-AB06E56D89A8}" destId="{55FEC7DC-480B-4A4C-BD30-0025AD22134B}" srcOrd="0" destOrd="0" presId="urn:microsoft.com/office/officeart/2008/layout/LinedList"/>
    <dgm:cxn modelId="{374DA5FD-AE54-4BEF-8433-92D6C9E81442}" type="presParOf" srcId="{B2BE86B7-2D81-4DCD-BB56-AB06E56D89A8}" destId="{64B9ACDA-6B1F-4817-8247-4C846303932F}" srcOrd="1" destOrd="0" presId="urn:microsoft.com/office/officeart/2008/layout/LinedList"/>
    <dgm:cxn modelId="{22A5F97D-36DC-4BCD-A2CB-7E299B4DBD96}" type="presParOf" srcId="{3791AA22-E37C-4BAF-AF20-9BB6F39D3DF7}" destId="{655C1C51-3135-4683-9164-817503D2D234}" srcOrd="2" destOrd="0" presId="urn:microsoft.com/office/officeart/2008/layout/LinedList"/>
    <dgm:cxn modelId="{43C533D0-8B54-4582-A9C1-E914F37BF799}" type="presParOf" srcId="{3791AA22-E37C-4BAF-AF20-9BB6F39D3DF7}" destId="{E02AA8D7-8F21-464C-A446-4A2E6F6B8F66}" srcOrd="3" destOrd="0" presId="urn:microsoft.com/office/officeart/2008/layout/LinedList"/>
    <dgm:cxn modelId="{40522BE1-0EDF-419E-B432-A9826CBE7805}" type="presParOf" srcId="{E02AA8D7-8F21-464C-A446-4A2E6F6B8F66}" destId="{4EDD2EA2-50E9-4C78-B583-CCF3E18F1D13}" srcOrd="0" destOrd="0" presId="urn:microsoft.com/office/officeart/2008/layout/LinedList"/>
    <dgm:cxn modelId="{15272B3E-A137-456A-97EB-A44D14B39406}" type="presParOf" srcId="{E02AA8D7-8F21-464C-A446-4A2E6F6B8F66}" destId="{6758F17D-738F-4AE1-86AC-EB33E021AF56}" srcOrd="1" destOrd="0" presId="urn:microsoft.com/office/officeart/2008/layout/LinedList"/>
    <dgm:cxn modelId="{74A17A6E-2320-4003-99BF-7BA973DB2651}" type="presParOf" srcId="{3791AA22-E37C-4BAF-AF20-9BB6F39D3DF7}" destId="{DA4BAC93-376D-4C14-8668-CEA3CFF5A30B}" srcOrd="4" destOrd="0" presId="urn:microsoft.com/office/officeart/2008/layout/LinedList"/>
    <dgm:cxn modelId="{3B467BED-4697-4488-8359-57594BA2A794}" type="presParOf" srcId="{3791AA22-E37C-4BAF-AF20-9BB6F39D3DF7}" destId="{F900E63C-9814-4E4D-B052-907474E35700}" srcOrd="5" destOrd="0" presId="urn:microsoft.com/office/officeart/2008/layout/LinedList"/>
    <dgm:cxn modelId="{E6C435CA-DBB0-4E58-9AB3-0F1D32389DF4}" type="presParOf" srcId="{F900E63C-9814-4E4D-B052-907474E35700}" destId="{40A39A39-A1F8-4823-9153-8B2A9676F2B1}" srcOrd="0" destOrd="0" presId="urn:microsoft.com/office/officeart/2008/layout/LinedList"/>
    <dgm:cxn modelId="{69026736-DD03-4EA5-B043-7D6A2E2ADAE1}" type="presParOf" srcId="{F900E63C-9814-4E4D-B052-907474E35700}" destId="{17EE8B25-1083-4221-9BB3-639149CEE8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D78047F-B859-4EE2-8FA6-3366400A9BC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1F18E60-9046-4774-A4E1-82BD5C1661D8}">
      <dgm:prSet/>
      <dgm:spPr/>
      <dgm:t>
        <a:bodyPr/>
        <a:lstStyle/>
        <a:p>
          <a:r>
            <a:rPr lang="en-US" b="1" dirty="0"/>
            <a:t>Controller</a:t>
          </a:r>
          <a:r>
            <a:rPr lang="en-US" dirty="0"/>
            <a:t> </a:t>
          </a:r>
          <a:r>
            <a:rPr lang="en-US" dirty="0" err="1"/>
            <a:t>tương</a:t>
          </a:r>
          <a:r>
            <a:rPr lang="en-US" dirty="0"/>
            <a:t> </a:t>
          </a:r>
          <a:r>
            <a:rPr lang="en-US" dirty="0" err="1"/>
            <a:t>tác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qua </a:t>
          </a:r>
          <a:r>
            <a:rPr lang="en-US" dirty="0" err="1"/>
            <a:t>lại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 </a:t>
          </a:r>
          <a:r>
            <a:rPr lang="en-US" b="1" dirty="0"/>
            <a:t>View</a:t>
          </a:r>
          <a:endParaRPr lang="en-US" dirty="0"/>
        </a:p>
      </dgm:t>
    </dgm:pt>
    <dgm:pt modelId="{B3160891-B37E-4F1D-8679-2FFAD26E91A7}" type="parTrans" cxnId="{6E26D3F0-1F81-4007-81B9-4E60D4AFD1FA}">
      <dgm:prSet/>
      <dgm:spPr/>
      <dgm:t>
        <a:bodyPr/>
        <a:lstStyle/>
        <a:p>
          <a:endParaRPr lang="en-US"/>
        </a:p>
      </dgm:t>
    </dgm:pt>
    <dgm:pt modelId="{EB73DC00-8973-4CAE-99C0-55B7DDE474BA}" type="sibTrans" cxnId="{6E26D3F0-1F81-4007-81B9-4E60D4AFD1FA}">
      <dgm:prSet/>
      <dgm:spPr/>
      <dgm:t>
        <a:bodyPr/>
        <a:lstStyle/>
        <a:p>
          <a:endParaRPr lang="en-US"/>
        </a:p>
      </dgm:t>
    </dgm:pt>
    <dgm:pt modelId="{30DEDE60-2AA4-4B6E-9B08-8CB2C4E89BED}">
      <dgm:prSet/>
      <dgm:spPr/>
      <dgm:t>
        <a:bodyPr/>
        <a:lstStyle/>
        <a:p>
          <a:r>
            <a:rPr lang="en-US" b="1"/>
            <a:t>Controller</a:t>
          </a:r>
          <a:r>
            <a:rPr lang="en-US"/>
            <a:t> tương tác qua lại với </a:t>
          </a:r>
          <a:r>
            <a:rPr lang="en-US" b="1"/>
            <a:t>Model</a:t>
          </a:r>
          <a:endParaRPr lang="en-US"/>
        </a:p>
      </dgm:t>
    </dgm:pt>
    <dgm:pt modelId="{C85C5060-5626-49DC-82E6-E531E57F895E}" type="parTrans" cxnId="{B7988757-F283-40BF-B8F7-656A99AC769A}">
      <dgm:prSet/>
      <dgm:spPr/>
      <dgm:t>
        <a:bodyPr/>
        <a:lstStyle/>
        <a:p>
          <a:endParaRPr lang="en-US"/>
        </a:p>
      </dgm:t>
    </dgm:pt>
    <dgm:pt modelId="{7D7443DF-E828-4B41-B758-ACDF0389B245}" type="sibTrans" cxnId="{B7988757-F283-40BF-B8F7-656A99AC769A}">
      <dgm:prSet/>
      <dgm:spPr/>
      <dgm:t>
        <a:bodyPr/>
        <a:lstStyle/>
        <a:p>
          <a:endParaRPr lang="en-US"/>
        </a:p>
      </dgm:t>
    </dgm:pt>
    <dgm:pt modelId="{89AA3F66-9491-4964-948D-BAC936E53659}">
      <dgm:prSet/>
      <dgm:spPr/>
      <dgm:t>
        <a:bodyPr/>
        <a:lstStyle/>
        <a:p>
          <a:r>
            <a:rPr lang="en-US" b="1" dirty="0"/>
            <a:t>Model</a:t>
          </a:r>
          <a:r>
            <a:rPr lang="en-US" dirty="0"/>
            <a:t> </a:t>
          </a:r>
          <a:r>
            <a:rPr lang="en-US" dirty="0" err="1"/>
            <a:t>và</a:t>
          </a:r>
          <a:r>
            <a:rPr lang="en-US" dirty="0"/>
            <a:t> </a:t>
          </a:r>
          <a:r>
            <a:rPr lang="en-US" b="1" dirty="0"/>
            <a:t>View</a:t>
          </a:r>
          <a:r>
            <a:rPr lang="en-US" dirty="0"/>
            <a:t> </a:t>
          </a:r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sự</a:t>
          </a:r>
          <a:r>
            <a:rPr lang="en-US" dirty="0"/>
            <a:t> </a:t>
          </a:r>
          <a:r>
            <a:rPr lang="en-US" dirty="0" err="1"/>
            <a:t>tương</a:t>
          </a:r>
          <a:r>
            <a:rPr lang="en-US" dirty="0"/>
            <a:t> </a:t>
          </a:r>
          <a:r>
            <a:rPr lang="en-US" dirty="0" err="1"/>
            <a:t>tác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nhau</a:t>
          </a:r>
          <a:r>
            <a:rPr lang="en-US" dirty="0"/>
            <a:t> </a:t>
          </a:r>
          <a:r>
            <a:rPr lang="en-US" dirty="0" err="1"/>
            <a:t>mà</a:t>
          </a:r>
          <a:r>
            <a:rPr lang="en-US" dirty="0"/>
            <a:t> </a:t>
          </a:r>
          <a:r>
            <a:rPr lang="en-US" dirty="0" err="1"/>
            <a:t>nó</a:t>
          </a:r>
          <a:r>
            <a:rPr lang="en-US" dirty="0"/>
            <a:t> </a:t>
          </a:r>
          <a:r>
            <a:rPr lang="en-US" dirty="0" err="1"/>
            <a:t>tương</a:t>
          </a:r>
          <a:r>
            <a:rPr lang="en-US" dirty="0"/>
            <a:t> </a:t>
          </a:r>
          <a:r>
            <a:rPr lang="en-US" dirty="0" err="1"/>
            <a:t>tác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nhau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qua </a:t>
          </a:r>
          <a:r>
            <a:rPr lang="en-US" b="1" dirty="0"/>
            <a:t>Controller</a:t>
          </a:r>
          <a:r>
            <a:rPr lang="en-US" dirty="0"/>
            <a:t>.</a:t>
          </a:r>
        </a:p>
      </dgm:t>
    </dgm:pt>
    <dgm:pt modelId="{51E40F55-9583-4588-86FE-C2274495F2B3}" type="parTrans" cxnId="{09D652FC-43CB-4D93-B6AF-5CD711758D37}">
      <dgm:prSet/>
      <dgm:spPr/>
      <dgm:t>
        <a:bodyPr/>
        <a:lstStyle/>
        <a:p>
          <a:endParaRPr lang="en-US"/>
        </a:p>
      </dgm:t>
    </dgm:pt>
    <dgm:pt modelId="{16F45FEF-56B4-4C9D-BAE0-2B3035D47046}" type="sibTrans" cxnId="{09D652FC-43CB-4D93-B6AF-5CD711758D37}">
      <dgm:prSet/>
      <dgm:spPr/>
      <dgm:t>
        <a:bodyPr/>
        <a:lstStyle/>
        <a:p>
          <a:endParaRPr lang="en-US"/>
        </a:p>
      </dgm:t>
    </dgm:pt>
    <dgm:pt modelId="{456EB9CA-1C1A-4847-BEE9-D0BF3F53B2F5}" type="pres">
      <dgm:prSet presAssocID="{6D78047F-B859-4EE2-8FA6-3366400A9BC2}" presName="linear" presStyleCnt="0">
        <dgm:presLayoutVars>
          <dgm:animLvl val="lvl"/>
          <dgm:resizeHandles val="exact"/>
        </dgm:presLayoutVars>
      </dgm:prSet>
      <dgm:spPr/>
    </dgm:pt>
    <dgm:pt modelId="{910978AB-8F22-47EA-9A39-CAABAF76DD92}" type="pres">
      <dgm:prSet presAssocID="{E1F18E60-9046-4774-A4E1-82BD5C1661D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701152F-BB98-4C1B-8C46-34073356DA73}" type="pres">
      <dgm:prSet presAssocID="{EB73DC00-8973-4CAE-99C0-55B7DDE474BA}" presName="spacer" presStyleCnt="0"/>
      <dgm:spPr/>
    </dgm:pt>
    <dgm:pt modelId="{E45C9977-3831-4C46-BA63-6DCE07B00BF3}" type="pres">
      <dgm:prSet presAssocID="{30DEDE60-2AA4-4B6E-9B08-8CB2C4E89BE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970A198-BAFC-4B35-B09F-756CF6F35012}" type="pres">
      <dgm:prSet presAssocID="{7D7443DF-E828-4B41-B758-ACDF0389B245}" presName="spacer" presStyleCnt="0"/>
      <dgm:spPr/>
    </dgm:pt>
    <dgm:pt modelId="{631DB4F0-9508-4C06-B9BF-A8A8BCE3B9CE}" type="pres">
      <dgm:prSet presAssocID="{89AA3F66-9491-4964-948D-BAC936E5365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8621873-5C77-4ED6-9641-2AAFA883D54D}" type="presOf" srcId="{89AA3F66-9491-4964-948D-BAC936E53659}" destId="{631DB4F0-9508-4C06-B9BF-A8A8BCE3B9CE}" srcOrd="0" destOrd="0" presId="urn:microsoft.com/office/officeart/2005/8/layout/vList2"/>
    <dgm:cxn modelId="{B7988757-F283-40BF-B8F7-656A99AC769A}" srcId="{6D78047F-B859-4EE2-8FA6-3366400A9BC2}" destId="{30DEDE60-2AA4-4B6E-9B08-8CB2C4E89BED}" srcOrd="1" destOrd="0" parTransId="{C85C5060-5626-49DC-82E6-E531E57F895E}" sibTransId="{7D7443DF-E828-4B41-B758-ACDF0389B245}"/>
    <dgm:cxn modelId="{32F71F89-047E-456D-9CA3-3E5E8087D6AD}" type="presOf" srcId="{30DEDE60-2AA4-4B6E-9B08-8CB2C4E89BED}" destId="{E45C9977-3831-4C46-BA63-6DCE07B00BF3}" srcOrd="0" destOrd="0" presId="urn:microsoft.com/office/officeart/2005/8/layout/vList2"/>
    <dgm:cxn modelId="{5A7012C5-EB50-480A-94C4-80763B270BB6}" type="presOf" srcId="{E1F18E60-9046-4774-A4E1-82BD5C1661D8}" destId="{910978AB-8F22-47EA-9A39-CAABAF76DD92}" srcOrd="0" destOrd="0" presId="urn:microsoft.com/office/officeart/2005/8/layout/vList2"/>
    <dgm:cxn modelId="{675279D5-F5D3-4938-A089-6007BC0C342B}" type="presOf" srcId="{6D78047F-B859-4EE2-8FA6-3366400A9BC2}" destId="{456EB9CA-1C1A-4847-BEE9-D0BF3F53B2F5}" srcOrd="0" destOrd="0" presId="urn:microsoft.com/office/officeart/2005/8/layout/vList2"/>
    <dgm:cxn modelId="{6E26D3F0-1F81-4007-81B9-4E60D4AFD1FA}" srcId="{6D78047F-B859-4EE2-8FA6-3366400A9BC2}" destId="{E1F18E60-9046-4774-A4E1-82BD5C1661D8}" srcOrd="0" destOrd="0" parTransId="{B3160891-B37E-4F1D-8679-2FFAD26E91A7}" sibTransId="{EB73DC00-8973-4CAE-99C0-55B7DDE474BA}"/>
    <dgm:cxn modelId="{09D652FC-43CB-4D93-B6AF-5CD711758D37}" srcId="{6D78047F-B859-4EE2-8FA6-3366400A9BC2}" destId="{89AA3F66-9491-4964-948D-BAC936E53659}" srcOrd="2" destOrd="0" parTransId="{51E40F55-9583-4588-86FE-C2274495F2B3}" sibTransId="{16F45FEF-56B4-4C9D-BAE0-2B3035D47046}"/>
    <dgm:cxn modelId="{B9832805-8BC1-4684-A4E8-596A362F7A5A}" type="presParOf" srcId="{456EB9CA-1C1A-4847-BEE9-D0BF3F53B2F5}" destId="{910978AB-8F22-47EA-9A39-CAABAF76DD92}" srcOrd="0" destOrd="0" presId="urn:microsoft.com/office/officeart/2005/8/layout/vList2"/>
    <dgm:cxn modelId="{A65EE77C-7F8B-4FB7-8349-311B0EEA599F}" type="presParOf" srcId="{456EB9CA-1C1A-4847-BEE9-D0BF3F53B2F5}" destId="{4701152F-BB98-4C1B-8C46-34073356DA73}" srcOrd="1" destOrd="0" presId="urn:microsoft.com/office/officeart/2005/8/layout/vList2"/>
    <dgm:cxn modelId="{75EDEB6F-CBFC-406F-873F-5C2B6B3C6ABB}" type="presParOf" srcId="{456EB9CA-1C1A-4847-BEE9-D0BF3F53B2F5}" destId="{E45C9977-3831-4C46-BA63-6DCE07B00BF3}" srcOrd="2" destOrd="0" presId="urn:microsoft.com/office/officeart/2005/8/layout/vList2"/>
    <dgm:cxn modelId="{F4A76480-5C0E-47A8-9295-E2048F7433C7}" type="presParOf" srcId="{456EB9CA-1C1A-4847-BEE9-D0BF3F53B2F5}" destId="{5970A198-BAFC-4B35-B09F-756CF6F35012}" srcOrd="3" destOrd="0" presId="urn:microsoft.com/office/officeart/2005/8/layout/vList2"/>
    <dgm:cxn modelId="{0005BEFF-FB69-4D60-A991-AFEC0DF338CD}" type="presParOf" srcId="{456EB9CA-1C1A-4847-BEE9-D0BF3F53B2F5}" destId="{631DB4F0-9508-4C06-B9BF-A8A8BCE3B9C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48F4826-024C-4AE6-95DD-87D342DF62E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7E4B13-3CE6-43A7-9823-FDC5DFC85A09}">
      <dgm:prSet custT="1"/>
      <dgm:spPr/>
      <dgm:t>
        <a:bodyPr/>
        <a:lstStyle/>
        <a:p>
          <a:r>
            <a:rPr lang="en-US" sz="1800"/>
            <a:t>Detail():tên action method</a:t>
          </a:r>
        </a:p>
      </dgm:t>
    </dgm:pt>
    <dgm:pt modelId="{D31E30A2-B389-444A-AF61-8F318B26AC8F}" type="parTrans" cxnId="{53B24F49-E174-4466-98BD-06EE4CDE0761}">
      <dgm:prSet/>
      <dgm:spPr/>
      <dgm:t>
        <a:bodyPr/>
        <a:lstStyle/>
        <a:p>
          <a:endParaRPr lang="en-US"/>
        </a:p>
      </dgm:t>
    </dgm:pt>
    <dgm:pt modelId="{3BF76996-1AE1-4E20-8BAD-D103E3E7D008}" type="sibTrans" cxnId="{53B24F49-E174-4466-98BD-06EE4CDE0761}">
      <dgm:prSet/>
      <dgm:spPr/>
      <dgm:t>
        <a:bodyPr/>
        <a:lstStyle/>
        <a:p>
          <a:endParaRPr lang="en-US"/>
        </a:p>
      </dgm:t>
    </dgm:pt>
    <dgm:pt modelId="{C3776B63-AFFF-4DC8-9553-03D72B8FB9C1}">
      <dgm:prSet custT="1"/>
      <dgm:spPr/>
      <dgm:t>
        <a:bodyPr/>
        <a:lstStyle/>
        <a:p>
          <a:r>
            <a:rPr lang="en-US" sz="1800"/>
            <a:t>IActionResult:kiểu trả về</a:t>
          </a:r>
        </a:p>
      </dgm:t>
    </dgm:pt>
    <dgm:pt modelId="{B97666AD-96CE-484A-878E-39D16203DCFD}" type="parTrans" cxnId="{E4F6B5D1-AF29-4768-94A6-0A95AA2C1C40}">
      <dgm:prSet/>
      <dgm:spPr/>
      <dgm:t>
        <a:bodyPr/>
        <a:lstStyle/>
        <a:p>
          <a:endParaRPr lang="en-US"/>
        </a:p>
      </dgm:t>
    </dgm:pt>
    <dgm:pt modelId="{752E418E-0C0A-4734-B1CC-5B40C879BA28}" type="sibTrans" cxnId="{E4F6B5D1-AF29-4768-94A6-0A95AA2C1C40}">
      <dgm:prSet/>
      <dgm:spPr/>
      <dgm:t>
        <a:bodyPr/>
        <a:lstStyle/>
        <a:p>
          <a:endParaRPr lang="en-US"/>
        </a:p>
      </dgm:t>
    </dgm:pt>
    <dgm:pt modelId="{E8C1BD6C-58CC-41AC-A51C-C45E7EACCEBE}">
      <dgm:prSet custT="1"/>
      <dgm:spPr/>
      <dgm:t>
        <a:bodyPr/>
        <a:lstStyle/>
        <a:p>
          <a:r>
            <a:rPr lang="en-US" sz="1800"/>
            <a:t>Id:tham số đầu vào</a:t>
          </a:r>
        </a:p>
      </dgm:t>
    </dgm:pt>
    <dgm:pt modelId="{3BF82672-39F1-454B-B29C-BD4FD03270F7}" type="parTrans" cxnId="{9F990448-3556-487B-9197-5676AA8177B5}">
      <dgm:prSet/>
      <dgm:spPr/>
      <dgm:t>
        <a:bodyPr/>
        <a:lstStyle/>
        <a:p>
          <a:endParaRPr lang="en-US"/>
        </a:p>
      </dgm:t>
    </dgm:pt>
    <dgm:pt modelId="{64B5F9CD-4809-4466-A5BC-F918D4EAFCA0}" type="sibTrans" cxnId="{9F990448-3556-487B-9197-5676AA8177B5}">
      <dgm:prSet/>
      <dgm:spPr/>
      <dgm:t>
        <a:bodyPr/>
        <a:lstStyle/>
        <a:p>
          <a:endParaRPr lang="en-US"/>
        </a:p>
      </dgm:t>
    </dgm:pt>
    <dgm:pt modelId="{02F1BB04-C8E1-4317-8FF1-03502D18D875}">
      <dgm:prSet custT="1"/>
      <dgm:spPr/>
      <dgm:t>
        <a:bodyPr/>
        <a:lstStyle/>
        <a:p>
          <a:r>
            <a:rPr lang="en-US" sz="1800"/>
            <a:t>View():được định nghĩa trong base controller class trả về ActionResult</a:t>
          </a:r>
        </a:p>
      </dgm:t>
    </dgm:pt>
    <dgm:pt modelId="{98BF15FA-E18E-49EC-9E1E-098C212295F9}" type="parTrans" cxnId="{3B041333-66A0-4133-B31C-CF99B287F689}">
      <dgm:prSet/>
      <dgm:spPr/>
      <dgm:t>
        <a:bodyPr/>
        <a:lstStyle/>
        <a:p>
          <a:endParaRPr lang="en-US"/>
        </a:p>
      </dgm:t>
    </dgm:pt>
    <dgm:pt modelId="{017D35C0-5A43-4501-8675-D0CF7CA30E83}" type="sibTrans" cxnId="{3B041333-66A0-4133-B31C-CF99B287F689}">
      <dgm:prSet/>
      <dgm:spPr/>
      <dgm:t>
        <a:bodyPr/>
        <a:lstStyle/>
        <a:p>
          <a:endParaRPr lang="en-US"/>
        </a:p>
      </dgm:t>
    </dgm:pt>
    <dgm:pt modelId="{8BA55F0E-6DCC-494D-8BF5-EC258EAD7F4F}">
      <dgm:prSet custT="1"/>
      <dgm:spPr/>
      <dgm:t>
        <a:bodyPr/>
        <a:lstStyle/>
        <a:p>
          <a:r>
            <a:rPr lang="en-US" sz="1800" dirty="0" err="1"/>
            <a:t>Phương</a:t>
          </a:r>
          <a:r>
            <a:rPr lang="en-US" sz="1800" dirty="0"/>
            <a:t> </a:t>
          </a:r>
          <a:r>
            <a:rPr lang="en-US" sz="1800" dirty="0" err="1"/>
            <a:t>thức</a:t>
          </a:r>
          <a:r>
            <a:rPr lang="en-US" sz="1800" dirty="0"/>
            <a:t> </a:t>
          </a:r>
          <a:r>
            <a:rPr lang="en-US" sz="1800" dirty="0" err="1"/>
            <a:t>ActionResult</a:t>
          </a:r>
          <a:endParaRPr lang="en-US" sz="1800" dirty="0"/>
        </a:p>
      </dgm:t>
    </dgm:pt>
    <dgm:pt modelId="{3B89736F-DF27-43D4-AD46-DAF94D0F2DAD}" type="parTrans" cxnId="{EE966BCF-65B7-44F2-80A5-61B434A8A472}">
      <dgm:prSet/>
      <dgm:spPr/>
      <dgm:t>
        <a:bodyPr/>
        <a:lstStyle/>
        <a:p>
          <a:endParaRPr lang="en-US"/>
        </a:p>
      </dgm:t>
    </dgm:pt>
    <dgm:pt modelId="{32A1CE85-70BA-4FEB-BB53-BAD54FDA3E43}" type="sibTrans" cxnId="{EE966BCF-65B7-44F2-80A5-61B434A8A472}">
      <dgm:prSet/>
      <dgm:spPr/>
      <dgm:t>
        <a:bodyPr/>
        <a:lstStyle/>
        <a:p>
          <a:endParaRPr lang="en-US"/>
        </a:p>
      </dgm:t>
    </dgm:pt>
    <dgm:pt modelId="{7A32F919-8B9D-49F6-96E0-493EF5F24679}">
      <dgm:prSet custT="1"/>
      <dgm:spPr/>
      <dgm:t>
        <a:bodyPr/>
        <a:lstStyle/>
        <a:p>
          <a:r>
            <a:rPr lang="en-US" sz="1800"/>
            <a:t>Các phương thức thường gặp nhất</a:t>
          </a:r>
        </a:p>
      </dgm:t>
    </dgm:pt>
    <dgm:pt modelId="{197A6856-97BF-4A5E-94A0-09ACE07AF144}" type="parTrans" cxnId="{29E98933-2144-4704-A7BA-FE52A08D0FB6}">
      <dgm:prSet/>
      <dgm:spPr/>
      <dgm:t>
        <a:bodyPr/>
        <a:lstStyle/>
        <a:p>
          <a:endParaRPr lang="en-US"/>
        </a:p>
      </dgm:t>
    </dgm:pt>
    <dgm:pt modelId="{2300BF7A-E892-40F5-8C43-A7251BA78ED1}" type="sibTrans" cxnId="{29E98933-2144-4704-A7BA-FE52A08D0FB6}">
      <dgm:prSet/>
      <dgm:spPr/>
      <dgm:t>
        <a:bodyPr/>
        <a:lstStyle/>
        <a:p>
          <a:endParaRPr lang="en-US"/>
        </a:p>
      </dgm:t>
    </dgm:pt>
    <dgm:pt modelId="{054809CD-4B94-46C4-B480-2D7C73E978B5}">
      <dgm:prSet custT="1"/>
      <dgm:spPr/>
      <dgm:t>
        <a:bodyPr/>
        <a:lstStyle/>
        <a:p>
          <a:r>
            <a:rPr lang="en-US" sz="1800" dirty="0"/>
            <a:t>View():</a:t>
          </a:r>
          <a:r>
            <a:rPr lang="en-US" sz="1800" dirty="0" err="1"/>
            <a:t>trả</a:t>
          </a:r>
          <a:r>
            <a:rPr lang="en-US" sz="1800" dirty="0"/>
            <a:t> </a:t>
          </a:r>
          <a:r>
            <a:rPr lang="en-US" sz="1800" dirty="0" err="1"/>
            <a:t>về</a:t>
          </a:r>
          <a:r>
            <a:rPr lang="en-US" sz="1800" dirty="0"/>
            <a:t> </a:t>
          </a:r>
          <a:r>
            <a:rPr lang="en-US" sz="1800" dirty="0" err="1"/>
            <a:t>kết</a:t>
          </a:r>
          <a:r>
            <a:rPr lang="en-US" sz="1800" dirty="0"/>
            <a:t> </a:t>
          </a:r>
          <a:r>
            <a:rPr lang="en-US" sz="1800" dirty="0" err="1"/>
            <a:t>quả</a:t>
          </a:r>
          <a:r>
            <a:rPr lang="en-US" sz="1800" dirty="0"/>
            <a:t> </a:t>
          </a:r>
          <a:r>
            <a:rPr lang="en-US" sz="1800" dirty="0" err="1"/>
            <a:t>chứa</a:t>
          </a:r>
          <a:r>
            <a:rPr lang="en-US" sz="1800" dirty="0"/>
            <a:t> HTML</a:t>
          </a:r>
        </a:p>
      </dgm:t>
    </dgm:pt>
    <dgm:pt modelId="{E6C52563-BEF3-4C85-83E5-38C7F0A22F11}" type="parTrans" cxnId="{B3F81A6C-2542-44BF-AF13-7B46E6BAC81E}">
      <dgm:prSet/>
      <dgm:spPr/>
      <dgm:t>
        <a:bodyPr/>
        <a:lstStyle/>
        <a:p>
          <a:endParaRPr lang="en-US"/>
        </a:p>
      </dgm:t>
    </dgm:pt>
    <dgm:pt modelId="{993E5A8F-1FC1-4A89-A0C2-A8C2523CF2A8}" type="sibTrans" cxnId="{B3F81A6C-2542-44BF-AF13-7B46E6BAC81E}">
      <dgm:prSet/>
      <dgm:spPr/>
      <dgm:t>
        <a:bodyPr/>
        <a:lstStyle/>
        <a:p>
          <a:endParaRPr lang="en-US"/>
        </a:p>
      </dgm:t>
    </dgm:pt>
    <dgm:pt modelId="{DE5D2AFB-DA09-4018-945A-BEF53F5EF7DA}">
      <dgm:prSet custT="1"/>
      <dgm:spPr/>
      <dgm:t>
        <a:bodyPr/>
        <a:lstStyle/>
        <a:p>
          <a:r>
            <a:rPr lang="en-US" sz="1800"/>
            <a:t>Content():trả về kết quả chứa chuỗi ký tự</a:t>
          </a:r>
        </a:p>
      </dgm:t>
    </dgm:pt>
    <dgm:pt modelId="{D4C3030D-0A54-4009-AC44-8D3BC7F02DBF}" type="parTrans" cxnId="{E1CB79B1-AA02-4DB8-9991-F6A044A0CD8A}">
      <dgm:prSet/>
      <dgm:spPr/>
      <dgm:t>
        <a:bodyPr/>
        <a:lstStyle/>
        <a:p>
          <a:endParaRPr lang="en-US"/>
        </a:p>
      </dgm:t>
    </dgm:pt>
    <dgm:pt modelId="{259CBD15-CEFA-4A7B-9A44-89F1E512FC10}" type="sibTrans" cxnId="{E1CB79B1-AA02-4DB8-9991-F6A044A0CD8A}">
      <dgm:prSet/>
      <dgm:spPr/>
      <dgm:t>
        <a:bodyPr/>
        <a:lstStyle/>
        <a:p>
          <a:endParaRPr lang="en-US"/>
        </a:p>
      </dgm:t>
    </dgm:pt>
    <dgm:pt modelId="{0A507CE4-5CB3-492A-8379-FF72958522EA}">
      <dgm:prSet custT="1"/>
      <dgm:spPr/>
      <dgm:t>
        <a:bodyPr/>
        <a:lstStyle/>
        <a:p>
          <a:r>
            <a:rPr lang="en-US" sz="1800"/>
            <a:t>Redirect():chuyển hướng người dùng</a:t>
          </a:r>
        </a:p>
      </dgm:t>
    </dgm:pt>
    <dgm:pt modelId="{38CE90B5-F07B-45B7-AEEC-523E8066DB66}" type="parTrans" cxnId="{30765C66-98CF-45B1-99AB-FE99EEA7A3C6}">
      <dgm:prSet/>
      <dgm:spPr/>
      <dgm:t>
        <a:bodyPr/>
        <a:lstStyle/>
        <a:p>
          <a:endParaRPr lang="en-US"/>
        </a:p>
      </dgm:t>
    </dgm:pt>
    <dgm:pt modelId="{685F9DC0-8412-4BA0-9731-BCBB614E5E9A}" type="sibTrans" cxnId="{30765C66-98CF-45B1-99AB-FE99EEA7A3C6}">
      <dgm:prSet/>
      <dgm:spPr/>
      <dgm:t>
        <a:bodyPr/>
        <a:lstStyle/>
        <a:p>
          <a:endParaRPr lang="en-US"/>
        </a:p>
      </dgm:t>
    </dgm:pt>
    <dgm:pt modelId="{4EC1CFE0-710F-4B70-AB38-0DACD9751424}">
      <dgm:prSet custT="1"/>
      <dgm:spPr/>
      <dgm:t>
        <a:bodyPr/>
        <a:lstStyle/>
        <a:p>
          <a:r>
            <a:rPr lang="en-US" sz="1800"/>
            <a:t>Json():trả về dữ liệu kiểu Json</a:t>
          </a:r>
        </a:p>
      </dgm:t>
    </dgm:pt>
    <dgm:pt modelId="{CE9B358B-2B5E-45A0-A4B4-8612302C49D0}" type="parTrans" cxnId="{8A05B327-AEED-4097-985F-B73E626A0067}">
      <dgm:prSet/>
      <dgm:spPr/>
      <dgm:t>
        <a:bodyPr/>
        <a:lstStyle/>
        <a:p>
          <a:endParaRPr lang="en-US"/>
        </a:p>
      </dgm:t>
    </dgm:pt>
    <dgm:pt modelId="{3F1DEAC7-69DD-49F1-92AB-86340B2CA634}" type="sibTrans" cxnId="{8A05B327-AEED-4097-985F-B73E626A0067}">
      <dgm:prSet/>
      <dgm:spPr/>
      <dgm:t>
        <a:bodyPr/>
        <a:lstStyle/>
        <a:p>
          <a:endParaRPr lang="en-US"/>
        </a:p>
      </dgm:t>
    </dgm:pt>
    <dgm:pt modelId="{BAB5E355-444A-43C4-A31A-9EB2717493AF}">
      <dgm:prSet custT="1"/>
      <dgm:spPr/>
      <dgm:t>
        <a:bodyPr/>
        <a:lstStyle/>
        <a:p>
          <a:r>
            <a:rPr lang="en-US" sz="1800"/>
            <a:t>File():trả về nội dung của file</a:t>
          </a:r>
        </a:p>
      </dgm:t>
    </dgm:pt>
    <dgm:pt modelId="{EAD8C570-3EF0-4CCF-A7B8-49D1640F0B7E}" type="parTrans" cxnId="{7CA855CB-6BAD-4FEA-9EFA-4ADFF94E2682}">
      <dgm:prSet/>
      <dgm:spPr/>
      <dgm:t>
        <a:bodyPr/>
        <a:lstStyle/>
        <a:p>
          <a:endParaRPr lang="en-US"/>
        </a:p>
      </dgm:t>
    </dgm:pt>
    <dgm:pt modelId="{6EF9D406-CD26-4840-9253-6EC996BE4120}" type="sibTrans" cxnId="{7CA855CB-6BAD-4FEA-9EFA-4ADFF94E2682}">
      <dgm:prSet/>
      <dgm:spPr/>
      <dgm:t>
        <a:bodyPr/>
        <a:lstStyle/>
        <a:p>
          <a:endParaRPr lang="en-US"/>
        </a:p>
      </dgm:t>
    </dgm:pt>
    <dgm:pt modelId="{EA30C3A7-CFF5-4199-B56C-E27112D5ECB2}">
      <dgm:prSet custT="1"/>
      <dgm:spPr/>
      <dgm:t>
        <a:bodyPr/>
        <a:lstStyle/>
        <a:p>
          <a:r>
            <a:rPr lang="en-US" sz="1800" dirty="0" err="1"/>
            <a:t>NotFound</a:t>
          </a:r>
          <a:r>
            <a:rPr lang="en-US" sz="1800" dirty="0"/>
            <a:t>():</a:t>
          </a:r>
          <a:r>
            <a:rPr lang="en-US" sz="1800" dirty="0" err="1"/>
            <a:t>trả</a:t>
          </a:r>
          <a:r>
            <a:rPr lang="en-US" sz="1800" dirty="0"/>
            <a:t> </a:t>
          </a:r>
          <a:r>
            <a:rPr lang="en-US" sz="1800" dirty="0" err="1"/>
            <a:t>về</a:t>
          </a:r>
          <a:r>
            <a:rPr lang="en-US" sz="1800" dirty="0"/>
            <a:t> </a:t>
          </a:r>
          <a:r>
            <a:rPr lang="en-US" sz="1800" dirty="0" err="1"/>
            <a:t>kết</a:t>
          </a:r>
          <a:r>
            <a:rPr lang="en-US" sz="1800" dirty="0"/>
            <a:t> </a:t>
          </a:r>
          <a:r>
            <a:rPr lang="en-US" sz="1800" dirty="0" err="1"/>
            <a:t>quả</a:t>
          </a:r>
          <a:r>
            <a:rPr lang="en-US" sz="1800" dirty="0"/>
            <a:t> 404 Not found</a:t>
          </a:r>
        </a:p>
      </dgm:t>
    </dgm:pt>
    <dgm:pt modelId="{4E9A02C6-43FA-4688-9154-DCDC55A8AB46}" type="parTrans" cxnId="{780C5F19-8FAE-44A3-BC9B-4B5B74938F67}">
      <dgm:prSet/>
      <dgm:spPr/>
      <dgm:t>
        <a:bodyPr/>
        <a:lstStyle/>
        <a:p>
          <a:endParaRPr lang="en-US"/>
        </a:p>
      </dgm:t>
    </dgm:pt>
    <dgm:pt modelId="{CD3CA1E7-9EDA-443B-995D-4BC746CDD22D}" type="sibTrans" cxnId="{780C5F19-8FAE-44A3-BC9B-4B5B74938F67}">
      <dgm:prSet/>
      <dgm:spPr/>
      <dgm:t>
        <a:bodyPr/>
        <a:lstStyle/>
        <a:p>
          <a:endParaRPr lang="en-US"/>
        </a:p>
      </dgm:t>
    </dgm:pt>
    <dgm:pt modelId="{94019D0E-DE55-4106-AF35-C04CD88FF096}" type="pres">
      <dgm:prSet presAssocID="{048F4826-024C-4AE6-95DD-87D342DF62EC}" presName="vert0" presStyleCnt="0">
        <dgm:presLayoutVars>
          <dgm:dir/>
          <dgm:animOne val="branch"/>
          <dgm:animLvl val="lvl"/>
        </dgm:presLayoutVars>
      </dgm:prSet>
      <dgm:spPr/>
    </dgm:pt>
    <dgm:pt modelId="{26BC16A2-A54A-4CDF-BC77-B48C9430A99E}" type="pres">
      <dgm:prSet presAssocID="{277E4B13-3CE6-43A7-9823-FDC5DFC85A09}" presName="thickLine" presStyleLbl="alignNode1" presStyleIdx="0" presStyleCnt="12"/>
      <dgm:spPr/>
    </dgm:pt>
    <dgm:pt modelId="{42019244-4F6F-4BD7-9C90-F54CB1C3F61A}" type="pres">
      <dgm:prSet presAssocID="{277E4B13-3CE6-43A7-9823-FDC5DFC85A09}" presName="horz1" presStyleCnt="0"/>
      <dgm:spPr/>
    </dgm:pt>
    <dgm:pt modelId="{5A2D96A3-8DD1-4B17-9E56-692D85AB4EFC}" type="pres">
      <dgm:prSet presAssocID="{277E4B13-3CE6-43A7-9823-FDC5DFC85A09}" presName="tx1" presStyleLbl="revTx" presStyleIdx="0" presStyleCnt="12"/>
      <dgm:spPr/>
    </dgm:pt>
    <dgm:pt modelId="{20F3F96C-D8AA-43B1-B893-D0C7CB1F7E4E}" type="pres">
      <dgm:prSet presAssocID="{277E4B13-3CE6-43A7-9823-FDC5DFC85A09}" presName="vert1" presStyleCnt="0"/>
      <dgm:spPr/>
    </dgm:pt>
    <dgm:pt modelId="{74D34C30-51DE-4AF8-9318-9D96C2159BC3}" type="pres">
      <dgm:prSet presAssocID="{C3776B63-AFFF-4DC8-9553-03D72B8FB9C1}" presName="thickLine" presStyleLbl="alignNode1" presStyleIdx="1" presStyleCnt="12"/>
      <dgm:spPr/>
    </dgm:pt>
    <dgm:pt modelId="{A7B2268A-F682-45DA-85F8-3B1C3680A65E}" type="pres">
      <dgm:prSet presAssocID="{C3776B63-AFFF-4DC8-9553-03D72B8FB9C1}" presName="horz1" presStyleCnt="0"/>
      <dgm:spPr/>
    </dgm:pt>
    <dgm:pt modelId="{C20F20E6-39CB-463B-8650-41573F161C99}" type="pres">
      <dgm:prSet presAssocID="{C3776B63-AFFF-4DC8-9553-03D72B8FB9C1}" presName="tx1" presStyleLbl="revTx" presStyleIdx="1" presStyleCnt="12"/>
      <dgm:spPr/>
    </dgm:pt>
    <dgm:pt modelId="{94DD04CC-25D7-4F3C-98EA-4D3647870096}" type="pres">
      <dgm:prSet presAssocID="{C3776B63-AFFF-4DC8-9553-03D72B8FB9C1}" presName="vert1" presStyleCnt="0"/>
      <dgm:spPr/>
    </dgm:pt>
    <dgm:pt modelId="{B7FE2856-44AA-4365-A9F6-C3338302105D}" type="pres">
      <dgm:prSet presAssocID="{E8C1BD6C-58CC-41AC-A51C-C45E7EACCEBE}" presName="thickLine" presStyleLbl="alignNode1" presStyleIdx="2" presStyleCnt="12"/>
      <dgm:spPr/>
    </dgm:pt>
    <dgm:pt modelId="{34646875-C24B-4B03-87B4-DBCF2D2A663B}" type="pres">
      <dgm:prSet presAssocID="{E8C1BD6C-58CC-41AC-A51C-C45E7EACCEBE}" presName="horz1" presStyleCnt="0"/>
      <dgm:spPr/>
    </dgm:pt>
    <dgm:pt modelId="{590C1257-52B8-4CEE-B60D-EF9E240F228F}" type="pres">
      <dgm:prSet presAssocID="{E8C1BD6C-58CC-41AC-A51C-C45E7EACCEBE}" presName="tx1" presStyleLbl="revTx" presStyleIdx="2" presStyleCnt="12"/>
      <dgm:spPr/>
    </dgm:pt>
    <dgm:pt modelId="{3A98E838-74C8-45CF-BFD6-41C8D6543848}" type="pres">
      <dgm:prSet presAssocID="{E8C1BD6C-58CC-41AC-A51C-C45E7EACCEBE}" presName="vert1" presStyleCnt="0"/>
      <dgm:spPr/>
    </dgm:pt>
    <dgm:pt modelId="{4A7287FB-29B5-4482-8D6D-22F3947C345C}" type="pres">
      <dgm:prSet presAssocID="{02F1BB04-C8E1-4317-8FF1-03502D18D875}" presName="thickLine" presStyleLbl="alignNode1" presStyleIdx="3" presStyleCnt="12"/>
      <dgm:spPr/>
    </dgm:pt>
    <dgm:pt modelId="{0DBC988A-D95C-4B40-8719-F1CEE3E1BE2B}" type="pres">
      <dgm:prSet presAssocID="{02F1BB04-C8E1-4317-8FF1-03502D18D875}" presName="horz1" presStyleCnt="0"/>
      <dgm:spPr/>
    </dgm:pt>
    <dgm:pt modelId="{31FD87B9-2903-4090-9791-505E5C907E87}" type="pres">
      <dgm:prSet presAssocID="{02F1BB04-C8E1-4317-8FF1-03502D18D875}" presName="tx1" presStyleLbl="revTx" presStyleIdx="3" presStyleCnt="12"/>
      <dgm:spPr/>
    </dgm:pt>
    <dgm:pt modelId="{C7DAF745-022C-4BCB-BED3-3E328842E200}" type="pres">
      <dgm:prSet presAssocID="{02F1BB04-C8E1-4317-8FF1-03502D18D875}" presName="vert1" presStyleCnt="0"/>
      <dgm:spPr/>
    </dgm:pt>
    <dgm:pt modelId="{5C3EDFEB-F846-4CBA-B3C9-DEC39F050A7A}" type="pres">
      <dgm:prSet presAssocID="{8BA55F0E-6DCC-494D-8BF5-EC258EAD7F4F}" presName="thickLine" presStyleLbl="alignNode1" presStyleIdx="4" presStyleCnt="12"/>
      <dgm:spPr/>
    </dgm:pt>
    <dgm:pt modelId="{D953654C-2D95-4CBA-98BC-D7C966372FB8}" type="pres">
      <dgm:prSet presAssocID="{8BA55F0E-6DCC-494D-8BF5-EC258EAD7F4F}" presName="horz1" presStyleCnt="0"/>
      <dgm:spPr/>
    </dgm:pt>
    <dgm:pt modelId="{C2C622B3-34C2-4FB9-BB83-CF73ECE90DA0}" type="pres">
      <dgm:prSet presAssocID="{8BA55F0E-6DCC-494D-8BF5-EC258EAD7F4F}" presName="tx1" presStyleLbl="revTx" presStyleIdx="4" presStyleCnt="12"/>
      <dgm:spPr/>
    </dgm:pt>
    <dgm:pt modelId="{AA4A30F6-B620-4AB3-9062-194A09336689}" type="pres">
      <dgm:prSet presAssocID="{8BA55F0E-6DCC-494D-8BF5-EC258EAD7F4F}" presName="vert1" presStyleCnt="0"/>
      <dgm:spPr/>
    </dgm:pt>
    <dgm:pt modelId="{2A820F45-ACDA-4F3C-828E-BFD7DA293C94}" type="pres">
      <dgm:prSet presAssocID="{7A32F919-8B9D-49F6-96E0-493EF5F24679}" presName="thickLine" presStyleLbl="alignNode1" presStyleIdx="5" presStyleCnt="12"/>
      <dgm:spPr/>
    </dgm:pt>
    <dgm:pt modelId="{370C85B5-F6E1-497A-AB53-0784E0E97F7B}" type="pres">
      <dgm:prSet presAssocID="{7A32F919-8B9D-49F6-96E0-493EF5F24679}" presName="horz1" presStyleCnt="0"/>
      <dgm:spPr/>
    </dgm:pt>
    <dgm:pt modelId="{317D9FED-C323-4F3A-A29B-B2BC83D2564D}" type="pres">
      <dgm:prSet presAssocID="{7A32F919-8B9D-49F6-96E0-493EF5F24679}" presName="tx1" presStyleLbl="revTx" presStyleIdx="5" presStyleCnt="12"/>
      <dgm:spPr/>
    </dgm:pt>
    <dgm:pt modelId="{07EF9852-1A45-4DA9-A7C6-7E78D45DB237}" type="pres">
      <dgm:prSet presAssocID="{7A32F919-8B9D-49F6-96E0-493EF5F24679}" presName="vert1" presStyleCnt="0"/>
      <dgm:spPr/>
    </dgm:pt>
    <dgm:pt modelId="{8B9E5580-8C02-4A62-B622-FE4CCBB33CB8}" type="pres">
      <dgm:prSet presAssocID="{054809CD-4B94-46C4-B480-2D7C73E978B5}" presName="thickLine" presStyleLbl="alignNode1" presStyleIdx="6" presStyleCnt="12"/>
      <dgm:spPr/>
    </dgm:pt>
    <dgm:pt modelId="{08527D3F-0435-4837-855A-1C6B44A939F1}" type="pres">
      <dgm:prSet presAssocID="{054809CD-4B94-46C4-B480-2D7C73E978B5}" presName="horz1" presStyleCnt="0"/>
      <dgm:spPr/>
    </dgm:pt>
    <dgm:pt modelId="{70F1FAFF-B3F0-49F7-BE12-99BD4EC7AF91}" type="pres">
      <dgm:prSet presAssocID="{054809CD-4B94-46C4-B480-2D7C73E978B5}" presName="tx1" presStyleLbl="revTx" presStyleIdx="6" presStyleCnt="12"/>
      <dgm:spPr/>
    </dgm:pt>
    <dgm:pt modelId="{5CBD4CB9-C096-4BB4-810D-BA8B1040D814}" type="pres">
      <dgm:prSet presAssocID="{054809CD-4B94-46C4-B480-2D7C73E978B5}" presName="vert1" presStyleCnt="0"/>
      <dgm:spPr/>
    </dgm:pt>
    <dgm:pt modelId="{5A54D89C-C3BE-452A-B302-D3933393A240}" type="pres">
      <dgm:prSet presAssocID="{DE5D2AFB-DA09-4018-945A-BEF53F5EF7DA}" presName="thickLine" presStyleLbl="alignNode1" presStyleIdx="7" presStyleCnt="12"/>
      <dgm:spPr/>
    </dgm:pt>
    <dgm:pt modelId="{252CB8BA-769F-4565-B87F-A0F123216DCF}" type="pres">
      <dgm:prSet presAssocID="{DE5D2AFB-DA09-4018-945A-BEF53F5EF7DA}" presName="horz1" presStyleCnt="0"/>
      <dgm:spPr/>
    </dgm:pt>
    <dgm:pt modelId="{505B3C62-690D-4783-A181-99E709B25B15}" type="pres">
      <dgm:prSet presAssocID="{DE5D2AFB-DA09-4018-945A-BEF53F5EF7DA}" presName="tx1" presStyleLbl="revTx" presStyleIdx="7" presStyleCnt="12"/>
      <dgm:spPr/>
    </dgm:pt>
    <dgm:pt modelId="{0055C6EE-D599-47E4-A511-739410C0F013}" type="pres">
      <dgm:prSet presAssocID="{DE5D2AFB-DA09-4018-945A-BEF53F5EF7DA}" presName="vert1" presStyleCnt="0"/>
      <dgm:spPr/>
    </dgm:pt>
    <dgm:pt modelId="{E5AE5F5D-6103-4743-9896-48858E6C23BB}" type="pres">
      <dgm:prSet presAssocID="{0A507CE4-5CB3-492A-8379-FF72958522EA}" presName="thickLine" presStyleLbl="alignNode1" presStyleIdx="8" presStyleCnt="12"/>
      <dgm:spPr/>
    </dgm:pt>
    <dgm:pt modelId="{E3EE6F13-E87C-4E17-B026-651469C703EA}" type="pres">
      <dgm:prSet presAssocID="{0A507CE4-5CB3-492A-8379-FF72958522EA}" presName="horz1" presStyleCnt="0"/>
      <dgm:spPr/>
    </dgm:pt>
    <dgm:pt modelId="{E8A3D584-27AC-459D-BECF-E922A84284E7}" type="pres">
      <dgm:prSet presAssocID="{0A507CE4-5CB3-492A-8379-FF72958522EA}" presName="tx1" presStyleLbl="revTx" presStyleIdx="8" presStyleCnt="12"/>
      <dgm:spPr/>
    </dgm:pt>
    <dgm:pt modelId="{E6AB1B80-78D5-4EF0-ADAB-CDACBBBDBDD7}" type="pres">
      <dgm:prSet presAssocID="{0A507CE4-5CB3-492A-8379-FF72958522EA}" presName="vert1" presStyleCnt="0"/>
      <dgm:spPr/>
    </dgm:pt>
    <dgm:pt modelId="{9D148F23-CB13-4FB9-9228-CDC471116570}" type="pres">
      <dgm:prSet presAssocID="{4EC1CFE0-710F-4B70-AB38-0DACD9751424}" presName="thickLine" presStyleLbl="alignNode1" presStyleIdx="9" presStyleCnt="12"/>
      <dgm:spPr/>
    </dgm:pt>
    <dgm:pt modelId="{F5C4C3EB-BC87-4F5A-BA0D-90AC5006D9B2}" type="pres">
      <dgm:prSet presAssocID="{4EC1CFE0-710F-4B70-AB38-0DACD9751424}" presName="horz1" presStyleCnt="0"/>
      <dgm:spPr/>
    </dgm:pt>
    <dgm:pt modelId="{7769714D-98DC-46E9-BB1E-13B2D0FDA5FD}" type="pres">
      <dgm:prSet presAssocID="{4EC1CFE0-710F-4B70-AB38-0DACD9751424}" presName="tx1" presStyleLbl="revTx" presStyleIdx="9" presStyleCnt="12"/>
      <dgm:spPr/>
    </dgm:pt>
    <dgm:pt modelId="{5AE21E67-D58A-477B-BC35-997672278A28}" type="pres">
      <dgm:prSet presAssocID="{4EC1CFE0-710F-4B70-AB38-0DACD9751424}" presName="vert1" presStyleCnt="0"/>
      <dgm:spPr/>
    </dgm:pt>
    <dgm:pt modelId="{B5233460-9F75-4E53-8BB6-5BAC281B6391}" type="pres">
      <dgm:prSet presAssocID="{BAB5E355-444A-43C4-A31A-9EB2717493AF}" presName="thickLine" presStyleLbl="alignNode1" presStyleIdx="10" presStyleCnt="12"/>
      <dgm:spPr/>
    </dgm:pt>
    <dgm:pt modelId="{F9553D50-BA69-4C81-B6CF-435C0268F8CB}" type="pres">
      <dgm:prSet presAssocID="{BAB5E355-444A-43C4-A31A-9EB2717493AF}" presName="horz1" presStyleCnt="0"/>
      <dgm:spPr/>
    </dgm:pt>
    <dgm:pt modelId="{A3930E1F-F668-4D6C-A44C-ECE198134921}" type="pres">
      <dgm:prSet presAssocID="{BAB5E355-444A-43C4-A31A-9EB2717493AF}" presName="tx1" presStyleLbl="revTx" presStyleIdx="10" presStyleCnt="12"/>
      <dgm:spPr/>
    </dgm:pt>
    <dgm:pt modelId="{75FF1A26-0127-432F-88E7-DA552EBECDEC}" type="pres">
      <dgm:prSet presAssocID="{BAB5E355-444A-43C4-A31A-9EB2717493AF}" presName="vert1" presStyleCnt="0"/>
      <dgm:spPr/>
    </dgm:pt>
    <dgm:pt modelId="{AD6828C1-BFA9-4505-8857-CB67D740842D}" type="pres">
      <dgm:prSet presAssocID="{EA30C3A7-CFF5-4199-B56C-E27112D5ECB2}" presName="thickLine" presStyleLbl="alignNode1" presStyleIdx="11" presStyleCnt="12"/>
      <dgm:spPr/>
    </dgm:pt>
    <dgm:pt modelId="{B664065D-ADC5-4570-989B-3DD3D90045D8}" type="pres">
      <dgm:prSet presAssocID="{EA30C3A7-CFF5-4199-B56C-E27112D5ECB2}" presName="horz1" presStyleCnt="0"/>
      <dgm:spPr/>
    </dgm:pt>
    <dgm:pt modelId="{5D0D2205-DE82-4A7A-B040-3891E5CBEA86}" type="pres">
      <dgm:prSet presAssocID="{EA30C3A7-CFF5-4199-B56C-E27112D5ECB2}" presName="tx1" presStyleLbl="revTx" presStyleIdx="11" presStyleCnt="12"/>
      <dgm:spPr/>
    </dgm:pt>
    <dgm:pt modelId="{531E95AE-5AF0-4617-98D8-1AAC7E1081A8}" type="pres">
      <dgm:prSet presAssocID="{EA30C3A7-CFF5-4199-B56C-E27112D5ECB2}" presName="vert1" presStyleCnt="0"/>
      <dgm:spPr/>
    </dgm:pt>
  </dgm:ptLst>
  <dgm:cxnLst>
    <dgm:cxn modelId="{F49F0103-E7ED-4A9F-B7E1-224547F050BD}" type="presOf" srcId="{02F1BB04-C8E1-4317-8FF1-03502D18D875}" destId="{31FD87B9-2903-4090-9791-505E5C907E87}" srcOrd="0" destOrd="0" presId="urn:microsoft.com/office/officeart/2008/layout/LinedList"/>
    <dgm:cxn modelId="{31B83715-3BE7-41B5-86DB-962B00A591E2}" type="presOf" srcId="{C3776B63-AFFF-4DC8-9553-03D72B8FB9C1}" destId="{C20F20E6-39CB-463B-8650-41573F161C99}" srcOrd="0" destOrd="0" presId="urn:microsoft.com/office/officeart/2008/layout/LinedList"/>
    <dgm:cxn modelId="{780C5F19-8FAE-44A3-BC9B-4B5B74938F67}" srcId="{048F4826-024C-4AE6-95DD-87D342DF62EC}" destId="{EA30C3A7-CFF5-4199-B56C-E27112D5ECB2}" srcOrd="11" destOrd="0" parTransId="{4E9A02C6-43FA-4688-9154-DCDC55A8AB46}" sibTransId="{CD3CA1E7-9EDA-443B-995D-4BC746CDD22D}"/>
    <dgm:cxn modelId="{8A05B327-AEED-4097-985F-B73E626A0067}" srcId="{048F4826-024C-4AE6-95DD-87D342DF62EC}" destId="{4EC1CFE0-710F-4B70-AB38-0DACD9751424}" srcOrd="9" destOrd="0" parTransId="{CE9B358B-2B5E-45A0-A4B4-8612302C49D0}" sibTransId="{3F1DEAC7-69DD-49F1-92AB-86340B2CA634}"/>
    <dgm:cxn modelId="{3B041333-66A0-4133-B31C-CF99B287F689}" srcId="{048F4826-024C-4AE6-95DD-87D342DF62EC}" destId="{02F1BB04-C8E1-4317-8FF1-03502D18D875}" srcOrd="3" destOrd="0" parTransId="{98BF15FA-E18E-49EC-9E1E-098C212295F9}" sibTransId="{017D35C0-5A43-4501-8675-D0CF7CA30E83}"/>
    <dgm:cxn modelId="{29E98933-2144-4704-A7BA-FE52A08D0FB6}" srcId="{048F4826-024C-4AE6-95DD-87D342DF62EC}" destId="{7A32F919-8B9D-49F6-96E0-493EF5F24679}" srcOrd="5" destOrd="0" parTransId="{197A6856-97BF-4A5E-94A0-09ACE07AF144}" sibTransId="{2300BF7A-E892-40F5-8C43-A7251BA78ED1}"/>
    <dgm:cxn modelId="{B03CB436-04A6-435C-899E-806084107C03}" type="presOf" srcId="{DE5D2AFB-DA09-4018-945A-BEF53F5EF7DA}" destId="{505B3C62-690D-4783-A181-99E709B25B15}" srcOrd="0" destOrd="0" presId="urn:microsoft.com/office/officeart/2008/layout/LinedList"/>
    <dgm:cxn modelId="{5CC6ED63-0A9C-464E-B9AE-550A308126D1}" type="presOf" srcId="{048F4826-024C-4AE6-95DD-87D342DF62EC}" destId="{94019D0E-DE55-4106-AF35-C04CD88FF096}" srcOrd="0" destOrd="0" presId="urn:microsoft.com/office/officeart/2008/layout/LinedList"/>
    <dgm:cxn modelId="{30765C66-98CF-45B1-99AB-FE99EEA7A3C6}" srcId="{048F4826-024C-4AE6-95DD-87D342DF62EC}" destId="{0A507CE4-5CB3-492A-8379-FF72958522EA}" srcOrd="8" destOrd="0" parTransId="{38CE90B5-F07B-45B7-AEEC-523E8066DB66}" sibTransId="{685F9DC0-8412-4BA0-9731-BCBB614E5E9A}"/>
    <dgm:cxn modelId="{9F990448-3556-487B-9197-5676AA8177B5}" srcId="{048F4826-024C-4AE6-95DD-87D342DF62EC}" destId="{E8C1BD6C-58CC-41AC-A51C-C45E7EACCEBE}" srcOrd="2" destOrd="0" parTransId="{3BF82672-39F1-454B-B29C-BD4FD03270F7}" sibTransId="{64B5F9CD-4809-4466-A5BC-F918D4EAFCA0}"/>
    <dgm:cxn modelId="{53B24F49-E174-4466-98BD-06EE4CDE0761}" srcId="{048F4826-024C-4AE6-95DD-87D342DF62EC}" destId="{277E4B13-3CE6-43A7-9823-FDC5DFC85A09}" srcOrd="0" destOrd="0" parTransId="{D31E30A2-B389-444A-AF61-8F318B26AC8F}" sibTransId="{3BF76996-1AE1-4E20-8BAD-D103E3E7D008}"/>
    <dgm:cxn modelId="{B3F81A6C-2542-44BF-AF13-7B46E6BAC81E}" srcId="{048F4826-024C-4AE6-95DD-87D342DF62EC}" destId="{054809CD-4B94-46C4-B480-2D7C73E978B5}" srcOrd="6" destOrd="0" parTransId="{E6C52563-BEF3-4C85-83E5-38C7F0A22F11}" sibTransId="{993E5A8F-1FC1-4A89-A0C2-A8C2523CF2A8}"/>
    <dgm:cxn modelId="{3D9C8150-E77F-4D3B-AAEE-2AF790900916}" type="presOf" srcId="{277E4B13-3CE6-43A7-9823-FDC5DFC85A09}" destId="{5A2D96A3-8DD1-4B17-9E56-692D85AB4EFC}" srcOrd="0" destOrd="0" presId="urn:microsoft.com/office/officeart/2008/layout/LinedList"/>
    <dgm:cxn modelId="{171BE27A-A30E-4996-8591-F692F1B1AB96}" type="presOf" srcId="{E8C1BD6C-58CC-41AC-A51C-C45E7EACCEBE}" destId="{590C1257-52B8-4CEE-B60D-EF9E240F228F}" srcOrd="0" destOrd="0" presId="urn:microsoft.com/office/officeart/2008/layout/LinedList"/>
    <dgm:cxn modelId="{40B1B57B-06AB-4559-8F42-B25B22498895}" type="presOf" srcId="{7A32F919-8B9D-49F6-96E0-493EF5F24679}" destId="{317D9FED-C323-4F3A-A29B-B2BC83D2564D}" srcOrd="0" destOrd="0" presId="urn:microsoft.com/office/officeart/2008/layout/LinedList"/>
    <dgm:cxn modelId="{9EBF1287-3706-4A15-9C74-702B892BBB00}" type="presOf" srcId="{0A507CE4-5CB3-492A-8379-FF72958522EA}" destId="{E8A3D584-27AC-459D-BECF-E922A84284E7}" srcOrd="0" destOrd="0" presId="urn:microsoft.com/office/officeart/2008/layout/LinedList"/>
    <dgm:cxn modelId="{E1CB79B1-AA02-4DB8-9991-F6A044A0CD8A}" srcId="{048F4826-024C-4AE6-95DD-87D342DF62EC}" destId="{DE5D2AFB-DA09-4018-945A-BEF53F5EF7DA}" srcOrd="7" destOrd="0" parTransId="{D4C3030D-0A54-4009-AC44-8D3BC7F02DBF}" sibTransId="{259CBD15-CEFA-4A7B-9A44-89F1E512FC10}"/>
    <dgm:cxn modelId="{7CA855CB-6BAD-4FEA-9EFA-4ADFF94E2682}" srcId="{048F4826-024C-4AE6-95DD-87D342DF62EC}" destId="{BAB5E355-444A-43C4-A31A-9EB2717493AF}" srcOrd="10" destOrd="0" parTransId="{EAD8C570-3EF0-4CCF-A7B8-49D1640F0B7E}" sibTransId="{6EF9D406-CD26-4840-9253-6EC996BE4120}"/>
    <dgm:cxn modelId="{EE966BCF-65B7-44F2-80A5-61B434A8A472}" srcId="{048F4826-024C-4AE6-95DD-87D342DF62EC}" destId="{8BA55F0E-6DCC-494D-8BF5-EC258EAD7F4F}" srcOrd="4" destOrd="0" parTransId="{3B89736F-DF27-43D4-AD46-DAF94D0F2DAD}" sibTransId="{32A1CE85-70BA-4FEB-BB53-BAD54FDA3E43}"/>
    <dgm:cxn modelId="{FC4424D0-536A-46A1-B521-BB4C2AA578D8}" type="presOf" srcId="{8BA55F0E-6DCC-494D-8BF5-EC258EAD7F4F}" destId="{C2C622B3-34C2-4FB9-BB83-CF73ECE90DA0}" srcOrd="0" destOrd="0" presId="urn:microsoft.com/office/officeart/2008/layout/LinedList"/>
    <dgm:cxn modelId="{E4F6B5D1-AF29-4768-94A6-0A95AA2C1C40}" srcId="{048F4826-024C-4AE6-95DD-87D342DF62EC}" destId="{C3776B63-AFFF-4DC8-9553-03D72B8FB9C1}" srcOrd="1" destOrd="0" parTransId="{B97666AD-96CE-484A-878E-39D16203DCFD}" sibTransId="{752E418E-0C0A-4734-B1CC-5B40C879BA28}"/>
    <dgm:cxn modelId="{5EA397D6-09C9-48F7-9036-9DB6B45E70F9}" type="presOf" srcId="{BAB5E355-444A-43C4-A31A-9EB2717493AF}" destId="{A3930E1F-F668-4D6C-A44C-ECE198134921}" srcOrd="0" destOrd="0" presId="urn:microsoft.com/office/officeart/2008/layout/LinedList"/>
    <dgm:cxn modelId="{E304D1D9-D814-4480-83FD-D08491DFF782}" type="presOf" srcId="{054809CD-4B94-46C4-B480-2D7C73E978B5}" destId="{70F1FAFF-B3F0-49F7-BE12-99BD4EC7AF91}" srcOrd="0" destOrd="0" presId="urn:microsoft.com/office/officeart/2008/layout/LinedList"/>
    <dgm:cxn modelId="{CC6A2EE3-AC26-4DD2-AB14-0A38BBBD57B9}" type="presOf" srcId="{EA30C3A7-CFF5-4199-B56C-E27112D5ECB2}" destId="{5D0D2205-DE82-4A7A-B040-3891E5CBEA86}" srcOrd="0" destOrd="0" presId="urn:microsoft.com/office/officeart/2008/layout/LinedList"/>
    <dgm:cxn modelId="{0BE5F7E3-A8DA-4A30-A7D9-A0C841280551}" type="presOf" srcId="{4EC1CFE0-710F-4B70-AB38-0DACD9751424}" destId="{7769714D-98DC-46E9-BB1E-13B2D0FDA5FD}" srcOrd="0" destOrd="0" presId="urn:microsoft.com/office/officeart/2008/layout/LinedList"/>
    <dgm:cxn modelId="{D8DC2A87-1640-481F-B34F-39AA7B6ED451}" type="presParOf" srcId="{94019D0E-DE55-4106-AF35-C04CD88FF096}" destId="{26BC16A2-A54A-4CDF-BC77-B48C9430A99E}" srcOrd="0" destOrd="0" presId="urn:microsoft.com/office/officeart/2008/layout/LinedList"/>
    <dgm:cxn modelId="{6AF77DF6-0169-422C-ACC1-C9800A41DFA8}" type="presParOf" srcId="{94019D0E-DE55-4106-AF35-C04CD88FF096}" destId="{42019244-4F6F-4BD7-9C90-F54CB1C3F61A}" srcOrd="1" destOrd="0" presId="urn:microsoft.com/office/officeart/2008/layout/LinedList"/>
    <dgm:cxn modelId="{1FAA7B5A-56E0-49E4-9CBE-434B7EF59C92}" type="presParOf" srcId="{42019244-4F6F-4BD7-9C90-F54CB1C3F61A}" destId="{5A2D96A3-8DD1-4B17-9E56-692D85AB4EFC}" srcOrd="0" destOrd="0" presId="urn:microsoft.com/office/officeart/2008/layout/LinedList"/>
    <dgm:cxn modelId="{1852DB98-347A-4810-8248-F6A33612C1DE}" type="presParOf" srcId="{42019244-4F6F-4BD7-9C90-F54CB1C3F61A}" destId="{20F3F96C-D8AA-43B1-B893-D0C7CB1F7E4E}" srcOrd="1" destOrd="0" presId="urn:microsoft.com/office/officeart/2008/layout/LinedList"/>
    <dgm:cxn modelId="{980DBD91-5AD8-47B7-B52D-295D42256BDD}" type="presParOf" srcId="{94019D0E-DE55-4106-AF35-C04CD88FF096}" destId="{74D34C30-51DE-4AF8-9318-9D96C2159BC3}" srcOrd="2" destOrd="0" presId="urn:microsoft.com/office/officeart/2008/layout/LinedList"/>
    <dgm:cxn modelId="{6EA197C7-8FF7-4CC7-A413-57A3CBD8223B}" type="presParOf" srcId="{94019D0E-DE55-4106-AF35-C04CD88FF096}" destId="{A7B2268A-F682-45DA-85F8-3B1C3680A65E}" srcOrd="3" destOrd="0" presId="urn:microsoft.com/office/officeart/2008/layout/LinedList"/>
    <dgm:cxn modelId="{0A3E0C00-BF4A-415F-9BD5-08127AB42468}" type="presParOf" srcId="{A7B2268A-F682-45DA-85F8-3B1C3680A65E}" destId="{C20F20E6-39CB-463B-8650-41573F161C99}" srcOrd="0" destOrd="0" presId="urn:microsoft.com/office/officeart/2008/layout/LinedList"/>
    <dgm:cxn modelId="{A45F2757-BBD2-449D-9D5E-E34000C0FB87}" type="presParOf" srcId="{A7B2268A-F682-45DA-85F8-3B1C3680A65E}" destId="{94DD04CC-25D7-4F3C-98EA-4D3647870096}" srcOrd="1" destOrd="0" presId="urn:microsoft.com/office/officeart/2008/layout/LinedList"/>
    <dgm:cxn modelId="{21486C05-3612-442E-9410-64F6966BB545}" type="presParOf" srcId="{94019D0E-DE55-4106-AF35-C04CD88FF096}" destId="{B7FE2856-44AA-4365-A9F6-C3338302105D}" srcOrd="4" destOrd="0" presId="urn:microsoft.com/office/officeart/2008/layout/LinedList"/>
    <dgm:cxn modelId="{87426DAC-5FE5-40C8-B7DB-4121174672BA}" type="presParOf" srcId="{94019D0E-DE55-4106-AF35-C04CD88FF096}" destId="{34646875-C24B-4B03-87B4-DBCF2D2A663B}" srcOrd="5" destOrd="0" presId="urn:microsoft.com/office/officeart/2008/layout/LinedList"/>
    <dgm:cxn modelId="{EF14CD0C-439E-4190-B1AD-F28BD9BCFC70}" type="presParOf" srcId="{34646875-C24B-4B03-87B4-DBCF2D2A663B}" destId="{590C1257-52B8-4CEE-B60D-EF9E240F228F}" srcOrd="0" destOrd="0" presId="urn:microsoft.com/office/officeart/2008/layout/LinedList"/>
    <dgm:cxn modelId="{8D168058-F40D-4C02-A12E-C22549E06195}" type="presParOf" srcId="{34646875-C24B-4B03-87B4-DBCF2D2A663B}" destId="{3A98E838-74C8-45CF-BFD6-41C8D6543848}" srcOrd="1" destOrd="0" presId="urn:microsoft.com/office/officeart/2008/layout/LinedList"/>
    <dgm:cxn modelId="{21D0A270-D85D-4619-A698-B1945B517E00}" type="presParOf" srcId="{94019D0E-DE55-4106-AF35-C04CD88FF096}" destId="{4A7287FB-29B5-4482-8D6D-22F3947C345C}" srcOrd="6" destOrd="0" presId="urn:microsoft.com/office/officeart/2008/layout/LinedList"/>
    <dgm:cxn modelId="{3F73760A-837E-47D7-9720-E075E1C9ED8B}" type="presParOf" srcId="{94019D0E-DE55-4106-AF35-C04CD88FF096}" destId="{0DBC988A-D95C-4B40-8719-F1CEE3E1BE2B}" srcOrd="7" destOrd="0" presId="urn:microsoft.com/office/officeart/2008/layout/LinedList"/>
    <dgm:cxn modelId="{1A1FD569-E59D-43A5-B7FC-A4B7CE91EA05}" type="presParOf" srcId="{0DBC988A-D95C-4B40-8719-F1CEE3E1BE2B}" destId="{31FD87B9-2903-4090-9791-505E5C907E87}" srcOrd="0" destOrd="0" presId="urn:microsoft.com/office/officeart/2008/layout/LinedList"/>
    <dgm:cxn modelId="{7EBC2C26-5895-45E1-8BA5-7D0924A2B323}" type="presParOf" srcId="{0DBC988A-D95C-4B40-8719-F1CEE3E1BE2B}" destId="{C7DAF745-022C-4BCB-BED3-3E328842E200}" srcOrd="1" destOrd="0" presId="urn:microsoft.com/office/officeart/2008/layout/LinedList"/>
    <dgm:cxn modelId="{101EFAC2-41CD-440F-81AC-1CF5C2831F2E}" type="presParOf" srcId="{94019D0E-DE55-4106-AF35-C04CD88FF096}" destId="{5C3EDFEB-F846-4CBA-B3C9-DEC39F050A7A}" srcOrd="8" destOrd="0" presId="urn:microsoft.com/office/officeart/2008/layout/LinedList"/>
    <dgm:cxn modelId="{8ACA7C06-FE5B-4265-B9C0-7E639640B9A6}" type="presParOf" srcId="{94019D0E-DE55-4106-AF35-C04CD88FF096}" destId="{D953654C-2D95-4CBA-98BC-D7C966372FB8}" srcOrd="9" destOrd="0" presId="urn:microsoft.com/office/officeart/2008/layout/LinedList"/>
    <dgm:cxn modelId="{508D6EFB-5C17-4A5E-816F-3D7AD43E7D6C}" type="presParOf" srcId="{D953654C-2D95-4CBA-98BC-D7C966372FB8}" destId="{C2C622B3-34C2-4FB9-BB83-CF73ECE90DA0}" srcOrd="0" destOrd="0" presId="urn:microsoft.com/office/officeart/2008/layout/LinedList"/>
    <dgm:cxn modelId="{A17C6C6F-BA80-42CA-80A1-BB07A6694922}" type="presParOf" srcId="{D953654C-2D95-4CBA-98BC-D7C966372FB8}" destId="{AA4A30F6-B620-4AB3-9062-194A09336689}" srcOrd="1" destOrd="0" presId="urn:microsoft.com/office/officeart/2008/layout/LinedList"/>
    <dgm:cxn modelId="{6233A2CC-4701-42FF-AD95-52F025F90263}" type="presParOf" srcId="{94019D0E-DE55-4106-AF35-C04CD88FF096}" destId="{2A820F45-ACDA-4F3C-828E-BFD7DA293C94}" srcOrd="10" destOrd="0" presId="urn:microsoft.com/office/officeart/2008/layout/LinedList"/>
    <dgm:cxn modelId="{5EE223DA-CFC3-4359-A9F0-99C7726AD5F2}" type="presParOf" srcId="{94019D0E-DE55-4106-AF35-C04CD88FF096}" destId="{370C85B5-F6E1-497A-AB53-0784E0E97F7B}" srcOrd="11" destOrd="0" presId="urn:microsoft.com/office/officeart/2008/layout/LinedList"/>
    <dgm:cxn modelId="{5293E68C-C9D7-4C02-839C-9FA12AD1EE8F}" type="presParOf" srcId="{370C85B5-F6E1-497A-AB53-0784E0E97F7B}" destId="{317D9FED-C323-4F3A-A29B-B2BC83D2564D}" srcOrd="0" destOrd="0" presId="urn:microsoft.com/office/officeart/2008/layout/LinedList"/>
    <dgm:cxn modelId="{ADBE14B7-BC47-4693-8A18-5ED380797DF1}" type="presParOf" srcId="{370C85B5-F6E1-497A-AB53-0784E0E97F7B}" destId="{07EF9852-1A45-4DA9-A7C6-7E78D45DB237}" srcOrd="1" destOrd="0" presId="urn:microsoft.com/office/officeart/2008/layout/LinedList"/>
    <dgm:cxn modelId="{6631654C-57BF-4C99-ABEE-74A257A993DD}" type="presParOf" srcId="{94019D0E-DE55-4106-AF35-C04CD88FF096}" destId="{8B9E5580-8C02-4A62-B622-FE4CCBB33CB8}" srcOrd="12" destOrd="0" presId="urn:microsoft.com/office/officeart/2008/layout/LinedList"/>
    <dgm:cxn modelId="{A374D915-E7F5-4637-9DD0-E6E5C70AB207}" type="presParOf" srcId="{94019D0E-DE55-4106-AF35-C04CD88FF096}" destId="{08527D3F-0435-4837-855A-1C6B44A939F1}" srcOrd="13" destOrd="0" presId="urn:microsoft.com/office/officeart/2008/layout/LinedList"/>
    <dgm:cxn modelId="{A75661CB-2283-414D-BCE0-6826C4237359}" type="presParOf" srcId="{08527D3F-0435-4837-855A-1C6B44A939F1}" destId="{70F1FAFF-B3F0-49F7-BE12-99BD4EC7AF91}" srcOrd="0" destOrd="0" presId="urn:microsoft.com/office/officeart/2008/layout/LinedList"/>
    <dgm:cxn modelId="{D0D499C0-FE4C-43B8-9C4C-55362BF9690A}" type="presParOf" srcId="{08527D3F-0435-4837-855A-1C6B44A939F1}" destId="{5CBD4CB9-C096-4BB4-810D-BA8B1040D814}" srcOrd="1" destOrd="0" presId="urn:microsoft.com/office/officeart/2008/layout/LinedList"/>
    <dgm:cxn modelId="{DA3131B5-5C6E-40F2-9312-BEEB15CFFC07}" type="presParOf" srcId="{94019D0E-DE55-4106-AF35-C04CD88FF096}" destId="{5A54D89C-C3BE-452A-B302-D3933393A240}" srcOrd="14" destOrd="0" presId="urn:microsoft.com/office/officeart/2008/layout/LinedList"/>
    <dgm:cxn modelId="{9FCA2309-A1A9-459E-B313-6EC1B6654CD0}" type="presParOf" srcId="{94019D0E-DE55-4106-AF35-C04CD88FF096}" destId="{252CB8BA-769F-4565-B87F-A0F123216DCF}" srcOrd="15" destOrd="0" presId="urn:microsoft.com/office/officeart/2008/layout/LinedList"/>
    <dgm:cxn modelId="{A5DE6EE6-CD3D-4B17-B309-F1F96C38F260}" type="presParOf" srcId="{252CB8BA-769F-4565-B87F-A0F123216DCF}" destId="{505B3C62-690D-4783-A181-99E709B25B15}" srcOrd="0" destOrd="0" presId="urn:microsoft.com/office/officeart/2008/layout/LinedList"/>
    <dgm:cxn modelId="{E8742155-FF69-4B98-96F9-69EFABECFB22}" type="presParOf" srcId="{252CB8BA-769F-4565-B87F-A0F123216DCF}" destId="{0055C6EE-D599-47E4-A511-739410C0F013}" srcOrd="1" destOrd="0" presId="urn:microsoft.com/office/officeart/2008/layout/LinedList"/>
    <dgm:cxn modelId="{6E779366-2C5C-4BFA-9A52-86D3EB390175}" type="presParOf" srcId="{94019D0E-DE55-4106-AF35-C04CD88FF096}" destId="{E5AE5F5D-6103-4743-9896-48858E6C23BB}" srcOrd="16" destOrd="0" presId="urn:microsoft.com/office/officeart/2008/layout/LinedList"/>
    <dgm:cxn modelId="{F3B8694E-028B-4DC8-9404-5FA2C161BAF3}" type="presParOf" srcId="{94019D0E-DE55-4106-AF35-C04CD88FF096}" destId="{E3EE6F13-E87C-4E17-B026-651469C703EA}" srcOrd="17" destOrd="0" presId="urn:microsoft.com/office/officeart/2008/layout/LinedList"/>
    <dgm:cxn modelId="{0C6BFBAC-9D8A-4B0D-811E-33C892F89CB7}" type="presParOf" srcId="{E3EE6F13-E87C-4E17-B026-651469C703EA}" destId="{E8A3D584-27AC-459D-BECF-E922A84284E7}" srcOrd="0" destOrd="0" presId="urn:microsoft.com/office/officeart/2008/layout/LinedList"/>
    <dgm:cxn modelId="{00C4B8EA-2283-4D54-A839-5E80DD4B8157}" type="presParOf" srcId="{E3EE6F13-E87C-4E17-B026-651469C703EA}" destId="{E6AB1B80-78D5-4EF0-ADAB-CDACBBBDBDD7}" srcOrd="1" destOrd="0" presId="urn:microsoft.com/office/officeart/2008/layout/LinedList"/>
    <dgm:cxn modelId="{DEBC9D77-93BB-4C68-92A1-E025DEBA2506}" type="presParOf" srcId="{94019D0E-DE55-4106-AF35-C04CD88FF096}" destId="{9D148F23-CB13-4FB9-9228-CDC471116570}" srcOrd="18" destOrd="0" presId="urn:microsoft.com/office/officeart/2008/layout/LinedList"/>
    <dgm:cxn modelId="{66673E49-EC50-46B0-86F5-F1E4B8D8E24E}" type="presParOf" srcId="{94019D0E-DE55-4106-AF35-C04CD88FF096}" destId="{F5C4C3EB-BC87-4F5A-BA0D-90AC5006D9B2}" srcOrd="19" destOrd="0" presId="urn:microsoft.com/office/officeart/2008/layout/LinedList"/>
    <dgm:cxn modelId="{032BEBBB-2F98-4D70-9794-909F67127408}" type="presParOf" srcId="{F5C4C3EB-BC87-4F5A-BA0D-90AC5006D9B2}" destId="{7769714D-98DC-46E9-BB1E-13B2D0FDA5FD}" srcOrd="0" destOrd="0" presId="urn:microsoft.com/office/officeart/2008/layout/LinedList"/>
    <dgm:cxn modelId="{99B5672F-829E-4349-ACFF-F8E2B1D86E60}" type="presParOf" srcId="{F5C4C3EB-BC87-4F5A-BA0D-90AC5006D9B2}" destId="{5AE21E67-D58A-477B-BC35-997672278A28}" srcOrd="1" destOrd="0" presId="urn:microsoft.com/office/officeart/2008/layout/LinedList"/>
    <dgm:cxn modelId="{B6189432-CD10-48ED-B00C-5D353323A698}" type="presParOf" srcId="{94019D0E-DE55-4106-AF35-C04CD88FF096}" destId="{B5233460-9F75-4E53-8BB6-5BAC281B6391}" srcOrd="20" destOrd="0" presId="urn:microsoft.com/office/officeart/2008/layout/LinedList"/>
    <dgm:cxn modelId="{B0119CFF-2A12-4E9D-819C-B70283DA2D21}" type="presParOf" srcId="{94019D0E-DE55-4106-AF35-C04CD88FF096}" destId="{F9553D50-BA69-4C81-B6CF-435C0268F8CB}" srcOrd="21" destOrd="0" presId="urn:microsoft.com/office/officeart/2008/layout/LinedList"/>
    <dgm:cxn modelId="{192DC555-CCA5-41B2-87B8-26D26D7D8727}" type="presParOf" srcId="{F9553D50-BA69-4C81-B6CF-435C0268F8CB}" destId="{A3930E1F-F668-4D6C-A44C-ECE198134921}" srcOrd="0" destOrd="0" presId="urn:microsoft.com/office/officeart/2008/layout/LinedList"/>
    <dgm:cxn modelId="{84312114-959F-4AE7-A4B1-26ABDDA6E778}" type="presParOf" srcId="{F9553D50-BA69-4C81-B6CF-435C0268F8CB}" destId="{75FF1A26-0127-432F-88E7-DA552EBECDEC}" srcOrd="1" destOrd="0" presId="urn:microsoft.com/office/officeart/2008/layout/LinedList"/>
    <dgm:cxn modelId="{04DBBD57-E149-400F-962F-F7DF1A0B3E46}" type="presParOf" srcId="{94019D0E-DE55-4106-AF35-C04CD88FF096}" destId="{AD6828C1-BFA9-4505-8857-CB67D740842D}" srcOrd="22" destOrd="0" presId="urn:microsoft.com/office/officeart/2008/layout/LinedList"/>
    <dgm:cxn modelId="{71E8FFAC-72E8-4747-9B72-7A9CC0EFC2D2}" type="presParOf" srcId="{94019D0E-DE55-4106-AF35-C04CD88FF096}" destId="{B664065D-ADC5-4570-989B-3DD3D90045D8}" srcOrd="23" destOrd="0" presId="urn:microsoft.com/office/officeart/2008/layout/LinedList"/>
    <dgm:cxn modelId="{D96D40B2-5717-4D91-A96D-02F4DADF6FE9}" type="presParOf" srcId="{B664065D-ADC5-4570-989B-3DD3D90045D8}" destId="{5D0D2205-DE82-4A7A-B040-3891E5CBEA86}" srcOrd="0" destOrd="0" presId="urn:microsoft.com/office/officeart/2008/layout/LinedList"/>
    <dgm:cxn modelId="{F9E3BA35-6282-4BFA-87F9-1D714798527B}" type="presParOf" srcId="{B664065D-ADC5-4570-989B-3DD3D90045D8}" destId="{531E95AE-5AF0-4617-98D8-1AAC7E1081A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B45D-FDE9-4B9D-9DE7-731660434B66}">
      <dsp:nvSpPr>
        <dsp:cNvPr id="0" name=""/>
        <dsp:cNvSpPr/>
      </dsp:nvSpPr>
      <dsp:spPr>
        <a:xfrm>
          <a:off x="0" y="5805"/>
          <a:ext cx="5283200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Alert</a:t>
          </a:r>
        </a:p>
      </dsp:txBody>
      <dsp:txXfrm>
        <a:off x="35125" y="40930"/>
        <a:ext cx="5212950" cy="649299"/>
      </dsp:txXfrm>
    </dsp:sp>
    <dsp:sp modelId="{A2C8161E-AA9B-4F16-82C8-B6C662969F0F}">
      <dsp:nvSpPr>
        <dsp:cNvPr id="0" name=""/>
        <dsp:cNvSpPr/>
      </dsp:nvSpPr>
      <dsp:spPr>
        <a:xfrm>
          <a:off x="0" y="811755"/>
          <a:ext cx="5283200" cy="719549"/>
        </a:xfrm>
        <a:prstGeom prst="roundRect">
          <a:avLst/>
        </a:prstGeom>
        <a:solidFill>
          <a:schemeClr val="accent2">
            <a:hueOff val="4025169"/>
            <a:satOff val="-37"/>
            <a:lumOff val="1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Console</a:t>
          </a:r>
        </a:p>
      </dsp:txBody>
      <dsp:txXfrm>
        <a:off x="35125" y="846880"/>
        <a:ext cx="5212950" cy="649299"/>
      </dsp:txXfrm>
    </dsp:sp>
    <dsp:sp modelId="{9BACA3B9-DFED-4CB5-8915-E4FE93507BBD}">
      <dsp:nvSpPr>
        <dsp:cNvPr id="0" name=""/>
        <dsp:cNvSpPr/>
      </dsp:nvSpPr>
      <dsp:spPr>
        <a:xfrm>
          <a:off x="0" y="1617705"/>
          <a:ext cx="5283200" cy="719549"/>
        </a:xfrm>
        <a:prstGeom prst="roundRect">
          <a:avLst/>
        </a:prstGeom>
        <a:solidFill>
          <a:schemeClr val="accent2">
            <a:hueOff val="8050337"/>
            <a:satOff val="-75"/>
            <a:lumOff val="2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Confirm</a:t>
          </a:r>
        </a:p>
      </dsp:txBody>
      <dsp:txXfrm>
        <a:off x="35125" y="1652830"/>
        <a:ext cx="5212950" cy="649299"/>
      </dsp:txXfrm>
    </dsp:sp>
    <dsp:sp modelId="{D779F7AD-6831-4F54-A119-D9B9E3174F95}">
      <dsp:nvSpPr>
        <dsp:cNvPr id="0" name=""/>
        <dsp:cNvSpPr/>
      </dsp:nvSpPr>
      <dsp:spPr>
        <a:xfrm>
          <a:off x="0" y="2423655"/>
          <a:ext cx="5283200" cy="719549"/>
        </a:xfrm>
        <a:prstGeom prst="roundRect">
          <a:avLst/>
        </a:prstGeom>
        <a:solidFill>
          <a:schemeClr val="accent2">
            <a:hueOff val="12075506"/>
            <a:satOff val="-112"/>
            <a:lumOff val="3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Prompt</a:t>
          </a:r>
        </a:p>
      </dsp:txBody>
      <dsp:txXfrm>
        <a:off x="35125" y="2458780"/>
        <a:ext cx="5212950" cy="649299"/>
      </dsp:txXfrm>
    </dsp:sp>
    <dsp:sp modelId="{B08F7E46-06D0-4348-B92E-BE319F65EE4A}">
      <dsp:nvSpPr>
        <dsp:cNvPr id="0" name=""/>
        <dsp:cNvSpPr/>
      </dsp:nvSpPr>
      <dsp:spPr>
        <a:xfrm>
          <a:off x="0" y="3229605"/>
          <a:ext cx="5283200" cy="719549"/>
        </a:xfrm>
        <a:prstGeom prst="roundRect">
          <a:avLst/>
        </a:prstGeom>
        <a:solidFill>
          <a:schemeClr val="accent2">
            <a:hueOff val="16100674"/>
            <a:satOff val="-150"/>
            <a:lumOff val="45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Set timeout</a:t>
          </a:r>
        </a:p>
      </dsp:txBody>
      <dsp:txXfrm>
        <a:off x="35125" y="3264730"/>
        <a:ext cx="5212950" cy="649299"/>
      </dsp:txXfrm>
    </dsp:sp>
    <dsp:sp modelId="{39925AF9-4842-48EE-907A-D62B7DDBE18B}">
      <dsp:nvSpPr>
        <dsp:cNvPr id="0" name=""/>
        <dsp:cNvSpPr/>
      </dsp:nvSpPr>
      <dsp:spPr>
        <a:xfrm>
          <a:off x="0" y="4035556"/>
          <a:ext cx="5283200" cy="719549"/>
        </a:xfrm>
        <a:prstGeom prst="roundRect">
          <a:avLst/>
        </a:prstGeom>
        <a:solidFill>
          <a:schemeClr val="accent2">
            <a:hueOff val="20125844"/>
            <a:satOff val="-187"/>
            <a:lumOff val="5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Set interval</a:t>
          </a:r>
        </a:p>
      </dsp:txBody>
      <dsp:txXfrm>
        <a:off x="35125" y="4070681"/>
        <a:ext cx="5212950" cy="6492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8BC80-10DE-49F2-ACA9-95D99DA2F0BF}">
      <dsp:nvSpPr>
        <dsp:cNvPr id="0" name=""/>
        <dsp:cNvSpPr/>
      </dsp:nvSpPr>
      <dsp:spPr>
        <a:xfrm>
          <a:off x="417641" y="416"/>
          <a:ext cx="4344650" cy="2758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39D19-4EC1-40E6-98AE-76FAE723EAD1}">
      <dsp:nvSpPr>
        <dsp:cNvPr id="0" name=""/>
        <dsp:cNvSpPr/>
      </dsp:nvSpPr>
      <dsp:spPr>
        <a:xfrm>
          <a:off x="900380" y="459018"/>
          <a:ext cx="4344650" cy="2758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TempData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chuyển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Controller sang View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ngược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lại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action method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này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sang action method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cùng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Controller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hoặc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1 Controller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981184" y="539822"/>
        <a:ext cx="4183042" cy="2597244"/>
      </dsp:txXfrm>
    </dsp:sp>
    <dsp:sp modelId="{D93A2C44-0AF5-4B4F-8C9A-77CE739C47FA}">
      <dsp:nvSpPr>
        <dsp:cNvPr id="0" name=""/>
        <dsp:cNvSpPr/>
      </dsp:nvSpPr>
      <dsp:spPr>
        <a:xfrm>
          <a:off x="5727769" y="416"/>
          <a:ext cx="4344650" cy="2758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2CEF6-09F5-4D67-B78E-5A3E27B24A96}">
      <dsp:nvSpPr>
        <dsp:cNvPr id="0" name=""/>
        <dsp:cNvSpPr/>
      </dsp:nvSpPr>
      <dsp:spPr>
        <a:xfrm>
          <a:off x="6210508" y="459018"/>
          <a:ext cx="4344650" cy="2758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TempData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tạm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xóa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đó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sau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xuất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trị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ta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giữ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nó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bằng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TempData.Keep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</a:p>
      </dsp:txBody>
      <dsp:txXfrm>
        <a:off x="6291312" y="539822"/>
        <a:ext cx="4183042" cy="25972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FEE56-5C96-4F02-9CB9-4DDA6B85FCBA}">
      <dsp:nvSpPr>
        <dsp:cNvPr id="0" name=""/>
        <dsp:cNvSpPr/>
      </dsp:nvSpPr>
      <dsp:spPr>
        <a:xfrm>
          <a:off x="0" y="203087"/>
          <a:ext cx="6553200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601" tIns="249936" rIns="50860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Trong</a:t>
          </a:r>
          <a:r>
            <a:rPr lang="en-US" sz="2000" kern="1200" dirty="0"/>
            <a:t> </a:t>
          </a:r>
          <a:r>
            <a:rPr lang="en-US" sz="2000" kern="1200" dirty="0" err="1"/>
            <a:t>một</a:t>
          </a:r>
          <a:r>
            <a:rPr lang="en-US" sz="2000" kern="1200" dirty="0"/>
            <a:t> </a:t>
          </a:r>
          <a:r>
            <a:rPr lang="en-US" sz="2000" kern="1200" dirty="0" err="1"/>
            <a:t>phương</a:t>
          </a:r>
          <a:r>
            <a:rPr lang="en-US" sz="2000" kern="1200" dirty="0"/>
            <a:t> </a:t>
          </a:r>
          <a:r>
            <a:rPr lang="en-US" sz="2000" kern="1200" dirty="0" err="1"/>
            <a:t>thức</a:t>
          </a:r>
          <a:r>
            <a:rPr lang="en-US" sz="2000" kern="1200" dirty="0"/>
            <a:t>, this </a:t>
          </a:r>
          <a:r>
            <a:rPr lang="en-US" sz="2000" kern="1200" dirty="0" err="1"/>
            <a:t>tham</a:t>
          </a:r>
          <a:r>
            <a:rPr lang="en-US" sz="2000" kern="1200" dirty="0"/>
            <a:t> </a:t>
          </a:r>
          <a:r>
            <a:rPr lang="en-US" sz="2000" kern="1200" dirty="0" err="1"/>
            <a:t>chiếu</a:t>
          </a:r>
          <a:r>
            <a:rPr lang="en-US" sz="2000" kern="1200" dirty="0"/>
            <a:t> </a:t>
          </a:r>
          <a:r>
            <a:rPr lang="en-US" sz="2000" kern="1200" dirty="0" err="1"/>
            <a:t>tới</a:t>
          </a:r>
          <a:r>
            <a:rPr lang="en-US" sz="2000" kern="1200" dirty="0"/>
            <a:t> </a:t>
          </a:r>
          <a:r>
            <a:rPr lang="en-US" sz="2000" kern="1200" dirty="0" err="1"/>
            <a:t>đối</a:t>
          </a:r>
          <a:r>
            <a:rPr lang="en-US" sz="2000" kern="1200" dirty="0"/>
            <a:t> </a:t>
          </a:r>
          <a:r>
            <a:rPr lang="en-US" sz="2000" kern="1200" dirty="0" err="1"/>
            <a:t>tượng</a:t>
          </a:r>
          <a:r>
            <a:rPr lang="en-US" sz="2000" kern="1200" dirty="0"/>
            <a:t> </a:t>
          </a:r>
          <a:r>
            <a:rPr lang="en-US" sz="2000" kern="1200" dirty="0" err="1"/>
            <a:t>truy</a:t>
          </a:r>
          <a:r>
            <a:rPr lang="en-US" sz="2000" kern="1200" dirty="0"/>
            <a:t> </a:t>
          </a:r>
          <a:r>
            <a:rPr lang="en-US" sz="2000" kern="1200" dirty="0" err="1"/>
            <a:t>cập</a:t>
          </a:r>
          <a:r>
            <a:rPr lang="en-US" sz="2000" kern="1200" dirty="0"/>
            <a:t> </a:t>
          </a:r>
          <a:r>
            <a:rPr lang="en-US" sz="2000" kern="1200" dirty="0" err="1"/>
            <a:t>phương</a:t>
          </a:r>
          <a:r>
            <a:rPr lang="en-US" sz="2000" kern="1200" dirty="0"/>
            <a:t> </a:t>
          </a:r>
          <a:r>
            <a:rPr lang="en-US" sz="2000" kern="1200" dirty="0" err="1"/>
            <a:t>thức</a:t>
          </a:r>
          <a:r>
            <a:rPr lang="en-US" sz="2000" kern="1200" dirty="0"/>
            <a:t> (</a:t>
          </a:r>
          <a:r>
            <a:rPr lang="en-US" sz="2000" kern="1200" dirty="0" err="1"/>
            <a:t>đối</a:t>
          </a:r>
          <a:r>
            <a:rPr lang="en-US" sz="2000" kern="1200" dirty="0"/>
            <a:t> </a:t>
          </a:r>
          <a:r>
            <a:rPr lang="en-US" sz="2000" kern="1200" dirty="0" err="1"/>
            <a:t>tượng</a:t>
          </a:r>
          <a:r>
            <a:rPr lang="en-US" sz="2000" kern="1200" dirty="0"/>
            <a:t> </a:t>
          </a:r>
          <a:r>
            <a:rPr lang="en-US" sz="2000" kern="1200" dirty="0" err="1"/>
            <a:t>trước</a:t>
          </a:r>
          <a:r>
            <a:rPr lang="en-US" sz="2000" kern="1200" dirty="0"/>
            <a:t> </a:t>
          </a:r>
          <a:r>
            <a:rPr lang="en-US" sz="2000" kern="1200" dirty="0" err="1"/>
            <a:t>dấu</a:t>
          </a:r>
          <a:r>
            <a:rPr lang="en-US" sz="2000" kern="1200" dirty="0"/>
            <a:t> .)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Đứng</a:t>
          </a:r>
          <a:r>
            <a:rPr lang="en-US" sz="2000" kern="1200" dirty="0"/>
            <a:t> </a:t>
          </a:r>
          <a:r>
            <a:rPr lang="en-US" sz="2000" kern="1200" dirty="0" err="1"/>
            <a:t>ngoài</a:t>
          </a:r>
          <a:r>
            <a:rPr lang="en-US" sz="2000" kern="1200" dirty="0"/>
            <a:t> </a:t>
          </a:r>
          <a:r>
            <a:rPr lang="en-US" sz="2000" kern="1200" dirty="0" err="1"/>
            <a:t>phương</a:t>
          </a:r>
          <a:r>
            <a:rPr lang="en-US" sz="2000" kern="1200" dirty="0"/>
            <a:t> </a:t>
          </a:r>
          <a:r>
            <a:rPr lang="en-US" sz="2000" kern="1200" dirty="0" err="1"/>
            <a:t>thức</a:t>
          </a:r>
          <a:r>
            <a:rPr lang="en-US" sz="2000" kern="1200" dirty="0"/>
            <a:t>, this </a:t>
          </a:r>
          <a:r>
            <a:rPr lang="en-US" sz="2000" kern="1200" dirty="0" err="1"/>
            <a:t>tham</a:t>
          </a:r>
          <a:r>
            <a:rPr lang="en-US" sz="2000" kern="1200" dirty="0"/>
            <a:t> </a:t>
          </a:r>
          <a:r>
            <a:rPr lang="en-US" sz="2000" kern="1200" dirty="0" err="1"/>
            <a:t>chiếu</a:t>
          </a:r>
          <a:r>
            <a:rPr lang="en-US" sz="2000" kern="1200" dirty="0"/>
            <a:t> </a:t>
          </a:r>
          <a:r>
            <a:rPr lang="en-US" sz="2000" kern="1200" dirty="0" err="1"/>
            <a:t>tới</a:t>
          </a:r>
          <a:r>
            <a:rPr lang="en-US" sz="2000" kern="1200" dirty="0"/>
            <a:t> </a:t>
          </a:r>
          <a:r>
            <a:rPr lang="en-US" sz="2000" kern="1200" dirty="0" err="1"/>
            <a:t>đối</a:t>
          </a:r>
          <a:r>
            <a:rPr lang="en-US" sz="2000" kern="1200" dirty="0"/>
            <a:t> </a:t>
          </a:r>
          <a:r>
            <a:rPr lang="en-US" sz="2000" kern="1200" dirty="0" err="1"/>
            <a:t>tượng</a:t>
          </a:r>
          <a:r>
            <a:rPr lang="en-US" sz="2000" kern="1200" dirty="0"/>
            <a:t> Global</a:t>
          </a:r>
        </a:p>
      </dsp:txBody>
      <dsp:txXfrm>
        <a:off x="0" y="203087"/>
        <a:ext cx="6553200" cy="1852200"/>
      </dsp:txXfrm>
    </dsp:sp>
    <dsp:sp modelId="{04E47FE2-E88E-4506-B1E8-5BCA4FA5B325}">
      <dsp:nvSpPr>
        <dsp:cNvPr id="0" name=""/>
        <dsp:cNvSpPr/>
      </dsp:nvSpPr>
      <dsp:spPr>
        <a:xfrm>
          <a:off x="327660" y="25967"/>
          <a:ext cx="458724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387" tIns="0" rIns="173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Đặc điểm:</a:t>
          </a:r>
        </a:p>
      </dsp:txBody>
      <dsp:txXfrm>
        <a:off x="344953" y="43260"/>
        <a:ext cx="4552654" cy="319654"/>
      </dsp:txXfrm>
    </dsp:sp>
    <dsp:sp modelId="{7CF1C959-84B0-4087-B65B-89A78E063250}">
      <dsp:nvSpPr>
        <dsp:cNvPr id="0" name=""/>
        <dsp:cNvSpPr/>
      </dsp:nvSpPr>
      <dsp:spPr>
        <a:xfrm>
          <a:off x="0" y="2297208"/>
          <a:ext cx="6553200" cy="219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601" tIns="249936" rIns="50860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this trong hàm tạo là đại diện cho đối tượng được tạo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this trong một hàm là undefined khi ở strict mode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Các</a:t>
          </a:r>
          <a:r>
            <a:rPr lang="en-US" sz="2000" kern="1200" dirty="0"/>
            <a:t> </a:t>
          </a:r>
          <a:r>
            <a:rPr lang="en-US" sz="2000" kern="1200" dirty="0" err="1"/>
            <a:t>phương</a:t>
          </a:r>
          <a:r>
            <a:rPr lang="en-US" sz="2000" kern="1200" dirty="0"/>
            <a:t> </a:t>
          </a:r>
          <a:r>
            <a:rPr lang="en-US" sz="2000" kern="1200" dirty="0" err="1"/>
            <a:t>thức</a:t>
          </a:r>
          <a:r>
            <a:rPr lang="en-US" sz="2000" kern="1200" dirty="0"/>
            <a:t> bind(), call(), apply() </a:t>
          </a:r>
          <a:r>
            <a:rPr lang="en-US" sz="2000" kern="1200" dirty="0" err="1"/>
            <a:t>có</a:t>
          </a:r>
          <a:r>
            <a:rPr lang="en-US" sz="2000" kern="1200" dirty="0"/>
            <a:t> </a:t>
          </a:r>
          <a:r>
            <a:rPr lang="en-US" sz="2000" kern="1200" dirty="0" err="1"/>
            <a:t>thể</a:t>
          </a:r>
          <a:r>
            <a:rPr lang="en-US" sz="2000" kern="1200" dirty="0"/>
            <a:t> </a:t>
          </a:r>
          <a:r>
            <a:rPr lang="en-US" sz="2000" kern="1200" dirty="0" err="1"/>
            <a:t>tham</a:t>
          </a:r>
          <a:r>
            <a:rPr lang="en-US" sz="2000" kern="1200" dirty="0"/>
            <a:t> </a:t>
          </a:r>
          <a:r>
            <a:rPr lang="en-US" sz="2000" kern="1200" dirty="0" err="1"/>
            <a:t>chiếu</a:t>
          </a:r>
          <a:r>
            <a:rPr lang="en-US" sz="2000" kern="1200" dirty="0"/>
            <a:t> this </a:t>
          </a:r>
          <a:r>
            <a:rPr lang="en-US" sz="2000" kern="1200" dirty="0" err="1"/>
            <a:t>tới</a:t>
          </a:r>
          <a:r>
            <a:rPr lang="en-US" sz="2000" kern="1200" dirty="0"/>
            <a:t> </a:t>
          </a:r>
          <a:r>
            <a:rPr lang="en-US" sz="2000" kern="1200" dirty="0" err="1"/>
            <a:t>đối</a:t>
          </a:r>
          <a:r>
            <a:rPr lang="en-US" sz="2000" kern="1200" dirty="0"/>
            <a:t> </a:t>
          </a:r>
          <a:r>
            <a:rPr lang="en-US" sz="2000" kern="1200" dirty="0" err="1"/>
            <a:t>tượng</a:t>
          </a:r>
          <a:r>
            <a:rPr lang="en-US" sz="2000" kern="1200" dirty="0"/>
            <a:t> </a:t>
          </a:r>
          <a:r>
            <a:rPr lang="en-US" sz="2000" kern="1200" dirty="0" err="1"/>
            <a:t>khác</a:t>
          </a:r>
          <a:endParaRPr lang="en-US" sz="2000" kern="1200" dirty="0"/>
        </a:p>
      </dsp:txBody>
      <dsp:txXfrm>
        <a:off x="0" y="2297208"/>
        <a:ext cx="6553200" cy="2192400"/>
      </dsp:txXfrm>
    </dsp:sp>
    <dsp:sp modelId="{6F29D9D9-96D7-4621-9AD8-EFB22751B6C4}">
      <dsp:nvSpPr>
        <dsp:cNvPr id="0" name=""/>
        <dsp:cNvSpPr/>
      </dsp:nvSpPr>
      <dsp:spPr>
        <a:xfrm>
          <a:off x="327660" y="2120088"/>
          <a:ext cx="458724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387" tIns="0" rIns="173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Lưu ý:</a:t>
          </a:r>
        </a:p>
      </dsp:txBody>
      <dsp:txXfrm>
        <a:off x="344953" y="2137381"/>
        <a:ext cx="4552654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E6E2B-A7E8-49C8-8E39-2AF94154D5AB}">
      <dsp:nvSpPr>
        <dsp:cNvPr id="0" name=""/>
        <dsp:cNvSpPr/>
      </dsp:nvSpPr>
      <dsp:spPr>
        <a:xfrm>
          <a:off x="0" y="2739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FB3C2-E6F2-4D94-80C8-52277C0E148B}">
      <dsp:nvSpPr>
        <dsp:cNvPr id="0" name=""/>
        <dsp:cNvSpPr/>
      </dsp:nvSpPr>
      <dsp:spPr>
        <a:xfrm>
          <a:off x="0" y="2739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đơn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2739"/>
        <a:ext cx="11410950" cy="467062"/>
      </dsp:txXfrm>
    </dsp:sp>
    <dsp:sp modelId="{AA13FBCA-E04F-4918-A124-68F8FE0C4427}">
      <dsp:nvSpPr>
        <dsp:cNvPr id="0" name=""/>
        <dsp:cNvSpPr/>
      </dsp:nvSpPr>
      <dsp:spPr>
        <a:xfrm>
          <a:off x="0" y="469801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01CBF-82BD-4B48-B352-4842B1BD7519}">
      <dsp:nvSpPr>
        <dsp:cNvPr id="0" name=""/>
        <dsp:cNvSpPr/>
      </dsp:nvSpPr>
      <dsp:spPr>
        <a:xfrm>
          <a:off x="0" y="469801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Các khả năng tự xét mạnh mẽ.</a:t>
          </a:r>
        </a:p>
      </dsp:txBody>
      <dsp:txXfrm>
        <a:off x="0" y="469801"/>
        <a:ext cx="11410950" cy="467062"/>
      </dsp:txXfrm>
    </dsp:sp>
    <dsp:sp modelId="{87BFCD3C-5B45-45A1-9F72-50F004CDC317}">
      <dsp:nvSpPr>
        <dsp:cNvPr id="0" name=""/>
        <dsp:cNvSpPr/>
      </dsp:nvSpPr>
      <dsp:spPr>
        <a:xfrm>
          <a:off x="0" y="936863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D8C09-8F47-4780-A996-E53EFE964425}">
      <dsp:nvSpPr>
        <dsp:cNvPr id="0" name=""/>
        <dsp:cNvSpPr/>
      </dsp:nvSpPr>
      <dsp:spPr>
        <a:xfrm>
          <a:off x="0" y="936863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Hướng đối tượng trực giác.</a:t>
          </a:r>
        </a:p>
      </dsp:txBody>
      <dsp:txXfrm>
        <a:off x="0" y="936863"/>
        <a:ext cx="11410950" cy="467062"/>
      </dsp:txXfrm>
    </dsp:sp>
    <dsp:sp modelId="{D08E0B2A-78B1-4812-ADCE-DD7467F48549}">
      <dsp:nvSpPr>
        <dsp:cNvPr id="0" name=""/>
        <dsp:cNvSpPr/>
      </dsp:nvSpPr>
      <dsp:spPr>
        <a:xfrm>
          <a:off x="0" y="1403926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D52A0-2A6C-4A1F-AE60-D67488513751}">
      <dsp:nvSpPr>
        <dsp:cNvPr id="0" name=""/>
        <dsp:cNvSpPr/>
      </dsp:nvSpPr>
      <dsp:spPr>
        <a:xfrm>
          <a:off x="0" y="1403926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nhiên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mã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thủ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tục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1403926"/>
        <a:ext cx="11410950" cy="467062"/>
      </dsp:txXfrm>
    </dsp:sp>
    <dsp:sp modelId="{3A71C5C6-21C6-4380-BE61-A5550F201AC6}">
      <dsp:nvSpPr>
        <dsp:cNvPr id="0" name=""/>
        <dsp:cNvSpPr/>
      </dsp:nvSpPr>
      <dsp:spPr>
        <a:xfrm>
          <a:off x="0" y="1870988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DA09D-206E-4E71-970A-7F631F248207}">
      <dsp:nvSpPr>
        <dsp:cNvPr id="0" name=""/>
        <dsp:cNvSpPr/>
      </dsp:nvSpPr>
      <dsp:spPr>
        <a:xfrm>
          <a:off x="0" y="1870988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toàn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mô-đun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gói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bậc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1870988"/>
        <a:ext cx="11410950" cy="467062"/>
      </dsp:txXfrm>
    </dsp:sp>
    <dsp:sp modelId="{00DB7102-692E-4538-A32B-75D4EBA03A4C}">
      <dsp:nvSpPr>
        <dsp:cNvPr id="0" name=""/>
        <dsp:cNvSpPr/>
      </dsp:nvSpPr>
      <dsp:spPr>
        <a:xfrm>
          <a:off x="0" y="2338050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1FCC8-FD78-4A6F-A51F-24434CAF9376}">
      <dsp:nvSpPr>
        <dsp:cNvPr id="0" name=""/>
        <dsp:cNvSpPr/>
      </dsp:nvSpPr>
      <dsp:spPr>
        <a:xfrm>
          <a:off x="0" y="2338050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Xử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lỗi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ngoại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lệ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2338050"/>
        <a:ext cx="11410950" cy="467062"/>
      </dsp:txXfrm>
    </dsp:sp>
    <dsp:sp modelId="{ADDC274A-F0A4-4B4F-80D0-E72C87010D11}">
      <dsp:nvSpPr>
        <dsp:cNvPr id="0" name=""/>
        <dsp:cNvSpPr/>
      </dsp:nvSpPr>
      <dsp:spPr>
        <a:xfrm>
          <a:off x="0" y="2805113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7DE5D-D6FA-4C70-9C65-098EBA1250E4}">
      <dsp:nvSpPr>
        <dsp:cNvPr id="0" name=""/>
        <dsp:cNvSpPr/>
      </dsp:nvSpPr>
      <dsp:spPr>
        <a:xfrm>
          <a:off x="0" y="2805112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Kiểu dữ liệu động ở mức rất cao.</a:t>
          </a:r>
        </a:p>
      </dsp:txBody>
      <dsp:txXfrm>
        <a:off x="0" y="2805112"/>
        <a:ext cx="11410950" cy="467062"/>
      </dsp:txXfrm>
    </dsp:sp>
    <dsp:sp modelId="{2309DD15-C6F5-42D3-BAEC-4AC8A695A8A5}">
      <dsp:nvSpPr>
        <dsp:cNvPr id="0" name=""/>
        <dsp:cNvSpPr/>
      </dsp:nvSpPr>
      <dsp:spPr>
        <a:xfrm>
          <a:off x="0" y="3272175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B6C66-BD01-4C9B-9CF6-CA8E9FE77CBD}">
      <dsp:nvSpPr>
        <dsp:cNvPr id="0" name=""/>
        <dsp:cNvSpPr/>
      </dsp:nvSpPr>
      <dsp:spPr>
        <a:xfrm>
          <a:off x="0" y="3272175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Các thư viện chuẩn và các mô-đun ngoài bao quát hầu như mọi việc.</a:t>
          </a:r>
        </a:p>
      </dsp:txBody>
      <dsp:txXfrm>
        <a:off x="0" y="3272175"/>
        <a:ext cx="11410950" cy="467062"/>
      </dsp:txXfrm>
    </dsp:sp>
    <dsp:sp modelId="{594BB0F6-A3D4-4E95-9941-3C426B795340}">
      <dsp:nvSpPr>
        <dsp:cNvPr id="0" name=""/>
        <dsp:cNvSpPr/>
      </dsp:nvSpPr>
      <dsp:spPr>
        <a:xfrm>
          <a:off x="0" y="3739237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B307D-F2C0-4213-9911-54ABF6662B80}">
      <dsp:nvSpPr>
        <dsp:cNvPr id="0" name=""/>
        <dsp:cNvSpPr/>
      </dsp:nvSpPr>
      <dsp:spPr>
        <a:xfrm>
          <a:off x="0" y="3739237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Khả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rộng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nhúng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dàng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3739237"/>
        <a:ext cx="11410950" cy="467062"/>
      </dsp:txXfrm>
    </dsp:sp>
    <dsp:sp modelId="{0EB178B6-BCF8-4378-9821-4D7C0A62AB0E}">
      <dsp:nvSpPr>
        <dsp:cNvPr id="0" name=""/>
        <dsp:cNvSpPr/>
      </dsp:nvSpPr>
      <dsp:spPr>
        <a:xfrm>
          <a:off x="0" y="4206299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810B9-8A48-4A08-8EFF-CF5749875DAF}">
      <dsp:nvSpPr>
        <dsp:cNvPr id="0" name=""/>
        <dsp:cNvSpPr/>
      </dsp:nvSpPr>
      <dsp:spPr>
        <a:xfrm>
          <a:off x="0" y="4206299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nhúng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như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kịch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(scripting interface).</a:t>
          </a:r>
        </a:p>
      </dsp:txBody>
      <dsp:txXfrm>
        <a:off x="0" y="4206299"/>
        <a:ext cx="11410950" cy="467062"/>
      </dsp:txXfrm>
    </dsp:sp>
    <dsp:sp modelId="{16B97A45-1368-4B9F-BAF8-72E7BDA59AB1}">
      <dsp:nvSpPr>
        <dsp:cNvPr id="0" name=""/>
        <dsp:cNvSpPr/>
      </dsp:nvSpPr>
      <dsp:spPr>
        <a:xfrm>
          <a:off x="0" y="4673362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353C3-CDC7-41C6-9987-01BCFA932DD7}">
      <dsp:nvSpPr>
        <dsp:cNvPr id="0" name=""/>
        <dsp:cNvSpPr/>
      </dsp:nvSpPr>
      <dsp:spPr>
        <a:xfrm>
          <a:off x="0" y="4673362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Python mạnh mẽ và thực hiện rất nhanh.</a:t>
          </a:r>
        </a:p>
      </dsp:txBody>
      <dsp:txXfrm>
        <a:off x="0" y="4673362"/>
        <a:ext cx="11410950" cy="467062"/>
      </dsp:txXfrm>
    </dsp:sp>
    <dsp:sp modelId="{F313DB8D-3487-454F-A28A-1BDD5AD10964}">
      <dsp:nvSpPr>
        <dsp:cNvPr id="0" name=""/>
        <dsp:cNvSpPr/>
      </dsp:nvSpPr>
      <dsp:spPr>
        <a:xfrm>
          <a:off x="0" y="5140424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C8F97-5991-431D-8348-6F9F6ABF4DE5}">
      <dsp:nvSpPr>
        <dsp:cNvPr id="0" name=""/>
        <dsp:cNvSpPr/>
      </dsp:nvSpPr>
      <dsp:spPr>
        <a:xfrm>
          <a:off x="0" y="5140424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Miễn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phí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mã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nguồn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5140424"/>
        <a:ext cx="11410950" cy="467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E05A8-F11A-4C23-8C63-67F27B56BB35}">
      <dsp:nvSpPr>
        <dsp:cNvPr id="0" name=""/>
        <dsp:cNvSpPr/>
      </dsp:nvSpPr>
      <dsp:spPr>
        <a:xfrm>
          <a:off x="0" y="9330"/>
          <a:ext cx="10972800" cy="9013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/>
            <a:t>1xx (100 – 199): </a:t>
          </a:r>
          <a:r>
            <a:rPr lang="vi-VN" sz="2400" kern="1200" dirty="0" err="1"/>
            <a:t>Information</a:t>
          </a:r>
          <a:r>
            <a:rPr lang="vi-VN" sz="2400" kern="1200" dirty="0"/>
            <a:t> </a:t>
          </a:r>
          <a:r>
            <a:rPr lang="vi-VN" sz="2400" kern="1200" dirty="0" err="1"/>
            <a:t>responses</a:t>
          </a:r>
          <a:r>
            <a:rPr lang="vi-VN" sz="2400" kern="1200" dirty="0"/>
            <a:t> / Phản hồi thông tin – Yêu cầu đã được chấp nhận và quá trình xử lý yêu cầu của bạn đang được tiếp tục.</a:t>
          </a:r>
          <a:endParaRPr lang="en-US" sz="2400" kern="1200" dirty="0"/>
        </a:p>
      </dsp:txBody>
      <dsp:txXfrm>
        <a:off x="43998" y="53328"/>
        <a:ext cx="10884804" cy="813312"/>
      </dsp:txXfrm>
    </dsp:sp>
    <dsp:sp modelId="{FB7897E2-ABA5-40BD-A50E-6AD642A0B372}">
      <dsp:nvSpPr>
        <dsp:cNvPr id="0" name=""/>
        <dsp:cNvSpPr/>
      </dsp:nvSpPr>
      <dsp:spPr>
        <a:xfrm>
          <a:off x="0" y="925038"/>
          <a:ext cx="10972800" cy="9137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/>
            <a:t>2xx (200 – 299): </a:t>
          </a:r>
          <a:r>
            <a:rPr lang="vi-VN" sz="2400" kern="1200" dirty="0" err="1"/>
            <a:t>Successful</a:t>
          </a:r>
          <a:r>
            <a:rPr lang="vi-VN" sz="2400" kern="1200" dirty="0"/>
            <a:t> </a:t>
          </a:r>
          <a:r>
            <a:rPr lang="vi-VN" sz="2400" kern="1200" dirty="0" err="1"/>
            <a:t>responses</a:t>
          </a:r>
          <a:r>
            <a:rPr lang="vi-VN" sz="2400" kern="1200" dirty="0"/>
            <a:t> / Phản hồi thành công – Yêu cầu của bạn đã được máy chủ tiếp nhận, hiểu và xử lý thành công.</a:t>
          </a:r>
          <a:endParaRPr lang="en-US" sz="2400" kern="1200" dirty="0"/>
        </a:p>
      </dsp:txBody>
      <dsp:txXfrm>
        <a:off x="44607" y="969645"/>
        <a:ext cx="10883586" cy="824564"/>
      </dsp:txXfrm>
    </dsp:sp>
    <dsp:sp modelId="{AB62A4B6-A022-4497-9F80-E31C41F04527}">
      <dsp:nvSpPr>
        <dsp:cNvPr id="0" name=""/>
        <dsp:cNvSpPr/>
      </dsp:nvSpPr>
      <dsp:spPr>
        <a:xfrm>
          <a:off x="0" y="1853216"/>
          <a:ext cx="10972800" cy="880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/>
            <a:t>3xx (300 – 399): </a:t>
          </a:r>
          <a:r>
            <a:rPr lang="vi-VN" sz="2400" kern="1200" dirty="0" err="1"/>
            <a:t>Redirects</a:t>
          </a:r>
          <a:r>
            <a:rPr lang="vi-VN" sz="2400" kern="1200" dirty="0"/>
            <a:t> / Điều hướng – Phía </a:t>
          </a:r>
          <a:r>
            <a:rPr lang="vi-VN" sz="2400" kern="1200" dirty="0" err="1"/>
            <a:t>client</a:t>
          </a:r>
          <a:r>
            <a:rPr lang="vi-VN" sz="2400" kern="1200" dirty="0"/>
            <a:t> cần thực hiện hành động bổ sung để hoàn tất yêu cầu.</a:t>
          </a:r>
          <a:endParaRPr lang="en-US" sz="2400" kern="1200" dirty="0"/>
        </a:p>
      </dsp:txBody>
      <dsp:txXfrm>
        <a:off x="43001" y="1896217"/>
        <a:ext cx="10886798" cy="794873"/>
      </dsp:txXfrm>
    </dsp:sp>
    <dsp:sp modelId="{6903B50C-FD85-4BCD-90CF-FD1E1C78E288}">
      <dsp:nvSpPr>
        <dsp:cNvPr id="0" name=""/>
        <dsp:cNvSpPr/>
      </dsp:nvSpPr>
      <dsp:spPr>
        <a:xfrm>
          <a:off x="0" y="2748491"/>
          <a:ext cx="10972800" cy="12468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/>
            <a:t>4xx (400 – 499): </a:t>
          </a:r>
          <a:r>
            <a:rPr lang="vi-VN" sz="2400" kern="1200" dirty="0" err="1"/>
            <a:t>Client</a:t>
          </a:r>
          <a:r>
            <a:rPr lang="vi-VN" sz="2400" kern="1200" dirty="0"/>
            <a:t> </a:t>
          </a:r>
          <a:r>
            <a:rPr lang="vi-VN" sz="2400" kern="1200" dirty="0" err="1"/>
            <a:t>errors</a:t>
          </a:r>
          <a:r>
            <a:rPr lang="vi-VN" sz="2400" kern="1200" dirty="0"/>
            <a:t> / Lỗi phía </a:t>
          </a:r>
          <a:r>
            <a:rPr lang="vi-VN" sz="2400" kern="1200" dirty="0" err="1"/>
            <a:t>client</a:t>
          </a:r>
          <a:r>
            <a:rPr lang="vi-VN" sz="2400" kern="1200" dirty="0"/>
            <a:t> – Yêu cầu không thể hoàn tất hoặc yêu cầu chứa cú pháp không chính xác. 4xx sẽ hiện ra khi có lỗi từ phía </a:t>
          </a:r>
          <a:r>
            <a:rPr lang="vi-VN" sz="2400" kern="1200" dirty="0" err="1"/>
            <a:t>client</a:t>
          </a:r>
          <a:r>
            <a:rPr lang="vi-VN" sz="2400" kern="1200" dirty="0"/>
            <a:t> do không đưa ra yêu cầu hợp lệ.</a:t>
          </a:r>
          <a:endParaRPr lang="en-US" sz="2400" kern="1200" dirty="0"/>
        </a:p>
      </dsp:txBody>
      <dsp:txXfrm>
        <a:off x="60866" y="2809357"/>
        <a:ext cx="10851068" cy="1125111"/>
      </dsp:txXfrm>
    </dsp:sp>
    <dsp:sp modelId="{777060AC-6DF6-419E-8D30-DAB9B6FC11EC}">
      <dsp:nvSpPr>
        <dsp:cNvPr id="0" name=""/>
        <dsp:cNvSpPr/>
      </dsp:nvSpPr>
      <dsp:spPr>
        <a:xfrm>
          <a:off x="0" y="4009735"/>
          <a:ext cx="10972800" cy="9200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/>
            <a:t>5xx (500 – 599): Server </a:t>
          </a:r>
          <a:r>
            <a:rPr lang="vi-VN" sz="2400" kern="1200" dirty="0" err="1"/>
            <a:t>errors</a:t>
          </a:r>
          <a:r>
            <a:rPr lang="vi-VN" sz="2400" kern="1200" dirty="0"/>
            <a:t> / Lỗi phía máy chủ – Máy chủ không thể hoàn thành yêu cầu được cho là hợp lệ</a:t>
          </a:r>
          <a:endParaRPr lang="en-US" sz="2400" kern="1200" dirty="0"/>
        </a:p>
      </dsp:txBody>
      <dsp:txXfrm>
        <a:off x="44912" y="4054647"/>
        <a:ext cx="10882976" cy="8301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CB984-DA33-4F32-BE71-6DFC6FC119B1}">
      <dsp:nvSpPr>
        <dsp:cNvPr id="0" name=""/>
        <dsp:cNvSpPr/>
      </dsp:nvSpPr>
      <dsp:spPr>
        <a:xfrm>
          <a:off x="0" y="2430"/>
          <a:ext cx="54735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45050-CFDC-4790-A5BE-A46BAC9B502E}">
      <dsp:nvSpPr>
        <dsp:cNvPr id="0" name=""/>
        <dsp:cNvSpPr/>
      </dsp:nvSpPr>
      <dsp:spPr>
        <a:xfrm>
          <a:off x="0" y="2430"/>
          <a:ext cx="5473546" cy="165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200 Ok – Request has succeeded.</a:t>
          </a:r>
        </a:p>
      </dsp:txBody>
      <dsp:txXfrm>
        <a:off x="0" y="2430"/>
        <a:ext cx="5473546" cy="1657731"/>
      </dsp:txXfrm>
    </dsp:sp>
    <dsp:sp modelId="{CF58A0CD-DC3B-4C16-8910-7F5C6B938486}">
      <dsp:nvSpPr>
        <dsp:cNvPr id="0" name=""/>
        <dsp:cNvSpPr/>
      </dsp:nvSpPr>
      <dsp:spPr>
        <a:xfrm>
          <a:off x="0" y="1660162"/>
          <a:ext cx="5473546" cy="0"/>
        </a:xfrm>
        <a:prstGeom prst="line">
          <a:avLst/>
        </a:prstGeom>
        <a:solidFill>
          <a:schemeClr val="accent2">
            <a:hueOff val="10062922"/>
            <a:satOff val="-94"/>
            <a:lumOff val="2843"/>
            <a:alphaOff val="0"/>
          </a:schemeClr>
        </a:solidFill>
        <a:ln w="12700" cap="flat" cmpd="sng" algn="ctr">
          <a:solidFill>
            <a:schemeClr val="accent2">
              <a:hueOff val="10062922"/>
              <a:satOff val="-94"/>
              <a:lumOff val="2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57443-63AC-4E54-8453-05BB8C8457E7}">
      <dsp:nvSpPr>
        <dsp:cNvPr id="0" name=""/>
        <dsp:cNvSpPr/>
      </dsp:nvSpPr>
      <dsp:spPr>
        <a:xfrm>
          <a:off x="0" y="1660162"/>
          <a:ext cx="5473546" cy="165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201 Created – A new resource has been created as a result</a:t>
          </a:r>
        </a:p>
      </dsp:txBody>
      <dsp:txXfrm>
        <a:off x="0" y="1660162"/>
        <a:ext cx="5473546" cy="1657731"/>
      </dsp:txXfrm>
    </dsp:sp>
    <dsp:sp modelId="{0DC648F8-62A1-40BD-8FCD-7166BFD014A9}">
      <dsp:nvSpPr>
        <dsp:cNvPr id="0" name=""/>
        <dsp:cNvSpPr/>
      </dsp:nvSpPr>
      <dsp:spPr>
        <a:xfrm>
          <a:off x="0" y="3317893"/>
          <a:ext cx="5473546" cy="0"/>
        </a:xfrm>
        <a:prstGeom prst="line">
          <a:avLst/>
        </a:prstGeom>
        <a:solidFill>
          <a:schemeClr val="accent2">
            <a:hueOff val="20125844"/>
            <a:satOff val="-187"/>
            <a:lumOff val="5687"/>
            <a:alphaOff val="0"/>
          </a:schemeClr>
        </a:solidFill>
        <a:ln w="12700" cap="flat" cmpd="sng" algn="ctr">
          <a:solidFill>
            <a:schemeClr val="accent2">
              <a:hueOff val="20125844"/>
              <a:satOff val="-187"/>
              <a:lumOff val="5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D3FF2-D18B-46DA-ACA4-8F2F4CCDAAB4}">
      <dsp:nvSpPr>
        <dsp:cNvPr id="0" name=""/>
        <dsp:cNvSpPr/>
      </dsp:nvSpPr>
      <dsp:spPr>
        <a:xfrm>
          <a:off x="0" y="3317893"/>
          <a:ext cx="5473546" cy="165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204 No Content – No need to return a response body</a:t>
          </a:r>
        </a:p>
      </dsp:txBody>
      <dsp:txXfrm>
        <a:off x="0" y="3317893"/>
        <a:ext cx="5473546" cy="16577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6BA33-29AE-4E43-8574-07A2A68C941B}">
      <dsp:nvSpPr>
        <dsp:cNvPr id="0" name=""/>
        <dsp:cNvSpPr/>
      </dsp:nvSpPr>
      <dsp:spPr>
        <a:xfrm>
          <a:off x="0" y="3201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B5635-FB2B-4D8E-9E33-736373849683}">
      <dsp:nvSpPr>
        <dsp:cNvPr id="0" name=""/>
        <dsp:cNvSpPr/>
      </dsp:nvSpPr>
      <dsp:spPr>
        <a:xfrm>
          <a:off x="0" y="3201"/>
          <a:ext cx="10962084" cy="95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400 Bad Request: The request could not be understood by the server due to incorrect syntax</a:t>
          </a:r>
        </a:p>
      </dsp:txBody>
      <dsp:txXfrm>
        <a:off x="0" y="3201"/>
        <a:ext cx="10962084" cy="955427"/>
      </dsp:txXfrm>
    </dsp:sp>
    <dsp:sp modelId="{61668FB8-1C5C-4129-83B8-36921E8793F8}">
      <dsp:nvSpPr>
        <dsp:cNvPr id="0" name=""/>
        <dsp:cNvSpPr/>
      </dsp:nvSpPr>
      <dsp:spPr>
        <a:xfrm>
          <a:off x="0" y="958628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84380-CA8A-48B9-95DA-138E3B21C2FD}">
      <dsp:nvSpPr>
        <dsp:cNvPr id="0" name=""/>
        <dsp:cNvSpPr/>
      </dsp:nvSpPr>
      <dsp:spPr>
        <a:xfrm>
          <a:off x="0" y="958628"/>
          <a:ext cx="10972800" cy="6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401 Unauthorized: Request requires user authentication</a:t>
          </a:r>
        </a:p>
      </dsp:txBody>
      <dsp:txXfrm>
        <a:off x="0" y="958628"/>
        <a:ext cx="10972800" cy="614940"/>
      </dsp:txXfrm>
    </dsp:sp>
    <dsp:sp modelId="{8DC332A0-FBAF-45F2-BD99-1F5C4502A990}">
      <dsp:nvSpPr>
        <dsp:cNvPr id="0" name=""/>
        <dsp:cNvSpPr/>
      </dsp:nvSpPr>
      <dsp:spPr>
        <a:xfrm>
          <a:off x="0" y="1573569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6FC08-F3A1-4A2D-8391-A30127B70459}">
      <dsp:nvSpPr>
        <dsp:cNvPr id="0" name=""/>
        <dsp:cNvSpPr/>
      </dsp:nvSpPr>
      <dsp:spPr>
        <a:xfrm>
          <a:off x="0" y="1573569"/>
          <a:ext cx="10972800" cy="6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403 Forbidden: Unauthorized request</a:t>
          </a:r>
        </a:p>
      </dsp:txBody>
      <dsp:txXfrm>
        <a:off x="0" y="1573569"/>
        <a:ext cx="10972800" cy="614940"/>
      </dsp:txXfrm>
    </dsp:sp>
    <dsp:sp modelId="{CAFF0FED-019A-47D1-A540-361A4B3CD31C}">
      <dsp:nvSpPr>
        <dsp:cNvPr id="0" name=""/>
        <dsp:cNvSpPr/>
      </dsp:nvSpPr>
      <dsp:spPr>
        <a:xfrm>
          <a:off x="0" y="218851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54BD1-6084-492C-85FC-1747CBD60BEE}">
      <dsp:nvSpPr>
        <dsp:cNvPr id="0" name=""/>
        <dsp:cNvSpPr/>
      </dsp:nvSpPr>
      <dsp:spPr>
        <a:xfrm>
          <a:off x="0" y="2188510"/>
          <a:ext cx="10972800" cy="6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404 Not Found</a:t>
          </a:r>
        </a:p>
      </dsp:txBody>
      <dsp:txXfrm>
        <a:off x="0" y="2188510"/>
        <a:ext cx="10972800" cy="614940"/>
      </dsp:txXfrm>
    </dsp:sp>
    <dsp:sp modelId="{2E054C63-7849-437C-8144-F5ED8B2C635D}">
      <dsp:nvSpPr>
        <dsp:cNvPr id="0" name=""/>
        <dsp:cNvSpPr/>
      </dsp:nvSpPr>
      <dsp:spPr>
        <a:xfrm>
          <a:off x="0" y="280345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C2326-5004-4051-A259-207996734526}">
      <dsp:nvSpPr>
        <dsp:cNvPr id="0" name=""/>
        <dsp:cNvSpPr/>
      </dsp:nvSpPr>
      <dsp:spPr>
        <a:xfrm>
          <a:off x="0" y="2803450"/>
          <a:ext cx="10972800" cy="6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405 Method Not Allowed</a:t>
          </a:r>
        </a:p>
      </dsp:txBody>
      <dsp:txXfrm>
        <a:off x="0" y="2803450"/>
        <a:ext cx="10972800" cy="614940"/>
      </dsp:txXfrm>
    </dsp:sp>
    <dsp:sp modelId="{1C7F765F-AE07-4738-9BB8-708E73B3C4DC}">
      <dsp:nvSpPr>
        <dsp:cNvPr id="0" name=""/>
        <dsp:cNvSpPr/>
      </dsp:nvSpPr>
      <dsp:spPr>
        <a:xfrm>
          <a:off x="0" y="3418391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09017-DADC-4C9A-AAC9-38AA53A7D4D3}">
      <dsp:nvSpPr>
        <dsp:cNvPr id="0" name=""/>
        <dsp:cNvSpPr/>
      </dsp:nvSpPr>
      <dsp:spPr>
        <a:xfrm>
          <a:off x="0" y="3418391"/>
          <a:ext cx="10972800" cy="6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422 </a:t>
          </a:r>
          <a:r>
            <a:rPr lang="en-US" sz="2400" kern="1200" dirty="0" err="1"/>
            <a:t>Unprocessable</a:t>
          </a:r>
          <a:r>
            <a:rPr lang="en-US" sz="2400" kern="1200" dirty="0"/>
            <a:t> Entity</a:t>
          </a:r>
        </a:p>
      </dsp:txBody>
      <dsp:txXfrm>
        <a:off x="0" y="3418391"/>
        <a:ext cx="10972800" cy="6149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7A5F6-4D37-4D33-97DF-BF9EF5087CA3}">
      <dsp:nvSpPr>
        <dsp:cNvPr id="0" name=""/>
        <dsp:cNvSpPr/>
      </dsp:nvSpPr>
      <dsp:spPr>
        <a:xfrm>
          <a:off x="0" y="197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EC7DC-480B-4A4C-BD30-0025AD22134B}">
      <dsp:nvSpPr>
        <dsp:cNvPr id="0" name=""/>
        <dsp:cNvSpPr/>
      </dsp:nvSpPr>
      <dsp:spPr>
        <a:xfrm>
          <a:off x="0" y="1970"/>
          <a:ext cx="10972800" cy="134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500 Internal Server Error – Unexpected condition</a:t>
          </a:r>
        </a:p>
      </dsp:txBody>
      <dsp:txXfrm>
        <a:off x="0" y="1970"/>
        <a:ext cx="10972800" cy="1344197"/>
      </dsp:txXfrm>
    </dsp:sp>
    <dsp:sp modelId="{655C1C51-3135-4683-9164-817503D2D234}">
      <dsp:nvSpPr>
        <dsp:cNvPr id="0" name=""/>
        <dsp:cNvSpPr/>
      </dsp:nvSpPr>
      <dsp:spPr>
        <a:xfrm>
          <a:off x="0" y="1346168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D2EA2-50E9-4C78-B583-CCF3E18F1D13}">
      <dsp:nvSpPr>
        <dsp:cNvPr id="0" name=""/>
        <dsp:cNvSpPr/>
      </dsp:nvSpPr>
      <dsp:spPr>
        <a:xfrm>
          <a:off x="0" y="1346168"/>
          <a:ext cx="10972800" cy="134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503 Service Unavailable</a:t>
          </a:r>
        </a:p>
      </dsp:txBody>
      <dsp:txXfrm>
        <a:off x="0" y="1346168"/>
        <a:ext cx="10972800" cy="1344197"/>
      </dsp:txXfrm>
    </dsp:sp>
    <dsp:sp modelId="{DA4BAC93-376D-4C14-8668-CEA3CFF5A30B}">
      <dsp:nvSpPr>
        <dsp:cNvPr id="0" name=""/>
        <dsp:cNvSpPr/>
      </dsp:nvSpPr>
      <dsp:spPr>
        <a:xfrm>
          <a:off x="0" y="2690365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39A39-A1F8-4823-9153-8B2A9676F2B1}">
      <dsp:nvSpPr>
        <dsp:cNvPr id="0" name=""/>
        <dsp:cNvSpPr/>
      </dsp:nvSpPr>
      <dsp:spPr>
        <a:xfrm>
          <a:off x="0" y="2690365"/>
          <a:ext cx="10972800" cy="134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504 Gateway Timeout</a:t>
          </a:r>
        </a:p>
      </dsp:txBody>
      <dsp:txXfrm>
        <a:off x="0" y="2690365"/>
        <a:ext cx="10972800" cy="13441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978AB-8F22-47EA-9A39-CAABAF76DD92}">
      <dsp:nvSpPr>
        <dsp:cNvPr id="0" name=""/>
        <dsp:cNvSpPr/>
      </dsp:nvSpPr>
      <dsp:spPr>
        <a:xfrm>
          <a:off x="0" y="319254"/>
          <a:ext cx="5473546" cy="13985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Controller</a:t>
          </a:r>
          <a:r>
            <a:rPr lang="en-US" sz="2500" kern="1200" dirty="0"/>
            <a:t> </a:t>
          </a:r>
          <a:r>
            <a:rPr lang="en-US" sz="2500" kern="1200" dirty="0" err="1"/>
            <a:t>tương</a:t>
          </a:r>
          <a:r>
            <a:rPr lang="en-US" sz="2500" kern="1200" dirty="0"/>
            <a:t> </a:t>
          </a:r>
          <a:r>
            <a:rPr lang="en-US" sz="2500" kern="1200" dirty="0" err="1"/>
            <a:t>tác</a:t>
          </a:r>
          <a:r>
            <a:rPr lang="en-US" sz="2500" kern="1200" dirty="0"/>
            <a:t> </a:t>
          </a:r>
          <a:r>
            <a:rPr lang="en-US" sz="2500" kern="1200" dirty="0" err="1"/>
            <a:t>với</a:t>
          </a:r>
          <a:r>
            <a:rPr lang="en-US" sz="2500" kern="1200" dirty="0"/>
            <a:t> qua </a:t>
          </a:r>
          <a:r>
            <a:rPr lang="en-US" sz="2500" kern="1200" dirty="0" err="1"/>
            <a:t>lại</a:t>
          </a:r>
          <a:r>
            <a:rPr lang="en-US" sz="2500" kern="1200" dirty="0"/>
            <a:t> </a:t>
          </a:r>
          <a:r>
            <a:rPr lang="en-US" sz="2500" kern="1200" dirty="0" err="1"/>
            <a:t>với</a:t>
          </a:r>
          <a:r>
            <a:rPr lang="en-US" sz="2500" kern="1200" dirty="0"/>
            <a:t> </a:t>
          </a:r>
          <a:r>
            <a:rPr lang="en-US" sz="2500" b="1" kern="1200" dirty="0"/>
            <a:t>View</a:t>
          </a:r>
          <a:endParaRPr lang="en-US" sz="2500" kern="1200" dirty="0"/>
        </a:p>
      </dsp:txBody>
      <dsp:txXfrm>
        <a:off x="68270" y="387524"/>
        <a:ext cx="5337006" cy="1261975"/>
      </dsp:txXfrm>
    </dsp:sp>
    <dsp:sp modelId="{E45C9977-3831-4C46-BA63-6DCE07B00BF3}">
      <dsp:nvSpPr>
        <dsp:cNvPr id="0" name=""/>
        <dsp:cNvSpPr/>
      </dsp:nvSpPr>
      <dsp:spPr>
        <a:xfrm>
          <a:off x="0" y="1789770"/>
          <a:ext cx="5473546" cy="1398515"/>
        </a:xfrm>
        <a:prstGeom prst="roundRect">
          <a:avLst/>
        </a:prstGeom>
        <a:solidFill>
          <a:schemeClr val="accent2">
            <a:hueOff val="10062922"/>
            <a:satOff val="-94"/>
            <a:lumOff val="2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Controller</a:t>
          </a:r>
          <a:r>
            <a:rPr lang="en-US" sz="2500" kern="1200"/>
            <a:t> tương tác qua lại với </a:t>
          </a:r>
          <a:r>
            <a:rPr lang="en-US" sz="2500" b="1" kern="1200"/>
            <a:t>Model</a:t>
          </a:r>
          <a:endParaRPr lang="en-US" sz="2500" kern="1200"/>
        </a:p>
      </dsp:txBody>
      <dsp:txXfrm>
        <a:off x="68270" y="1858040"/>
        <a:ext cx="5337006" cy="1261975"/>
      </dsp:txXfrm>
    </dsp:sp>
    <dsp:sp modelId="{631DB4F0-9508-4C06-B9BF-A8A8BCE3B9CE}">
      <dsp:nvSpPr>
        <dsp:cNvPr id="0" name=""/>
        <dsp:cNvSpPr/>
      </dsp:nvSpPr>
      <dsp:spPr>
        <a:xfrm>
          <a:off x="0" y="3260285"/>
          <a:ext cx="5473546" cy="1398515"/>
        </a:xfrm>
        <a:prstGeom prst="roundRect">
          <a:avLst/>
        </a:prstGeom>
        <a:solidFill>
          <a:schemeClr val="accent2">
            <a:hueOff val="20125844"/>
            <a:satOff val="-187"/>
            <a:lumOff val="5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Model</a:t>
          </a:r>
          <a:r>
            <a:rPr lang="en-US" sz="2500" kern="1200" dirty="0"/>
            <a:t> </a:t>
          </a:r>
          <a:r>
            <a:rPr lang="en-US" sz="2500" kern="1200" dirty="0" err="1"/>
            <a:t>và</a:t>
          </a:r>
          <a:r>
            <a:rPr lang="en-US" sz="2500" kern="1200" dirty="0"/>
            <a:t> </a:t>
          </a:r>
          <a:r>
            <a:rPr lang="en-US" sz="2500" b="1" kern="1200" dirty="0"/>
            <a:t>View</a:t>
          </a:r>
          <a:r>
            <a:rPr lang="en-US" sz="2500" kern="1200" dirty="0"/>
            <a:t> </a:t>
          </a:r>
          <a:r>
            <a:rPr lang="en-US" sz="2500" kern="1200" dirty="0" err="1"/>
            <a:t>không</a:t>
          </a:r>
          <a:r>
            <a:rPr lang="en-US" sz="2500" kern="1200" dirty="0"/>
            <a:t> </a:t>
          </a:r>
          <a:r>
            <a:rPr lang="en-US" sz="2500" kern="1200" dirty="0" err="1"/>
            <a:t>có</a:t>
          </a:r>
          <a:r>
            <a:rPr lang="en-US" sz="2500" kern="1200" dirty="0"/>
            <a:t> </a:t>
          </a:r>
          <a:r>
            <a:rPr lang="en-US" sz="2500" kern="1200" dirty="0" err="1"/>
            <a:t>sự</a:t>
          </a:r>
          <a:r>
            <a:rPr lang="en-US" sz="2500" kern="1200" dirty="0"/>
            <a:t> </a:t>
          </a:r>
          <a:r>
            <a:rPr lang="en-US" sz="2500" kern="1200" dirty="0" err="1"/>
            <a:t>tương</a:t>
          </a:r>
          <a:r>
            <a:rPr lang="en-US" sz="2500" kern="1200" dirty="0"/>
            <a:t> </a:t>
          </a:r>
          <a:r>
            <a:rPr lang="en-US" sz="2500" kern="1200" dirty="0" err="1"/>
            <a:t>tác</a:t>
          </a:r>
          <a:r>
            <a:rPr lang="en-US" sz="2500" kern="1200" dirty="0"/>
            <a:t> </a:t>
          </a:r>
          <a:r>
            <a:rPr lang="en-US" sz="2500" kern="1200" dirty="0" err="1"/>
            <a:t>với</a:t>
          </a:r>
          <a:r>
            <a:rPr lang="en-US" sz="2500" kern="1200" dirty="0"/>
            <a:t> </a:t>
          </a:r>
          <a:r>
            <a:rPr lang="en-US" sz="2500" kern="1200" dirty="0" err="1"/>
            <a:t>nhau</a:t>
          </a:r>
          <a:r>
            <a:rPr lang="en-US" sz="2500" kern="1200" dirty="0"/>
            <a:t> </a:t>
          </a:r>
          <a:r>
            <a:rPr lang="en-US" sz="2500" kern="1200" dirty="0" err="1"/>
            <a:t>mà</a:t>
          </a:r>
          <a:r>
            <a:rPr lang="en-US" sz="2500" kern="1200" dirty="0"/>
            <a:t> </a:t>
          </a:r>
          <a:r>
            <a:rPr lang="en-US" sz="2500" kern="1200" dirty="0" err="1"/>
            <a:t>nó</a:t>
          </a:r>
          <a:r>
            <a:rPr lang="en-US" sz="2500" kern="1200" dirty="0"/>
            <a:t> </a:t>
          </a:r>
          <a:r>
            <a:rPr lang="en-US" sz="2500" kern="1200" dirty="0" err="1"/>
            <a:t>tương</a:t>
          </a:r>
          <a:r>
            <a:rPr lang="en-US" sz="2500" kern="1200" dirty="0"/>
            <a:t> </a:t>
          </a:r>
          <a:r>
            <a:rPr lang="en-US" sz="2500" kern="1200" dirty="0" err="1"/>
            <a:t>tác</a:t>
          </a:r>
          <a:r>
            <a:rPr lang="en-US" sz="2500" kern="1200" dirty="0"/>
            <a:t> </a:t>
          </a:r>
          <a:r>
            <a:rPr lang="en-US" sz="2500" kern="1200" dirty="0" err="1"/>
            <a:t>với</a:t>
          </a:r>
          <a:r>
            <a:rPr lang="en-US" sz="2500" kern="1200" dirty="0"/>
            <a:t> </a:t>
          </a:r>
          <a:r>
            <a:rPr lang="en-US" sz="2500" kern="1200" dirty="0" err="1"/>
            <a:t>nhau</a:t>
          </a:r>
          <a:r>
            <a:rPr lang="en-US" sz="2500" kern="1200" dirty="0"/>
            <a:t> </a:t>
          </a:r>
          <a:r>
            <a:rPr lang="en-US" sz="2500" kern="1200" dirty="0" err="1"/>
            <a:t>thông</a:t>
          </a:r>
          <a:r>
            <a:rPr lang="en-US" sz="2500" kern="1200" dirty="0"/>
            <a:t> qua </a:t>
          </a:r>
          <a:r>
            <a:rPr lang="en-US" sz="2500" b="1" kern="1200" dirty="0"/>
            <a:t>Controller</a:t>
          </a:r>
          <a:r>
            <a:rPr lang="en-US" sz="2500" kern="1200" dirty="0"/>
            <a:t>.</a:t>
          </a:r>
        </a:p>
      </dsp:txBody>
      <dsp:txXfrm>
        <a:off x="68270" y="3328555"/>
        <a:ext cx="5337006" cy="12619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C16A2-A54A-4CDF-BC77-B48C9430A99E}">
      <dsp:nvSpPr>
        <dsp:cNvPr id="0" name=""/>
        <dsp:cNvSpPr/>
      </dsp:nvSpPr>
      <dsp:spPr>
        <a:xfrm>
          <a:off x="0" y="3174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D96A3-8DD1-4B17-9E56-692D85AB4EFC}">
      <dsp:nvSpPr>
        <dsp:cNvPr id="0" name=""/>
        <dsp:cNvSpPr/>
      </dsp:nvSpPr>
      <dsp:spPr>
        <a:xfrm>
          <a:off x="0" y="3174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Detail():tên action method</a:t>
          </a:r>
        </a:p>
      </dsp:txBody>
      <dsp:txXfrm>
        <a:off x="0" y="3174"/>
        <a:ext cx="5991226" cy="541238"/>
      </dsp:txXfrm>
    </dsp:sp>
    <dsp:sp modelId="{74D34C30-51DE-4AF8-9318-9D96C2159BC3}">
      <dsp:nvSpPr>
        <dsp:cNvPr id="0" name=""/>
        <dsp:cNvSpPr/>
      </dsp:nvSpPr>
      <dsp:spPr>
        <a:xfrm>
          <a:off x="0" y="544412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F20E6-39CB-463B-8650-41573F161C99}">
      <dsp:nvSpPr>
        <dsp:cNvPr id="0" name=""/>
        <dsp:cNvSpPr/>
      </dsp:nvSpPr>
      <dsp:spPr>
        <a:xfrm>
          <a:off x="0" y="544412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IActionResult:kiểu trả về</a:t>
          </a:r>
        </a:p>
      </dsp:txBody>
      <dsp:txXfrm>
        <a:off x="0" y="544412"/>
        <a:ext cx="5991226" cy="541238"/>
      </dsp:txXfrm>
    </dsp:sp>
    <dsp:sp modelId="{B7FE2856-44AA-4365-A9F6-C3338302105D}">
      <dsp:nvSpPr>
        <dsp:cNvPr id="0" name=""/>
        <dsp:cNvSpPr/>
      </dsp:nvSpPr>
      <dsp:spPr>
        <a:xfrm>
          <a:off x="0" y="1085650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C1257-52B8-4CEE-B60D-EF9E240F228F}">
      <dsp:nvSpPr>
        <dsp:cNvPr id="0" name=""/>
        <dsp:cNvSpPr/>
      </dsp:nvSpPr>
      <dsp:spPr>
        <a:xfrm>
          <a:off x="0" y="1085650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Id:tham số đầu vào</a:t>
          </a:r>
        </a:p>
      </dsp:txBody>
      <dsp:txXfrm>
        <a:off x="0" y="1085650"/>
        <a:ext cx="5991226" cy="541238"/>
      </dsp:txXfrm>
    </dsp:sp>
    <dsp:sp modelId="{4A7287FB-29B5-4482-8D6D-22F3947C345C}">
      <dsp:nvSpPr>
        <dsp:cNvPr id="0" name=""/>
        <dsp:cNvSpPr/>
      </dsp:nvSpPr>
      <dsp:spPr>
        <a:xfrm>
          <a:off x="0" y="1626888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D87B9-2903-4090-9791-505E5C907E87}">
      <dsp:nvSpPr>
        <dsp:cNvPr id="0" name=""/>
        <dsp:cNvSpPr/>
      </dsp:nvSpPr>
      <dsp:spPr>
        <a:xfrm>
          <a:off x="0" y="1626888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View():được định nghĩa trong base controller class trả về ActionResult</a:t>
          </a:r>
        </a:p>
      </dsp:txBody>
      <dsp:txXfrm>
        <a:off x="0" y="1626888"/>
        <a:ext cx="5991226" cy="541238"/>
      </dsp:txXfrm>
    </dsp:sp>
    <dsp:sp modelId="{5C3EDFEB-F846-4CBA-B3C9-DEC39F050A7A}">
      <dsp:nvSpPr>
        <dsp:cNvPr id="0" name=""/>
        <dsp:cNvSpPr/>
      </dsp:nvSpPr>
      <dsp:spPr>
        <a:xfrm>
          <a:off x="0" y="2168126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622B3-34C2-4FB9-BB83-CF73ECE90DA0}">
      <dsp:nvSpPr>
        <dsp:cNvPr id="0" name=""/>
        <dsp:cNvSpPr/>
      </dsp:nvSpPr>
      <dsp:spPr>
        <a:xfrm>
          <a:off x="0" y="2168126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Phương</a:t>
          </a:r>
          <a:r>
            <a:rPr lang="en-US" sz="1800" kern="1200" dirty="0"/>
            <a:t> </a:t>
          </a:r>
          <a:r>
            <a:rPr lang="en-US" sz="1800" kern="1200" dirty="0" err="1"/>
            <a:t>thức</a:t>
          </a:r>
          <a:r>
            <a:rPr lang="en-US" sz="1800" kern="1200" dirty="0"/>
            <a:t> </a:t>
          </a:r>
          <a:r>
            <a:rPr lang="en-US" sz="1800" kern="1200" dirty="0" err="1"/>
            <a:t>ActionResult</a:t>
          </a:r>
          <a:endParaRPr lang="en-US" sz="1800" kern="1200" dirty="0"/>
        </a:p>
      </dsp:txBody>
      <dsp:txXfrm>
        <a:off x="0" y="2168126"/>
        <a:ext cx="5991226" cy="541238"/>
      </dsp:txXfrm>
    </dsp:sp>
    <dsp:sp modelId="{2A820F45-ACDA-4F3C-828E-BFD7DA293C94}">
      <dsp:nvSpPr>
        <dsp:cNvPr id="0" name=""/>
        <dsp:cNvSpPr/>
      </dsp:nvSpPr>
      <dsp:spPr>
        <a:xfrm>
          <a:off x="0" y="2709364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D9FED-C323-4F3A-A29B-B2BC83D2564D}">
      <dsp:nvSpPr>
        <dsp:cNvPr id="0" name=""/>
        <dsp:cNvSpPr/>
      </dsp:nvSpPr>
      <dsp:spPr>
        <a:xfrm>
          <a:off x="0" y="2709364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Các phương thức thường gặp nhất</a:t>
          </a:r>
        </a:p>
      </dsp:txBody>
      <dsp:txXfrm>
        <a:off x="0" y="2709364"/>
        <a:ext cx="5991226" cy="541238"/>
      </dsp:txXfrm>
    </dsp:sp>
    <dsp:sp modelId="{8B9E5580-8C02-4A62-B622-FE4CCBB33CB8}">
      <dsp:nvSpPr>
        <dsp:cNvPr id="0" name=""/>
        <dsp:cNvSpPr/>
      </dsp:nvSpPr>
      <dsp:spPr>
        <a:xfrm>
          <a:off x="0" y="3250603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1FAFF-B3F0-49F7-BE12-99BD4EC7AF91}">
      <dsp:nvSpPr>
        <dsp:cNvPr id="0" name=""/>
        <dsp:cNvSpPr/>
      </dsp:nvSpPr>
      <dsp:spPr>
        <a:xfrm>
          <a:off x="0" y="3250603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View():</a:t>
          </a:r>
          <a:r>
            <a:rPr lang="en-US" sz="1800" kern="1200" dirty="0" err="1"/>
            <a:t>trả</a:t>
          </a:r>
          <a:r>
            <a:rPr lang="en-US" sz="1800" kern="1200" dirty="0"/>
            <a:t> </a:t>
          </a:r>
          <a:r>
            <a:rPr lang="en-US" sz="1800" kern="1200" dirty="0" err="1"/>
            <a:t>về</a:t>
          </a:r>
          <a:r>
            <a:rPr lang="en-US" sz="1800" kern="1200" dirty="0"/>
            <a:t> </a:t>
          </a:r>
          <a:r>
            <a:rPr lang="en-US" sz="1800" kern="1200" dirty="0" err="1"/>
            <a:t>kết</a:t>
          </a:r>
          <a:r>
            <a:rPr lang="en-US" sz="1800" kern="1200" dirty="0"/>
            <a:t> </a:t>
          </a:r>
          <a:r>
            <a:rPr lang="en-US" sz="1800" kern="1200" dirty="0" err="1"/>
            <a:t>quả</a:t>
          </a:r>
          <a:r>
            <a:rPr lang="en-US" sz="1800" kern="1200" dirty="0"/>
            <a:t> </a:t>
          </a:r>
          <a:r>
            <a:rPr lang="en-US" sz="1800" kern="1200" dirty="0" err="1"/>
            <a:t>chứa</a:t>
          </a:r>
          <a:r>
            <a:rPr lang="en-US" sz="1800" kern="1200" dirty="0"/>
            <a:t> HTML</a:t>
          </a:r>
        </a:p>
      </dsp:txBody>
      <dsp:txXfrm>
        <a:off x="0" y="3250603"/>
        <a:ext cx="5991226" cy="541238"/>
      </dsp:txXfrm>
    </dsp:sp>
    <dsp:sp modelId="{5A54D89C-C3BE-452A-B302-D3933393A240}">
      <dsp:nvSpPr>
        <dsp:cNvPr id="0" name=""/>
        <dsp:cNvSpPr/>
      </dsp:nvSpPr>
      <dsp:spPr>
        <a:xfrm>
          <a:off x="0" y="3791841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B3C62-690D-4783-A181-99E709B25B15}">
      <dsp:nvSpPr>
        <dsp:cNvPr id="0" name=""/>
        <dsp:cNvSpPr/>
      </dsp:nvSpPr>
      <dsp:spPr>
        <a:xfrm>
          <a:off x="0" y="3791841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Content():trả về kết quả chứa chuỗi ký tự</a:t>
          </a:r>
        </a:p>
      </dsp:txBody>
      <dsp:txXfrm>
        <a:off x="0" y="3791841"/>
        <a:ext cx="5991226" cy="541238"/>
      </dsp:txXfrm>
    </dsp:sp>
    <dsp:sp modelId="{E5AE5F5D-6103-4743-9896-48858E6C23BB}">
      <dsp:nvSpPr>
        <dsp:cNvPr id="0" name=""/>
        <dsp:cNvSpPr/>
      </dsp:nvSpPr>
      <dsp:spPr>
        <a:xfrm>
          <a:off x="0" y="4333079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3D584-27AC-459D-BECF-E922A84284E7}">
      <dsp:nvSpPr>
        <dsp:cNvPr id="0" name=""/>
        <dsp:cNvSpPr/>
      </dsp:nvSpPr>
      <dsp:spPr>
        <a:xfrm>
          <a:off x="0" y="4333079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Redirect():chuyển hướng người dùng</a:t>
          </a:r>
        </a:p>
      </dsp:txBody>
      <dsp:txXfrm>
        <a:off x="0" y="4333079"/>
        <a:ext cx="5991226" cy="541238"/>
      </dsp:txXfrm>
    </dsp:sp>
    <dsp:sp modelId="{9D148F23-CB13-4FB9-9228-CDC471116570}">
      <dsp:nvSpPr>
        <dsp:cNvPr id="0" name=""/>
        <dsp:cNvSpPr/>
      </dsp:nvSpPr>
      <dsp:spPr>
        <a:xfrm>
          <a:off x="0" y="4874317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9714D-98DC-46E9-BB1E-13B2D0FDA5FD}">
      <dsp:nvSpPr>
        <dsp:cNvPr id="0" name=""/>
        <dsp:cNvSpPr/>
      </dsp:nvSpPr>
      <dsp:spPr>
        <a:xfrm>
          <a:off x="0" y="4874317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Json():trả về dữ liệu kiểu Json</a:t>
          </a:r>
        </a:p>
      </dsp:txBody>
      <dsp:txXfrm>
        <a:off x="0" y="4874317"/>
        <a:ext cx="5991226" cy="541238"/>
      </dsp:txXfrm>
    </dsp:sp>
    <dsp:sp modelId="{B5233460-9F75-4E53-8BB6-5BAC281B6391}">
      <dsp:nvSpPr>
        <dsp:cNvPr id="0" name=""/>
        <dsp:cNvSpPr/>
      </dsp:nvSpPr>
      <dsp:spPr>
        <a:xfrm>
          <a:off x="0" y="5415555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30E1F-F668-4D6C-A44C-ECE198134921}">
      <dsp:nvSpPr>
        <dsp:cNvPr id="0" name=""/>
        <dsp:cNvSpPr/>
      </dsp:nvSpPr>
      <dsp:spPr>
        <a:xfrm>
          <a:off x="0" y="5415555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File():trả về nội dung của file</a:t>
          </a:r>
        </a:p>
      </dsp:txBody>
      <dsp:txXfrm>
        <a:off x="0" y="5415555"/>
        <a:ext cx="5991226" cy="541238"/>
      </dsp:txXfrm>
    </dsp:sp>
    <dsp:sp modelId="{AD6828C1-BFA9-4505-8857-CB67D740842D}">
      <dsp:nvSpPr>
        <dsp:cNvPr id="0" name=""/>
        <dsp:cNvSpPr/>
      </dsp:nvSpPr>
      <dsp:spPr>
        <a:xfrm>
          <a:off x="0" y="5956793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D2205-DE82-4A7A-B040-3891E5CBEA86}">
      <dsp:nvSpPr>
        <dsp:cNvPr id="0" name=""/>
        <dsp:cNvSpPr/>
      </dsp:nvSpPr>
      <dsp:spPr>
        <a:xfrm>
          <a:off x="0" y="5956793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NotFound</a:t>
          </a:r>
          <a:r>
            <a:rPr lang="en-US" sz="1800" kern="1200" dirty="0"/>
            <a:t>():</a:t>
          </a:r>
          <a:r>
            <a:rPr lang="en-US" sz="1800" kern="1200" dirty="0" err="1"/>
            <a:t>trả</a:t>
          </a:r>
          <a:r>
            <a:rPr lang="en-US" sz="1800" kern="1200" dirty="0"/>
            <a:t> </a:t>
          </a:r>
          <a:r>
            <a:rPr lang="en-US" sz="1800" kern="1200" dirty="0" err="1"/>
            <a:t>về</a:t>
          </a:r>
          <a:r>
            <a:rPr lang="en-US" sz="1800" kern="1200" dirty="0"/>
            <a:t> </a:t>
          </a:r>
          <a:r>
            <a:rPr lang="en-US" sz="1800" kern="1200" dirty="0" err="1"/>
            <a:t>kết</a:t>
          </a:r>
          <a:r>
            <a:rPr lang="en-US" sz="1800" kern="1200" dirty="0"/>
            <a:t> </a:t>
          </a:r>
          <a:r>
            <a:rPr lang="en-US" sz="1800" kern="1200" dirty="0" err="1"/>
            <a:t>quả</a:t>
          </a:r>
          <a:r>
            <a:rPr lang="en-US" sz="1800" kern="1200" dirty="0"/>
            <a:t> 404 Not found</a:t>
          </a:r>
        </a:p>
      </dsp:txBody>
      <dsp:txXfrm>
        <a:off x="0" y="5956793"/>
        <a:ext cx="5991226" cy="541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47224-FC64-480A-9467-BE986EC8C97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6F35D-2434-4D14-83B4-11D37CBCF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7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6F35D-2434-4D14-83B4-11D37CBCF3C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0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3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9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3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0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3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6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8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0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7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50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85303E-1D59-4477-A849-22C7FEACD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03CC4-6B96-6101-D0F5-04B9C744C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Báo cáo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3F5F8-3A8B-1729-6354-485978F52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Nội</a:t>
            </a:r>
            <a:r>
              <a:rPr lang="en-US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dung </a:t>
            </a:r>
            <a:r>
              <a:rPr lang="en-US" sz="28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hiểu</a:t>
            </a:r>
            <a:r>
              <a:rPr lang="en-US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8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Python, ASP.NET CORE</a:t>
            </a:r>
            <a:endParaRPr lang="en-US" sz="28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1A22C7-C1C8-17FB-0BD2-6AF73AD21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842" b="-1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2336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0B651B-D9D8-B6A0-85D3-14E9EFD4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83286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Async/Await</a:t>
            </a:r>
            <a:endParaRPr lang="en-US" sz="5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E57983-6AC2-3DF0-6122-AB819F67E3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Async 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luôn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Promise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JavaScript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thúc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8B74D-2200-322C-C277-29DBD29D68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Await 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chờ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Promises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Async,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Await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JavaScript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chờ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Promise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await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chờ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await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chờ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13B9418-E5A5-9969-5152-542A82A30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" y="3956957"/>
            <a:ext cx="559498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55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EFC8-7C95-E9D2-0C46-00935A9F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371172"/>
            <a:ext cx="10972800" cy="65752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A9A31-0C14-69F7-1891-C82E754C9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026" y="1577567"/>
            <a:ext cx="5410200" cy="4627985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Pop():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cùng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vừa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Shift():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62A9B-374D-F140-919E-2ED374274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577567"/>
            <a:ext cx="5410200" cy="4627985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Unshift():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Slice():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8ABEDA2-FDFF-53B9-14F0-FA94D8040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26" y="2293101"/>
            <a:ext cx="5203373" cy="1084580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F019087B-DA5F-8C49-797E-DE355CF40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44" y="4889934"/>
            <a:ext cx="5189855" cy="1090295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549E4F4A-84F7-620D-234B-B47029C37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2" y="3037613"/>
            <a:ext cx="5135880" cy="224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05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F2D6-9C8D-9BF4-95CA-BEE67743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7EAD0-350B-09FA-4C2D-86CA4EB00F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Splice():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Sort():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xếp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alphabet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2B889-54E3-8F83-7922-9B13C469B0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Reverse():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xếp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đảo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gộp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 hay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8AB0457B-2A06-21D1-EC81-A10E10FC9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2568516"/>
            <a:ext cx="5145405" cy="1086485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936502E-D471-BE8B-6656-5037A2BF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9" y="2911475"/>
            <a:ext cx="5514975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3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B7CC-1BF2-CFE2-0204-F2C2FB66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10972800" cy="58521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JSON</a:t>
            </a:r>
            <a:endParaRPr lang="en-US" sz="72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7FEBE82-9EFA-2D5C-8A4B-ACDD272E5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8750"/>
            <a:ext cx="10972800" cy="4713988"/>
          </a:xfrm>
        </p:spPr>
        <p:txBody>
          <a:bodyPr>
            <a:norm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là một định dạng để lưu trữ và vận chuyển dữ liệu.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thường được sử dụng khi dữ liệu được gửi từ máy chủ đến trang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8398A16-3426-17A3-5782-B8A053714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68879"/>
            <a:ext cx="7504112" cy="1740892"/>
          </a:xfrm>
          <a:prstGeom prst="rect">
            <a:avLst/>
          </a:prstGeom>
        </p:spPr>
      </p:pic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F9B9CF8-F254-7E07-E7D5-CA53717EC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52646"/>
            <a:ext cx="7641590" cy="219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1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6B854-29E2-F599-2BA6-EE0562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76F25-FA9D-5006-D0ED-472C4E7F4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DOM(Document Object Model)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trúc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cây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w3c.</a:t>
            </a:r>
          </a:p>
          <a:p>
            <a:endParaRPr lang="en-US" sz="24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D25A48C-DD84-996F-D740-3B651E938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3021098"/>
            <a:ext cx="5352816" cy="267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61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59CF0-74FE-1E21-CE50-2FD9244F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552782"/>
            <a:ext cx="5369169" cy="1619611"/>
          </a:xfrm>
        </p:spPr>
        <p:txBody>
          <a:bodyPr>
            <a:normAutofit/>
          </a:bodyPr>
          <a:lstStyle/>
          <a:p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endParaRPr lang="en-US" dirty="0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7C8CA1E5-92E6-B12F-8FDD-26B4EFC98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93" r="11676"/>
          <a:stretch/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F749-AE9D-EEED-313E-5E38EA7AF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206" y="2391995"/>
            <a:ext cx="6092944" cy="4265980"/>
          </a:xfrm>
        </p:spPr>
        <p:txBody>
          <a:bodyPr anchor="t">
            <a:normAutofit/>
          </a:bodyPr>
          <a:lstStyle/>
          <a:p>
            <a:pPr marL="285750" marR="0" lvl="0" indent="-28575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thẻ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html.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  &lt;h1&gt;HTML DOM&lt;/h1&gt;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Attribute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nằm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thẻ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tag.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 &lt;h1 class="" id="" title=""&gt;HTML DOM&lt;/h1&gt;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1474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39B69-4861-E342-FDD7-DE741DB3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552782"/>
            <a:ext cx="5369169" cy="1619611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 element method</a:t>
            </a:r>
            <a:endParaRPr lang="en-US" dirty="0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A65BE86E-9A68-293F-3C0A-02B5F75AB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69"/>
          <a:stretch/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E428B-1F4F-2FAA-18EE-E4A111798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092" y="2391994"/>
            <a:ext cx="5355276" cy="3913223"/>
          </a:xfrm>
        </p:spPr>
        <p:txBody>
          <a:bodyPr anchor="t">
            <a:normAutofit/>
          </a:bodyPr>
          <a:lstStyle/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getElementById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getElementByClassName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getElementByTagName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querySelector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querySelectorAll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 collection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Document.write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2523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C9F4-71BB-A23D-CDDE-2C4240DB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2705"/>
            <a:ext cx="5257800" cy="756666"/>
          </a:xfrm>
        </p:spPr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InnerText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vs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textContent</a:t>
            </a:r>
            <a:endParaRPr lang="en-US" sz="7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0E064-95F7-1CA8-E87E-FC1AE2393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381203"/>
            <a:ext cx="5410200" cy="5095797"/>
          </a:xfrm>
        </p:spPr>
        <p:txBody>
          <a:bodyPr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textnode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textnode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&lt;h2 class="heading"&gt;Heading 2&lt;/h2&gt;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2400" dirty="0" err="1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headingElement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document.querySelector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(".heading");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headingElement.innerHTML</a:t>
            </a:r>
            <a:r>
              <a:rPr lang="en-US" sz="24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"New heading";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F1DE4A-6D95-0A11-B4B0-0BD58450D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5552" y="1381203"/>
            <a:ext cx="5410200" cy="4952922"/>
          </a:xfrm>
        </p:spPr>
        <p:txBody>
          <a:bodyPr>
            <a:noAutofit/>
          </a:bodyPr>
          <a:lstStyle/>
          <a:p>
            <a:pPr marL="0" marR="0" indent="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InnerHTML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node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element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boxElement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document.querySelector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(".heading");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boxElement.innerHTML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"&lt;h1&gt;Xin Chao&lt;/h1&gt;";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899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C269-0E20-FD75-3A84-3DEC3186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6847"/>
            <a:ext cx="4019550" cy="90335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Scope –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</a:t>
            </a:r>
            <a:endParaRPr lang="en-US" sz="72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235A08-0C6E-516F-1A06-90073192B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1341375"/>
            <a:ext cx="10972800" cy="5319778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Global –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 block –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let, const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 scope –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var, function</a:t>
            </a: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luôn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/>
              <a:t>		</a:t>
            </a:r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11DBCAD-FA05-2AD4-3DFC-FFD7F140D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86205"/>
            <a:ext cx="3909060" cy="1958340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6866940-DAEA-24B9-0BD9-A8610B06E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595" y="1775715"/>
            <a:ext cx="3688080" cy="108966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843C0DB5-BC98-CC5A-2157-77DD368E1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595" y="3467864"/>
            <a:ext cx="340614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51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380B7A-5B85-4642-8878-2089DEF2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48D562A-EF99-44C6-AA29-9D3E42177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2299" y="-1"/>
            <a:ext cx="5726653" cy="6858000"/>
          </a:xfrm>
          <a:custGeom>
            <a:avLst/>
            <a:gdLst>
              <a:gd name="connsiteX0" fmla="*/ 615190 w 5726653"/>
              <a:gd name="connsiteY0" fmla="*/ 3536635 h 6858000"/>
              <a:gd name="connsiteX1" fmla="*/ 1124778 w 5726653"/>
              <a:gd name="connsiteY1" fmla="*/ 4046223 h 6858000"/>
              <a:gd name="connsiteX2" fmla="*/ 615190 w 5726653"/>
              <a:gd name="connsiteY2" fmla="*/ 4555811 h 6858000"/>
              <a:gd name="connsiteX3" fmla="*/ 105602 w 5726653"/>
              <a:gd name="connsiteY3" fmla="*/ 4046223 h 6858000"/>
              <a:gd name="connsiteX4" fmla="*/ 615190 w 5726653"/>
              <a:gd name="connsiteY4" fmla="*/ 3536635 h 6858000"/>
              <a:gd name="connsiteX5" fmla="*/ 1497780 w 5726653"/>
              <a:gd name="connsiteY5" fmla="*/ 0 h 6858000"/>
              <a:gd name="connsiteX6" fmla="*/ 5164844 w 5726653"/>
              <a:gd name="connsiteY6" fmla="*/ 0 h 6858000"/>
              <a:gd name="connsiteX7" fmla="*/ 5726653 w 5726653"/>
              <a:gd name="connsiteY7" fmla="*/ 0 h 6858000"/>
              <a:gd name="connsiteX8" fmla="*/ 5726653 w 5726653"/>
              <a:gd name="connsiteY8" fmla="*/ 6858000 h 6858000"/>
              <a:gd name="connsiteX9" fmla="*/ 311757 w 5726653"/>
              <a:gd name="connsiteY9" fmla="*/ 6858000 h 6858000"/>
              <a:gd name="connsiteX10" fmla="*/ 314130 w 5726653"/>
              <a:gd name="connsiteY10" fmla="*/ 6707670 h 6858000"/>
              <a:gd name="connsiteX11" fmla="*/ 599702 w 5726653"/>
              <a:gd name="connsiteY11" fmla="*/ 5670858 h 6858000"/>
              <a:gd name="connsiteX12" fmla="*/ 1211433 w 5726653"/>
              <a:gd name="connsiteY12" fmla="*/ 4641255 h 6858000"/>
              <a:gd name="connsiteX13" fmla="*/ 1053041 w 5726653"/>
              <a:gd name="connsiteY13" fmla="*/ 3164269 h 6858000"/>
              <a:gd name="connsiteX14" fmla="*/ 607048 w 5726653"/>
              <a:gd name="connsiteY14" fmla="*/ 2589405 h 6858000"/>
              <a:gd name="connsiteX15" fmla="*/ 1054915 w 5726653"/>
              <a:gd name="connsiteY15" fmla="*/ 1068099 h 6858000"/>
              <a:gd name="connsiteX16" fmla="*/ 1502877 w 5726653"/>
              <a:gd name="connsiteY16" fmla="*/ 419995 h 6858000"/>
              <a:gd name="connsiteX17" fmla="*/ 1505904 w 5726653"/>
              <a:gd name="connsiteY17" fmla="*/ 184996 h 6858000"/>
              <a:gd name="connsiteX18" fmla="*/ 14543 w 5726653"/>
              <a:gd name="connsiteY18" fmla="*/ 0 h 6858000"/>
              <a:gd name="connsiteX19" fmla="*/ 879351 w 5726653"/>
              <a:gd name="connsiteY19" fmla="*/ 0 h 6858000"/>
              <a:gd name="connsiteX20" fmla="*/ 892053 w 5726653"/>
              <a:gd name="connsiteY20" fmla="*/ 78052 h 6858000"/>
              <a:gd name="connsiteX21" fmla="*/ 561940 w 5726653"/>
              <a:gd name="connsiteY21" fmla="*/ 535443 h 6858000"/>
              <a:gd name="connsiteX22" fmla="*/ 15319 w 5726653"/>
              <a:gd name="connsiteY22" fmla="*/ 219852 h 6858000"/>
              <a:gd name="connsiteX23" fmla="*/ 4234 w 5726653"/>
              <a:gd name="connsiteY23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6653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5164844" y="0"/>
                </a:lnTo>
                <a:lnTo>
                  <a:pt x="5726653" y="0"/>
                </a:lnTo>
                <a:lnTo>
                  <a:pt x="5726653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768C918-25D8-3F31-E4CA-4AC2615D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82784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Closure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EF2DC0D-4BA5-3DFE-4414-4DBBD408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56598"/>
            <a:ext cx="5355276" cy="3790529"/>
          </a:xfrm>
        </p:spPr>
        <p:txBody>
          <a:bodyPr anchor="t"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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ngắn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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Biễu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Private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OOP.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CD2C448-43A7-9F66-D41D-062D0F69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301" y="1414943"/>
            <a:ext cx="3956501" cy="398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0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9BAB2-4C8E-50C9-7E10-679F7BB0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1: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88A0F-EC9F-6014-DF25-53B09869A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>
            <a:normAutofit/>
          </a:bodyPr>
          <a:lstStyle/>
          <a:p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nay.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trò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Client-side Script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(Nodejs)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1523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25EE4029-7479-9F79-5601-08A999C27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212" y="207836"/>
            <a:ext cx="6505575" cy="644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10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1380B7A-5B85-4642-8878-2089DEF2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848D562A-EF99-44C6-AA29-9D3E42177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2299" y="-1"/>
            <a:ext cx="5726653" cy="6858000"/>
          </a:xfrm>
          <a:custGeom>
            <a:avLst/>
            <a:gdLst>
              <a:gd name="connsiteX0" fmla="*/ 615190 w 5726653"/>
              <a:gd name="connsiteY0" fmla="*/ 3536635 h 6858000"/>
              <a:gd name="connsiteX1" fmla="*/ 1124778 w 5726653"/>
              <a:gd name="connsiteY1" fmla="*/ 4046223 h 6858000"/>
              <a:gd name="connsiteX2" fmla="*/ 615190 w 5726653"/>
              <a:gd name="connsiteY2" fmla="*/ 4555811 h 6858000"/>
              <a:gd name="connsiteX3" fmla="*/ 105602 w 5726653"/>
              <a:gd name="connsiteY3" fmla="*/ 4046223 h 6858000"/>
              <a:gd name="connsiteX4" fmla="*/ 615190 w 5726653"/>
              <a:gd name="connsiteY4" fmla="*/ 3536635 h 6858000"/>
              <a:gd name="connsiteX5" fmla="*/ 1497780 w 5726653"/>
              <a:gd name="connsiteY5" fmla="*/ 0 h 6858000"/>
              <a:gd name="connsiteX6" fmla="*/ 5164844 w 5726653"/>
              <a:gd name="connsiteY6" fmla="*/ 0 h 6858000"/>
              <a:gd name="connsiteX7" fmla="*/ 5726653 w 5726653"/>
              <a:gd name="connsiteY7" fmla="*/ 0 h 6858000"/>
              <a:gd name="connsiteX8" fmla="*/ 5726653 w 5726653"/>
              <a:gd name="connsiteY8" fmla="*/ 6858000 h 6858000"/>
              <a:gd name="connsiteX9" fmla="*/ 311757 w 5726653"/>
              <a:gd name="connsiteY9" fmla="*/ 6858000 h 6858000"/>
              <a:gd name="connsiteX10" fmla="*/ 314130 w 5726653"/>
              <a:gd name="connsiteY10" fmla="*/ 6707670 h 6858000"/>
              <a:gd name="connsiteX11" fmla="*/ 599702 w 5726653"/>
              <a:gd name="connsiteY11" fmla="*/ 5670858 h 6858000"/>
              <a:gd name="connsiteX12" fmla="*/ 1211433 w 5726653"/>
              <a:gd name="connsiteY12" fmla="*/ 4641255 h 6858000"/>
              <a:gd name="connsiteX13" fmla="*/ 1053041 w 5726653"/>
              <a:gd name="connsiteY13" fmla="*/ 3164269 h 6858000"/>
              <a:gd name="connsiteX14" fmla="*/ 607048 w 5726653"/>
              <a:gd name="connsiteY14" fmla="*/ 2589405 h 6858000"/>
              <a:gd name="connsiteX15" fmla="*/ 1054915 w 5726653"/>
              <a:gd name="connsiteY15" fmla="*/ 1068099 h 6858000"/>
              <a:gd name="connsiteX16" fmla="*/ 1502877 w 5726653"/>
              <a:gd name="connsiteY16" fmla="*/ 419995 h 6858000"/>
              <a:gd name="connsiteX17" fmla="*/ 1505904 w 5726653"/>
              <a:gd name="connsiteY17" fmla="*/ 184996 h 6858000"/>
              <a:gd name="connsiteX18" fmla="*/ 14543 w 5726653"/>
              <a:gd name="connsiteY18" fmla="*/ 0 h 6858000"/>
              <a:gd name="connsiteX19" fmla="*/ 879351 w 5726653"/>
              <a:gd name="connsiteY19" fmla="*/ 0 h 6858000"/>
              <a:gd name="connsiteX20" fmla="*/ 892053 w 5726653"/>
              <a:gd name="connsiteY20" fmla="*/ 78052 h 6858000"/>
              <a:gd name="connsiteX21" fmla="*/ 561940 w 5726653"/>
              <a:gd name="connsiteY21" fmla="*/ 535443 h 6858000"/>
              <a:gd name="connsiteX22" fmla="*/ 15319 w 5726653"/>
              <a:gd name="connsiteY22" fmla="*/ 219852 h 6858000"/>
              <a:gd name="connsiteX23" fmla="*/ 4234 w 5726653"/>
              <a:gd name="connsiteY23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6653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5164844" y="0"/>
                </a:lnTo>
                <a:lnTo>
                  <a:pt x="5726653" y="0"/>
                </a:lnTo>
                <a:lnTo>
                  <a:pt x="5726653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B3B60-57ED-EF60-5A6F-3375534D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768489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Strict mode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4E5DF-0EA0-21C1-4301-7B99E795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1476375"/>
            <a:ext cx="6407953" cy="4999069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Strict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Chế độ nghiêm ngặt, hay hiểu đơn giản thì "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strict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là chế độ giúp các bạn viết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trở nên an toàn hơn. Khi sử dụng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strict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thì trong một số trường hợp các bạn sẽ tránh được những cách viết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được coi là chưa an toàn như: 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Quên sử dụng từ khóa khai báo biến 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Tránh đặt nhầm trùng tên các tham số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 lỗi trong một số được hợp không được phép 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 sử dụng được một số từ khóa dễ gây nhầm lẫn hoặc được coi là có thể được thêm vào ngôn ngữ trong tương lai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EC5DA03-711C-CC98-B7C9-F538C093B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301" y="2138865"/>
            <a:ext cx="3956501" cy="253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84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89D0-3ED2-D039-3D0A-6C418A390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7130"/>
            <a:ext cx="10972800" cy="646331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endParaRPr lang="en-US" sz="6600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2E2C5A3D-406C-8308-F801-B55B4AAD3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274537"/>
              </p:ext>
            </p:extLst>
          </p:nvPr>
        </p:nvGraphicFramePr>
        <p:xfrm>
          <a:off x="609600" y="1885224"/>
          <a:ext cx="6553200" cy="4515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A29CCE-DC4D-D0DB-9B1E-024998791734}"/>
              </a:ext>
            </a:extLst>
          </p:cNvPr>
          <p:cNvSpPr txBox="1"/>
          <p:nvPr/>
        </p:nvSpPr>
        <p:spPr>
          <a:xfrm>
            <a:off x="609600" y="1175528"/>
            <a:ext cx="6410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this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javascripts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C095672-E827-DBDE-4321-9DA8E2A23D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4725" y="1821859"/>
            <a:ext cx="41814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58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10D3-FAA5-A75D-9963-4B15F470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4563"/>
            <a:ext cx="10972800" cy="696998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Bind()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FB1B5-6EF6-189D-05AE-F280EAA3F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54018"/>
          </a:xfrm>
        </p:spPr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tùy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</a:t>
            </a:r>
          </a:p>
          <a:p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0045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bind()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0045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</a:t>
            </a: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424A41B-3283-89F7-C4A6-DF94AA071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37" y="1745997"/>
            <a:ext cx="4591685" cy="4533900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CE8271E7-CB1D-5FF6-8228-80F74C8AE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59" y="1745997"/>
            <a:ext cx="1590675" cy="60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07088A-A38A-A861-4925-ADF1AA5CA0D1}"/>
              </a:ext>
            </a:extLst>
          </p:cNvPr>
          <p:cNvSpPr txBox="1"/>
          <p:nvPr/>
        </p:nvSpPr>
        <p:spPr>
          <a:xfrm>
            <a:off x="5394958" y="2912874"/>
            <a:ext cx="3901441" cy="156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getFull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(data1, data2)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 get = son1.getFull.bind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(son2, 'test1', 'test2')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65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8FE9D-F11C-ACD8-F593-210E40D4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Call()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DF31-23CB-B366-19A8-1321F4BF3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4105276" cy="3661132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 this,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strict mode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mượn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(function borrowing)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Constructor cha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5B4E6C3-3896-12D1-D772-942B6AEB9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2659783"/>
            <a:ext cx="5352816" cy="33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67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C8395-0E6B-9454-5998-58B9AAA2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>
                <a:effectLst/>
              </a:rPr>
              <a:t>OOP</a:t>
            </a:r>
            <a:endParaRPr lang="en-US" sz="540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72B0D3B3-2AA7-487E-3AA6-24C61D6E6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742" y="3051020"/>
            <a:ext cx="5616515" cy="328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13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C63B0-921E-15D7-0F02-07647A58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>
                <a:effectLst/>
              </a:rPr>
              <a:t>Borrowing</a:t>
            </a:r>
            <a:endParaRPr lang="en-US" sz="540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D87F84B6-B626-D4E1-932C-FE631DD85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517" y="3051020"/>
            <a:ext cx="6552966" cy="328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54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E20617-5A38-4FAF-8FE0-B4C6A95F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1E23747-C918-4EC5-811F-876AFAD74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552B5-0B53-73AA-26AD-168EE3625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2782"/>
            <a:ext cx="4769671" cy="2325590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Apply()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0D455-9A67-55E9-64B0-477B2EF7B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3241193"/>
            <a:ext cx="4769671" cy="2325590"/>
          </a:xfrm>
        </p:spPr>
        <p:txBody>
          <a:bodyPr anchor="t"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this(bind)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35E84FD-2924-B96A-EBA2-927F4C8F9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727" y="3608434"/>
            <a:ext cx="4592625" cy="2388166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95E6E55-B37F-DB47-9CD5-0500C94AF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726" y="796749"/>
            <a:ext cx="4592625" cy="217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64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40DE-7D6B-1C0D-63F2-6EFC958C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10972800" cy="718566"/>
          </a:xfrm>
        </p:spPr>
        <p:txBody>
          <a:bodyPr/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Borrowing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dirty="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DD93345F-5BA5-57FC-05AE-8677A7BAA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66375"/>
            <a:ext cx="4802085" cy="403542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CA777E8-0FCA-F8A7-7298-86A47663C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707" y="2066375"/>
            <a:ext cx="464883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71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4CCE7A-BF63-4F34-A790-506292F49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066AA63-76B1-4DA5-BDFB-DB2FD4E00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4776" y="211090"/>
            <a:ext cx="5544176" cy="6646910"/>
          </a:xfrm>
          <a:custGeom>
            <a:avLst/>
            <a:gdLst>
              <a:gd name="connsiteX0" fmla="*/ 4779974 w 5544176"/>
              <a:gd name="connsiteY0" fmla="*/ 685250 h 6646910"/>
              <a:gd name="connsiteX1" fmla="*/ 5309474 w 5544176"/>
              <a:gd name="connsiteY1" fmla="*/ 1126951 h 6646910"/>
              <a:gd name="connsiteX2" fmla="*/ 5001910 w 5544176"/>
              <a:gd name="connsiteY2" fmla="*/ 1690856 h 6646910"/>
              <a:gd name="connsiteX3" fmla="*/ 4306656 w 5544176"/>
              <a:gd name="connsiteY3" fmla="*/ 1273177 h 6646910"/>
              <a:gd name="connsiteX4" fmla="*/ 4621504 w 5544176"/>
              <a:gd name="connsiteY4" fmla="*/ 721515 h 6646910"/>
              <a:gd name="connsiteX5" fmla="*/ 4779974 w 5544176"/>
              <a:gd name="connsiteY5" fmla="*/ 685250 h 6646910"/>
              <a:gd name="connsiteX6" fmla="*/ 2760003 w 5544176"/>
              <a:gd name="connsiteY6" fmla="*/ 352577 h 6646910"/>
              <a:gd name="connsiteX7" fmla="*/ 2990385 w 5544176"/>
              <a:gd name="connsiteY7" fmla="*/ 544679 h 6646910"/>
              <a:gd name="connsiteX8" fmla="*/ 2856557 w 5544176"/>
              <a:gd name="connsiteY8" fmla="*/ 790095 h 6646910"/>
              <a:gd name="connsiteX9" fmla="*/ 2554030 w 5544176"/>
              <a:gd name="connsiteY9" fmla="*/ 608299 h 6646910"/>
              <a:gd name="connsiteX10" fmla="*/ 2691113 w 5544176"/>
              <a:gd name="connsiteY10" fmla="*/ 368075 h 6646910"/>
              <a:gd name="connsiteX11" fmla="*/ 2760003 w 5544176"/>
              <a:gd name="connsiteY11" fmla="*/ 352577 h 6646910"/>
              <a:gd name="connsiteX12" fmla="*/ 3630 w 5544176"/>
              <a:gd name="connsiteY12" fmla="*/ 28121 h 6646910"/>
              <a:gd name="connsiteX13" fmla="*/ 151871 w 5544176"/>
              <a:gd name="connsiteY13" fmla="*/ 38891 h 6646910"/>
              <a:gd name="connsiteX14" fmla="*/ 1031555 w 5544176"/>
              <a:gd name="connsiteY14" fmla="*/ 832871 h 6646910"/>
              <a:gd name="connsiteX15" fmla="*/ 1096338 w 5544176"/>
              <a:gd name="connsiteY15" fmla="*/ 964607 h 6646910"/>
              <a:gd name="connsiteX16" fmla="*/ 1409481 w 5544176"/>
              <a:gd name="connsiteY16" fmla="*/ 1265738 h 6646910"/>
              <a:gd name="connsiteX17" fmla="*/ 2318612 w 5544176"/>
              <a:gd name="connsiteY17" fmla="*/ 859062 h 6646910"/>
              <a:gd name="connsiteX18" fmla="*/ 2675615 w 5544176"/>
              <a:gd name="connsiteY18" fmla="*/ 1267985 h 6646910"/>
              <a:gd name="connsiteX19" fmla="*/ 2952957 w 5544176"/>
              <a:gd name="connsiteY19" fmla="*/ 1297896 h 6646910"/>
              <a:gd name="connsiteX20" fmla="*/ 3058268 w 5544176"/>
              <a:gd name="connsiteY20" fmla="*/ 1155778 h 6646910"/>
              <a:gd name="connsiteX21" fmla="*/ 3306706 w 5544176"/>
              <a:gd name="connsiteY21" fmla="*/ 310500 h 6646910"/>
              <a:gd name="connsiteX22" fmla="*/ 3735234 w 5544176"/>
              <a:gd name="connsiteY22" fmla="*/ 107395 h 6646910"/>
              <a:gd name="connsiteX23" fmla="*/ 3828224 w 5544176"/>
              <a:gd name="connsiteY23" fmla="*/ 117624 h 6646910"/>
              <a:gd name="connsiteX24" fmla="*/ 4231180 w 5544176"/>
              <a:gd name="connsiteY24" fmla="*/ 592260 h 6646910"/>
              <a:gd name="connsiteX25" fmla="*/ 3873092 w 5544176"/>
              <a:gd name="connsiteY25" fmla="*/ 1299370 h 6646910"/>
              <a:gd name="connsiteX26" fmla="*/ 4050935 w 5544176"/>
              <a:gd name="connsiteY26" fmla="*/ 1948439 h 6646910"/>
              <a:gd name="connsiteX27" fmla="*/ 5211525 w 5544176"/>
              <a:gd name="connsiteY27" fmla="*/ 2027402 h 6646910"/>
              <a:gd name="connsiteX28" fmla="*/ 5541097 w 5544176"/>
              <a:gd name="connsiteY28" fmla="*/ 2700958 h 6646910"/>
              <a:gd name="connsiteX29" fmla="*/ 5094823 w 5544176"/>
              <a:gd name="connsiteY29" fmla="*/ 3471378 h 6646910"/>
              <a:gd name="connsiteX30" fmla="*/ 5505528 w 5544176"/>
              <a:gd name="connsiteY30" fmla="*/ 4272564 h 6646910"/>
              <a:gd name="connsiteX31" fmla="*/ 5281423 w 5544176"/>
              <a:gd name="connsiteY31" fmla="*/ 4965183 h 6646910"/>
              <a:gd name="connsiteX32" fmla="*/ 4675749 w 5544176"/>
              <a:gd name="connsiteY32" fmla="*/ 5385343 h 6646910"/>
              <a:gd name="connsiteX33" fmla="*/ 4508838 w 5544176"/>
              <a:gd name="connsiteY33" fmla="*/ 6598516 h 6646910"/>
              <a:gd name="connsiteX34" fmla="*/ 4472787 w 5544176"/>
              <a:gd name="connsiteY34" fmla="*/ 6646910 h 6646910"/>
              <a:gd name="connsiteX35" fmla="*/ 3367517 w 5544176"/>
              <a:gd name="connsiteY35" fmla="*/ 6646910 h 6646910"/>
              <a:gd name="connsiteX36" fmla="*/ 2998981 w 5544176"/>
              <a:gd name="connsiteY36" fmla="*/ 6646910 h 6646910"/>
              <a:gd name="connsiteX37" fmla="*/ 2648733 w 5544176"/>
              <a:gd name="connsiteY37" fmla="*/ 6646910 h 6646910"/>
              <a:gd name="connsiteX38" fmla="*/ 0 w 5544176"/>
              <a:gd name="connsiteY38" fmla="*/ 6646910 h 6646910"/>
              <a:gd name="connsiteX39" fmla="*/ 0 w 5544176"/>
              <a:gd name="connsiteY39" fmla="*/ 28222 h 6646910"/>
              <a:gd name="connsiteX40" fmla="*/ 1509522 w 5544176"/>
              <a:gd name="connsiteY40" fmla="*/ 767 h 6646910"/>
              <a:gd name="connsiteX41" fmla="*/ 1986017 w 5544176"/>
              <a:gd name="connsiteY41" fmla="*/ 398066 h 6646910"/>
              <a:gd name="connsiteX42" fmla="*/ 1709217 w 5544176"/>
              <a:gd name="connsiteY42" fmla="*/ 905558 h 6646910"/>
              <a:gd name="connsiteX43" fmla="*/ 1083551 w 5544176"/>
              <a:gd name="connsiteY43" fmla="*/ 529879 h 6646910"/>
              <a:gd name="connsiteX44" fmla="*/ 1366937 w 5544176"/>
              <a:gd name="connsiteY44" fmla="*/ 33390 h 6646910"/>
              <a:gd name="connsiteX45" fmla="*/ 1509522 w 5544176"/>
              <a:gd name="connsiteY45" fmla="*/ 767 h 664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9CF96-0039-20DD-DF58-88AF89933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70986"/>
          </a:xfrm>
        </p:spPr>
        <p:txBody>
          <a:bodyPr>
            <a:normAutofit/>
          </a:bodyPr>
          <a:lstStyle/>
          <a:p>
            <a:r>
              <a:rPr lang="en-US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A05002-6D47-84F7-9C8D-E0E9A3771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2356598"/>
            <a:ext cx="6031529" cy="4129927"/>
          </a:xfrm>
        </p:spPr>
        <p:txBody>
          <a:bodyPr anchor="t">
            <a:normAutofit/>
          </a:bodyPr>
          <a:lstStyle/>
          <a:p>
            <a:pPr marL="0" marR="0" indent="360045"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Bind method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thisArg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kèm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arg1, arg2, ...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newFn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fn.bind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thisArg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arg1, arg2, ...)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newFn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(arg1, arg2, ...)</a:t>
            </a:r>
            <a:endParaRPr lang="en-US" sz="2400" dirty="0"/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8B588CDE-DD7C-3DA5-074E-512389B0F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3866" y="2175847"/>
            <a:ext cx="3956501" cy="39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9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AFFC6-1242-B6D1-6308-178B0BF6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4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4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4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4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4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4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4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sz="4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9C2B6-842B-8AD4-760C-6C65C6BFF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ngôn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rất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phổ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nay, 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rất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nổi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bật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bên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cạnh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ngôn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ý.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5689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81A0-3629-0872-4D52-2F99ED6A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70986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Call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0FDD-1D1B-5DAA-AF4D-E0BF21AB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56598"/>
            <a:ext cx="5355276" cy="3636159"/>
          </a:xfrm>
        </p:spPr>
        <p:txBody>
          <a:bodyPr anchor="t"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 this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thisArg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arg1, arg2,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fn.call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thisArg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arg1, arg2, ...)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70A83070-315D-A699-4720-8791175E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3866" y="2175847"/>
            <a:ext cx="3956501" cy="39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42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4CCE7A-BF63-4F34-A790-506292F49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066AA63-76B1-4DA5-BDFB-DB2FD4E00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4776" y="211090"/>
            <a:ext cx="5544176" cy="6646910"/>
          </a:xfrm>
          <a:custGeom>
            <a:avLst/>
            <a:gdLst>
              <a:gd name="connsiteX0" fmla="*/ 4779974 w 5544176"/>
              <a:gd name="connsiteY0" fmla="*/ 685250 h 6646910"/>
              <a:gd name="connsiteX1" fmla="*/ 5309474 w 5544176"/>
              <a:gd name="connsiteY1" fmla="*/ 1126951 h 6646910"/>
              <a:gd name="connsiteX2" fmla="*/ 5001910 w 5544176"/>
              <a:gd name="connsiteY2" fmla="*/ 1690856 h 6646910"/>
              <a:gd name="connsiteX3" fmla="*/ 4306656 w 5544176"/>
              <a:gd name="connsiteY3" fmla="*/ 1273177 h 6646910"/>
              <a:gd name="connsiteX4" fmla="*/ 4621504 w 5544176"/>
              <a:gd name="connsiteY4" fmla="*/ 721515 h 6646910"/>
              <a:gd name="connsiteX5" fmla="*/ 4779974 w 5544176"/>
              <a:gd name="connsiteY5" fmla="*/ 685250 h 6646910"/>
              <a:gd name="connsiteX6" fmla="*/ 2760003 w 5544176"/>
              <a:gd name="connsiteY6" fmla="*/ 352577 h 6646910"/>
              <a:gd name="connsiteX7" fmla="*/ 2990385 w 5544176"/>
              <a:gd name="connsiteY7" fmla="*/ 544679 h 6646910"/>
              <a:gd name="connsiteX8" fmla="*/ 2856557 w 5544176"/>
              <a:gd name="connsiteY8" fmla="*/ 790095 h 6646910"/>
              <a:gd name="connsiteX9" fmla="*/ 2554030 w 5544176"/>
              <a:gd name="connsiteY9" fmla="*/ 608299 h 6646910"/>
              <a:gd name="connsiteX10" fmla="*/ 2691113 w 5544176"/>
              <a:gd name="connsiteY10" fmla="*/ 368075 h 6646910"/>
              <a:gd name="connsiteX11" fmla="*/ 2760003 w 5544176"/>
              <a:gd name="connsiteY11" fmla="*/ 352577 h 6646910"/>
              <a:gd name="connsiteX12" fmla="*/ 3630 w 5544176"/>
              <a:gd name="connsiteY12" fmla="*/ 28121 h 6646910"/>
              <a:gd name="connsiteX13" fmla="*/ 151871 w 5544176"/>
              <a:gd name="connsiteY13" fmla="*/ 38891 h 6646910"/>
              <a:gd name="connsiteX14" fmla="*/ 1031555 w 5544176"/>
              <a:gd name="connsiteY14" fmla="*/ 832871 h 6646910"/>
              <a:gd name="connsiteX15" fmla="*/ 1096338 w 5544176"/>
              <a:gd name="connsiteY15" fmla="*/ 964607 h 6646910"/>
              <a:gd name="connsiteX16" fmla="*/ 1409481 w 5544176"/>
              <a:gd name="connsiteY16" fmla="*/ 1265738 h 6646910"/>
              <a:gd name="connsiteX17" fmla="*/ 2318612 w 5544176"/>
              <a:gd name="connsiteY17" fmla="*/ 859062 h 6646910"/>
              <a:gd name="connsiteX18" fmla="*/ 2675615 w 5544176"/>
              <a:gd name="connsiteY18" fmla="*/ 1267985 h 6646910"/>
              <a:gd name="connsiteX19" fmla="*/ 2952957 w 5544176"/>
              <a:gd name="connsiteY19" fmla="*/ 1297896 h 6646910"/>
              <a:gd name="connsiteX20" fmla="*/ 3058268 w 5544176"/>
              <a:gd name="connsiteY20" fmla="*/ 1155778 h 6646910"/>
              <a:gd name="connsiteX21" fmla="*/ 3306706 w 5544176"/>
              <a:gd name="connsiteY21" fmla="*/ 310500 h 6646910"/>
              <a:gd name="connsiteX22" fmla="*/ 3735234 w 5544176"/>
              <a:gd name="connsiteY22" fmla="*/ 107395 h 6646910"/>
              <a:gd name="connsiteX23" fmla="*/ 3828224 w 5544176"/>
              <a:gd name="connsiteY23" fmla="*/ 117624 h 6646910"/>
              <a:gd name="connsiteX24" fmla="*/ 4231180 w 5544176"/>
              <a:gd name="connsiteY24" fmla="*/ 592260 h 6646910"/>
              <a:gd name="connsiteX25" fmla="*/ 3873092 w 5544176"/>
              <a:gd name="connsiteY25" fmla="*/ 1299370 h 6646910"/>
              <a:gd name="connsiteX26" fmla="*/ 4050935 w 5544176"/>
              <a:gd name="connsiteY26" fmla="*/ 1948439 h 6646910"/>
              <a:gd name="connsiteX27" fmla="*/ 5211525 w 5544176"/>
              <a:gd name="connsiteY27" fmla="*/ 2027402 h 6646910"/>
              <a:gd name="connsiteX28" fmla="*/ 5541097 w 5544176"/>
              <a:gd name="connsiteY28" fmla="*/ 2700958 h 6646910"/>
              <a:gd name="connsiteX29" fmla="*/ 5094823 w 5544176"/>
              <a:gd name="connsiteY29" fmla="*/ 3471378 h 6646910"/>
              <a:gd name="connsiteX30" fmla="*/ 5505528 w 5544176"/>
              <a:gd name="connsiteY30" fmla="*/ 4272564 h 6646910"/>
              <a:gd name="connsiteX31" fmla="*/ 5281423 w 5544176"/>
              <a:gd name="connsiteY31" fmla="*/ 4965183 h 6646910"/>
              <a:gd name="connsiteX32" fmla="*/ 4675749 w 5544176"/>
              <a:gd name="connsiteY32" fmla="*/ 5385343 h 6646910"/>
              <a:gd name="connsiteX33" fmla="*/ 4508838 w 5544176"/>
              <a:gd name="connsiteY33" fmla="*/ 6598516 h 6646910"/>
              <a:gd name="connsiteX34" fmla="*/ 4472787 w 5544176"/>
              <a:gd name="connsiteY34" fmla="*/ 6646910 h 6646910"/>
              <a:gd name="connsiteX35" fmla="*/ 3367517 w 5544176"/>
              <a:gd name="connsiteY35" fmla="*/ 6646910 h 6646910"/>
              <a:gd name="connsiteX36" fmla="*/ 2998981 w 5544176"/>
              <a:gd name="connsiteY36" fmla="*/ 6646910 h 6646910"/>
              <a:gd name="connsiteX37" fmla="*/ 2648733 w 5544176"/>
              <a:gd name="connsiteY37" fmla="*/ 6646910 h 6646910"/>
              <a:gd name="connsiteX38" fmla="*/ 0 w 5544176"/>
              <a:gd name="connsiteY38" fmla="*/ 6646910 h 6646910"/>
              <a:gd name="connsiteX39" fmla="*/ 0 w 5544176"/>
              <a:gd name="connsiteY39" fmla="*/ 28222 h 6646910"/>
              <a:gd name="connsiteX40" fmla="*/ 1509522 w 5544176"/>
              <a:gd name="connsiteY40" fmla="*/ 767 h 6646910"/>
              <a:gd name="connsiteX41" fmla="*/ 1986017 w 5544176"/>
              <a:gd name="connsiteY41" fmla="*/ 398066 h 6646910"/>
              <a:gd name="connsiteX42" fmla="*/ 1709217 w 5544176"/>
              <a:gd name="connsiteY42" fmla="*/ 905558 h 6646910"/>
              <a:gd name="connsiteX43" fmla="*/ 1083551 w 5544176"/>
              <a:gd name="connsiteY43" fmla="*/ 529879 h 6646910"/>
              <a:gd name="connsiteX44" fmla="*/ 1366937 w 5544176"/>
              <a:gd name="connsiteY44" fmla="*/ 33390 h 6646910"/>
              <a:gd name="connsiteX45" fmla="*/ 1509522 w 5544176"/>
              <a:gd name="connsiteY45" fmla="*/ 767 h 664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A81A0-3629-0872-4D52-2F99ED6A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70986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Apply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0FDD-1D1B-5DAA-AF4D-E0BF21AB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56598"/>
            <a:ext cx="5355276" cy="3636159"/>
          </a:xfrm>
        </p:spPr>
        <p:txBody>
          <a:bodyPr anchor="t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 this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thisArg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[arg1, arg2, ...]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fn.apply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thisArg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[arg1, arg2, ...])	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70A83070-315D-A699-4720-8791175E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3866" y="2175847"/>
            <a:ext cx="3956501" cy="39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27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B77B4CB6-64B7-4C1D-B623-F1EC02FCC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5937866"/>
          </a:xfrm>
          <a:custGeom>
            <a:avLst/>
            <a:gdLst>
              <a:gd name="connsiteX0" fmla="*/ 8930642 w 12192000"/>
              <a:gd name="connsiteY0" fmla="*/ 5494299 h 5937866"/>
              <a:gd name="connsiteX1" fmla="*/ 9143134 w 12192000"/>
              <a:gd name="connsiteY1" fmla="*/ 5616927 h 5937866"/>
              <a:gd name="connsiteX2" fmla="*/ 9043549 w 12192000"/>
              <a:gd name="connsiteY2" fmla="*/ 5914543 h 5937866"/>
              <a:gd name="connsiteX3" fmla="*/ 8745984 w 12192000"/>
              <a:gd name="connsiteY3" fmla="*/ 5814814 h 5937866"/>
              <a:gd name="connsiteX4" fmla="*/ 8845568 w 12192000"/>
              <a:gd name="connsiteY4" fmla="*/ 5517199 h 5937866"/>
              <a:gd name="connsiteX5" fmla="*/ 8930642 w 12192000"/>
              <a:gd name="connsiteY5" fmla="*/ 5494299 h 5937866"/>
              <a:gd name="connsiteX6" fmla="*/ 9842642 w 12192000"/>
              <a:gd name="connsiteY6" fmla="*/ 4939308 h 5937866"/>
              <a:gd name="connsiteX7" fmla="*/ 10272210 w 12192000"/>
              <a:gd name="connsiteY7" fmla="*/ 5187210 h 5937866"/>
              <a:gd name="connsiteX8" fmla="*/ 10070896 w 12192000"/>
              <a:gd name="connsiteY8" fmla="*/ 5788857 h 5937866"/>
              <a:gd name="connsiteX9" fmla="*/ 9469346 w 12192000"/>
              <a:gd name="connsiteY9" fmla="*/ 5587251 h 5937866"/>
              <a:gd name="connsiteX10" fmla="*/ 9670660 w 12192000"/>
              <a:gd name="connsiteY10" fmla="*/ 4985603 h 5937866"/>
              <a:gd name="connsiteX11" fmla="*/ 9842642 w 12192000"/>
              <a:gd name="connsiteY11" fmla="*/ 4939308 h 5937866"/>
              <a:gd name="connsiteX12" fmla="*/ 0 w 12192000"/>
              <a:gd name="connsiteY12" fmla="*/ 0 h 5937866"/>
              <a:gd name="connsiteX13" fmla="*/ 12188952 w 12192000"/>
              <a:gd name="connsiteY13" fmla="*/ 0 h 5937866"/>
              <a:gd name="connsiteX14" fmla="*/ 12188952 w 12192000"/>
              <a:gd name="connsiteY14" fmla="*/ 1220565 h 5937866"/>
              <a:gd name="connsiteX15" fmla="*/ 12192000 w 12192000"/>
              <a:gd name="connsiteY15" fmla="*/ 1220565 h 5937866"/>
              <a:gd name="connsiteX16" fmla="*/ 12192000 w 12192000"/>
              <a:gd name="connsiteY16" fmla="*/ 4590456 h 5937866"/>
              <a:gd name="connsiteX17" fmla="*/ 12124015 w 12192000"/>
              <a:gd name="connsiteY17" fmla="*/ 4631278 h 5937866"/>
              <a:gd name="connsiteX18" fmla="*/ 11077457 w 12192000"/>
              <a:gd name="connsiteY18" fmla="*/ 4722290 h 5937866"/>
              <a:gd name="connsiteX19" fmla="*/ 9867246 w 12192000"/>
              <a:gd name="connsiteY19" fmla="*/ 4572157 h 5937866"/>
              <a:gd name="connsiteX20" fmla="*/ 8994802 w 12192000"/>
              <a:gd name="connsiteY20" fmla="*/ 5098943 h 5937866"/>
              <a:gd name="connsiteX21" fmla="*/ 6994655 w 12192000"/>
              <a:gd name="connsiteY21" fmla="*/ 5556202 h 5937866"/>
              <a:gd name="connsiteX22" fmla="*/ 6287534 w 12192000"/>
              <a:gd name="connsiteY22" fmla="*/ 4934764 h 5937866"/>
              <a:gd name="connsiteX23" fmla="*/ 4392596 w 12192000"/>
              <a:gd name="connsiteY23" fmla="*/ 4612909 h 5937866"/>
              <a:gd name="connsiteX24" fmla="*/ 3014500 w 12192000"/>
              <a:gd name="connsiteY24" fmla="*/ 5320787 h 5937866"/>
              <a:gd name="connsiteX25" fmla="*/ 86414 w 12192000"/>
              <a:gd name="connsiteY25" fmla="*/ 5123870 h 5937866"/>
              <a:gd name="connsiteX26" fmla="*/ 0 w 12192000"/>
              <a:gd name="connsiteY26" fmla="*/ 5061131 h 5937866"/>
              <a:gd name="connsiteX27" fmla="*/ 0 w 12192000"/>
              <a:gd name="connsiteY27" fmla="*/ 3267075 h 5937866"/>
              <a:gd name="connsiteX28" fmla="*/ 0 w 12192000"/>
              <a:gd name="connsiteY28" fmla="*/ 1220565 h 59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5937866">
                <a:moveTo>
                  <a:pt x="8930642" y="5494299"/>
                </a:moveTo>
                <a:cubicBezTo>
                  <a:pt x="9016941" y="5488946"/>
                  <a:pt x="9102130" y="5534635"/>
                  <a:pt x="9143134" y="5616927"/>
                </a:cubicBezTo>
                <a:cubicBezTo>
                  <a:pt x="9197806" y="5726652"/>
                  <a:pt x="9153221" y="5859898"/>
                  <a:pt x="9043549" y="5914543"/>
                </a:cubicBezTo>
                <a:cubicBezTo>
                  <a:pt x="8933879" y="5969187"/>
                  <a:pt x="8800655" y="5924538"/>
                  <a:pt x="8745984" y="5814814"/>
                </a:cubicBezTo>
                <a:cubicBezTo>
                  <a:pt x="8691311" y="5705090"/>
                  <a:pt x="8735897" y="5571844"/>
                  <a:pt x="8845568" y="5517199"/>
                </a:cubicBezTo>
                <a:cubicBezTo>
                  <a:pt x="8872986" y="5503538"/>
                  <a:pt x="8901875" y="5496082"/>
                  <a:pt x="8930642" y="5494299"/>
                </a:cubicBezTo>
                <a:close/>
                <a:moveTo>
                  <a:pt x="9842642" y="4939308"/>
                </a:moveTo>
                <a:cubicBezTo>
                  <a:pt x="10017101" y="4928488"/>
                  <a:pt x="10189318" y="5020851"/>
                  <a:pt x="10272210" y="5187210"/>
                </a:cubicBezTo>
                <a:cubicBezTo>
                  <a:pt x="10382732" y="5409023"/>
                  <a:pt x="10292600" y="5678390"/>
                  <a:pt x="10070896" y="5788857"/>
                </a:cubicBezTo>
                <a:cubicBezTo>
                  <a:pt x="9849191" y="5899325"/>
                  <a:pt x="9579867" y="5809063"/>
                  <a:pt x="9469346" y="5587251"/>
                </a:cubicBezTo>
                <a:cubicBezTo>
                  <a:pt x="9358824" y="5365438"/>
                  <a:pt x="9448956" y="5096071"/>
                  <a:pt x="9670660" y="4985603"/>
                </a:cubicBezTo>
                <a:cubicBezTo>
                  <a:pt x="9726087" y="4957986"/>
                  <a:pt x="9784490" y="4942914"/>
                  <a:pt x="9842642" y="4939308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1220565"/>
                </a:lnTo>
                <a:lnTo>
                  <a:pt x="12192000" y="1220565"/>
                </a:lnTo>
                <a:lnTo>
                  <a:pt x="12192000" y="4590456"/>
                </a:lnTo>
                <a:lnTo>
                  <a:pt x="12124015" y="4631278"/>
                </a:lnTo>
                <a:cubicBezTo>
                  <a:pt x="11792041" y="4802103"/>
                  <a:pt x="11443617" y="4797817"/>
                  <a:pt x="11077457" y="4722290"/>
                </a:cubicBezTo>
                <a:cubicBezTo>
                  <a:pt x="10679189" y="4640425"/>
                  <a:pt x="10271734" y="4578846"/>
                  <a:pt x="9867246" y="4572157"/>
                </a:cubicBezTo>
                <a:cubicBezTo>
                  <a:pt x="9492336" y="4566176"/>
                  <a:pt x="9239136" y="4846894"/>
                  <a:pt x="8994802" y="5098943"/>
                </a:cubicBezTo>
                <a:cubicBezTo>
                  <a:pt x="8385954" y="5727243"/>
                  <a:pt x="7695268" y="5911307"/>
                  <a:pt x="6994655" y="5556202"/>
                </a:cubicBezTo>
                <a:cubicBezTo>
                  <a:pt x="6722938" y="5418487"/>
                  <a:pt x="6494843" y="5169191"/>
                  <a:pt x="6287534" y="4934764"/>
                </a:cubicBezTo>
                <a:cubicBezTo>
                  <a:pt x="5731733" y="4306056"/>
                  <a:pt x="5043559" y="4288064"/>
                  <a:pt x="4392596" y="4612909"/>
                </a:cubicBezTo>
                <a:cubicBezTo>
                  <a:pt x="3930423" y="4844432"/>
                  <a:pt x="3492022" y="5129169"/>
                  <a:pt x="3014500" y="5320787"/>
                </a:cubicBezTo>
                <a:cubicBezTo>
                  <a:pt x="1977820" y="5738974"/>
                  <a:pt x="973242" y="5720051"/>
                  <a:pt x="86414" y="5123870"/>
                </a:cubicBezTo>
                <a:lnTo>
                  <a:pt x="0" y="5061131"/>
                </a:lnTo>
                <a:lnTo>
                  <a:pt x="0" y="3267075"/>
                </a:lnTo>
                <a:lnTo>
                  <a:pt x="0" y="1220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161A1-1DFF-86F8-A24B-407E27356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US"/>
              <a:t>Phần 2: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42B7D-C61A-750E-D064-208F86D49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7077075" cy="2189571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ngôn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rãi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khoa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(ML).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Python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chạy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nền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Python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miễn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phí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7007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A8AA-8B71-41C4-09AF-B0523E19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2EE1C-FF9B-9066-0878-019268CBD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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ai,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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Python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Big Data, Machine Learning, AI…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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UNIX, MS – DOS, Mac OS, Windows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Linix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Unix\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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Unix, hardware,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thirt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party software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khổng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(400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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5856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A3A4-5A39-7CB5-B3D4-8BA42806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104774"/>
            <a:ext cx="5886450" cy="899541"/>
          </a:xfrm>
        </p:spPr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python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407171-EDB7-3AB4-7AB4-FB7E4E2701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668462"/>
              </p:ext>
            </p:extLst>
          </p:nvPr>
        </p:nvGraphicFramePr>
        <p:xfrm>
          <a:off x="314325" y="1143000"/>
          <a:ext cx="11410950" cy="561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2093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392C3-3D60-64B7-5082-A3A71F9F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Variables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BF355-4798-D83B-8510-D8B933819032}"/>
              </a:ext>
            </a:extLst>
          </p:cNvPr>
          <p:cNvSpPr txBox="1"/>
          <p:nvPr/>
        </p:nvSpPr>
        <p:spPr>
          <a:xfrm>
            <a:off x="609599" y="2397689"/>
            <a:ext cx="3750023" cy="3445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</a:pPr>
            <a:r>
              <a:rPr lang="en-US" b="1">
                <a:effectLst/>
              </a:rPr>
              <a:t>Ví dụ</a:t>
            </a:r>
            <a:endParaRPr lang="en-US">
              <a:effectLst/>
            </a:endParaRP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</a:pPr>
            <a:r>
              <a:rPr lang="en-US">
                <a:effectLst/>
              </a:rPr>
              <a:t>x = 5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y = "John"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print(x)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print(y)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49A05C0A-FCB9-DC03-E263-BB8D30860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9584" y="2853822"/>
            <a:ext cx="5352816" cy="30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46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1BDFE-17DD-6157-D256-2ACAF4ED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Object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F860A-6862-B5CC-A228-2C7BCE3415D7}"/>
              </a:ext>
            </a:extLst>
          </p:cNvPr>
          <p:cNvSpPr txBox="1"/>
          <p:nvPr/>
        </p:nvSpPr>
        <p:spPr>
          <a:xfrm>
            <a:off x="609599" y="2397689"/>
            <a:ext cx="3750023" cy="3445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</a:pP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087CFB4E-B868-24ED-85D7-2F593DCBE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9584" y="2646401"/>
            <a:ext cx="5352816" cy="342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25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42974-8299-248F-F4E3-3071597D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287115"/>
            <a:ext cx="4381500" cy="766191"/>
          </a:xfrm>
        </p:spPr>
        <p:txBody>
          <a:bodyPr>
            <a:normAutofit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DataType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1C5037-D854-4CD6-77FC-D81A41863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102018"/>
              </p:ext>
            </p:extLst>
          </p:nvPr>
        </p:nvGraphicFramePr>
        <p:xfrm>
          <a:off x="276225" y="1162051"/>
          <a:ext cx="11255396" cy="55340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7959">
                  <a:extLst>
                    <a:ext uri="{9D8B030D-6E8A-4147-A177-3AD203B41FA5}">
                      <a16:colId xmlns:a16="http://schemas.microsoft.com/office/drawing/2014/main" val="1337671261"/>
                    </a:ext>
                  </a:extLst>
                </a:gridCol>
                <a:gridCol w="6697437">
                  <a:extLst>
                    <a:ext uri="{9D8B030D-6E8A-4147-A177-3AD203B41FA5}">
                      <a16:colId xmlns:a16="http://schemas.microsoft.com/office/drawing/2014/main" val="4003295500"/>
                    </a:ext>
                  </a:extLst>
                </a:gridCol>
              </a:tblGrid>
              <a:tr h="677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Text Type: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str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2394212447"/>
                  </a:ext>
                </a:extLst>
              </a:tr>
              <a:tr h="677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Numeric Types: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int, float, complex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2766244717"/>
                  </a:ext>
                </a:extLst>
              </a:tr>
              <a:tr h="677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Sequence Types: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list, tuple, range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294463065"/>
                  </a:ext>
                </a:extLst>
              </a:tr>
              <a:tr h="677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Mapping Type: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dict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4072993227"/>
                  </a:ext>
                </a:extLst>
              </a:tr>
              <a:tr h="677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Set Types: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set,frozenset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1281455490"/>
                  </a:ext>
                </a:extLst>
              </a:tr>
              <a:tr h="677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Boolean Type: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bool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4052411604"/>
                  </a:ext>
                </a:extLst>
              </a:tr>
              <a:tr h="677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Binary Types: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bytes, bytearray, memoryview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1975905729"/>
                  </a:ext>
                </a:extLst>
              </a:tr>
              <a:tr h="7888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None Type: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</a:rPr>
                        <a:t>NoneType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20272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117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97E4E-A720-4A8E-47F2-EE0789C5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>
                <a:effectLst/>
              </a:rPr>
              <a:t>List</a:t>
            </a:r>
            <a:endParaRPr lang="en-US" sz="540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411138CB-64BD-2E14-3447-17326AA4D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353998"/>
            <a:ext cx="7767979" cy="392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6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4FA4C-B4FD-5A75-6BAA-FC0DF951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 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CEDF-BA93-8F3B-7777-C042C85B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sẵn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72AAD09-AE02-07AE-8C3E-4A1B710E1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3027789"/>
            <a:ext cx="5352816" cy="266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1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F86F-2DA1-E835-6FE9-CD6AE88F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2077616" cy="543228"/>
          </a:xfrm>
        </p:spPr>
        <p:txBody>
          <a:bodyPr>
            <a:normAutofit fontScale="90000"/>
          </a:bodyPr>
          <a:lstStyle/>
          <a:p>
            <a:r>
              <a:rPr lang="en-US" sz="3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38DB-4C98-0E6D-A154-BF0C071BB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4" y="1250302"/>
            <a:ext cx="11672596" cy="5514392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tutorial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code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Game, mobile app, Front-end website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Back-end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=&gt;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chóng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HTML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compiler.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nhẹ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gắn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element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events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web.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08069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3D3CC2-92C0-446B-91D6-D95EB3355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897C999-28FA-4C54-8B7D-F10AACDEF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5D47B-76F1-5698-58EC-A5890264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63960"/>
            <a:ext cx="4747014" cy="3310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ffectLst/>
              </a:rPr>
              <a:t>JSON in Python</a:t>
            </a:r>
            <a:endParaRPr lang="en-US" dirty="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3554817D-7859-1BC6-F434-3325D2FA4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7566" y="1304016"/>
            <a:ext cx="4974834" cy="376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24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DAE2D4-72F2-BFDB-2140-B265952BF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4188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Fast API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1A6B75-CEAE-04DB-A0C5-0EF4216A9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2397689"/>
            <a:ext cx="3750023" cy="3445893"/>
          </a:xfrm>
        </p:spPr>
        <p:txBody>
          <a:bodyPr vert="horz" lIns="91440" tIns="45720" rIns="91440" bIns="45720" rtlCol="0">
            <a:noAutofit/>
          </a:bodyPr>
          <a:lstStyle/>
          <a:p>
            <a:pPr marL="6858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GET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Get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Client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Server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nằm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Browser. Server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E114840A-9FAC-277B-3D20-94207130D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7984" y="2636356"/>
            <a:ext cx="4976016" cy="34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210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7D09CB-9C48-CC48-C3B8-99CB9F80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522C2-07B3-BE2F-5856-75C3B6E22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 thức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là phương thức gửi dữ liệu đến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mới dữ liệu hoặc cập nhật dữ 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BB97EC6-EAAE-F36E-BF52-EE639D3BD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3603216"/>
            <a:ext cx="5352816" cy="151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655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17AA9-2D1B-3091-6A9B-9BB7D9D3B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5C9B-0BBA-ACD0-BC7B-BD7210532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 hoạt động tương tự như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nhưng nó chỉ được sử dụng để cập nhật dữ liệu đã có.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4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FDA38B7-DC33-068B-A0BA-0F817748C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3261975"/>
            <a:ext cx="5352816" cy="219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001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A79C9-4991-BAAB-A2EF-91D39E9E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EF76-591D-604A-6A9C-FA5A99685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Giống như tên gọi, khi sử dụng phương thức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sẽ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xoá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các dữ liệu của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về tài nguyên thông qua UR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C5E1D92-297C-F595-93A1-9FBD7F7C1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3522924"/>
            <a:ext cx="5352816" cy="167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22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ADC6-7142-BE79-8E8C-6BE5FF8A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6568"/>
            <a:ext cx="6472335" cy="645865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 Status Code</a:t>
            </a:r>
            <a:endParaRPr lang="en-US" sz="6600" b="1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18EE6DA-D07E-0E34-8B06-9137BCF9C4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424340"/>
              </p:ext>
            </p:extLst>
          </p:nvPr>
        </p:nvGraphicFramePr>
        <p:xfrm>
          <a:off x="609600" y="1203650"/>
          <a:ext cx="10972800" cy="4939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0059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9E6557-0E93-4B4F-8AD1-1A7E3870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6B84358-2894-45F1-8753-B1EC1E593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8517" y="-2"/>
            <a:ext cx="7742945" cy="6858001"/>
          </a:xfrm>
          <a:custGeom>
            <a:avLst/>
            <a:gdLst>
              <a:gd name="connsiteX0" fmla="*/ 615190 w 7742945"/>
              <a:gd name="connsiteY0" fmla="*/ 3536636 h 6858001"/>
              <a:gd name="connsiteX1" fmla="*/ 1124778 w 7742945"/>
              <a:gd name="connsiteY1" fmla="*/ 4046224 h 6858001"/>
              <a:gd name="connsiteX2" fmla="*/ 615190 w 7742945"/>
              <a:gd name="connsiteY2" fmla="*/ 4555812 h 6858001"/>
              <a:gd name="connsiteX3" fmla="*/ 105602 w 7742945"/>
              <a:gd name="connsiteY3" fmla="*/ 4046224 h 6858001"/>
              <a:gd name="connsiteX4" fmla="*/ 615190 w 7742945"/>
              <a:gd name="connsiteY4" fmla="*/ 3536636 h 6858001"/>
              <a:gd name="connsiteX5" fmla="*/ 14543 w 7742945"/>
              <a:gd name="connsiteY5" fmla="*/ 1 h 6858001"/>
              <a:gd name="connsiteX6" fmla="*/ 879351 w 7742945"/>
              <a:gd name="connsiteY6" fmla="*/ 1 h 6858001"/>
              <a:gd name="connsiteX7" fmla="*/ 892053 w 7742945"/>
              <a:gd name="connsiteY7" fmla="*/ 78053 h 6858001"/>
              <a:gd name="connsiteX8" fmla="*/ 561940 w 7742945"/>
              <a:gd name="connsiteY8" fmla="*/ 535444 h 6858001"/>
              <a:gd name="connsiteX9" fmla="*/ 15319 w 7742945"/>
              <a:gd name="connsiteY9" fmla="*/ 219853 h 6858001"/>
              <a:gd name="connsiteX10" fmla="*/ 4234 w 7742945"/>
              <a:gd name="connsiteY10" fmla="*/ 42970 h 6858001"/>
              <a:gd name="connsiteX11" fmla="*/ 2617781 w 7742945"/>
              <a:gd name="connsiteY11" fmla="*/ 0 h 6858001"/>
              <a:gd name="connsiteX12" fmla="*/ 7742945 w 7742945"/>
              <a:gd name="connsiteY12" fmla="*/ 0 h 6858001"/>
              <a:gd name="connsiteX13" fmla="*/ 7742945 w 7742945"/>
              <a:gd name="connsiteY13" fmla="*/ 6858000 h 6858001"/>
              <a:gd name="connsiteX14" fmla="*/ 5726653 w 7742945"/>
              <a:gd name="connsiteY14" fmla="*/ 6858000 h 6858001"/>
              <a:gd name="connsiteX15" fmla="*/ 5726653 w 7742945"/>
              <a:gd name="connsiteY15" fmla="*/ 6858001 h 6858001"/>
              <a:gd name="connsiteX16" fmla="*/ 311757 w 7742945"/>
              <a:gd name="connsiteY16" fmla="*/ 6858001 h 6858001"/>
              <a:gd name="connsiteX17" fmla="*/ 314130 w 7742945"/>
              <a:gd name="connsiteY17" fmla="*/ 6707671 h 6858001"/>
              <a:gd name="connsiteX18" fmla="*/ 599702 w 7742945"/>
              <a:gd name="connsiteY18" fmla="*/ 5670859 h 6858001"/>
              <a:gd name="connsiteX19" fmla="*/ 1211433 w 7742945"/>
              <a:gd name="connsiteY19" fmla="*/ 4641256 h 6858001"/>
              <a:gd name="connsiteX20" fmla="*/ 1053041 w 7742945"/>
              <a:gd name="connsiteY20" fmla="*/ 3164270 h 6858001"/>
              <a:gd name="connsiteX21" fmla="*/ 607048 w 7742945"/>
              <a:gd name="connsiteY21" fmla="*/ 2589406 h 6858001"/>
              <a:gd name="connsiteX22" fmla="*/ 1054915 w 7742945"/>
              <a:gd name="connsiteY22" fmla="*/ 1068100 h 6858001"/>
              <a:gd name="connsiteX23" fmla="*/ 1502877 w 7742945"/>
              <a:gd name="connsiteY23" fmla="*/ 419996 h 6858001"/>
              <a:gd name="connsiteX24" fmla="*/ 1505904 w 7742945"/>
              <a:gd name="connsiteY24" fmla="*/ 184997 h 6858001"/>
              <a:gd name="connsiteX25" fmla="*/ 1497780 w 7742945"/>
              <a:gd name="connsiteY25" fmla="*/ 1 h 6858001"/>
              <a:gd name="connsiteX26" fmla="*/ 2617781 w 7742945"/>
              <a:gd name="connsiteY2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42945" h="6858001">
                <a:moveTo>
                  <a:pt x="615190" y="3536636"/>
                </a:moveTo>
                <a:cubicBezTo>
                  <a:pt x="896628" y="3536636"/>
                  <a:pt x="1124778" y="3764786"/>
                  <a:pt x="1124778" y="4046224"/>
                </a:cubicBezTo>
                <a:cubicBezTo>
                  <a:pt x="1124778" y="4327662"/>
                  <a:pt x="896628" y="4555812"/>
                  <a:pt x="615190" y="4555812"/>
                </a:cubicBezTo>
                <a:cubicBezTo>
                  <a:pt x="333752" y="4555812"/>
                  <a:pt x="105602" y="4327662"/>
                  <a:pt x="105602" y="4046224"/>
                </a:cubicBezTo>
                <a:cubicBezTo>
                  <a:pt x="105602" y="3764786"/>
                  <a:pt x="333752" y="3536636"/>
                  <a:pt x="615190" y="3536636"/>
                </a:cubicBezTo>
                <a:close/>
                <a:moveTo>
                  <a:pt x="14543" y="1"/>
                </a:moveTo>
                <a:lnTo>
                  <a:pt x="879351" y="1"/>
                </a:lnTo>
                <a:lnTo>
                  <a:pt x="892053" y="78053"/>
                </a:lnTo>
                <a:cubicBezTo>
                  <a:pt x="904492" y="285272"/>
                  <a:pt x="770271" y="479622"/>
                  <a:pt x="561940" y="535444"/>
                </a:cubicBezTo>
                <a:cubicBezTo>
                  <a:pt x="323846" y="599241"/>
                  <a:pt x="79116" y="457946"/>
                  <a:pt x="15319" y="219853"/>
                </a:cubicBezTo>
                <a:cubicBezTo>
                  <a:pt x="-631" y="160330"/>
                  <a:pt x="-3762" y="100392"/>
                  <a:pt x="4234" y="42970"/>
                </a:cubicBezTo>
                <a:close/>
                <a:moveTo>
                  <a:pt x="2617781" y="0"/>
                </a:moveTo>
                <a:lnTo>
                  <a:pt x="7742945" y="0"/>
                </a:lnTo>
                <a:lnTo>
                  <a:pt x="7742945" y="6858000"/>
                </a:lnTo>
                <a:lnTo>
                  <a:pt x="5726653" y="6858000"/>
                </a:lnTo>
                <a:lnTo>
                  <a:pt x="5726653" y="6858001"/>
                </a:lnTo>
                <a:lnTo>
                  <a:pt x="311757" y="6858001"/>
                </a:lnTo>
                <a:lnTo>
                  <a:pt x="314130" y="6707671"/>
                </a:lnTo>
                <a:cubicBezTo>
                  <a:pt x="335132" y="6366410"/>
                  <a:pt x="433651" y="6019043"/>
                  <a:pt x="599702" y="5670859"/>
                </a:cubicBezTo>
                <a:cubicBezTo>
                  <a:pt x="770257" y="5311557"/>
                  <a:pt x="1010813" y="4986833"/>
                  <a:pt x="1211433" y="4641256"/>
                </a:cubicBezTo>
                <a:cubicBezTo>
                  <a:pt x="1493036" y="4154457"/>
                  <a:pt x="1511835" y="3622745"/>
                  <a:pt x="1053041" y="3164270"/>
                </a:cubicBezTo>
                <a:cubicBezTo>
                  <a:pt x="881977" y="2993265"/>
                  <a:pt x="700422" y="2805524"/>
                  <a:pt x="607048" y="2589406"/>
                </a:cubicBezTo>
                <a:cubicBezTo>
                  <a:pt x="366279" y="2032159"/>
                  <a:pt x="541125" y="1508062"/>
                  <a:pt x="1054915" y="1068100"/>
                </a:cubicBezTo>
                <a:cubicBezTo>
                  <a:pt x="1261027" y="891536"/>
                  <a:pt x="1489688" y="709489"/>
                  <a:pt x="1502877" y="419996"/>
                </a:cubicBezTo>
                <a:cubicBezTo>
                  <a:pt x="1506389" y="341911"/>
                  <a:pt x="1507262" y="263521"/>
                  <a:pt x="1505904" y="184997"/>
                </a:cubicBezTo>
                <a:lnTo>
                  <a:pt x="1497780" y="1"/>
                </a:lnTo>
                <a:lnTo>
                  <a:pt x="26177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D0B80-9CAB-1597-F381-0221C704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2xx 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6C9763-F66F-B770-D746-2D958CA8C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4179679"/>
              </p:ext>
            </p:extLst>
          </p:nvPr>
        </p:nvGraphicFramePr>
        <p:xfrm>
          <a:off x="6156183" y="594069"/>
          <a:ext cx="5473546" cy="497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9311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B9F1-22B8-F292-770F-B2C77FE1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557784"/>
            <a:ext cx="5278017" cy="1093734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4xx Client Error</a:t>
            </a:r>
            <a:endParaRPr lang="en-US" sz="4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CE7E40-8434-CC7F-1EE1-3AF486F34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074513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4141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C386-9466-475A-33B3-8BC20626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5xx Server Error	</a:t>
            </a:r>
            <a:endParaRPr lang="en-US" sz="9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A28C4F-30E3-8DCC-DC0A-30E6A1F8E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750902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526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E20617-5A38-4FAF-8FE0-B4C6A95F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1E23747-C918-4EC5-811F-876AFAD74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28D39-B3BB-18F1-FCEB-B4D9A6D0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2782"/>
            <a:ext cx="4769671" cy="1397194"/>
          </a:xfrm>
        </p:spPr>
        <p:txBody>
          <a:bodyPr>
            <a:normAutofit/>
          </a:bodyPr>
          <a:lstStyle/>
          <a:p>
            <a:r>
              <a:rPr lang="en-US" dirty="0" err="1"/>
              <a:t>Pymongo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2C804-348A-5C0B-F587-4E96C8BD6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78398"/>
            <a:ext cx="4769671" cy="2325590"/>
          </a:xfrm>
        </p:spPr>
        <p:txBody>
          <a:bodyPr anchor="t"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MongoDB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JSON,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5AED0FD-1C1C-205C-0921-A642AF01B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254110"/>
            <a:ext cx="6864387" cy="2924326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C6BB78E-7101-15B9-7776-E73F31000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48100"/>
            <a:ext cx="11387189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4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B6D6-099D-B378-D265-5287C92B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Nhược</a:t>
            </a:r>
            <a:r>
              <a:rPr lang="en-US" sz="2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9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điểm</a:t>
            </a:r>
            <a:endParaRPr lang="en-US" sz="29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CDE4-4AD5-D3D4-9294-4238EA5B1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nhược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tồn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nhưng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rất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thạo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(DOM, Async, Module, ES6,...)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framework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lựa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tục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lệ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viện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luồng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14229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75FE8-629E-69E1-A0B9-5ADC9C0A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36746"/>
          </a:xfrm>
        </p:spPr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3: ASP.NET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9663-A387-CA16-FE59-B23991946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458" y="2735229"/>
            <a:ext cx="5125941" cy="3484596"/>
          </a:xfrm>
        </p:spPr>
        <p:txBody>
          <a:bodyPr>
            <a:normAutofit/>
          </a:bodyPr>
          <a:lstStyle/>
          <a:p>
            <a:pPr marR="0" lvl="0">
              <a:spcBef>
                <a:spcPts val="0"/>
              </a:spcBef>
              <a:spcAft>
                <a:spcPts val="800"/>
              </a:spcAft>
              <a:tabLst>
                <a:tab pos="127254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Entity Framework</a:t>
            </a:r>
          </a:p>
          <a:p>
            <a:pPr>
              <a:spcBef>
                <a:spcPts val="0"/>
              </a:spcBef>
              <a:spcAft>
                <a:spcPts val="800"/>
              </a:spcAft>
              <a:tabLst>
                <a:tab pos="1272540" algn="l"/>
              </a:tabLs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ORM (Object Relational Mapping) framework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objects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1272540" algn="l"/>
              </a:tabLs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6FC6037F-F3BB-C1D9-2C1C-4DC093EC9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" y="1085847"/>
            <a:ext cx="4600913" cy="460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386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C722-2D41-5086-D036-86D49705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257175"/>
            <a:ext cx="5467350" cy="937144"/>
          </a:xfrm>
        </p:spPr>
        <p:txBody>
          <a:bodyPr>
            <a:normAutofit fontScale="90000"/>
          </a:bodyPr>
          <a:lstStyle/>
          <a:p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Cấu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trúc</a:t>
            </a:r>
            <a:r>
              <a:rPr lang="en-US" sz="3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ASP.NET Core MVC</a:t>
            </a:r>
            <a:endParaRPr lang="en-US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D4218-E312-D9C9-ECBA-AC578CA0F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9250"/>
            <a:ext cx="10683552" cy="4044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endParaRPr lang="en-US" sz="4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là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một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bô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toàn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bô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liệu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của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ứng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dụng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Bô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này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là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cầu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nối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giữa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thành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phần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̀ Controller.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hiện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dưới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hình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là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một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liệu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Nó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hiện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với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liệu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phép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xuất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liệu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9436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673D-DB54-908D-6B43-E4018092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2161592" cy="75783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E60C2-941C-F88B-088B-DA239F5A9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97" y="1698171"/>
            <a:ext cx="11569958" cy="4991878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là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phần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diện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(theme)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dành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Nơi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mà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lấy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được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liệu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của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vấn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tìm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kiếm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hoặc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cạnh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́, View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hoạt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động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của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đê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với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phần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View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lại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mối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hê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tiếp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với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Đồng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thời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nó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lấy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được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liệu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̀ Controller mà chỉ có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hiển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cầu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̀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chuyển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Vd:nút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“Create”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12585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4795-3046-AC94-7D17-0DB54AAE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417E5-1C28-6356-8B40-A4809A02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nơi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class/ function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logic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nhờ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nhờ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95743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9E6557-0E93-4B4F-8AD1-1A7E3870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6B84358-2894-45F1-8753-B1EC1E593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8517" y="-2"/>
            <a:ext cx="7742945" cy="6858001"/>
          </a:xfrm>
          <a:custGeom>
            <a:avLst/>
            <a:gdLst>
              <a:gd name="connsiteX0" fmla="*/ 615190 w 7742945"/>
              <a:gd name="connsiteY0" fmla="*/ 3536636 h 6858001"/>
              <a:gd name="connsiteX1" fmla="*/ 1124778 w 7742945"/>
              <a:gd name="connsiteY1" fmla="*/ 4046224 h 6858001"/>
              <a:gd name="connsiteX2" fmla="*/ 615190 w 7742945"/>
              <a:gd name="connsiteY2" fmla="*/ 4555812 h 6858001"/>
              <a:gd name="connsiteX3" fmla="*/ 105602 w 7742945"/>
              <a:gd name="connsiteY3" fmla="*/ 4046224 h 6858001"/>
              <a:gd name="connsiteX4" fmla="*/ 615190 w 7742945"/>
              <a:gd name="connsiteY4" fmla="*/ 3536636 h 6858001"/>
              <a:gd name="connsiteX5" fmla="*/ 14543 w 7742945"/>
              <a:gd name="connsiteY5" fmla="*/ 1 h 6858001"/>
              <a:gd name="connsiteX6" fmla="*/ 879351 w 7742945"/>
              <a:gd name="connsiteY6" fmla="*/ 1 h 6858001"/>
              <a:gd name="connsiteX7" fmla="*/ 892053 w 7742945"/>
              <a:gd name="connsiteY7" fmla="*/ 78053 h 6858001"/>
              <a:gd name="connsiteX8" fmla="*/ 561940 w 7742945"/>
              <a:gd name="connsiteY8" fmla="*/ 535444 h 6858001"/>
              <a:gd name="connsiteX9" fmla="*/ 15319 w 7742945"/>
              <a:gd name="connsiteY9" fmla="*/ 219853 h 6858001"/>
              <a:gd name="connsiteX10" fmla="*/ 4234 w 7742945"/>
              <a:gd name="connsiteY10" fmla="*/ 42970 h 6858001"/>
              <a:gd name="connsiteX11" fmla="*/ 2617781 w 7742945"/>
              <a:gd name="connsiteY11" fmla="*/ 0 h 6858001"/>
              <a:gd name="connsiteX12" fmla="*/ 7742945 w 7742945"/>
              <a:gd name="connsiteY12" fmla="*/ 0 h 6858001"/>
              <a:gd name="connsiteX13" fmla="*/ 7742945 w 7742945"/>
              <a:gd name="connsiteY13" fmla="*/ 6858000 h 6858001"/>
              <a:gd name="connsiteX14" fmla="*/ 5726653 w 7742945"/>
              <a:gd name="connsiteY14" fmla="*/ 6858000 h 6858001"/>
              <a:gd name="connsiteX15" fmla="*/ 5726653 w 7742945"/>
              <a:gd name="connsiteY15" fmla="*/ 6858001 h 6858001"/>
              <a:gd name="connsiteX16" fmla="*/ 311757 w 7742945"/>
              <a:gd name="connsiteY16" fmla="*/ 6858001 h 6858001"/>
              <a:gd name="connsiteX17" fmla="*/ 314130 w 7742945"/>
              <a:gd name="connsiteY17" fmla="*/ 6707671 h 6858001"/>
              <a:gd name="connsiteX18" fmla="*/ 599702 w 7742945"/>
              <a:gd name="connsiteY18" fmla="*/ 5670859 h 6858001"/>
              <a:gd name="connsiteX19" fmla="*/ 1211433 w 7742945"/>
              <a:gd name="connsiteY19" fmla="*/ 4641256 h 6858001"/>
              <a:gd name="connsiteX20" fmla="*/ 1053041 w 7742945"/>
              <a:gd name="connsiteY20" fmla="*/ 3164270 h 6858001"/>
              <a:gd name="connsiteX21" fmla="*/ 607048 w 7742945"/>
              <a:gd name="connsiteY21" fmla="*/ 2589406 h 6858001"/>
              <a:gd name="connsiteX22" fmla="*/ 1054915 w 7742945"/>
              <a:gd name="connsiteY22" fmla="*/ 1068100 h 6858001"/>
              <a:gd name="connsiteX23" fmla="*/ 1502877 w 7742945"/>
              <a:gd name="connsiteY23" fmla="*/ 419996 h 6858001"/>
              <a:gd name="connsiteX24" fmla="*/ 1505904 w 7742945"/>
              <a:gd name="connsiteY24" fmla="*/ 184997 h 6858001"/>
              <a:gd name="connsiteX25" fmla="*/ 1497780 w 7742945"/>
              <a:gd name="connsiteY25" fmla="*/ 1 h 6858001"/>
              <a:gd name="connsiteX26" fmla="*/ 2617781 w 7742945"/>
              <a:gd name="connsiteY2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42945" h="6858001">
                <a:moveTo>
                  <a:pt x="615190" y="3536636"/>
                </a:moveTo>
                <a:cubicBezTo>
                  <a:pt x="896628" y="3536636"/>
                  <a:pt x="1124778" y="3764786"/>
                  <a:pt x="1124778" y="4046224"/>
                </a:cubicBezTo>
                <a:cubicBezTo>
                  <a:pt x="1124778" y="4327662"/>
                  <a:pt x="896628" y="4555812"/>
                  <a:pt x="615190" y="4555812"/>
                </a:cubicBezTo>
                <a:cubicBezTo>
                  <a:pt x="333752" y="4555812"/>
                  <a:pt x="105602" y="4327662"/>
                  <a:pt x="105602" y="4046224"/>
                </a:cubicBezTo>
                <a:cubicBezTo>
                  <a:pt x="105602" y="3764786"/>
                  <a:pt x="333752" y="3536636"/>
                  <a:pt x="615190" y="3536636"/>
                </a:cubicBezTo>
                <a:close/>
                <a:moveTo>
                  <a:pt x="14543" y="1"/>
                </a:moveTo>
                <a:lnTo>
                  <a:pt x="879351" y="1"/>
                </a:lnTo>
                <a:lnTo>
                  <a:pt x="892053" y="78053"/>
                </a:lnTo>
                <a:cubicBezTo>
                  <a:pt x="904492" y="285272"/>
                  <a:pt x="770271" y="479622"/>
                  <a:pt x="561940" y="535444"/>
                </a:cubicBezTo>
                <a:cubicBezTo>
                  <a:pt x="323846" y="599241"/>
                  <a:pt x="79116" y="457946"/>
                  <a:pt x="15319" y="219853"/>
                </a:cubicBezTo>
                <a:cubicBezTo>
                  <a:pt x="-631" y="160330"/>
                  <a:pt x="-3762" y="100392"/>
                  <a:pt x="4234" y="42970"/>
                </a:cubicBezTo>
                <a:close/>
                <a:moveTo>
                  <a:pt x="2617781" y="0"/>
                </a:moveTo>
                <a:lnTo>
                  <a:pt x="7742945" y="0"/>
                </a:lnTo>
                <a:lnTo>
                  <a:pt x="7742945" y="6858000"/>
                </a:lnTo>
                <a:lnTo>
                  <a:pt x="5726653" y="6858000"/>
                </a:lnTo>
                <a:lnTo>
                  <a:pt x="5726653" y="6858001"/>
                </a:lnTo>
                <a:lnTo>
                  <a:pt x="311757" y="6858001"/>
                </a:lnTo>
                <a:lnTo>
                  <a:pt x="314130" y="6707671"/>
                </a:lnTo>
                <a:cubicBezTo>
                  <a:pt x="335132" y="6366410"/>
                  <a:pt x="433651" y="6019043"/>
                  <a:pt x="599702" y="5670859"/>
                </a:cubicBezTo>
                <a:cubicBezTo>
                  <a:pt x="770257" y="5311557"/>
                  <a:pt x="1010813" y="4986833"/>
                  <a:pt x="1211433" y="4641256"/>
                </a:cubicBezTo>
                <a:cubicBezTo>
                  <a:pt x="1493036" y="4154457"/>
                  <a:pt x="1511835" y="3622745"/>
                  <a:pt x="1053041" y="3164270"/>
                </a:cubicBezTo>
                <a:cubicBezTo>
                  <a:pt x="881977" y="2993265"/>
                  <a:pt x="700422" y="2805524"/>
                  <a:pt x="607048" y="2589406"/>
                </a:cubicBezTo>
                <a:cubicBezTo>
                  <a:pt x="366279" y="2032159"/>
                  <a:pt x="541125" y="1508062"/>
                  <a:pt x="1054915" y="1068100"/>
                </a:cubicBezTo>
                <a:cubicBezTo>
                  <a:pt x="1261027" y="891536"/>
                  <a:pt x="1489688" y="709489"/>
                  <a:pt x="1502877" y="419996"/>
                </a:cubicBezTo>
                <a:cubicBezTo>
                  <a:pt x="1506389" y="341911"/>
                  <a:pt x="1507262" y="263521"/>
                  <a:pt x="1505904" y="184997"/>
                </a:cubicBezTo>
                <a:lnTo>
                  <a:pt x="1497780" y="1"/>
                </a:lnTo>
                <a:lnTo>
                  <a:pt x="26177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EC538-A36C-AB48-C841-F45E0F7E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75B7FF-9693-8388-0216-E624220FB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417693"/>
              </p:ext>
            </p:extLst>
          </p:nvPr>
        </p:nvGraphicFramePr>
        <p:xfrm>
          <a:off x="6156183" y="594069"/>
          <a:ext cx="5473546" cy="497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57475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B691-A461-425E-C2A6-F1DF87C6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62F30-8ED9-AD51-CD8F-1E21CB2EB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(mapping)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(handler).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MVC, handler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routing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ASP.Net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action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niệm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trên,routing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asp.Net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rõ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nào.ASP.Net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định:sử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action(conventional routing)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(attribute routing)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58992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D2A6-5A10-615D-FB14-C422C7BE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78" y="467753"/>
            <a:ext cx="3476625" cy="651921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Route template 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60F26-E0FB-C4CF-1DFB-28FF56950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1306286"/>
            <a:ext cx="11588620" cy="5327778"/>
          </a:xfrm>
        </p:spPr>
        <p:txBody>
          <a:bodyPr>
            <a:noAutofit/>
          </a:bodyPr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{controller}/{action}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{controller}/{action}/{id}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{controller}/{action}/{id}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placeholder hay route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parameter.Place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holder {controller}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{action}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{id}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conventional routing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98347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DB39-D1CD-3658-EA99-70CF490D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0046"/>
            <a:ext cx="4343400" cy="585216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Conventional routing 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039E9-F0F3-DB32-616F-BE4F147A7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15262"/>
            <a:ext cx="10972800" cy="5427476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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tới,ASP.Net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template,sẽ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dừng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12048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EABF-2986-7D22-8C53-1B3F8B2A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5898"/>
            <a:ext cx="3355910" cy="617873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Attribute routing 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2566-6F3B-EADB-7B6D-5D8339B74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783771"/>
            <a:ext cx="11719249" cy="5358967"/>
          </a:xfrm>
        </p:spPr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[Route]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chạy,ASP.Net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scan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[Route(…)]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URL,action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ứng,sau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cặp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URL=&gt;action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tới,URL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điển.Nếu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thi,việc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thúc.Tất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conventional 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điển,ASP.Net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tục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conventional template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9976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6100-627F-FE2F-AA5C-31057226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0544"/>
            <a:ext cx="1648408" cy="645865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FA0CB-FB4D-99C9-AE53-77D7CA29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08" y="1252355"/>
            <a:ext cx="11635273" cy="5365101"/>
          </a:xfrm>
        </p:spPr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controller.Bất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public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method,lớp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public,không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private hay protected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overload(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chồng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static method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635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26AE-B9AC-B977-D2D9-280EF839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59204"/>
            <a:ext cx="6966857" cy="505906"/>
          </a:xfrm>
        </p:spPr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JavaScript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endParaRPr lang="en-US" sz="5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AC6618-BFF9-B73B-B92C-A8E4DDE6B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678032"/>
              </p:ext>
            </p:extLst>
          </p:nvPr>
        </p:nvGraphicFramePr>
        <p:xfrm>
          <a:off x="514350" y="961053"/>
          <a:ext cx="11438164" cy="53012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8703">
                  <a:extLst>
                    <a:ext uri="{9D8B030D-6E8A-4147-A177-3AD203B41FA5}">
                      <a16:colId xmlns:a16="http://schemas.microsoft.com/office/drawing/2014/main" val="525314120"/>
                    </a:ext>
                  </a:extLst>
                </a:gridCol>
                <a:gridCol w="9469461">
                  <a:extLst>
                    <a:ext uri="{9D8B030D-6E8A-4147-A177-3AD203B41FA5}">
                      <a16:colId xmlns:a16="http://schemas.microsoft.com/office/drawing/2014/main" val="2567489598"/>
                    </a:ext>
                  </a:extLst>
                </a:gridCol>
              </a:tblGrid>
              <a:tr h="14224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Javascript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8" marR="5428" marT="5428" marB="5428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Giúp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nâng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cao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web. Script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chạy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vì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chạy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server. JS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thường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thư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viện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3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tăng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web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code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. </a:t>
                      </a:r>
                    </a:p>
                  </a:txBody>
                  <a:tcPr marL="5428" marR="5428" marT="5428" marB="5428"/>
                </a:tc>
                <a:extLst>
                  <a:ext uri="{0D108BD9-81ED-4DB2-BD59-A6C34878D82A}">
                    <a16:rowId xmlns:a16="http://schemas.microsoft.com/office/drawing/2014/main" val="1873806801"/>
                  </a:ext>
                </a:extLst>
              </a:tr>
              <a:tr h="8555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HTML</a:t>
                      </a:r>
                    </a:p>
                  </a:txBody>
                  <a:tcPr marL="5428" marR="5428" marT="5428" marB="5428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ngôn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ngữ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web.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, HTML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còn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giúp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xây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dựng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khối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trang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web. </a:t>
                      </a:r>
                    </a:p>
                  </a:txBody>
                  <a:tcPr marL="5428" marR="5428" marT="5428" marB="5428"/>
                </a:tc>
                <a:extLst>
                  <a:ext uri="{0D108BD9-81ED-4DB2-BD59-A6C34878D82A}">
                    <a16:rowId xmlns:a16="http://schemas.microsoft.com/office/drawing/2014/main" val="2670049450"/>
                  </a:ext>
                </a:extLst>
              </a:tr>
              <a:tr h="15041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PHP</a:t>
                      </a:r>
                    </a:p>
                  </a:txBody>
                  <a:tcPr marL="5428" marR="5428" marT="5428" marB="5428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ngôn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ngữ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phía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server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biệt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JS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chạy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Client. PHP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nền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dụ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như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WordPress.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, PHP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cũng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Back-end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kênh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tải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database. </a:t>
                      </a:r>
                    </a:p>
                  </a:txBody>
                  <a:tcPr marL="5428" marR="5428" marT="5428" marB="5428"/>
                </a:tc>
                <a:extLst>
                  <a:ext uri="{0D108BD9-81ED-4DB2-BD59-A6C34878D82A}">
                    <a16:rowId xmlns:a16="http://schemas.microsoft.com/office/drawing/2014/main" val="3856427947"/>
                  </a:ext>
                </a:extLst>
              </a:tr>
              <a:tr h="15041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CSS</a:t>
                      </a:r>
                    </a:p>
                  </a:txBody>
                  <a:tcPr marL="5428" marR="5428" marT="5428" marB="5428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Cascading Style Sheets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giúp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webmaster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styles.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cũng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nghĩa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dung.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thủ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yếu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tố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HTML.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Tuy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nhiên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lặp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lặp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nhau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. </a:t>
                      </a:r>
                    </a:p>
                  </a:txBody>
                  <a:tcPr marL="5428" marR="5428" marT="5428" marB="5428"/>
                </a:tc>
                <a:extLst>
                  <a:ext uri="{0D108BD9-81ED-4DB2-BD59-A6C34878D82A}">
                    <a16:rowId xmlns:a16="http://schemas.microsoft.com/office/drawing/2014/main" val="2777334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6122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4" name="Subtitle 4">
            <a:extLst>
              <a:ext uri="{FF2B5EF4-FFF2-40B4-BE49-F238E27FC236}">
                <a16:creationId xmlns:a16="http://schemas.microsoft.com/office/drawing/2014/main" id="{2ED31350-01A9-134C-F152-F0ADA524968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01521869"/>
              </p:ext>
            </p:extLst>
          </p:nvPr>
        </p:nvGraphicFramePr>
        <p:xfrm>
          <a:off x="609599" y="232969"/>
          <a:ext cx="5991226" cy="6501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4E435E3-5C9C-28BF-D0F2-FDED4B33BE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4905375" y="2819401"/>
            <a:ext cx="7181850" cy="310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945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41CD2A-D55A-3766-49AD-783F3219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0298"/>
            <a:ext cx="1257300" cy="646331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 </a:t>
            </a:r>
            <a:endParaRPr lang="en-US" sz="6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656316-F925-19B8-99EE-4BFC1A3A9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filter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C6C7E7-414C-2C30-62B7-3A3BA1AD65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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Authorization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filter:thực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ủy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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filter:thực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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filter:thực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Exception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filter:thực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16B2755-4AE4-EB23-1DFF-F6D91C878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filter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0CA27A-7E32-0769-F576-FCD4FCD0082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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cục:áp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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controller:áp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định,không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method:áp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action method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lẻ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AFDDA-173E-3CDA-A875-1C91251CD3EF}"/>
              </a:ext>
            </a:extLst>
          </p:cNvPr>
          <p:cNvSpPr txBox="1"/>
          <p:nvPr/>
        </p:nvSpPr>
        <p:spPr>
          <a:xfrm>
            <a:off x="609600" y="1379672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tùy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chỉnh,nơi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logic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tùy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action method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01591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2D9F319-7FA1-B268-DA51-4C502397E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Selector</a:t>
            </a:r>
            <a:b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9ADC38-379A-B981-AAD6-5ACD1EED2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attribute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action,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Route Engine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request,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endParaRPr lang="en-US" sz="2400" dirty="0"/>
          </a:p>
        </p:txBody>
      </p:sp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37F87E1F-A5EA-1EA3-06C7-7F31DE987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3046" y="2636356"/>
            <a:ext cx="3445892" cy="34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080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96C61-3902-4C2A-AD60-D926667F5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6A49EC6-053B-4ACB-9913-5C4B245E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9474" y="2353584"/>
            <a:ext cx="7276966" cy="4504413"/>
          </a:xfrm>
          <a:custGeom>
            <a:avLst/>
            <a:gdLst>
              <a:gd name="connsiteX0" fmla="*/ 1412408 w 8831334"/>
              <a:gd name="connsiteY0" fmla="*/ 4231273 h 4923095"/>
              <a:gd name="connsiteX1" fmla="*/ 1480115 w 8831334"/>
              <a:gd name="connsiteY1" fmla="*/ 4255873 h 4923095"/>
              <a:gd name="connsiteX2" fmla="*/ 1555026 w 8831334"/>
              <a:gd name="connsiteY2" fmla="*/ 4493895 h 4923095"/>
              <a:gd name="connsiteX3" fmla="*/ 1315323 w 8831334"/>
              <a:gd name="connsiteY3" fmla="*/ 4546785 h 4923095"/>
              <a:gd name="connsiteX4" fmla="*/ 1240411 w 8831334"/>
              <a:gd name="connsiteY4" fmla="*/ 4308763 h 4923095"/>
              <a:gd name="connsiteX5" fmla="*/ 1344748 w 8831334"/>
              <a:gd name="connsiteY5" fmla="*/ 4233023 h 4923095"/>
              <a:gd name="connsiteX6" fmla="*/ 1412408 w 8831334"/>
              <a:gd name="connsiteY6" fmla="*/ 4231273 h 4923095"/>
              <a:gd name="connsiteX7" fmla="*/ 622613 w 8831334"/>
              <a:gd name="connsiteY7" fmla="*/ 3711323 h 4923095"/>
              <a:gd name="connsiteX8" fmla="*/ 726058 w 8831334"/>
              <a:gd name="connsiteY8" fmla="*/ 3713477 h 4923095"/>
              <a:gd name="connsiteX9" fmla="*/ 862930 w 8831334"/>
              <a:gd name="connsiteY9" fmla="*/ 3763207 h 4923095"/>
              <a:gd name="connsiteX10" fmla="*/ 1014368 w 8831334"/>
              <a:gd name="connsiteY10" fmla="*/ 4244384 h 4923095"/>
              <a:gd name="connsiteX11" fmla="*/ 529792 w 8831334"/>
              <a:gd name="connsiteY11" fmla="*/ 4351304 h 4923095"/>
              <a:gd name="connsiteX12" fmla="*/ 378355 w 8831334"/>
              <a:gd name="connsiteY12" fmla="*/ 3870127 h 4923095"/>
              <a:gd name="connsiteX13" fmla="*/ 622613 w 8831334"/>
              <a:gd name="connsiteY13" fmla="*/ 3711323 h 4923095"/>
              <a:gd name="connsiteX14" fmla="*/ 0 w 8831334"/>
              <a:gd name="connsiteY14" fmla="*/ 0 h 4923095"/>
              <a:gd name="connsiteX15" fmla="*/ 7345477 w 8831334"/>
              <a:gd name="connsiteY15" fmla="*/ 0 h 4923095"/>
              <a:gd name="connsiteX16" fmla="*/ 7330937 w 8831334"/>
              <a:gd name="connsiteY16" fmla="*/ 57909 h 4923095"/>
              <a:gd name="connsiteX17" fmla="*/ 7204045 w 8831334"/>
              <a:gd name="connsiteY17" fmla="*/ 525057 h 4923095"/>
              <a:gd name="connsiteX18" fmla="*/ 7423939 w 8831334"/>
              <a:gd name="connsiteY18" fmla="*/ 1259431 h 4923095"/>
              <a:gd name="connsiteX19" fmla="*/ 8123848 w 8831334"/>
              <a:gd name="connsiteY19" fmla="*/ 1829863 h 4923095"/>
              <a:gd name="connsiteX20" fmla="*/ 8304560 w 8831334"/>
              <a:gd name="connsiteY20" fmla="*/ 4410617 h 4923095"/>
              <a:gd name="connsiteX21" fmla="*/ 5824906 w 8831334"/>
              <a:gd name="connsiteY21" fmla="*/ 4582246 h 4923095"/>
              <a:gd name="connsiteX22" fmla="*/ 4814027 w 8831334"/>
              <a:gd name="connsiteY22" fmla="*/ 3900391 h 4923095"/>
              <a:gd name="connsiteX23" fmla="*/ 3389336 w 8831334"/>
              <a:gd name="connsiteY23" fmla="*/ 4033298 h 4923095"/>
              <a:gd name="connsiteX24" fmla="*/ 2844266 w 8831334"/>
              <a:gd name="connsiteY24" fmla="*/ 4497245 h 4923095"/>
              <a:gd name="connsiteX25" fmla="*/ 1361823 w 8831334"/>
              <a:gd name="connsiteY25" fmla="*/ 3978831 h 4923095"/>
              <a:gd name="connsiteX26" fmla="*/ 723961 w 8831334"/>
              <a:gd name="connsiteY26" fmla="*/ 3482165 h 4923095"/>
              <a:gd name="connsiteX27" fmla="*/ 41451 w 8831334"/>
              <a:gd name="connsiteY27" fmla="*/ 3495177 h 4923095"/>
              <a:gd name="connsiteX28" fmla="*/ 0 w 8831334"/>
              <a:gd name="connsiteY28" fmla="*/ 3499960 h 49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831334" h="4923095">
                <a:moveTo>
                  <a:pt x="1412408" y="4231273"/>
                </a:moveTo>
                <a:cubicBezTo>
                  <a:pt x="1435398" y="4234988"/>
                  <a:pt x="1458395" y="4243092"/>
                  <a:pt x="1480115" y="4255873"/>
                </a:cubicBezTo>
                <a:cubicBezTo>
                  <a:pt x="1566994" y="4306997"/>
                  <a:pt x="1600533" y="4413563"/>
                  <a:pt x="1555026" y="4493895"/>
                </a:cubicBezTo>
                <a:cubicBezTo>
                  <a:pt x="1509520" y="4574228"/>
                  <a:pt x="1402201" y="4597907"/>
                  <a:pt x="1315323" y="4546785"/>
                </a:cubicBezTo>
                <a:cubicBezTo>
                  <a:pt x="1228444" y="4495662"/>
                  <a:pt x="1194905" y="4389095"/>
                  <a:pt x="1240411" y="4308763"/>
                </a:cubicBezTo>
                <a:cubicBezTo>
                  <a:pt x="1263164" y="4268597"/>
                  <a:pt x="1301371" y="4242593"/>
                  <a:pt x="1344748" y="4233023"/>
                </a:cubicBezTo>
                <a:cubicBezTo>
                  <a:pt x="1366437" y="4228237"/>
                  <a:pt x="1389419" y="4227559"/>
                  <a:pt x="1412408" y="4231273"/>
                </a:cubicBezTo>
                <a:close/>
                <a:moveTo>
                  <a:pt x="622613" y="3711323"/>
                </a:moveTo>
                <a:cubicBezTo>
                  <a:pt x="656354" y="3707209"/>
                  <a:pt x="691202" y="3707845"/>
                  <a:pt x="726058" y="3713477"/>
                </a:cubicBezTo>
                <a:cubicBezTo>
                  <a:pt x="772533" y="3720984"/>
                  <a:pt x="819023" y="3737370"/>
                  <a:pt x="862930" y="3763207"/>
                </a:cubicBezTo>
                <a:cubicBezTo>
                  <a:pt x="1038560" y="3866555"/>
                  <a:pt x="1106361" y="4081986"/>
                  <a:pt x="1014368" y="4244384"/>
                </a:cubicBezTo>
                <a:cubicBezTo>
                  <a:pt x="922373" y="4406782"/>
                  <a:pt x="705422" y="4454653"/>
                  <a:pt x="529792" y="4351304"/>
                </a:cubicBezTo>
                <a:cubicBezTo>
                  <a:pt x="354162" y="4247957"/>
                  <a:pt x="286361" y="4032525"/>
                  <a:pt x="378355" y="3870127"/>
                </a:cubicBezTo>
                <a:cubicBezTo>
                  <a:pt x="430102" y="3778778"/>
                  <a:pt x="521385" y="3723667"/>
                  <a:pt x="622613" y="3711323"/>
                </a:cubicBezTo>
                <a:close/>
                <a:moveTo>
                  <a:pt x="0" y="0"/>
                </a:moveTo>
                <a:lnTo>
                  <a:pt x="7345477" y="0"/>
                </a:lnTo>
                <a:lnTo>
                  <a:pt x="7330937" y="57909"/>
                </a:lnTo>
                <a:cubicBezTo>
                  <a:pt x="7288864" y="213626"/>
                  <a:pt x="7242961" y="368487"/>
                  <a:pt x="7204045" y="525057"/>
                </a:cubicBezTo>
                <a:cubicBezTo>
                  <a:pt x="7133676" y="809936"/>
                  <a:pt x="7207545" y="1073056"/>
                  <a:pt x="7423939" y="1259431"/>
                </a:cubicBezTo>
                <a:cubicBezTo>
                  <a:pt x="7652783" y="1456418"/>
                  <a:pt x="7881464" y="1655861"/>
                  <a:pt x="8123848" y="1829863"/>
                </a:cubicBezTo>
                <a:cubicBezTo>
                  <a:pt x="9170527" y="2581053"/>
                  <a:pt x="8902406" y="3889765"/>
                  <a:pt x="8304560" y="4410617"/>
                </a:cubicBezTo>
                <a:cubicBezTo>
                  <a:pt x="7554009" y="5063887"/>
                  <a:pt x="6697479" y="5060469"/>
                  <a:pt x="5824906" y="4582246"/>
                </a:cubicBezTo>
                <a:cubicBezTo>
                  <a:pt x="5473190" y="4390333"/>
                  <a:pt x="5153204" y="4124206"/>
                  <a:pt x="4814027" y="3900391"/>
                </a:cubicBezTo>
                <a:cubicBezTo>
                  <a:pt x="4336267" y="3586184"/>
                  <a:pt x="3821519" y="3552717"/>
                  <a:pt x="3389336" y="4033298"/>
                </a:cubicBezTo>
                <a:cubicBezTo>
                  <a:pt x="3228138" y="4212489"/>
                  <a:pt x="3051008" y="4402509"/>
                  <a:pt x="2844266" y="4497245"/>
                </a:cubicBezTo>
                <a:cubicBezTo>
                  <a:pt x="2311195" y="4741524"/>
                  <a:pt x="1799982" y="4540883"/>
                  <a:pt x="1361823" y="3978831"/>
                </a:cubicBezTo>
                <a:cubicBezTo>
                  <a:pt x="1185983" y="3753353"/>
                  <a:pt x="1004288" y="3503556"/>
                  <a:pt x="723961" y="3482165"/>
                </a:cubicBezTo>
                <a:cubicBezTo>
                  <a:pt x="497125" y="3465003"/>
                  <a:pt x="268214" y="3473242"/>
                  <a:pt x="41451" y="3495177"/>
                </a:cubicBezTo>
                <a:lnTo>
                  <a:pt x="0" y="34999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D20F5-6B1E-96BD-726D-9AC14F26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10563"/>
            <a:ext cx="4618072" cy="1782986"/>
          </a:xfrm>
        </p:spPr>
        <p:txBody>
          <a:bodyPr anchor="t">
            <a:normAutofit/>
          </a:bodyPr>
          <a:lstStyle/>
          <a:p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Action 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00DF-E11A-5E2B-9EA4-76079CAC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44968"/>
            <a:ext cx="9720648" cy="4202470"/>
          </a:xfrm>
        </p:spPr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action,Route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Engine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match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name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routing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/>
              <a:t>	</a:t>
            </a:r>
          </a:p>
          <a:p>
            <a:endParaRPr lang="en-US" sz="2400" dirty="0"/>
          </a:p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trên,action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name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ProductDetails,ta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nữa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ProductDetails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05C1E-D809-0E2F-2BCE-E72C38C2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51" y="3272504"/>
            <a:ext cx="7762875" cy="104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678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FC13-211A-EA0C-7BC2-CD70C56A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2819400" cy="699516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 Action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12436-9F3F-0A9F-3168-D80BAEFF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F072D-493F-53D1-B0AF-9BE529D0E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754630"/>
            <a:ext cx="6313833" cy="17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362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68339-B9ED-4E26-3D1B-F85E2322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Verbs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AFB1-79ED-1954-850F-6B6866936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nhau,cho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3F7E9-A27D-3BA6-0758-70E596AC2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150" y="1781175"/>
            <a:ext cx="5845423" cy="43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977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48007-1047-73A5-5A42-DB6FBEA7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8296275" cy="942642"/>
          </a:xfrm>
        </p:spPr>
        <p:txBody>
          <a:bodyPr>
            <a:normAutofit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View,Layout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View,Partial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E754-5803-47E9-7FCB-5AAAC562C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5705476" cy="4031686"/>
          </a:xfrm>
        </p:spPr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Razor view: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C#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Razor View,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Razor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@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C#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&lt;%...%&gt;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@model,@{}:cú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Razor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&lt;div&gt;&lt;/div&gt;:HTML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3D0DF-7E8B-BAAF-F157-BAB907920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6" y="1714501"/>
            <a:ext cx="5733982" cy="495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928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C48F90-AFD5-4232-AE7D-27B956BF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3C96EE1-9524-4300-BFAC-56AA55EB4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55747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69EC0-C412-B98F-3E6F-FE2BE11C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3457575" cy="790243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Layout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76AFE-BC79-5FC8-3999-8A2453DF7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485900"/>
            <a:ext cx="6572249" cy="5133975"/>
          </a:xfrm>
        </p:spPr>
        <p:txBody>
          <a:bodyPr>
            <a:normAutofit/>
          </a:bodyPr>
          <a:lstStyle/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trang,tránh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code.Layout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page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Forms</a:t>
            </a: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chung,có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Vd:giao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(header),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trái,bên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(footer)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@RenderBody()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827BE-835B-77AA-5BC0-A069FC707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116" y="1577580"/>
            <a:ext cx="4289283" cy="352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292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A3D53-C671-6A71-8671-ECBE89686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29598"/>
            <a:ext cx="4794008" cy="1611101"/>
          </a:xfrm>
        </p:spPr>
        <p:txBody>
          <a:bodyPr anchor="t">
            <a:normAutofit/>
          </a:bodyPr>
          <a:lstStyle/>
          <a:p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Partial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9365-6506-5C5D-4727-DD5BD8BCC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050" y="529594"/>
            <a:ext cx="5601350" cy="1846601"/>
          </a:xfrm>
        </p:spPr>
        <p:txBody>
          <a:bodyPr>
            <a:normAutofit/>
          </a:bodyPr>
          <a:lstStyle/>
          <a:p>
            <a:pPr marR="0"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Layout View,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B40B4-FD0E-5AC8-3954-B656B47D0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88"/>
          <a:stretch/>
        </p:blipFill>
        <p:spPr>
          <a:xfrm>
            <a:off x="20" y="2140699"/>
            <a:ext cx="12191980" cy="4717302"/>
          </a:xfrm>
          <a:custGeom>
            <a:avLst/>
            <a:gdLst/>
            <a:ahLst/>
            <a:cxnLst/>
            <a:rect l="l" t="t" r="r" b="b"/>
            <a:pathLst>
              <a:path w="12192000" h="4717302">
                <a:moveTo>
                  <a:pt x="4545624" y="203817"/>
                </a:moveTo>
                <a:cubicBezTo>
                  <a:pt x="4760432" y="212378"/>
                  <a:pt x="4978404" y="270695"/>
                  <a:pt x="5197345" y="381665"/>
                </a:cubicBezTo>
                <a:cubicBezTo>
                  <a:pt x="5469063" y="519380"/>
                  <a:pt x="5697157" y="768676"/>
                  <a:pt x="5904467" y="1003103"/>
                </a:cubicBezTo>
                <a:cubicBezTo>
                  <a:pt x="6460267" y="1631811"/>
                  <a:pt x="7148441" y="1649803"/>
                  <a:pt x="7799404" y="1324958"/>
                </a:cubicBezTo>
                <a:cubicBezTo>
                  <a:pt x="8261577" y="1093435"/>
                  <a:pt x="8699978" y="808698"/>
                  <a:pt x="9177500" y="617080"/>
                </a:cubicBezTo>
                <a:cubicBezTo>
                  <a:pt x="10214180" y="198893"/>
                  <a:pt x="11218758" y="217816"/>
                  <a:pt x="12105586" y="813997"/>
                </a:cubicBezTo>
                <a:lnTo>
                  <a:pt x="12192000" y="876736"/>
                </a:lnTo>
                <a:lnTo>
                  <a:pt x="12192000" y="4717302"/>
                </a:lnTo>
                <a:lnTo>
                  <a:pt x="0" y="4717302"/>
                </a:lnTo>
                <a:lnTo>
                  <a:pt x="0" y="1347411"/>
                </a:lnTo>
                <a:lnTo>
                  <a:pt x="67985" y="1306589"/>
                </a:lnTo>
                <a:cubicBezTo>
                  <a:pt x="399959" y="1135764"/>
                  <a:pt x="748383" y="1140050"/>
                  <a:pt x="1114543" y="1215577"/>
                </a:cubicBezTo>
                <a:cubicBezTo>
                  <a:pt x="1512811" y="1297442"/>
                  <a:pt x="1920266" y="1359021"/>
                  <a:pt x="2324754" y="1365710"/>
                </a:cubicBezTo>
                <a:cubicBezTo>
                  <a:pt x="2699664" y="1371691"/>
                  <a:pt x="2952864" y="1090973"/>
                  <a:pt x="3197198" y="838924"/>
                </a:cubicBezTo>
                <a:cubicBezTo>
                  <a:pt x="3615781" y="406968"/>
                  <a:pt x="4073046" y="184983"/>
                  <a:pt x="4545624" y="203817"/>
                </a:cubicBezTo>
                <a:close/>
                <a:moveTo>
                  <a:pt x="2293086" y="102715"/>
                </a:moveTo>
                <a:cubicBezTo>
                  <a:pt x="2467546" y="91895"/>
                  <a:pt x="2639764" y="184257"/>
                  <a:pt x="2722654" y="350616"/>
                </a:cubicBezTo>
                <a:cubicBezTo>
                  <a:pt x="2833176" y="572429"/>
                  <a:pt x="2743044" y="841796"/>
                  <a:pt x="2521340" y="952264"/>
                </a:cubicBezTo>
                <a:cubicBezTo>
                  <a:pt x="2465913" y="979881"/>
                  <a:pt x="2407510" y="994953"/>
                  <a:pt x="2349358" y="998559"/>
                </a:cubicBezTo>
                <a:cubicBezTo>
                  <a:pt x="2174899" y="1009379"/>
                  <a:pt x="2002682" y="917016"/>
                  <a:pt x="1919790" y="750657"/>
                </a:cubicBezTo>
                <a:cubicBezTo>
                  <a:pt x="1809268" y="528844"/>
                  <a:pt x="1899400" y="259477"/>
                  <a:pt x="2121104" y="149010"/>
                </a:cubicBezTo>
                <a:cubicBezTo>
                  <a:pt x="2176531" y="121393"/>
                  <a:pt x="2234933" y="106322"/>
                  <a:pt x="2293086" y="102715"/>
                </a:cubicBezTo>
                <a:close/>
                <a:moveTo>
                  <a:pt x="3233525" y="424"/>
                </a:moveTo>
                <a:cubicBezTo>
                  <a:pt x="3319824" y="-4928"/>
                  <a:pt x="3405013" y="40760"/>
                  <a:pt x="3446016" y="123053"/>
                </a:cubicBezTo>
                <a:cubicBezTo>
                  <a:pt x="3500689" y="232777"/>
                  <a:pt x="3456103" y="366023"/>
                  <a:pt x="3346432" y="420668"/>
                </a:cubicBezTo>
                <a:cubicBezTo>
                  <a:pt x="3319014" y="434329"/>
                  <a:pt x="3290125" y="441785"/>
                  <a:pt x="3261358" y="443568"/>
                </a:cubicBezTo>
                <a:cubicBezTo>
                  <a:pt x="3175059" y="448921"/>
                  <a:pt x="3089870" y="403232"/>
                  <a:pt x="3048866" y="320940"/>
                </a:cubicBezTo>
                <a:cubicBezTo>
                  <a:pt x="2994194" y="211215"/>
                  <a:pt x="3038779" y="77969"/>
                  <a:pt x="3148451" y="23324"/>
                </a:cubicBezTo>
                <a:cubicBezTo>
                  <a:pt x="3175869" y="9663"/>
                  <a:pt x="3204758" y="2208"/>
                  <a:pt x="3233525" y="42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830260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E48C9-9A2C-5E1D-7C6D-7DF5DA1C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ViewBag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ViewData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2EF43-7329-5B3D-6101-B1121F4D2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ViewBag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0045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chuyển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tạm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thời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controller sang view,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kiểu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Dynamic,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ViewBag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làm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chuyển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kiểu</a:t>
            </a:r>
            <a:endParaRPr lang="en-US" sz="2400" dirty="0">
              <a:effectLst/>
              <a:latin typeface="VNI-Times" pitchFamily="2" charset="0"/>
              <a:ea typeface="Times New Roman" panose="02020603050405020304" pitchFamily="18" charset="0"/>
              <a:cs typeface="VNI-Times" pitchFamily="2" charset="0"/>
            </a:endParaRPr>
          </a:p>
          <a:p>
            <a:endParaRPr lang="en-US" sz="2400" dirty="0"/>
          </a:p>
        </p:txBody>
      </p:sp>
      <p:pic>
        <p:nvPicPr>
          <p:cNvPr id="5" name="Picture 4" descr="ASP.NET MVC ViewBag | Examples of ASP.NET MVC ViewBag">
            <a:extLst>
              <a:ext uri="{FF2B5EF4-FFF2-40B4-BE49-F238E27FC236}">
                <a16:creationId xmlns:a16="http://schemas.microsoft.com/office/drawing/2014/main" id="{E23181A1-D658-A2FC-97E9-04E025208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2006" y="3048000"/>
            <a:ext cx="7138069" cy="2052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177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46CCC8-AA39-4037-B3E2-70602B93F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16F9A-4413-C8DF-C2C7-C9E6EBB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Built – in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81B2B8-53D3-4333-6B77-BF97AA059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93846"/>
              </p:ext>
            </p:extLst>
          </p:nvPr>
        </p:nvGraphicFramePr>
        <p:xfrm>
          <a:off x="5046663" y="811213"/>
          <a:ext cx="5283200" cy="476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30227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9C13D-6107-0C1D-AF7A-09F04144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97329"/>
            <a:ext cx="5934075" cy="1922496"/>
          </a:xfrm>
        </p:spPr>
        <p:txBody>
          <a:bodyPr anchor="ctr">
            <a:normAutofit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ViewData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89ADB-3429-9C66-FE44-2F0300978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" r="3158" b="1"/>
          <a:stretch/>
        </p:blipFill>
        <p:spPr bwMode="auto">
          <a:xfrm>
            <a:off x="20" y="1"/>
            <a:ext cx="12191980" cy="4160803"/>
          </a:xfrm>
          <a:custGeom>
            <a:avLst/>
            <a:gdLst/>
            <a:ahLst/>
            <a:cxnLst/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81144-0CA1-30EE-169F-C01D91C83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0" y="4327457"/>
            <a:ext cx="6600825" cy="1922496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ViewBag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sang View.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ViewData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Dictionary,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cặp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key-value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key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0868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AD0F86-42CA-426A-8E21-1ABFCA8FB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D1F383C-24DF-4CAA-9FEC-E0A9E8F28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1090"/>
            <a:ext cx="5544176" cy="6646910"/>
          </a:xfrm>
          <a:custGeom>
            <a:avLst/>
            <a:gdLst>
              <a:gd name="connsiteX0" fmla="*/ 4779974 w 5544176"/>
              <a:gd name="connsiteY0" fmla="*/ 685250 h 6646910"/>
              <a:gd name="connsiteX1" fmla="*/ 5309474 w 5544176"/>
              <a:gd name="connsiteY1" fmla="*/ 1126951 h 6646910"/>
              <a:gd name="connsiteX2" fmla="*/ 5001910 w 5544176"/>
              <a:gd name="connsiteY2" fmla="*/ 1690856 h 6646910"/>
              <a:gd name="connsiteX3" fmla="*/ 4306656 w 5544176"/>
              <a:gd name="connsiteY3" fmla="*/ 1273177 h 6646910"/>
              <a:gd name="connsiteX4" fmla="*/ 4621504 w 5544176"/>
              <a:gd name="connsiteY4" fmla="*/ 721515 h 6646910"/>
              <a:gd name="connsiteX5" fmla="*/ 4779974 w 5544176"/>
              <a:gd name="connsiteY5" fmla="*/ 685250 h 6646910"/>
              <a:gd name="connsiteX6" fmla="*/ 2760003 w 5544176"/>
              <a:gd name="connsiteY6" fmla="*/ 352577 h 6646910"/>
              <a:gd name="connsiteX7" fmla="*/ 2990385 w 5544176"/>
              <a:gd name="connsiteY7" fmla="*/ 544679 h 6646910"/>
              <a:gd name="connsiteX8" fmla="*/ 2856557 w 5544176"/>
              <a:gd name="connsiteY8" fmla="*/ 790095 h 6646910"/>
              <a:gd name="connsiteX9" fmla="*/ 2554030 w 5544176"/>
              <a:gd name="connsiteY9" fmla="*/ 608299 h 6646910"/>
              <a:gd name="connsiteX10" fmla="*/ 2691113 w 5544176"/>
              <a:gd name="connsiteY10" fmla="*/ 368075 h 6646910"/>
              <a:gd name="connsiteX11" fmla="*/ 2760003 w 5544176"/>
              <a:gd name="connsiteY11" fmla="*/ 352577 h 6646910"/>
              <a:gd name="connsiteX12" fmla="*/ 3630 w 5544176"/>
              <a:gd name="connsiteY12" fmla="*/ 28121 h 6646910"/>
              <a:gd name="connsiteX13" fmla="*/ 151871 w 5544176"/>
              <a:gd name="connsiteY13" fmla="*/ 38891 h 6646910"/>
              <a:gd name="connsiteX14" fmla="*/ 1031555 w 5544176"/>
              <a:gd name="connsiteY14" fmla="*/ 832871 h 6646910"/>
              <a:gd name="connsiteX15" fmla="*/ 1096338 w 5544176"/>
              <a:gd name="connsiteY15" fmla="*/ 964607 h 6646910"/>
              <a:gd name="connsiteX16" fmla="*/ 1409481 w 5544176"/>
              <a:gd name="connsiteY16" fmla="*/ 1265738 h 6646910"/>
              <a:gd name="connsiteX17" fmla="*/ 2318612 w 5544176"/>
              <a:gd name="connsiteY17" fmla="*/ 859062 h 6646910"/>
              <a:gd name="connsiteX18" fmla="*/ 2675615 w 5544176"/>
              <a:gd name="connsiteY18" fmla="*/ 1267985 h 6646910"/>
              <a:gd name="connsiteX19" fmla="*/ 2952957 w 5544176"/>
              <a:gd name="connsiteY19" fmla="*/ 1297896 h 6646910"/>
              <a:gd name="connsiteX20" fmla="*/ 3058268 w 5544176"/>
              <a:gd name="connsiteY20" fmla="*/ 1155778 h 6646910"/>
              <a:gd name="connsiteX21" fmla="*/ 3306706 w 5544176"/>
              <a:gd name="connsiteY21" fmla="*/ 310500 h 6646910"/>
              <a:gd name="connsiteX22" fmla="*/ 3735234 w 5544176"/>
              <a:gd name="connsiteY22" fmla="*/ 107395 h 6646910"/>
              <a:gd name="connsiteX23" fmla="*/ 3828224 w 5544176"/>
              <a:gd name="connsiteY23" fmla="*/ 117624 h 6646910"/>
              <a:gd name="connsiteX24" fmla="*/ 4231180 w 5544176"/>
              <a:gd name="connsiteY24" fmla="*/ 592260 h 6646910"/>
              <a:gd name="connsiteX25" fmla="*/ 3873092 w 5544176"/>
              <a:gd name="connsiteY25" fmla="*/ 1299370 h 6646910"/>
              <a:gd name="connsiteX26" fmla="*/ 4050935 w 5544176"/>
              <a:gd name="connsiteY26" fmla="*/ 1948439 h 6646910"/>
              <a:gd name="connsiteX27" fmla="*/ 5211525 w 5544176"/>
              <a:gd name="connsiteY27" fmla="*/ 2027402 h 6646910"/>
              <a:gd name="connsiteX28" fmla="*/ 5541097 w 5544176"/>
              <a:gd name="connsiteY28" fmla="*/ 2700958 h 6646910"/>
              <a:gd name="connsiteX29" fmla="*/ 5094823 w 5544176"/>
              <a:gd name="connsiteY29" fmla="*/ 3471378 h 6646910"/>
              <a:gd name="connsiteX30" fmla="*/ 5505528 w 5544176"/>
              <a:gd name="connsiteY30" fmla="*/ 4272564 h 6646910"/>
              <a:gd name="connsiteX31" fmla="*/ 5281423 w 5544176"/>
              <a:gd name="connsiteY31" fmla="*/ 4965183 h 6646910"/>
              <a:gd name="connsiteX32" fmla="*/ 4675749 w 5544176"/>
              <a:gd name="connsiteY32" fmla="*/ 5385343 h 6646910"/>
              <a:gd name="connsiteX33" fmla="*/ 4508838 w 5544176"/>
              <a:gd name="connsiteY33" fmla="*/ 6598516 h 6646910"/>
              <a:gd name="connsiteX34" fmla="*/ 4472787 w 5544176"/>
              <a:gd name="connsiteY34" fmla="*/ 6646910 h 6646910"/>
              <a:gd name="connsiteX35" fmla="*/ 3367517 w 5544176"/>
              <a:gd name="connsiteY35" fmla="*/ 6646910 h 6646910"/>
              <a:gd name="connsiteX36" fmla="*/ 2998981 w 5544176"/>
              <a:gd name="connsiteY36" fmla="*/ 6646910 h 6646910"/>
              <a:gd name="connsiteX37" fmla="*/ 2648733 w 5544176"/>
              <a:gd name="connsiteY37" fmla="*/ 6646910 h 6646910"/>
              <a:gd name="connsiteX38" fmla="*/ 0 w 5544176"/>
              <a:gd name="connsiteY38" fmla="*/ 6646910 h 6646910"/>
              <a:gd name="connsiteX39" fmla="*/ 0 w 5544176"/>
              <a:gd name="connsiteY39" fmla="*/ 28222 h 6646910"/>
              <a:gd name="connsiteX40" fmla="*/ 1509522 w 5544176"/>
              <a:gd name="connsiteY40" fmla="*/ 767 h 6646910"/>
              <a:gd name="connsiteX41" fmla="*/ 1986017 w 5544176"/>
              <a:gd name="connsiteY41" fmla="*/ 398066 h 6646910"/>
              <a:gd name="connsiteX42" fmla="*/ 1709217 w 5544176"/>
              <a:gd name="connsiteY42" fmla="*/ 905558 h 6646910"/>
              <a:gd name="connsiteX43" fmla="*/ 1083551 w 5544176"/>
              <a:gd name="connsiteY43" fmla="*/ 529879 h 6646910"/>
              <a:gd name="connsiteX44" fmla="*/ 1366937 w 5544176"/>
              <a:gd name="connsiteY44" fmla="*/ 33390 h 6646910"/>
              <a:gd name="connsiteX45" fmla="*/ 1509522 w 5544176"/>
              <a:gd name="connsiteY45" fmla="*/ 767 h 664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0A796-136C-BD76-B7F3-377D70B5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0724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0336-958F-3F85-A7FB-07849B772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458" y="2735229"/>
            <a:ext cx="5125941" cy="3162016"/>
          </a:xfrm>
        </p:spPr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ViewData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ViewBag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truyền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 Controller sang View.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truyền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ngang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Controller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sang Controller kia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.</a:t>
            </a:r>
            <a:endParaRPr lang="en-US" sz="2400" dirty="0">
              <a:effectLst/>
              <a:latin typeface="VNI-Times" pitchFamily="2" charset="0"/>
              <a:ea typeface="Times New Roman" panose="02020603050405020304" pitchFamily="18" charset="0"/>
              <a:cs typeface="VNI-Times" pitchFamily="2" charset="0"/>
            </a:endParaRPr>
          </a:p>
          <a:p>
            <a:endParaRPr lang="en-US" sz="2400" dirty="0"/>
          </a:p>
        </p:txBody>
      </p:sp>
      <p:pic>
        <p:nvPicPr>
          <p:cNvPr id="4" name="Picture 3" descr="ViewBag và ViewData trong ASP.NET Core">
            <a:extLst>
              <a:ext uri="{FF2B5EF4-FFF2-40B4-BE49-F238E27FC236}">
                <a16:creationId xmlns:a16="http://schemas.microsoft.com/office/drawing/2014/main" id="{F2D22A4E-B08A-0F36-9607-C30E04ED7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209" y="2364781"/>
            <a:ext cx="5599570" cy="28086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91064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642FC-D925-6A61-483E-83209D30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TempData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FC4340-1584-07D3-82DA-F35B4C6862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935014"/>
              </p:ext>
            </p:extLst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02165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7B4CB6-64B7-4C1D-B623-F1EC02FCC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5937866"/>
          </a:xfrm>
          <a:custGeom>
            <a:avLst/>
            <a:gdLst>
              <a:gd name="connsiteX0" fmla="*/ 8930642 w 12192000"/>
              <a:gd name="connsiteY0" fmla="*/ 5494299 h 5937866"/>
              <a:gd name="connsiteX1" fmla="*/ 9143134 w 12192000"/>
              <a:gd name="connsiteY1" fmla="*/ 5616927 h 5937866"/>
              <a:gd name="connsiteX2" fmla="*/ 9043549 w 12192000"/>
              <a:gd name="connsiteY2" fmla="*/ 5914543 h 5937866"/>
              <a:gd name="connsiteX3" fmla="*/ 8745984 w 12192000"/>
              <a:gd name="connsiteY3" fmla="*/ 5814814 h 5937866"/>
              <a:gd name="connsiteX4" fmla="*/ 8845568 w 12192000"/>
              <a:gd name="connsiteY4" fmla="*/ 5517199 h 5937866"/>
              <a:gd name="connsiteX5" fmla="*/ 8930642 w 12192000"/>
              <a:gd name="connsiteY5" fmla="*/ 5494299 h 5937866"/>
              <a:gd name="connsiteX6" fmla="*/ 9842642 w 12192000"/>
              <a:gd name="connsiteY6" fmla="*/ 4939308 h 5937866"/>
              <a:gd name="connsiteX7" fmla="*/ 10272210 w 12192000"/>
              <a:gd name="connsiteY7" fmla="*/ 5187210 h 5937866"/>
              <a:gd name="connsiteX8" fmla="*/ 10070896 w 12192000"/>
              <a:gd name="connsiteY8" fmla="*/ 5788857 h 5937866"/>
              <a:gd name="connsiteX9" fmla="*/ 9469346 w 12192000"/>
              <a:gd name="connsiteY9" fmla="*/ 5587251 h 5937866"/>
              <a:gd name="connsiteX10" fmla="*/ 9670660 w 12192000"/>
              <a:gd name="connsiteY10" fmla="*/ 4985603 h 5937866"/>
              <a:gd name="connsiteX11" fmla="*/ 9842642 w 12192000"/>
              <a:gd name="connsiteY11" fmla="*/ 4939308 h 5937866"/>
              <a:gd name="connsiteX12" fmla="*/ 0 w 12192000"/>
              <a:gd name="connsiteY12" fmla="*/ 0 h 5937866"/>
              <a:gd name="connsiteX13" fmla="*/ 12188952 w 12192000"/>
              <a:gd name="connsiteY13" fmla="*/ 0 h 5937866"/>
              <a:gd name="connsiteX14" fmla="*/ 12188952 w 12192000"/>
              <a:gd name="connsiteY14" fmla="*/ 1220565 h 5937866"/>
              <a:gd name="connsiteX15" fmla="*/ 12192000 w 12192000"/>
              <a:gd name="connsiteY15" fmla="*/ 1220565 h 5937866"/>
              <a:gd name="connsiteX16" fmla="*/ 12192000 w 12192000"/>
              <a:gd name="connsiteY16" fmla="*/ 4590456 h 5937866"/>
              <a:gd name="connsiteX17" fmla="*/ 12124015 w 12192000"/>
              <a:gd name="connsiteY17" fmla="*/ 4631278 h 5937866"/>
              <a:gd name="connsiteX18" fmla="*/ 11077457 w 12192000"/>
              <a:gd name="connsiteY18" fmla="*/ 4722290 h 5937866"/>
              <a:gd name="connsiteX19" fmla="*/ 9867246 w 12192000"/>
              <a:gd name="connsiteY19" fmla="*/ 4572157 h 5937866"/>
              <a:gd name="connsiteX20" fmla="*/ 8994802 w 12192000"/>
              <a:gd name="connsiteY20" fmla="*/ 5098943 h 5937866"/>
              <a:gd name="connsiteX21" fmla="*/ 6994655 w 12192000"/>
              <a:gd name="connsiteY21" fmla="*/ 5556202 h 5937866"/>
              <a:gd name="connsiteX22" fmla="*/ 6287534 w 12192000"/>
              <a:gd name="connsiteY22" fmla="*/ 4934764 h 5937866"/>
              <a:gd name="connsiteX23" fmla="*/ 4392596 w 12192000"/>
              <a:gd name="connsiteY23" fmla="*/ 4612909 h 5937866"/>
              <a:gd name="connsiteX24" fmla="*/ 3014500 w 12192000"/>
              <a:gd name="connsiteY24" fmla="*/ 5320787 h 5937866"/>
              <a:gd name="connsiteX25" fmla="*/ 86414 w 12192000"/>
              <a:gd name="connsiteY25" fmla="*/ 5123870 h 5937866"/>
              <a:gd name="connsiteX26" fmla="*/ 0 w 12192000"/>
              <a:gd name="connsiteY26" fmla="*/ 5061131 h 5937866"/>
              <a:gd name="connsiteX27" fmla="*/ 0 w 12192000"/>
              <a:gd name="connsiteY27" fmla="*/ 3267075 h 5937866"/>
              <a:gd name="connsiteX28" fmla="*/ 0 w 12192000"/>
              <a:gd name="connsiteY28" fmla="*/ 1220565 h 59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5937866">
                <a:moveTo>
                  <a:pt x="8930642" y="5494299"/>
                </a:moveTo>
                <a:cubicBezTo>
                  <a:pt x="9016941" y="5488946"/>
                  <a:pt x="9102130" y="5534635"/>
                  <a:pt x="9143134" y="5616927"/>
                </a:cubicBezTo>
                <a:cubicBezTo>
                  <a:pt x="9197806" y="5726652"/>
                  <a:pt x="9153221" y="5859898"/>
                  <a:pt x="9043549" y="5914543"/>
                </a:cubicBezTo>
                <a:cubicBezTo>
                  <a:pt x="8933879" y="5969187"/>
                  <a:pt x="8800655" y="5924538"/>
                  <a:pt x="8745984" y="5814814"/>
                </a:cubicBezTo>
                <a:cubicBezTo>
                  <a:pt x="8691311" y="5705090"/>
                  <a:pt x="8735897" y="5571844"/>
                  <a:pt x="8845568" y="5517199"/>
                </a:cubicBezTo>
                <a:cubicBezTo>
                  <a:pt x="8872986" y="5503538"/>
                  <a:pt x="8901875" y="5496082"/>
                  <a:pt x="8930642" y="5494299"/>
                </a:cubicBezTo>
                <a:close/>
                <a:moveTo>
                  <a:pt x="9842642" y="4939308"/>
                </a:moveTo>
                <a:cubicBezTo>
                  <a:pt x="10017101" y="4928488"/>
                  <a:pt x="10189318" y="5020851"/>
                  <a:pt x="10272210" y="5187210"/>
                </a:cubicBezTo>
                <a:cubicBezTo>
                  <a:pt x="10382732" y="5409023"/>
                  <a:pt x="10292600" y="5678390"/>
                  <a:pt x="10070896" y="5788857"/>
                </a:cubicBezTo>
                <a:cubicBezTo>
                  <a:pt x="9849191" y="5899325"/>
                  <a:pt x="9579867" y="5809063"/>
                  <a:pt x="9469346" y="5587251"/>
                </a:cubicBezTo>
                <a:cubicBezTo>
                  <a:pt x="9358824" y="5365438"/>
                  <a:pt x="9448956" y="5096071"/>
                  <a:pt x="9670660" y="4985603"/>
                </a:cubicBezTo>
                <a:cubicBezTo>
                  <a:pt x="9726087" y="4957986"/>
                  <a:pt x="9784490" y="4942914"/>
                  <a:pt x="9842642" y="4939308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1220565"/>
                </a:lnTo>
                <a:lnTo>
                  <a:pt x="12192000" y="1220565"/>
                </a:lnTo>
                <a:lnTo>
                  <a:pt x="12192000" y="4590456"/>
                </a:lnTo>
                <a:lnTo>
                  <a:pt x="12124015" y="4631278"/>
                </a:lnTo>
                <a:cubicBezTo>
                  <a:pt x="11792041" y="4802103"/>
                  <a:pt x="11443617" y="4797817"/>
                  <a:pt x="11077457" y="4722290"/>
                </a:cubicBezTo>
                <a:cubicBezTo>
                  <a:pt x="10679189" y="4640425"/>
                  <a:pt x="10271734" y="4578846"/>
                  <a:pt x="9867246" y="4572157"/>
                </a:cubicBezTo>
                <a:cubicBezTo>
                  <a:pt x="9492336" y="4566176"/>
                  <a:pt x="9239136" y="4846894"/>
                  <a:pt x="8994802" y="5098943"/>
                </a:cubicBezTo>
                <a:cubicBezTo>
                  <a:pt x="8385954" y="5727243"/>
                  <a:pt x="7695268" y="5911307"/>
                  <a:pt x="6994655" y="5556202"/>
                </a:cubicBezTo>
                <a:cubicBezTo>
                  <a:pt x="6722938" y="5418487"/>
                  <a:pt x="6494843" y="5169191"/>
                  <a:pt x="6287534" y="4934764"/>
                </a:cubicBezTo>
                <a:cubicBezTo>
                  <a:pt x="5731733" y="4306056"/>
                  <a:pt x="5043559" y="4288064"/>
                  <a:pt x="4392596" y="4612909"/>
                </a:cubicBezTo>
                <a:cubicBezTo>
                  <a:pt x="3930423" y="4844432"/>
                  <a:pt x="3492022" y="5129169"/>
                  <a:pt x="3014500" y="5320787"/>
                </a:cubicBezTo>
                <a:cubicBezTo>
                  <a:pt x="1977820" y="5738974"/>
                  <a:pt x="973242" y="5720051"/>
                  <a:pt x="86414" y="5123870"/>
                </a:cubicBezTo>
                <a:lnTo>
                  <a:pt x="0" y="5061131"/>
                </a:lnTo>
                <a:lnTo>
                  <a:pt x="0" y="3267075"/>
                </a:lnTo>
                <a:lnTo>
                  <a:pt x="0" y="1220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65251-02E0-3062-5D2B-FB2463439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41817-A36D-C99F-39EC-E6306535F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7077075" cy="2189571"/>
          </a:xfrm>
        </p:spPr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logic, model chia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85640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E1974-660B-049D-ACCB-3AE4FA20C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1" y="1009651"/>
            <a:ext cx="5886450" cy="5286374"/>
          </a:xfrm>
        </p:spPr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Domain Model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Database,thường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1-1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CSDL. Domain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tầng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(DAL)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dụng.Domain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Entity Model hay Data Model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Product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Product Model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02BD1-156B-4B7F-3EF7-1E15BE7F9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3173662"/>
            <a:ext cx="5352816" cy="237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068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1B0315-48FD-C935-DAA9-24BB98504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67" y="819150"/>
            <a:ext cx="5342346" cy="5350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B4EF89-F422-5D5B-C54B-7C5C73A4D35C}"/>
              </a:ext>
            </a:extLst>
          </p:cNvPr>
          <p:cNvSpPr txBox="1"/>
          <p:nvPr/>
        </p:nvSpPr>
        <p:spPr>
          <a:xfrm>
            <a:off x="5791978" y="1883347"/>
            <a:ext cx="6097554" cy="1141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Base Entity(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Product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B29100-DF79-6656-9866-CACA372CA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604" y="3340406"/>
            <a:ext cx="5659386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736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9B7F9-0BDA-AF71-6C0A-9FAE2FCA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6BA7B-E5A9-14E5-1E18-B364E7C1E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5352816" cy="4117411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View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trữ.View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Home Page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983BF-8FBE-14C7-4961-3ADB1DAA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3395795"/>
            <a:ext cx="5352816" cy="192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137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9599A-DA8D-8948-3F5E-56FAD614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 Model (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Input Model)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C42AB-E8CE-3120-86FC-46B52CD75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4524376" cy="3907528"/>
          </a:xfrm>
        </p:spPr>
        <p:txBody>
          <a:bodyPr>
            <a:normAutofit/>
          </a:bodyPr>
          <a:lstStyle/>
          <a:p>
            <a:pPr marL="0" marR="0" indent="228600"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Khi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8A702-EE4E-35C9-0365-18E2712D9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2691930"/>
            <a:ext cx="5352816" cy="333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55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760D-44CF-FD9A-4AEA-0B717901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Binding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7667-893F-821A-C9F7-ACCEEC24D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2286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HTTP Request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Controller.HTTP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Request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dạng.Dữ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HTML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Form,có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route value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query string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body Request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ASP.NET MVC model binding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thủy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1930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2210-8483-D9F7-4FF4-3876EDA2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FF5BD-0C55-EAFC-BA70-B4D6519F5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2286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Binding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bước.Đầu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tiên,thu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đó,liên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thủy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Binding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thủy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nhúng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vấn,ASP.Net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VD:/Product/?Id=1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A0FB4-4886-5FE5-D993-45B6F6E51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237" y="4295348"/>
            <a:ext cx="450342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4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0AC7-614E-8900-1DE1-88A13B50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4507"/>
            <a:ext cx="10972800" cy="58988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 object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05D3-21F7-E03F-1E90-ED805167E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502229"/>
            <a:ext cx="5410200" cy="4674733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Math.PI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PI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Math.round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–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nguyên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Math.abs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–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tuyệt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Math.min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Math.max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23F9C72-423D-E6EC-0B11-92C671D27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502229"/>
            <a:ext cx="5410200" cy="4674733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Math.ceil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–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tròn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Math.floor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–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tròn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dưới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Math.random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–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ngẫu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057E2B-2C39-9F37-6F0C-EDFF3B7A0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3658294"/>
            <a:ext cx="3672205" cy="6813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1A71F5-5CD5-64DD-C692-4099869BA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1941769"/>
            <a:ext cx="3526790" cy="7677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945446-631D-4C97-7FA9-713F54AE1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635" y="1904749"/>
            <a:ext cx="3752215" cy="7499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6005DA-D0B1-90A4-4C58-A9C55E23E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635" y="3283327"/>
            <a:ext cx="3907155" cy="7156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FB1432-92FD-7A39-DAA9-F27F769F6A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619" y="4623317"/>
            <a:ext cx="3738245" cy="6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167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26B3A-F561-13B3-EAF8-433F8E28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Binding </a:t>
            </a:r>
            <a:r>
              <a:rPr lang="en-US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tạp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FDDDD-FC99-9E31-9C86-28336C1F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5013433" cy="3755461"/>
          </a:xfrm>
        </p:spPr>
        <p:txBody>
          <a:bodyPr>
            <a:normAutofit/>
          </a:bodyPr>
          <a:lstStyle/>
          <a:p>
            <a:pPr marL="0" marR="0" indent="22860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Binding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 Request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action method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78E9C-1216-97B8-2796-FAAC9FDB0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3261975"/>
            <a:ext cx="5352816" cy="219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681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C55F3-ED47-ED91-4BEA-6C2B5665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3DCF4-C8E5-6387-760C-F5222979E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FormCollection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C33DA-EAE9-9F14-F53F-9B031066D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2867205"/>
            <a:ext cx="5352816" cy="298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978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E4344-5CD7-12F6-624A-BA38D724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59927-DE98-A275-598F-DD5030909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Binding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update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name, price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ProductEditModel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8C044-AFBF-73BD-1F8A-8FCE65540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3583143"/>
            <a:ext cx="5352816" cy="155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172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79188-ABC0-C081-D412-C48075C0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860" y="400023"/>
            <a:ext cx="2933700" cy="952167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9C56-7CAA-2BFB-703B-E78AF073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93" y="266700"/>
            <a:ext cx="6315075" cy="6657975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Require:chỉ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StringLenght:độ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thiểu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Range:ràng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RegularExpression:giá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khớp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CreditCard:chỉ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CustomValidation:phương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tùy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EmailAddress:chỉ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Email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FileExtension:xác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MaxLenght:độ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MinLenght:độ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thiểu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Phone:chỉ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E202E-80D9-5D58-319F-082E64B2B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860" y="2117299"/>
            <a:ext cx="5352816" cy="325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085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A8B6E-296D-5A01-6658-E5247D97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E17A-BFF8-6F0D-412A-60155A274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5486401" cy="39935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ModelState.IsValid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D1FE4-3EB6-2B5F-35B5-46ACE8D5B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5" t="-1" r="175" b="68470"/>
          <a:stretch/>
        </p:blipFill>
        <p:spPr>
          <a:xfrm>
            <a:off x="6229584" y="3580806"/>
            <a:ext cx="5352816" cy="15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156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3FE2-7B3B-F09F-5B9C-E908004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64491"/>
            <a:ext cx="1619250" cy="68046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Area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5A8C0-5E7C-108C-8490-416D3198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296579"/>
            <a:ext cx="7724775" cy="4036534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vùng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Razor Pages, Controller, Model, View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sz="2400" dirty="0">
                <a:solidFill>
                  <a:srgbClr val="00FF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2E7C3-0716-D4A1-79EF-91393F8F7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450" y="94393"/>
            <a:ext cx="3513385" cy="6616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9A7046-3DBC-4AAF-0C3E-644A64997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86" y="4495945"/>
            <a:ext cx="8058714" cy="1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6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BACCE4-F938-17CB-9C41-20CD446B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Callback function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54F64-066B-3DDF-C3AC-0147C980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F951923-2FF0-8646-40A0-1A4722B39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2702180"/>
            <a:ext cx="5352816" cy="331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83198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4E8"/>
      </a:lt2>
      <a:accent1>
        <a:srgbClr val="B69D7A"/>
      </a:accent1>
      <a:accent2>
        <a:srgbClr val="BA897F"/>
      </a:accent2>
      <a:accent3>
        <a:srgbClr val="C4929E"/>
      </a:accent3>
      <a:accent4>
        <a:srgbClr val="BA7FA6"/>
      </a:accent4>
      <a:accent5>
        <a:srgbClr val="C193C5"/>
      </a:accent5>
      <a:accent6>
        <a:srgbClr val="9D7FBA"/>
      </a:accent6>
      <a:hlink>
        <a:srgbClr val="6582AC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5089</Words>
  <Application>Microsoft Office PowerPoint</Application>
  <PresentationFormat>Widescreen</PresentationFormat>
  <Paragraphs>424</Paragraphs>
  <Slides>85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5" baseType="lpstr">
      <vt:lpstr>Arial</vt:lpstr>
      <vt:lpstr>Avenir Next LT Pro</vt:lpstr>
      <vt:lpstr>Calibri</vt:lpstr>
      <vt:lpstr>Consolas</vt:lpstr>
      <vt:lpstr>Posterama</vt:lpstr>
      <vt:lpstr>Symbol</vt:lpstr>
      <vt:lpstr>Times New Roman</vt:lpstr>
      <vt:lpstr>VNI-Times</vt:lpstr>
      <vt:lpstr>Wingdings</vt:lpstr>
      <vt:lpstr>SplashVTI</vt:lpstr>
      <vt:lpstr>Báo cáo</vt:lpstr>
      <vt:lpstr>Phần 1: Javascript</vt:lpstr>
      <vt:lpstr>Đặc điểm của ngôn ngữ lập trình Javascript </vt:lpstr>
      <vt:lpstr>Ưu điểm</vt:lpstr>
      <vt:lpstr>Nhược điểm</vt:lpstr>
      <vt:lpstr>Điểm khác biệt JavaScript với ngôn ngữ lập trình khác</vt:lpstr>
      <vt:lpstr>Một số hàm Built – in</vt:lpstr>
      <vt:lpstr>Math object</vt:lpstr>
      <vt:lpstr>Javascript Callback function</vt:lpstr>
      <vt:lpstr>Async/Await</vt:lpstr>
      <vt:lpstr>Array</vt:lpstr>
      <vt:lpstr>PowerPoint Presentation</vt:lpstr>
      <vt:lpstr>JSON</vt:lpstr>
      <vt:lpstr>DOM</vt:lpstr>
      <vt:lpstr>Gồm 3 thành phần chính</vt:lpstr>
      <vt:lpstr>Get element method</vt:lpstr>
      <vt:lpstr>InnerText vs textContent</vt:lpstr>
      <vt:lpstr>Scope – Phạm vi</vt:lpstr>
      <vt:lpstr>Closure</vt:lpstr>
      <vt:lpstr>PowerPoint Presentation</vt:lpstr>
      <vt:lpstr>Strict mode</vt:lpstr>
      <vt:lpstr>this trong js</vt:lpstr>
      <vt:lpstr>Bind() rằng buộc</vt:lpstr>
      <vt:lpstr>Call()</vt:lpstr>
      <vt:lpstr>OOP</vt:lpstr>
      <vt:lpstr>Borrowing</vt:lpstr>
      <vt:lpstr>Apply()</vt:lpstr>
      <vt:lpstr>Borrowing </vt:lpstr>
      <vt:lpstr>Tổng Kết</vt:lpstr>
      <vt:lpstr>Call method</vt:lpstr>
      <vt:lpstr>Apply method</vt:lpstr>
      <vt:lpstr>Phần 2: Python</vt:lpstr>
      <vt:lpstr>Lợi ích của python</vt:lpstr>
      <vt:lpstr>Tính năng của python</vt:lpstr>
      <vt:lpstr>Variables</vt:lpstr>
      <vt:lpstr>Object</vt:lpstr>
      <vt:lpstr>DataType</vt:lpstr>
      <vt:lpstr>List</vt:lpstr>
      <vt:lpstr>Python Scope</vt:lpstr>
      <vt:lpstr>JSON in Python</vt:lpstr>
      <vt:lpstr>Fast API</vt:lpstr>
      <vt:lpstr>POST</vt:lpstr>
      <vt:lpstr>PUT</vt:lpstr>
      <vt:lpstr>DELETE</vt:lpstr>
      <vt:lpstr>HTTP Status Code</vt:lpstr>
      <vt:lpstr>2xx Success</vt:lpstr>
      <vt:lpstr>4xx Client Error</vt:lpstr>
      <vt:lpstr>5xx Server Error </vt:lpstr>
      <vt:lpstr>Pymongo</vt:lpstr>
      <vt:lpstr>Phần 3: ASP.NET CORE</vt:lpstr>
      <vt:lpstr>Cấu trúc ASP.NET Core MVC</vt:lpstr>
      <vt:lpstr>View</vt:lpstr>
      <vt:lpstr>Controller</vt:lpstr>
      <vt:lpstr>Sự tương tác giữa các thành phần </vt:lpstr>
      <vt:lpstr>Routing</vt:lpstr>
      <vt:lpstr>Route template </vt:lpstr>
      <vt:lpstr>Conventional routing </vt:lpstr>
      <vt:lpstr>Attribute routing </vt:lpstr>
      <vt:lpstr>Action </vt:lpstr>
      <vt:lpstr>PowerPoint Presentation</vt:lpstr>
      <vt:lpstr>Filter </vt:lpstr>
      <vt:lpstr>Action Selector </vt:lpstr>
      <vt:lpstr>Action Name</vt:lpstr>
      <vt:lpstr>Non Action</vt:lpstr>
      <vt:lpstr>Action Verbs</vt:lpstr>
      <vt:lpstr>View,Layout View,Partial View</vt:lpstr>
      <vt:lpstr>Layout View</vt:lpstr>
      <vt:lpstr>Partial View</vt:lpstr>
      <vt:lpstr>ViewBag, ViewData, TempData</vt:lpstr>
      <vt:lpstr>ViewData</vt:lpstr>
      <vt:lpstr>PowerPoint Presentation</vt:lpstr>
      <vt:lpstr>TempData</vt:lpstr>
      <vt:lpstr>Model</vt:lpstr>
      <vt:lpstr>PowerPoint Presentation</vt:lpstr>
      <vt:lpstr>PowerPoint Presentation</vt:lpstr>
      <vt:lpstr>View Model</vt:lpstr>
      <vt:lpstr>Edit Model (hoặc Input Model) </vt:lpstr>
      <vt:lpstr>Model Binding</vt:lpstr>
      <vt:lpstr>Cơ chế hoạt động </vt:lpstr>
      <vt:lpstr>Binding dữ liệu phức tạp</vt:lpstr>
      <vt:lpstr>FormCollection</vt:lpstr>
      <vt:lpstr>Thuộc tính Bind</vt:lpstr>
      <vt:lpstr>Validation</vt:lpstr>
      <vt:lpstr>PowerPoint Presentation</vt:lpstr>
      <vt:lpstr>Area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</dc:title>
  <dc:creator>Sơn Nguyễn</dc:creator>
  <cp:lastModifiedBy>Sơn Nguyễn</cp:lastModifiedBy>
  <cp:revision>86</cp:revision>
  <dcterms:created xsi:type="dcterms:W3CDTF">2022-12-15T03:54:35Z</dcterms:created>
  <dcterms:modified xsi:type="dcterms:W3CDTF">2022-12-15T09:31:51Z</dcterms:modified>
</cp:coreProperties>
</file>