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302" r:id="rId10"/>
    <p:sldId id="262" r:id="rId11"/>
    <p:sldId id="263" r:id="rId12"/>
    <p:sldId id="295" r:id="rId13"/>
    <p:sldId id="296" r:id="rId14"/>
    <p:sldId id="278" r:id="rId15"/>
  </p:sldIdLst>
  <p:sldSz cx="9144000" cy="5143500" type="screen16x9"/>
  <p:notesSz cx="6858000" cy="9144000"/>
  <p:embeddedFontLst>
    <p:embeddedFont>
      <p:font typeface="Hind" panose="0200000000000000000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-114" y="-216"/>
      </p:cViewPr>
      <p:guideLst>
        <p:guide orient="horz" pos="1620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D22C5-1594-4F28-83B5-69987C8D5DC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9B0B9C-EF54-4347-9033-D8869396261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Lý do chọn đề tài</a:t>
          </a:r>
          <a:r>
            <a:rPr lang="vi-V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/>
          </a:r>
          <a:endParaRPr lang="vi-VN" alt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0F7B6B4-0C93-403A-843E-067AA57C557F}" cxnId="{92800F48-1E4B-41E7-9BC6-19BA317C6125}" type="par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B802419-ED2D-4EBA-9765-276A7CC082C0}" cxnId="{92800F48-1E4B-41E7-9BC6-19BA317C6125}" type="sib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5CFDDED-2B17-4751-A2BD-BC34E8E9CB82}">
      <dgm:prSet phldrT="[Text]"/>
      <dgm:spPr/>
      <dgm:t>
        <a:bodyPr/>
        <a:lstStyle/>
        <a:p>
          <a:r>
            <a:rPr lang="vi-VN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Mục đích nghiên cứu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B4088FC-B8FB-429E-812D-F89D46462196}" cxnId="{E5D01504-4908-4DF9-AAF8-E9040FC8A940}" type="par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70EC1C7-744E-4F2A-A538-703DE7DAFE5E}" cxnId="{E5D01504-4908-4DF9-AAF8-E9040FC8A940}" type="sib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600FBE1-7946-4CA0-9920-14696C9E32CD}">
      <dgm:prSet phldrT="[Text]"/>
      <dgm:spPr/>
      <dgm:t>
        <a:bodyPr/>
        <a:lstStyle/>
        <a:p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Phạm</a:t>
          </a:r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vi </a:t>
          </a: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nghiên</a:t>
          </a:r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</a:t>
          </a: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cứu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FACBFBE7-6FF6-4C4D-B676-58B820F50E06}" cxnId="{32730550-EBC6-4271-8758-E6B0C64F00DF}" type="par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83E0EEF6-D67E-4F2D-9171-1F1CAB259919}" cxnId="{32730550-EBC6-4271-8758-E6B0C64F00DF}" type="sib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266C62F-943D-4E70-A395-37B4A5AE83FC}">
      <dgm:prSet phldrT="[Text]"/>
      <dgm:spPr/>
      <dgm:t>
        <a:bodyPr/>
        <a:lstStyle/>
        <a:p>
          <a:r>
            <a:rPr lang="vi-VN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Độ phù hợp, độ khó,khả thi của dự án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E78D0E7-AE69-4C7E-91EB-C1E67F8ADA9F}" cxnId="{FEF6586B-6EBF-4B58-9BA2-6F6B6994A0A2}" type="par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E1B2C8A2-9E3C-40F5-83DA-4511DE2EC282}" cxnId="{FEF6586B-6EBF-4B58-9BA2-6F6B6994A0A2}" type="sib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5F4E2B87-016C-4394-9A5A-F74102082D98}" type="pres">
      <dgm:prSet presAssocID="{8D2D22C5-1594-4F28-83B5-69987C8D5D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C3BDCE-C0F4-4EBD-9F29-FC434AC47157}" type="pres">
      <dgm:prSet presAssocID="{429B0B9C-EF54-4347-9033-D8869396261E}" presName="parentLin" presStyleCnt="0"/>
      <dgm:spPr/>
    </dgm:pt>
    <dgm:pt modelId="{45C35D33-A9A3-44C2-BF8A-818D2C186F5D}" type="pres">
      <dgm:prSet presAssocID="{429B0B9C-EF54-4347-9033-D8869396261E}" presName="parentLeftMargin" presStyleCnt="0"/>
      <dgm:spPr/>
      <dgm:t>
        <a:bodyPr/>
        <a:lstStyle/>
        <a:p>
          <a:endParaRPr lang="en-US"/>
        </a:p>
      </dgm:t>
    </dgm:pt>
    <dgm:pt modelId="{176644B0-C3A4-45FF-BA30-7BDBE9E928DA}" type="pres">
      <dgm:prSet presAssocID="{429B0B9C-EF54-4347-9033-D8869396261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CFB9D-6BE9-4F7C-A53C-2007E59BADAD}" type="pres">
      <dgm:prSet presAssocID="{429B0B9C-EF54-4347-9033-D8869396261E}" presName="negativeSpace" presStyleCnt="0"/>
      <dgm:spPr/>
    </dgm:pt>
    <dgm:pt modelId="{F3DDF44C-0F52-4B99-9FA9-21D2991E6CD1}" type="pres">
      <dgm:prSet presAssocID="{429B0B9C-EF54-4347-9033-D8869396261E}" presName="childText" presStyleLbl="conFgAcc1" presStyleIdx="0" presStyleCnt="4" custLinFactNeighborX="3793">
        <dgm:presLayoutVars>
          <dgm:bulletEnabled val="1"/>
        </dgm:presLayoutVars>
      </dgm:prSet>
      <dgm:spPr/>
    </dgm:pt>
    <dgm:pt modelId="{7ABA7F0D-32B4-4D52-B6C3-DEF759BD750C}" type="pres">
      <dgm:prSet presAssocID="{4B802419-ED2D-4EBA-9765-276A7CC082C0}" presName="spaceBetweenRectangles" presStyleCnt="0"/>
      <dgm:spPr/>
    </dgm:pt>
    <dgm:pt modelId="{A3C2889C-F1BC-41E7-9686-FCA3D3349E13}" type="pres">
      <dgm:prSet presAssocID="{A5CFDDED-2B17-4751-A2BD-BC34E8E9CB82}" presName="parentLin" presStyleCnt="0"/>
      <dgm:spPr/>
    </dgm:pt>
    <dgm:pt modelId="{C2DD1438-DCA1-4404-8EAF-DB55E5B23ED2}" type="pres">
      <dgm:prSet presAssocID="{A5CFDDED-2B17-4751-A2BD-BC34E8E9CB82}" presName="parentLeftMargin" presStyleCnt="0"/>
      <dgm:spPr/>
      <dgm:t>
        <a:bodyPr/>
        <a:lstStyle/>
        <a:p>
          <a:endParaRPr lang="en-US"/>
        </a:p>
      </dgm:t>
    </dgm:pt>
    <dgm:pt modelId="{B43B4506-98C5-404E-85BD-41232062C7B2}" type="pres">
      <dgm:prSet presAssocID="{A5CFDDED-2B17-4751-A2BD-BC34E8E9CB8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7834C-71B7-4A38-A936-12D94FF8F3D5}" type="pres">
      <dgm:prSet presAssocID="{A5CFDDED-2B17-4751-A2BD-BC34E8E9CB82}" presName="negativeSpace" presStyleCnt="0"/>
      <dgm:spPr/>
    </dgm:pt>
    <dgm:pt modelId="{D887A138-2159-4E6A-96AE-DF85D1415A1F}" type="pres">
      <dgm:prSet presAssocID="{A5CFDDED-2B17-4751-A2BD-BC34E8E9CB82}" presName="childText" presStyleLbl="conFgAcc1" presStyleIdx="1" presStyleCnt="4">
        <dgm:presLayoutVars>
          <dgm:bulletEnabled val="1"/>
        </dgm:presLayoutVars>
      </dgm:prSet>
      <dgm:spPr/>
    </dgm:pt>
    <dgm:pt modelId="{1CA2E893-88E5-4A65-92E0-D1438899C407}" type="pres">
      <dgm:prSet presAssocID="{170EC1C7-744E-4F2A-A538-703DE7DAFE5E}" presName="spaceBetweenRectangles" presStyleCnt="0"/>
      <dgm:spPr/>
    </dgm:pt>
    <dgm:pt modelId="{E93515EB-4C88-4B54-BD59-2503781773E2}" type="pres">
      <dgm:prSet presAssocID="{0600FBE1-7946-4CA0-9920-14696C9E32CD}" presName="parentLin" presStyleCnt="0"/>
      <dgm:spPr/>
    </dgm:pt>
    <dgm:pt modelId="{1FF81FD2-B265-47BA-A059-B509ADA794AE}" type="pres">
      <dgm:prSet presAssocID="{0600FBE1-7946-4CA0-9920-14696C9E32CD}" presName="parentLeftMargin" presStyleCnt="0"/>
      <dgm:spPr/>
      <dgm:t>
        <a:bodyPr/>
        <a:lstStyle/>
        <a:p>
          <a:endParaRPr lang="en-US"/>
        </a:p>
      </dgm:t>
    </dgm:pt>
    <dgm:pt modelId="{DD422F5F-7498-4628-A6BD-2159E3FC6DDE}" type="pres">
      <dgm:prSet presAssocID="{0600FBE1-7946-4CA0-9920-14696C9E32C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DFA6D-85F6-4EB8-AF9E-7D4CC8106FBD}" type="pres">
      <dgm:prSet presAssocID="{0600FBE1-7946-4CA0-9920-14696C9E32CD}" presName="negativeSpace" presStyleCnt="0"/>
      <dgm:spPr/>
    </dgm:pt>
    <dgm:pt modelId="{453380EA-6D43-468E-8B77-CC65ABE99E1A}" type="pres">
      <dgm:prSet presAssocID="{0600FBE1-7946-4CA0-9920-14696C9E32C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C2673-D5C3-4532-82F2-D634B419EC54}" type="pres">
      <dgm:prSet presAssocID="{83E0EEF6-D67E-4F2D-9171-1F1CAB259919}" presName="spaceBetweenRectangles" presStyleCnt="0"/>
      <dgm:spPr/>
    </dgm:pt>
    <dgm:pt modelId="{D510C425-8DF1-42AD-A369-05F9CECB0521}" type="pres">
      <dgm:prSet presAssocID="{A266C62F-943D-4E70-A395-37B4A5AE83FC}" presName="parentLin" presStyleCnt="0"/>
      <dgm:spPr/>
    </dgm:pt>
    <dgm:pt modelId="{95DAAB77-A7E0-4B98-910E-09CDCF397059}" type="pres">
      <dgm:prSet presAssocID="{A266C62F-943D-4E70-A395-37B4A5AE83FC}" presName="parentLeftMargin" presStyleCnt="0"/>
      <dgm:spPr/>
      <dgm:t>
        <a:bodyPr/>
        <a:lstStyle/>
        <a:p>
          <a:endParaRPr lang="en-US"/>
        </a:p>
      </dgm:t>
    </dgm:pt>
    <dgm:pt modelId="{6A1F0B6B-07E6-4712-8AE7-07BEBAA419B2}" type="pres">
      <dgm:prSet presAssocID="{A266C62F-943D-4E70-A395-37B4A5AE83F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BDC77-92FA-4A89-93E6-D5C42C09F5C3}" type="pres">
      <dgm:prSet presAssocID="{A266C62F-943D-4E70-A395-37B4A5AE83FC}" presName="negativeSpace" presStyleCnt="0"/>
      <dgm:spPr/>
    </dgm:pt>
    <dgm:pt modelId="{47F9AD97-AD14-4AEB-83DB-8CA607966066}" type="pres">
      <dgm:prSet presAssocID="{A266C62F-943D-4E70-A395-37B4A5AE83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2800F48-1E4B-41E7-9BC6-19BA317C6125}" srcId="{8D2D22C5-1594-4F28-83B5-69987C8D5DC3}" destId="{429B0B9C-EF54-4347-9033-D8869396261E}" srcOrd="0" destOrd="0" parTransId="{D0F7B6B4-0C93-403A-843E-067AA57C557F}" sibTransId="{4B802419-ED2D-4EBA-9765-276A7CC082C0}"/>
    <dgm:cxn modelId="{E5D01504-4908-4DF9-AAF8-E9040FC8A940}" srcId="{8D2D22C5-1594-4F28-83B5-69987C8D5DC3}" destId="{A5CFDDED-2B17-4751-A2BD-BC34E8E9CB82}" srcOrd="1" destOrd="0" parTransId="{AB4088FC-B8FB-429E-812D-F89D46462196}" sibTransId="{170EC1C7-744E-4F2A-A538-703DE7DAFE5E}"/>
    <dgm:cxn modelId="{32730550-EBC6-4271-8758-E6B0C64F00DF}" srcId="{8D2D22C5-1594-4F28-83B5-69987C8D5DC3}" destId="{0600FBE1-7946-4CA0-9920-14696C9E32CD}" srcOrd="2" destOrd="0" parTransId="{FACBFBE7-6FF6-4C4D-B676-58B820F50E06}" sibTransId="{83E0EEF6-D67E-4F2D-9171-1F1CAB259919}"/>
    <dgm:cxn modelId="{FEF6586B-6EBF-4B58-9BA2-6F6B6994A0A2}" srcId="{8D2D22C5-1594-4F28-83B5-69987C8D5DC3}" destId="{A266C62F-943D-4E70-A395-37B4A5AE83FC}" srcOrd="3" destOrd="0" parTransId="{AE78D0E7-AE69-4C7E-91EB-C1E67F8ADA9F}" sibTransId="{E1B2C8A2-9E3C-40F5-83DA-4511DE2EC282}"/>
    <dgm:cxn modelId="{8D571977-A2B9-4D23-8A63-FB1D7390CA3C}" type="presOf" srcId="{8D2D22C5-1594-4F28-83B5-69987C8D5DC3}" destId="{5F4E2B87-016C-4394-9A5A-F74102082D98}" srcOrd="0" destOrd="0" presId="urn:microsoft.com/office/officeart/2005/8/layout/list1"/>
    <dgm:cxn modelId="{B781F922-982B-4C52-92A3-5AA9AD86225B}" type="presParOf" srcId="{5F4E2B87-016C-4394-9A5A-F74102082D98}" destId="{65C3BDCE-C0F4-4EBD-9F29-FC434AC47157}" srcOrd="0" destOrd="0" presId="urn:microsoft.com/office/officeart/2005/8/layout/list1"/>
    <dgm:cxn modelId="{FDEE127B-4BC9-45A4-810E-78F20E4184A2}" type="presParOf" srcId="{65C3BDCE-C0F4-4EBD-9F29-FC434AC47157}" destId="{45C35D33-A9A3-44C2-BF8A-818D2C186F5D}" srcOrd="0" destOrd="0" presId="urn:microsoft.com/office/officeart/2005/8/layout/list1"/>
    <dgm:cxn modelId="{227A2C5D-577F-4307-BECE-41A73C0E5374}" type="presOf" srcId="{429B0B9C-EF54-4347-9033-D8869396261E}" destId="{45C35D33-A9A3-44C2-BF8A-818D2C186F5D}" srcOrd="0" destOrd="0" presId="urn:microsoft.com/office/officeart/2005/8/layout/list1"/>
    <dgm:cxn modelId="{DF168348-BDB2-41FB-9CC2-6B9BDC7854C8}" type="presParOf" srcId="{65C3BDCE-C0F4-4EBD-9F29-FC434AC47157}" destId="{176644B0-C3A4-45FF-BA30-7BDBE9E928DA}" srcOrd="1" destOrd="0" presId="urn:microsoft.com/office/officeart/2005/8/layout/list1"/>
    <dgm:cxn modelId="{03B389A6-AAC8-4246-AF92-F52A71978DEE}" type="presOf" srcId="{429B0B9C-EF54-4347-9033-D8869396261E}" destId="{176644B0-C3A4-45FF-BA30-7BDBE9E928DA}" srcOrd="0" destOrd="0" presId="urn:microsoft.com/office/officeart/2005/8/layout/list1"/>
    <dgm:cxn modelId="{BD4718F0-7AFB-4AFF-86F6-29C5C0864193}" type="presParOf" srcId="{5F4E2B87-016C-4394-9A5A-F74102082D98}" destId="{EB8CFB9D-6BE9-4F7C-A53C-2007E59BADAD}" srcOrd="1" destOrd="0" presId="urn:microsoft.com/office/officeart/2005/8/layout/list1"/>
    <dgm:cxn modelId="{5D9D7545-30DB-4FC8-B482-16C6F4B67D11}" type="presParOf" srcId="{5F4E2B87-016C-4394-9A5A-F74102082D98}" destId="{F3DDF44C-0F52-4B99-9FA9-21D2991E6CD1}" srcOrd="2" destOrd="0" presId="urn:microsoft.com/office/officeart/2005/8/layout/list1"/>
    <dgm:cxn modelId="{C5A395BA-DD02-40E6-8AA3-818D566A3625}" type="presParOf" srcId="{5F4E2B87-016C-4394-9A5A-F74102082D98}" destId="{7ABA7F0D-32B4-4D52-B6C3-DEF759BD750C}" srcOrd="3" destOrd="0" presId="urn:microsoft.com/office/officeart/2005/8/layout/list1"/>
    <dgm:cxn modelId="{6A468AB9-31E3-44DC-AFCD-14B8A38054C8}" type="presParOf" srcId="{5F4E2B87-016C-4394-9A5A-F74102082D98}" destId="{A3C2889C-F1BC-41E7-9686-FCA3D3349E13}" srcOrd="4" destOrd="0" presId="urn:microsoft.com/office/officeart/2005/8/layout/list1"/>
    <dgm:cxn modelId="{95BF1CAF-60AF-4233-950A-5E3FED2A46B8}" type="presParOf" srcId="{A3C2889C-F1BC-41E7-9686-FCA3D3349E13}" destId="{C2DD1438-DCA1-4404-8EAF-DB55E5B23ED2}" srcOrd="0" destOrd="4" presId="urn:microsoft.com/office/officeart/2005/8/layout/list1"/>
    <dgm:cxn modelId="{890BF2D6-FE1D-4DE1-A800-89708376A24F}" type="presOf" srcId="{A5CFDDED-2B17-4751-A2BD-BC34E8E9CB82}" destId="{C2DD1438-DCA1-4404-8EAF-DB55E5B23ED2}" srcOrd="0" destOrd="0" presId="urn:microsoft.com/office/officeart/2005/8/layout/list1"/>
    <dgm:cxn modelId="{973A74E8-629E-4854-A058-04A27800DECF}" type="presParOf" srcId="{A3C2889C-F1BC-41E7-9686-FCA3D3349E13}" destId="{B43B4506-98C5-404E-85BD-41232062C7B2}" srcOrd="1" destOrd="4" presId="urn:microsoft.com/office/officeart/2005/8/layout/list1"/>
    <dgm:cxn modelId="{A3F484DB-DB7D-41AC-83FE-E60F91E1BC86}" type="presOf" srcId="{A5CFDDED-2B17-4751-A2BD-BC34E8E9CB82}" destId="{B43B4506-98C5-404E-85BD-41232062C7B2}" srcOrd="0" destOrd="0" presId="urn:microsoft.com/office/officeart/2005/8/layout/list1"/>
    <dgm:cxn modelId="{D760E575-0E98-48C4-B4AC-6B7FA2A004BA}" type="presParOf" srcId="{5F4E2B87-016C-4394-9A5A-F74102082D98}" destId="{7D97834C-71B7-4A38-A936-12D94FF8F3D5}" srcOrd="5" destOrd="0" presId="urn:microsoft.com/office/officeart/2005/8/layout/list1"/>
    <dgm:cxn modelId="{DBCA2DE7-DA61-4A57-B9CF-4A6021AD7F09}" type="presParOf" srcId="{5F4E2B87-016C-4394-9A5A-F74102082D98}" destId="{D887A138-2159-4E6A-96AE-DF85D1415A1F}" srcOrd="6" destOrd="0" presId="urn:microsoft.com/office/officeart/2005/8/layout/list1"/>
    <dgm:cxn modelId="{C303713B-3C1E-4388-95EB-3D80FCA7F0B3}" type="presParOf" srcId="{5F4E2B87-016C-4394-9A5A-F74102082D98}" destId="{1CA2E893-88E5-4A65-92E0-D1438899C407}" srcOrd="7" destOrd="0" presId="urn:microsoft.com/office/officeart/2005/8/layout/list1"/>
    <dgm:cxn modelId="{9338ED1C-8723-4DEE-88FD-6175A6235BDA}" type="presParOf" srcId="{5F4E2B87-016C-4394-9A5A-F74102082D98}" destId="{E93515EB-4C88-4B54-BD59-2503781773E2}" srcOrd="8" destOrd="0" presId="urn:microsoft.com/office/officeart/2005/8/layout/list1"/>
    <dgm:cxn modelId="{22093F03-34E4-4D54-9BB4-9D76A00AEEA9}" type="presParOf" srcId="{E93515EB-4C88-4B54-BD59-2503781773E2}" destId="{1FF81FD2-B265-47BA-A059-B509ADA794AE}" srcOrd="0" destOrd="8" presId="urn:microsoft.com/office/officeart/2005/8/layout/list1"/>
    <dgm:cxn modelId="{E7074EBE-997A-44A4-839B-9FC12DBC742F}" type="presOf" srcId="{0600FBE1-7946-4CA0-9920-14696C9E32CD}" destId="{1FF81FD2-B265-47BA-A059-B509ADA794AE}" srcOrd="0" destOrd="0" presId="urn:microsoft.com/office/officeart/2005/8/layout/list1"/>
    <dgm:cxn modelId="{BFFD570C-3ECF-4511-94BB-37C2A9A29480}" type="presParOf" srcId="{E93515EB-4C88-4B54-BD59-2503781773E2}" destId="{DD422F5F-7498-4628-A6BD-2159E3FC6DDE}" srcOrd="1" destOrd="8" presId="urn:microsoft.com/office/officeart/2005/8/layout/list1"/>
    <dgm:cxn modelId="{BBB3746A-7404-46A4-B938-BC2E963F5706}" type="presOf" srcId="{0600FBE1-7946-4CA0-9920-14696C9E32CD}" destId="{DD422F5F-7498-4628-A6BD-2159E3FC6DDE}" srcOrd="0" destOrd="0" presId="urn:microsoft.com/office/officeart/2005/8/layout/list1"/>
    <dgm:cxn modelId="{45F853CD-00B6-478B-B4CB-F1B1AF6883E7}" type="presParOf" srcId="{5F4E2B87-016C-4394-9A5A-F74102082D98}" destId="{6BADFA6D-85F6-4EB8-AF9E-7D4CC8106FBD}" srcOrd="9" destOrd="0" presId="urn:microsoft.com/office/officeart/2005/8/layout/list1"/>
    <dgm:cxn modelId="{1152E25C-F1E7-4F5B-ACE7-7C4820A42C47}" type="presParOf" srcId="{5F4E2B87-016C-4394-9A5A-F74102082D98}" destId="{453380EA-6D43-468E-8B77-CC65ABE99E1A}" srcOrd="10" destOrd="0" presId="urn:microsoft.com/office/officeart/2005/8/layout/list1"/>
    <dgm:cxn modelId="{19E75181-D377-44CE-BD54-3BB54E70EF84}" type="presParOf" srcId="{5F4E2B87-016C-4394-9A5A-F74102082D98}" destId="{D73C2673-D5C3-4532-82F2-D634B419EC54}" srcOrd="11" destOrd="0" presId="urn:microsoft.com/office/officeart/2005/8/layout/list1"/>
    <dgm:cxn modelId="{7533563D-E819-4FCE-9B38-A6C7FF2E2130}" type="presParOf" srcId="{5F4E2B87-016C-4394-9A5A-F74102082D98}" destId="{D510C425-8DF1-42AD-A369-05F9CECB0521}" srcOrd="12" destOrd="0" presId="urn:microsoft.com/office/officeart/2005/8/layout/list1"/>
    <dgm:cxn modelId="{B37CD7CD-6582-4952-96F0-E3C60421549E}" type="presParOf" srcId="{D510C425-8DF1-42AD-A369-05F9CECB0521}" destId="{95DAAB77-A7E0-4B98-910E-09CDCF397059}" srcOrd="0" destOrd="12" presId="urn:microsoft.com/office/officeart/2005/8/layout/list1"/>
    <dgm:cxn modelId="{B3BB7A47-6191-4B28-8D5D-BD7A744A9AE0}" type="presOf" srcId="{A266C62F-943D-4E70-A395-37B4A5AE83FC}" destId="{95DAAB77-A7E0-4B98-910E-09CDCF397059}" srcOrd="0" destOrd="0" presId="urn:microsoft.com/office/officeart/2005/8/layout/list1"/>
    <dgm:cxn modelId="{0FC5FC7F-EA68-438D-82B0-10B444BBDDFE}" type="presParOf" srcId="{D510C425-8DF1-42AD-A369-05F9CECB0521}" destId="{6A1F0B6B-07E6-4712-8AE7-07BEBAA419B2}" srcOrd="1" destOrd="12" presId="urn:microsoft.com/office/officeart/2005/8/layout/list1"/>
    <dgm:cxn modelId="{17A033BA-64A7-4D56-A37B-32F7FA8D48E4}" type="presOf" srcId="{A266C62F-943D-4E70-A395-37B4A5AE83FC}" destId="{6A1F0B6B-07E6-4712-8AE7-07BEBAA419B2}" srcOrd="0" destOrd="0" presId="urn:microsoft.com/office/officeart/2005/8/layout/list1"/>
    <dgm:cxn modelId="{C7120E3D-959C-4C39-8B1E-BAD03681413B}" type="presParOf" srcId="{5F4E2B87-016C-4394-9A5A-F74102082D98}" destId="{962BDC77-92FA-4A89-93E6-D5C42C09F5C3}" srcOrd="13" destOrd="0" presId="urn:microsoft.com/office/officeart/2005/8/layout/list1"/>
    <dgm:cxn modelId="{252AC3AB-623D-4E4E-8A81-EEBB50CD83B1}" type="presParOf" srcId="{5F4E2B87-016C-4394-9A5A-F74102082D98}" destId="{47F9AD97-AD14-4AEB-83DB-8CA6079660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919F1-9B81-45B8-AC48-E33529DDD9F9}" type="doc">
      <dgm:prSet loTypeId="process" loCatId="process" qsTypeId="urn:microsoft.com/office/officeart/2005/8/quickstyle/3d1" qsCatId="3D" csTypeId="urn:microsoft.com/office/officeart/2005/8/colors/accent1_2" csCatId="accent1" phldr="1"/>
      <dgm:spPr/>
    </dgm:pt>
    <dgm:pt modelId="{A43AB6B2-4806-4EA3-92A4-C840C7F44452}">
      <dgm:prSet phldrT="[Text]"/>
      <dgm:spPr/>
      <dgm:t>
        <a:bodyPr/>
        <a:lstStyle/>
        <a:p>
          <a:r>
            <a:rPr lang="en-US" b="1" cap="none" spc="0" smtClean="0">
              <a:ln w="13462"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rPr>
            <a:t>Công tác quản lý thông tin sinh viên tốt hơn</a:t>
          </a:r>
          <a:endParaRPr lang="en-US" b="1" cap="none" spc="0" dirty="0">
            <a:ln w="13462">
              <a:prstDash val="solid"/>
            </a:ln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88962EB4-3006-4485-90E5-5E89F9A4E998}" cxnId="{04F638E4-9554-41F8-8115-37F75CA731CE}" type="parTrans">
      <dgm:prSet/>
      <dgm:spPr/>
      <dgm:t>
        <a:bodyPr/>
        <a:lstStyle/>
        <a:p>
          <a:endParaRPr lang="en-US" b="1" cap="none" spc="0">
            <a:ln w="13462">
              <a:solidFill>
                <a:schemeClr val="bg1"/>
              </a:solidFill>
              <a:prstDash val="solid"/>
            </a:ln>
            <a:solidFill>
              <a:schemeClr val="tx1">
                <a:lumMod val="85000"/>
                <a:lumOff val="15000"/>
              </a:schemeClr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6ABEA72D-6079-4C6E-BC61-01C271237276}" cxnId="{04F638E4-9554-41F8-8115-37F75CA731CE}" type="sibTrans">
      <dgm:prSet/>
      <dgm:spPr/>
      <dgm:t>
        <a:bodyPr/>
        <a:lstStyle/>
        <a:p>
          <a:endParaRPr lang="en-US" b="1" cap="none" spc="0">
            <a:ln w="13462">
              <a:solidFill>
                <a:schemeClr val="bg1"/>
              </a:solidFill>
              <a:prstDash val="solid"/>
            </a:ln>
            <a:solidFill>
              <a:schemeClr val="tx1">
                <a:lumMod val="85000"/>
                <a:lumOff val="15000"/>
              </a:schemeClr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D68A0ECD-50CC-41D2-BBFD-3103000A13CE}">
      <dgm:prSet phldrT="[Text]"/>
      <dgm:spPr/>
      <dgm:t>
        <a:bodyPr/>
        <a:lstStyle/>
        <a:p>
          <a:r>
            <a:rPr lang="en-US" b="1" cap="none" spc="0" smtClean="0">
              <a:ln w="13462"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rPr>
            <a:t>Điều chỉnh và bồ sung thông tin dễ dàng và chính xác</a:t>
          </a:r>
          <a:endParaRPr lang="en-US" b="1" cap="none" spc="0" dirty="0">
            <a:ln w="13462">
              <a:prstDash val="solid"/>
            </a:ln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E8B25DEB-4316-4B7B-A44F-7BD24F894012}" cxnId="{A79D95C3-BAA5-45DD-AE55-64E4F1CAFBBB}" type="parTrans">
      <dgm:prSet/>
      <dgm:spPr/>
      <dgm:t>
        <a:bodyPr/>
        <a:lstStyle/>
        <a:p>
          <a:endParaRPr lang="en-US" b="1" cap="none" spc="0">
            <a:ln w="13462">
              <a:solidFill>
                <a:schemeClr val="bg1"/>
              </a:solidFill>
              <a:prstDash val="solid"/>
            </a:ln>
            <a:solidFill>
              <a:schemeClr val="tx1">
                <a:lumMod val="85000"/>
                <a:lumOff val="15000"/>
              </a:schemeClr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61DEA73E-000B-43FC-AEAD-7A7187B8A3EF}" cxnId="{A79D95C3-BAA5-45DD-AE55-64E4F1CAFBBB}" type="sibTrans">
      <dgm:prSet/>
      <dgm:spPr/>
      <dgm:t>
        <a:bodyPr/>
        <a:lstStyle/>
        <a:p>
          <a:endParaRPr lang="en-US" b="1" cap="none" spc="0">
            <a:ln w="13462">
              <a:solidFill>
                <a:schemeClr val="bg1"/>
              </a:solidFill>
              <a:prstDash val="solid"/>
            </a:ln>
            <a:solidFill>
              <a:schemeClr val="tx1">
                <a:lumMod val="85000"/>
                <a:lumOff val="15000"/>
              </a:schemeClr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93F67ED9-848E-4D35-85DA-0FE328A19648}">
      <dgm:prSet phldrT="[Text]"/>
      <dgm:spPr/>
      <dgm:t>
        <a:bodyPr/>
        <a:lstStyle/>
        <a:p>
          <a:r>
            <a:rPr lang="en-US" b="1" cap="none" spc="0" smtClean="0">
              <a:ln w="13462"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rPr>
            <a:t>Tìm kiếm thông tin nhanh chóng, tiết kiệm thời gian</a:t>
          </a:r>
          <a:endParaRPr lang="en-US" b="1" cap="none" spc="0" dirty="0">
            <a:ln w="13462">
              <a:prstDash val="solid"/>
            </a:ln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8EA0ABB1-87CB-44CC-89F7-E49E2E9908F7}" cxnId="{4053F274-7839-4CBF-93A1-092A4A1A3290}" type="parTrans">
      <dgm:prSet/>
      <dgm:spPr/>
      <dgm:t>
        <a:bodyPr/>
        <a:lstStyle/>
        <a:p>
          <a:endParaRPr lang="en-US" b="1" cap="none" spc="0">
            <a:ln w="13462">
              <a:solidFill>
                <a:schemeClr val="bg1"/>
              </a:solidFill>
              <a:prstDash val="solid"/>
            </a:ln>
            <a:solidFill>
              <a:schemeClr val="tx1">
                <a:lumMod val="85000"/>
                <a:lumOff val="15000"/>
              </a:schemeClr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1FCD1830-6A61-4375-B5CE-22F7D808F9CA}" cxnId="{4053F274-7839-4CBF-93A1-092A4A1A3290}" type="sibTrans">
      <dgm:prSet/>
      <dgm:spPr/>
      <dgm:t>
        <a:bodyPr/>
        <a:lstStyle/>
        <a:p>
          <a:endParaRPr lang="en-US" b="1" cap="none" spc="0">
            <a:ln w="13462">
              <a:solidFill>
                <a:schemeClr val="bg1"/>
              </a:solidFill>
              <a:prstDash val="solid"/>
            </a:ln>
            <a:solidFill>
              <a:schemeClr val="tx1">
                <a:lumMod val="85000"/>
                <a:lumOff val="15000"/>
              </a:schemeClr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A583C8D5-2A64-43EA-97D3-B444FA8F4661}">
      <dgm:prSet phldrT="[Text]"/>
      <dgm:spPr/>
      <dgm:t>
        <a:bodyPr/>
        <a:lstStyle/>
        <a:p>
          <a:r>
            <a:rPr lang="en-US" b="1" cap="none" spc="0" smtClean="0">
              <a:ln w="13462"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rPr>
            <a:t>Nâng cao hiệu quả công việc</a:t>
          </a:r>
          <a:endParaRPr lang="en-US" b="1" cap="none" spc="0" dirty="0">
            <a:ln w="13462">
              <a:prstDash val="solid"/>
            </a:ln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C89C07B-D092-4C4B-A16A-C636684E5CFA}" cxnId="{98B5AA1F-2ACB-4A2E-A5E2-3C424E035024}" type="parTrans">
      <dgm:prSet/>
      <dgm:spPr/>
      <dgm:t>
        <a:bodyPr/>
        <a:lstStyle/>
        <a:p>
          <a:endParaRPr lang="en-US" b="1" cap="none" spc="0">
            <a:ln w="13462">
              <a:solidFill>
                <a:schemeClr val="bg1"/>
              </a:solidFill>
              <a:prstDash val="solid"/>
            </a:ln>
            <a:solidFill>
              <a:schemeClr val="tx1">
                <a:lumMod val="85000"/>
                <a:lumOff val="15000"/>
              </a:schemeClr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A2B66FFF-36A4-40C7-9A48-B13EA614623F}" cxnId="{98B5AA1F-2ACB-4A2E-A5E2-3C424E035024}" type="sibTrans">
      <dgm:prSet/>
      <dgm:spPr/>
      <dgm:t>
        <a:bodyPr/>
        <a:lstStyle/>
        <a:p>
          <a:endParaRPr lang="en-US" b="1" cap="none" spc="0">
            <a:ln w="13462">
              <a:solidFill>
                <a:schemeClr val="bg1"/>
              </a:solidFill>
              <a:prstDash val="solid"/>
            </a:ln>
            <a:solidFill>
              <a:schemeClr val="tx1">
                <a:lumMod val="85000"/>
                <a:lumOff val="15000"/>
              </a:schemeClr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7C384A0-C9F0-41BF-B5D0-A6F5296C2AB9}" type="pres">
      <dgm:prSet presAssocID="{1E1919F1-9B81-45B8-AC48-E33529DDD9F9}" presName="CompostProcess" presStyleCnt="0">
        <dgm:presLayoutVars>
          <dgm:dir/>
          <dgm:resizeHandles val="exact"/>
        </dgm:presLayoutVars>
      </dgm:prSet>
      <dgm:spPr/>
    </dgm:pt>
    <dgm:pt modelId="{D013BF40-9C2F-496F-92A4-E933E7C345AE}" type="pres">
      <dgm:prSet presAssocID="{1E1919F1-9B81-45B8-AC48-E33529DDD9F9}" presName="arrow" presStyleLbl="bgShp" presStyleIdx="0" presStyleCnt="1"/>
      <dgm:spPr/>
    </dgm:pt>
    <dgm:pt modelId="{D5FE739C-FD1B-464B-94AE-853EE9836263}" type="pres">
      <dgm:prSet presAssocID="{1E1919F1-9B81-45B8-AC48-E33529DDD9F9}" presName="linearProcess" presStyleCnt="0"/>
      <dgm:spPr/>
    </dgm:pt>
    <dgm:pt modelId="{0E243E0D-D479-493C-992A-876E90E7BC3D}" type="pres">
      <dgm:prSet presAssocID="{A43AB6B2-4806-4EA3-92A4-C840C7F4445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7F43D-6B3E-40C8-94DC-1699B5AC4E06}" type="pres">
      <dgm:prSet presAssocID="{6ABEA72D-6079-4C6E-BC61-01C271237276}" presName="sibTrans" presStyleCnt="0"/>
      <dgm:spPr/>
    </dgm:pt>
    <dgm:pt modelId="{C2FAEB75-0840-4491-81DB-64B7A5A3976B}" type="pres">
      <dgm:prSet presAssocID="{D68A0ECD-50CC-41D2-BBFD-3103000A13C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CB05B-EC4B-4092-9231-E3031267DD8A}" type="pres">
      <dgm:prSet presAssocID="{61DEA73E-000B-43FC-AEAD-7A7187B8A3EF}" presName="sibTrans" presStyleCnt="0"/>
      <dgm:spPr/>
    </dgm:pt>
    <dgm:pt modelId="{9A8F0AB5-C24E-44EA-B17A-5EC2B28E4153}" type="pres">
      <dgm:prSet presAssocID="{93F67ED9-848E-4D35-85DA-0FE328A1964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BA31A-FD0A-4B62-AEC3-AF2D0C7822DD}" type="pres">
      <dgm:prSet presAssocID="{1FCD1830-6A61-4375-B5CE-22F7D808F9CA}" presName="sibTrans" presStyleCnt="0"/>
      <dgm:spPr/>
    </dgm:pt>
    <dgm:pt modelId="{776E6430-0255-4882-824D-FF646B116745}" type="pres">
      <dgm:prSet presAssocID="{A583C8D5-2A64-43EA-97D3-B444FA8F466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9D95C3-BAA5-45DD-AE55-64E4F1CAFBBB}" srcId="{1E1919F1-9B81-45B8-AC48-E33529DDD9F9}" destId="{D68A0ECD-50CC-41D2-BBFD-3103000A13CE}" srcOrd="1" destOrd="0" parTransId="{E8B25DEB-4316-4B7B-A44F-7BD24F894012}" sibTransId="{61DEA73E-000B-43FC-AEAD-7A7187B8A3EF}"/>
    <dgm:cxn modelId="{4053F274-7839-4CBF-93A1-092A4A1A3290}" srcId="{1E1919F1-9B81-45B8-AC48-E33529DDD9F9}" destId="{93F67ED9-848E-4D35-85DA-0FE328A19648}" srcOrd="2" destOrd="0" parTransId="{8EA0ABB1-87CB-44CC-89F7-E49E2E9908F7}" sibTransId="{1FCD1830-6A61-4375-B5CE-22F7D808F9CA}"/>
    <dgm:cxn modelId="{9FD29814-6B99-45FA-B16C-5423DA18FC80}" type="presOf" srcId="{93F67ED9-848E-4D35-85DA-0FE328A19648}" destId="{9A8F0AB5-C24E-44EA-B17A-5EC2B28E4153}" srcOrd="0" destOrd="0" presId="urn:microsoft.com/office/officeart/2005/8/layout/hProcess9"/>
    <dgm:cxn modelId="{27577580-E2A0-4C0F-BAFB-0D336CAB19EE}" type="presOf" srcId="{1E1919F1-9B81-45B8-AC48-E33529DDD9F9}" destId="{F7C384A0-C9F0-41BF-B5D0-A6F5296C2AB9}" srcOrd="0" destOrd="0" presId="urn:microsoft.com/office/officeart/2005/8/layout/hProcess9"/>
    <dgm:cxn modelId="{98B5AA1F-2ACB-4A2E-A5E2-3C424E035024}" srcId="{1E1919F1-9B81-45B8-AC48-E33529DDD9F9}" destId="{A583C8D5-2A64-43EA-97D3-B444FA8F4661}" srcOrd="3" destOrd="0" parTransId="{FC89C07B-D092-4C4B-A16A-C636684E5CFA}" sibTransId="{A2B66FFF-36A4-40C7-9A48-B13EA614623F}"/>
    <dgm:cxn modelId="{68759C60-EFB4-490A-8607-8BD8356436F1}" type="presOf" srcId="{A583C8D5-2A64-43EA-97D3-B444FA8F4661}" destId="{776E6430-0255-4882-824D-FF646B116745}" srcOrd="0" destOrd="0" presId="urn:microsoft.com/office/officeart/2005/8/layout/hProcess9"/>
    <dgm:cxn modelId="{796AD559-7E96-496F-9BEF-DE1776DD7991}" type="presOf" srcId="{D68A0ECD-50CC-41D2-BBFD-3103000A13CE}" destId="{C2FAEB75-0840-4491-81DB-64B7A5A3976B}" srcOrd="0" destOrd="0" presId="urn:microsoft.com/office/officeart/2005/8/layout/hProcess9"/>
    <dgm:cxn modelId="{1B13ECD8-B2E7-44CA-8BDA-E507238C0F3C}" type="presOf" srcId="{A43AB6B2-4806-4EA3-92A4-C840C7F44452}" destId="{0E243E0D-D479-493C-992A-876E90E7BC3D}" srcOrd="0" destOrd="0" presId="urn:microsoft.com/office/officeart/2005/8/layout/hProcess9"/>
    <dgm:cxn modelId="{04F638E4-9554-41F8-8115-37F75CA731CE}" srcId="{1E1919F1-9B81-45B8-AC48-E33529DDD9F9}" destId="{A43AB6B2-4806-4EA3-92A4-C840C7F44452}" srcOrd="0" destOrd="0" parTransId="{88962EB4-3006-4485-90E5-5E89F9A4E998}" sibTransId="{6ABEA72D-6079-4C6E-BC61-01C271237276}"/>
    <dgm:cxn modelId="{B5CFD3BF-A718-4661-868C-575A4BB9057A}" type="presParOf" srcId="{F7C384A0-C9F0-41BF-B5D0-A6F5296C2AB9}" destId="{D013BF40-9C2F-496F-92A4-E933E7C345AE}" srcOrd="0" destOrd="0" presId="urn:microsoft.com/office/officeart/2005/8/layout/hProcess9"/>
    <dgm:cxn modelId="{E3252704-2FF0-4E3D-9664-77BBFF55BCFF}" type="presParOf" srcId="{F7C384A0-C9F0-41BF-B5D0-A6F5296C2AB9}" destId="{D5FE739C-FD1B-464B-94AE-853EE9836263}" srcOrd="1" destOrd="0" presId="urn:microsoft.com/office/officeart/2005/8/layout/hProcess9"/>
    <dgm:cxn modelId="{4FD21367-29AE-4CB3-B4A8-AC90B7E915D5}" type="presParOf" srcId="{D5FE739C-FD1B-464B-94AE-853EE9836263}" destId="{0E243E0D-D479-493C-992A-876E90E7BC3D}" srcOrd="0" destOrd="0" presId="urn:microsoft.com/office/officeart/2005/8/layout/hProcess9"/>
    <dgm:cxn modelId="{2E3CBCF5-52DF-405A-8EFC-2BADC548F437}" type="presParOf" srcId="{D5FE739C-FD1B-464B-94AE-853EE9836263}" destId="{4D17F43D-6B3E-40C8-94DC-1699B5AC4E06}" srcOrd="1" destOrd="0" presId="urn:microsoft.com/office/officeart/2005/8/layout/hProcess9"/>
    <dgm:cxn modelId="{A0B9F1DB-5162-4DC3-9391-8FBB617C7592}" type="presParOf" srcId="{D5FE739C-FD1B-464B-94AE-853EE9836263}" destId="{C2FAEB75-0840-4491-81DB-64B7A5A3976B}" srcOrd="2" destOrd="0" presId="urn:microsoft.com/office/officeart/2005/8/layout/hProcess9"/>
    <dgm:cxn modelId="{72A606BF-518F-46C1-8013-C481258D1E8D}" type="presParOf" srcId="{D5FE739C-FD1B-464B-94AE-853EE9836263}" destId="{445CB05B-EC4B-4092-9231-E3031267DD8A}" srcOrd="3" destOrd="0" presId="urn:microsoft.com/office/officeart/2005/8/layout/hProcess9"/>
    <dgm:cxn modelId="{7F6C3679-0793-4F59-AEB7-1F161E871E90}" type="presParOf" srcId="{D5FE739C-FD1B-464B-94AE-853EE9836263}" destId="{9A8F0AB5-C24E-44EA-B17A-5EC2B28E4153}" srcOrd="4" destOrd="0" presId="urn:microsoft.com/office/officeart/2005/8/layout/hProcess9"/>
    <dgm:cxn modelId="{ED553A33-C9B1-4E69-AB72-5B2A39B41E3A}" type="presParOf" srcId="{D5FE739C-FD1B-464B-94AE-853EE9836263}" destId="{32BBA31A-FD0A-4B62-AEC3-AF2D0C7822DD}" srcOrd="5" destOrd="0" presId="urn:microsoft.com/office/officeart/2005/8/layout/hProcess9"/>
    <dgm:cxn modelId="{9CEDE99D-9E7E-4F5D-A0D9-71A7157E85D0}" type="presParOf" srcId="{D5FE739C-FD1B-464B-94AE-853EE9836263}" destId="{776E6430-0255-4882-824D-FF646B11674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6A85AA-F384-4EC3-9AD0-015763C4C6E3}" type="doc">
      <dgm:prSet loTypeId="hierarchy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F990D4D-2A14-4CB8-A0E6-DDAFC04998C2}">
      <dgm:prSet phldrT="[Text]" custT="1"/>
      <dgm:spPr/>
      <dgm:t>
        <a:bodyPr/>
        <a:lstStyle/>
        <a:p>
          <a:r>
            <a:rPr lang="vi-VN" sz="2400" dirty="0" smtClean="0"/>
            <a:t>Lợi ích,</a:t>
          </a:r>
        </a:p>
        <a:p>
          <a:r>
            <a:rPr lang="vi-VN" sz="2400" dirty="0" smtClean="0"/>
            <a:t>sự khả thi</a:t>
          </a:r>
          <a:endParaRPr lang="en-US" sz="2400" dirty="0"/>
        </a:p>
      </dgm:t>
    </dgm:pt>
    <dgm:pt modelId="{BEC31310-6344-4EA1-AFFD-0469CF7F1060}" cxnId="{215F6C40-0F6A-47C7-B095-5D25E25C6175}" type="parTrans">
      <dgm:prSet/>
      <dgm:spPr/>
      <dgm:t>
        <a:bodyPr/>
        <a:lstStyle/>
        <a:p>
          <a:endParaRPr lang="en-US" sz="1200"/>
        </a:p>
      </dgm:t>
    </dgm:pt>
    <dgm:pt modelId="{9D75F794-6DD7-4D37-B0AF-6699B32E3FCD}" cxnId="{215F6C40-0F6A-47C7-B095-5D25E25C6175}" type="sibTrans">
      <dgm:prSet/>
      <dgm:spPr/>
      <dgm:t>
        <a:bodyPr/>
        <a:lstStyle/>
        <a:p>
          <a:endParaRPr lang="en-US" sz="1200"/>
        </a:p>
      </dgm:t>
    </dgm:pt>
    <dgm:pt modelId="{4845FEBB-F159-46B0-B1E8-827D9240E45C}">
      <dgm:prSet phldrT="[Text]"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1200" dirty="0" smtClean="0"/>
            <a:t>Giúp tiết kiệm tài nguyên hệ thống. </a:t>
          </a:r>
          <a:r>
            <a:rPr lang="en-US" sz="1200" dirty="0"/>
            <a:t/>
          </a:r>
          <a:endParaRPr lang="en-US" sz="1200" dirty="0"/>
        </a:p>
      </dgm:t>
    </dgm:pt>
    <dgm:pt modelId="{5CC8F70E-A981-4690-B1BF-A816B22B7380}" cxnId="{B1EF401C-B94C-4F96-920C-EB4688B6B955}" type="parTrans">
      <dgm:prSet custT="1"/>
      <dgm:spPr/>
      <dgm:t>
        <a:bodyPr/>
        <a:lstStyle/>
        <a:p>
          <a:endParaRPr lang="en-US" sz="1200"/>
        </a:p>
      </dgm:t>
    </dgm:pt>
    <dgm:pt modelId="{4F773577-00BF-4CC0-9E04-394F0BFC5687}" cxnId="{B1EF401C-B94C-4F96-920C-EB4688B6B955}" type="sibTrans">
      <dgm:prSet/>
      <dgm:spPr/>
      <dgm:t>
        <a:bodyPr/>
        <a:lstStyle/>
        <a:p>
          <a:endParaRPr lang="en-US" sz="1200"/>
        </a:p>
      </dgm:t>
    </dgm:pt>
    <dgm:pt modelId="{7541617C-6398-4F84-A64A-A4117496DDF8}">
      <dgm:prSet phldrT="[Text]" custT="1"/>
      <dgm:spPr/>
      <dgm:t>
        <a:bodyPr/>
        <a:lstStyle/>
        <a:p>
          <a:pPr algn="l"/>
          <a:r>
            <a:rPr lang="vi-VN" sz="1200" dirty="0" smtClean="0"/>
            <a:t>Dễ cài đặt và truy nhập các phần tử dữ liệu</a:t>
          </a:r>
        </a:p>
        <a:p>
          <a:pPr algn="l"/>
          <a:r>
            <a:rPr lang="vi-VN" sz="1200" dirty="0" smtClean="0"/>
            <a:t>Tốc độ truy nhập đến một vị trí bất kỳ trên màng nhanh hiệu quả</a:t>
          </a:r>
          <a:endParaRPr lang="en-US" sz="1200" dirty="0"/>
        </a:p>
      </dgm:t>
    </dgm:pt>
    <dgm:pt modelId="{598ADFE6-DBC4-4F97-A121-B18A2F740B3C}" cxnId="{4B187279-16CC-41EA-AFFA-59371F044D3A}" type="parTrans">
      <dgm:prSet custT="1"/>
      <dgm:spPr/>
      <dgm:t>
        <a:bodyPr/>
        <a:lstStyle/>
        <a:p>
          <a:endParaRPr lang="en-US" sz="1200"/>
        </a:p>
      </dgm:t>
    </dgm:pt>
    <dgm:pt modelId="{9340017A-8F4A-486A-A43E-598346BD0485}" cxnId="{4B187279-16CC-41EA-AFFA-59371F044D3A}" type="sibTrans">
      <dgm:prSet/>
      <dgm:spPr/>
      <dgm:t>
        <a:bodyPr/>
        <a:lstStyle/>
        <a:p>
          <a:endParaRPr lang="en-US" sz="1200"/>
        </a:p>
      </dgm:t>
    </dgm:pt>
    <dgm:pt modelId="{6BB0C190-F175-4A68-A599-E07BFCE2D2AE}">
      <dgm:prSet phldrT="[Text]" custT="1"/>
      <dgm:spPr/>
      <dgm:t>
        <a:bodyPr/>
        <a:lstStyle/>
        <a:p>
          <a:pPr algn="l"/>
          <a:r>
            <a:rPr lang="en-US" sz="1200" dirty="0" err="1" smtClean="0"/>
            <a:t>Rút</a:t>
          </a:r>
          <a:r>
            <a:rPr lang="en-US" sz="1200" dirty="0" smtClean="0"/>
            <a:t> </a:t>
          </a:r>
          <a:r>
            <a:rPr lang="en-US" sz="1200" dirty="0" err="1" smtClean="0"/>
            <a:t>ngắn</a:t>
          </a:r>
          <a:r>
            <a:rPr lang="en-US" sz="1200" dirty="0" smtClean="0"/>
            <a:t> </a:t>
          </a:r>
          <a:r>
            <a:rPr lang="en-US" sz="1200" dirty="0" err="1" smtClean="0"/>
            <a:t>được</a:t>
          </a:r>
          <a:r>
            <a:rPr lang="en-US" sz="1200" dirty="0" smtClean="0"/>
            <a:t> </a:t>
          </a:r>
          <a:r>
            <a:rPr lang="en-US" sz="1200" dirty="0" err="1" smtClean="0"/>
            <a:t>thời</a:t>
          </a:r>
          <a:r>
            <a:rPr lang="en-US" sz="1200" dirty="0" smtClean="0"/>
            <a:t> </a:t>
          </a:r>
          <a:r>
            <a:rPr lang="en-US" sz="1200" dirty="0" err="1" smtClean="0"/>
            <a:t>gian</a:t>
          </a:r>
          <a:r>
            <a:rPr lang="en-US" sz="1200" dirty="0" smtClean="0"/>
            <a:t> </a:t>
          </a:r>
          <a:r>
            <a:rPr lang="en-US" sz="1200" dirty="0" err="1" smtClean="0"/>
            <a:t>chờ</a:t>
          </a:r>
          <a:r>
            <a:rPr lang="en-US" sz="1200" dirty="0" smtClean="0"/>
            <a:t> </a:t>
          </a:r>
          <a:r>
            <a:rPr lang="en-US" sz="1200" dirty="0" err="1" smtClean="0"/>
            <a:t>đợi</a:t>
          </a:r>
          <a:r>
            <a:rPr lang="en-US" sz="1200" dirty="0" smtClean="0"/>
            <a:t> </a:t>
          </a:r>
          <a:r>
            <a:rPr lang="en-US" sz="1200" dirty="0" err="1" smtClean="0"/>
            <a:t>của</a:t>
          </a:r>
          <a:r>
            <a:rPr lang="en-US" sz="1200" dirty="0" smtClean="0"/>
            <a:t> </a:t>
          </a:r>
          <a:r>
            <a:rPr lang="en-US" sz="1200" dirty="0" err="1" smtClean="0"/>
            <a:t>sinh</a:t>
          </a:r>
          <a:r>
            <a:rPr lang="en-US" sz="1200" dirty="0" smtClean="0"/>
            <a:t> </a:t>
          </a:r>
          <a:r>
            <a:rPr lang="en-US" sz="1200" dirty="0" err="1" smtClean="0"/>
            <a:t>viên</a:t>
          </a:r>
          <a:r>
            <a:rPr lang="vi-VN" sz="1200" dirty="0" smtClean="0"/>
            <a:t> khi tra cứu</a:t>
          </a:r>
          <a:endParaRPr lang="en-US" sz="1200" dirty="0"/>
        </a:p>
      </dgm:t>
    </dgm:pt>
    <dgm:pt modelId="{A669F2EA-0AC6-4E44-9DEC-08E348DF24FF}" cxnId="{9D07618F-7D62-416B-BC1A-6AF64CE04B4B}" type="parTrans">
      <dgm:prSet custT="1"/>
      <dgm:spPr/>
      <dgm:t>
        <a:bodyPr/>
        <a:lstStyle/>
        <a:p>
          <a:endParaRPr lang="en-US" sz="1200"/>
        </a:p>
      </dgm:t>
    </dgm:pt>
    <dgm:pt modelId="{03D81212-3E64-437E-95C0-2A4FCE46947D}" cxnId="{9D07618F-7D62-416B-BC1A-6AF64CE04B4B}" type="sibTrans">
      <dgm:prSet/>
      <dgm:spPr/>
      <dgm:t>
        <a:bodyPr/>
        <a:lstStyle/>
        <a:p>
          <a:endParaRPr lang="en-US" sz="1200"/>
        </a:p>
      </dgm:t>
    </dgm:pt>
    <dgm:pt modelId="{9EE5B4AC-ACFF-4681-9DE3-EFF8AB5D94A6}">
      <dgm:prSet phldrT="[Text]"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200" dirty="0" smtClean="0"/>
            <a:t>Giảm công sức</a:t>
          </a:r>
          <a:r>
            <a:rPr lang="en-US" sz="1200" dirty="0" smtClean="0"/>
            <a:t> </a:t>
          </a:r>
          <a:r>
            <a:rPr lang="en-US" sz="1200" dirty="0" err="1" smtClean="0"/>
            <a:t>của</a:t>
          </a:r>
          <a:r>
            <a:rPr lang="en-US" sz="1200" dirty="0" smtClean="0"/>
            <a:t> </a:t>
          </a:r>
          <a:r>
            <a:rPr lang="en-US" sz="1200" dirty="0" err="1" smtClean="0"/>
            <a:t>nhân</a:t>
          </a:r>
          <a:r>
            <a:rPr lang="en-US" sz="1200" dirty="0" smtClean="0"/>
            <a:t> </a:t>
          </a:r>
          <a:r>
            <a:rPr lang="en-US" sz="1200" dirty="0" err="1" smtClean="0"/>
            <a:t>viên</a:t>
          </a:r>
          <a:r>
            <a:rPr lang="en-US" sz="1200" dirty="0" smtClean="0"/>
            <a:t> </a:t>
          </a:r>
          <a:r>
            <a:rPr lang="en-US" sz="1200" dirty="0" err="1" smtClean="0"/>
            <a:t>quản</a:t>
          </a:r>
          <a:r>
            <a:rPr lang="en-US" sz="1200" dirty="0" smtClean="0"/>
            <a:t> </a:t>
          </a:r>
          <a:r>
            <a:rPr lang="en-US" sz="1200" dirty="0" err="1" smtClean="0"/>
            <a:t>lý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giảm</a:t>
          </a:r>
          <a:r>
            <a:rPr lang="en-US" sz="1200" dirty="0" smtClean="0"/>
            <a:t> </a:t>
          </a:r>
          <a:r>
            <a:rPr lang="vi-VN" altLang="en-US" sz="1200" dirty="0" smtClean="0"/>
            <a:t>khối lượng công việc</a:t>
          </a:r>
          <a:endParaRPr lang="vi-VN" altLang="en-US" sz="1200" dirty="0" smtClean="0"/>
        </a:p>
      </dgm:t>
    </dgm:pt>
    <dgm:pt modelId="{5157FE3F-A71D-48E6-B94D-034A62E31B85}" cxnId="{F4F02967-E00F-4577-B9A3-50F81813E11A}" type="parTrans">
      <dgm:prSet/>
      <dgm:spPr/>
      <dgm:t>
        <a:bodyPr/>
        <a:lstStyle/>
        <a:p>
          <a:endParaRPr lang="en-US"/>
        </a:p>
      </dgm:t>
    </dgm:pt>
    <dgm:pt modelId="{120F6441-0EB4-4CB3-BF34-455697F56E9C}" cxnId="{F4F02967-E00F-4577-B9A3-50F81813E11A}" type="sibTrans">
      <dgm:prSet/>
      <dgm:spPr/>
      <dgm:t>
        <a:bodyPr/>
        <a:lstStyle/>
        <a:p>
          <a:endParaRPr lang="en-US"/>
        </a:p>
      </dgm:t>
    </dgm:pt>
    <dgm:pt modelId="{5CF75C03-E8A5-46F9-92B4-FBEE13702078}" type="pres">
      <dgm:prSet presAssocID="{466A85AA-F384-4EC3-9AD0-015763C4C6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40FA8C-D5F2-4A24-90E3-0A719AB8D813}" type="pres">
      <dgm:prSet presAssocID="{DF990D4D-2A14-4CB8-A0E6-DDAFC04998C2}" presName="root1" presStyleCnt="0"/>
      <dgm:spPr/>
    </dgm:pt>
    <dgm:pt modelId="{93049BB6-CCA0-411B-B275-C2C19C980AA9}" type="pres">
      <dgm:prSet presAssocID="{DF990D4D-2A14-4CB8-A0E6-DDAFC04998C2}" presName="LevelOneTextNode" presStyleLbl="node0" presStyleIdx="0" presStyleCnt="1" custScaleX="134784" custScaleY="187315" custLinFactNeighborX="256" custLinFactNeighborY="-1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3ED98C-5152-4D33-A436-06CD7903BE7D}" type="pres">
      <dgm:prSet presAssocID="{DF990D4D-2A14-4CB8-A0E6-DDAFC04998C2}" presName="level2hierChild" presStyleCnt="0"/>
      <dgm:spPr/>
    </dgm:pt>
    <dgm:pt modelId="{E8347474-C788-4A5D-9076-46D6ACF53EC1}" type="pres">
      <dgm:prSet presAssocID="{5CC8F70E-A981-4690-B1BF-A816B22B7380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69300DB4-8377-4EF9-8492-473C8CB0EC00}" type="pres">
      <dgm:prSet presAssocID="{5CC8F70E-A981-4690-B1BF-A816B22B7380}" presName="connTx" presStyleCnt="0"/>
      <dgm:spPr/>
      <dgm:t>
        <a:bodyPr/>
        <a:lstStyle/>
        <a:p>
          <a:endParaRPr lang="en-US"/>
        </a:p>
      </dgm:t>
    </dgm:pt>
    <dgm:pt modelId="{9DEFCD62-95B6-473B-96DC-B67A663F8001}" type="pres">
      <dgm:prSet presAssocID="{4845FEBB-F159-46B0-B1E8-827D9240E45C}" presName="root2" presStyleCnt="0"/>
      <dgm:spPr/>
    </dgm:pt>
    <dgm:pt modelId="{5AC2C0C0-D213-4A14-957A-C53B1035FD9D}" type="pres">
      <dgm:prSet presAssocID="{4845FEBB-F159-46B0-B1E8-827D9240E45C}" presName="LevelTwoTextNode" presStyleLbl="node2" presStyleIdx="0" presStyleCnt="4" custScaleX="224291" custScaleY="74995" custLinFactNeighborY="-37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FAFFA5-D386-46F1-82D4-5507D57CE878}" type="pres">
      <dgm:prSet presAssocID="{4845FEBB-F159-46B0-B1E8-827D9240E45C}" presName="level3hierChild" presStyleCnt="0"/>
      <dgm:spPr/>
    </dgm:pt>
    <dgm:pt modelId="{841AE917-3D4D-4385-92F1-704DCDFE2AB1}" type="pres">
      <dgm:prSet presAssocID="{598ADFE6-DBC4-4F97-A121-B18A2F740B3C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F400AE-74A3-4B42-8E4E-BE1F20C3F031}" type="pres">
      <dgm:prSet presAssocID="{598ADFE6-DBC4-4F97-A121-B18A2F740B3C}" presName="connTx" presStyleCnt="0"/>
      <dgm:spPr/>
      <dgm:t>
        <a:bodyPr/>
        <a:lstStyle/>
        <a:p>
          <a:endParaRPr lang="en-US"/>
        </a:p>
      </dgm:t>
    </dgm:pt>
    <dgm:pt modelId="{1DF94D3D-8D76-4532-BABD-302A2A45BA52}" type="pres">
      <dgm:prSet presAssocID="{7541617C-6398-4F84-A64A-A4117496DDF8}" presName="root2" presStyleCnt="0"/>
      <dgm:spPr/>
    </dgm:pt>
    <dgm:pt modelId="{880BA5EE-81FC-424C-8CD5-C688938F54ED}" type="pres">
      <dgm:prSet presAssocID="{7541617C-6398-4F84-A64A-A4117496DDF8}" presName="LevelTwoTextNode" presStyleLbl="node2" presStyleIdx="1" presStyleCnt="4" custScaleX="339945" custScaleY="138543" custLinFactNeighborX="-643" custLinFactNeighborY="-21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8B22D3-0178-4A35-9FD3-9D817B4ABCE0}" type="pres">
      <dgm:prSet presAssocID="{7541617C-6398-4F84-A64A-A4117496DDF8}" presName="level3hierChild" presStyleCnt="0"/>
      <dgm:spPr/>
    </dgm:pt>
    <dgm:pt modelId="{A104631A-5C2A-48AA-9922-07032DE95DE7}" type="pres">
      <dgm:prSet presAssocID="{A669F2EA-0AC6-4E44-9DEC-08E348DF24FF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7DE3060-834F-42CA-A60B-E286F672C18D}" type="pres">
      <dgm:prSet presAssocID="{A669F2EA-0AC6-4E44-9DEC-08E348DF24FF}" presName="connTx" presStyleCnt="0"/>
      <dgm:spPr/>
      <dgm:t>
        <a:bodyPr/>
        <a:lstStyle/>
        <a:p>
          <a:endParaRPr lang="en-US"/>
        </a:p>
      </dgm:t>
    </dgm:pt>
    <dgm:pt modelId="{9784B592-12FA-400E-ADF8-FD148880CFA6}" type="pres">
      <dgm:prSet presAssocID="{6BB0C190-F175-4A68-A599-E07BFCE2D2AE}" presName="root2" presStyleCnt="0"/>
      <dgm:spPr/>
    </dgm:pt>
    <dgm:pt modelId="{3CBD0911-5C0A-481E-A1BD-A20216F1DA90}" type="pres">
      <dgm:prSet presAssocID="{6BB0C190-F175-4A68-A599-E07BFCE2D2AE}" presName="LevelTwoTextNode" presStyleLbl="node2" presStyleIdx="2" presStyleCnt="4" custScaleX="2312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42540-F9BD-4A30-B4D9-D8208470C178}" type="pres">
      <dgm:prSet presAssocID="{6BB0C190-F175-4A68-A599-E07BFCE2D2AE}" presName="level3hierChild" presStyleCnt="0"/>
      <dgm:spPr/>
    </dgm:pt>
    <dgm:pt modelId="{A3CE9CA1-F294-4307-8715-8E7EECD6E0ED}" type="pres">
      <dgm:prSet presAssocID="{5157FE3F-A71D-48E6-B94D-034A62E31B8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A4B908FD-89E4-4275-9D54-23D36A725012}" type="pres">
      <dgm:prSet presAssocID="{5157FE3F-A71D-48E6-B94D-034A62E31B85}" presName="connTx" presStyleCnt="0"/>
      <dgm:spPr/>
      <dgm:t>
        <a:bodyPr/>
        <a:lstStyle/>
        <a:p>
          <a:endParaRPr lang="en-US"/>
        </a:p>
      </dgm:t>
    </dgm:pt>
    <dgm:pt modelId="{C9015471-E95B-4A68-8811-09B221C37F2D}" type="pres">
      <dgm:prSet presAssocID="{9EE5B4AC-ACFF-4681-9DE3-EFF8AB5D94A6}" presName="root2" presStyleCnt="0"/>
      <dgm:spPr/>
    </dgm:pt>
    <dgm:pt modelId="{AFA3B4C0-4B79-4616-9D46-415CB919D605}" type="pres">
      <dgm:prSet presAssocID="{9EE5B4AC-ACFF-4681-9DE3-EFF8AB5D94A6}" presName="LevelTwoTextNode" presStyleLbl="node2" presStyleIdx="3" presStyleCnt="4" custScaleX="296044" custLinFactNeighborY="19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09788-0018-4609-A109-41C1F9A96C4E}" type="pres">
      <dgm:prSet presAssocID="{9EE5B4AC-ACFF-4681-9DE3-EFF8AB5D94A6}" presName="level3hierChild" presStyleCnt="0"/>
      <dgm:spPr/>
    </dgm:pt>
  </dgm:ptLst>
  <dgm:cxnLst>
    <dgm:cxn modelId="{215F6C40-0F6A-47C7-B095-5D25E25C6175}" srcId="{466A85AA-F384-4EC3-9AD0-015763C4C6E3}" destId="{DF990D4D-2A14-4CB8-A0E6-DDAFC04998C2}" srcOrd="0" destOrd="0" parTransId="{BEC31310-6344-4EA1-AFFD-0469CF7F1060}" sibTransId="{9D75F794-6DD7-4D37-B0AF-6699B32E3FCD}"/>
    <dgm:cxn modelId="{B1EF401C-B94C-4F96-920C-EB4688B6B955}" srcId="{DF990D4D-2A14-4CB8-A0E6-DDAFC04998C2}" destId="{4845FEBB-F159-46B0-B1E8-827D9240E45C}" srcOrd="0" destOrd="0" parTransId="{5CC8F70E-A981-4690-B1BF-A816B22B7380}" sibTransId="{4F773577-00BF-4CC0-9E04-394F0BFC5687}"/>
    <dgm:cxn modelId="{4B187279-16CC-41EA-AFFA-59371F044D3A}" srcId="{DF990D4D-2A14-4CB8-A0E6-DDAFC04998C2}" destId="{7541617C-6398-4F84-A64A-A4117496DDF8}" srcOrd="1" destOrd="0" parTransId="{598ADFE6-DBC4-4F97-A121-B18A2F740B3C}" sibTransId="{9340017A-8F4A-486A-A43E-598346BD0485}"/>
    <dgm:cxn modelId="{9D07618F-7D62-416B-BC1A-6AF64CE04B4B}" srcId="{DF990D4D-2A14-4CB8-A0E6-DDAFC04998C2}" destId="{6BB0C190-F175-4A68-A599-E07BFCE2D2AE}" srcOrd="2" destOrd="0" parTransId="{A669F2EA-0AC6-4E44-9DEC-08E348DF24FF}" sibTransId="{03D81212-3E64-437E-95C0-2A4FCE46947D}"/>
    <dgm:cxn modelId="{F4F02967-E00F-4577-B9A3-50F81813E11A}" srcId="{DF990D4D-2A14-4CB8-A0E6-DDAFC04998C2}" destId="{9EE5B4AC-ACFF-4681-9DE3-EFF8AB5D94A6}" srcOrd="3" destOrd="0" parTransId="{5157FE3F-A71D-48E6-B94D-034A62E31B85}" sibTransId="{120F6441-0EB4-4CB3-BF34-455697F56E9C}"/>
    <dgm:cxn modelId="{D5EA5824-6BE4-44F0-82F9-701C5B67BB1A}" type="presOf" srcId="{466A85AA-F384-4EC3-9AD0-015763C4C6E3}" destId="{5CF75C03-E8A5-46F9-92B4-FBEE13702078}" srcOrd="0" destOrd="0" presId="urn:microsoft.com/office/officeart/2005/8/layout/hierarchy2"/>
    <dgm:cxn modelId="{63847898-5A8E-498E-A379-9768A0424F7D}" type="presParOf" srcId="{5CF75C03-E8A5-46F9-92B4-FBEE13702078}" destId="{2D40FA8C-D5F2-4A24-90E3-0A719AB8D813}" srcOrd="0" destOrd="0" presId="urn:microsoft.com/office/officeart/2005/8/layout/hierarchy2"/>
    <dgm:cxn modelId="{79333B19-1508-440C-8596-E90C3282B87A}" type="presParOf" srcId="{2D40FA8C-D5F2-4A24-90E3-0A719AB8D813}" destId="{93049BB6-CCA0-411B-B275-C2C19C980AA9}" srcOrd="0" destOrd="0" presId="urn:microsoft.com/office/officeart/2005/8/layout/hierarchy2"/>
    <dgm:cxn modelId="{A5A9416A-F847-448B-BE66-FEF507663CFD}" type="presOf" srcId="{DF990D4D-2A14-4CB8-A0E6-DDAFC04998C2}" destId="{93049BB6-CCA0-411B-B275-C2C19C980AA9}" srcOrd="0" destOrd="0" presId="urn:microsoft.com/office/officeart/2005/8/layout/hierarchy2"/>
    <dgm:cxn modelId="{B12B3B4C-7413-4B72-8CFB-A06AE4BD67F4}" type="presParOf" srcId="{2D40FA8C-D5F2-4A24-90E3-0A719AB8D813}" destId="{3A3ED98C-5152-4D33-A436-06CD7903BE7D}" srcOrd="1" destOrd="0" presId="urn:microsoft.com/office/officeart/2005/8/layout/hierarchy2"/>
    <dgm:cxn modelId="{5D3275ED-7758-4BAE-B6DA-3BE9E518EE83}" type="presParOf" srcId="{3A3ED98C-5152-4D33-A436-06CD7903BE7D}" destId="{E8347474-C788-4A5D-9076-46D6ACF53EC1}" srcOrd="0" destOrd="1" presId="urn:microsoft.com/office/officeart/2005/8/layout/hierarchy2"/>
    <dgm:cxn modelId="{DFC037B7-B342-480E-864E-974145BD341D}" type="presOf" srcId="{5CC8F70E-A981-4690-B1BF-A816B22B7380}" destId="{E8347474-C788-4A5D-9076-46D6ACF53EC1}" srcOrd="0" destOrd="0" presId="urn:microsoft.com/office/officeart/2005/8/layout/hierarchy2"/>
    <dgm:cxn modelId="{06C79587-FCCC-4E6B-A385-6698E582672A}" type="presParOf" srcId="{E8347474-C788-4A5D-9076-46D6ACF53EC1}" destId="{69300DB4-8377-4EF9-8492-473C8CB0EC00}" srcOrd="0" destOrd="0" presId="urn:microsoft.com/office/officeart/2005/8/layout/hierarchy2"/>
    <dgm:cxn modelId="{93FA29FE-9B13-45A9-B4B9-4A6236C026DD}" type="presOf" srcId="{5CC8F70E-A981-4690-B1BF-A816B22B7380}" destId="{69300DB4-8377-4EF9-8492-473C8CB0EC00}" srcOrd="1" destOrd="0" presId="urn:microsoft.com/office/officeart/2005/8/layout/hierarchy2"/>
    <dgm:cxn modelId="{B8EF0FCA-9055-4AD6-9931-6AF16A83FFEB}" type="presParOf" srcId="{3A3ED98C-5152-4D33-A436-06CD7903BE7D}" destId="{9DEFCD62-95B6-473B-96DC-B67A663F8001}" srcOrd="1" destOrd="1" presId="urn:microsoft.com/office/officeart/2005/8/layout/hierarchy2"/>
    <dgm:cxn modelId="{9AB9080D-616F-4401-921D-1ECE18D45842}" type="presParOf" srcId="{9DEFCD62-95B6-473B-96DC-B67A663F8001}" destId="{5AC2C0C0-D213-4A14-957A-C53B1035FD9D}" srcOrd="0" destOrd="1" presId="urn:microsoft.com/office/officeart/2005/8/layout/hierarchy2"/>
    <dgm:cxn modelId="{463BECB5-D86A-4F40-83D0-CCE412CFA59F}" type="presOf" srcId="{4845FEBB-F159-46B0-B1E8-827D9240E45C}" destId="{5AC2C0C0-D213-4A14-957A-C53B1035FD9D}" srcOrd="0" destOrd="0" presId="urn:microsoft.com/office/officeart/2005/8/layout/hierarchy2"/>
    <dgm:cxn modelId="{335D267C-0140-4E2D-9259-52DAAAEF8AAE}" type="presParOf" srcId="{9DEFCD62-95B6-473B-96DC-B67A663F8001}" destId="{9AFAFFA5-D386-46F1-82D4-5507D57CE878}" srcOrd="1" destOrd="1" presId="urn:microsoft.com/office/officeart/2005/8/layout/hierarchy2"/>
    <dgm:cxn modelId="{287F78BE-7CF0-4D87-811C-C0A626A37A20}" type="presParOf" srcId="{3A3ED98C-5152-4D33-A436-06CD7903BE7D}" destId="{841AE917-3D4D-4385-92F1-704DCDFE2AB1}" srcOrd="2" destOrd="1" presId="urn:microsoft.com/office/officeart/2005/8/layout/hierarchy2"/>
    <dgm:cxn modelId="{A2096003-BE4E-4BE5-92AC-453DD7C7FC83}" type="presOf" srcId="{598ADFE6-DBC4-4F97-A121-B18A2F740B3C}" destId="{841AE917-3D4D-4385-92F1-704DCDFE2AB1}" srcOrd="0" destOrd="0" presId="urn:microsoft.com/office/officeart/2005/8/layout/hierarchy2"/>
    <dgm:cxn modelId="{AE42E762-3427-47CA-83FD-E3E42CCDBB4E}" type="presParOf" srcId="{841AE917-3D4D-4385-92F1-704DCDFE2AB1}" destId="{DFF400AE-74A3-4B42-8E4E-BE1F20C3F031}" srcOrd="0" destOrd="2" presId="urn:microsoft.com/office/officeart/2005/8/layout/hierarchy2"/>
    <dgm:cxn modelId="{AC3CE929-69D0-4534-BEFC-41B49C60742E}" type="presOf" srcId="{598ADFE6-DBC4-4F97-A121-B18A2F740B3C}" destId="{DFF400AE-74A3-4B42-8E4E-BE1F20C3F031}" srcOrd="1" destOrd="0" presId="urn:microsoft.com/office/officeart/2005/8/layout/hierarchy2"/>
    <dgm:cxn modelId="{EAA6962A-2D9F-4ABE-BC34-F00CC5A7EA16}" type="presParOf" srcId="{3A3ED98C-5152-4D33-A436-06CD7903BE7D}" destId="{1DF94D3D-8D76-4532-BABD-302A2A45BA52}" srcOrd="3" destOrd="1" presId="urn:microsoft.com/office/officeart/2005/8/layout/hierarchy2"/>
    <dgm:cxn modelId="{9BD84746-B742-4E93-8417-4499A02BC31C}" type="presParOf" srcId="{1DF94D3D-8D76-4532-BABD-302A2A45BA52}" destId="{880BA5EE-81FC-424C-8CD5-C688938F54ED}" srcOrd="0" destOrd="3" presId="urn:microsoft.com/office/officeart/2005/8/layout/hierarchy2"/>
    <dgm:cxn modelId="{96A7030B-4AA0-4562-AD21-BB4A54910E6D}" type="presOf" srcId="{7541617C-6398-4F84-A64A-A4117496DDF8}" destId="{880BA5EE-81FC-424C-8CD5-C688938F54ED}" srcOrd="0" destOrd="0" presId="urn:microsoft.com/office/officeart/2005/8/layout/hierarchy2"/>
    <dgm:cxn modelId="{032564CD-1A64-4998-BD36-2D4BCF42CB95}" type="presParOf" srcId="{1DF94D3D-8D76-4532-BABD-302A2A45BA52}" destId="{888B22D3-0178-4A35-9FD3-9D817B4ABCE0}" srcOrd="1" destOrd="3" presId="urn:microsoft.com/office/officeart/2005/8/layout/hierarchy2"/>
    <dgm:cxn modelId="{947199F3-2EAD-4E8C-BA36-24C8EB73B90F}" type="presParOf" srcId="{3A3ED98C-5152-4D33-A436-06CD7903BE7D}" destId="{A104631A-5C2A-48AA-9922-07032DE95DE7}" srcOrd="4" destOrd="1" presId="urn:microsoft.com/office/officeart/2005/8/layout/hierarchy2"/>
    <dgm:cxn modelId="{450C9C6B-AB76-4AAC-8DB9-C3694A6EE5A2}" type="presOf" srcId="{A669F2EA-0AC6-4E44-9DEC-08E348DF24FF}" destId="{A104631A-5C2A-48AA-9922-07032DE95DE7}" srcOrd="0" destOrd="0" presId="urn:microsoft.com/office/officeart/2005/8/layout/hierarchy2"/>
    <dgm:cxn modelId="{197E3002-7408-4A3F-8EEA-6ACCEB194698}" type="presParOf" srcId="{A104631A-5C2A-48AA-9922-07032DE95DE7}" destId="{F7DE3060-834F-42CA-A60B-E286F672C18D}" srcOrd="0" destOrd="4" presId="urn:microsoft.com/office/officeart/2005/8/layout/hierarchy2"/>
    <dgm:cxn modelId="{77D00397-A665-4929-BBA7-4AE6BA60D2A4}" type="presOf" srcId="{A669F2EA-0AC6-4E44-9DEC-08E348DF24FF}" destId="{F7DE3060-834F-42CA-A60B-E286F672C18D}" srcOrd="1" destOrd="0" presId="urn:microsoft.com/office/officeart/2005/8/layout/hierarchy2"/>
    <dgm:cxn modelId="{AA370B5A-9249-4CD5-8BFC-BB40D502DDD0}" type="presParOf" srcId="{3A3ED98C-5152-4D33-A436-06CD7903BE7D}" destId="{9784B592-12FA-400E-ADF8-FD148880CFA6}" srcOrd="5" destOrd="1" presId="urn:microsoft.com/office/officeart/2005/8/layout/hierarchy2"/>
    <dgm:cxn modelId="{091F271D-F0A5-48C3-AF09-DC3EE2D3961A}" type="presParOf" srcId="{9784B592-12FA-400E-ADF8-FD148880CFA6}" destId="{3CBD0911-5C0A-481E-A1BD-A20216F1DA90}" srcOrd="0" destOrd="5" presId="urn:microsoft.com/office/officeart/2005/8/layout/hierarchy2"/>
    <dgm:cxn modelId="{393768B8-1223-4043-B0BB-546358DC0C18}" type="presOf" srcId="{6BB0C190-F175-4A68-A599-E07BFCE2D2AE}" destId="{3CBD0911-5C0A-481E-A1BD-A20216F1DA90}" srcOrd="0" destOrd="0" presId="urn:microsoft.com/office/officeart/2005/8/layout/hierarchy2"/>
    <dgm:cxn modelId="{528EC1E5-CFBA-4E19-A0DA-1DE2AC6CF316}" type="presParOf" srcId="{9784B592-12FA-400E-ADF8-FD148880CFA6}" destId="{96042540-F9BD-4A30-B4D9-D8208470C178}" srcOrd="1" destOrd="5" presId="urn:microsoft.com/office/officeart/2005/8/layout/hierarchy2"/>
    <dgm:cxn modelId="{A3E8F660-EFC9-4054-83C7-45C8ABA8F648}" type="presParOf" srcId="{3A3ED98C-5152-4D33-A436-06CD7903BE7D}" destId="{A3CE9CA1-F294-4307-8715-8E7EECD6E0ED}" srcOrd="6" destOrd="1" presId="urn:microsoft.com/office/officeart/2005/8/layout/hierarchy2"/>
    <dgm:cxn modelId="{1EDD9E65-B465-4679-AFD4-2F58E38E6D2C}" type="presOf" srcId="{5157FE3F-A71D-48E6-B94D-034A62E31B85}" destId="{A3CE9CA1-F294-4307-8715-8E7EECD6E0ED}" srcOrd="0" destOrd="0" presId="urn:microsoft.com/office/officeart/2005/8/layout/hierarchy2"/>
    <dgm:cxn modelId="{A4C2812F-6856-4135-AC38-428A5DDFD6CE}" type="presParOf" srcId="{A3CE9CA1-F294-4307-8715-8E7EECD6E0ED}" destId="{A4B908FD-89E4-4275-9D54-23D36A725012}" srcOrd="0" destOrd="6" presId="urn:microsoft.com/office/officeart/2005/8/layout/hierarchy2"/>
    <dgm:cxn modelId="{0D6B1B39-6700-4A1D-9919-17919CBF745B}" type="presOf" srcId="{5157FE3F-A71D-48E6-B94D-034A62E31B85}" destId="{A4B908FD-89E4-4275-9D54-23D36A725012}" srcOrd="1" destOrd="0" presId="urn:microsoft.com/office/officeart/2005/8/layout/hierarchy2"/>
    <dgm:cxn modelId="{AB0AE6D3-F5AB-4863-96E9-7277D5AE31EA}" type="presParOf" srcId="{3A3ED98C-5152-4D33-A436-06CD7903BE7D}" destId="{C9015471-E95B-4A68-8811-09B221C37F2D}" srcOrd="7" destOrd="1" presId="urn:microsoft.com/office/officeart/2005/8/layout/hierarchy2"/>
    <dgm:cxn modelId="{16C15F06-BD8F-42FC-B524-51A8DF918A6C}" type="presParOf" srcId="{C9015471-E95B-4A68-8811-09B221C37F2D}" destId="{AFA3B4C0-4B79-4616-9D46-415CB919D605}" srcOrd="0" destOrd="7" presId="urn:microsoft.com/office/officeart/2005/8/layout/hierarchy2"/>
    <dgm:cxn modelId="{85D8FDE4-8300-4461-A881-2D36F60330F6}" type="presOf" srcId="{9EE5B4AC-ACFF-4681-9DE3-EFF8AB5D94A6}" destId="{AFA3B4C0-4B79-4616-9D46-415CB919D605}" srcOrd="0" destOrd="0" presId="urn:microsoft.com/office/officeart/2005/8/layout/hierarchy2"/>
    <dgm:cxn modelId="{67368469-5D75-41A7-AD7D-2F144BD3419A}" type="presParOf" srcId="{C9015471-E95B-4A68-8811-09B221C37F2D}" destId="{92109788-0018-4609-A109-41C1F9A96C4E}" srcOrd="1" destOrd="7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A85AA-F384-4EC3-9AD0-015763C4C6E3}" type="doc">
      <dgm:prSet loTypeId="hierarchy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F990D4D-2A14-4CB8-A0E6-DDAFC04998C2}">
      <dgm:prSet phldrT="[Text]" custT="1"/>
      <dgm:spPr/>
      <dgm:t>
        <a:bodyPr/>
        <a:lstStyle/>
        <a:p>
          <a:r>
            <a:rPr lang="vi-VN" sz="2400" dirty="0" smtClean="0"/>
            <a:t>Khó khăn</a:t>
          </a:r>
          <a:endParaRPr lang="en-US" sz="2400" dirty="0"/>
        </a:p>
      </dgm:t>
    </dgm:pt>
    <dgm:pt modelId="{BEC31310-6344-4EA1-AFFD-0469CF7F1060}" cxnId="{D8024F72-192A-4B15-8781-5D51221B5979}" type="parTrans">
      <dgm:prSet/>
      <dgm:spPr/>
      <dgm:t>
        <a:bodyPr/>
        <a:lstStyle/>
        <a:p>
          <a:endParaRPr lang="en-US"/>
        </a:p>
      </dgm:t>
    </dgm:pt>
    <dgm:pt modelId="{9D75F794-6DD7-4D37-B0AF-6699B32E3FCD}" cxnId="{D8024F72-192A-4B15-8781-5D51221B5979}" type="sibTrans">
      <dgm:prSet/>
      <dgm:spPr/>
      <dgm:t>
        <a:bodyPr/>
        <a:lstStyle/>
        <a:p>
          <a:endParaRPr lang="en-US"/>
        </a:p>
      </dgm:t>
    </dgm:pt>
    <dgm:pt modelId="{4845FEBB-F159-46B0-B1E8-827D9240E45C}">
      <dgm:prSet phldrT="[Text]"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600" dirty="0"/>
            <a:t>Thiết kế giao diện thân thiện và dễ sử dụng cho người dùng</a:t>
          </a:r>
          <a:r>
            <a:rPr lang="vi-VN" altLang="en-US" sz="1600" dirty="0"/>
            <a:t/>
          </a:r>
          <a:endParaRPr lang="vi-VN" altLang="en-US" sz="1600" dirty="0"/>
        </a:p>
      </dgm:t>
    </dgm:pt>
    <dgm:pt modelId="{5CC8F70E-A981-4690-B1BF-A816B22B7380}" cxnId="{F5436D4F-BEDA-4E5A-AB26-CCB4C15F7DE0}" type="parTrans">
      <dgm:prSet/>
      <dgm:spPr/>
      <dgm:t>
        <a:bodyPr/>
        <a:lstStyle/>
        <a:p>
          <a:endParaRPr lang="en-US"/>
        </a:p>
      </dgm:t>
    </dgm:pt>
    <dgm:pt modelId="{4F773577-00BF-4CC0-9E04-394F0BFC5687}" cxnId="{F5436D4F-BEDA-4E5A-AB26-CCB4C15F7DE0}" type="sibTrans">
      <dgm:prSet/>
      <dgm:spPr/>
      <dgm:t>
        <a:bodyPr/>
        <a:lstStyle/>
        <a:p>
          <a:endParaRPr lang="en-US"/>
        </a:p>
      </dgm:t>
    </dgm:pt>
    <dgm:pt modelId="{7541617C-6398-4F84-A64A-A4117496DDF8}">
      <dgm:prSet phldrT="[Text]"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600" dirty="0"/>
            <a:t>Tính </a:t>
          </a:r>
          <a:r>
            <a:rPr lang="vi-VN" altLang="en-US" sz="1700" dirty="0"/>
            <a:t>bảo mật thông tin</a:t>
          </a:r>
          <a:r>
            <a:rPr lang="vi-VN" altLang="en-US" sz="1700" dirty="0"/>
            <a:t/>
          </a:r>
          <a:endParaRPr lang="vi-VN" altLang="en-US" sz="1700" dirty="0"/>
        </a:p>
      </dgm:t>
    </dgm:pt>
    <dgm:pt modelId="{598ADFE6-DBC4-4F97-A121-B18A2F740B3C}" cxnId="{FE374160-6818-46DB-B3BC-A052609EF491}" type="parTrans">
      <dgm:prSet/>
      <dgm:spPr/>
      <dgm:t>
        <a:bodyPr/>
        <a:lstStyle/>
        <a:p>
          <a:endParaRPr lang="en-US"/>
        </a:p>
      </dgm:t>
    </dgm:pt>
    <dgm:pt modelId="{9340017A-8F4A-486A-A43E-598346BD0485}" cxnId="{FE374160-6818-46DB-B3BC-A052609EF491}" type="sibTrans">
      <dgm:prSet/>
      <dgm:spPr/>
      <dgm:t>
        <a:bodyPr/>
        <a:lstStyle/>
        <a:p>
          <a:endParaRPr lang="en-US"/>
        </a:p>
      </dgm:t>
    </dgm:pt>
    <dgm:pt modelId="{6BB0C190-F175-4A68-A599-E07BFCE2D2AE}">
      <dgm:prSet phldrT="[Text]"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700" dirty="0" smtClean="0"/>
            <a:t>Sử </a:t>
          </a:r>
          <a:r>
            <a:rPr lang="vi-VN" altLang="en-US" sz="1600" dirty="0" smtClean="0"/>
            <a:t>dụng </a:t>
          </a:r>
          <a:r>
            <a:rPr lang="vi-VN" altLang="en-US" sz="1700" dirty="0" smtClean="0"/>
            <a:t>các tính năng để quản lý sinh viên</a:t>
          </a:r>
          <a:br>
            <a:rPr lang="en-US" sz="1700" dirty="0" smtClean="0"/>
          </a:br>
          <a:r>
            <a:rPr lang="en-US" sz="1700" dirty="0"/>
            <a:t/>
          </a:r>
          <a:endParaRPr lang="en-US" sz="1700" dirty="0"/>
        </a:p>
      </dgm:t>
    </dgm:pt>
    <dgm:pt modelId="{A669F2EA-0AC6-4E44-9DEC-08E348DF24FF}" cxnId="{695205DE-A5F8-4F19-A929-BD3C70532D55}" type="parTrans">
      <dgm:prSet/>
      <dgm:spPr/>
      <dgm:t>
        <a:bodyPr/>
        <a:lstStyle/>
        <a:p>
          <a:endParaRPr lang="en-US"/>
        </a:p>
      </dgm:t>
    </dgm:pt>
    <dgm:pt modelId="{03D81212-3E64-437E-95C0-2A4FCE46947D}" cxnId="{695205DE-A5F8-4F19-A929-BD3C70532D55}" type="sibTrans">
      <dgm:prSet/>
      <dgm:spPr/>
      <dgm:t>
        <a:bodyPr/>
        <a:lstStyle/>
        <a:p>
          <a:endParaRPr lang="en-US"/>
        </a:p>
      </dgm:t>
    </dgm:pt>
    <dgm:pt modelId="{5CF75C03-E8A5-46F9-92B4-FBEE13702078}" type="pres">
      <dgm:prSet presAssocID="{466A85AA-F384-4EC3-9AD0-015763C4C6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40FA8C-D5F2-4A24-90E3-0A719AB8D813}" type="pres">
      <dgm:prSet presAssocID="{DF990D4D-2A14-4CB8-A0E6-DDAFC04998C2}" presName="root1" presStyleCnt="0"/>
      <dgm:spPr/>
    </dgm:pt>
    <dgm:pt modelId="{93049BB6-CCA0-411B-B275-C2C19C980AA9}" type="pres">
      <dgm:prSet presAssocID="{DF990D4D-2A14-4CB8-A0E6-DDAFC04998C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3ED98C-5152-4D33-A436-06CD7903BE7D}" type="pres">
      <dgm:prSet presAssocID="{DF990D4D-2A14-4CB8-A0E6-DDAFC04998C2}" presName="level2hierChild" presStyleCnt="0"/>
      <dgm:spPr/>
    </dgm:pt>
    <dgm:pt modelId="{E8347474-C788-4A5D-9076-46D6ACF53EC1}" type="pres">
      <dgm:prSet presAssocID="{5CC8F70E-A981-4690-B1BF-A816B22B7380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9300DB4-8377-4EF9-8492-473C8CB0EC00}" type="pres">
      <dgm:prSet presAssocID="{5CC8F70E-A981-4690-B1BF-A816B22B7380}" presName="connTx" presStyleCnt="0"/>
      <dgm:spPr/>
      <dgm:t>
        <a:bodyPr/>
        <a:lstStyle/>
        <a:p>
          <a:endParaRPr lang="en-US"/>
        </a:p>
      </dgm:t>
    </dgm:pt>
    <dgm:pt modelId="{9DEFCD62-95B6-473B-96DC-B67A663F8001}" type="pres">
      <dgm:prSet presAssocID="{4845FEBB-F159-46B0-B1E8-827D9240E45C}" presName="root2" presStyleCnt="0"/>
      <dgm:spPr/>
    </dgm:pt>
    <dgm:pt modelId="{5AC2C0C0-D213-4A14-957A-C53B1035FD9D}" type="pres">
      <dgm:prSet presAssocID="{4845FEBB-F159-46B0-B1E8-827D9240E45C}" presName="LevelTwoTextNode" presStyleLbl="node2" presStyleIdx="0" presStyleCnt="3" custScaleX="119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FAFFA5-D386-46F1-82D4-5507D57CE878}" type="pres">
      <dgm:prSet presAssocID="{4845FEBB-F159-46B0-B1E8-827D9240E45C}" presName="level3hierChild" presStyleCnt="0"/>
      <dgm:spPr/>
    </dgm:pt>
    <dgm:pt modelId="{841AE917-3D4D-4385-92F1-704DCDFE2AB1}" type="pres">
      <dgm:prSet presAssocID="{598ADFE6-DBC4-4F97-A121-B18A2F740B3C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DFF400AE-74A3-4B42-8E4E-BE1F20C3F031}" type="pres">
      <dgm:prSet presAssocID="{598ADFE6-DBC4-4F97-A121-B18A2F740B3C}" presName="connTx" presStyleCnt="0"/>
      <dgm:spPr/>
      <dgm:t>
        <a:bodyPr/>
        <a:lstStyle/>
        <a:p>
          <a:endParaRPr lang="en-US"/>
        </a:p>
      </dgm:t>
    </dgm:pt>
    <dgm:pt modelId="{1DF94D3D-8D76-4532-BABD-302A2A45BA52}" type="pres">
      <dgm:prSet presAssocID="{7541617C-6398-4F84-A64A-A4117496DDF8}" presName="root2" presStyleCnt="0"/>
      <dgm:spPr/>
    </dgm:pt>
    <dgm:pt modelId="{880BA5EE-81FC-424C-8CD5-C688938F54ED}" type="pres">
      <dgm:prSet presAssocID="{7541617C-6398-4F84-A64A-A4117496DDF8}" presName="LevelTwoTextNode" presStyleLbl="node2" presStyleIdx="1" presStyleCnt="3" custScaleX="117516" custLinFactNeighborY="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8B22D3-0178-4A35-9FD3-9D817B4ABCE0}" type="pres">
      <dgm:prSet presAssocID="{7541617C-6398-4F84-A64A-A4117496DDF8}" presName="level3hierChild" presStyleCnt="0"/>
      <dgm:spPr/>
    </dgm:pt>
    <dgm:pt modelId="{A104631A-5C2A-48AA-9922-07032DE95DE7}" type="pres">
      <dgm:prSet presAssocID="{A669F2EA-0AC6-4E44-9DEC-08E348DF24F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7DE3060-834F-42CA-A60B-E286F672C18D}" type="pres">
      <dgm:prSet presAssocID="{A669F2EA-0AC6-4E44-9DEC-08E348DF24FF}" presName="connTx" presStyleCnt="0"/>
      <dgm:spPr/>
      <dgm:t>
        <a:bodyPr/>
        <a:lstStyle/>
        <a:p>
          <a:endParaRPr lang="en-US"/>
        </a:p>
      </dgm:t>
    </dgm:pt>
    <dgm:pt modelId="{9784B592-12FA-400E-ADF8-FD148880CFA6}" type="pres">
      <dgm:prSet presAssocID="{6BB0C190-F175-4A68-A599-E07BFCE2D2AE}" presName="root2" presStyleCnt="0"/>
      <dgm:spPr/>
    </dgm:pt>
    <dgm:pt modelId="{3CBD0911-5C0A-481E-A1BD-A20216F1DA90}" type="pres">
      <dgm:prSet presAssocID="{6BB0C190-F175-4A68-A599-E07BFCE2D2AE}" presName="LevelTwoTextNode" presStyleLbl="node2" presStyleIdx="2" presStyleCnt="3" custScaleX="1164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42540-F9BD-4A30-B4D9-D8208470C178}" type="pres">
      <dgm:prSet presAssocID="{6BB0C190-F175-4A68-A599-E07BFCE2D2AE}" presName="level3hierChild" presStyleCnt="0"/>
      <dgm:spPr/>
    </dgm:pt>
  </dgm:ptLst>
  <dgm:cxnLst>
    <dgm:cxn modelId="{D8024F72-192A-4B15-8781-5D51221B5979}" srcId="{466A85AA-F384-4EC3-9AD0-015763C4C6E3}" destId="{DF990D4D-2A14-4CB8-A0E6-DDAFC04998C2}" srcOrd="0" destOrd="0" parTransId="{BEC31310-6344-4EA1-AFFD-0469CF7F1060}" sibTransId="{9D75F794-6DD7-4D37-B0AF-6699B32E3FCD}"/>
    <dgm:cxn modelId="{F5436D4F-BEDA-4E5A-AB26-CCB4C15F7DE0}" srcId="{DF990D4D-2A14-4CB8-A0E6-DDAFC04998C2}" destId="{4845FEBB-F159-46B0-B1E8-827D9240E45C}" srcOrd="0" destOrd="0" parTransId="{5CC8F70E-A981-4690-B1BF-A816B22B7380}" sibTransId="{4F773577-00BF-4CC0-9E04-394F0BFC5687}"/>
    <dgm:cxn modelId="{FE374160-6818-46DB-B3BC-A052609EF491}" srcId="{DF990D4D-2A14-4CB8-A0E6-DDAFC04998C2}" destId="{7541617C-6398-4F84-A64A-A4117496DDF8}" srcOrd="1" destOrd="0" parTransId="{598ADFE6-DBC4-4F97-A121-B18A2F740B3C}" sibTransId="{9340017A-8F4A-486A-A43E-598346BD0485}"/>
    <dgm:cxn modelId="{695205DE-A5F8-4F19-A929-BD3C70532D55}" srcId="{DF990D4D-2A14-4CB8-A0E6-DDAFC04998C2}" destId="{6BB0C190-F175-4A68-A599-E07BFCE2D2AE}" srcOrd="2" destOrd="0" parTransId="{A669F2EA-0AC6-4E44-9DEC-08E348DF24FF}" sibTransId="{03D81212-3E64-437E-95C0-2A4FCE46947D}"/>
    <dgm:cxn modelId="{58499A4F-A59B-4A2E-89A3-8D47054B7884}" type="presOf" srcId="{466A85AA-F384-4EC3-9AD0-015763C4C6E3}" destId="{5CF75C03-E8A5-46F9-92B4-FBEE13702078}" srcOrd="0" destOrd="0" presId="urn:microsoft.com/office/officeart/2005/8/layout/hierarchy2"/>
    <dgm:cxn modelId="{A5EE65A5-7F8F-4404-9B8E-8F70CD130319}" type="presParOf" srcId="{5CF75C03-E8A5-46F9-92B4-FBEE13702078}" destId="{2D40FA8C-D5F2-4A24-90E3-0A719AB8D813}" srcOrd="0" destOrd="0" presId="urn:microsoft.com/office/officeart/2005/8/layout/hierarchy2"/>
    <dgm:cxn modelId="{6E3E7CE3-705F-49F9-BDE2-5004D801AE24}" type="presParOf" srcId="{2D40FA8C-D5F2-4A24-90E3-0A719AB8D813}" destId="{93049BB6-CCA0-411B-B275-C2C19C980AA9}" srcOrd="0" destOrd="0" presId="urn:microsoft.com/office/officeart/2005/8/layout/hierarchy2"/>
    <dgm:cxn modelId="{096FA656-DF66-48FB-8FDD-0EB2898E059C}" type="presOf" srcId="{DF990D4D-2A14-4CB8-A0E6-DDAFC04998C2}" destId="{93049BB6-CCA0-411B-B275-C2C19C980AA9}" srcOrd="0" destOrd="0" presId="urn:microsoft.com/office/officeart/2005/8/layout/hierarchy2"/>
    <dgm:cxn modelId="{7DF55E11-5720-4024-9F55-A9E5166319B2}" type="presParOf" srcId="{2D40FA8C-D5F2-4A24-90E3-0A719AB8D813}" destId="{3A3ED98C-5152-4D33-A436-06CD7903BE7D}" srcOrd="1" destOrd="0" presId="urn:microsoft.com/office/officeart/2005/8/layout/hierarchy2"/>
    <dgm:cxn modelId="{09E680D0-EB8E-4B11-83F0-561515DD702B}" type="presParOf" srcId="{3A3ED98C-5152-4D33-A436-06CD7903BE7D}" destId="{E8347474-C788-4A5D-9076-46D6ACF53EC1}" srcOrd="0" destOrd="1" presId="urn:microsoft.com/office/officeart/2005/8/layout/hierarchy2"/>
    <dgm:cxn modelId="{6165CEE7-104F-4A97-B87C-4B5CD248F9E3}" type="presOf" srcId="{5CC8F70E-A981-4690-B1BF-A816B22B7380}" destId="{E8347474-C788-4A5D-9076-46D6ACF53EC1}" srcOrd="0" destOrd="0" presId="urn:microsoft.com/office/officeart/2005/8/layout/hierarchy2"/>
    <dgm:cxn modelId="{90E77B7B-69A0-4728-94B9-FEEC88521E35}" type="presParOf" srcId="{E8347474-C788-4A5D-9076-46D6ACF53EC1}" destId="{69300DB4-8377-4EF9-8492-473C8CB0EC00}" srcOrd="0" destOrd="0" presId="urn:microsoft.com/office/officeart/2005/8/layout/hierarchy2"/>
    <dgm:cxn modelId="{A5413B13-FA21-4293-906F-34FBE8377F0F}" type="presOf" srcId="{5CC8F70E-A981-4690-B1BF-A816B22B7380}" destId="{69300DB4-8377-4EF9-8492-473C8CB0EC00}" srcOrd="1" destOrd="0" presId="urn:microsoft.com/office/officeart/2005/8/layout/hierarchy2"/>
    <dgm:cxn modelId="{8170F3B1-DE0F-4678-97DB-4F02F6A03B56}" type="presParOf" srcId="{3A3ED98C-5152-4D33-A436-06CD7903BE7D}" destId="{9DEFCD62-95B6-473B-96DC-B67A663F8001}" srcOrd="1" destOrd="1" presId="urn:microsoft.com/office/officeart/2005/8/layout/hierarchy2"/>
    <dgm:cxn modelId="{23463B62-6724-48F4-95D8-DA2BA5E6BBA4}" type="presParOf" srcId="{9DEFCD62-95B6-473B-96DC-B67A663F8001}" destId="{5AC2C0C0-D213-4A14-957A-C53B1035FD9D}" srcOrd="0" destOrd="1" presId="urn:microsoft.com/office/officeart/2005/8/layout/hierarchy2"/>
    <dgm:cxn modelId="{27E9FF24-7FE8-48F0-85FF-A699C1A79AD5}" type="presOf" srcId="{4845FEBB-F159-46B0-B1E8-827D9240E45C}" destId="{5AC2C0C0-D213-4A14-957A-C53B1035FD9D}" srcOrd="0" destOrd="0" presId="urn:microsoft.com/office/officeart/2005/8/layout/hierarchy2"/>
    <dgm:cxn modelId="{B490E3E9-B4E9-4644-A9E8-8594B7632BA5}" type="presParOf" srcId="{9DEFCD62-95B6-473B-96DC-B67A663F8001}" destId="{9AFAFFA5-D386-46F1-82D4-5507D57CE878}" srcOrd="1" destOrd="1" presId="urn:microsoft.com/office/officeart/2005/8/layout/hierarchy2"/>
    <dgm:cxn modelId="{3C45027D-1EE2-4E4C-AB4C-D081BF8C768F}" type="presParOf" srcId="{3A3ED98C-5152-4D33-A436-06CD7903BE7D}" destId="{841AE917-3D4D-4385-92F1-704DCDFE2AB1}" srcOrd="2" destOrd="1" presId="urn:microsoft.com/office/officeart/2005/8/layout/hierarchy2"/>
    <dgm:cxn modelId="{FA7E9D56-2157-4344-97B9-13317B40150E}" type="presOf" srcId="{598ADFE6-DBC4-4F97-A121-B18A2F740B3C}" destId="{841AE917-3D4D-4385-92F1-704DCDFE2AB1}" srcOrd="0" destOrd="0" presId="urn:microsoft.com/office/officeart/2005/8/layout/hierarchy2"/>
    <dgm:cxn modelId="{D183A4DA-445D-4E55-9889-CCB5CB20F94A}" type="presParOf" srcId="{841AE917-3D4D-4385-92F1-704DCDFE2AB1}" destId="{DFF400AE-74A3-4B42-8E4E-BE1F20C3F031}" srcOrd="0" destOrd="2" presId="urn:microsoft.com/office/officeart/2005/8/layout/hierarchy2"/>
    <dgm:cxn modelId="{4F287376-05E7-463A-BEBD-7683E9281AFE}" type="presOf" srcId="{598ADFE6-DBC4-4F97-A121-B18A2F740B3C}" destId="{DFF400AE-74A3-4B42-8E4E-BE1F20C3F031}" srcOrd="1" destOrd="0" presId="urn:microsoft.com/office/officeart/2005/8/layout/hierarchy2"/>
    <dgm:cxn modelId="{DD255E52-0D2D-4C94-826F-2731FB5B6ABA}" type="presParOf" srcId="{3A3ED98C-5152-4D33-A436-06CD7903BE7D}" destId="{1DF94D3D-8D76-4532-BABD-302A2A45BA52}" srcOrd="3" destOrd="1" presId="urn:microsoft.com/office/officeart/2005/8/layout/hierarchy2"/>
    <dgm:cxn modelId="{B852F231-6C8E-485C-A396-3D438FFA9842}" type="presParOf" srcId="{1DF94D3D-8D76-4532-BABD-302A2A45BA52}" destId="{880BA5EE-81FC-424C-8CD5-C688938F54ED}" srcOrd="0" destOrd="3" presId="urn:microsoft.com/office/officeart/2005/8/layout/hierarchy2"/>
    <dgm:cxn modelId="{E04708DB-06DC-422C-9B3D-3790631B5FC8}" type="presOf" srcId="{7541617C-6398-4F84-A64A-A4117496DDF8}" destId="{880BA5EE-81FC-424C-8CD5-C688938F54ED}" srcOrd="0" destOrd="0" presId="urn:microsoft.com/office/officeart/2005/8/layout/hierarchy2"/>
    <dgm:cxn modelId="{56552818-6FFD-4F10-8C49-60AB0753865C}" type="presParOf" srcId="{1DF94D3D-8D76-4532-BABD-302A2A45BA52}" destId="{888B22D3-0178-4A35-9FD3-9D817B4ABCE0}" srcOrd="1" destOrd="3" presId="urn:microsoft.com/office/officeart/2005/8/layout/hierarchy2"/>
    <dgm:cxn modelId="{D191AB7F-ABFB-4F9F-B24A-34E6CBF3B3C9}" type="presParOf" srcId="{3A3ED98C-5152-4D33-A436-06CD7903BE7D}" destId="{A104631A-5C2A-48AA-9922-07032DE95DE7}" srcOrd="4" destOrd="1" presId="urn:microsoft.com/office/officeart/2005/8/layout/hierarchy2"/>
    <dgm:cxn modelId="{09025D8C-FEDE-43CB-8580-7A46E913146D}" type="presOf" srcId="{A669F2EA-0AC6-4E44-9DEC-08E348DF24FF}" destId="{A104631A-5C2A-48AA-9922-07032DE95DE7}" srcOrd="0" destOrd="0" presId="urn:microsoft.com/office/officeart/2005/8/layout/hierarchy2"/>
    <dgm:cxn modelId="{E9A37E44-41C0-4B2E-BFA2-4AB05130DB45}" type="presParOf" srcId="{A104631A-5C2A-48AA-9922-07032DE95DE7}" destId="{F7DE3060-834F-42CA-A60B-E286F672C18D}" srcOrd="0" destOrd="4" presId="urn:microsoft.com/office/officeart/2005/8/layout/hierarchy2"/>
    <dgm:cxn modelId="{0D6B1931-124A-4948-9474-239FE702F56E}" type="presOf" srcId="{A669F2EA-0AC6-4E44-9DEC-08E348DF24FF}" destId="{F7DE3060-834F-42CA-A60B-E286F672C18D}" srcOrd="1" destOrd="0" presId="urn:microsoft.com/office/officeart/2005/8/layout/hierarchy2"/>
    <dgm:cxn modelId="{FA4EAF34-EBCA-4052-8874-BC037BE09BF0}" type="presParOf" srcId="{3A3ED98C-5152-4D33-A436-06CD7903BE7D}" destId="{9784B592-12FA-400E-ADF8-FD148880CFA6}" srcOrd="5" destOrd="1" presId="urn:microsoft.com/office/officeart/2005/8/layout/hierarchy2"/>
    <dgm:cxn modelId="{CBBEAEE5-28B5-40D3-A3AE-E5C8DA676E45}" type="presParOf" srcId="{9784B592-12FA-400E-ADF8-FD148880CFA6}" destId="{3CBD0911-5C0A-481E-A1BD-A20216F1DA90}" srcOrd="0" destOrd="5" presId="urn:microsoft.com/office/officeart/2005/8/layout/hierarchy2"/>
    <dgm:cxn modelId="{3FD3E5AA-4E81-4C95-8112-71C7874D1D97}" type="presOf" srcId="{6BB0C190-F175-4A68-A599-E07BFCE2D2AE}" destId="{3CBD0911-5C0A-481E-A1BD-A20216F1DA90}" srcOrd="0" destOrd="0" presId="urn:microsoft.com/office/officeart/2005/8/layout/hierarchy2"/>
    <dgm:cxn modelId="{8045E316-2789-4A71-8AF1-BED7A0DF4A75}" type="presParOf" srcId="{9784B592-12FA-400E-ADF8-FD148880CFA6}" destId="{96042540-F9BD-4A30-B4D9-D8208470C178}" srcOrd="1" destOrd="5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2D22C5-1594-4F28-83B5-69987C8D5DC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9B0B9C-EF54-4347-9033-D8869396261E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tả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bước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sinh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b="1" cap="none" spc="0" dirty="0">
            <a:ln w="9525">
              <a:prstDash val="solid"/>
            </a:ln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0F7B6B4-0C93-403A-843E-067AA57C557F}" cxnId="{35F848F1-D938-404B-9ACE-399A0659BDB9}" type="par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B802419-ED2D-4EBA-9765-276A7CC082C0}" cxnId="{35F848F1-D938-404B-9ACE-399A0659BDB9}" type="sib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5CFDDED-2B17-4751-A2BD-BC34E8E9CB82}">
      <dgm:prSet phldrT="[Text]"/>
      <dgm:spPr/>
      <dgm:t>
        <a:bodyPr/>
        <a:lstStyle/>
        <a:p>
          <a:r>
            <a:rPr lang="vi-VN" smtClean="0"/>
            <a:t>2. Sơ đồ các chức năng chính</a:t>
          </a:r>
          <a:endParaRPr lang="en-US" b="1" cap="none" spc="0" dirty="0">
            <a:ln w="9525">
              <a:prstDash val="solid"/>
            </a:ln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B4088FC-B8FB-429E-812D-F89D46462196}" cxnId="{C5F9C5BE-453A-4A74-8F4F-2B1EBA04CA23}" type="par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70EC1C7-744E-4F2A-A538-703DE7DAFE5E}" cxnId="{C5F9C5BE-453A-4A74-8F4F-2B1EBA04CA23}" type="sib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600FBE1-7946-4CA0-9920-14696C9E32CD}">
      <dgm:prSet phldrT="[Text]"/>
      <dgm:spPr/>
      <dgm:t>
        <a:bodyPr/>
        <a:lstStyle/>
        <a:p>
          <a:r>
            <a:rPr lang="vi-VN" smtClean="0"/>
            <a:t>3. Các modul chính của chương trình</a:t>
          </a:r>
          <a:endParaRPr lang="en-US" b="1" cap="none" spc="0" dirty="0">
            <a:ln w="9525">
              <a:prstDash val="solid"/>
            </a:ln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FACBFBE7-6FF6-4C4D-B676-58B820F50E06}" cxnId="{10D429FE-1618-4F49-8C34-E17CBFC4EABF}" type="par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83E0EEF6-D67E-4F2D-9171-1F1CAB259919}" cxnId="{10D429FE-1618-4F49-8C34-E17CBFC4EABF}" type="sibTrans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5F4E2B87-016C-4394-9A5A-F74102082D98}" type="pres">
      <dgm:prSet presAssocID="{8D2D22C5-1594-4F28-83B5-69987C8D5D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C3BDCE-C0F4-4EBD-9F29-FC434AC47157}" type="pres">
      <dgm:prSet presAssocID="{429B0B9C-EF54-4347-9033-D8869396261E}" presName="parentLin" presStyleCnt="0"/>
      <dgm:spPr/>
    </dgm:pt>
    <dgm:pt modelId="{45C35D33-A9A3-44C2-BF8A-818D2C186F5D}" type="pres">
      <dgm:prSet presAssocID="{429B0B9C-EF54-4347-9033-D8869396261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6644B0-C3A4-45FF-BA30-7BDBE9E928DA}" type="pres">
      <dgm:prSet presAssocID="{429B0B9C-EF54-4347-9033-D8869396261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CFB9D-6BE9-4F7C-A53C-2007E59BADAD}" type="pres">
      <dgm:prSet presAssocID="{429B0B9C-EF54-4347-9033-D8869396261E}" presName="negativeSpace" presStyleCnt="0"/>
      <dgm:spPr/>
    </dgm:pt>
    <dgm:pt modelId="{F3DDF44C-0F52-4B99-9FA9-21D2991E6CD1}" type="pres">
      <dgm:prSet presAssocID="{429B0B9C-EF54-4347-9033-D8869396261E}" presName="childText" presStyleLbl="conFgAcc1" presStyleIdx="0" presStyleCnt="3" custLinFactNeighborX="3793">
        <dgm:presLayoutVars>
          <dgm:bulletEnabled val="1"/>
        </dgm:presLayoutVars>
      </dgm:prSet>
      <dgm:spPr/>
    </dgm:pt>
    <dgm:pt modelId="{7ABA7F0D-32B4-4D52-B6C3-DEF759BD750C}" type="pres">
      <dgm:prSet presAssocID="{4B802419-ED2D-4EBA-9765-276A7CC082C0}" presName="spaceBetweenRectangles" presStyleCnt="0"/>
      <dgm:spPr/>
    </dgm:pt>
    <dgm:pt modelId="{A3C2889C-F1BC-41E7-9686-FCA3D3349E13}" type="pres">
      <dgm:prSet presAssocID="{A5CFDDED-2B17-4751-A2BD-BC34E8E9CB82}" presName="parentLin" presStyleCnt="0"/>
      <dgm:spPr/>
    </dgm:pt>
    <dgm:pt modelId="{C2DD1438-DCA1-4404-8EAF-DB55E5B23ED2}" type="pres">
      <dgm:prSet presAssocID="{A5CFDDED-2B17-4751-A2BD-BC34E8E9CB8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43B4506-98C5-404E-85BD-41232062C7B2}" type="pres">
      <dgm:prSet presAssocID="{A5CFDDED-2B17-4751-A2BD-BC34E8E9CB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7834C-71B7-4A38-A936-12D94FF8F3D5}" type="pres">
      <dgm:prSet presAssocID="{A5CFDDED-2B17-4751-A2BD-BC34E8E9CB82}" presName="negativeSpace" presStyleCnt="0"/>
      <dgm:spPr/>
    </dgm:pt>
    <dgm:pt modelId="{D887A138-2159-4E6A-96AE-DF85D1415A1F}" type="pres">
      <dgm:prSet presAssocID="{A5CFDDED-2B17-4751-A2BD-BC34E8E9CB82}" presName="childText" presStyleLbl="conFgAcc1" presStyleIdx="1" presStyleCnt="3">
        <dgm:presLayoutVars>
          <dgm:bulletEnabled val="1"/>
        </dgm:presLayoutVars>
      </dgm:prSet>
      <dgm:spPr/>
    </dgm:pt>
    <dgm:pt modelId="{1CA2E893-88E5-4A65-92E0-D1438899C407}" type="pres">
      <dgm:prSet presAssocID="{170EC1C7-744E-4F2A-A538-703DE7DAFE5E}" presName="spaceBetweenRectangles" presStyleCnt="0"/>
      <dgm:spPr/>
    </dgm:pt>
    <dgm:pt modelId="{E93515EB-4C88-4B54-BD59-2503781773E2}" type="pres">
      <dgm:prSet presAssocID="{0600FBE1-7946-4CA0-9920-14696C9E32CD}" presName="parentLin" presStyleCnt="0"/>
      <dgm:spPr/>
    </dgm:pt>
    <dgm:pt modelId="{1FF81FD2-B265-47BA-A059-B509ADA794AE}" type="pres">
      <dgm:prSet presAssocID="{0600FBE1-7946-4CA0-9920-14696C9E32C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D422F5F-7498-4628-A6BD-2159E3FC6DDE}" type="pres">
      <dgm:prSet presAssocID="{0600FBE1-7946-4CA0-9920-14696C9E32CD}" presName="parentText" presStyleLbl="node1" presStyleIdx="2" presStyleCnt="3" custLinFactNeighborX="-30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DFA6D-85F6-4EB8-AF9E-7D4CC8106FBD}" type="pres">
      <dgm:prSet presAssocID="{0600FBE1-7946-4CA0-9920-14696C9E32CD}" presName="negativeSpace" presStyleCnt="0"/>
      <dgm:spPr/>
    </dgm:pt>
    <dgm:pt modelId="{453380EA-6D43-468E-8B77-CC65ABE99E1A}" type="pres">
      <dgm:prSet presAssocID="{0600FBE1-7946-4CA0-9920-14696C9E32C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9B1D93-4A11-4336-8157-4C84A603A2BA}" type="presOf" srcId="{0600FBE1-7946-4CA0-9920-14696C9E32CD}" destId="{1FF81FD2-B265-47BA-A059-B509ADA794AE}" srcOrd="0" destOrd="0" presId="urn:microsoft.com/office/officeart/2005/8/layout/list1"/>
    <dgm:cxn modelId="{151092BE-2B31-45D3-BD2F-C754CC5C6654}" type="presOf" srcId="{429B0B9C-EF54-4347-9033-D8869396261E}" destId="{176644B0-C3A4-45FF-BA30-7BDBE9E928DA}" srcOrd="1" destOrd="0" presId="urn:microsoft.com/office/officeart/2005/8/layout/list1"/>
    <dgm:cxn modelId="{35F848F1-D938-404B-9ACE-399A0659BDB9}" srcId="{8D2D22C5-1594-4F28-83B5-69987C8D5DC3}" destId="{429B0B9C-EF54-4347-9033-D8869396261E}" srcOrd="0" destOrd="0" parTransId="{D0F7B6B4-0C93-403A-843E-067AA57C557F}" sibTransId="{4B802419-ED2D-4EBA-9765-276A7CC082C0}"/>
    <dgm:cxn modelId="{D25D728C-7659-41EA-831F-450322EBDDEF}" type="presOf" srcId="{A5CFDDED-2B17-4751-A2BD-BC34E8E9CB82}" destId="{B43B4506-98C5-404E-85BD-41232062C7B2}" srcOrd="1" destOrd="0" presId="urn:microsoft.com/office/officeart/2005/8/layout/list1"/>
    <dgm:cxn modelId="{0E7D35AC-60F0-4348-9249-0B26F2053405}" type="presOf" srcId="{A5CFDDED-2B17-4751-A2BD-BC34E8E9CB82}" destId="{C2DD1438-DCA1-4404-8EAF-DB55E5B23ED2}" srcOrd="0" destOrd="0" presId="urn:microsoft.com/office/officeart/2005/8/layout/list1"/>
    <dgm:cxn modelId="{174F9643-7062-4FBC-9525-074B214B9034}" type="presOf" srcId="{0600FBE1-7946-4CA0-9920-14696C9E32CD}" destId="{DD422F5F-7498-4628-A6BD-2159E3FC6DDE}" srcOrd="1" destOrd="0" presId="urn:microsoft.com/office/officeart/2005/8/layout/list1"/>
    <dgm:cxn modelId="{10D429FE-1618-4F49-8C34-E17CBFC4EABF}" srcId="{8D2D22C5-1594-4F28-83B5-69987C8D5DC3}" destId="{0600FBE1-7946-4CA0-9920-14696C9E32CD}" srcOrd="2" destOrd="0" parTransId="{FACBFBE7-6FF6-4C4D-B676-58B820F50E06}" sibTransId="{83E0EEF6-D67E-4F2D-9171-1F1CAB259919}"/>
    <dgm:cxn modelId="{C5F9C5BE-453A-4A74-8F4F-2B1EBA04CA23}" srcId="{8D2D22C5-1594-4F28-83B5-69987C8D5DC3}" destId="{A5CFDDED-2B17-4751-A2BD-BC34E8E9CB82}" srcOrd="1" destOrd="0" parTransId="{AB4088FC-B8FB-429E-812D-F89D46462196}" sibTransId="{170EC1C7-744E-4F2A-A538-703DE7DAFE5E}"/>
    <dgm:cxn modelId="{8071C536-0FBA-473A-8203-051CBB9AD690}" type="presOf" srcId="{429B0B9C-EF54-4347-9033-D8869396261E}" destId="{45C35D33-A9A3-44C2-BF8A-818D2C186F5D}" srcOrd="0" destOrd="0" presId="urn:microsoft.com/office/officeart/2005/8/layout/list1"/>
    <dgm:cxn modelId="{83E11813-98FE-4D4A-9281-8F16E7445B1A}" type="presOf" srcId="{8D2D22C5-1594-4F28-83B5-69987C8D5DC3}" destId="{5F4E2B87-016C-4394-9A5A-F74102082D98}" srcOrd="0" destOrd="0" presId="urn:microsoft.com/office/officeart/2005/8/layout/list1"/>
    <dgm:cxn modelId="{4BEF0D7B-A930-44FF-A290-C4A2B7DD2801}" type="presParOf" srcId="{5F4E2B87-016C-4394-9A5A-F74102082D98}" destId="{65C3BDCE-C0F4-4EBD-9F29-FC434AC47157}" srcOrd="0" destOrd="0" presId="urn:microsoft.com/office/officeart/2005/8/layout/list1"/>
    <dgm:cxn modelId="{24194D10-31D8-4BA3-A1E0-2B4861C81267}" type="presParOf" srcId="{65C3BDCE-C0F4-4EBD-9F29-FC434AC47157}" destId="{45C35D33-A9A3-44C2-BF8A-818D2C186F5D}" srcOrd="0" destOrd="0" presId="urn:microsoft.com/office/officeart/2005/8/layout/list1"/>
    <dgm:cxn modelId="{B729C528-2ED8-4024-87C5-9DC1A8F03431}" type="presParOf" srcId="{65C3BDCE-C0F4-4EBD-9F29-FC434AC47157}" destId="{176644B0-C3A4-45FF-BA30-7BDBE9E928DA}" srcOrd="1" destOrd="0" presId="urn:microsoft.com/office/officeart/2005/8/layout/list1"/>
    <dgm:cxn modelId="{9FCE4047-2D9B-4121-A621-A37415D15735}" type="presParOf" srcId="{5F4E2B87-016C-4394-9A5A-F74102082D98}" destId="{EB8CFB9D-6BE9-4F7C-A53C-2007E59BADAD}" srcOrd="1" destOrd="0" presId="urn:microsoft.com/office/officeart/2005/8/layout/list1"/>
    <dgm:cxn modelId="{A1AC1BD4-C846-4975-A2A5-5A9E7293A07F}" type="presParOf" srcId="{5F4E2B87-016C-4394-9A5A-F74102082D98}" destId="{F3DDF44C-0F52-4B99-9FA9-21D2991E6CD1}" srcOrd="2" destOrd="0" presId="urn:microsoft.com/office/officeart/2005/8/layout/list1"/>
    <dgm:cxn modelId="{4E53F5BB-EFD5-4161-A202-5008261A62DC}" type="presParOf" srcId="{5F4E2B87-016C-4394-9A5A-F74102082D98}" destId="{7ABA7F0D-32B4-4D52-B6C3-DEF759BD750C}" srcOrd="3" destOrd="0" presId="urn:microsoft.com/office/officeart/2005/8/layout/list1"/>
    <dgm:cxn modelId="{09E14228-FBBA-4FD5-9EBA-AF3A0C661FA3}" type="presParOf" srcId="{5F4E2B87-016C-4394-9A5A-F74102082D98}" destId="{A3C2889C-F1BC-41E7-9686-FCA3D3349E13}" srcOrd="4" destOrd="0" presId="urn:microsoft.com/office/officeart/2005/8/layout/list1"/>
    <dgm:cxn modelId="{CD193AC0-25C5-4E45-BD7F-8B4A2FAB9739}" type="presParOf" srcId="{A3C2889C-F1BC-41E7-9686-FCA3D3349E13}" destId="{C2DD1438-DCA1-4404-8EAF-DB55E5B23ED2}" srcOrd="0" destOrd="0" presId="urn:microsoft.com/office/officeart/2005/8/layout/list1"/>
    <dgm:cxn modelId="{AF243826-40DB-4E19-B9AC-0AF5C8CBB862}" type="presParOf" srcId="{A3C2889C-F1BC-41E7-9686-FCA3D3349E13}" destId="{B43B4506-98C5-404E-85BD-41232062C7B2}" srcOrd="1" destOrd="0" presId="urn:microsoft.com/office/officeart/2005/8/layout/list1"/>
    <dgm:cxn modelId="{1C9B1A03-8C57-4C74-9480-BA30BE1FD860}" type="presParOf" srcId="{5F4E2B87-016C-4394-9A5A-F74102082D98}" destId="{7D97834C-71B7-4A38-A936-12D94FF8F3D5}" srcOrd="5" destOrd="0" presId="urn:microsoft.com/office/officeart/2005/8/layout/list1"/>
    <dgm:cxn modelId="{31FFBF27-4637-4431-8522-A8FA7316117F}" type="presParOf" srcId="{5F4E2B87-016C-4394-9A5A-F74102082D98}" destId="{D887A138-2159-4E6A-96AE-DF85D1415A1F}" srcOrd="6" destOrd="0" presId="urn:microsoft.com/office/officeart/2005/8/layout/list1"/>
    <dgm:cxn modelId="{87382F55-FCB3-493F-8F4F-A5184CC8279C}" type="presParOf" srcId="{5F4E2B87-016C-4394-9A5A-F74102082D98}" destId="{1CA2E893-88E5-4A65-92E0-D1438899C407}" srcOrd="7" destOrd="0" presId="urn:microsoft.com/office/officeart/2005/8/layout/list1"/>
    <dgm:cxn modelId="{F3B8D791-6433-4D94-B2B8-24AEFA4BD566}" type="presParOf" srcId="{5F4E2B87-016C-4394-9A5A-F74102082D98}" destId="{E93515EB-4C88-4B54-BD59-2503781773E2}" srcOrd="8" destOrd="0" presId="urn:microsoft.com/office/officeart/2005/8/layout/list1"/>
    <dgm:cxn modelId="{3757A01A-65E2-4155-812A-BB1E0B981548}" type="presParOf" srcId="{E93515EB-4C88-4B54-BD59-2503781773E2}" destId="{1FF81FD2-B265-47BA-A059-B509ADA794AE}" srcOrd="0" destOrd="0" presId="urn:microsoft.com/office/officeart/2005/8/layout/list1"/>
    <dgm:cxn modelId="{2EABC07F-5D41-4119-8FD8-1B62AA88C640}" type="presParOf" srcId="{E93515EB-4C88-4B54-BD59-2503781773E2}" destId="{DD422F5F-7498-4628-A6BD-2159E3FC6DDE}" srcOrd="1" destOrd="0" presId="urn:microsoft.com/office/officeart/2005/8/layout/list1"/>
    <dgm:cxn modelId="{0E9E9040-8C28-46C0-99F5-F05047DDC160}" type="presParOf" srcId="{5F4E2B87-016C-4394-9A5A-F74102082D98}" destId="{6BADFA6D-85F6-4EB8-AF9E-7D4CC8106FBD}" srcOrd="9" destOrd="0" presId="urn:microsoft.com/office/officeart/2005/8/layout/list1"/>
    <dgm:cxn modelId="{DFDFCC99-12F2-4B13-BDD9-2075238CC4CB}" type="presParOf" srcId="{5F4E2B87-016C-4394-9A5A-F74102082D98}" destId="{453380EA-6D43-468E-8B77-CC65ABE99E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58A0F8-9FC9-444B-9236-69ACF76C05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9A5ED5CB-E2E3-49FD-BFCD-ECED35EAAFB1}">
      <dgm:prSet phldrT="[Text]" phldr="1"/>
      <dgm:spPr/>
      <dgm:t>
        <a:bodyPr/>
        <a:lstStyle/>
        <a:p>
          <a:endParaRPr lang="en-US"/>
        </a:p>
      </dgm:t>
    </dgm:pt>
    <dgm:pt modelId="{AF87985E-223B-43BC-9257-CA080AAF187C}" cxnId="{45012595-4D36-4294-888C-508EDD380661}" type="parTrans">
      <dgm:prSet/>
      <dgm:spPr/>
      <dgm:t>
        <a:bodyPr/>
        <a:lstStyle/>
        <a:p>
          <a:endParaRPr lang="en-US"/>
        </a:p>
      </dgm:t>
    </dgm:pt>
    <dgm:pt modelId="{85DD5682-D9B7-4C87-B934-93EE0E7FDF8A}" cxnId="{45012595-4D36-4294-888C-508EDD380661}" type="sibTrans">
      <dgm:prSet/>
      <dgm:spPr/>
      <dgm:t>
        <a:bodyPr/>
        <a:lstStyle/>
        <a:p>
          <a:endParaRPr lang="en-US"/>
        </a:p>
      </dgm:t>
    </dgm:pt>
    <dgm:pt modelId="{7478F2CF-BA01-4001-ADE9-171153566314}" type="asst">
      <dgm:prSet phldrT="[Text]" phldr="1"/>
      <dgm:spPr/>
      <dgm:t>
        <a:bodyPr/>
        <a:lstStyle/>
        <a:p>
          <a:endParaRPr lang="en-US"/>
        </a:p>
      </dgm:t>
    </dgm:pt>
    <dgm:pt modelId="{E6433FE6-8033-4AC8-8F54-9651A10166E2}" cxnId="{9DBDD8DF-1F60-4B72-ABE4-38B7ECF6DA73}" type="parTrans">
      <dgm:prSet/>
      <dgm:spPr/>
      <dgm:t>
        <a:bodyPr/>
        <a:lstStyle/>
        <a:p>
          <a:endParaRPr lang="en-US"/>
        </a:p>
      </dgm:t>
    </dgm:pt>
    <dgm:pt modelId="{CB8C1523-BA1F-4A86-B807-A284BA01ED88}" cxnId="{9DBDD8DF-1F60-4B72-ABE4-38B7ECF6DA73}" type="sibTrans">
      <dgm:prSet/>
      <dgm:spPr/>
      <dgm:t>
        <a:bodyPr/>
        <a:lstStyle/>
        <a:p>
          <a:endParaRPr lang="en-US"/>
        </a:p>
      </dgm:t>
    </dgm:pt>
    <dgm:pt modelId="{16747284-FAE1-4442-A3DC-26E863D1C55A}">
      <dgm:prSet phldrT="[Text]" phldr="1"/>
      <dgm:spPr/>
      <dgm:t>
        <a:bodyPr/>
        <a:lstStyle/>
        <a:p>
          <a:endParaRPr lang="en-US"/>
        </a:p>
      </dgm:t>
    </dgm:pt>
    <dgm:pt modelId="{9133FC61-7F9C-4F7D-A483-E1C548C38182}" cxnId="{65E2C7AC-09C5-4FE4-BBB2-4F86FDEB9B8F}" type="parTrans">
      <dgm:prSet/>
      <dgm:spPr/>
      <dgm:t>
        <a:bodyPr/>
        <a:lstStyle/>
        <a:p>
          <a:endParaRPr lang="en-US"/>
        </a:p>
      </dgm:t>
    </dgm:pt>
    <dgm:pt modelId="{5ED60214-BE5A-46E2-98FE-6AF69290068D}" cxnId="{65E2C7AC-09C5-4FE4-BBB2-4F86FDEB9B8F}" type="sibTrans">
      <dgm:prSet/>
      <dgm:spPr/>
      <dgm:t>
        <a:bodyPr/>
        <a:lstStyle/>
        <a:p>
          <a:endParaRPr lang="en-US"/>
        </a:p>
      </dgm:t>
    </dgm:pt>
    <dgm:pt modelId="{22757C49-822D-49A1-B0D6-70EBD59B15EE}">
      <dgm:prSet phldrT="[Text]" phldr="1"/>
      <dgm:spPr/>
      <dgm:t>
        <a:bodyPr/>
        <a:lstStyle/>
        <a:p>
          <a:endParaRPr lang="en-US"/>
        </a:p>
      </dgm:t>
    </dgm:pt>
    <dgm:pt modelId="{95752E14-3816-49FE-8E31-35EE52E2C056}" cxnId="{582205E4-127C-4FAB-97C2-B41448F3104F}" type="parTrans">
      <dgm:prSet/>
      <dgm:spPr/>
      <dgm:t>
        <a:bodyPr/>
        <a:lstStyle/>
        <a:p>
          <a:endParaRPr lang="en-US"/>
        </a:p>
      </dgm:t>
    </dgm:pt>
    <dgm:pt modelId="{A5CA0BE6-0CDD-49D0-B678-9BD458D21953}" cxnId="{582205E4-127C-4FAB-97C2-B41448F3104F}" type="sibTrans">
      <dgm:prSet/>
      <dgm:spPr/>
      <dgm:t>
        <a:bodyPr/>
        <a:lstStyle/>
        <a:p>
          <a:endParaRPr lang="en-US"/>
        </a:p>
      </dgm:t>
    </dgm:pt>
    <dgm:pt modelId="{7B66BB99-0939-4196-98DE-2DA2B494B646}">
      <dgm:prSet phldrT="[Text]" phldr="1"/>
      <dgm:spPr/>
      <dgm:t>
        <a:bodyPr/>
        <a:lstStyle/>
        <a:p>
          <a:endParaRPr lang="en-US"/>
        </a:p>
      </dgm:t>
    </dgm:pt>
    <dgm:pt modelId="{689AE87E-E640-4BA8-BA8B-4A609C5FD95B}" cxnId="{01AA863E-7DA1-43E3-AA65-1693E3408505}" type="parTrans">
      <dgm:prSet/>
      <dgm:spPr/>
      <dgm:t>
        <a:bodyPr/>
        <a:lstStyle/>
        <a:p>
          <a:endParaRPr lang="en-US"/>
        </a:p>
      </dgm:t>
    </dgm:pt>
    <dgm:pt modelId="{AAF2FC91-7825-4E5B-9B95-69AD74893887}" cxnId="{01AA863E-7DA1-43E3-AA65-1693E3408505}" type="sibTrans">
      <dgm:prSet/>
      <dgm:spPr/>
      <dgm:t>
        <a:bodyPr/>
        <a:lstStyle/>
        <a:p>
          <a:endParaRPr lang="en-US"/>
        </a:p>
      </dgm:t>
    </dgm:pt>
    <dgm:pt modelId="{E3E4D56A-528D-49B0-B108-70D17C0AE167}" type="pres">
      <dgm:prSet presAssocID="{5758A0F8-9FC9-444B-9236-69ACF76C05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79AB6E-91FE-467E-B6B6-3B73473B773C}" type="pres">
      <dgm:prSet presAssocID="{9A5ED5CB-E2E3-49FD-BFCD-ECED35EAAFB1}" presName="hierRoot1" presStyleCnt="0">
        <dgm:presLayoutVars>
          <dgm:hierBranch val="init"/>
        </dgm:presLayoutVars>
      </dgm:prSet>
      <dgm:spPr/>
    </dgm:pt>
    <dgm:pt modelId="{C76EF498-CC2D-4847-AB23-991B296A0DB7}" type="pres">
      <dgm:prSet presAssocID="{9A5ED5CB-E2E3-49FD-BFCD-ECED35EAAFB1}" presName="rootComposite1" presStyleCnt="0"/>
      <dgm:spPr/>
    </dgm:pt>
    <dgm:pt modelId="{FB42DDB5-D342-4125-9306-9350C0607D47}" type="pres">
      <dgm:prSet presAssocID="{9A5ED5CB-E2E3-49FD-BFCD-ECED35EAAFB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FB4FD-D30E-4915-A630-710C131E380A}" type="pres">
      <dgm:prSet presAssocID="{9A5ED5CB-E2E3-49FD-BFCD-ECED35EAAFB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9E322F0-57F9-47D6-BD29-B86FD4801A50}" type="pres">
      <dgm:prSet presAssocID="{9A5ED5CB-E2E3-49FD-BFCD-ECED35EAAFB1}" presName="hierChild2" presStyleCnt="0"/>
      <dgm:spPr/>
    </dgm:pt>
    <dgm:pt modelId="{E641F327-FB62-4F72-B96B-34E4A443AD82}" type="pres">
      <dgm:prSet presAssocID="{9133FC61-7F9C-4F7D-A483-E1C548C38182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D6000DD-E8EB-4BEF-B1F8-D24D4690DB57}" type="pres">
      <dgm:prSet presAssocID="{16747284-FAE1-4442-A3DC-26E863D1C55A}" presName="hierRoot2" presStyleCnt="0">
        <dgm:presLayoutVars>
          <dgm:hierBranch val="init"/>
        </dgm:presLayoutVars>
      </dgm:prSet>
      <dgm:spPr/>
    </dgm:pt>
    <dgm:pt modelId="{23AC14F6-8C72-486D-94F1-15C70A13683E}" type="pres">
      <dgm:prSet presAssocID="{16747284-FAE1-4442-A3DC-26E863D1C55A}" presName="rootComposite" presStyleCnt="0"/>
      <dgm:spPr/>
    </dgm:pt>
    <dgm:pt modelId="{1CC9BDF9-F615-4B9F-8954-46492FB05505}" type="pres">
      <dgm:prSet presAssocID="{16747284-FAE1-4442-A3DC-26E863D1C55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478F3E-EF0D-4720-AC73-E6F4E077FAFF}" type="pres">
      <dgm:prSet presAssocID="{16747284-FAE1-4442-A3DC-26E863D1C55A}" presName="rootConnector" presStyleLbl="node2" presStyleIdx="0" presStyleCnt="3"/>
      <dgm:spPr/>
      <dgm:t>
        <a:bodyPr/>
        <a:lstStyle/>
        <a:p>
          <a:endParaRPr lang="en-US"/>
        </a:p>
      </dgm:t>
    </dgm:pt>
    <dgm:pt modelId="{3E1B9C0B-E290-46D6-90A0-68F3741FFAD3}" type="pres">
      <dgm:prSet presAssocID="{16747284-FAE1-4442-A3DC-26E863D1C55A}" presName="hierChild4" presStyleCnt="0"/>
      <dgm:spPr/>
    </dgm:pt>
    <dgm:pt modelId="{E04E2A16-2C27-4F6F-96E0-16431FE88168}" type="pres">
      <dgm:prSet presAssocID="{16747284-FAE1-4442-A3DC-26E863D1C55A}" presName="hierChild5" presStyleCnt="0"/>
      <dgm:spPr/>
    </dgm:pt>
    <dgm:pt modelId="{18AD1AEE-97E5-417F-8C5C-50D9C615F640}" type="pres">
      <dgm:prSet presAssocID="{95752E14-3816-49FE-8E31-35EE52E2C056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6503095-7518-4EA0-943B-59387EEBEAEC}" type="pres">
      <dgm:prSet presAssocID="{22757C49-822D-49A1-B0D6-70EBD59B15EE}" presName="hierRoot2" presStyleCnt="0">
        <dgm:presLayoutVars>
          <dgm:hierBranch val="init"/>
        </dgm:presLayoutVars>
      </dgm:prSet>
      <dgm:spPr/>
    </dgm:pt>
    <dgm:pt modelId="{AE715E62-B984-45F1-A444-7EDEC58C0150}" type="pres">
      <dgm:prSet presAssocID="{22757C49-822D-49A1-B0D6-70EBD59B15EE}" presName="rootComposite" presStyleCnt="0"/>
      <dgm:spPr/>
    </dgm:pt>
    <dgm:pt modelId="{A07CE7B5-2FA6-4C67-82E4-A939388CAFE0}" type="pres">
      <dgm:prSet presAssocID="{22757C49-822D-49A1-B0D6-70EBD59B15E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91BD7-9C30-474E-89AC-F700C795C220}" type="pres">
      <dgm:prSet presAssocID="{22757C49-822D-49A1-B0D6-70EBD59B15EE}" presName="rootConnector" presStyleLbl="node2" presStyleIdx="1" presStyleCnt="3"/>
      <dgm:spPr/>
      <dgm:t>
        <a:bodyPr/>
        <a:lstStyle/>
        <a:p>
          <a:endParaRPr lang="en-US"/>
        </a:p>
      </dgm:t>
    </dgm:pt>
    <dgm:pt modelId="{1F488D28-5BD6-494D-BB90-4C084183581D}" type="pres">
      <dgm:prSet presAssocID="{22757C49-822D-49A1-B0D6-70EBD59B15EE}" presName="hierChild4" presStyleCnt="0"/>
      <dgm:spPr/>
    </dgm:pt>
    <dgm:pt modelId="{DECD7759-0868-4ED2-BE2A-A9E294E9B53D}" type="pres">
      <dgm:prSet presAssocID="{22757C49-822D-49A1-B0D6-70EBD59B15EE}" presName="hierChild5" presStyleCnt="0"/>
      <dgm:spPr/>
    </dgm:pt>
    <dgm:pt modelId="{4501FC26-92AF-4CF6-9C30-CC53D62F00FB}" type="pres">
      <dgm:prSet presAssocID="{689AE87E-E640-4BA8-BA8B-4A609C5FD95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BD73548-A6A7-4C4C-962B-7E9DCC934C27}" type="pres">
      <dgm:prSet presAssocID="{7B66BB99-0939-4196-98DE-2DA2B494B646}" presName="hierRoot2" presStyleCnt="0">
        <dgm:presLayoutVars>
          <dgm:hierBranch val="init"/>
        </dgm:presLayoutVars>
      </dgm:prSet>
      <dgm:spPr/>
    </dgm:pt>
    <dgm:pt modelId="{750A6600-2F55-4838-A9FA-0E47C1BC2145}" type="pres">
      <dgm:prSet presAssocID="{7B66BB99-0939-4196-98DE-2DA2B494B646}" presName="rootComposite" presStyleCnt="0"/>
      <dgm:spPr/>
    </dgm:pt>
    <dgm:pt modelId="{B468B063-5DCF-420A-B0D3-EAD8937E8B0F}" type="pres">
      <dgm:prSet presAssocID="{7B66BB99-0939-4196-98DE-2DA2B494B64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D5CEE-6C29-4715-9097-93C93B0E7A1F}" type="pres">
      <dgm:prSet presAssocID="{7B66BB99-0939-4196-98DE-2DA2B494B646}" presName="rootConnector" presStyleLbl="node2" presStyleIdx="2" presStyleCnt="3"/>
      <dgm:spPr/>
      <dgm:t>
        <a:bodyPr/>
        <a:lstStyle/>
        <a:p>
          <a:endParaRPr lang="en-US"/>
        </a:p>
      </dgm:t>
    </dgm:pt>
    <dgm:pt modelId="{FB06CBB0-6E14-47F6-910A-EF6D6F25492F}" type="pres">
      <dgm:prSet presAssocID="{7B66BB99-0939-4196-98DE-2DA2B494B646}" presName="hierChild4" presStyleCnt="0"/>
      <dgm:spPr/>
    </dgm:pt>
    <dgm:pt modelId="{AB4B2F30-4B0C-4232-8A7F-97B26FEEE1F7}" type="pres">
      <dgm:prSet presAssocID="{7B66BB99-0939-4196-98DE-2DA2B494B646}" presName="hierChild5" presStyleCnt="0"/>
      <dgm:spPr/>
    </dgm:pt>
    <dgm:pt modelId="{F225D03C-0B53-4743-8D9F-1A7C062B3854}" type="pres">
      <dgm:prSet presAssocID="{9A5ED5CB-E2E3-49FD-BFCD-ECED35EAAFB1}" presName="hierChild3" presStyleCnt="0"/>
      <dgm:spPr/>
    </dgm:pt>
    <dgm:pt modelId="{5BEEB613-F26F-4E5F-89C5-4D41FD824835}" type="pres">
      <dgm:prSet presAssocID="{E6433FE6-8033-4AC8-8F54-9651A10166E2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8282AE05-BF90-4723-8648-6DCFC2336440}" type="pres">
      <dgm:prSet presAssocID="{7478F2CF-BA01-4001-ADE9-171153566314}" presName="hierRoot3" presStyleCnt="0">
        <dgm:presLayoutVars>
          <dgm:hierBranch val="init"/>
        </dgm:presLayoutVars>
      </dgm:prSet>
      <dgm:spPr/>
    </dgm:pt>
    <dgm:pt modelId="{F7BB466C-0770-4A8A-8203-8D0A18E9CC3B}" type="pres">
      <dgm:prSet presAssocID="{7478F2CF-BA01-4001-ADE9-171153566314}" presName="rootComposite3" presStyleCnt="0"/>
      <dgm:spPr/>
    </dgm:pt>
    <dgm:pt modelId="{282E0137-ACFF-4DF8-BB17-0A2FED7CBFE0}" type="pres">
      <dgm:prSet presAssocID="{7478F2CF-BA01-4001-ADE9-17115356631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6138D-9685-4925-AC94-0CD2DE759CAC}" type="pres">
      <dgm:prSet presAssocID="{7478F2CF-BA01-4001-ADE9-17115356631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07A55B03-A6CB-4F99-91B8-BBB91758F1A0}" type="pres">
      <dgm:prSet presAssocID="{7478F2CF-BA01-4001-ADE9-171153566314}" presName="hierChild6" presStyleCnt="0"/>
      <dgm:spPr/>
    </dgm:pt>
    <dgm:pt modelId="{607A48E8-3FAE-4E68-96DC-E1C56FA57CD8}" type="pres">
      <dgm:prSet presAssocID="{7478F2CF-BA01-4001-ADE9-171153566314}" presName="hierChild7" presStyleCnt="0"/>
      <dgm:spPr/>
    </dgm:pt>
  </dgm:ptLst>
  <dgm:cxnLst>
    <dgm:cxn modelId="{00FC0029-B38B-42A1-A275-94DDEBB4C419}" type="presOf" srcId="{16747284-FAE1-4442-A3DC-26E863D1C55A}" destId="{0F478F3E-EF0D-4720-AC73-E6F4E077FAFF}" srcOrd="1" destOrd="0" presId="urn:microsoft.com/office/officeart/2005/8/layout/orgChart1"/>
    <dgm:cxn modelId="{8F552783-93F4-4CB8-AB0F-1F181258921F}" type="presOf" srcId="{689AE87E-E640-4BA8-BA8B-4A609C5FD95B}" destId="{4501FC26-92AF-4CF6-9C30-CC53D62F00FB}" srcOrd="0" destOrd="0" presId="urn:microsoft.com/office/officeart/2005/8/layout/orgChart1"/>
    <dgm:cxn modelId="{45012595-4D36-4294-888C-508EDD380661}" srcId="{5758A0F8-9FC9-444B-9236-69ACF76C0517}" destId="{9A5ED5CB-E2E3-49FD-BFCD-ECED35EAAFB1}" srcOrd="0" destOrd="0" parTransId="{AF87985E-223B-43BC-9257-CA080AAF187C}" sibTransId="{85DD5682-D9B7-4C87-B934-93EE0E7FDF8A}"/>
    <dgm:cxn modelId="{F71D147E-511A-43B5-9EA6-BC6ED3879F1E}" type="presOf" srcId="{9A5ED5CB-E2E3-49FD-BFCD-ECED35EAAFB1}" destId="{FB42DDB5-D342-4125-9306-9350C0607D47}" srcOrd="0" destOrd="0" presId="urn:microsoft.com/office/officeart/2005/8/layout/orgChart1"/>
    <dgm:cxn modelId="{04F47D92-498B-4D71-B9DC-2D6BF48999FF}" type="presOf" srcId="{7B66BB99-0939-4196-98DE-2DA2B494B646}" destId="{B468B063-5DCF-420A-B0D3-EAD8937E8B0F}" srcOrd="0" destOrd="0" presId="urn:microsoft.com/office/officeart/2005/8/layout/orgChart1"/>
    <dgm:cxn modelId="{91FE6D9F-1015-45AF-A4B7-C6D1E468EA53}" type="presOf" srcId="{22757C49-822D-49A1-B0D6-70EBD59B15EE}" destId="{A07CE7B5-2FA6-4C67-82E4-A939388CAFE0}" srcOrd="0" destOrd="0" presId="urn:microsoft.com/office/officeart/2005/8/layout/orgChart1"/>
    <dgm:cxn modelId="{709E6F2A-4F3B-42F7-B415-F170EBD5575B}" type="presOf" srcId="{5758A0F8-9FC9-444B-9236-69ACF76C0517}" destId="{E3E4D56A-528D-49B0-B108-70D17C0AE167}" srcOrd="0" destOrd="0" presId="urn:microsoft.com/office/officeart/2005/8/layout/orgChart1"/>
    <dgm:cxn modelId="{B94D983D-6FC9-4AFF-961C-FC8D31BE98B0}" type="presOf" srcId="{9A5ED5CB-E2E3-49FD-BFCD-ECED35EAAFB1}" destId="{C8FFB4FD-D30E-4915-A630-710C131E380A}" srcOrd="1" destOrd="0" presId="urn:microsoft.com/office/officeart/2005/8/layout/orgChart1"/>
    <dgm:cxn modelId="{ACF4840D-1D98-49BB-9834-F4C3E29BBE0B}" type="presOf" srcId="{9133FC61-7F9C-4F7D-A483-E1C548C38182}" destId="{E641F327-FB62-4F72-B96B-34E4A443AD82}" srcOrd="0" destOrd="0" presId="urn:microsoft.com/office/officeart/2005/8/layout/orgChart1"/>
    <dgm:cxn modelId="{FA5F7214-D9BE-45F1-A74B-710DCB9EAE16}" type="presOf" srcId="{22757C49-822D-49A1-B0D6-70EBD59B15EE}" destId="{47191BD7-9C30-474E-89AC-F700C795C220}" srcOrd="1" destOrd="0" presId="urn:microsoft.com/office/officeart/2005/8/layout/orgChart1"/>
    <dgm:cxn modelId="{0DE44AFA-E596-46F4-B962-9C1FF0863CE5}" type="presOf" srcId="{95752E14-3816-49FE-8E31-35EE52E2C056}" destId="{18AD1AEE-97E5-417F-8C5C-50D9C615F640}" srcOrd="0" destOrd="0" presId="urn:microsoft.com/office/officeart/2005/8/layout/orgChart1"/>
    <dgm:cxn modelId="{9DBDD8DF-1F60-4B72-ABE4-38B7ECF6DA73}" srcId="{9A5ED5CB-E2E3-49FD-BFCD-ECED35EAAFB1}" destId="{7478F2CF-BA01-4001-ADE9-171153566314}" srcOrd="0" destOrd="0" parTransId="{E6433FE6-8033-4AC8-8F54-9651A10166E2}" sibTransId="{CB8C1523-BA1F-4A86-B807-A284BA01ED88}"/>
    <dgm:cxn modelId="{01AA863E-7DA1-43E3-AA65-1693E3408505}" srcId="{9A5ED5CB-E2E3-49FD-BFCD-ECED35EAAFB1}" destId="{7B66BB99-0939-4196-98DE-2DA2B494B646}" srcOrd="3" destOrd="0" parTransId="{689AE87E-E640-4BA8-BA8B-4A609C5FD95B}" sibTransId="{AAF2FC91-7825-4E5B-9B95-69AD74893887}"/>
    <dgm:cxn modelId="{03E0D521-F79A-4515-93C6-12B066074DA2}" type="presOf" srcId="{16747284-FAE1-4442-A3DC-26E863D1C55A}" destId="{1CC9BDF9-F615-4B9F-8954-46492FB05505}" srcOrd="0" destOrd="0" presId="urn:microsoft.com/office/officeart/2005/8/layout/orgChart1"/>
    <dgm:cxn modelId="{A410FA79-E785-48D3-BDB2-68D1AE39EFEE}" type="presOf" srcId="{7478F2CF-BA01-4001-ADE9-171153566314}" destId="{282E0137-ACFF-4DF8-BB17-0A2FED7CBFE0}" srcOrd="0" destOrd="0" presId="urn:microsoft.com/office/officeart/2005/8/layout/orgChart1"/>
    <dgm:cxn modelId="{D43BDDCF-702A-42F5-83DB-62A778715DEC}" type="presOf" srcId="{E6433FE6-8033-4AC8-8F54-9651A10166E2}" destId="{5BEEB613-F26F-4E5F-89C5-4D41FD824835}" srcOrd="0" destOrd="0" presId="urn:microsoft.com/office/officeart/2005/8/layout/orgChart1"/>
    <dgm:cxn modelId="{582205E4-127C-4FAB-97C2-B41448F3104F}" srcId="{9A5ED5CB-E2E3-49FD-BFCD-ECED35EAAFB1}" destId="{22757C49-822D-49A1-B0D6-70EBD59B15EE}" srcOrd="2" destOrd="0" parTransId="{95752E14-3816-49FE-8E31-35EE52E2C056}" sibTransId="{A5CA0BE6-0CDD-49D0-B678-9BD458D21953}"/>
    <dgm:cxn modelId="{65E2C7AC-09C5-4FE4-BBB2-4F86FDEB9B8F}" srcId="{9A5ED5CB-E2E3-49FD-BFCD-ECED35EAAFB1}" destId="{16747284-FAE1-4442-A3DC-26E863D1C55A}" srcOrd="1" destOrd="0" parTransId="{9133FC61-7F9C-4F7D-A483-E1C548C38182}" sibTransId="{5ED60214-BE5A-46E2-98FE-6AF69290068D}"/>
    <dgm:cxn modelId="{0A2E9A22-9510-4738-895E-1223594A4958}" type="presOf" srcId="{7B66BB99-0939-4196-98DE-2DA2B494B646}" destId="{821D5CEE-6C29-4715-9097-93C93B0E7A1F}" srcOrd="1" destOrd="0" presId="urn:microsoft.com/office/officeart/2005/8/layout/orgChart1"/>
    <dgm:cxn modelId="{DCDFC178-37C8-4086-827A-F5D27616CDBC}" type="presOf" srcId="{7478F2CF-BA01-4001-ADE9-171153566314}" destId="{AEE6138D-9685-4925-AC94-0CD2DE759CAC}" srcOrd="1" destOrd="0" presId="urn:microsoft.com/office/officeart/2005/8/layout/orgChart1"/>
    <dgm:cxn modelId="{8B895BC2-C5AB-487D-8323-E3277E6E7328}" type="presParOf" srcId="{E3E4D56A-528D-49B0-B108-70D17C0AE167}" destId="{8879AB6E-91FE-467E-B6B6-3B73473B773C}" srcOrd="0" destOrd="0" presId="urn:microsoft.com/office/officeart/2005/8/layout/orgChart1"/>
    <dgm:cxn modelId="{54FE3672-C8DD-4DFA-ACA4-0F7ACA1031EF}" type="presParOf" srcId="{8879AB6E-91FE-467E-B6B6-3B73473B773C}" destId="{C76EF498-CC2D-4847-AB23-991B296A0DB7}" srcOrd="0" destOrd="0" presId="urn:microsoft.com/office/officeart/2005/8/layout/orgChart1"/>
    <dgm:cxn modelId="{0AB34BEC-2ECF-4316-9404-B51E27D139BE}" type="presParOf" srcId="{C76EF498-CC2D-4847-AB23-991B296A0DB7}" destId="{FB42DDB5-D342-4125-9306-9350C0607D47}" srcOrd="0" destOrd="0" presId="urn:microsoft.com/office/officeart/2005/8/layout/orgChart1"/>
    <dgm:cxn modelId="{BAFE513C-A743-4BB9-BFC1-AF1DD41F6B47}" type="presParOf" srcId="{C76EF498-CC2D-4847-AB23-991B296A0DB7}" destId="{C8FFB4FD-D30E-4915-A630-710C131E380A}" srcOrd="1" destOrd="0" presId="urn:microsoft.com/office/officeart/2005/8/layout/orgChart1"/>
    <dgm:cxn modelId="{940CE0C5-8054-47C6-A3CE-AB7C36E3E603}" type="presParOf" srcId="{8879AB6E-91FE-467E-B6B6-3B73473B773C}" destId="{F9E322F0-57F9-47D6-BD29-B86FD4801A50}" srcOrd="1" destOrd="0" presId="urn:microsoft.com/office/officeart/2005/8/layout/orgChart1"/>
    <dgm:cxn modelId="{CA3A2C35-D484-4AF2-B3CD-10D5FA330777}" type="presParOf" srcId="{F9E322F0-57F9-47D6-BD29-B86FD4801A50}" destId="{E641F327-FB62-4F72-B96B-34E4A443AD82}" srcOrd="0" destOrd="0" presId="urn:microsoft.com/office/officeart/2005/8/layout/orgChart1"/>
    <dgm:cxn modelId="{C442E01C-EA4C-484E-AA49-C9517BE32926}" type="presParOf" srcId="{F9E322F0-57F9-47D6-BD29-B86FD4801A50}" destId="{4D6000DD-E8EB-4BEF-B1F8-D24D4690DB57}" srcOrd="1" destOrd="0" presId="urn:microsoft.com/office/officeart/2005/8/layout/orgChart1"/>
    <dgm:cxn modelId="{0B3D765C-77DA-4628-B49E-F6045B750200}" type="presParOf" srcId="{4D6000DD-E8EB-4BEF-B1F8-D24D4690DB57}" destId="{23AC14F6-8C72-486D-94F1-15C70A13683E}" srcOrd="0" destOrd="0" presId="urn:microsoft.com/office/officeart/2005/8/layout/orgChart1"/>
    <dgm:cxn modelId="{F0036F24-8A1F-44B5-AC71-CA62429D60AA}" type="presParOf" srcId="{23AC14F6-8C72-486D-94F1-15C70A13683E}" destId="{1CC9BDF9-F615-4B9F-8954-46492FB05505}" srcOrd="0" destOrd="0" presId="urn:microsoft.com/office/officeart/2005/8/layout/orgChart1"/>
    <dgm:cxn modelId="{38D50F75-5110-4011-A906-7C93BE6E3F19}" type="presParOf" srcId="{23AC14F6-8C72-486D-94F1-15C70A13683E}" destId="{0F478F3E-EF0D-4720-AC73-E6F4E077FAFF}" srcOrd="1" destOrd="0" presId="urn:microsoft.com/office/officeart/2005/8/layout/orgChart1"/>
    <dgm:cxn modelId="{C14F54BC-429A-4B98-94F8-E3FA1853BC4F}" type="presParOf" srcId="{4D6000DD-E8EB-4BEF-B1F8-D24D4690DB57}" destId="{3E1B9C0B-E290-46D6-90A0-68F3741FFAD3}" srcOrd="1" destOrd="0" presId="urn:microsoft.com/office/officeart/2005/8/layout/orgChart1"/>
    <dgm:cxn modelId="{93BBA8D8-053D-4519-A9C5-A1B970A9D706}" type="presParOf" srcId="{4D6000DD-E8EB-4BEF-B1F8-D24D4690DB57}" destId="{E04E2A16-2C27-4F6F-96E0-16431FE88168}" srcOrd="2" destOrd="0" presId="urn:microsoft.com/office/officeart/2005/8/layout/orgChart1"/>
    <dgm:cxn modelId="{A2DD9925-2FC8-4FD2-A223-AC5E642DAD1E}" type="presParOf" srcId="{F9E322F0-57F9-47D6-BD29-B86FD4801A50}" destId="{18AD1AEE-97E5-417F-8C5C-50D9C615F640}" srcOrd="2" destOrd="0" presId="urn:microsoft.com/office/officeart/2005/8/layout/orgChart1"/>
    <dgm:cxn modelId="{005A3C65-9E3A-4E82-BDF4-B6CBCC9197AB}" type="presParOf" srcId="{F9E322F0-57F9-47D6-BD29-B86FD4801A50}" destId="{56503095-7518-4EA0-943B-59387EEBEAEC}" srcOrd="3" destOrd="0" presId="urn:microsoft.com/office/officeart/2005/8/layout/orgChart1"/>
    <dgm:cxn modelId="{9292F02C-1F4C-4BC5-B649-3819A043621D}" type="presParOf" srcId="{56503095-7518-4EA0-943B-59387EEBEAEC}" destId="{AE715E62-B984-45F1-A444-7EDEC58C0150}" srcOrd="0" destOrd="0" presId="urn:microsoft.com/office/officeart/2005/8/layout/orgChart1"/>
    <dgm:cxn modelId="{CB69DC66-138E-4674-87AC-7B59A1D875D6}" type="presParOf" srcId="{AE715E62-B984-45F1-A444-7EDEC58C0150}" destId="{A07CE7B5-2FA6-4C67-82E4-A939388CAFE0}" srcOrd="0" destOrd="0" presId="urn:microsoft.com/office/officeart/2005/8/layout/orgChart1"/>
    <dgm:cxn modelId="{C194A45C-1BD1-4969-BA55-1C5AAC8EFBFC}" type="presParOf" srcId="{AE715E62-B984-45F1-A444-7EDEC58C0150}" destId="{47191BD7-9C30-474E-89AC-F700C795C220}" srcOrd="1" destOrd="0" presId="urn:microsoft.com/office/officeart/2005/8/layout/orgChart1"/>
    <dgm:cxn modelId="{57540F1A-B8B2-45D7-9EC1-062DBC771AE0}" type="presParOf" srcId="{56503095-7518-4EA0-943B-59387EEBEAEC}" destId="{1F488D28-5BD6-494D-BB90-4C084183581D}" srcOrd="1" destOrd="0" presId="urn:microsoft.com/office/officeart/2005/8/layout/orgChart1"/>
    <dgm:cxn modelId="{261996BD-8AC4-4807-8823-29D354755E13}" type="presParOf" srcId="{56503095-7518-4EA0-943B-59387EEBEAEC}" destId="{DECD7759-0868-4ED2-BE2A-A9E294E9B53D}" srcOrd="2" destOrd="0" presId="urn:microsoft.com/office/officeart/2005/8/layout/orgChart1"/>
    <dgm:cxn modelId="{D35265FF-2796-4E47-B73F-56F27AF6558D}" type="presParOf" srcId="{F9E322F0-57F9-47D6-BD29-B86FD4801A50}" destId="{4501FC26-92AF-4CF6-9C30-CC53D62F00FB}" srcOrd="4" destOrd="0" presId="urn:microsoft.com/office/officeart/2005/8/layout/orgChart1"/>
    <dgm:cxn modelId="{F0B0FF7B-D55B-4088-B3CA-3E7EA49A06CA}" type="presParOf" srcId="{F9E322F0-57F9-47D6-BD29-B86FD4801A50}" destId="{7BD73548-A6A7-4C4C-962B-7E9DCC934C27}" srcOrd="5" destOrd="0" presId="urn:microsoft.com/office/officeart/2005/8/layout/orgChart1"/>
    <dgm:cxn modelId="{A6B90054-4C0C-447C-B535-30807BE8B3DE}" type="presParOf" srcId="{7BD73548-A6A7-4C4C-962B-7E9DCC934C27}" destId="{750A6600-2F55-4838-A9FA-0E47C1BC2145}" srcOrd="0" destOrd="0" presId="urn:microsoft.com/office/officeart/2005/8/layout/orgChart1"/>
    <dgm:cxn modelId="{61379560-686A-4F0E-AF09-C31DDA7FB3F2}" type="presParOf" srcId="{750A6600-2F55-4838-A9FA-0E47C1BC2145}" destId="{B468B063-5DCF-420A-B0D3-EAD8937E8B0F}" srcOrd="0" destOrd="0" presId="urn:microsoft.com/office/officeart/2005/8/layout/orgChart1"/>
    <dgm:cxn modelId="{7CAA4679-B5E0-4021-BA3E-B5677E603891}" type="presParOf" srcId="{750A6600-2F55-4838-A9FA-0E47C1BC2145}" destId="{821D5CEE-6C29-4715-9097-93C93B0E7A1F}" srcOrd="1" destOrd="0" presId="urn:microsoft.com/office/officeart/2005/8/layout/orgChart1"/>
    <dgm:cxn modelId="{179C596F-5901-4C7A-8258-12A50D957C2F}" type="presParOf" srcId="{7BD73548-A6A7-4C4C-962B-7E9DCC934C27}" destId="{FB06CBB0-6E14-47F6-910A-EF6D6F25492F}" srcOrd="1" destOrd="0" presId="urn:microsoft.com/office/officeart/2005/8/layout/orgChart1"/>
    <dgm:cxn modelId="{7979625E-11CE-41DD-BAD5-183700137733}" type="presParOf" srcId="{7BD73548-A6A7-4C4C-962B-7E9DCC934C27}" destId="{AB4B2F30-4B0C-4232-8A7F-97B26FEEE1F7}" srcOrd="2" destOrd="0" presId="urn:microsoft.com/office/officeart/2005/8/layout/orgChart1"/>
    <dgm:cxn modelId="{4493168B-CF40-49EF-BD9D-04453AAC4008}" type="presParOf" srcId="{8879AB6E-91FE-467E-B6B6-3B73473B773C}" destId="{F225D03C-0B53-4743-8D9F-1A7C062B3854}" srcOrd="2" destOrd="0" presId="urn:microsoft.com/office/officeart/2005/8/layout/orgChart1"/>
    <dgm:cxn modelId="{21A7CED5-8AB7-4318-A3C4-6D32EBB26F33}" type="presParOf" srcId="{F225D03C-0B53-4743-8D9F-1A7C062B3854}" destId="{5BEEB613-F26F-4E5F-89C5-4D41FD824835}" srcOrd="0" destOrd="0" presId="urn:microsoft.com/office/officeart/2005/8/layout/orgChart1"/>
    <dgm:cxn modelId="{212626BE-E35B-4ECB-8E1F-8745146A0C02}" type="presParOf" srcId="{F225D03C-0B53-4743-8D9F-1A7C062B3854}" destId="{8282AE05-BF90-4723-8648-6DCFC2336440}" srcOrd="1" destOrd="0" presId="urn:microsoft.com/office/officeart/2005/8/layout/orgChart1"/>
    <dgm:cxn modelId="{6B45ED56-CF7C-462F-942F-E791D3BB9751}" type="presParOf" srcId="{8282AE05-BF90-4723-8648-6DCFC2336440}" destId="{F7BB466C-0770-4A8A-8203-8D0A18E9CC3B}" srcOrd="0" destOrd="0" presId="urn:microsoft.com/office/officeart/2005/8/layout/orgChart1"/>
    <dgm:cxn modelId="{957830DE-130C-49F6-A4FF-9087586129A6}" type="presParOf" srcId="{F7BB466C-0770-4A8A-8203-8D0A18E9CC3B}" destId="{282E0137-ACFF-4DF8-BB17-0A2FED7CBFE0}" srcOrd="0" destOrd="0" presId="urn:microsoft.com/office/officeart/2005/8/layout/orgChart1"/>
    <dgm:cxn modelId="{E8A7283E-084E-40BC-812E-72E53393AE43}" type="presParOf" srcId="{F7BB466C-0770-4A8A-8203-8D0A18E9CC3B}" destId="{AEE6138D-9685-4925-AC94-0CD2DE759CAC}" srcOrd="1" destOrd="0" presId="urn:microsoft.com/office/officeart/2005/8/layout/orgChart1"/>
    <dgm:cxn modelId="{0A592AFD-0D14-4BBC-88E5-FC5A5B631CE1}" type="presParOf" srcId="{8282AE05-BF90-4723-8648-6DCFC2336440}" destId="{07A55B03-A6CB-4F99-91B8-BBB91758F1A0}" srcOrd="1" destOrd="0" presId="urn:microsoft.com/office/officeart/2005/8/layout/orgChart1"/>
    <dgm:cxn modelId="{E6968351-351B-4A42-843E-1F5DA65BDB96}" type="presParOf" srcId="{8282AE05-BF90-4723-8648-6DCFC2336440}" destId="{607A48E8-3FAE-4E68-96DC-E1C56FA57C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F3DDF44C-0F52-4B99-9FA9-21D2991E6CD1}">
      <dsp:nvSpPr>
        <dsp:cNvPr id="5" name="Rectangles 4"/>
        <dsp:cNvSpPr/>
      </dsp:nvSpPr>
      <dsp:spPr bwMode="white">
        <a:xfrm>
          <a:off x="0" y="786580"/>
          <a:ext cx="6096000" cy="428400"/>
        </a:xfrm>
        <a:prstGeom prst="rect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3117" tIns="333248" rIns="47311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786580"/>
        <a:ext cx="6096000" cy="428400"/>
      </dsp:txXfrm>
    </dsp:sp>
    <dsp:sp modelId="{176644B0-C3A4-45FF-BA30-7BDBE9E928DA}">
      <dsp:nvSpPr>
        <dsp:cNvPr id="4" name="Rounded Rectangle 3"/>
        <dsp:cNvSpPr/>
      </dsp:nvSpPr>
      <dsp:spPr bwMode="white">
        <a:xfrm>
          <a:off x="304800" y="535660"/>
          <a:ext cx="4267200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1290" tIns="0" rIns="161290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Lý do chọn đề tài</a:t>
          </a:r>
          <a:endParaRPr lang="vi-VN" alt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04800" y="535660"/>
        <a:ext cx="4267200" cy="501840"/>
      </dsp:txXfrm>
    </dsp:sp>
    <dsp:sp modelId="{D887A138-2159-4E6A-96AE-DF85D1415A1F}">
      <dsp:nvSpPr>
        <dsp:cNvPr id="8" name="Rectangles 7"/>
        <dsp:cNvSpPr/>
      </dsp:nvSpPr>
      <dsp:spPr bwMode="white">
        <a:xfrm>
          <a:off x="0" y="1557700"/>
          <a:ext cx="6096000" cy="428400"/>
        </a:xfrm>
        <a:prstGeom prst="rect">
          <a:avLst/>
        </a:prstGeom>
      </dsp:spPr>
      <dsp:style>
        <a:lnRef idx="2">
          <a:schemeClr val="accent5">
            <a:hueOff val="-624000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3117" tIns="333248" rIns="47311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557700"/>
        <a:ext cx="6096000" cy="428400"/>
      </dsp:txXfrm>
    </dsp:sp>
    <dsp:sp modelId="{B43B4506-98C5-404E-85BD-41232062C7B2}">
      <dsp:nvSpPr>
        <dsp:cNvPr id="7" name="Rounded Rectangle 6"/>
        <dsp:cNvSpPr/>
      </dsp:nvSpPr>
      <dsp:spPr bwMode="white">
        <a:xfrm>
          <a:off x="304800" y="1306780"/>
          <a:ext cx="4267200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624000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1290" tIns="0" rIns="161290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Mục đích nghiên cứu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04800" y="1306780"/>
        <a:ext cx="4267200" cy="501840"/>
      </dsp:txXfrm>
    </dsp:sp>
    <dsp:sp modelId="{453380EA-6D43-468E-8B77-CC65ABE99E1A}">
      <dsp:nvSpPr>
        <dsp:cNvPr id="11" name="Rectangles 10"/>
        <dsp:cNvSpPr/>
      </dsp:nvSpPr>
      <dsp:spPr bwMode="white">
        <a:xfrm>
          <a:off x="0" y="2328820"/>
          <a:ext cx="6096000" cy="428400"/>
        </a:xfrm>
        <a:prstGeom prst="rect">
          <a:avLst/>
        </a:prstGeom>
      </dsp:spPr>
      <dsp:style>
        <a:lnRef idx="2">
          <a:schemeClr val="accent5">
            <a:hueOff val="-1248000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3117" tIns="333248" rIns="47311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328820"/>
        <a:ext cx="6096000" cy="428400"/>
      </dsp:txXfrm>
    </dsp:sp>
    <dsp:sp modelId="{DD422F5F-7498-4628-A6BD-2159E3FC6DDE}">
      <dsp:nvSpPr>
        <dsp:cNvPr id="10" name="Rounded Rectangle 9"/>
        <dsp:cNvSpPr/>
      </dsp:nvSpPr>
      <dsp:spPr bwMode="white">
        <a:xfrm>
          <a:off x="304800" y="2077900"/>
          <a:ext cx="4267200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248000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1290" tIns="0" rIns="161290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Phạm</a:t>
          </a:r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vi </a:t>
          </a: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nghiên</a:t>
          </a:r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 </a:t>
          </a: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cứu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04800" y="2077900"/>
        <a:ext cx="4267200" cy="501840"/>
      </dsp:txXfrm>
    </dsp:sp>
    <dsp:sp modelId="{47F9AD97-AD14-4AEB-83DB-8CA607966066}">
      <dsp:nvSpPr>
        <dsp:cNvPr id="14" name="Rectangles 13"/>
        <dsp:cNvSpPr/>
      </dsp:nvSpPr>
      <dsp:spPr bwMode="white">
        <a:xfrm>
          <a:off x="0" y="3099940"/>
          <a:ext cx="6096000" cy="428400"/>
        </a:xfrm>
        <a:prstGeom prst="rect">
          <a:avLst/>
        </a:prstGeom>
      </dsp:spPr>
      <dsp:style>
        <a:lnRef idx="2">
          <a:schemeClr val="accent5">
            <a:hueOff val="-1872000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3117" tIns="333248" rIns="47311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099940"/>
        <a:ext cx="6096000" cy="428400"/>
      </dsp:txXfrm>
    </dsp:sp>
    <dsp:sp modelId="{6A1F0B6B-07E6-4712-8AE7-07BEBAA419B2}">
      <dsp:nvSpPr>
        <dsp:cNvPr id="13" name="Rounded Rectangle 12"/>
        <dsp:cNvSpPr/>
      </dsp:nvSpPr>
      <dsp:spPr bwMode="white">
        <a:xfrm>
          <a:off x="304800" y="2849020"/>
          <a:ext cx="4267200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872000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1290" tIns="0" rIns="161290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Độ phù hợp, độ khó,khả thi của dự án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04800" y="2849020"/>
        <a:ext cx="4267200" cy="501840"/>
      </dsp:txXfrm>
    </dsp:sp>
    <dsp:sp modelId="{45C35D33-A9A3-44C2-BF8A-818D2C186F5D}">
      <dsp:nvSpPr>
        <dsp:cNvPr id="3" name="Rectangles 2" hidden="1"/>
        <dsp:cNvSpPr/>
      </dsp:nvSpPr>
      <dsp:spPr>
        <a:xfrm>
          <a:off x="0" y="535660"/>
          <a:ext cx="304800" cy="501840"/>
        </a:xfrm>
        <a:prstGeom prst="rect">
          <a:avLst/>
        </a:prstGeom>
      </dsp:spPr>
      <dsp:txXfrm>
        <a:off x="0" y="535660"/>
        <a:ext cx="304800" cy="501840"/>
      </dsp:txXfrm>
    </dsp:sp>
    <dsp:sp modelId="{C2DD1438-DCA1-4404-8EAF-DB55E5B23ED2}">
      <dsp:nvSpPr>
        <dsp:cNvPr id="6" name="Rectangles 5" hidden="1"/>
        <dsp:cNvSpPr/>
      </dsp:nvSpPr>
      <dsp:spPr>
        <a:xfrm>
          <a:off x="0" y="1306780"/>
          <a:ext cx="304800" cy="501840"/>
        </a:xfrm>
        <a:prstGeom prst="rect">
          <a:avLst/>
        </a:prstGeom>
      </dsp:spPr>
      <dsp:txXfrm>
        <a:off x="0" y="1306780"/>
        <a:ext cx="304800" cy="501840"/>
      </dsp:txXfrm>
    </dsp:sp>
    <dsp:sp modelId="{1FF81FD2-B265-47BA-A059-B509ADA794AE}">
      <dsp:nvSpPr>
        <dsp:cNvPr id="9" name="Rectangles 8" hidden="1"/>
        <dsp:cNvSpPr/>
      </dsp:nvSpPr>
      <dsp:spPr>
        <a:xfrm>
          <a:off x="0" y="2077900"/>
          <a:ext cx="304800" cy="501840"/>
        </a:xfrm>
        <a:prstGeom prst="rect">
          <a:avLst/>
        </a:prstGeom>
      </dsp:spPr>
      <dsp:txXfrm>
        <a:off x="0" y="2077900"/>
        <a:ext cx="304800" cy="501840"/>
      </dsp:txXfrm>
    </dsp:sp>
    <dsp:sp modelId="{95DAAB77-A7E0-4B98-910E-09CDCF397059}">
      <dsp:nvSpPr>
        <dsp:cNvPr id="12" name="Rectangles 11" hidden="1"/>
        <dsp:cNvSpPr/>
      </dsp:nvSpPr>
      <dsp:spPr>
        <a:xfrm>
          <a:off x="0" y="2849020"/>
          <a:ext cx="304800" cy="501840"/>
        </a:xfrm>
        <a:prstGeom prst="rect">
          <a:avLst/>
        </a:prstGeom>
      </dsp:spPr>
      <dsp:txXfrm>
        <a:off x="0" y="2849020"/>
        <a:ext cx="304800" cy="50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D013BF40-9C2F-496F-92A4-E933E7C345AE}">
      <dsp:nvSpPr>
        <dsp:cNvPr id="3" name="Right Arrow 2"/>
        <dsp:cNvSpPr/>
      </dsp:nvSpPr>
      <dsp:spPr bwMode="white">
        <a:xfrm>
          <a:off x="457200" y="0"/>
          <a:ext cx="5181600" cy="4064000"/>
        </a:xfrm>
        <a:prstGeom prst="rightArrow">
          <a:avLst/>
        </a:prstGeom>
        <a:sp3d z="-190500" extrusionH="12700" prstMaterial="plastic">
          <a:bevelT w="50800" h="50800"/>
        </a:sp3d>
      </dsp:spPr>
      <dsp:style>
        <a:lnRef idx="0">
          <a:schemeClr val="accent1"/>
        </a:lnRef>
        <a:fillRef idx="3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57200" y="0"/>
        <a:ext cx="5181600" cy="4064000"/>
      </dsp:txXfrm>
    </dsp:sp>
    <dsp:sp modelId="{0E243E0D-D479-493C-992A-876E90E7BC3D}">
      <dsp:nvSpPr>
        <dsp:cNvPr id="4" name="Rounded Rectangle 3"/>
        <dsp:cNvSpPr/>
      </dsp:nvSpPr>
      <dsp:spPr bwMode="white">
        <a:xfrm>
          <a:off x="0" y="1219200"/>
          <a:ext cx="1354667" cy="162560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cap="none" spc="0" smtClean="0">
              <a:ln w="13462"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rPr>
            <a:t>Công tác quản lý thông tin sinh viên tốt hơn</a:t>
          </a:r>
          <a:endParaRPr lang="en-US" b="1" cap="none" spc="0" dirty="0">
            <a:ln w="13462">
              <a:prstDash val="solid"/>
            </a:ln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0" y="1219200"/>
        <a:ext cx="1354667" cy="1625600"/>
      </dsp:txXfrm>
    </dsp:sp>
    <dsp:sp modelId="{C2FAEB75-0840-4491-81DB-64B7A5A3976B}">
      <dsp:nvSpPr>
        <dsp:cNvPr id="5" name="Rounded Rectangle 4"/>
        <dsp:cNvSpPr/>
      </dsp:nvSpPr>
      <dsp:spPr bwMode="white">
        <a:xfrm>
          <a:off x="1580444" y="1219200"/>
          <a:ext cx="1354667" cy="162560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cap="none" spc="0" smtClean="0">
              <a:ln w="13462"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rPr>
            <a:t>Điều chỉnh và bồ sung thông tin dễ dàng và chính xác</a:t>
          </a:r>
          <a:endParaRPr lang="en-US" b="1" cap="none" spc="0" dirty="0">
            <a:ln w="13462">
              <a:prstDash val="solid"/>
            </a:ln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1580444" y="1219200"/>
        <a:ext cx="1354667" cy="1625600"/>
      </dsp:txXfrm>
    </dsp:sp>
    <dsp:sp modelId="{9A8F0AB5-C24E-44EA-B17A-5EC2B28E4153}">
      <dsp:nvSpPr>
        <dsp:cNvPr id="6" name="Rounded Rectangle 5"/>
        <dsp:cNvSpPr/>
      </dsp:nvSpPr>
      <dsp:spPr bwMode="white">
        <a:xfrm>
          <a:off x="3160889" y="1219200"/>
          <a:ext cx="1354667" cy="162560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cap="none" spc="0" smtClean="0">
              <a:ln w="13462"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rPr>
            <a:t>Tìm kiếm thông tin nhanh chóng, tiết kiệm thời gian</a:t>
          </a:r>
          <a:endParaRPr lang="en-US" b="1" cap="none" spc="0" dirty="0">
            <a:ln w="13462">
              <a:prstDash val="solid"/>
            </a:ln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3160889" y="1219200"/>
        <a:ext cx="1354667" cy="1625600"/>
      </dsp:txXfrm>
    </dsp:sp>
    <dsp:sp modelId="{776E6430-0255-4882-824D-FF646B116745}">
      <dsp:nvSpPr>
        <dsp:cNvPr id="7" name="Rounded Rectangle 6"/>
        <dsp:cNvSpPr/>
      </dsp:nvSpPr>
      <dsp:spPr bwMode="white">
        <a:xfrm>
          <a:off x="4741333" y="1219200"/>
          <a:ext cx="1354667" cy="162560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cap="none" spc="0" smtClean="0">
              <a:ln w="13462"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rPr>
            <a:t>Nâng cao hiệu quả công việc</a:t>
          </a:r>
          <a:endParaRPr lang="en-US" b="1" cap="none" spc="0" dirty="0">
            <a:ln w="13462">
              <a:prstDash val="solid"/>
            </a:ln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4741333" y="1219200"/>
        <a:ext cx="1354667" cy="1625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102985" cy="3561080"/>
        <a:chOff x="0" y="0"/>
        <a:chExt cx="6102985" cy="3561080"/>
      </a:xfrm>
    </dsp:grpSpPr>
    <dsp:sp modelId="{93049BB6-CCA0-411B-B275-C2C19C980AA9}">
      <dsp:nvSpPr>
        <dsp:cNvPr id="3" name="Rounded Rectangle 2"/>
        <dsp:cNvSpPr/>
      </dsp:nvSpPr>
      <dsp:spPr bwMode="white">
        <a:xfrm>
          <a:off x="3035" y="1214350"/>
          <a:ext cx="1598093" cy="1110468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dirty="0" smtClean="0">
              <a:solidFill>
                <a:schemeClr val="dk1"/>
              </a:solidFill>
            </a:rPr>
            <a:t>Lợi ích,</a:t>
          </a:r>
          <a:endParaRPr lang="vi-VN" sz="2400" dirty="0" smtClean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dirty="0" smtClean="0">
              <a:solidFill>
                <a:schemeClr val="dk1"/>
              </a:solidFill>
            </a:rPr>
            <a:t>sự khả thi</a:t>
          </a:r>
          <a:endParaRPr lang="en-US" sz="2400" dirty="0">
            <a:solidFill>
              <a:schemeClr val="dk1"/>
            </a:solidFill>
          </a:endParaRPr>
        </a:p>
      </dsp:txBody>
      <dsp:txXfrm>
        <a:off x="3035" y="1214350"/>
        <a:ext cx="1598093" cy="1110468"/>
      </dsp:txXfrm>
    </dsp:sp>
    <dsp:sp modelId="{E8347474-C788-4A5D-9076-46D6ACF53EC1}">
      <dsp:nvSpPr>
        <dsp:cNvPr id="4" name="Freeform 3"/>
        <dsp:cNvSpPr/>
      </dsp:nvSpPr>
      <dsp:spPr bwMode="white">
        <a:xfrm>
          <a:off x="1123259" y="1081143"/>
          <a:ext cx="1426971" cy="29966"/>
        </a:xfrm>
        <a:custGeom>
          <a:avLst/>
          <a:gdLst/>
          <a:ahLst/>
          <a:cxnLst/>
          <a:pathLst>
            <a:path w="2247" h="47">
              <a:moveTo>
                <a:pt x="753" y="1084"/>
              </a:moveTo>
              <a:lnTo>
                <a:pt x="1495" y="-1037"/>
              </a:lnTo>
            </a:path>
          </a:pathLst>
        </a:custGeom>
      </dsp:spPr>
      <dsp:style>
        <a:lnRef idx="2">
          <a:schemeClr val="accent6">
            <a:shade val="60000"/>
          </a:schemeClr>
        </a:lnRef>
        <a:fillRef idx="0">
          <a:schemeClr val="accent6"/>
        </a:fillRef>
        <a:effectRef idx="0">
          <a:scrgbClr r="0" g="0" b="0"/>
        </a:effectRef>
        <a:fontRef idx="minor"/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200">
            <a:solidFill>
              <a:schemeClr val="dk1"/>
            </a:solidFill>
          </a:endParaRPr>
        </a:p>
      </dsp:txBody>
      <dsp:txXfrm>
        <a:off x="1123259" y="1081143"/>
        <a:ext cx="1426971" cy="29966"/>
      </dsp:txXfrm>
    </dsp:sp>
    <dsp:sp modelId="{5AC2C0C0-D213-4A14-957A-C53B1035FD9D}">
      <dsp:nvSpPr>
        <dsp:cNvPr id="5" name="Rounded Rectangle 4"/>
        <dsp:cNvSpPr/>
      </dsp:nvSpPr>
      <dsp:spPr bwMode="white">
        <a:xfrm>
          <a:off x="2072361" y="200369"/>
          <a:ext cx="2659350" cy="444596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1200" dirty="0" smtClean="0">
              <a:solidFill>
                <a:schemeClr val="dk1"/>
              </a:solidFill>
            </a:rPr>
            <a:t>Giúp tiết kiệm tài nguyên hệ thống. </a:t>
          </a:r>
          <a:endParaRPr lang="en-US" sz="1200" dirty="0">
            <a:solidFill>
              <a:schemeClr val="dk1"/>
            </a:solidFill>
          </a:endParaRPr>
        </a:p>
      </dsp:txBody>
      <dsp:txXfrm>
        <a:off x="2072361" y="200369"/>
        <a:ext cx="2659350" cy="444596"/>
      </dsp:txXfrm>
    </dsp:sp>
    <dsp:sp modelId="{841AE917-3D4D-4385-92F1-704DCDFE2AB1}">
      <dsp:nvSpPr>
        <dsp:cNvPr id="6" name="Freeform 5"/>
        <dsp:cNvSpPr/>
      </dsp:nvSpPr>
      <dsp:spPr bwMode="white">
        <a:xfrm>
          <a:off x="1479983" y="1488444"/>
          <a:ext cx="705898" cy="29966"/>
        </a:xfrm>
        <a:custGeom>
          <a:avLst/>
          <a:gdLst/>
          <a:ahLst/>
          <a:cxnLst/>
          <a:pathLst>
            <a:path w="1112" h="47">
              <a:moveTo>
                <a:pt x="191" y="443"/>
              </a:moveTo>
              <a:lnTo>
                <a:pt x="921" y="-396"/>
              </a:lnTo>
            </a:path>
          </a:pathLst>
        </a:custGeom>
      </dsp:spPr>
      <dsp:style>
        <a:lnRef idx="2">
          <a:schemeClr val="accent6">
            <a:shade val="60000"/>
          </a:schemeClr>
        </a:lnRef>
        <a:fillRef idx="0">
          <a:schemeClr val="accent6"/>
        </a:fillRef>
        <a:effectRef idx="0">
          <a:scrgbClr r="0" g="0" b="0"/>
        </a:effectRef>
        <a:fontRef idx="minor"/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200">
            <a:solidFill>
              <a:schemeClr val="dk1"/>
            </a:solidFill>
          </a:endParaRPr>
        </a:p>
      </dsp:txBody>
      <dsp:txXfrm>
        <a:off x="1479983" y="1488444"/>
        <a:ext cx="705898" cy="29966"/>
      </dsp:txXfrm>
    </dsp:sp>
    <dsp:sp modelId="{880BA5EE-81FC-424C-8CD5-C688938F54ED}">
      <dsp:nvSpPr>
        <dsp:cNvPr id="7" name="Rounded Rectangle 6"/>
        <dsp:cNvSpPr/>
      </dsp:nvSpPr>
      <dsp:spPr bwMode="white">
        <a:xfrm>
          <a:off x="2064737" y="826604"/>
          <a:ext cx="4030624" cy="82133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1200" dirty="0" smtClean="0">
              <a:solidFill>
                <a:schemeClr val="dk1"/>
              </a:solidFill>
            </a:rPr>
            <a:t>Dễ cài đặt và truy nhập các phần tử dữ liệu</a:t>
          </a:r>
          <a:endParaRPr lang="vi-VN" sz="1200" dirty="0" smtClean="0">
            <a:solidFill>
              <a:schemeClr val="dk1"/>
            </a:solidFill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1200" dirty="0" smtClean="0">
              <a:solidFill>
                <a:schemeClr val="dk1"/>
              </a:solidFill>
            </a:rPr>
            <a:t>Tốc độ truy nhập đến một vị trí bất kỳ trên màng nhanh hiệu quả</a:t>
          </a:r>
          <a:endParaRPr lang="en-US" sz="1200" dirty="0">
            <a:solidFill>
              <a:schemeClr val="dk1"/>
            </a:solidFill>
          </a:endParaRPr>
        </a:p>
      </dsp:txBody>
      <dsp:txXfrm>
        <a:off x="2064737" y="826604"/>
        <a:ext cx="4030624" cy="821331"/>
      </dsp:txXfrm>
    </dsp:sp>
    <dsp:sp modelId="{A104631A-5C2A-48AA-9922-07032DE95DE7}">
      <dsp:nvSpPr>
        <dsp:cNvPr id="8" name="Freeform 7"/>
        <dsp:cNvSpPr/>
      </dsp:nvSpPr>
      <dsp:spPr bwMode="white">
        <a:xfrm>
          <a:off x="1530274" y="1950584"/>
          <a:ext cx="612941" cy="29966"/>
        </a:xfrm>
        <a:custGeom>
          <a:avLst/>
          <a:gdLst/>
          <a:ahLst/>
          <a:cxnLst/>
          <a:pathLst>
            <a:path w="965" h="47">
              <a:moveTo>
                <a:pt x="112" y="-285"/>
              </a:moveTo>
              <a:lnTo>
                <a:pt x="854" y="332"/>
              </a:lnTo>
            </a:path>
          </a:pathLst>
        </a:custGeom>
      </dsp:spPr>
      <dsp:style>
        <a:lnRef idx="2">
          <a:schemeClr val="accent6">
            <a:shade val="60000"/>
          </a:schemeClr>
        </a:lnRef>
        <a:fillRef idx="0">
          <a:schemeClr val="accent6"/>
        </a:fillRef>
        <a:effectRef idx="0">
          <a:scrgbClr r="0" g="0" b="0"/>
        </a:effectRef>
        <a:fontRef idx="minor"/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200">
            <a:solidFill>
              <a:schemeClr val="dk1"/>
            </a:solidFill>
          </a:endParaRPr>
        </a:p>
      </dsp:txBody>
      <dsp:txXfrm>
        <a:off x="1530274" y="1950584"/>
        <a:ext cx="612941" cy="29966"/>
      </dsp:txXfrm>
    </dsp:sp>
    <dsp:sp modelId="{3CBD0911-5C0A-481E-A1BD-A20216F1DA90}">
      <dsp:nvSpPr>
        <dsp:cNvPr id="9" name="Rounded Rectangle 8"/>
        <dsp:cNvSpPr/>
      </dsp:nvSpPr>
      <dsp:spPr bwMode="white">
        <a:xfrm>
          <a:off x="2072361" y="1865132"/>
          <a:ext cx="2741327" cy="592835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err="1" smtClean="0">
              <a:solidFill>
                <a:schemeClr val="dk1"/>
              </a:solidFill>
            </a:rPr>
            <a:t>Rút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ngắn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được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thời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gian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chờ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đợi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của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sinh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viên</a:t>
          </a:r>
          <a:r>
            <a:rPr lang="vi-VN" sz="1200" dirty="0" smtClean="0">
              <a:solidFill>
                <a:schemeClr val="dk1"/>
              </a:solidFill>
            </a:rPr>
            <a:t> khi tra cứu</a:t>
          </a:r>
          <a:endParaRPr lang="en-US" sz="1200" dirty="0">
            <a:solidFill>
              <a:schemeClr val="dk1"/>
            </a:solidFill>
          </a:endParaRPr>
        </a:p>
      </dsp:txBody>
      <dsp:txXfrm>
        <a:off x="2072361" y="1865132"/>
        <a:ext cx="2741327" cy="592835"/>
      </dsp:txXfrm>
    </dsp:sp>
    <dsp:sp modelId="{A3CE9CA1-F294-4307-8715-8E7EECD6E0ED}">
      <dsp:nvSpPr>
        <dsp:cNvPr id="12" name="Freeform 11"/>
        <dsp:cNvSpPr/>
      </dsp:nvSpPr>
      <dsp:spPr bwMode="white">
        <a:xfrm>
          <a:off x="1197710" y="2348613"/>
          <a:ext cx="1278068" cy="29966"/>
        </a:xfrm>
        <a:custGeom>
          <a:avLst/>
          <a:gdLst/>
          <a:ahLst/>
          <a:cxnLst/>
          <a:pathLst>
            <a:path w="2013" h="47">
              <a:moveTo>
                <a:pt x="635" y="-912"/>
              </a:moveTo>
              <a:lnTo>
                <a:pt x="1377" y="959"/>
              </a:lnTo>
            </a:path>
          </a:pathLst>
        </a:custGeom>
      </dsp:spPr>
      <dsp:style>
        <a:lnRef idx="2">
          <a:schemeClr val="accent6">
            <a:shade val="60000"/>
          </a:schemeClr>
        </a:lnRef>
        <a:fillRef idx="0">
          <a:schemeClr val="accent6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1197710" y="2348613"/>
        <a:ext cx="1278068" cy="29966"/>
      </dsp:txXfrm>
    </dsp:sp>
    <dsp:sp modelId="{AFA3B4C0-4B79-4616-9D46-415CB919D605}">
      <dsp:nvSpPr>
        <dsp:cNvPr id="13" name="Rounded Rectangle 12"/>
        <dsp:cNvSpPr/>
      </dsp:nvSpPr>
      <dsp:spPr bwMode="white">
        <a:xfrm>
          <a:off x="2072361" y="2661190"/>
          <a:ext cx="3510104" cy="592835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200" dirty="0" smtClean="0">
              <a:solidFill>
                <a:schemeClr val="dk1"/>
              </a:solidFill>
            </a:rPr>
            <a:t>Giảm công sức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của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nhân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viên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quản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lý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và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en-US" sz="1200" dirty="0" err="1" smtClean="0">
              <a:solidFill>
                <a:schemeClr val="dk1"/>
              </a:solidFill>
            </a:rPr>
            <a:t>giảm</a:t>
          </a:r>
          <a:r>
            <a:rPr lang="en-US" sz="1200" dirty="0" smtClean="0">
              <a:solidFill>
                <a:schemeClr val="dk1"/>
              </a:solidFill>
            </a:rPr>
            <a:t> </a:t>
          </a:r>
          <a:r>
            <a:rPr lang="vi-VN" altLang="en-US" sz="1200" dirty="0" smtClean="0">
              <a:solidFill>
                <a:schemeClr val="dk1"/>
              </a:solidFill>
            </a:rPr>
            <a:t>khối lượng công việc</a:t>
          </a:r>
          <a:endParaRPr lang="vi-VN" altLang="en-US" sz="1200" dirty="0" smtClean="0">
            <a:solidFill>
              <a:schemeClr val="dk1"/>
            </a:solidFill>
          </a:endParaRPr>
        </a:p>
      </dsp:txBody>
      <dsp:txXfrm>
        <a:off x="2072361" y="2661190"/>
        <a:ext cx="3510104" cy="592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022428" cy="3363529"/>
        <a:chOff x="0" y="0"/>
        <a:chExt cx="6022428" cy="3363529"/>
      </a:xfrm>
    </dsp:grpSpPr>
    <dsp:sp modelId="{93049BB6-CCA0-411B-B275-C2C19C980AA9}">
      <dsp:nvSpPr>
        <dsp:cNvPr id="3" name="Rounded Rectangle 2"/>
        <dsp:cNvSpPr/>
      </dsp:nvSpPr>
      <dsp:spPr bwMode="white">
        <a:xfrm>
          <a:off x="365289" y="1172139"/>
          <a:ext cx="2038502" cy="101925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dirty="0" smtClean="0">
              <a:solidFill>
                <a:schemeClr val="dk1"/>
              </a:solidFill>
            </a:rPr>
            <a:t>Khó khăn</a:t>
          </a:r>
          <a:endParaRPr lang="en-US" sz="2400" dirty="0">
            <a:solidFill>
              <a:schemeClr val="dk1"/>
            </a:solidFill>
          </a:endParaRPr>
        </a:p>
      </dsp:txBody>
      <dsp:txXfrm>
        <a:off x="365289" y="1172139"/>
        <a:ext cx="2038502" cy="1019251"/>
      </dsp:txXfrm>
    </dsp:sp>
    <dsp:sp modelId="{E8347474-C788-4A5D-9076-46D6ACF53EC1}">
      <dsp:nvSpPr>
        <dsp:cNvPr id="4" name="Freeform 3"/>
        <dsp:cNvSpPr/>
      </dsp:nvSpPr>
      <dsp:spPr bwMode="white">
        <a:xfrm>
          <a:off x="2097561" y="1068422"/>
          <a:ext cx="1427861" cy="54545"/>
        </a:xfrm>
        <a:custGeom>
          <a:avLst/>
          <a:gdLst/>
          <a:ahLst/>
          <a:cxnLst/>
          <a:pathLst>
            <a:path w="2249" h="86">
              <a:moveTo>
                <a:pt x="482" y="966"/>
              </a:moveTo>
              <a:lnTo>
                <a:pt x="1766" y="-880"/>
              </a:lnTo>
            </a:path>
          </a:pathLst>
        </a:custGeom>
      </dsp:spPr>
      <dsp:style>
        <a:lnRef idx="2">
          <a:schemeClr val="accent6">
            <a:shade val="60000"/>
          </a:schemeClr>
        </a:lnRef>
        <a:fillRef idx="0">
          <a:schemeClr val="accent6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2097561" y="1068422"/>
        <a:ext cx="1427861" cy="54545"/>
      </dsp:txXfrm>
    </dsp:sp>
    <dsp:sp modelId="{5AC2C0C0-D213-4A14-957A-C53B1035FD9D}">
      <dsp:nvSpPr>
        <dsp:cNvPr id="5" name="Rounded Rectangle 4"/>
        <dsp:cNvSpPr/>
      </dsp:nvSpPr>
      <dsp:spPr bwMode="white">
        <a:xfrm>
          <a:off x="3219192" y="0"/>
          <a:ext cx="2437947" cy="101925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600" dirty="0">
              <a:solidFill>
                <a:schemeClr val="dk1"/>
              </a:solidFill>
            </a:rPr>
            <a:t>Thiết kế giao diện thân thiện và dễ sử dụng cho người dùng</a:t>
          </a:r>
          <a:endParaRPr lang="vi-VN" altLang="en-US" sz="1600" dirty="0">
            <a:solidFill>
              <a:schemeClr val="dk1"/>
            </a:solidFill>
          </a:endParaRPr>
        </a:p>
      </dsp:txBody>
      <dsp:txXfrm>
        <a:off x="3219192" y="0"/>
        <a:ext cx="2437947" cy="1019251"/>
      </dsp:txXfrm>
    </dsp:sp>
    <dsp:sp modelId="{841AE917-3D4D-4385-92F1-704DCDFE2AB1}">
      <dsp:nvSpPr>
        <dsp:cNvPr id="6" name="Freeform 5"/>
        <dsp:cNvSpPr/>
      </dsp:nvSpPr>
      <dsp:spPr bwMode="white">
        <a:xfrm>
          <a:off x="2403791" y="1654808"/>
          <a:ext cx="815401" cy="54545"/>
        </a:xfrm>
        <a:custGeom>
          <a:avLst/>
          <a:gdLst/>
          <a:ahLst/>
          <a:cxnLst/>
          <a:pathLst>
            <a:path w="1284" h="86">
              <a:moveTo>
                <a:pt x="0" y="42"/>
              </a:moveTo>
              <a:lnTo>
                <a:pt x="1284" y="43"/>
              </a:lnTo>
            </a:path>
          </a:pathLst>
        </a:custGeom>
      </dsp:spPr>
      <dsp:style>
        <a:lnRef idx="2">
          <a:schemeClr val="accent6">
            <a:shade val="60000"/>
          </a:schemeClr>
        </a:lnRef>
        <a:fillRef idx="0">
          <a:schemeClr val="accent6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2403791" y="1654808"/>
        <a:ext cx="815401" cy="54545"/>
      </dsp:txXfrm>
    </dsp:sp>
    <dsp:sp modelId="{880BA5EE-81FC-424C-8CD5-C688938F54ED}">
      <dsp:nvSpPr>
        <dsp:cNvPr id="7" name="Rounded Rectangle 6"/>
        <dsp:cNvSpPr/>
      </dsp:nvSpPr>
      <dsp:spPr bwMode="white">
        <a:xfrm>
          <a:off x="3219192" y="1172771"/>
          <a:ext cx="2395567" cy="101925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600" dirty="0">
              <a:solidFill>
                <a:schemeClr val="dk1"/>
              </a:solidFill>
            </a:rPr>
            <a:t>Tính </a:t>
          </a:r>
          <a:r>
            <a:rPr lang="vi-VN" altLang="en-US" sz="1700" dirty="0">
              <a:solidFill>
                <a:schemeClr val="dk1"/>
              </a:solidFill>
            </a:rPr>
            <a:t>bảo mật thông tin</a:t>
          </a:r>
          <a:endParaRPr lang="vi-VN" altLang="en-US" sz="1700" dirty="0">
            <a:solidFill>
              <a:schemeClr val="dk1"/>
            </a:solidFill>
          </a:endParaRPr>
        </a:p>
      </dsp:txBody>
      <dsp:txXfrm>
        <a:off x="3219192" y="1172771"/>
        <a:ext cx="2395567" cy="1019251"/>
      </dsp:txXfrm>
    </dsp:sp>
    <dsp:sp modelId="{A104631A-5C2A-48AA-9922-07032DE95DE7}">
      <dsp:nvSpPr>
        <dsp:cNvPr id="8" name="Freeform 7"/>
        <dsp:cNvSpPr/>
      </dsp:nvSpPr>
      <dsp:spPr bwMode="white">
        <a:xfrm>
          <a:off x="2097561" y="2240561"/>
          <a:ext cx="1427861" cy="54545"/>
        </a:xfrm>
        <a:custGeom>
          <a:avLst/>
          <a:gdLst/>
          <a:ahLst/>
          <a:cxnLst/>
          <a:pathLst>
            <a:path w="2249" h="86">
              <a:moveTo>
                <a:pt x="482" y="-880"/>
              </a:moveTo>
              <a:lnTo>
                <a:pt x="1766" y="966"/>
              </a:lnTo>
            </a:path>
          </a:pathLst>
        </a:custGeom>
      </dsp:spPr>
      <dsp:style>
        <a:lnRef idx="2">
          <a:schemeClr val="accent6">
            <a:shade val="60000"/>
          </a:schemeClr>
        </a:lnRef>
        <a:fillRef idx="0">
          <a:schemeClr val="accent6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2097561" y="2240561"/>
        <a:ext cx="1427861" cy="54545"/>
      </dsp:txXfrm>
    </dsp:sp>
    <dsp:sp modelId="{3CBD0911-5C0A-481E-A1BD-A20216F1DA90}">
      <dsp:nvSpPr>
        <dsp:cNvPr id="9" name="Rounded Rectangle 8"/>
        <dsp:cNvSpPr/>
      </dsp:nvSpPr>
      <dsp:spPr bwMode="white">
        <a:xfrm>
          <a:off x="3219192" y="2344278"/>
          <a:ext cx="2374529" cy="101925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700" dirty="0" smtClean="0">
              <a:solidFill>
                <a:schemeClr val="dk1"/>
              </a:solidFill>
            </a:rPr>
            <a:t>Sử </a:t>
          </a:r>
          <a:r>
            <a:rPr lang="vi-VN" altLang="en-US" sz="1600" dirty="0" smtClean="0">
              <a:solidFill>
                <a:schemeClr val="dk1"/>
              </a:solidFill>
            </a:rPr>
            <a:t>dụng </a:t>
          </a:r>
          <a:r>
            <a:rPr lang="vi-VN" altLang="en-US" sz="1700" dirty="0" smtClean="0">
              <a:solidFill>
                <a:schemeClr val="dk1"/>
              </a:solidFill>
            </a:rPr>
            <a:t>các tính năng để quản lý sinh viên</a:t>
          </a:r>
          <a:br>
            <a:rPr lang="en-US" sz="1700" dirty="0" smtClean="0">
              <a:solidFill>
                <a:schemeClr val="dk1"/>
              </a:solidFill>
            </a:rPr>
          </a:br>
          <a:endParaRPr lang="en-US" sz="1700" dirty="0">
            <a:solidFill>
              <a:schemeClr val="dk1"/>
            </a:solidFill>
          </a:endParaRPr>
        </a:p>
      </dsp:txBody>
      <dsp:txXfrm>
        <a:off x="3219192" y="2344278"/>
        <a:ext cx="2374529" cy="1019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112000" cy="3663950"/>
        <a:chOff x="0" y="0"/>
        <a:chExt cx="7112000" cy="3663950"/>
      </a:xfrm>
    </dsp:grpSpPr>
    <dsp:sp modelId="{F3DDF44C-0F52-4B99-9FA9-21D2991E6CD1}">
      <dsp:nvSpPr>
        <dsp:cNvPr id="5" name="Rectangles 4"/>
        <dsp:cNvSpPr/>
      </dsp:nvSpPr>
      <dsp:spPr bwMode="white">
        <a:xfrm>
          <a:off x="0" y="1225015"/>
          <a:ext cx="7112000" cy="302400"/>
        </a:xfrm>
        <a:prstGeom prst="rect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51970" tIns="249936" rIns="551970" bIns="85344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225015"/>
        <a:ext cx="7112000" cy="302400"/>
      </dsp:txXfrm>
    </dsp:sp>
    <dsp:sp modelId="{176644B0-C3A4-45FF-BA30-7BDBE9E928DA}">
      <dsp:nvSpPr>
        <dsp:cNvPr id="4" name="Rounded Rectangle 3"/>
        <dsp:cNvSpPr/>
      </dsp:nvSpPr>
      <dsp:spPr bwMode="white">
        <a:xfrm>
          <a:off x="355600" y="1047895"/>
          <a:ext cx="4978400" cy="3542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88171" tIns="0" rIns="188171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1.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tả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bước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sinh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b="1" cap="none" spc="0" dirty="0">
            <a:ln w="9525">
              <a:prstDash val="solid"/>
            </a:ln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55600" y="1047895"/>
        <a:ext cx="4978400" cy="354240"/>
      </dsp:txXfrm>
    </dsp:sp>
    <dsp:sp modelId="{D887A138-2159-4E6A-96AE-DF85D1415A1F}">
      <dsp:nvSpPr>
        <dsp:cNvPr id="8" name="Rectangles 7"/>
        <dsp:cNvSpPr/>
      </dsp:nvSpPr>
      <dsp:spPr bwMode="white">
        <a:xfrm>
          <a:off x="0" y="1769335"/>
          <a:ext cx="7112000" cy="302400"/>
        </a:xfrm>
        <a:prstGeom prst="rect">
          <a:avLst/>
        </a:prstGeom>
      </dsp:spPr>
      <dsp:style>
        <a:lnRef idx="2">
          <a:schemeClr val="accent5">
            <a:hueOff val="-936000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51970" tIns="249936" rIns="551970" bIns="85344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769335"/>
        <a:ext cx="7112000" cy="302400"/>
      </dsp:txXfrm>
    </dsp:sp>
    <dsp:sp modelId="{B43B4506-98C5-404E-85BD-41232062C7B2}">
      <dsp:nvSpPr>
        <dsp:cNvPr id="7" name="Rounded Rectangle 6"/>
        <dsp:cNvSpPr/>
      </dsp:nvSpPr>
      <dsp:spPr bwMode="white">
        <a:xfrm>
          <a:off x="355600" y="1592215"/>
          <a:ext cx="4978400" cy="3542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936000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88171" tIns="0" rIns="188171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mtClean="0"/>
            <a:t>2. Sơ đồ các chức năng chính</a:t>
          </a:r>
          <a:endParaRPr lang="en-US" b="1" cap="none" spc="0" dirty="0">
            <a:ln w="9525">
              <a:prstDash val="solid"/>
            </a:ln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55600" y="1592215"/>
        <a:ext cx="4978400" cy="354240"/>
      </dsp:txXfrm>
    </dsp:sp>
    <dsp:sp modelId="{453380EA-6D43-468E-8B77-CC65ABE99E1A}">
      <dsp:nvSpPr>
        <dsp:cNvPr id="11" name="Rectangles 10"/>
        <dsp:cNvSpPr/>
      </dsp:nvSpPr>
      <dsp:spPr bwMode="white">
        <a:xfrm>
          <a:off x="0" y="2313655"/>
          <a:ext cx="7112000" cy="302400"/>
        </a:xfrm>
        <a:prstGeom prst="rect">
          <a:avLst/>
        </a:prstGeom>
      </dsp:spPr>
      <dsp:style>
        <a:lnRef idx="2">
          <a:schemeClr val="accent5">
            <a:hueOff val="-1872000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51970" tIns="249936" rIns="551970" bIns="85344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313655"/>
        <a:ext cx="7112000" cy="302400"/>
      </dsp:txXfrm>
    </dsp:sp>
    <dsp:sp modelId="{DD422F5F-7498-4628-A6BD-2159E3FC6DDE}">
      <dsp:nvSpPr>
        <dsp:cNvPr id="10" name="Rounded Rectangle 9"/>
        <dsp:cNvSpPr/>
      </dsp:nvSpPr>
      <dsp:spPr bwMode="white">
        <a:xfrm>
          <a:off x="248799" y="2136535"/>
          <a:ext cx="4978400" cy="3542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872000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88171" tIns="0" rIns="188171" bIns="0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mtClean="0"/>
            <a:t>3. Các modul chính của chương trình</a:t>
          </a:r>
          <a:endParaRPr lang="en-US" b="1" cap="none" spc="0" dirty="0">
            <a:ln w="9525">
              <a:prstDash val="solid"/>
            </a:ln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248799" y="2136535"/>
        <a:ext cx="4978400" cy="354240"/>
      </dsp:txXfrm>
    </dsp:sp>
    <dsp:sp modelId="{45C35D33-A9A3-44C2-BF8A-818D2C186F5D}">
      <dsp:nvSpPr>
        <dsp:cNvPr id="3" name="Rectangles 2" hidden="1"/>
        <dsp:cNvSpPr/>
      </dsp:nvSpPr>
      <dsp:spPr>
        <a:xfrm>
          <a:off x="0" y="1047895"/>
          <a:ext cx="355600" cy="354240"/>
        </a:xfrm>
        <a:prstGeom prst="rect">
          <a:avLst/>
        </a:prstGeom>
      </dsp:spPr>
      <dsp:txXfrm>
        <a:off x="0" y="1047895"/>
        <a:ext cx="355600" cy="354240"/>
      </dsp:txXfrm>
    </dsp:sp>
    <dsp:sp modelId="{C2DD1438-DCA1-4404-8EAF-DB55E5B23ED2}">
      <dsp:nvSpPr>
        <dsp:cNvPr id="6" name="Rectangles 5" hidden="1"/>
        <dsp:cNvSpPr/>
      </dsp:nvSpPr>
      <dsp:spPr>
        <a:xfrm>
          <a:off x="0" y="1592215"/>
          <a:ext cx="355600" cy="354240"/>
        </a:xfrm>
        <a:prstGeom prst="rect">
          <a:avLst/>
        </a:prstGeom>
      </dsp:spPr>
      <dsp:txXfrm>
        <a:off x="0" y="1592215"/>
        <a:ext cx="355600" cy="354240"/>
      </dsp:txXfrm>
    </dsp:sp>
    <dsp:sp modelId="{1FF81FD2-B265-47BA-A059-B509ADA794AE}">
      <dsp:nvSpPr>
        <dsp:cNvPr id="9" name="Rectangles 8" hidden="1"/>
        <dsp:cNvSpPr/>
      </dsp:nvSpPr>
      <dsp:spPr>
        <a:xfrm>
          <a:off x="0" y="2136535"/>
          <a:ext cx="355600" cy="354240"/>
        </a:xfrm>
        <a:prstGeom prst="rect">
          <a:avLst/>
        </a:prstGeom>
      </dsp:spPr>
      <dsp:txXfrm>
        <a:off x="0" y="2136535"/>
        <a:ext cx="355600" cy="354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E641F327-FB62-4F72-B96B-34E4A443AD82}">
      <dsp:nvSpPr>
        <dsp:cNvPr id="5" name="Freeform 4"/>
        <dsp:cNvSpPr/>
      </dsp:nvSpPr>
      <dsp:spPr bwMode="white">
        <a:xfrm>
          <a:off x="891228" y="1212070"/>
          <a:ext cx="2156772" cy="1639860"/>
        </a:xfrm>
        <a:custGeom>
          <a:avLst/>
          <a:gdLst/>
          <a:ahLst/>
          <a:cxnLst/>
          <a:pathLst>
            <a:path w="3396" h="2582">
              <a:moveTo>
                <a:pt x="3396" y="0"/>
              </a:moveTo>
              <a:lnTo>
                <a:pt x="3396" y="2288"/>
              </a:lnTo>
              <a:lnTo>
                <a:pt x="0" y="2288"/>
              </a:lnTo>
              <a:lnTo>
                <a:pt x="0" y="258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91228" y="1212070"/>
        <a:ext cx="2156772" cy="1639860"/>
      </dsp:txXfrm>
    </dsp:sp>
    <dsp:sp modelId="{18AD1AEE-97E5-417F-8C5C-50D9C615F640}">
      <dsp:nvSpPr>
        <dsp:cNvPr id="8" name="Freeform 7"/>
        <dsp:cNvSpPr/>
      </dsp:nvSpPr>
      <dsp:spPr bwMode="white">
        <a:xfrm>
          <a:off x="3048000" y="1212070"/>
          <a:ext cx="0" cy="1639860"/>
        </a:xfrm>
        <a:custGeom>
          <a:avLst/>
          <a:gdLst/>
          <a:ahLst/>
          <a:cxnLst/>
          <a:pathLst>
            <a:path h="2582">
              <a:moveTo>
                <a:pt x="0" y="0"/>
              </a:moveTo>
              <a:lnTo>
                <a:pt x="0" y="258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48000" y="1212070"/>
        <a:ext cx="0" cy="1639860"/>
      </dsp:txXfrm>
    </dsp:sp>
    <dsp:sp modelId="{4501FC26-92AF-4CF6-9C30-CC53D62F00FB}">
      <dsp:nvSpPr>
        <dsp:cNvPr id="11" name="Freeform 10"/>
        <dsp:cNvSpPr/>
      </dsp:nvSpPr>
      <dsp:spPr bwMode="white">
        <a:xfrm>
          <a:off x="3048000" y="1212070"/>
          <a:ext cx="2156772" cy="1639860"/>
        </a:xfrm>
        <a:custGeom>
          <a:avLst/>
          <a:gdLst/>
          <a:ahLst/>
          <a:cxnLst/>
          <a:pathLst>
            <a:path w="3396" h="2582">
              <a:moveTo>
                <a:pt x="0" y="0"/>
              </a:moveTo>
              <a:lnTo>
                <a:pt x="0" y="2288"/>
              </a:lnTo>
              <a:lnTo>
                <a:pt x="3396" y="2288"/>
              </a:lnTo>
              <a:lnTo>
                <a:pt x="3396" y="258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48000" y="1212070"/>
        <a:ext cx="2156772" cy="1639860"/>
      </dsp:txXfrm>
    </dsp:sp>
    <dsp:sp modelId="{5BEEB613-F26F-4E5F-89C5-4D41FD824835}">
      <dsp:nvSpPr>
        <dsp:cNvPr id="14" name="Freeform 13"/>
        <dsp:cNvSpPr/>
      </dsp:nvSpPr>
      <dsp:spPr bwMode="white">
        <a:xfrm>
          <a:off x="2860842" y="1212070"/>
          <a:ext cx="187158" cy="819930"/>
        </a:xfrm>
        <a:custGeom>
          <a:avLst/>
          <a:gdLst/>
          <a:ahLst/>
          <a:cxnLst/>
          <a:pathLst>
            <a:path w="295" h="1291">
              <a:moveTo>
                <a:pt x="295" y="0"/>
              </a:moveTo>
              <a:lnTo>
                <a:pt x="295" y="1291"/>
              </a:lnTo>
              <a:lnTo>
                <a:pt x="0" y="129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60842" y="1212070"/>
        <a:ext cx="187158" cy="819930"/>
      </dsp:txXfrm>
    </dsp:sp>
    <dsp:sp modelId="{FB42DDB5-D342-4125-9306-9350C0607D47}">
      <dsp:nvSpPr>
        <dsp:cNvPr id="3" name="Rectangles 2"/>
        <dsp:cNvSpPr/>
      </dsp:nvSpPr>
      <dsp:spPr bwMode="white">
        <a:xfrm>
          <a:off x="2156772" y="320842"/>
          <a:ext cx="1782456" cy="89122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3655" tIns="33655" rIns="33655" bIns="33655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156772" y="320842"/>
        <a:ext cx="1782456" cy="891228"/>
      </dsp:txXfrm>
    </dsp:sp>
    <dsp:sp modelId="{1CC9BDF9-F615-4B9F-8954-46492FB05505}">
      <dsp:nvSpPr>
        <dsp:cNvPr id="6" name="Rectangles 5"/>
        <dsp:cNvSpPr/>
      </dsp:nvSpPr>
      <dsp:spPr bwMode="white">
        <a:xfrm>
          <a:off x="0" y="2851930"/>
          <a:ext cx="1782456" cy="89122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3655" tIns="33655" rIns="33655" bIns="33655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0" y="2851930"/>
        <a:ext cx="1782456" cy="891228"/>
      </dsp:txXfrm>
    </dsp:sp>
    <dsp:sp modelId="{A07CE7B5-2FA6-4C67-82E4-A939388CAFE0}">
      <dsp:nvSpPr>
        <dsp:cNvPr id="9" name="Rectangles 8"/>
        <dsp:cNvSpPr/>
      </dsp:nvSpPr>
      <dsp:spPr bwMode="white">
        <a:xfrm>
          <a:off x="2156772" y="2851930"/>
          <a:ext cx="1782456" cy="89122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3655" tIns="33655" rIns="33655" bIns="33655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156772" y="2851930"/>
        <a:ext cx="1782456" cy="891228"/>
      </dsp:txXfrm>
    </dsp:sp>
    <dsp:sp modelId="{B468B063-5DCF-420A-B0D3-EAD8937E8B0F}">
      <dsp:nvSpPr>
        <dsp:cNvPr id="12" name="Rectangles 11"/>
        <dsp:cNvSpPr/>
      </dsp:nvSpPr>
      <dsp:spPr bwMode="white">
        <a:xfrm>
          <a:off x="4313544" y="2851930"/>
          <a:ext cx="1782456" cy="89122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3655" tIns="33655" rIns="33655" bIns="33655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313544" y="2851930"/>
        <a:ext cx="1782456" cy="891228"/>
      </dsp:txXfrm>
    </dsp:sp>
    <dsp:sp modelId="{282E0137-ACFF-4DF8-BB17-0A2FED7CBFE0}">
      <dsp:nvSpPr>
        <dsp:cNvPr id="15" name="Rectangles 14"/>
        <dsp:cNvSpPr/>
      </dsp:nvSpPr>
      <dsp:spPr bwMode="white">
        <a:xfrm>
          <a:off x="1078386" y="1586386"/>
          <a:ext cx="1782456" cy="89122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3655" tIns="33655" rIns="33655" bIns="33655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1078386" y="1586386"/>
        <a:ext cx="1782456" cy="891228"/>
      </dsp:txXfrm>
    </dsp:sp>
    <dsp:sp modelId="{C8FFB4FD-D30E-4915-A630-710C131E380A}">
      <dsp:nvSpPr>
        <dsp:cNvPr id="4" name="Rectangles 3" hidden="1"/>
        <dsp:cNvSpPr/>
      </dsp:nvSpPr>
      <dsp:spPr>
        <a:xfrm>
          <a:off x="2156772" y="320842"/>
          <a:ext cx="356491" cy="891228"/>
        </a:xfrm>
        <a:prstGeom prst="rect">
          <a:avLst/>
        </a:prstGeom>
      </dsp:spPr>
      <dsp:txXfrm>
        <a:off x="2156772" y="320842"/>
        <a:ext cx="356491" cy="891228"/>
      </dsp:txXfrm>
    </dsp:sp>
    <dsp:sp modelId="{0F478F3E-EF0D-4720-AC73-E6F4E077FAFF}">
      <dsp:nvSpPr>
        <dsp:cNvPr id="7" name="Rectangles 6" hidden="1"/>
        <dsp:cNvSpPr/>
      </dsp:nvSpPr>
      <dsp:spPr>
        <a:xfrm>
          <a:off x="0" y="2851930"/>
          <a:ext cx="356491" cy="891228"/>
        </a:xfrm>
        <a:prstGeom prst="rect">
          <a:avLst/>
        </a:prstGeom>
      </dsp:spPr>
      <dsp:txXfrm>
        <a:off x="0" y="2851930"/>
        <a:ext cx="356491" cy="891228"/>
      </dsp:txXfrm>
    </dsp:sp>
    <dsp:sp modelId="{47191BD7-9C30-474E-89AC-F700C795C220}">
      <dsp:nvSpPr>
        <dsp:cNvPr id="10" name="Rectangles 9" hidden="1"/>
        <dsp:cNvSpPr/>
      </dsp:nvSpPr>
      <dsp:spPr>
        <a:xfrm>
          <a:off x="2156772" y="2851930"/>
          <a:ext cx="356491" cy="891228"/>
        </a:xfrm>
        <a:prstGeom prst="rect">
          <a:avLst/>
        </a:prstGeom>
      </dsp:spPr>
      <dsp:txXfrm>
        <a:off x="2156772" y="2851930"/>
        <a:ext cx="356491" cy="891228"/>
      </dsp:txXfrm>
    </dsp:sp>
    <dsp:sp modelId="{821D5CEE-6C29-4715-9097-93C93B0E7A1F}">
      <dsp:nvSpPr>
        <dsp:cNvPr id="13" name="Rectangles 12" hidden="1"/>
        <dsp:cNvSpPr/>
      </dsp:nvSpPr>
      <dsp:spPr>
        <a:xfrm>
          <a:off x="4313544" y="2851930"/>
          <a:ext cx="356491" cy="891228"/>
        </a:xfrm>
        <a:prstGeom prst="rect">
          <a:avLst/>
        </a:prstGeom>
      </dsp:spPr>
      <dsp:txXfrm>
        <a:off x="4313544" y="2851930"/>
        <a:ext cx="356491" cy="891228"/>
      </dsp:txXfrm>
    </dsp:sp>
    <dsp:sp modelId="{AEE6138D-9685-4925-AC94-0CD2DE759CAC}">
      <dsp:nvSpPr>
        <dsp:cNvPr id="16" name="Rectangles 15" hidden="1"/>
        <dsp:cNvSpPr/>
      </dsp:nvSpPr>
      <dsp:spPr>
        <a:xfrm>
          <a:off x="1078386" y="1586386"/>
          <a:ext cx="356491" cy="891228"/>
        </a:xfrm>
        <a:prstGeom prst="rect">
          <a:avLst/>
        </a:prstGeom>
      </dsp:spPr>
      <dsp:txXfrm>
        <a:off x="1078386" y="1586386"/>
        <a:ext cx="356491" cy="891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mall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 panose="02000000000000000000"/>
              <a:buNone/>
              <a:defRPr sz="3000" b="1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›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 panose="02000000000000000000"/>
              <a:buChar char="»"/>
              <a:defRPr sz="24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17640" y="278639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pc="5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Đề tài:</a:t>
            </a:r>
            <a:endParaRPr lang="vi-VN" spc="5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753" y="1438439"/>
            <a:ext cx="78564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 LÝ</a:t>
            </a:r>
            <a:endParaRPr lang="vi-VN" sz="6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vi-VN" sz="6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 VIÊN</a:t>
            </a:r>
            <a:endParaRPr lang="vi-VN" sz="6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  <p:bldLst>
      <p:bldP spid="19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6827" y="157655"/>
            <a:ext cx="722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Sơ </a:t>
            </a:r>
            <a:r>
              <a:rPr lang="vi-V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đồ các chức năng chính</a:t>
            </a:r>
            <a:endParaRPr lang="vi-VN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6827" y="157655"/>
            <a:ext cx="722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3.Các modul chính của chương trình</a:t>
            </a:r>
            <a:endParaRPr lang="vi-VN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3530" y="1101525"/>
            <a:ext cx="6763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</a:br>
            <a:endParaRPr lang="vi-V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  <p:bldLst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THANKS!</a:t>
            </a:r>
            <a:endParaRPr sz="6000"/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/>
              <a:t>@username · user@mail.me</a:t>
            </a:r>
            <a:endParaRPr sz="1800" b="1"/>
          </a:p>
        </p:txBody>
      </p:sp>
      <p:pic>
        <p:nvPicPr>
          <p:cNvPr id="426" name="Google Shape;426;p37" descr="10.jpg"/>
          <p:cNvPicPr preferRelativeResize="0"/>
          <p:nvPr/>
        </p:nvPicPr>
        <p:blipFill rotWithShape="1">
          <a:blip r:embed="rId1"/>
          <a:srcRect l="22840" t="14463" r="22840" b="19038"/>
          <a:stretch>
            <a:fillRect/>
          </a:stretch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27" name="Google Shape;427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 descr="10.jpg"/>
          <p:cNvPicPr preferRelativeResize="0"/>
          <p:nvPr/>
        </p:nvPicPr>
        <p:blipFill rotWithShape="1">
          <a:blip r:embed="rId1"/>
          <a:srcRect l="22840" t="14463" r="22840" b="19038"/>
          <a:stretch>
            <a:fillRect/>
          </a:stretch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343807" y="1552053"/>
            <a:ext cx="577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luôn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đề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được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nhà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tâm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vi-VN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Ở một số </a:t>
            </a:r>
            <a:r>
              <a:rPr lang="vi-VN" sz="1800" b="1" spc="5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 đại học n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hững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cũ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tuy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đã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được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sửa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nhưng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chưa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đồng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giấy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tờ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ở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khoa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đồng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b="1" spc="5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tin.</a:t>
            </a:r>
            <a:endParaRPr lang="en-US" sz="1800" b="1" spc="5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9200" y="388602"/>
            <a:ext cx="46771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SzTx/>
            </a:pPr>
            <a:r>
              <a:rPr lang="vi-VN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1.Lý do chọn đề tài</a:t>
            </a:r>
            <a:endParaRPr lang="vi-VN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807" y="3694289"/>
            <a:ext cx="577017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spc="5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Muốn tạo trang web</a:t>
            </a:r>
            <a:r>
              <a:rPr lang="vi-VN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để tìm kiếm, tra cứu thông tin của sinh viên được đầy </a:t>
            </a:r>
            <a:r>
              <a:rPr lang="vi-VN" sz="1800" b="1" spc="5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đủ, chính xác và </a:t>
            </a:r>
            <a:r>
              <a:rPr lang="vi-VN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tiết kiệm thời gian</a:t>
            </a:r>
            <a:endParaRPr lang="vi-VN" sz="1800" b="1" spc="5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692663" y="-286363"/>
            <a:ext cx="5685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endParaRPr lang="vi-VN" sz="3600" b="1" dirty="0">
              <a:solidFill>
                <a:schemeClr val="accent3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r>
              <a:rPr lang="vi-VN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Mục đích nghiên </a:t>
            </a:r>
            <a:r>
              <a:rPr lang="vi-VN" sz="3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cứu</a:t>
            </a:r>
            <a:endParaRPr lang="vi-VN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818289" y="9140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92663" y="-399393"/>
            <a:ext cx="568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3600" b="1" dirty="0">
              <a:solidFill>
                <a:schemeClr val="accent3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  <a:p>
            <a:r>
              <a:rPr lang="vi-VN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Phạm vi nghiên cứu</a:t>
            </a:r>
            <a:endParaRPr lang="vi-VN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663" y="1234869"/>
            <a:ext cx="57701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Nghiên cứu quản lý sinh viên:</a:t>
            </a:r>
            <a:endParaRPr lang="vi-VN" sz="1800" b="1" spc="5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14195" y="2011512"/>
            <a:ext cx="4572000" cy="1168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vi-VN" b="1" spc="5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Mã sinh viên</a:t>
            </a:r>
            <a:endParaRPr lang="vi-VN" b="1" spc="5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vi-VN" b="1" spc="5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 và tên</a:t>
            </a:r>
            <a:endParaRPr lang="vi-VN" b="1" spc="5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vi-VN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 sinh</a:t>
            </a:r>
            <a:endParaRPr lang="vi-VN" b="1" spc="5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vi-VN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Địa chỉ</a:t>
            </a:r>
            <a:endParaRPr lang="vi-VN" b="1" spc="5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vi-VN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Số điện thoại</a:t>
            </a:r>
            <a:endParaRPr lang="vi-VN" b="1" spc="5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8676" y="-420413"/>
            <a:ext cx="9228082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endParaRPr lang="vi-VN" sz="3600" b="1" dirty="0">
              <a:solidFill>
                <a:schemeClr val="accent3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  <a:p>
            <a:r>
              <a:rPr lang="vi-VN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Độ phù hợp, độ khó</a:t>
            </a:r>
            <a:r>
              <a:rPr lang="vi-VN" sz="3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vi-VN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vi-VN" sz="3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khả </a:t>
            </a:r>
            <a:r>
              <a:rPr lang="vi-VN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 của dự án</a:t>
            </a:r>
            <a:endParaRPr lang="vi-VN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064260" y="1334135"/>
          <a:ext cx="6102985" cy="356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1124075" y="889376"/>
          <a:ext cx="6022428" cy="3363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-1240005" y="287115"/>
            <a:ext cx="785648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vi-VN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 NỘI DUNG</a:t>
            </a:r>
            <a:endParaRPr lang="vi-VN" sz="4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Diagram 16"/>
          <p:cNvGraphicFramePr/>
          <p:nvPr/>
        </p:nvGraphicFramePr>
        <p:xfrm>
          <a:off x="968375" y="1428115"/>
          <a:ext cx="7112000" cy="366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  <p:bldLst>
      <p:bldP spid="16" grpId="0"/>
      <p:bldGraphic spid="1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6827" y="157655"/>
            <a:ext cx="722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Mô </a:t>
            </a:r>
            <a:r>
              <a:rPr lang="vi-V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 các bước thực hiện để xây </a:t>
            </a:r>
            <a:r>
              <a:rPr lang="vi-V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dựng trình </a:t>
            </a:r>
            <a:r>
              <a:rPr lang="vi-V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 lý sinh viên</a:t>
            </a:r>
            <a:endParaRPr lang="vi-VN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3530" y="1101525"/>
            <a:ext cx="6763407" cy="3076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0" hangingPunct="1">
              <a:lnSpc>
                <a:spcPct val="100000"/>
              </a:lnSpc>
            </a:pPr>
            <a:r>
              <a:rPr lang="vi-VN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sinh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ta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phải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có</a:t>
            </a:r>
            <a:r>
              <a:rPr lang="vi-VN" alt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quản lý bảo mật cho người dùng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vi-VN" alt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tạo danh sách sinh viên đồng thời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thực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thao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tác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với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danh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sách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sinh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eaLnBrk="1" fontAlgn="auto" latinLnBrk="0" hangingPunct="1">
              <a:lnSpc>
                <a:spcPct val="100000"/>
              </a:lnSpc>
            </a:pP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Cụ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yêu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cầu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sinh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như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sau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: </a:t>
            </a:r>
            <a:endParaRPr lang="en-US" sz="1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eaLnBrk="1" fontAlgn="auto" latinLnBrk="0" hangingPunct="1">
              <a:lnSpc>
                <a:spcPct val="100000"/>
              </a:lnSpc>
            </a:pPr>
            <a:r>
              <a:rPr lang="vi-VN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-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Trước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tiên</a:t>
            </a:r>
            <a:r>
              <a:rPr lang="vi-VN" alt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,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tạo</a:t>
            </a:r>
            <a:r>
              <a:rPr lang="vi-VN" alt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hàm đăng ký và đăng nhập cho người dùng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eaLnBrk="1" fontAlgn="auto" latinLnBrk="0" hangingPunct="1">
              <a:lnSpc>
                <a:spcPct val="100000"/>
              </a:lnSpc>
            </a:pPr>
            <a:r>
              <a:rPr lang="vi-VN" alt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-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Sau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đó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thực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hiện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eaLnBrk="1" fontAlgn="auto" latinLnBrk="0" hangingPunct="1">
              <a:lnSpc>
                <a:spcPct val="100000"/>
              </a:lnSpc>
            </a:pP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+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Nhập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(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thêm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)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một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sinh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viên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vào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danh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sách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eaLnBrk="1" fontAlgn="auto" latinLnBrk="0" hangingPunct="1">
              <a:lnSpc>
                <a:spcPct val="100000"/>
              </a:lnSpc>
            </a:pP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+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Tìm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một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sinh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viên</a:t>
            </a:r>
            <a:endParaRPr lang="en-US" sz="1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eaLnBrk="1" fontAlgn="auto" latinLnBrk="0" hangingPunct="1">
              <a:lnSpc>
                <a:spcPct val="100000"/>
              </a:lnSpc>
            </a:pP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+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Xóa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một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sinh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viên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khỏi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danh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sách</a:t>
            </a:r>
            <a:endParaRPr lang="en-US" sz="1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eaLnBrk="1" fontAlgn="auto" latinLnBrk="0" hangingPunct="1">
              <a:lnSpc>
                <a:spcPct val="100000"/>
              </a:lnSpc>
            </a:pP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+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Sửa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sinh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viên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trong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danh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sách</a:t>
            </a:r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</a:br>
            <a:endParaRPr lang="vi-VN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  <p:bldLst>
      <p:bldP spid="5" grpId="0" build="allAtOnce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Presentation</Application>
  <PresentationFormat>On-screen Show (16:9)</PresentationFormat>
  <Paragraphs>73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Hind</vt:lpstr>
      <vt:lpstr>Calibri</vt:lpstr>
      <vt:lpstr>Calibri</vt:lpstr>
      <vt:lpstr>DengXian</vt:lpstr>
      <vt:lpstr>Segoe Print</vt:lpstr>
      <vt:lpstr>Times New Roman</vt:lpstr>
      <vt:lpstr>Montserrat</vt:lpstr>
      <vt:lpstr>Microsoft YaHei</vt:lpstr>
      <vt:lpstr>Arial Unicode MS</vt:lpstr>
      <vt:lpstr>Dumaine</vt:lpstr>
      <vt:lpstr>Đề tài: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</dc:title>
  <dc:creator>SCN</dc:creator>
  <cp:lastModifiedBy>Phamh</cp:lastModifiedBy>
  <cp:revision>14</cp:revision>
  <dcterms:created xsi:type="dcterms:W3CDTF">2023-12-19T11:16:00Z</dcterms:created>
  <dcterms:modified xsi:type="dcterms:W3CDTF">2023-12-19T20:22:46Z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470F3A698D734C66B07C5651CF5D9DE0_12</vt:lpwstr>
  </property>
  <property fmtid="{D5CDD505-2E9C-101B-9397-08002B2CF9AE}" pid="3" name="KSOProductBuildVer">
    <vt:lpwstr>1033-11.2.0.11225</vt:lpwstr>
  </property>
</Properties>
</file>