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3" r:id="rId27"/>
    <p:sldId id="283" r:id="rId28"/>
    <p:sldId id="284" r:id="rId29"/>
    <p:sldId id="285" r:id="rId30"/>
    <p:sldId id="287" r:id="rId31"/>
    <p:sldId id="288" r:id="rId32"/>
    <p:sldId id="289" r:id="rId33"/>
    <p:sldId id="291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1A359-17EB-448C-B7D5-4BC9B6DE32D0}" v="227" dt="2025-09-28T14:49:08.305"/>
    <p1510:client id="{BAA12C55-BA0A-012E-CC85-0D756B7D437F}" v="15" dt="2025-09-28T14:30:57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94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B Nguyễn Ngọc Tâm" userId="f6612cd7-d965-4eb6-9c7d-f30b2a8f54ed" providerId="ADAL" clId="{E65D48DF-1F99-4FCB-882F-72D8429C26DD}"/>
    <pc:docChg chg="undo custSel mod addSld delSld modSld">
      <pc:chgData name="FB Nguyễn Ngọc Tâm" userId="f6612cd7-d965-4eb6-9c7d-f30b2a8f54ed" providerId="ADAL" clId="{E65D48DF-1F99-4FCB-882F-72D8429C26DD}" dt="2025-09-28T14:56:46.646" v="357" actId="20577"/>
      <pc:docMkLst>
        <pc:docMk/>
      </pc:docMkLst>
      <pc:sldChg chg="modSp mod">
        <pc:chgData name="FB Nguyễn Ngọc Tâm" userId="f6612cd7-d965-4eb6-9c7d-f30b2a8f54ed" providerId="ADAL" clId="{E65D48DF-1F99-4FCB-882F-72D8429C26DD}" dt="2025-09-28T14:31:28.588" v="1" actId="27636"/>
        <pc:sldMkLst>
          <pc:docMk/>
          <pc:sldMk cId="539154509" sldId="256"/>
        </pc:sldMkLst>
        <pc:spChg chg="mod">
          <ac:chgData name="FB Nguyễn Ngọc Tâm" userId="f6612cd7-d965-4eb6-9c7d-f30b2a8f54ed" providerId="ADAL" clId="{E65D48DF-1F99-4FCB-882F-72D8429C26DD}" dt="2025-09-28T14:31:28.588" v="1" actId="27636"/>
          <ac:spMkLst>
            <pc:docMk/>
            <pc:sldMk cId="539154509" sldId="256"/>
            <ac:spMk id="3" creationId="{6C4F304C-77C0-EC52-B36B-E4A8248538E0}"/>
          </ac:spMkLst>
        </pc:spChg>
      </pc:sldChg>
      <pc:sldChg chg="modSp add del mod modClrScheme chgLayout">
        <pc:chgData name="FB Nguyễn Ngọc Tâm" userId="f6612cd7-d965-4eb6-9c7d-f30b2a8f54ed" providerId="ADAL" clId="{E65D48DF-1F99-4FCB-882F-72D8429C26DD}" dt="2025-09-28T14:35:19.367" v="9" actId="2696"/>
        <pc:sldMkLst>
          <pc:docMk/>
          <pc:sldMk cId="3197771087" sldId="257"/>
        </pc:sldMkLst>
        <pc:spChg chg="mod ord">
          <ac:chgData name="FB Nguyễn Ngọc Tâm" userId="f6612cd7-d965-4eb6-9c7d-f30b2a8f54ed" providerId="ADAL" clId="{E65D48DF-1F99-4FCB-882F-72D8429C26DD}" dt="2025-09-28T14:32:06.976" v="6" actId="27636"/>
          <ac:spMkLst>
            <pc:docMk/>
            <pc:sldMk cId="3197771087" sldId="257"/>
            <ac:spMk id="2" creationId="{25321588-FFE7-1A13-8D25-B54934D11F6F}"/>
          </ac:spMkLst>
        </pc:spChg>
        <pc:spChg chg="mod ord">
          <ac:chgData name="FB Nguyễn Ngọc Tâm" userId="f6612cd7-d965-4eb6-9c7d-f30b2a8f54ed" providerId="ADAL" clId="{E65D48DF-1F99-4FCB-882F-72D8429C26DD}" dt="2025-09-28T14:32:09.824" v="7" actId="113"/>
          <ac:spMkLst>
            <pc:docMk/>
            <pc:sldMk cId="3197771087" sldId="257"/>
            <ac:spMk id="3" creationId="{44C8F1C7-1DD1-27FE-8777-BFB10F1CA116}"/>
          </ac:spMkLst>
        </pc:spChg>
      </pc:sldChg>
      <pc:sldChg chg="addSp delSp modSp new mod">
        <pc:chgData name="FB Nguyễn Ngọc Tâm" userId="f6612cd7-d965-4eb6-9c7d-f30b2a8f54ed" providerId="ADAL" clId="{E65D48DF-1F99-4FCB-882F-72D8429C26DD}" dt="2025-09-28T14:39:22.303" v="31" actId="11"/>
        <pc:sldMkLst>
          <pc:docMk/>
          <pc:sldMk cId="2828079894" sldId="258"/>
        </pc:sldMkLst>
        <pc:spChg chg="mod">
          <ac:chgData name="FB Nguyễn Ngọc Tâm" userId="f6612cd7-d965-4eb6-9c7d-f30b2a8f54ed" providerId="ADAL" clId="{E65D48DF-1F99-4FCB-882F-72D8429C26DD}" dt="2025-09-28T14:37:04.959" v="24" actId="20577"/>
          <ac:spMkLst>
            <pc:docMk/>
            <pc:sldMk cId="2828079894" sldId="258"/>
            <ac:spMk id="2" creationId="{5F335083-BB99-53CB-5D00-3320CEFCAE33}"/>
          </ac:spMkLst>
        </pc:spChg>
        <pc:spChg chg="mod">
          <ac:chgData name="FB Nguyễn Ngọc Tâm" userId="f6612cd7-d965-4eb6-9c7d-f30b2a8f54ed" providerId="ADAL" clId="{E65D48DF-1F99-4FCB-882F-72D8429C26DD}" dt="2025-09-28T14:39:22.303" v="31" actId="11"/>
          <ac:spMkLst>
            <pc:docMk/>
            <pc:sldMk cId="2828079894" sldId="258"/>
            <ac:spMk id="3" creationId="{E0C1868E-4935-1C4A-0602-2171CD4E736F}"/>
          </ac:spMkLst>
        </pc:spChg>
        <pc:spChg chg="add del">
          <ac:chgData name="FB Nguyễn Ngọc Tâm" userId="f6612cd7-d965-4eb6-9c7d-f30b2a8f54ed" providerId="ADAL" clId="{E65D48DF-1F99-4FCB-882F-72D8429C26DD}" dt="2025-09-28T14:35:34.975" v="11" actId="22"/>
          <ac:spMkLst>
            <pc:docMk/>
            <pc:sldMk cId="2828079894" sldId="258"/>
            <ac:spMk id="8" creationId="{5C58410A-2C4A-B8D5-5DFF-E0049A66D1B2}"/>
          </ac:spMkLst>
        </pc:spChg>
        <pc:spChg chg="add del">
          <ac:chgData name="FB Nguyễn Ngọc Tâm" userId="f6612cd7-d965-4eb6-9c7d-f30b2a8f54ed" providerId="ADAL" clId="{E65D48DF-1F99-4FCB-882F-72D8429C26DD}" dt="2025-09-28T14:35:36.547" v="13" actId="22"/>
          <ac:spMkLst>
            <pc:docMk/>
            <pc:sldMk cId="2828079894" sldId="258"/>
            <ac:spMk id="10" creationId="{490E1B50-EB7D-056C-A7AF-0910A640AA70}"/>
          </ac:spMkLst>
        </pc:spChg>
      </pc:sldChg>
      <pc:sldChg chg="modSp new mod">
        <pc:chgData name="FB Nguyễn Ngọc Tâm" userId="f6612cd7-d965-4eb6-9c7d-f30b2a8f54ed" providerId="ADAL" clId="{E65D48DF-1F99-4FCB-882F-72D8429C26DD}" dt="2025-09-28T14:47:24.073" v="200" actId="14100"/>
        <pc:sldMkLst>
          <pc:docMk/>
          <pc:sldMk cId="1873943224" sldId="259"/>
        </pc:sldMkLst>
        <pc:spChg chg="mod">
          <ac:chgData name="FB Nguyễn Ngọc Tâm" userId="f6612cd7-d965-4eb6-9c7d-f30b2a8f54ed" providerId="ADAL" clId="{E65D48DF-1F99-4FCB-882F-72D8429C26DD}" dt="2025-09-28T14:43:32.497" v="176"/>
          <ac:spMkLst>
            <pc:docMk/>
            <pc:sldMk cId="1873943224" sldId="259"/>
            <ac:spMk id="2" creationId="{4DF5CF26-46C2-A4FC-BB35-BDDB8C6CA174}"/>
          </ac:spMkLst>
        </pc:spChg>
        <pc:spChg chg="mod">
          <ac:chgData name="FB Nguyễn Ngọc Tâm" userId="f6612cd7-d965-4eb6-9c7d-f30b2a8f54ed" providerId="ADAL" clId="{E65D48DF-1F99-4FCB-882F-72D8429C26DD}" dt="2025-09-28T14:47:24.073" v="200" actId="14100"/>
          <ac:spMkLst>
            <pc:docMk/>
            <pc:sldMk cId="1873943224" sldId="259"/>
            <ac:spMk id="3" creationId="{8AD49297-95C2-1FFA-01ED-CC902274CC73}"/>
          </ac:spMkLst>
        </pc:spChg>
      </pc:sldChg>
      <pc:sldChg chg="new del">
        <pc:chgData name="FB Nguyễn Ngọc Tâm" userId="f6612cd7-d965-4eb6-9c7d-f30b2a8f54ed" providerId="ADAL" clId="{E65D48DF-1F99-4FCB-882F-72D8429C26DD}" dt="2025-09-28T14:43:33.424" v="177" actId="47"/>
        <pc:sldMkLst>
          <pc:docMk/>
          <pc:sldMk cId="1292661111" sldId="260"/>
        </pc:sldMkLst>
      </pc:sldChg>
      <pc:sldChg chg="addSp delSp modSp add mod">
        <pc:chgData name="FB Nguyễn Ngọc Tâm" userId="f6612cd7-d965-4eb6-9c7d-f30b2a8f54ed" providerId="ADAL" clId="{E65D48DF-1F99-4FCB-882F-72D8429C26DD}" dt="2025-09-28T14:47:16.816" v="198" actId="12"/>
        <pc:sldMkLst>
          <pc:docMk/>
          <pc:sldMk cId="1366601874" sldId="260"/>
        </pc:sldMkLst>
        <pc:spChg chg="add del mod">
          <ac:chgData name="FB Nguyễn Ngọc Tâm" userId="f6612cd7-d965-4eb6-9c7d-f30b2a8f54ed" providerId="ADAL" clId="{E65D48DF-1F99-4FCB-882F-72D8429C26DD}" dt="2025-09-28T14:47:16.816" v="198" actId="12"/>
          <ac:spMkLst>
            <pc:docMk/>
            <pc:sldMk cId="1366601874" sldId="260"/>
            <ac:spMk id="3" creationId="{9F9CB6C0-8B6F-7447-881C-DC518A605A93}"/>
          </ac:spMkLst>
        </pc:spChg>
        <pc:spChg chg="add del">
          <ac:chgData name="FB Nguyễn Ngọc Tâm" userId="f6612cd7-d965-4eb6-9c7d-f30b2a8f54ed" providerId="ADAL" clId="{E65D48DF-1F99-4FCB-882F-72D8429C26DD}" dt="2025-09-28T14:43:50.888" v="183" actId="22"/>
          <ac:spMkLst>
            <pc:docMk/>
            <pc:sldMk cId="1366601874" sldId="260"/>
            <ac:spMk id="9" creationId="{A29B1D8B-C4A1-3DF9-6BBB-AF4ED4C3E860}"/>
          </ac:spMkLst>
        </pc:spChg>
        <pc:picChg chg="add del mod ord">
          <ac:chgData name="FB Nguyễn Ngọc Tâm" userId="f6612cd7-d965-4eb6-9c7d-f30b2a8f54ed" providerId="ADAL" clId="{E65D48DF-1F99-4FCB-882F-72D8429C26DD}" dt="2025-09-28T14:43:53.269" v="184" actId="34307"/>
          <ac:picMkLst>
            <pc:docMk/>
            <pc:sldMk cId="1366601874" sldId="260"/>
            <ac:picMk id="7" creationId="{9FD21B89-89B1-BDF7-CA42-F37DAD2C39CF}"/>
          </ac:picMkLst>
        </pc:picChg>
      </pc:sldChg>
      <pc:sldChg chg="modSp add mod">
        <pc:chgData name="FB Nguyễn Ngọc Tâm" userId="f6612cd7-d965-4eb6-9c7d-f30b2a8f54ed" providerId="ADAL" clId="{E65D48DF-1F99-4FCB-882F-72D8429C26DD}" dt="2025-09-28T14:47:11.505" v="197" actId="12"/>
        <pc:sldMkLst>
          <pc:docMk/>
          <pc:sldMk cId="1060509496" sldId="261"/>
        </pc:sldMkLst>
        <pc:spChg chg="mod">
          <ac:chgData name="FB Nguyễn Ngọc Tâm" userId="f6612cd7-d965-4eb6-9c7d-f30b2a8f54ed" providerId="ADAL" clId="{E65D48DF-1F99-4FCB-882F-72D8429C26DD}" dt="2025-09-28T14:47:11.505" v="197" actId="12"/>
          <ac:spMkLst>
            <pc:docMk/>
            <pc:sldMk cId="1060509496" sldId="261"/>
            <ac:spMk id="3" creationId="{02074EFC-37C0-7866-7392-BC52CB1F3C62}"/>
          </ac:spMkLst>
        </pc:spChg>
      </pc:sldChg>
      <pc:sldChg chg="new del">
        <pc:chgData name="FB Nguyễn Ngọc Tâm" userId="f6612cd7-d965-4eb6-9c7d-f30b2a8f54ed" providerId="ADAL" clId="{E65D48DF-1F99-4FCB-882F-72D8429C26DD}" dt="2025-09-28T14:45:35.644" v="189" actId="680"/>
        <pc:sldMkLst>
          <pc:docMk/>
          <pc:sldMk cId="3723246304" sldId="261"/>
        </pc:sldMkLst>
      </pc:sldChg>
      <pc:sldChg chg="addSp delSp modSp new mod modClrScheme chgLayout">
        <pc:chgData name="FB Nguyễn Ngọc Tâm" userId="f6612cd7-d965-4eb6-9c7d-f30b2a8f54ed" providerId="ADAL" clId="{E65D48DF-1F99-4FCB-882F-72D8429C26DD}" dt="2025-09-28T14:56:01.284" v="262" actId="14100"/>
        <pc:sldMkLst>
          <pc:docMk/>
          <pc:sldMk cId="2300868970" sldId="262"/>
        </pc:sldMkLst>
        <pc:spChg chg="mod ord">
          <ac:chgData name="FB Nguyễn Ngọc Tâm" userId="f6612cd7-d965-4eb6-9c7d-f30b2a8f54ed" providerId="ADAL" clId="{E65D48DF-1F99-4FCB-882F-72D8429C26DD}" dt="2025-09-28T14:55:56.290" v="261" actId="1076"/>
          <ac:spMkLst>
            <pc:docMk/>
            <pc:sldMk cId="2300868970" sldId="262"/>
            <ac:spMk id="2" creationId="{4EFD7CEB-5F09-6D0A-D3C7-FACA1B936AE5}"/>
          </ac:spMkLst>
        </pc:spChg>
        <pc:spChg chg="mod ord">
          <ac:chgData name="FB Nguyễn Ngọc Tâm" userId="f6612cd7-d965-4eb6-9c7d-f30b2a8f54ed" providerId="ADAL" clId="{E65D48DF-1F99-4FCB-882F-72D8429C26DD}" dt="2025-09-28T14:56:01.284" v="262" actId="14100"/>
          <ac:spMkLst>
            <pc:docMk/>
            <pc:sldMk cId="2300868970" sldId="262"/>
            <ac:spMk id="3" creationId="{CE1532DF-623E-12C0-5463-BA2E3E239E1E}"/>
          </ac:spMkLst>
        </pc:spChg>
        <pc:spChg chg="mod ord">
          <ac:chgData name="FB Nguyễn Ngọc Tâm" userId="f6612cd7-d965-4eb6-9c7d-f30b2a8f54ed" providerId="ADAL" clId="{E65D48DF-1F99-4FCB-882F-72D8429C26DD}" dt="2025-09-28T14:54:54.090" v="245" actId="700"/>
          <ac:spMkLst>
            <pc:docMk/>
            <pc:sldMk cId="2300868970" sldId="262"/>
            <ac:spMk id="4" creationId="{DFD8965E-454E-E1EA-5005-7F753AF1838C}"/>
          </ac:spMkLst>
        </pc:spChg>
        <pc:spChg chg="mod ord">
          <ac:chgData name="FB Nguyễn Ngọc Tâm" userId="f6612cd7-d965-4eb6-9c7d-f30b2a8f54ed" providerId="ADAL" clId="{E65D48DF-1F99-4FCB-882F-72D8429C26DD}" dt="2025-09-28T14:54:54.090" v="245" actId="700"/>
          <ac:spMkLst>
            <pc:docMk/>
            <pc:sldMk cId="2300868970" sldId="262"/>
            <ac:spMk id="5" creationId="{19D50ACD-56A2-5A92-FAE2-61075CA9E20B}"/>
          </ac:spMkLst>
        </pc:spChg>
        <pc:spChg chg="mod ord">
          <ac:chgData name="FB Nguyễn Ngọc Tâm" userId="f6612cd7-d965-4eb6-9c7d-f30b2a8f54ed" providerId="ADAL" clId="{E65D48DF-1F99-4FCB-882F-72D8429C26DD}" dt="2025-09-28T14:54:54.090" v="245" actId="700"/>
          <ac:spMkLst>
            <pc:docMk/>
            <pc:sldMk cId="2300868970" sldId="262"/>
            <ac:spMk id="6" creationId="{37E9CC93-1C48-F176-939C-A69E4220E5AF}"/>
          </ac:spMkLst>
        </pc:spChg>
        <pc:spChg chg="add del mod ord">
          <ac:chgData name="FB Nguyễn Ngọc Tâm" userId="f6612cd7-d965-4eb6-9c7d-f30b2a8f54ed" providerId="ADAL" clId="{E65D48DF-1F99-4FCB-882F-72D8429C26DD}" dt="2025-09-28T14:54:35.404" v="242" actId="700"/>
          <ac:spMkLst>
            <pc:docMk/>
            <pc:sldMk cId="2300868970" sldId="262"/>
            <ac:spMk id="7" creationId="{6683D840-381F-E383-D2E6-877DE29946FE}"/>
          </ac:spMkLst>
        </pc:spChg>
        <pc:spChg chg="add del mod ord">
          <ac:chgData name="FB Nguyễn Ngọc Tâm" userId="f6612cd7-d965-4eb6-9c7d-f30b2a8f54ed" providerId="ADAL" clId="{E65D48DF-1F99-4FCB-882F-72D8429C26DD}" dt="2025-09-28T14:54:35.404" v="242" actId="700"/>
          <ac:spMkLst>
            <pc:docMk/>
            <pc:sldMk cId="2300868970" sldId="262"/>
            <ac:spMk id="8" creationId="{8837D3EA-6E8E-4EE1-C2D4-B8E9F344A295}"/>
          </ac:spMkLst>
        </pc:spChg>
        <pc:spChg chg="add del mod ord">
          <ac:chgData name="FB Nguyễn Ngọc Tâm" userId="f6612cd7-d965-4eb6-9c7d-f30b2a8f54ed" providerId="ADAL" clId="{E65D48DF-1F99-4FCB-882F-72D8429C26DD}" dt="2025-09-28T14:54:35.404" v="242" actId="700"/>
          <ac:spMkLst>
            <pc:docMk/>
            <pc:sldMk cId="2300868970" sldId="262"/>
            <ac:spMk id="9" creationId="{61170603-6CF1-EA52-5EC6-AEB5FF225BE3}"/>
          </ac:spMkLst>
        </pc:spChg>
        <pc:spChg chg="add del mod ord">
          <ac:chgData name="FB Nguyễn Ngọc Tâm" userId="f6612cd7-d965-4eb6-9c7d-f30b2a8f54ed" providerId="ADAL" clId="{E65D48DF-1F99-4FCB-882F-72D8429C26DD}" dt="2025-09-28T14:54:42.769" v="244" actId="700"/>
          <ac:spMkLst>
            <pc:docMk/>
            <pc:sldMk cId="2300868970" sldId="262"/>
            <ac:spMk id="10" creationId="{55BF1701-C567-ECFB-2495-2E3F98FC4375}"/>
          </ac:spMkLst>
        </pc:spChg>
        <pc:spChg chg="add del mod">
          <ac:chgData name="FB Nguyễn Ngọc Tâm" userId="f6612cd7-d965-4eb6-9c7d-f30b2a8f54ed" providerId="ADAL" clId="{E65D48DF-1F99-4FCB-882F-72D8429C26DD}" dt="2025-09-28T14:54:27.139" v="238" actId="26606"/>
          <ac:spMkLst>
            <pc:docMk/>
            <pc:sldMk cId="2300868970" sldId="262"/>
            <ac:spMk id="11" creationId="{FCD8D572-5F0B-D6CF-BFD4-1D73E911F108}"/>
          </ac:spMkLst>
        </pc:spChg>
        <pc:spChg chg="add mod ord">
          <ac:chgData name="FB Nguyễn Ngọc Tâm" userId="f6612cd7-d965-4eb6-9c7d-f30b2a8f54ed" providerId="ADAL" clId="{E65D48DF-1F99-4FCB-882F-72D8429C26DD}" dt="2025-09-28T14:55:09.387" v="249" actId="14100"/>
          <ac:spMkLst>
            <pc:docMk/>
            <pc:sldMk cId="2300868970" sldId="262"/>
            <ac:spMk id="12" creationId="{7B453ECD-2124-20BA-16FC-3A7D2BE7C44C}"/>
          </ac:spMkLst>
        </pc:spChg>
      </pc:sldChg>
      <pc:sldChg chg="add del">
        <pc:chgData name="FB Nguyễn Ngọc Tâm" userId="f6612cd7-d965-4eb6-9c7d-f30b2a8f54ed" providerId="ADAL" clId="{E65D48DF-1F99-4FCB-882F-72D8429C26DD}" dt="2025-09-28T14:47:34.469" v="202" actId="2890"/>
        <pc:sldMkLst>
          <pc:docMk/>
          <pc:sldMk cId="3542418292" sldId="262"/>
        </pc:sldMkLst>
      </pc:sldChg>
      <pc:sldChg chg="addSp modSp add mod modClrScheme chgLayout">
        <pc:chgData name="FB Nguyễn Ngọc Tâm" userId="f6612cd7-d965-4eb6-9c7d-f30b2a8f54ed" providerId="ADAL" clId="{E65D48DF-1F99-4FCB-882F-72D8429C26DD}" dt="2025-09-28T14:55:47.866" v="259" actId="1076"/>
        <pc:sldMkLst>
          <pc:docMk/>
          <pc:sldMk cId="3396236990" sldId="263"/>
        </pc:sldMkLst>
        <pc:spChg chg="mod ord">
          <ac:chgData name="FB Nguyễn Ngọc Tâm" userId="f6612cd7-d965-4eb6-9c7d-f30b2a8f54ed" providerId="ADAL" clId="{E65D48DF-1F99-4FCB-882F-72D8429C26DD}" dt="2025-09-28T14:55:47.866" v="259" actId="1076"/>
          <ac:spMkLst>
            <pc:docMk/>
            <pc:sldMk cId="3396236990" sldId="263"/>
            <ac:spMk id="2" creationId="{BA316ECE-F534-EFAD-6C0F-CCA2D02E813C}"/>
          </ac:spMkLst>
        </pc:spChg>
        <pc:spChg chg="mod ord">
          <ac:chgData name="FB Nguyễn Ngọc Tâm" userId="f6612cd7-d965-4eb6-9c7d-f30b2a8f54ed" providerId="ADAL" clId="{E65D48DF-1F99-4FCB-882F-72D8429C26DD}" dt="2025-09-28T14:55:35.396" v="257" actId="14100"/>
          <ac:spMkLst>
            <pc:docMk/>
            <pc:sldMk cId="3396236990" sldId="263"/>
            <ac:spMk id="3" creationId="{8B8FA307-B90B-4B2D-4F5D-502D52CC5DF5}"/>
          </ac:spMkLst>
        </pc:spChg>
        <pc:spChg chg="mod ord">
          <ac:chgData name="FB Nguyễn Ngọc Tâm" userId="f6612cd7-d965-4eb6-9c7d-f30b2a8f54ed" providerId="ADAL" clId="{E65D48DF-1F99-4FCB-882F-72D8429C26DD}" dt="2025-09-28T14:55:16.871" v="250" actId="700"/>
          <ac:spMkLst>
            <pc:docMk/>
            <pc:sldMk cId="3396236990" sldId="263"/>
            <ac:spMk id="4" creationId="{C8C453E8-1EA2-CB65-B278-273163015FB8}"/>
          </ac:spMkLst>
        </pc:spChg>
        <pc:spChg chg="mod ord">
          <ac:chgData name="FB Nguyễn Ngọc Tâm" userId="f6612cd7-d965-4eb6-9c7d-f30b2a8f54ed" providerId="ADAL" clId="{E65D48DF-1F99-4FCB-882F-72D8429C26DD}" dt="2025-09-28T14:55:16.871" v="250" actId="700"/>
          <ac:spMkLst>
            <pc:docMk/>
            <pc:sldMk cId="3396236990" sldId="263"/>
            <ac:spMk id="5" creationId="{184E34F7-5008-EBE2-0961-B2EFF62D9200}"/>
          </ac:spMkLst>
        </pc:spChg>
        <pc:spChg chg="mod ord">
          <ac:chgData name="FB Nguyễn Ngọc Tâm" userId="f6612cd7-d965-4eb6-9c7d-f30b2a8f54ed" providerId="ADAL" clId="{E65D48DF-1F99-4FCB-882F-72D8429C26DD}" dt="2025-09-28T14:55:16.871" v="250" actId="700"/>
          <ac:spMkLst>
            <pc:docMk/>
            <pc:sldMk cId="3396236990" sldId="263"/>
            <ac:spMk id="6" creationId="{E09A18E7-47EC-DFF1-292A-482A962FE253}"/>
          </ac:spMkLst>
        </pc:spChg>
        <pc:spChg chg="add mod ord">
          <ac:chgData name="FB Nguyễn Ngọc Tâm" userId="f6612cd7-d965-4eb6-9c7d-f30b2a8f54ed" providerId="ADAL" clId="{E65D48DF-1F99-4FCB-882F-72D8429C26DD}" dt="2025-09-28T14:55:20.122" v="252" actId="14100"/>
          <ac:spMkLst>
            <pc:docMk/>
            <pc:sldMk cId="3396236990" sldId="263"/>
            <ac:spMk id="7" creationId="{C9C2F62D-112C-07AF-CA9A-A69C01EF4AD2}"/>
          </ac:spMkLst>
        </pc:spChg>
      </pc:sldChg>
      <pc:sldChg chg="new del">
        <pc:chgData name="FB Nguyễn Ngọc Tâm" userId="f6612cd7-d965-4eb6-9c7d-f30b2a8f54ed" providerId="ADAL" clId="{E65D48DF-1F99-4FCB-882F-72D8429C26DD}" dt="2025-09-28T14:48:53.520" v="233" actId="680"/>
        <pc:sldMkLst>
          <pc:docMk/>
          <pc:sldMk cId="3543618424" sldId="263"/>
        </pc:sldMkLst>
      </pc:sldChg>
      <pc:sldChg chg="modSp add mod">
        <pc:chgData name="FB Nguyễn Ngọc Tâm" userId="f6612cd7-d965-4eb6-9c7d-f30b2a8f54ed" providerId="ADAL" clId="{E65D48DF-1F99-4FCB-882F-72D8429C26DD}" dt="2025-09-28T14:56:46.646" v="357" actId="20577"/>
        <pc:sldMkLst>
          <pc:docMk/>
          <pc:sldMk cId="3654745682" sldId="264"/>
        </pc:sldMkLst>
        <pc:spChg chg="mod">
          <ac:chgData name="FB Nguyễn Ngọc Tâm" userId="f6612cd7-d965-4eb6-9c7d-f30b2a8f54ed" providerId="ADAL" clId="{E65D48DF-1F99-4FCB-882F-72D8429C26DD}" dt="2025-09-28T14:56:46.646" v="357" actId="20577"/>
          <ac:spMkLst>
            <pc:docMk/>
            <pc:sldMk cId="3654745682" sldId="264"/>
            <ac:spMk id="3" creationId="{46178472-BD3C-C037-D98A-AF40181EC882}"/>
          </ac:spMkLst>
        </pc:spChg>
      </pc:sldChg>
    </pc:docChg>
  </pc:docChgLst>
  <pc:docChgLst>
    <pc:chgData name="FB Nguyễn Ngọc Tâm" userId="S::nguyenngoctam0332003@wishmeluck.onmicrosoft.com::f6612cd7-d965-4eb6-9c7d-f30b2a8f54ed" providerId="AD" clId="Web-{BAA12C55-BA0A-012E-CC85-0D756B7D437F}"/>
    <pc:docChg chg="modSld">
      <pc:chgData name="FB Nguyễn Ngọc Tâm" userId="S::nguyenngoctam0332003@wishmeluck.onmicrosoft.com::f6612cd7-d965-4eb6-9c7d-f30b2a8f54ed" providerId="AD" clId="Web-{BAA12C55-BA0A-012E-CC85-0D756B7D437F}" dt="2025-09-28T14:30:57.295" v="14" actId="14100"/>
      <pc:docMkLst>
        <pc:docMk/>
      </pc:docMkLst>
      <pc:sldChg chg="addSp delSp modSp">
        <pc:chgData name="FB Nguyễn Ngọc Tâm" userId="S::nguyenngoctam0332003@wishmeluck.onmicrosoft.com::f6612cd7-d965-4eb6-9c7d-f30b2a8f54ed" providerId="AD" clId="Web-{BAA12C55-BA0A-012E-CC85-0D756B7D437F}" dt="2025-09-28T14:30:57.295" v="14" actId="14100"/>
        <pc:sldMkLst>
          <pc:docMk/>
          <pc:sldMk cId="539154509" sldId="256"/>
        </pc:sldMkLst>
        <pc:spChg chg="mod">
          <ac:chgData name="FB Nguyễn Ngọc Tâm" userId="S::nguyenngoctam0332003@wishmeluck.onmicrosoft.com::f6612cd7-d965-4eb6-9c7d-f30b2a8f54ed" providerId="AD" clId="Web-{BAA12C55-BA0A-012E-CC85-0D756B7D437F}" dt="2025-09-28T14:30:57.295" v="14" actId="14100"/>
          <ac:spMkLst>
            <pc:docMk/>
            <pc:sldMk cId="539154509" sldId="256"/>
            <ac:spMk id="2" creationId="{3F2CEA13-4ABA-1C18-04B3-420CF387239A}"/>
          </ac:spMkLst>
        </pc:spChg>
        <pc:spChg chg="add del mod">
          <ac:chgData name="FB Nguyễn Ngọc Tâm" userId="S::nguyenngoctam0332003@wishmeluck.onmicrosoft.com::f6612cd7-d965-4eb6-9c7d-f30b2a8f54ed" providerId="AD" clId="Web-{BAA12C55-BA0A-012E-CC85-0D756B7D437F}" dt="2025-09-28T14:30:25.170" v="3"/>
          <ac:spMkLst>
            <pc:docMk/>
            <pc:sldMk cId="539154509" sldId="256"/>
            <ac:spMk id="4" creationId="{5BEBC8D9-8657-722D-8BB7-1E6F45B1F598}"/>
          </ac:spMkLst>
        </pc:spChg>
        <pc:spChg chg="add del mod">
          <ac:chgData name="FB Nguyễn Ngọc Tâm" userId="S::nguyenngoctam0332003@wishmeluck.onmicrosoft.com::f6612cd7-d965-4eb6-9c7d-f30b2a8f54ed" providerId="AD" clId="Web-{BAA12C55-BA0A-012E-CC85-0D756B7D437F}" dt="2025-09-28T14:30:31.998" v="7"/>
          <ac:spMkLst>
            <pc:docMk/>
            <pc:sldMk cId="539154509" sldId="256"/>
            <ac:spMk id="5" creationId="{6BA01DB7-0FDF-BEF1-73BE-AC3D910B95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7E80-8391-4F66-A492-FC642785E5E6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C9A5-84CB-4590-B4E7-03F3BC0C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FontTx/>
              <a:buNone/>
              <a:defRPr/>
            </a:lvl1pPr>
            <a:lvl2pPr marL="457245" indent="0" algn="just">
              <a:buFontTx/>
              <a:buNone/>
              <a:defRPr/>
            </a:lvl2pPr>
            <a:lvl3pPr marL="914491" indent="0" algn="just">
              <a:buFontTx/>
              <a:buNone/>
              <a:defRPr/>
            </a:lvl3pPr>
            <a:lvl4pPr marL="1371737" indent="0" algn="just">
              <a:buFontTx/>
              <a:buNone/>
              <a:defRPr/>
            </a:lvl4pPr>
            <a:lvl5pPr marL="1828983" indent="0" algn="just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04/10/2025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04/10/2025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04/10/2025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  <p:pic>
        <p:nvPicPr>
          <p:cNvPr id="9" name="Picture 8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1F84E451-A81F-AB53-8B68-037D26E3E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4" y="186586"/>
            <a:ext cx="3931920" cy="7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0" indent="0" algn="l" defTabSz="914492" rtl="0" eaLnBrk="1" latinLnBrk="0" hangingPunct="1">
        <a:lnSpc>
          <a:spcPct val="90000"/>
        </a:lnSpc>
        <a:spcBef>
          <a:spcPts val="1000"/>
        </a:spcBef>
        <a:buFontTx/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45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91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737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828983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A13-4ABA-1C18-04B3-420CF387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24" y="1802301"/>
            <a:ext cx="12027876" cy="163732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/>
                <a:ea typeface="Segoe UI Black"/>
                <a:cs typeface="Times New Roman"/>
              </a:rPr>
              <a:t>Thiết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kế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&amp;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Triển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khai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Hệ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thống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Data Warehouse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cho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Bán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hàng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Đa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Nền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tảng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304C-77C0-EC52-B36B-E4A82485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Sinh </a:t>
            </a:r>
            <a:r>
              <a:rPr lang="vi-VN" dirty="0"/>
              <a:t>viên thực hiện: Nguyễn Ngọc Tâm</a:t>
            </a:r>
          </a:p>
          <a:p>
            <a:r>
              <a:rPr lang="vi-VN" dirty="0"/>
              <a:t>MSSV: 2151040051</a:t>
            </a:r>
            <a:endParaRPr lang="en-US" dirty="0"/>
          </a:p>
          <a:p>
            <a:r>
              <a:rPr lang="vi-VN" dirty="0"/>
              <a:t>GVHD: Nguyễn Văn Chiến</a:t>
            </a:r>
            <a:endParaRPr lang="en-US" dirty="0"/>
          </a:p>
          <a:p>
            <a:r>
              <a:rPr lang="vi-VN" dirty="0"/>
              <a:t>Khoa CNTT ĐH GTVT TP.HCM</a:t>
            </a:r>
            <a:endParaRPr lang="en-US" dirty="0"/>
          </a:p>
          <a:p>
            <a:r>
              <a:rPr lang="vi-VN" dirty="0"/>
              <a:t>Năm: 2025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28B6-2E7D-35C3-2042-F8C74EAA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2C488E-4E1A-BC01-74E3-85761CF5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TMDT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F26468-A6BB-7057-1235-18CAB4D7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0939272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Thực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thể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chính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orders,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order_items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products, customers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order_channel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shipment, payment, discount, brand, category,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sub_category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31AF0-D813-256E-5C0C-4C2DB884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9018E-AC12-F497-0A00-0879DC35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E19B-6D7E-9820-0C6A-05C96B26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0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6762A-09BB-A982-F94A-2DA3519D6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3509B9-406C-F4BC-A172-F88A6583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TMDT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2F74A2-3EAA-2BF2-823B-CF73F88E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0939272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JSON từ API và bảng quan hệ từ CSDL khác; khác biệt schema giữa các sàn/hệ thống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Đồng bộ dữ liệu giữa các CSDL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A1514-4D4C-DDDB-5471-20DBBD1E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3B5C-9D22-0F19-FC0F-3B6ACC71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4900-B85C-10E0-85D0-46F3D17C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0DC62-722B-0C2F-DD0D-87AA336C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9303A5-9A26-78B9-B9F2-70DEDB04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TMDT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EE9F46-F7F6-AF69-1488-63049830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0939272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Yêu cầu: chuẩn hóa và hợp nhất để phân tích chéo kênh/thời gian/sản phẩm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6DD6-9B33-6916-42CD-C4A3445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7803-2D8A-418A-ECAD-3F00FE37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7299E-4D7C-4E30-50E9-10D6AC1D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9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4FEB1-4325-7AC1-10E2-CF28E44C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FF5F1F-5526-994C-74E2-83E78C3D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884234"/>
            <a:ext cx="3932237" cy="685800"/>
          </a:xfrm>
        </p:spPr>
        <p:txBody>
          <a:bodyPr/>
          <a:lstStyle/>
          <a:p>
            <a:r>
              <a:rPr lang="vi-VN" dirty="0"/>
              <a:t>ETL vs ELT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380BF7-49D7-01E0-EB9B-34E6F847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225" y="2057400"/>
            <a:ext cx="4781550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ETL: Transform trước khi Load; phù hợp hệ truyền thống; khó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C52A-9369-B920-108A-3C1D5251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47E5-54B5-0296-D50C-EC7EFE26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B157-4B73-B978-6267-F6960559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13</a:t>
            </a:fld>
            <a:endParaRPr lang="en-GB"/>
          </a:p>
        </p:txBody>
      </p:sp>
      <p:pic>
        <p:nvPicPr>
          <p:cNvPr id="11" name="Picture 10" descr="Diagram illustrating the ETL process: Extract data from multiple sources, Transform data in a stagin…">
            <a:extLst>
              <a:ext uri="{FF2B5EF4-FFF2-40B4-BE49-F238E27FC236}">
                <a16:creationId xmlns:a16="http://schemas.microsoft.com/office/drawing/2014/main" id="{08BD595C-9CEC-5E4F-C941-4C92EA09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86" y="989012"/>
            <a:ext cx="7001733" cy="4672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8224-E3BC-7B24-316B-1720383C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7243F6-1101-CAFC-1C29-22C84EA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884234"/>
            <a:ext cx="3932237" cy="685800"/>
          </a:xfrm>
        </p:spPr>
        <p:txBody>
          <a:bodyPr/>
          <a:lstStyle/>
          <a:p>
            <a:r>
              <a:rPr lang="vi-VN" dirty="0"/>
              <a:t>ETL vs ELT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AE1FA0-3FEE-AB11-4DEC-D7D3F7E0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225" y="2057400"/>
            <a:ext cx="4781550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ELT: Load dữ liệu thô → Transform trong kho dữ liệu (DW); linh hoạt, giữ nguyên dữ liệu gốc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A66C-BF6B-252B-BB27-7EDF796A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929B-89A6-7274-D843-36E04737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80B9-5841-0CF5-31F7-81542CFB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 descr="Illustration showing the 3 steps of an ELT data pipeline which are extract, load, and transform.">
            <a:extLst>
              <a:ext uri="{FF2B5EF4-FFF2-40B4-BE49-F238E27FC236}">
                <a16:creationId xmlns:a16="http://schemas.microsoft.com/office/drawing/2014/main" id="{C560ADD6-F17D-8654-61E5-49B3FD422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79" y="1111965"/>
            <a:ext cx="6894730" cy="4855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61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BB8C5B-87CD-3B03-A439-1C8D48F7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Lý do chọn ELT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7AB378-FCFC-D572-2506-6127091F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Tách biệt quá trình thu thập và xử lý dữ liệu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Lưu trữ dữ liệu thô giúp truy xuất nguồn gốc và tái xử lý khi cần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Tận dụng sức mạnh tính toán của DW cho transform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Linh hoạt trong thay đổi logic transform mà không ảnh hưởng việc thu thập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Phù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hợp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xu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hướng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Big Data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và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cloud computing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9B30-E78C-C385-62F3-6DC6242E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D0FC3-0C00-8373-0249-5F3AA145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40C4-65CC-4BA1-F9BF-91B1222C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2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6DB2C-1AB7-81A3-7CCC-6FC1DD202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6675229-72AA-3F5C-4387-8F05BCDA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6" y="973130"/>
            <a:ext cx="4551359" cy="596904"/>
          </a:xfrm>
        </p:spPr>
        <p:txBody>
          <a:bodyPr>
            <a:normAutofit fontScale="90000"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C118F3-EA31-E3BD-165A-7A88D595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037" y="1700784"/>
            <a:ext cx="4333116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Extract: Gọi API (JSON) và kết nối CSDL (SQL) từ hệ thống khác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64519-85B2-D21D-D836-86BF9A8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F4FEF-4FA8-FB82-6FFA-2F1165C2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077A5-A9AF-1900-0186-C86DEFD3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16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98F160-E81B-4C52-2907-9834BE8E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14" y="1050952"/>
            <a:ext cx="5199172" cy="50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E566-52E7-CE85-7C8A-E4B3ACBC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CD9B69-33BC-8383-C238-22A091CC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6" y="973130"/>
            <a:ext cx="4551359" cy="596904"/>
          </a:xfrm>
        </p:spPr>
        <p:txBody>
          <a:bodyPr>
            <a:normAutofit fontScale="90000"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16D8E6-3ACA-AB2B-544F-CE6514222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037" y="1700784"/>
            <a:ext cx="4333116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Load: Lưu raw JSON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vào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vùng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channel/time) →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chuyển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Parquet (staging)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F1B6-2673-1851-6E21-4FE07A0D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157C-9492-716C-E84B-C363B6AB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0E23-83C3-8E11-EC10-EF2B4C33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9729"/>
            <a:ext cx="2743200" cy="365125"/>
          </a:xfrm>
        </p:spPr>
        <p:txBody>
          <a:bodyPr/>
          <a:lstStyle/>
          <a:p>
            <a:fld id="{AA3D6EC1-CEF0-44B9-AC69-1554EEB371D5}" type="slidenum">
              <a:rPr lang="en-GB" smtClean="0"/>
              <a:t>17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C7342-6394-7239-60DA-A850FF8F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23" y="2414016"/>
            <a:ext cx="6824114" cy="33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7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A71A-9F8F-6187-419A-EC477D9A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7F3F86-AEE1-AE7B-DFD2-77ACD978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6" y="973130"/>
            <a:ext cx="4551359" cy="596904"/>
          </a:xfrm>
        </p:spPr>
        <p:txBody>
          <a:bodyPr>
            <a:normAutofit fontScale="90000"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6273EB-B8AF-C2E6-A129-7C51798E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037" y="1700784"/>
            <a:ext cx="4333116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Transform: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Chuẩn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làm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sạch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ghép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nối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bằng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DuckDB, Power Query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93E0D-CD17-545D-E13A-734EE98C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A243-0BCC-77AC-27E2-FEE462CB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07F50-0D10-CAF0-4908-EC267E32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18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C8CCF5-4EA1-5EBB-5C4A-F28DE6D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69" y="1700784"/>
            <a:ext cx="7118082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E19E3-5C4A-88E6-84A0-33361D7E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51B234-11BB-9FF4-8A89-E9A56737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944768"/>
            <a:ext cx="10515600" cy="767410"/>
          </a:xfrm>
        </p:spPr>
        <p:txBody>
          <a:bodyPr>
            <a:normAutofit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422B2-E5F4-B5BE-8DF0-4DB8430C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16399-02E8-8E93-9CF9-7492012F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260C-F2DE-3890-74A2-BABFC737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19</a:t>
            </a:fld>
            <a:endParaRPr lang="en-GB"/>
          </a:p>
        </p:txBody>
      </p:sp>
      <p:pic>
        <p:nvPicPr>
          <p:cNvPr id="2" name="Content Placeholder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808CE1-7846-7D58-9F15-5B4FA20F2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" t="437" r="-347" b="4875"/>
          <a:stretch>
            <a:fillRect/>
          </a:stretch>
        </p:blipFill>
        <p:spPr bwMode="auto">
          <a:xfrm>
            <a:off x="1159768" y="1712178"/>
            <a:ext cx="9089943" cy="4461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522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083-BB99-53CB-5D00-3320CEF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843"/>
            <a:ext cx="10515600" cy="767410"/>
          </a:xfrm>
        </p:spPr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868E-4935-1C4A-0602-2171CD4E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867"/>
            <a:ext cx="10515600" cy="4001934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 mở đầu: Bối cảnh, mục tiêu, phạm vi, phương pháp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 sở lý thuyết &amp; công nghệ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 tích &amp; thiết kế hệ thống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 khai: Data pipeline, Lưu trũ, API mô phỏng, Docker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Power BI</a:t>
            </a: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27C2-A262-583B-F224-5D8F37AB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56DA-A7A8-B5A6-FFB5-64933EC8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5F40-70A9-5C59-D13A-889A3529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7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177A6-7174-7DEA-70C4-4CDFBD15C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C3C200-8ADE-CEFC-5DB1-A809E682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67" y="989012"/>
            <a:ext cx="4419603" cy="619125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873919-3C50-27D3-DCE5-B8F95A804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425" y="2057400"/>
            <a:ext cx="3686175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Apache Airflow: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Lập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lịch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điều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phối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DAG, retry, log,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giám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sát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FastAPI: API mô phỏng nguồn dữ liệu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6E800-8D58-4BED-E357-4CDA5CFD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8253-0B5A-7A3C-2D0A-21436BFF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FC26C-B27C-3CB9-4373-8F74E563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20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478150-19A1-BF57-7112-E7F7AF26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73" y="914399"/>
            <a:ext cx="7707459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3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2EC27-E72B-FF14-F4F3-5CF08654C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A69FB8-342A-C3C0-9C02-EAC31F4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016004"/>
            <a:ext cx="4648203" cy="523875"/>
          </a:xfrm>
        </p:spPr>
        <p:txBody>
          <a:bodyPr>
            <a:normAutofit fontScale="90000"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F105A4-1539-523B-DCCD-88CB9D1A8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550" y="1539878"/>
            <a:ext cx="4562478" cy="4079871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vi-VN" b="1" kern="100" dirty="0">
                <a:solidFill>
                  <a:srgbClr val="0F4761"/>
                </a:solidFill>
                <a:latin typeface="Aptos Display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S3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-compatible): Object storage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raw/staging/cleaned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pt-BR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Parquet: Lưu trữ theo cột, nén, metadata schema</a:t>
            </a:r>
            <a:endParaRPr lang="vi-VN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pt-BR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DuckDB: Truy vấn/biến đổi trực tiếp trên Parquet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8A24-C99F-9D3A-4347-45FB4809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47BE-2E64-BEAC-A523-44BB789F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C651A-A982-C14D-467E-33784737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2A93B-CF1C-496F-4F69-6CE6DDFC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133475"/>
            <a:ext cx="7277100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26FB6B-4D37-65F0-7949-29D9B2211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3429000"/>
            <a:ext cx="5562600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61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C563-4252-CD18-B884-60CF7D074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0A9AB2-EEB5-53EF-B07C-67111BD5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952500"/>
            <a:ext cx="4610103" cy="571500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4EB00E-827E-2866-79B1-359B4DD9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225" y="1524000"/>
            <a:ext cx="4029075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Power Query (M): ETL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Power BI, validation &amp; transform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cuối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cùng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Power BI: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DAX,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trực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quan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chia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sẻ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7CD3-960E-1E79-005A-77E7866E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9927-8B37-A5E7-CE96-A7F2FC76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31636-B6BB-D6D7-B7C5-09B4836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5A59D-6CBD-FA74-CC87-2481A29E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7527355" cy="36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5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F8DD6-632D-BE76-5814-53FCF66F8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B343E0-B83E-66A5-6819-7157D095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66788"/>
            <a:ext cx="4467228" cy="561975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D2BD1-0662-6D82-397B-334FFA4F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026" y="1528763"/>
            <a:ext cx="4191000" cy="190023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Docker Compose: Container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toàn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bộ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hệ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thống</a:t>
            </a:r>
            <a:endParaRPr lang="en-US" sz="20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4FC7-DED0-0D70-D22A-95077B89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3B18-1A4A-AE63-8E75-FC046838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AD7E-AD61-F5D3-4791-DF8E81AE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EE0B-11A5-0759-5BC1-2BB2BA36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99" y="966788"/>
            <a:ext cx="7582201" cy="39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0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9B55-DD8E-6440-26FA-42B62023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1228230"/>
            <a:ext cx="10515600" cy="767410"/>
          </a:xfrm>
        </p:spPr>
        <p:txBody>
          <a:bodyPr/>
          <a:lstStyle/>
          <a:p>
            <a:r>
              <a:rPr lang="vi-VN" dirty="0"/>
              <a:t>Kiến trúc tổng thể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1A28-769D-C931-E474-A3835899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2175030"/>
            <a:ext cx="11686032" cy="400193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Thành phần: API (giả) &amp; CSDL</a:t>
            </a:r>
            <a:r>
              <a:rPr lang="vi-VN" b="1" kern="100" dirty="0">
                <a:solidFill>
                  <a:srgbClr val="0F4761"/>
                </a:solidFill>
                <a:latin typeface="Aptos Display" panose="020B0004020202020204" pitchFamily="34" charset="0"/>
                <a:ea typeface="Yu Gothic Light" panose="020B0300000000000000" pitchFamily="34" charset="-128"/>
              </a:rPr>
              <a:t> → Airflow → MinIO → DuckDB → 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Power BI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Vận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hành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Docker Compose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khởi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chạy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Postgres, Redis, Webserver, Scheduler, Worker,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FastAPI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Flower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775F-9337-9143-2897-B9FB37BD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B199-F31F-4096-9B55-69AFA93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13AE-8EE5-582F-15AE-03EC18A7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6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F08C7-2F5F-11B3-BF6A-CC6F4858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hình dữ liệu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9734CB-8F66-8B4D-A517-17A38706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fact_orders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order_date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channel_id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status,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total_price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shipping_cost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profit…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fact_order_items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order_item_id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product_id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quantity,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unit_price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discount_amount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amount,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cost_price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…</a:t>
            </a:r>
            <a:endParaRPr lang="en-US" sz="2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dim_products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dim_customers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dim_order_channels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dim_dates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dim_geo_locations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dim_payment_methods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dim_logistics_partners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12FA-352D-B0B4-038B-2246D87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B4D2-1DF1-D5FA-B37F-3A81076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70E8-2D99-3195-CCB2-6FE823AC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6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32C66-3BBA-7E8A-0561-589A51AC1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847102-1436-A221-122C-FDF2360F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38390"/>
            <a:ext cx="10515600" cy="767410"/>
          </a:xfrm>
        </p:spPr>
        <p:txBody>
          <a:bodyPr/>
          <a:lstStyle/>
          <a:p>
            <a:r>
              <a:rPr lang="vi-VN" dirty="0"/>
              <a:t>Mô hình dữ liệu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2AD4-A43B-960C-C657-763C1C57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162A-1225-00BB-F118-AE1BC241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E7C5-1209-9F46-8A97-43065145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D544E3-3C92-C476-1395-5DD7E343A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80" y="1705800"/>
            <a:ext cx="8580039" cy="44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9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22C-B6C7-C942-559A-596C352F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1088136"/>
            <a:ext cx="5468111" cy="969264"/>
          </a:xfrm>
        </p:spPr>
        <p:txBody>
          <a:bodyPr/>
          <a:lstStyle/>
          <a:p>
            <a:r>
              <a:rPr lang="vi-VN" dirty="0"/>
              <a:t>Chiên lược lưu trữ &amp; phân vùng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543DF-BA02-606F-FF17-E0283057D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168" y="2057400"/>
            <a:ext cx="5559551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vùng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theo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data_model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/channel/year/month/day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Ví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dụ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đường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dẫn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datawarehouse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lang="vi-VN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layer=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cleaned/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data_model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=orders/channel=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shopee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/year=2025/month=09/day=20/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data.parquet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Hiệu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ứng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partition pruning, scan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ít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liệu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truy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vấn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nhanh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E9451-0241-EF78-85C6-F48060B4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E20BE-01FF-0512-282E-1ACAD696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F6A3-7BDA-51DB-7C85-1325BA4C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27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6525C2-B473-AE38-7A63-7F112273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105" y="2057400"/>
            <a:ext cx="493463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D4AD-ABE8-6E97-9E3D-3A37F4C4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987429"/>
            <a:ext cx="4919472" cy="731520"/>
          </a:xfrm>
        </p:spPr>
        <p:txBody>
          <a:bodyPr>
            <a:normAutofit/>
          </a:bodyPr>
          <a:lstStyle/>
          <a:p>
            <a:r>
              <a:rPr lang="vi-VN" dirty="0"/>
              <a:t>Extract (Airflow DAGs)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4223C-B95F-CA0E-B078-1F8ADE2D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24" y="1819656"/>
            <a:ext cx="4782312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fetch_json_from_api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endpoint,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save_raw_json_to_minio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extract_from_database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(SQL query)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Orchestration: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TriggerDagRunOperator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logical_date</a:t>
            </a:r>
            <a:endParaRPr lang="en-US" sz="16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D0DE-44DD-62CE-535D-87F148E1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B9CAD-F451-05A2-EC68-C764C364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AAE08-B831-654D-64F8-D1C4B208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AE598-5400-60E4-D56B-6AD99592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03" y="1227769"/>
            <a:ext cx="6987573" cy="4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38A2-0D1C-3537-C4F3-64045DE9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987429"/>
            <a:ext cx="3932237" cy="539496"/>
          </a:xfrm>
        </p:spPr>
        <p:txBody>
          <a:bodyPr/>
          <a:lstStyle/>
          <a:p>
            <a:r>
              <a:rPr lang="en-US" dirty="0"/>
              <a:t>Load &amp; Staging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82D59-F259-485E-A055-1121CEC0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681" y="1618488"/>
            <a:ext cx="4447191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JSON → Parquet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get_yesterday_file_paths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download_all_json_files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parse_json_to_table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convert_to_parquet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Parquet staging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schema,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BytesIO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PyArrow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compression,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union_by_name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8493F-B09C-00BC-8988-14CEBA21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24506-7F23-C986-1AAD-1BA2378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378E-A5F3-D1CA-C87E-B3FA8DD2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E9962-A944-8DF1-651E-595D5BF7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57" y="842966"/>
            <a:ext cx="6382643" cy="51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0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CF26-46C2-A4FC-BB35-BDDB8C6C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Bối cảnh và lý do chọn đề tài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9297-95C2-1FFA-01ED-CC902274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5030"/>
            <a:ext cx="11029545" cy="400193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TMĐT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vi-VN" b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 thời gian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b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Manual Process: Quy trình thủ công trong quản lý tồn kho, vận hành và báo cáo KPI tốn thời gian, dễ sai sót và khó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F0FC-8CA6-DEF6-3078-1A10C5E3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8A0B-6192-7A62-FF0B-7C7A6988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5E93-E2D4-5586-FB95-35434087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4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61283-FF1D-AE1A-A6D5-FDBEBBED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CE24-20AB-C4DE-CDC8-806C725D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849026"/>
            <a:ext cx="4939507" cy="612647"/>
          </a:xfrm>
        </p:spPr>
        <p:txBody>
          <a:bodyPr>
            <a:normAutofit/>
          </a:bodyPr>
          <a:lstStyle/>
          <a:p>
            <a:r>
              <a:rPr lang="en-US" b="1" dirty="0"/>
              <a:t>Transform &amp;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sạch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ADBF-755A-2844-5B95-62FAD86F6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681" y="1618488"/>
            <a:ext cx="4447191" cy="249631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Parquet staging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(DISTINCT),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amount, profit,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cost_price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FA8B-C560-B406-D20B-24021B17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9635-AD4B-CF9A-472F-4CFE7991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1D921-1805-DC10-D533-EDE79FC5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30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A547A2-80B6-3513-E707-63DB4C3D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97" y="1155349"/>
            <a:ext cx="1902533" cy="48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9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18558-D3A5-94F4-A000-792F0C10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F47E-97CA-6EE8-4771-082FE046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&amp; </a:t>
            </a:r>
            <a:r>
              <a:rPr lang="en-US" b="1" dirty="0" err="1"/>
              <a:t>Giám</a:t>
            </a:r>
            <a:r>
              <a:rPr lang="en-US" b="1" dirty="0"/>
              <a:t> </a:t>
            </a:r>
            <a:r>
              <a:rPr lang="en-US" b="1" dirty="0" err="1"/>
              <a:t>sát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7FED9-2BE4-FC66-2CD5-DFCF5914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JSON,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Staging: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Cleaned: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business rules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Airflow UI (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DAG/Task,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log), Flower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Celery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try/except, retry, alert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AB28B-7A30-4545-C65A-AB401CD9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9A8B-E36D-887F-EAAE-F0D778A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F270E-2EF3-276B-C492-4B2EA8BB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2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30BE-A6B7-DD78-80BF-0D104842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968473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Dashboard Power BI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B09B-A66E-63F1-AFAD-2EAC8CDA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F252-4500-1E92-7B06-99A3ECA7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6828-E8F0-FBDC-6A20-F0268E89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E22F8-B915-9B66-3F8E-E0EEF7CDD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4" y="1333598"/>
            <a:ext cx="8886825" cy="49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1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84A0-12A6-1DAB-24BE-4A891E0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12" y="3045295"/>
            <a:ext cx="3533775" cy="767410"/>
          </a:xfrm>
        </p:spPr>
        <p:txBody>
          <a:bodyPr>
            <a:noAutofit/>
          </a:bodyPr>
          <a:lstStyle/>
          <a:p>
            <a:r>
              <a:rPr lang="vi-VN" sz="8800" dirty="0"/>
              <a:t>Demo</a:t>
            </a:r>
            <a:endParaRPr lang="en-US" sz="8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C186-6011-8051-80BD-1CE0F1CD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F02A-9732-D6BF-4828-256354B1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5D33-8A85-B852-6CC9-2F5B6EB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5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144E-5113-628B-0B3F-9B7E8502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1A02-FAB3-F792-E3B1-C753D29C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ELT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pipeline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Airflow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/Parquet,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DuckDB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Power BI </a:t>
            </a:r>
            <a:r>
              <a:rPr lang="vi-VN" b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theo dõi tình hình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B15B-48E5-4A59-18E7-7524AA06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3DF7-4394-9245-E21D-E4908082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D09A-CF12-87C7-691B-88778A71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64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1D3F-C864-F6D9-D2D7-054EF514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2584-31DC-522D-EF08-E66F7997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lý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metadata &amp;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quyền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liệu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Tự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động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báo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cáo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KPI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gửi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định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kỳ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qua email</a:t>
            </a:r>
            <a:endParaRPr lang="vi-VN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Áp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dụng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kỹ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thuật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CDC (Change Data Capture)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để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đồng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bộ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dữ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liệu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theo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thời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gian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thực</a:t>
            </a:r>
            <a:endParaRPr lang="vi-VN" b="1" kern="100" dirty="0">
              <a:solidFill>
                <a:srgbClr val="0F4761"/>
              </a:solidFill>
              <a:latin typeface="Aptos" panose="020B0004020202020204" pitchFamily="34" charset="0"/>
              <a:ea typeface="Yu Gothic Light" panose="020B0300000000000000" pitchFamily="34" charset="-128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Nâng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cấp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kiến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trúc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lên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Data Lakehouse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92C9-CE6F-F784-B13D-BFCFCA0A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4B8B-F333-B17C-3B6B-9F0AFC63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ADF9-7C67-7E26-0249-E25F828C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3D132-8B3B-FC5C-0F45-E1EB8B28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BC2A-CB4A-9942-A784-AF35FEB1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Bối cảnh và lý do chọn đề tài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B6C0-8B6F-7447-881C-DC518A60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Thách thức hiện tại:</a:t>
            </a:r>
            <a:endParaRPr lang="en-US" sz="3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 liệu rải rác, thiếu chuẩn hóa 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⇒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quyết định kinh doanh bị chậm, thiếu chính xác.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 trình báo cáo thủ công tốn thời gian, dễ sai sót, không thể mở rộng.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93EA-B9D1-1571-EB85-CAE73B02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B6A6-7F12-887B-E305-1B67CFBC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336C-5E5C-5C5F-A348-51202AA3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B2BA-F332-1BA0-AE63-8B951A10C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FF47-6547-B610-45A0-264B1AE6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Bối cảnh và lý do chọn đề tài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4EFC-37C0-7866-7392-BC52CB1F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5030"/>
            <a:ext cx="11126821" cy="400193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 cần thiết của Data Warehouse: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một "Single Source of Truth" (Nguồn sự thật duy nhất) để tổng hợp, làm sạch và lưu trữ dữ liệu.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 cấp nền tảng vững chắc cho việc phân tích, báo cáo và ra quyết định dựa trên dữ liệu.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3837-234C-B886-A70C-7DB5E28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637D-8BF5-CB87-9F29-88AAFEC8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EA19-42E9-3F87-C656-F2465A0B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0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7CEB-5F09-6D0A-D3C7-FACA1B93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12"/>
            <a:ext cx="4276958" cy="705255"/>
          </a:xfrm>
        </p:spPr>
        <p:txBody>
          <a:bodyPr/>
          <a:lstStyle/>
          <a:p>
            <a:r>
              <a:rPr lang="vi-VN" dirty="0"/>
              <a:t>Mục tiêu &amp; phạm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32DF-623E-12C0-5463-BA2E3E23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4275367" cy="38115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tổng quát: Xây dựng Data Platform theo mô hình ELT tự động,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Kiến trúc 3 lớp Raw–Staging–Cleaned &amp; mô hình chiều (Fact/Dim)</a:t>
            </a:r>
            <a:endParaRPr lang="en-US" sz="24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965E-454E-E1EA-5005-7F753AF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0ACD-56A2-5A92-FAE2-61075CA9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CC93-1C48-F176-939C-A69E422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70E481-A757-FC15-0ACB-E2881602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38" y="1694267"/>
            <a:ext cx="5791200" cy="1047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874065-331A-9723-03E9-645D9196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35" y="2891752"/>
            <a:ext cx="4620129" cy="31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F254C-5975-CC18-A45A-729E3150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6ECE-F534-EFAD-6C0F-CCA2D02E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7" y="1003603"/>
            <a:ext cx="4578515" cy="676072"/>
          </a:xfrm>
        </p:spPr>
        <p:txBody>
          <a:bodyPr/>
          <a:lstStyle/>
          <a:p>
            <a:r>
              <a:rPr lang="vi-VN" dirty="0"/>
              <a:t>Mục tiêu &amp; phạm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A307-B90B-4B2D-4F5D-502D52CC5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147" y="2057400"/>
            <a:ext cx="4247775" cy="38115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tổng quát: Xây dựng Data Platform theo mô hình ELT tự động,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Pipeline tự động bằng Airflow;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Lưu vào MinIO;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Xử lý bằng DuckDB và Power Query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53E8-1EA2-CB65-B278-27316301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34F7-5008-EBE2-0961-B2EFF62D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18E7-47EC-DFF1-292A-482A962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13858-ED10-3FEB-ECD5-B3131D9C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84" y="1341639"/>
            <a:ext cx="5558580" cy="46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9BB58-5BB1-33DC-B0B7-69DDD0C2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AA65-B54E-656A-36AC-7F31FB2B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7" y="1003603"/>
            <a:ext cx="4578515" cy="676072"/>
          </a:xfrm>
        </p:spPr>
        <p:txBody>
          <a:bodyPr/>
          <a:lstStyle/>
          <a:p>
            <a:r>
              <a:rPr lang="vi-VN" dirty="0"/>
              <a:t>Mục tiêu &amp; phạm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8472-BD3C-C037-D98A-AF40181EC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147" y="2057400"/>
            <a:ext cx="4247775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tổng quát: Xây dựng Data Platform theo mô hình ELT tự động,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Dashboard PowerBI</a:t>
            </a:r>
            <a:endParaRPr lang="en-US" sz="24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5C00-53A1-6927-3100-6A2C7D7F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A023-5C33-6C53-A3C4-29084C5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C3D6-43BB-56C5-51B5-A35F0B46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52" name="Picture 4" descr="Numerro Power BI Sales Template">
            <a:extLst>
              <a:ext uri="{FF2B5EF4-FFF2-40B4-BE49-F238E27FC236}">
                <a16:creationId xmlns:a16="http://schemas.microsoft.com/office/drawing/2014/main" id="{13FD8998-1673-9B13-787B-19CB581C3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" t="10133" r="4959" b="10948"/>
          <a:stretch>
            <a:fillRect/>
          </a:stretch>
        </p:blipFill>
        <p:spPr bwMode="auto">
          <a:xfrm>
            <a:off x="5262662" y="1832835"/>
            <a:ext cx="6695764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4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367C3E-D638-4EEC-EA5E-14158985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1228230"/>
            <a:ext cx="10515600" cy="767410"/>
          </a:xfrm>
        </p:spPr>
        <p:txBody>
          <a:bodyPr/>
          <a:lstStyle/>
          <a:p>
            <a:r>
              <a:rPr lang="vi-VN" dirty="0"/>
              <a:t>Phương pháp Nghiên cứu: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662620-BB31-8041-B4F7-01166EFD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21" y="2175030"/>
            <a:ext cx="11656979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Nghiên cứu: Data Warehouse (DW), ETL vs ELT, công nghệ xử lý &amp; trực quan hóa dữ liệu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 tích–Thiết kế: yêu cầu, kiến trúc, lưu trữ &amp; phân vùng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Thực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nghiệm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–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Đánh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giá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Docker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Compose, Airflow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DAGs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DuckDB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Power BI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2CFD-1B43-DA06-A2FD-B4B0E8FF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04/10/2025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C466-A289-C0AF-8220-1CA11C54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76C6-C767-1941-CF2A-7CCC375E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94859"/>
      </p:ext>
    </p:extLst>
  </p:cSld>
  <p:clrMapOvr>
    <a:masterClrMapping/>
  </p:clrMapOvr>
</p:sld>
</file>

<file path=ppt/theme/theme1.xml><?xml version="1.0" encoding="utf-8"?>
<a:theme xmlns:a="http://schemas.openxmlformats.org/drawingml/2006/main" name="UTH-Slide-Theme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_v2" id="{B57B3C46-F69E-4F32-A0BE-F43C130A983D}" vid="{73CFE558-8CE4-470B-B272-15CF44A13F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UTH-Slide-Theme_v2</Template>
  <TotalTime>991</TotalTime>
  <Words>1885</Words>
  <Application>Microsoft Office PowerPoint</Application>
  <PresentationFormat>Widescreen</PresentationFormat>
  <Paragraphs>241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Cambria Math</vt:lpstr>
      <vt:lpstr>Segoe UI Black</vt:lpstr>
      <vt:lpstr>Times New Roman</vt:lpstr>
      <vt:lpstr>UTH-Slide-Theme_v2</vt:lpstr>
      <vt:lpstr>Thiết kế &amp; Triển khai Hệ thống Data Warehouse cho Bán hàng Đa Nền tảng</vt:lpstr>
      <vt:lpstr>Nội dung</vt:lpstr>
      <vt:lpstr>Bối cảnh và lý do chọn đề tài </vt:lpstr>
      <vt:lpstr>Bối cảnh và lý do chọn đề tài </vt:lpstr>
      <vt:lpstr>Bối cảnh và lý do chọn đề tài </vt:lpstr>
      <vt:lpstr>Mục tiêu &amp; phạm vi</vt:lpstr>
      <vt:lpstr>Mục tiêu &amp; phạm vi</vt:lpstr>
      <vt:lpstr>Mục tiêu &amp; phạm vi</vt:lpstr>
      <vt:lpstr>Phương pháp Nghiên cứu:</vt:lpstr>
      <vt:lpstr>Dữ liệu TMDT</vt:lpstr>
      <vt:lpstr>Dữ liệu TMDT</vt:lpstr>
      <vt:lpstr>Dữ liệu TMDT</vt:lpstr>
      <vt:lpstr>ETL vs ELT</vt:lpstr>
      <vt:lpstr>ETL vs ELT</vt:lpstr>
      <vt:lpstr>Lý do chọn ELT</vt:lpstr>
      <vt:lpstr>Quy trình ELT tổng quát</vt:lpstr>
      <vt:lpstr>Quy trình ELT tổng quát</vt:lpstr>
      <vt:lpstr>Quy trình ELT tổng quát</vt:lpstr>
      <vt:lpstr>Quy trình ELT tổng quát</vt:lpstr>
      <vt:lpstr>Công nghệ sử dụng</vt:lpstr>
      <vt:lpstr>Công nghệ sử dụng</vt:lpstr>
      <vt:lpstr>Công nghệ sử dụng</vt:lpstr>
      <vt:lpstr>Công nghệ sử dụng</vt:lpstr>
      <vt:lpstr>Kiến trúc tổng thể hệ thống</vt:lpstr>
      <vt:lpstr>Mô hình dữ liệu</vt:lpstr>
      <vt:lpstr>Mô hình dữ liệu</vt:lpstr>
      <vt:lpstr>Chiên lược lưu trữ &amp; phân vùng</vt:lpstr>
      <vt:lpstr>Extract (Airflow DAGs)</vt:lpstr>
      <vt:lpstr>Load &amp; Staging</vt:lpstr>
      <vt:lpstr>Transform &amp; Làm sạch</vt:lpstr>
      <vt:lpstr>Chất lượng dữ liệu &amp; Giám sát</vt:lpstr>
      <vt:lpstr>Dashboard Power BI</vt:lpstr>
      <vt:lpstr>Demo</vt:lpstr>
      <vt:lpstr>Kết quả đạt được</vt:lpstr>
      <vt:lpstr>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- Bùi Dương Thế - 2001201093</dc:creator>
  <cp:lastModifiedBy>2151040051 - Nguyễn Ngọc  Tâm - DV21</cp:lastModifiedBy>
  <cp:revision>20</cp:revision>
  <dcterms:created xsi:type="dcterms:W3CDTF">2024-10-27T02:21:01Z</dcterms:created>
  <dcterms:modified xsi:type="dcterms:W3CDTF">2025-10-04T09:32:31Z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2025-09-28T14:31:29Z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19032ee3-36df-46c1-8579-3c48cd5159e5</vt:lpwstr>
  </property>
  <property fmtid="{D5CDD505-2E9C-101B-9397-08002B2CF9AE}" pid="7" name="MSIP_Label_defa4170-0d19-0005-0004-bc88714345d2_ActionId">
    <vt:lpwstr>a1426c6f-93b9-4cc1-9719-76db11d45d74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