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24"/>
  </p:notesMasterIdLst>
  <p:handoutMasterIdLst>
    <p:handoutMasterId r:id="rId25"/>
  </p:handoutMasterIdLst>
  <p:sldIdLst>
    <p:sldId id="256" r:id="rId4"/>
    <p:sldId id="356" r:id="rId5"/>
    <p:sldId id="354" r:id="rId6"/>
    <p:sldId id="300" r:id="rId7"/>
    <p:sldId id="365" r:id="rId8"/>
    <p:sldId id="366" r:id="rId9"/>
    <p:sldId id="363" r:id="rId10"/>
    <p:sldId id="367" r:id="rId11"/>
    <p:sldId id="357" r:id="rId12"/>
    <p:sldId id="364" r:id="rId13"/>
    <p:sldId id="358" r:id="rId14"/>
    <p:sldId id="359" r:id="rId15"/>
    <p:sldId id="360" r:id="rId16"/>
    <p:sldId id="361" r:id="rId17"/>
    <p:sldId id="362" r:id="rId18"/>
    <p:sldId id="368" r:id="rId19"/>
    <p:sldId id="369" r:id="rId20"/>
    <p:sldId id="350" r:id="rId21"/>
    <p:sldId id="316" r:id="rId22"/>
    <p:sldId id="260" r:id="rId23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143"/>
    <a:srgbClr val="F58322"/>
    <a:srgbClr val="FC92A1"/>
    <a:srgbClr val="CC99FF"/>
    <a:srgbClr val="FF9900"/>
    <a:srgbClr val="FF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74" autoAdjust="0"/>
    <p:restoredTop sz="89233" autoAdjust="0"/>
  </p:normalViewPr>
  <p:slideViewPr>
    <p:cSldViewPr snapToGrid="0">
      <p:cViewPr varScale="1">
        <p:scale>
          <a:sx n="99" d="100"/>
          <a:sy n="99" d="100"/>
        </p:scale>
        <p:origin x="1212" y="90"/>
      </p:cViewPr>
      <p:guideLst>
        <p:guide orient="horz" pos="232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883D4-1283-40D6-B6A4-1176FB2BFF64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D5B10-8F43-4373-8D50-402AB68AD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429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AA91F-5C3B-4DB5-8387-C091B248C10D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C5BD3-70EF-4C81-AC92-C9BD14DB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403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48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09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Không thống kê đ</a:t>
            </a:r>
            <a:r>
              <a:rPr lang="vi-VN"/>
              <a:t>ư</a:t>
            </a:r>
            <a:r>
              <a:rPr lang="en-US"/>
              <a:t>ợc trong học kỳ bao nhiêu sv quên tài khoản ngân hàng, mất thẻ sv, quên mật khẩu online, quên email,…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32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90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43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22A52-DCF9-4790-BCF7-59F758A67F2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18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84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76371D3-4FF4-4780-8DCC-1A9DD3FBADB1}"/>
              </a:ext>
            </a:extLst>
          </p:cNvPr>
          <p:cNvSpPr/>
          <p:nvPr/>
        </p:nvSpPr>
        <p:spPr>
          <a:xfrm>
            <a:off x="4" y="10323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accent1">
              <a:lumMod val="9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F11E1C-D40B-4E44-841A-CDC5A1A8CE5D}"/>
              </a:ext>
            </a:extLst>
          </p:cNvPr>
          <p:cNvSpPr/>
          <p:nvPr userDrawn="1"/>
        </p:nvSpPr>
        <p:spPr>
          <a:xfrm>
            <a:off x="0" y="5670210"/>
            <a:ext cx="12192000" cy="1187791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72920181-2924-4E1F-891D-E75A99509C25}"/>
              </a:ext>
            </a:extLst>
          </p:cNvPr>
          <p:cNvSpPr/>
          <p:nvPr userDrawn="1"/>
        </p:nvSpPr>
        <p:spPr>
          <a:xfrm>
            <a:off x="-1" y="0"/>
            <a:ext cx="428723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3205316" y="535022"/>
            <a:ext cx="3889913" cy="3542051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</p:spPr>
        <p:txBody>
          <a:bodyPr tIns="540000"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/>
              <a:t>Insert Your Image</a:t>
            </a:r>
            <a:endParaRPr lang="ko-KR" altLang="en-US"/>
          </a:p>
          <a:p>
            <a:endParaRPr lang="ko-KR" altLang="en-US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7244568" y="2025072"/>
            <a:ext cx="2628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/>
              <a:t>Insert Your Image</a:t>
            </a:r>
            <a:endParaRPr lang="ko-KR" altLang="en-US"/>
          </a:p>
          <a:p>
            <a:endParaRPr lang="ko-KR" alt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467228" y="4260714"/>
            <a:ext cx="2628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/>
              <a:t>Insert Your Image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79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CAD834A1-2664-485F-A4FD-2D93E8FE03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530330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15433" y="-1209"/>
            <a:ext cx="2810375" cy="52227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718247" y="1635276"/>
            <a:ext cx="2810375" cy="52227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251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-2915" y="0"/>
            <a:ext cx="12196373" cy="6858002"/>
          </a:xfrm>
          <a:custGeom>
            <a:avLst/>
            <a:gdLst>
              <a:gd name="connsiteX0" fmla="*/ 5519956 w 9169167"/>
              <a:gd name="connsiteY0" fmla="*/ 8389 h 6115574"/>
              <a:gd name="connsiteX1" fmla="*/ 0 w 9169167"/>
              <a:gd name="connsiteY1" fmla="*/ 4563611 h 6115574"/>
              <a:gd name="connsiteX2" fmla="*/ 16778 w 9169167"/>
              <a:gd name="connsiteY2" fmla="*/ 6098796 h 6115574"/>
              <a:gd name="connsiteX3" fmla="*/ 3892492 w 9169167"/>
              <a:gd name="connsiteY3" fmla="*/ 6115574 h 6115574"/>
              <a:gd name="connsiteX4" fmla="*/ 9169167 w 9169167"/>
              <a:gd name="connsiteY4" fmla="*/ 1937857 h 6115574"/>
              <a:gd name="connsiteX5" fmla="*/ 9160778 w 9169167"/>
              <a:gd name="connsiteY5" fmla="*/ 0 h 6115574"/>
              <a:gd name="connsiteX6" fmla="*/ 5519956 w 9169167"/>
              <a:gd name="connsiteY6" fmla="*/ 8389 h 6115574"/>
              <a:gd name="connsiteX0" fmla="*/ 5561901 w 9169167"/>
              <a:gd name="connsiteY0" fmla="*/ 0 h 6115574"/>
              <a:gd name="connsiteX1" fmla="*/ 0 w 9169167"/>
              <a:gd name="connsiteY1" fmla="*/ 4563611 h 6115574"/>
              <a:gd name="connsiteX2" fmla="*/ 16778 w 9169167"/>
              <a:gd name="connsiteY2" fmla="*/ 6098796 h 6115574"/>
              <a:gd name="connsiteX3" fmla="*/ 3892492 w 9169167"/>
              <a:gd name="connsiteY3" fmla="*/ 6115574 h 6115574"/>
              <a:gd name="connsiteX4" fmla="*/ 9169167 w 9169167"/>
              <a:gd name="connsiteY4" fmla="*/ 1937857 h 6115574"/>
              <a:gd name="connsiteX5" fmla="*/ 9160778 w 9169167"/>
              <a:gd name="connsiteY5" fmla="*/ 0 h 6115574"/>
              <a:gd name="connsiteX6" fmla="*/ 5561901 w 9169167"/>
              <a:gd name="connsiteY6" fmla="*/ 0 h 6115574"/>
              <a:gd name="connsiteX0" fmla="*/ 5561901 w 9169167"/>
              <a:gd name="connsiteY0" fmla="*/ 0 h 6107185"/>
              <a:gd name="connsiteX1" fmla="*/ 0 w 9169167"/>
              <a:gd name="connsiteY1" fmla="*/ 4563611 h 6107185"/>
              <a:gd name="connsiteX2" fmla="*/ 16778 w 9169167"/>
              <a:gd name="connsiteY2" fmla="*/ 6098796 h 6107185"/>
              <a:gd name="connsiteX3" fmla="*/ 4051883 w 9169167"/>
              <a:gd name="connsiteY3" fmla="*/ 6107185 h 6107185"/>
              <a:gd name="connsiteX4" fmla="*/ 9169167 w 9169167"/>
              <a:gd name="connsiteY4" fmla="*/ 1937857 h 6107185"/>
              <a:gd name="connsiteX5" fmla="*/ 9160778 w 9169167"/>
              <a:gd name="connsiteY5" fmla="*/ 0 h 6107185"/>
              <a:gd name="connsiteX6" fmla="*/ 5561901 w 9169167"/>
              <a:gd name="connsiteY6" fmla="*/ 0 h 6107185"/>
              <a:gd name="connsiteX0" fmla="*/ 5547310 w 9154576"/>
              <a:gd name="connsiteY0" fmla="*/ 0 h 6107185"/>
              <a:gd name="connsiteX1" fmla="*/ 0 w 9154576"/>
              <a:gd name="connsiteY1" fmla="*/ 4563612 h 6107185"/>
              <a:gd name="connsiteX2" fmla="*/ 2187 w 9154576"/>
              <a:gd name="connsiteY2" fmla="*/ 6098796 h 6107185"/>
              <a:gd name="connsiteX3" fmla="*/ 4037292 w 9154576"/>
              <a:gd name="connsiteY3" fmla="*/ 6107185 h 6107185"/>
              <a:gd name="connsiteX4" fmla="*/ 9154576 w 9154576"/>
              <a:gd name="connsiteY4" fmla="*/ 1937857 h 6107185"/>
              <a:gd name="connsiteX5" fmla="*/ 9146187 w 9154576"/>
              <a:gd name="connsiteY5" fmla="*/ 0 h 6107185"/>
              <a:gd name="connsiteX6" fmla="*/ 5547310 w 9154576"/>
              <a:gd name="connsiteY6" fmla="*/ 0 h 6107185"/>
              <a:gd name="connsiteX0" fmla="*/ 5547310 w 9154576"/>
              <a:gd name="connsiteY0" fmla="*/ 0 h 6107185"/>
              <a:gd name="connsiteX1" fmla="*/ 0 w 9154576"/>
              <a:gd name="connsiteY1" fmla="*/ 4563612 h 6107185"/>
              <a:gd name="connsiteX2" fmla="*/ 2187 w 9154576"/>
              <a:gd name="connsiteY2" fmla="*/ 6098796 h 6107185"/>
              <a:gd name="connsiteX3" fmla="*/ 4037292 w 9154576"/>
              <a:gd name="connsiteY3" fmla="*/ 6107185 h 6107185"/>
              <a:gd name="connsiteX4" fmla="*/ 9154576 w 9154576"/>
              <a:gd name="connsiteY4" fmla="*/ 1937857 h 6107185"/>
              <a:gd name="connsiteX5" fmla="*/ 9146187 w 9154576"/>
              <a:gd name="connsiteY5" fmla="*/ 0 h 6107185"/>
              <a:gd name="connsiteX6" fmla="*/ 5547310 w 9154576"/>
              <a:gd name="connsiteY6" fmla="*/ 0 h 6107185"/>
              <a:gd name="connsiteX0" fmla="*/ 5547310 w 9154576"/>
              <a:gd name="connsiteY0" fmla="*/ 0 h 6098796"/>
              <a:gd name="connsiteX1" fmla="*/ 0 w 9154576"/>
              <a:gd name="connsiteY1" fmla="*/ 4563612 h 6098796"/>
              <a:gd name="connsiteX2" fmla="*/ 2187 w 9154576"/>
              <a:gd name="connsiteY2" fmla="*/ 6098796 h 6098796"/>
              <a:gd name="connsiteX3" fmla="*/ 3628730 w 9154576"/>
              <a:gd name="connsiteY3" fmla="*/ 6089860 h 6098796"/>
              <a:gd name="connsiteX4" fmla="*/ 9154576 w 9154576"/>
              <a:gd name="connsiteY4" fmla="*/ 1937857 h 6098796"/>
              <a:gd name="connsiteX5" fmla="*/ 9146187 w 9154576"/>
              <a:gd name="connsiteY5" fmla="*/ 0 h 6098796"/>
              <a:gd name="connsiteX6" fmla="*/ 5547310 w 9154576"/>
              <a:gd name="connsiteY6" fmla="*/ 0 h 6098796"/>
              <a:gd name="connsiteX0" fmla="*/ 5547310 w 9147280"/>
              <a:gd name="connsiteY0" fmla="*/ 0 h 6098796"/>
              <a:gd name="connsiteX1" fmla="*/ 0 w 9147280"/>
              <a:gd name="connsiteY1" fmla="*/ 4563612 h 6098796"/>
              <a:gd name="connsiteX2" fmla="*/ 2187 w 9147280"/>
              <a:gd name="connsiteY2" fmla="*/ 6098796 h 6098796"/>
              <a:gd name="connsiteX3" fmla="*/ 3628730 w 9147280"/>
              <a:gd name="connsiteY3" fmla="*/ 6089860 h 6098796"/>
              <a:gd name="connsiteX4" fmla="*/ 9147280 w 9147280"/>
              <a:gd name="connsiteY4" fmla="*/ 1530712 h 6098796"/>
              <a:gd name="connsiteX5" fmla="*/ 9146187 w 9147280"/>
              <a:gd name="connsiteY5" fmla="*/ 0 h 6098796"/>
              <a:gd name="connsiteX6" fmla="*/ 5547310 w 9147280"/>
              <a:gd name="connsiteY6" fmla="*/ 0 h 6098796"/>
              <a:gd name="connsiteX0" fmla="*/ 5547310 w 9147280"/>
              <a:gd name="connsiteY0" fmla="*/ 0 h 6107186"/>
              <a:gd name="connsiteX1" fmla="*/ 0 w 9147280"/>
              <a:gd name="connsiteY1" fmla="*/ 4563612 h 6107186"/>
              <a:gd name="connsiteX2" fmla="*/ 2187 w 9147280"/>
              <a:gd name="connsiteY2" fmla="*/ 6098796 h 6107186"/>
              <a:gd name="connsiteX3" fmla="*/ 3614138 w 9147280"/>
              <a:gd name="connsiteY3" fmla="*/ 6107186 h 6107186"/>
              <a:gd name="connsiteX4" fmla="*/ 9147280 w 9147280"/>
              <a:gd name="connsiteY4" fmla="*/ 1530712 h 6107186"/>
              <a:gd name="connsiteX5" fmla="*/ 9146187 w 9147280"/>
              <a:gd name="connsiteY5" fmla="*/ 0 h 6107186"/>
              <a:gd name="connsiteX6" fmla="*/ 5547310 w 9147280"/>
              <a:gd name="connsiteY6" fmla="*/ 0 h 6107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7280" h="6107186">
                <a:moveTo>
                  <a:pt x="5547310" y="0"/>
                </a:moveTo>
                <a:lnTo>
                  <a:pt x="0" y="4563612"/>
                </a:lnTo>
                <a:lnTo>
                  <a:pt x="2187" y="6098796"/>
                </a:lnTo>
                <a:lnTo>
                  <a:pt x="3614138" y="6107186"/>
                </a:lnTo>
                <a:lnTo>
                  <a:pt x="9147280" y="1530712"/>
                </a:lnTo>
                <a:cubicBezTo>
                  <a:pt x="9144484" y="884760"/>
                  <a:pt x="9148983" y="645952"/>
                  <a:pt x="9146187" y="0"/>
                </a:cubicBezTo>
                <a:lnTo>
                  <a:pt x="554731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0" y="916112"/>
            <a:ext cx="6048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756000" y="2798746"/>
            <a:ext cx="5292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7" hasCustomPrompt="1"/>
          </p:nvPr>
        </p:nvSpPr>
        <p:spPr>
          <a:xfrm>
            <a:off x="6144000" y="2232281"/>
            <a:ext cx="5292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68" hasCustomPrompt="1"/>
          </p:nvPr>
        </p:nvSpPr>
        <p:spPr>
          <a:xfrm>
            <a:off x="6144000" y="4124643"/>
            <a:ext cx="6048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154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0">
          <p15:clr>
            <a:srgbClr val="FBAE40"/>
          </p15:clr>
        </p15:guide>
        <p15:guide id="2" pos="25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Break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5C431FD-5460-4260-B8FE-1385C3A0A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7205308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94757" y="0"/>
            <a:ext cx="2520000" cy="4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653378" y="2538000"/>
            <a:ext cx="2520000" cy="4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653378" y="-2"/>
            <a:ext cx="252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94757" y="4482000"/>
            <a:ext cx="252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926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2"/>
          <p:cNvSpPr>
            <a:spLocks noGrp="1"/>
          </p:cNvSpPr>
          <p:nvPr>
            <p:ph type="pic" sz="quarter" idx="47" hasCustomPrompt="1"/>
          </p:nvPr>
        </p:nvSpPr>
        <p:spPr>
          <a:xfrm>
            <a:off x="730232" y="1769006"/>
            <a:ext cx="2052000" cy="29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26" name="그림 개체 틀 2"/>
          <p:cNvSpPr>
            <a:spLocks noGrp="1"/>
          </p:cNvSpPr>
          <p:nvPr>
            <p:ph type="pic" sz="quarter" idx="48" hasCustomPrompt="1"/>
          </p:nvPr>
        </p:nvSpPr>
        <p:spPr>
          <a:xfrm>
            <a:off x="2900507" y="3065006"/>
            <a:ext cx="205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27" name="그림 개체 틀 2"/>
          <p:cNvSpPr>
            <a:spLocks noGrp="1"/>
          </p:cNvSpPr>
          <p:nvPr>
            <p:ph type="pic" sz="quarter" idx="49" hasCustomPrompt="1"/>
          </p:nvPr>
        </p:nvSpPr>
        <p:spPr>
          <a:xfrm>
            <a:off x="5070782" y="3061809"/>
            <a:ext cx="2052000" cy="29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31" name="그림 개체 틀 2"/>
          <p:cNvSpPr>
            <a:spLocks noGrp="1"/>
          </p:cNvSpPr>
          <p:nvPr>
            <p:ph type="pic" sz="quarter" idx="51" hasCustomPrompt="1"/>
          </p:nvPr>
        </p:nvSpPr>
        <p:spPr>
          <a:xfrm>
            <a:off x="9411334" y="4357809"/>
            <a:ext cx="205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32" name="그림 개체 틀 2"/>
          <p:cNvSpPr>
            <a:spLocks noGrp="1"/>
          </p:cNvSpPr>
          <p:nvPr>
            <p:ph type="pic" sz="quarter" idx="52" hasCustomPrompt="1"/>
          </p:nvPr>
        </p:nvSpPr>
        <p:spPr>
          <a:xfrm>
            <a:off x="7241057" y="4357809"/>
            <a:ext cx="205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232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ED69620-E555-40B2-93DD-C7C19DAE0545}"/>
              </a:ext>
            </a:extLst>
          </p:cNvPr>
          <p:cNvSpPr/>
          <p:nvPr userDrawn="1"/>
        </p:nvSpPr>
        <p:spPr>
          <a:xfrm>
            <a:off x="656282" y="0"/>
            <a:ext cx="8521955" cy="6557065"/>
          </a:xfrm>
          <a:custGeom>
            <a:avLst/>
            <a:gdLst>
              <a:gd name="connsiteX0" fmla="*/ 11254134 w 12594296"/>
              <a:gd name="connsiteY0" fmla="*/ 0 h 9690456"/>
              <a:gd name="connsiteX1" fmla="*/ 12594296 w 12594296"/>
              <a:gd name="connsiteY1" fmla="*/ 0 h 9690456"/>
              <a:gd name="connsiteX2" fmla="*/ 12582464 w 12594296"/>
              <a:gd name="connsiteY2" fmla="*/ 19347 h 9690456"/>
              <a:gd name="connsiteX3" fmla="*/ 7145784 w 12594296"/>
              <a:gd name="connsiteY3" fmla="*/ 7180154 h 9690456"/>
              <a:gd name="connsiteX4" fmla="*/ 6396407 w 12594296"/>
              <a:gd name="connsiteY4" fmla="*/ 7282717 h 9690456"/>
              <a:gd name="connsiteX5" fmla="*/ 6396408 w 12594296"/>
              <a:gd name="connsiteY5" fmla="*/ 7282715 h 9690456"/>
              <a:gd name="connsiteX6" fmla="*/ 6293848 w 12594296"/>
              <a:gd name="connsiteY6" fmla="*/ 6533339 h 9690456"/>
              <a:gd name="connsiteX7" fmla="*/ 9774266 w 12594296"/>
              <a:gd name="connsiteY7" fmla="*/ 0 h 9690456"/>
              <a:gd name="connsiteX8" fmla="*/ 11117286 w 12594296"/>
              <a:gd name="connsiteY8" fmla="*/ 0 h 9690456"/>
              <a:gd name="connsiteX9" fmla="*/ 4208364 w 12594296"/>
              <a:gd name="connsiteY9" fmla="*/ 9099941 h 9690456"/>
              <a:gd name="connsiteX10" fmla="*/ 3458987 w 12594296"/>
              <a:gd name="connsiteY10" fmla="*/ 9202502 h 9690456"/>
              <a:gd name="connsiteX11" fmla="*/ 3458988 w 12594296"/>
              <a:gd name="connsiteY11" fmla="*/ 9202502 h 9690456"/>
              <a:gd name="connsiteX12" fmla="*/ 3356428 w 12594296"/>
              <a:gd name="connsiteY12" fmla="*/ 8453124 h 9690456"/>
              <a:gd name="connsiteX13" fmla="*/ 8294394 w 12594296"/>
              <a:gd name="connsiteY13" fmla="*/ 0 h 9690456"/>
              <a:gd name="connsiteX14" fmla="*/ 9637414 w 12594296"/>
              <a:gd name="connsiteY14" fmla="*/ 0 h 9690456"/>
              <a:gd name="connsiteX15" fmla="*/ 3727151 w 12594296"/>
              <a:gd name="connsiteY15" fmla="*/ 7784579 h 9690456"/>
              <a:gd name="connsiteX16" fmla="*/ 3070193 w 12594296"/>
              <a:gd name="connsiteY16" fmla="*/ 7943663 h 9690456"/>
              <a:gd name="connsiteX17" fmla="*/ 2977775 w 12594296"/>
              <a:gd name="connsiteY17" fmla="*/ 7887140 h 9690456"/>
              <a:gd name="connsiteX18" fmla="*/ 2898498 w 12594296"/>
              <a:gd name="connsiteY18" fmla="*/ 7813309 h 9690456"/>
              <a:gd name="connsiteX19" fmla="*/ 2875214 w 12594296"/>
              <a:gd name="connsiteY19" fmla="*/ 7137763 h 9690456"/>
              <a:gd name="connsiteX20" fmla="*/ 6814526 w 12594296"/>
              <a:gd name="connsiteY20" fmla="*/ 0 h 9690456"/>
              <a:gd name="connsiteX21" fmla="*/ 8157545 w 12594296"/>
              <a:gd name="connsiteY21" fmla="*/ 0 h 9690456"/>
              <a:gd name="connsiteX22" fmla="*/ 960827 w 12594296"/>
              <a:gd name="connsiteY22" fmla="*/ 9479004 h 9690456"/>
              <a:gd name="connsiteX23" fmla="*/ 211450 w 12594296"/>
              <a:gd name="connsiteY23" fmla="*/ 9581567 h 9690456"/>
              <a:gd name="connsiteX24" fmla="*/ 211451 w 12594296"/>
              <a:gd name="connsiteY24" fmla="*/ 9581567 h 9690456"/>
              <a:gd name="connsiteX25" fmla="*/ 108890 w 12594296"/>
              <a:gd name="connsiteY25" fmla="*/ 8832189 h 9690456"/>
              <a:gd name="connsiteX26" fmla="*/ 5334653 w 12594296"/>
              <a:gd name="connsiteY26" fmla="*/ 0 h 9690456"/>
              <a:gd name="connsiteX27" fmla="*/ 6677672 w 12594296"/>
              <a:gd name="connsiteY27" fmla="*/ 0 h 9690456"/>
              <a:gd name="connsiteX28" fmla="*/ 1067450 w 12594296"/>
              <a:gd name="connsiteY28" fmla="*/ 7389388 h 9690456"/>
              <a:gd name="connsiteX29" fmla="*/ 318072 w 12594296"/>
              <a:gd name="connsiteY29" fmla="*/ 7491950 h 9690456"/>
              <a:gd name="connsiteX30" fmla="*/ 318074 w 12594296"/>
              <a:gd name="connsiteY30" fmla="*/ 7491950 h 9690456"/>
              <a:gd name="connsiteX31" fmla="*/ 215512 w 12594296"/>
              <a:gd name="connsiteY31" fmla="*/ 6742571 h 9690456"/>
              <a:gd name="connsiteX32" fmla="*/ 3854783 w 12594296"/>
              <a:gd name="connsiteY32" fmla="*/ 0 h 9690456"/>
              <a:gd name="connsiteX33" fmla="*/ 5197800 w 12594296"/>
              <a:gd name="connsiteY33" fmla="*/ 0 h 9690456"/>
              <a:gd name="connsiteX34" fmla="*/ 1581006 w 12594296"/>
              <a:gd name="connsiteY34" fmla="*/ 4763784 h 9690456"/>
              <a:gd name="connsiteX35" fmla="*/ 831629 w 12594296"/>
              <a:gd name="connsiteY35" fmla="*/ 4866347 h 9690456"/>
              <a:gd name="connsiteX36" fmla="*/ 831630 w 12594296"/>
              <a:gd name="connsiteY36" fmla="*/ 4866347 h 9690456"/>
              <a:gd name="connsiteX37" fmla="*/ 729070 w 12594296"/>
              <a:gd name="connsiteY37" fmla="*/ 4116969 h 9690456"/>
              <a:gd name="connsiteX38" fmla="*/ 2374910 w 12594296"/>
              <a:gd name="connsiteY38" fmla="*/ 0 h 9690456"/>
              <a:gd name="connsiteX39" fmla="*/ 3717928 w 12594296"/>
              <a:gd name="connsiteY39" fmla="*/ 0 h 9690456"/>
              <a:gd name="connsiteX40" fmla="*/ 1403742 w 12594296"/>
              <a:gd name="connsiteY40" fmla="*/ 3048080 h 9690456"/>
              <a:gd name="connsiteX41" fmla="*/ 654366 w 12594296"/>
              <a:gd name="connsiteY41" fmla="*/ 3150642 h 9690456"/>
              <a:gd name="connsiteX42" fmla="*/ 654366 w 12594296"/>
              <a:gd name="connsiteY42" fmla="*/ 3150641 h 9690456"/>
              <a:gd name="connsiteX43" fmla="*/ 551807 w 12594296"/>
              <a:gd name="connsiteY43" fmla="*/ 2401265 h 9690456"/>
              <a:gd name="connsiteX44" fmla="*/ 895038 w 12594296"/>
              <a:gd name="connsiteY44" fmla="*/ 0 h 9690456"/>
              <a:gd name="connsiteX45" fmla="*/ 2238056 w 12594296"/>
              <a:gd name="connsiteY45" fmla="*/ 0 h 9690456"/>
              <a:gd name="connsiteX46" fmla="*/ 1276448 w 12594296"/>
              <a:gd name="connsiteY46" fmla="*/ 1266560 h 9690456"/>
              <a:gd name="connsiteX47" fmla="*/ 527072 w 12594296"/>
              <a:gd name="connsiteY47" fmla="*/ 1369122 h 9690456"/>
              <a:gd name="connsiteX48" fmla="*/ 527074 w 12594296"/>
              <a:gd name="connsiteY48" fmla="*/ 1369122 h 9690456"/>
              <a:gd name="connsiteX49" fmla="*/ 424511 w 12594296"/>
              <a:gd name="connsiteY49" fmla="*/ 619745 h 9690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594296" h="9690456">
                <a:moveTo>
                  <a:pt x="11254134" y="0"/>
                </a:moveTo>
                <a:lnTo>
                  <a:pt x="12594296" y="0"/>
                </a:lnTo>
                <a:lnTo>
                  <a:pt x="12582464" y="19347"/>
                </a:lnTo>
                <a:cubicBezTo>
                  <a:pt x="10770238" y="2406284"/>
                  <a:pt x="8958010" y="4793217"/>
                  <a:pt x="7145784" y="7180154"/>
                </a:cubicBezTo>
                <a:cubicBezTo>
                  <a:pt x="6967172" y="7415411"/>
                  <a:pt x="6631664" y="7461331"/>
                  <a:pt x="6396407" y="7282717"/>
                </a:cubicBezTo>
                <a:lnTo>
                  <a:pt x="6396408" y="7282715"/>
                </a:lnTo>
                <a:cubicBezTo>
                  <a:pt x="6161153" y="7104103"/>
                  <a:pt x="6115235" y="6768596"/>
                  <a:pt x="6293848" y="6533339"/>
                </a:cubicBezTo>
                <a:close/>
                <a:moveTo>
                  <a:pt x="9774266" y="0"/>
                </a:moveTo>
                <a:lnTo>
                  <a:pt x="11117286" y="0"/>
                </a:lnTo>
                <a:lnTo>
                  <a:pt x="4208364" y="9099941"/>
                </a:lnTo>
                <a:cubicBezTo>
                  <a:pt x="4029750" y="9335196"/>
                  <a:pt x="3694244" y="9381116"/>
                  <a:pt x="3458987" y="9202502"/>
                </a:cubicBezTo>
                <a:lnTo>
                  <a:pt x="3458988" y="9202502"/>
                </a:lnTo>
                <a:cubicBezTo>
                  <a:pt x="3223732" y="9023889"/>
                  <a:pt x="3177814" y="8688381"/>
                  <a:pt x="3356428" y="8453124"/>
                </a:cubicBezTo>
                <a:close/>
                <a:moveTo>
                  <a:pt x="8294394" y="0"/>
                </a:moveTo>
                <a:lnTo>
                  <a:pt x="9637414" y="0"/>
                </a:lnTo>
                <a:lnTo>
                  <a:pt x="3727151" y="7784579"/>
                </a:lnTo>
                <a:cubicBezTo>
                  <a:pt x="3570864" y="7990429"/>
                  <a:pt x="3294455" y="8051315"/>
                  <a:pt x="3070193" y="7943663"/>
                </a:cubicBezTo>
                <a:lnTo>
                  <a:pt x="2977775" y="7887140"/>
                </a:lnTo>
                <a:lnTo>
                  <a:pt x="2898498" y="7813309"/>
                </a:lnTo>
                <a:cubicBezTo>
                  <a:pt x="2734547" y="7626217"/>
                  <a:pt x="2718928" y="7343612"/>
                  <a:pt x="2875214" y="7137763"/>
                </a:cubicBezTo>
                <a:close/>
                <a:moveTo>
                  <a:pt x="6814526" y="0"/>
                </a:moveTo>
                <a:lnTo>
                  <a:pt x="8157545" y="0"/>
                </a:lnTo>
                <a:lnTo>
                  <a:pt x="960827" y="9479004"/>
                </a:lnTo>
                <a:cubicBezTo>
                  <a:pt x="782213" y="9714262"/>
                  <a:pt x="446706" y="9760180"/>
                  <a:pt x="211450" y="9581567"/>
                </a:cubicBezTo>
                <a:lnTo>
                  <a:pt x="211451" y="9581567"/>
                </a:lnTo>
                <a:cubicBezTo>
                  <a:pt x="-23806" y="9402953"/>
                  <a:pt x="-69724" y="9067446"/>
                  <a:pt x="108890" y="8832189"/>
                </a:cubicBezTo>
                <a:close/>
                <a:moveTo>
                  <a:pt x="5334653" y="0"/>
                </a:moveTo>
                <a:lnTo>
                  <a:pt x="6677672" y="0"/>
                </a:lnTo>
                <a:lnTo>
                  <a:pt x="1067450" y="7389388"/>
                </a:lnTo>
                <a:cubicBezTo>
                  <a:pt x="888834" y="7624646"/>
                  <a:pt x="553328" y="7670563"/>
                  <a:pt x="318072" y="7491950"/>
                </a:cubicBezTo>
                <a:lnTo>
                  <a:pt x="318074" y="7491950"/>
                </a:lnTo>
                <a:cubicBezTo>
                  <a:pt x="82817" y="7313338"/>
                  <a:pt x="36898" y="6977830"/>
                  <a:pt x="215512" y="6742571"/>
                </a:cubicBezTo>
                <a:close/>
                <a:moveTo>
                  <a:pt x="3854783" y="0"/>
                </a:moveTo>
                <a:lnTo>
                  <a:pt x="5197800" y="0"/>
                </a:lnTo>
                <a:lnTo>
                  <a:pt x="1581006" y="4763784"/>
                </a:lnTo>
                <a:cubicBezTo>
                  <a:pt x="1402392" y="4999042"/>
                  <a:pt x="1066886" y="5044960"/>
                  <a:pt x="831629" y="4866347"/>
                </a:cubicBezTo>
                <a:lnTo>
                  <a:pt x="831630" y="4866347"/>
                </a:lnTo>
                <a:cubicBezTo>
                  <a:pt x="596374" y="4687733"/>
                  <a:pt x="550456" y="4352226"/>
                  <a:pt x="729070" y="4116969"/>
                </a:cubicBezTo>
                <a:close/>
                <a:moveTo>
                  <a:pt x="2374910" y="0"/>
                </a:moveTo>
                <a:lnTo>
                  <a:pt x="3717928" y="0"/>
                </a:lnTo>
                <a:lnTo>
                  <a:pt x="1403742" y="3048080"/>
                </a:lnTo>
                <a:cubicBezTo>
                  <a:pt x="1225130" y="3283337"/>
                  <a:pt x="889622" y="3329255"/>
                  <a:pt x="654366" y="3150642"/>
                </a:cubicBezTo>
                <a:lnTo>
                  <a:pt x="654366" y="3150641"/>
                </a:lnTo>
                <a:cubicBezTo>
                  <a:pt x="419111" y="2972028"/>
                  <a:pt x="373193" y="2636522"/>
                  <a:pt x="551807" y="2401265"/>
                </a:cubicBezTo>
                <a:close/>
                <a:moveTo>
                  <a:pt x="895038" y="0"/>
                </a:moveTo>
                <a:lnTo>
                  <a:pt x="2238056" y="0"/>
                </a:lnTo>
                <a:lnTo>
                  <a:pt x="1276448" y="1266560"/>
                </a:lnTo>
                <a:cubicBezTo>
                  <a:pt x="1097836" y="1501817"/>
                  <a:pt x="762328" y="1547736"/>
                  <a:pt x="527072" y="1369122"/>
                </a:cubicBezTo>
                <a:lnTo>
                  <a:pt x="527074" y="1369122"/>
                </a:lnTo>
                <a:cubicBezTo>
                  <a:pt x="291816" y="1190508"/>
                  <a:pt x="245898" y="855002"/>
                  <a:pt x="424511" y="61974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07163F96-C234-481E-88AF-E4A1C0E9A1DC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35328" y="1"/>
            <a:ext cx="8396198" cy="6460303"/>
          </a:xfrm>
          <a:custGeom>
            <a:avLst/>
            <a:gdLst>
              <a:gd name="connsiteX0" fmla="*/ 1985184 w 8396198"/>
              <a:gd name="connsiteY0" fmla="*/ 5258093 h 6460303"/>
              <a:gd name="connsiteX1" fmla="*/ 1985184 w 8396198"/>
              <a:gd name="connsiteY1" fmla="*/ 5258093 h 6460303"/>
              <a:gd name="connsiteX2" fmla="*/ 1985184 w 8396198"/>
              <a:gd name="connsiteY2" fmla="*/ 5258093 h 6460303"/>
              <a:gd name="connsiteX3" fmla="*/ 7502757 w 8396198"/>
              <a:gd name="connsiteY3" fmla="*/ 0 h 6460303"/>
              <a:gd name="connsiteX4" fmla="*/ 8396198 w 8396198"/>
              <a:gd name="connsiteY4" fmla="*/ 0 h 6460303"/>
              <a:gd name="connsiteX5" fmla="*/ 8388310 w 8396198"/>
              <a:gd name="connsiteY5" fmla="*/ 12898 h 6460303"/>
              <a:gd name="connsiteX6" fmla="*/ 4763857 w 8396198"/>
              <a:gd name="connsiteY6" fmla="*/ 4786769 h 6460303"/>
              <a:gd name="connsiteX7" fmla="*/ 4264272 w 8396198"/>
              <a:gd name="connsiteY7" fmla="*/ 4855144 h 6460303"/>
              <a:gd name="connsiteX8" fmla="*/ 4264273 w 8396198"/>
              <a:gd name="connsiteY8" fmla="*/ 4855143 h 6460303"/>
              <a:gd name="connsiteX9" fmla="*/ 4195899 w 8396198"/>
              <a:gd name="connsiteY9" fmla="*/ 4355559 h 6460303"/>
              <a:gd name="connsiteX10" fmla="*/ 6516179 w 8396198"/>
              <a:gd name="connsiteY10" fmla="*/ 0 h 6460303"/>
              <a:gd name="connsiteX11" fmla="*/ 7411525 w 8396198"/>
              <a:gd name="connsiteY11" fmla="*/ 0 h 6460303"/>
              <a:gd name="connsiteX12" fmla="*/ 2805577 w 8396198"/>
              <a:gd name="connsiteY12" fmla="*/ 6066627 h 6460303"/>
              <a:gd name="connsiteX13" fmla="*/ 2305992 w 8396198"/>
              <a:gd name="connsiteY13" fmla="*/ 6135001 h 6460303"/>
              <a:gd name="connsiteX14" fmla="*/ 2305993 w 8396198"/>
              <a:gd name="connsiteY14" fmla="*/ 6135001 h 6460303"/>
              <a:gd name="connsiteX15" fmla="*/ 2237619 w 8396198"/>
              <a:gd name="connsiteY15" fmla="*/ 5635416 h 6460303"/>
              <a:gd name="connsiteX16" fmla="*/ 5529597 w 8396198"/>
              <a:gd name="connsiteY16" fmla="*/ 0 h 6460303"/>
              <a:gd name="connsiteX17" fmla="*/ 6424943 w 8396198"/>
              <a:gd name="connsiteY17" fmla="*/ 0 h 6460303"/>
              <a:gd name="connsiteX18" fmla="*/ 2484768 w 8396198"/>
              <a:gd name="connsiteY18" fmla="*/ 5189719 h 6460303"/>
              <a:gd name="connsiteX19" fmla="*/ 2046796 w 8396198"/>
              <a:gd name="connsiteY19" fmla="*/ 5295775 h 6460303"/>
              <a:gd name="connsiteX20" fmla="*/ 1985184 w 8396198"/>
              <a:gd name="connsiteY20" fmla="*/ 5258093 h 6460303"/>
              <a:gd name="connsiteX21" fmla="*/ 1932333 w 8396198"/>
              <a:gd name="connsiteY21" fmla="*/ 5208872 h 6460303"/>
              <a:gd name="connsiteX22" fmla="*/ 1916810 w 8396198"/>
              <a:gd name="connsiteY22" fmla="*/ 4758508 h 6460303"/>
              <a:gd name="connsiteX23" fmla="*/ 4543018 w 8396198"/>
              <a:gd name="connsiteY23" fmla="*/ 0 h 6460303"/>
              <a:gd name="connsiteX24" fmla="*/ 5438364 w 8396198"/>
              <a:gd name="connsiteY24" fmla="*/ 0 h 6460303"/>
              <a:gd name="connsiteX25" fmla="*/ 640552 w 8396198"/>
              <a:gd name="connsiteY25" fmla="*/ 6319336 h 6460303"/>
              <a:gd name="connsiteX26" fmla="*/ 140967 w 8396198"/>
              <a:gd name="connsiteY26" fmla="*/ 6387711 h 6460303"/>
              <a:gd name="connsiteX27" fmla="*/ 140968 w 8396198"/>
              <a:gd name="connsiteY27" fmla="*/ 6387711 h 6460303"/>
              <a:gd name="connsiteX28" fmla="*/ 72594 w 8396198"/>
              <a:gd name="connsiteY28" fmla="*/ 5888126 h 6460303"/>
              <a:gd name="connsiteX29" fmla="*/ 3556436 w 8396198"/>
              <a:gd name="connsiteY29" fmla="*/ 0 h 6460303"/>
              <a:gd name="connsiteX30" fmla="*/ 4451782 w 8396198"/>
              <a:gd name="connsiteY30" fmla="*/ 0 h 6460303"/>
              <a:gd name="connsiteX31" fmla="*/ 711634 w 8396198"/>
              <a:gd name="connsiteY31" fmla="*/ 4926258 h 6460303"/>
              <a:gd name="connsiteX32" fmla="*/ 212049 w 8396198"/>
              <a:gd name="connsiteY32" fmla="*/ 4994633 h 6460303"/>
              <a:gd name="connsiteX33" fmla="*/ 212050 w 8396198"/>
              <a:gd name="connsiteY33" fmla="*/ 4994633 h 6460303"/>
              <a:gd name="connsiteX34" fmla="*/ 143675 w 8396198"/>
              <a:gd name="connsiteY34" fmla="*/ 4495047 h 6460303"/>
              <a:gd name="connsiteX35" fmla="*/ 2569856 w 8396198"/>
              <a:gd name="connsiteY35" fmla="*/ 0 h 6460303"/>
              <a:gd name="connsiteX36" fmla="*/ 3465201 w 8396198"/>
              <a:gd name="connsiteY36" fmla="*/ 0 h 6460303"/>
              <a:gd name="connsiteX37" fmla="*/ 1054005 w 8396198"/>
              <a:gd name="connsiteY37" fmla="*/ 3175856 h 6460303"/>
              <a:gd name="connsiteX38" fmla="*/ 554420 w 8396198"/>
              <a:gd name="connsiteY38" fmla="*/ 3244231 h 6460303"/>
              <a:gd name="connsiteX39" fmla="*/ 554421 w 8396198"/>
              <a:gd name="connsiteY39" fmla="*/ 3244231 h 6460303"/>
              <a:gd name="connsiteX40" fmla="*/ 486047 w 8396198"/>
              <a:gd name="connsiteY40" fmla="*/ 2744646 h 6460303"/>
              <a:gd name="connsiteX41" fmla="*/ 1583274 w 8396198"/>
              <a:gd name="connsiteY41" fmla="*/ 0 h 6460303"/>
              <a:gd name="connsiteX42" fmla="*/ 2478619 w 8396198"/>
              <a:gd name="connsiteY42" fmla="*/ 0 h 6460303"/>
              <a:gd name="connsiteX43" fmla="*/ 935829 w 8396198"/>
              <a:gd name="connsiteY43" fmla="*/ 2032053 h 6460303"/>
              <a:gd name="connsiteX44" fmla="*/ 436245 w 8396198"/>
              <a:gd name="connsiteY44" fmla="*/ 2100428 h 6460303"/>
              <a:gd name="connsiteX45" fmla="*/ 436245 w 8396198"/>
              <a:gd name="connsiteY45" fmla="*/ 2100427 h 6460303"/>
              <a:gd name="connsiteX46" fmla="*/ 367872 w 8396198"/>
              <a:gd name="connsiteY46" fmla="*/ 1600843 h 6460303"/>
              <a:gd name="connsiteX47" fmla="*/ 596693 w 8396198"/>
              <a:gd name="connsiteY47" fmla="*/ 0 h 6460303"/>
              <a:gd name="connsiteX48" fmla="*/ 1492038 w 8396198"/>
              <a:gd name="connsiteY48" fmla="*/ 0 h 6460303"/>
              <a:gd name="connsiteX49" fmla="*/ 850966 w 8396198"/>
              <a:gd name="connsiteY49" fmla="*/ 844373 h 6460303"/>
              <a:gd name="connsiteX50" fmla="*/ 351382 w 8396198"/>
              <a:gd name="connsiteY50" fmla="*/ 912748 h 6460303"/>
              <a:gd name="connsiteX51" fmla="*/ 351383 w 8396198"/>
              <a:gd name="connsiteY51" fmla="*/ 912748 h 6460303"/>
              <a:gd name="connsiteX52" fmla="*/ 283008 w 8396198"/>
              <a:gd name="connsiteY52" fmla="*/ 413163 h 6460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8396198" h="6460303">
                <a:moveTo>
                  <a:pt x="1985184" y="5258093"/>
                </a:moveTo>
                <a:lnTo>
                  <a:pt x="1985184" y="5258093"/>
                </a:lnTo>
                <a:lnTo>
                  <a:pt x="1985184" y="5258093"/>
                </a:lnTo>
                <a:close/>
                <a:moveTo>
                  <a:pt x="7502757" y="0"/>
                </a:moveTo>
                <a:lnTo>
                  <a:pt x="8396198" y="0"/>
                </a:lnTo>
                <a:lnTo>
                  <a:pt x="8388310" y="12898"/>
                </a:lnTo>
                <a:cubicBezTo>
                  <a:pt x="7180160" y="1604189"/>
                  <a:pt x="5972008" y="3195478"/>
                  <a:pt x="4763857" y="4786769"/>
                </a:cubicBezTo>
                <a:cubicBezTo>
                  <a:pt x="4644782" y="4943607"/>
                  <a:pt x="4421110" y="4974220"/>
                  <a:pt x="4264272" y="4855144"/>
                </a:cubicBezTo>
                <a:lnTo>
                  <a:pt x="4264273" y="4855143"/>
                </a:lnTo>
                <a:cubicBezTo>
                  <a:pt x="4107436" y="4736068"/>
                  <a:pt x="4076824" y="4512397"/>
                  <a:pt x="4195899" y="4355559"/>
                </a:cubicBezTo>
                <a:close/>
                <a:moveTo>
                  <a:pt x="6516179" y="0"/>
                </a:moveTo>
                <a:lnTo>
                  <a:pt x="7411525" y="0"/>
                </a:lnTo>
                <a:lnTo>
                  <a:pt x="2805577" y="6066627"/>
                </a:lnTo>
                <a:cubicBezTo>
                  <a:pt x="2686501" y="6223464"/>
                  <a:pt x="2462830" y="6254077"/>
                  <a:pt x="2305992" y="6135001"/>
                </a:cubicBezTo>
                <a:lnTo>
                  <a:pt x="2305993" y="6135001"/>
                </a:lnTo>
                <a:cubicBezTo>
                  <a:pt x="2149155" y="6015926"/>
                  <a:pt x="2118543" y="5792254"/>
                  <a:pt x="2237619" y="5635416"/>
                </a:cubicBezTo>
                <a:close/>
                <a:moveTo>
                  <a:pt x="5529597" y="0"/>
                </a:moveTo>
                <a:lnTo>
                  <a:pt x="6424943" y="0"/>
                </a:lnTo>
                <a:lnTo>
                  <a:pt x="2484768" y="5189719"/>
                </a:lnTo>
                <a:cubicBezTo>
                  <a:pt x="2380577" y="5326952"/>
                  <a:pt x="2196304" y="5367543"/>
                  <a:pt x="2046796" y="5295775"/>
                </a:cubicBezTo>
                <a:lnTo>
                  <a:pt x="1985184" y="5258093"/>
                </a:lnTo>
                <a:lnTo>
                  <a:pt x="1932333" y="5208872"/>
                </a:lnTo>
                <a:cubicBezTo>
                  <a:pt x="1823032" y="5084144"/>
                  <a:pt x="1812619" y="4895741"/>
                  <a:pt x="1916810" y="4758508"/>
                </a:cubicBezTo>
                <a:close/>
                <a:moveTo>
                  <a:pt x="4543018" y="0"/>
                </a:moveTo>
                <a:lnTo>
                  <a:pt x="5438364" y="0"/>
                </a:lnTo>
                <a:lnTo>
                  <a:pt x="640552" y="6319336"/>
                </a:lnTo>
                <a:cubicBezTo>
                  <a:pt x="521476" y="6476174"/>
                  <a:pt x="297805" y="6506786"/>
                  <a:pt x="140967" y="6387711"/>
                </a:cubicBezTo>
                <a:lnTo>
                  <a:pt x="140968" y="6387711"/>
                </a:lnTo>
                <a:cubicBezTo>
                  <a:pt x="-15870" y="6268635"/>
                  <a:pt x="-46482" y="6044964"/>
                  <a:pt x="72594" y="5888126"/>
                </a:cubicBezTo>
                <a:close/>
                <a:moveTo>
                  <a:pt x="3556436" y="0"/>
                </a:moveTo>
                <a:lnTo>
                  <a:pt x="4451782" y="0"/>
                </a:lnTo>
                <a:lnTo>
                  <a:pt x="711634" y="4926258"/>
                </a:lnTo>
                <a:cubicBezTo>
                  <a:pt x="592557" y="5083097"/>
                  <a:pt x="368886" y="5113708"/>
                  <a:pt x="212049" y="4994633"/>
                </a:cubicBezTo>
                <a:lnTo>
                  <a:pt x="212050" y="4994633"/>
                </a:lnTo>
                <a:cubicBezTo>
                  <a:pt x="55212" y="4875558"/>
                  <a:pt x="24599" y="4651886"/>
                  <a:pt x="143675" y="4495047"/>
                </a:cubicBezTo>
                <a:close/>
                <a:moveTo>
                  <a:pt x="2569856" y="0"/>
                </a:moveTo>
                <a:lnTo>
                  <a:pt x="3465201" y="0"/>
                </a:lnTo>
                <a:lnTo>
                  <a:pt x="1054005" y="3175856"/>
                </a:lnTo>
                <a:cubicBezTo>
                  <a:pt x="934929" y="3332694"/>
                  <a:pt x="711258" y="3363306"/>
                  <a:pt x="554420" y="3244231"/>
                </a:cubicBezTo>
                <a:lnTo>
                  <a:pt x="554421" y="3244231"/>
                </a:lnTo>
                <a:cubicBezTo>
                  <a:pt x="397583" y="3125155"/>
                  <a:pt x="366971" y="2901484"/>
                  <a:pt x="486047" y="2744646"/>
                </a:cubicBezTo>
                <a:close/>
                <a:moveTo>
                  <a:pt x="1583274" y="0"/>
                </a:moveTo>
                <a:lnTo>
                  <a:pt x="2478619" y="0"/>
                </a:lnTo>
                <a:lnTo>
                  <a:pt x="935829" y="2032053"/>
                </a:lnTo>
                <a:cubicBezTo>
                  <a:pt x="816754" y="2188891"/>
                  <a:pt x="593082" y="2219503"/>
                  <a:pt x="436245" y="2100428"/>
                </a:cubicBezTo>
                <a:lnTo>
                  <a:pt x="436245" y="2100427"/>
                </a:lnTo>
                <a:cubicBezTo>
                  <a:pt x="279408" y="1981352"/>
                  <a:pt x="248796" y="1757681"/>
                  <a:pt x="367872" y="1600843"/>
                </a:cubicBezTo>
                <a:close/>
                <a:moveTo>
                  <a:pt x="596693" y="0"/>
                </a:moveTo>
                <a:lnTo>
                  <a:pt x="1492038" y="0"/>
                </a:lnTo>
                <a:lnTo>
                  <a:pt x="850966" y="844373"/>
                </a:lnTo>
                <a:cubicBezTo>
                  <a:pt x="731891" y="1001211"/>
                  <a:pt x="508219" y="1031824"/>
                  <a:pt x="351382" y="912748"/>
                </a:cubicBezTo>
                <a:lnTo>
                  <a:pt x="351383" y="912748"/>
                </a:lnTo>
                <a:cubicBezTo>
                  <a:pt x="194545" y="793672"/>
                  <a:pt x="163933" y="570001"/>
                  <a:pt x="283008" y="41316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287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3028998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90401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EAF96E15-0CE0-49CA-8B27-4146CE72FB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0014116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5C431FD-5460-4260-B8FE-1385C3A0A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88396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EAF96E15-0CE0-49CA-8B27-4146CE72FB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0917334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E5BFE49F-B5E6-4A85-B42A-DBDD013F84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13964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CAD834A1-2664-485F-A4FD-2D93E8FE03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0945165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30731E8C-4F6D-4237-9657-97AE0A1B11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99579" y="0"/>
            <a:ext cx="7392421" cy="6858000"/>
          </a:xfrm>
          <a:custGeom>
            <a:avLst/>
            <a:gdLst>
              <a:gd name="connsiteX0" fmla="*/ 1848908 w 7392421"/>
              <a:gd name="connsiteY0" fmla="*/ 6196465 h 6858000"/>
              <a:gd name="connsiteX1" fmla="*/ 1851185 w 7392421"/>
              <a:gd name="connsiteY1" fmla="*/ 6198075 h 6858000"/>
              <a:gd name="connsiteX2" fmla="*/ 1858075 w 7392421"/>
              <a:gd name="connsiteY2" fmla="*/ 6202346 h 6858000"/>
              <a:gd name="connsiteX3" fmla="*/ 1985274 w 7392421"/>
              <a:gd name="connsiteY3" fmla="*/ 6213735 h 6858000"/>
              <a:gd name="connsiteX4" fmla="*/ 2010714 w 7392421"/>
              <a:gd name="connsiteY4" fmla="*/ 6213735 h 6858000"/>
              <a:gd name="connsiteX5" fmla="*/ 2065834 w 7392421"/>
              <a:gd name="connsiteY5" fmla="*/ 6236514 h 6858000"/>
              <a:gd name="connsiteX6" fmla="*/ 2103994 w 7392421"/>
              <a:gd name="connsiteY6" fmla="*/ 6236514 h 6858000"/>
              <a:gd name="connsiteX7" fmla="*/ 2116714 w 7392421"/>
              <a:gd name="connsiteY7" fmla="*/ 6244107 h 6858000"/>
              <a:gd name="connsiteX8" fmla="*/ 2112474 w 7392421"/>
              <a:gd name="connsiteY8" fmla="*/ 6255496 h 6858000"/>
              <a:gd name="connsiteX9" fmla="*/ 2082794 w 7392421"/>
              <a:gd name="connsiteY9" fmla="*/ 6259293 h 6858000"/>
              <a:gd name="connsiteX10" fmla="*/ 2065834 w 7392421"/>
              <a:gd name="connsiteY10" fmla="*/ 6240310 h 6858000"/>
              <a:gd name="connsiteX11" fmla="*/ 2023434 w 7392421"/>
              <a:gd name="connsiteY11" fmla="*/ 6236514 h 6858000"/>
              <a:gd name="connsiteX12" fmla="*/ 1972554 w 7392421"/>
              <a:gd name="connsiteY12" fmla="*/ 6236514 h 6858000"/>
              <a:gd name="connsiteX13" fmla="*/ 1951355 w 7392421"/>
              <a:gd name="connsiteY13" fmla="*/ 6236514 h 6858000"/>
              <a:gd name="connsiteX14" fmla="*/ 1921675 w 7392421"/>
              <a:gd name="connsiteY14" fmla="*/ 6240310 h 6858000"/>
              <a:gd name="connsiteX15" fmla="*/ 1891994 w 7392421"/>
              <a:gd name="connsiteY15" fmla="*/ 6236514 h 6858000"/>
              <a:gd name="connsiteX16" fmla="*/ 1875035 w 7392421"/>
              <a:gd name="connsiteY16" fmla="*/ 6240310 h 6858000"/>
              <a:gd name="connsiteX17" fmla="*/ 1866555 w 7392421"/>
              <a:gd name="connsiteY17" fmla="*/ 6228921 h 6858000"/>
              <a:gd name="connsiteX18" fmla="*/ 1845355 w 7392421"/>
              <a:gd name="connsiteY18" fmla="*/ 6228921 h 6858000"/>
              <a:gd name="connsiteX19" fmla="*/ 1836875 w 7392421"/>
              <a:gd name="connsiteY19" fmla="*/ 6236514 h 6858000"/>
              <a:gd name="connsiteX20" fmla="*/ 1832635 w 7392421"/>
              <a:gd name="connsiteY20" fmla="*/ 6221328 h 6858000"/>
              <a:gd name="connsiteX21" fmla="*/ 1807195 w 7392421"/>
              <a:gd name="connsiteY21" fmla="*/ 6221328 h 6858000"/>
              <a:gd name="connsiteX22" fmla="*/ 1798716 w 7392421"/>
              <a:gd name="connsiteY22" fmla="*/ 6228921 h 6858000"/>
              <a:gd name="connsiteX23" fmla="*/ 1794475 w 7392421"/>
              <a:gd name="connsiteY23" fmla="*/ 6213735 h 6858000"/>
              <a:gd name="connsiteX24" fmla="*/ 1760555 w 7392421"/>
              <a:gd name="connsiteY24" fmla="*/ 6216108 h 6858000"/>
              <a:gd name="connsiteX25" fmla="*/ 1743434 w 7392421"/>
              <a:gd name="connsiteY25" fmla="*/ 6212994 h 6858000"/>
              <a:gd name="connsiteX26" fmla="*/ 1746224 w 7392421"/>
              <a:gd name="connsiteY26" fmla="*/ 6212355 h 6858000"/>
              <a:gd name="connsiteX27" fmla="*/ 1775913 w 7392421"/>
              <a:gd name="connsiteY27" fmla="*/ 6212355 h 6858000"/>
              <a:gd name="connsiteX28" fmla="*/ 1805602 w 7392421"/>
              <a:gd name="connsiteY28" fmla="*/ 6202655 h 6858000"/>
              <a:gd name="connsiteX29" fmla="*/ 1822567 w 7392421"/>
              <a:gd name="connsiteY29" fmla="*/ 6212355 h 6858000"/>
              <a:gd name="connsiteX30" fmla="*/ 1831049 w 7392421"/>
              <a:gd name="connsiteY30" fmla="*/ 6197805 h 6858000"/>
              <a:gd name="connsiteX31" fmla="*/ 1839532 w 7392421"/>
              <a:gd name="connsiteY31" fmla="*/ 6197805 h 6858000"/>
              <a:gd name="connsiteX32" fmla="*/ 1913195 w 7392421"/>
              <a:gd name="connsiteY32" fmla="*/ 6186999 h 6858000"/>
              <a:gd name="connsiteX33" fmla="*/ 1913195 w 7392421"/>
              <a:gd name="connsiteY33" fmla="*/ 6187160 h 6858000"/>
              <a:gd name="connsiteX34" fmla="*/ 1912033 w 7392421"/>
              <a:gd name="connsiteY34" fmla="*/ 6187221 h 6858000"/>
              <a:gd name="connsiteX35" fmla="*/ 863352 w 7392421"/>
              <a:gd name="connsiteY35" fmla="*/ 5843219 h 6858000"/>
              <a:gd name="connsiteX36" fmla="*/ 864073 w 7392421"/>
              <a:gd name="connsiteY36" fmla="*/ 5843752 h 6858000"/>
              <a:gd name="connsiteX37" fmla="*/ 863059 w 7392421"/>
              <a:gd name="connsiteY37" fmla="*/ 5843752 h 6858000"/>
              <a:gd name="connsiteX38" fmla="*/ 883526 w 7392421"/>
              <a:gd name="connsiteY38" fmla="*/ 5689580 h 6858000"/>
              <a:gd name="connsiteX39" fmla="*/ 892008 w 7392421"/>
              <a:gd name="connsiteY39" fmla="*/ 5689580 h 6858000"/>
              <a:gd name="connsiteX40" fmla="*/ 896249 w 7392421"/>
              <a:gd name="connsiteY40" fmla="*/ 5693132 h 6858000"/>
              <a:gd name="connsiteX41" fmla="*/ 895512 w 7392421"/>
              <a:gd name="connsiteY41" fmla="*/ 5693596 h 6858000"/>
              <a:gd name="connsiteX42" fmla="*/ 892008 w 7392421"/>
              <a:gd name="connsiteY42" fmla="*/ 5693132 h 6858000"/>
              <a:gd name="connsiteX43" fmla="*/ 883526 w 7392421"/>
              <a:gd name="connsiteY43" fmla="*/ 5689580 h 6858000"/>
              <a:gd name="connsiteX44" fmla="*/ 1298563 w 7392421"/>
              <a:gd name="connsiteY44" fmla="*/ 5672327 h 6858000"/>
              <a:gd name="connsiteX45" fmla="*/ 1299170 w 7392421"/>
              <a:gd name="connsiteY45" fmla="*/ 5675371 h 6858000"/>
              <a:gd name="connsiteX46" fmla="*/ 1299170 w 7392421"/>
              <a:gd name="connsiteY46" fmla="*/ 5682476 h 6858000"/>
              <a:gd name="connsiteX47" fmla="*/ 1294928 w 7392421"/>
              <a:gd name="connsiteY47" fmla="*/ 5675371 h 6858000"/>
              <a:gd name="connsiteX48" fmla="*/ 985317 w 7392421"/>
              <a:gd name="connsiteY48" fmla="*/ 5668268 h 6858000"/>
              <a:gd name="connsiteX49" fmla="*/ 1006522 w 7392421"/>
              <a:gd name="connsiteY49" fmla="*/ 5682476 h 6858000"/>
              <a:gd name="connsiteX50" fmla="*/ 1031970 w 7392421"/>
              <a:gd name="connsiteY50" fmla="*/ 5675371 h 6858000"/>
              <a:gd name="connsiteX51" fmla="*/ 1040453 w 7392421"/>
              <a:gd name="connsiteY51" fmla="*/ 5671819 h 6858000"/>
              <a:gd name="connsiteX52" fmla="*/ 1061659 w 7392421"/>
              <a:gd name="connsiteY52" fmla="*/ 5675371 h 6858000"/>
              <a:gd name="connsiteX53" fmla="*/ 1091348 w 7392421"/>
              <a:gd name="connsiteY53" fmla="*/ 5682476 h 6858000"/>
              <a:gd name="connsiteX54" fmla="*/ 1133760 w 7392421"/>
              <a:gd name="connsiteY54" fmla="*/ 5678923 h 6858000"/>
              <a:gd name="connsiteX55" fmla="*/ 1146484 w 7392421"/>
              <a:gd name="connsiteY55" fmla="*/ 5668268 h 6858000"/>
              <a:gd name="connsiteX56" fmla="*/ 1159208 w 7392421"/>
              <a:gd name="connsiteY56" fmla="*/ 5668268 h 6858000"/>
              <a:gd name="connsiteX57" fmla="*/ 1159208 w 7392421"/>
              <a:gd name="connsiteY57" fmla="*/ 5678923 h 6858000"/>
              <a:gd name="connsiteX58" fmla="*/ 1142243 w 7392421"/>
              <a:gd name="connsiteY58" fmla="*/ 5700236 h 6858000"/>
              <a:gd name="connsiteX59" fmla="*/ 1129518 w 7392421"/>
              <a:gd name="connsiteY59" fmla="*/ 5703788 h 6858000"/>
              <a:gd name="connsiteX60" fmla="*/ 1129518 w 7392421"/>
              <a:gd name="connsiteY60" fmla="*/ 5700236 h 6858000"/>
              <a:gd name="connsiteX61" fmla="*/ 1116795 w 7392421"/>
              <a:gd name="connsiteY61" fmla="*/ 5693132 h 6858000"/>
              <a:gd name="connsiteX62" fmla="*/ 1108314 w 7392421"/>
              <a:gd name="connsiteY62" fmla="*/ 5703788 h 6858000"/>
              <a:gd name="connsiteX63" fmla="*/ 1100226 w 7392421"/>
              <a:gd name="connsiteY63" fmla="*/ 5708967 h 6858000"/>
              <a:gd name="connsiteX64" fmla="*/ 1042644 w 7392421"/>
              <a:gd name="connsiteY64" fmla="*/ 5708967 h 6858000"/>
              <a:gd name="connsiteX65" fmla="*/ 1004472 w 7392421"/>
              <a:gd name="connsiteY65" fmla="*/ 5714762 h 6858000"/>
              <a:gd name="connsiteX66" fmla="*/ 995990 w 7392421"/>
              <a:gd name="connsiteY66" fmla="*/ 5711865 h 6858000"/>
              <a:gd name="connsiteX67" fmla="*/ 970542 w 7392421"/>
              <a:gd name="connsiteY67" fmla="*/ 5708605 h 6858000"/>
              <a:gd name="connsiteX68" fmla="*/ 953015 w 7392421"/>
              <a:gd name="connsiteY68" fmla="*/ 5710850 h 6858000"/>
              <a:gd name="connsiteX69" fmla="*/ 948204 w 7392421"/>
              <a:gd name="connsiteY69" fmla="*/ 5704232 h 6858000"/>
              <a:gd name="connsiteX70" fmla="*/ 934421 w 7392421"/>
              <a:gd name="connsiteY70" fmla="*/ 5696683 h 6858000"/>
              <a:gd name="connsiteX71" fmla="*/ 921698 w 7392421"/>
              <a:gd name="connsiteY71" fmla="*/ 5696683 h 6858000"/>
              <a:gd name="connsiteX72" fmla="*/ 904732 w 7392421"/>
              <a:gd name="connsiteY72" fmla="*/ 5703788 h 6858000"/>
              <a:gd name="connsiteX73" fmla="*/ 892008 w 7392421"/>
              <a:gd name="connsiteY73" fmla="*/ 5693132 h 6858000"/>
              <a:gd name="connsiteX74" fmla="*/ 894128 w 7392421"/>
              <a:gd name="connsiteY74" fmla="*/ 5694464 h 6858000"/>
              <a:gd name="connsiteX75" fmla="*/ 895512 w 7392421"/>
              <a:gd name="connsiteY75" fmla="*/ 5693596 h 6858000"/>
              <a:gd name="connsiteX76" fmla="*/ 902082 w 7392421"/>
              <a:gd name="connsiteY76" fmla="*/ 5694464 h 6858000"/>
              <a:gd name="connsiteX77" fmla="*/ 908973 w 7392421"/>
              <a:gd name="connsiteY77" fmla="*/ 5693132 h 6858000"/>
              <a:gd name="connsiteX78" fmla="*/ 951385 w 7392421"/>
              <a:gd name="connsiteY78" fmla="*/ 5682476 h 6858000"/>
              <a:gd name="connsiteX79" fmla="*/ 968351 w 7392421"/>
              <a:gd name="connsiteY79" fmla="*/ 5678923 h 6858000"/>
              <a:gd name="connsiteX80" fmla="*/ 985317 w 7392421"/>
              <a:gd name="connsiteY80" fmla="*/ 5668268 h 6858000"/>
              <a:gd name="connsiteX81" fmla="*/ 3069156 w 7392421"/>
              <a:gd name="connsiteY81" fmla="*/ 5224784 h 6858000"/>
              <a:gd name="connsiteX82" fmla="*/ 3069877 w 7392421"/>
              <a:gd name="connsiteY82" fmla="*/ 5225655 h 6858000"/>
              <a:gd name="connsiteX83" fmla="*/ 3070170 w 7392421"/>
              <a:gd name="connsiteY83" fmla="*/ 5224784 h 6858000"/>
              <a:gd name="connsiteX84" fmla="*/ 0 w 7392421"/>
              <a:gd name="connsiteY84" fmla="*/ 3728101 h 6858000"/>
              <a:gd name="connsiteX85" fmla="*/ 1014 w 7392421"/>
              <a:gd name="connsiteY85" fmla="*/ 3728101 h 6858000"/>
              <a:gd name="connsiteX86" fmla="*/ 293 w 7392421"/>
              <a:gd name="connsiteY86" fmla="*/ 3728972 h 6858000"/>
              <a:gd name="connsiteX87" fmla="*/ 1748249 w 7392421"/>
              <a:gd name="connsiteY87" fmla="*/ 900296 h 6858000"/>
              <a:gd name="connsiteX88" fmla="*/ 1750394 w 7392421"/>
              <a:gd name="connsiteY88" fmla="*/ 900296 h 6858000"/>
              <a:gd name="connsiteX89" fmla="*/ 1741171 w 7392421"/>
              <a:gd name="connsiteY89" fmla="*/ 901194 h 6858000"/>
              <a:gd name="connsiteX90" fmla="*/ 1738152 w 7392421"/>
              <a:gd name="connsiteY90" fmla="*/ 900900 h 6858000"/>
              <a:gd name="connsiteX91" fmla="*/ 1881554 w 7392421"/>
              <a:gd name="connsiteY91" fmla="*/ 886188 h 6858000"/>
              <a:gd name="connsiteX92" fmla="*/ 1912293 w 7392421"/>
              <a:gd name="connsiteY92" fmla="*/ 887026 h 6858000"/>
              <a:gd name="connsiteX93" fmla="*/ 1958933 w 7392421"/>
              <a:gd name="connsiteY93" fmla="*/ 894840 h 6858000"/>
              <a:gd name="connsiteX94" fmla="*/ 1961440 w 7392421"/>
              <a:gd name="connsiteY94" fmla="*/ 895896 h 6858000"/>
              <a:gd name="connsiteX95" fmla="*/ 1862047 w 7392421"/>
              <a:gd name="connsiteY95" fmla="*/ 895896 h 6858000"/>
              <a:gd name="connsiteX96" fmla="*/ 1840840 w 7392421"/>
              <a:gd name="connsiteY96" fmla="*/ 899749 h 6858000"/>
              <a:gd name="connsiteX97" fmla="*/ 1821936 w 7392421"/>
              <a:gd name="connsiteY97" fmla="*/ 894167 h 6858000"/>
              <a:gd name="connsiteX98" fmla="*/ 1844454 w 7392421"/>
              <a:gd name="connsiteY98" fmla="*/ 892607 h 6858000"/>
              <a:gd name="connsiteX99" fmla="*/ 1857174 w 7392421"/>
              <a:gd name="connsiteY99" fmla="*/ 890374 h 6858000"/>
              <a:gd name="connsiteX100" fmla="*/ 1881554 w 7392421"/>
              <a:gd name="connsiteY100" fmla="*/ 886188 h 6858000"/>
              <a:gd name="connsiteX101" fmla="*/ 1719279 w 7392421"/>
              <a:gd name="connsiteY101" fmla="*/ 884793 h 6858000"/>
              <a:gd name="connsiteX102" fmla="*/ 1738455 w 7392421"/>
              <a:gd name="connsiteY102" fmla="*/ 884793 h 6858000"/>
              <a:gd name="connsiteX103" fmla="*/ 1797815 w 7392421"/>
              <a:gd name="connsiteY103" fmla="*/ 890374 h 6858000"/>
              <a:gd name="connsiteX104" fmla="*/ 1737762 w 7392421"/>
              <a:gd name="connsiteY104" fmla="*/ 892482 h 6858000"/>
              <a:gd name="connsiteX105" fmla="*/ 1688889 w 7392421"/>
              <a:gd name="connsiteY105" fmla="*/ 892482 h 6858000"/>
              <a:gd name="connsiteX106" fmla="*/ 1722809 w 7392421"/>
              <a:gd name="connsiteY106" fmla="*/ 889133 h 6858000"/>
              <a:gd name="connsiteX107" fmla="*/ 1731289 w 7392421"/>
              <a:gd name="connsiteY107" fmla="*/ 886901 h 6858000"/>
              <a:gd name="connsiteX108" fmla="*/ 1645175 w 7392421"/>
              <a:gd name="connsiteY108" fmla="*/ 884793 h 6858000"/>
              <a:gd name="connsiteX109" fmla="*/ 1715727 w 7392421"/>
              <a:gd name="connsiteY109" fmla="*/ 884793 h 6858000"/>
              <a:gd name="connsiteX110" fmla="*/ 1667690 w 7392421"/>
              <a:gd name="connsiteY110" fmla="*/ 886901 h 6858000"/>
              <a:gd name="connsiteX111" fmla="*/ 1595610 w 7392421"/>
              <a:gd name="connsiteY111" fmla="*/ 886901 h 6858000"/>
              <a:gd name="connsiteX112" fmla="*/ 1594784 w 7392421"/>
              <a:gd name="connsiteY112" fmla="*/ 886834 h 6858000"/>
              <a:gd name="connsiteX113" fmla="*/ 1774961 w 7392421"/>
              <a:gd name="connsiteY113" fmla="*/ 491518 h 6858000"/>
              <a:gd name="connsiteX114" fmla="*/ 1774351 w 7392421"/>
              <a:gd name="connsiteY114" fmla="*/ 492814 h 6858000"/>
              <a:gd name="connsiteX115" fmla="*/ 1769849 w 7392421"/>
              <a:gd name="connsiteY115" fmla="*/ 491944 h 6858000"/>
              <a:gd name="connsiteX116" fmla="*/ 1982374 w 7392421"/>
              <a:gd name="connsiteY116" fmla="*/ 395710 h 6858000"/>
              <a:gd name="connsiteX117" fmla="*/ 1992974 w 7392421"/>
              <a:gd name="connsiteY117" fmla="*/ 397133 h 6858000"/>
              <a:gd name="connsiteX118" fmla="*/ 2005216 w 7392421"/>
              <a:gd name="connsiteY118" fmla="*/ 401518 h 6858000"/>
              <a:gd name="connsiteX119" fmla="*/ 1985984 w 7392421"/>
              <a:gd name="connsiteY119" fmla="*/ 397672 h 6858000"/>
              <a:gd name="connsiteX120" fmla="*/ 1980348 w 7392421"/>
              <a:gd name="connsiteY120" fmla="*/ 395982 h 6858000"/>
              <a:gd name="connsiteX121" fmla="*/ 1898608 w 7392421"/>
              <a:gd name="connsiteY121" fmla="*/ 46924 h 6858000"/>
              <a:gd name="connsiteX122" fmla="*/ 1906232 w 7392421"/>
              <a:gd name="connsiteY122" fmla="*/ 47706 h 6858000"/>
              <a:gd name="connsiteX123" fmla="*/ 1901691 w 7392421"/>
              <a:gd name="connsiteY123" fmla="*/ 51487 h 6858000"/>
              <a:gd name="connsiteX124" fmla="*/ 1898694 w 7392421"/>
              <a:gd name="connsiteY124" fmla="*/ 52622 h 6858000"/>
              <a:gd name="connsiteX125" fmla="*/ 1895454 w 7392421"/>
              <a:gd name="connsiteY125" fmla="*/ 51655 h 6858000"/>
              <a:gd name="connsiteX126" fmla="*/ 1893127 w 7392421"/>
              <a:gd name="connsiteY126" fmla="*/ 47486 h 6858000"/>
              <a:gd name="connsiteX127" fmla="*/ 2355584 w 7392421"/>
              <a:gd name="connsiteY127" fmla="*/ 38338 h 6858000"/>
              <a:gd name="connsiteX128" fmla="*/ 2354974 w 7392421"/>
              <a:gd name="connsiteY128" fmla="*/ 39445 h 6858000"/>
              <a:gd name="connsiteX129" fmla="*/ 2350472 w 7392421"/>
              <a:gd name="connsiteY129" fmla="*/ 38702 h 6858000"/>
              <a:gd name="connsiteX130" fmla="*/ 3146743 w 7392421"/>
              <a:gd name="connsiteY130" fmla="*/ 0 h 6858000"/>
              <a:gd name="connsiteX131" fmla="*/ 3202796 w 7392421"/>
              <a:gd name="connsiteY131" fmla="*/ 0 h 6858000"/>
              <a:gd name="connsiteX132" fmla="*/ 3202796 w 7392421"/>
              <a:gd name="connsiteY132" fmla="*/ 4543 h 6858000"/>
              <a:gd name="connsiteX133" fmla="*/ 3308828 w 7392421"/>
              <a:gd name="connsiteY133" fmla="*/ 4543 h 6858000"/>
              <a:gd name="connsiteX134" fmla="*/ 3334275 w 7392421"/>
              <a:gd name="connsiteY134" fmla="*/ 4543 h 6858000"/>
              <a:gd name="connsiteX135" fmla="*/ 3383051 w 7392421"/>
              <a:gd name="connsiteY135" fmla="*/ 559 h 6858000"/>
              <a:gd name="connsiteX136" fmla="*/ 3398101 w 7392421"/>
              <a:gd name="connsiteY136" fmla="*/ 0 h 6858000"/>
              <a:gd name="connsiteX137" fmla="*/ 7392421 w 7392421"/>
              <a:gd name="connsiteY137" fmla="*/ 0 h 6858000"/>
              <a:gd name="connsiteX138" fmla="*/ 7392421 w 7392421"/>
              <a:gd name="connsiteY138" fmla="*/ 6858000 h 6858000"/>
              <a:gd name="connsiteX139" fmla="*/ 2857168 w 7392421"/>
              <a:gd name="connsiteY139" fmla="*/ 6858000 h 6858000"/>
              <a:gd name="connsiteX140" fmla="*/ 2860240 w 7392421"/>
              <a:gd name="connsiteY140" fmla="*/ 6839268 h 6858000"/>
              <a:gd name="connsiteX141" fmla="*/ 2873493 w 7392421"/>
              <a:gd name="connsiteY141" fmla="*/ 6831079 h 6858000"/>
              <a:gd name="connsiteX142" fmla="*/ 2920147 w 7392421"/>
              <a:gd name="connsiteY142" fmla="*/ 6823372 h 6858000"/>
              <a:gd name="connsiteX143" fmla="*/ 2975283 w 7392421"/>
              <a:gd name="connsiteY143" fmla="*/ 6823372 h 6858000"/>
              <a:gd name="connsiteX144" fmla="*/ 3026178 w 7392421"/>
              <a:gd name="connsiteY144" fmla="*/ 6823372 h 6858000"/>
              <a:gd name="connsiteX145" fmla="*/ 3047384 w 7392421"/>
              <a:gd name="connsiteY145" fmla="*/ 6807959 h 6858000"/>
              <a:gd name="connsiteX146" fmla="*/ 3038903 w 7392421"/>
              <a:gd name="connsiteY146" fmla="*/ 6788692 h 6858000"/>
              <a:gd name="connsiteX147" fmla="*/ 3017697 w 7392421"/>
              <a:gd name="connsiteY147" fmla="*/ 6788692 h 6858000"/>
              <a:gd name="connsiteX148" fmla="*/ 2996489 w 7392421"/>
              <a:gd name="connsiteY148" fmla="*/ 6777131 h 6858000"/>
              <a:gd name="connsiteX149" fmla="*/ 2971042 w 7392421"/>
              <a:gd name="connsiteY149" fmla="*/ 6757864 h 6858000"/>
              <a:gd name="connsiteX150" fmla="*/ 2932870 w 7392421"/>
              <a:gd name="connsiteY150" fmla="*/ 6746304 h 6858000"/>
              <a:gd name="connsiteX151" fmla="*/ 2894699 w 7392421"/>
              <a:gd name="connsiteY151" fmla="*/ 6746304 h 6858000"/>
              <a:gd name="connsiteX152" fmla="*/ 2835322 w 7392421"/>
              <a:gd name="connsiteY152" fmla="*/ 6750157 h 6858000"/>
              <a:gd name="connsiteX153" fmla="*/ 2826839 w 7392421"/>
              <a:gd name="connsiteY153" fmla="*/ 6746304 h 6858000"/>
              <a:gd name="connsiteX154" fmla="*/ 2831081 w 7392421"/>
              <a:gd name="connsiteY154" fmla="*/ 6734743 h 6858000"/>
              <a:gd name="connsiteX155" fmla="*/ 2856528 w 7392421"/>
              <a:gd name="connsiteY155" fmla="*/ 6727037 h 6858000"/>
              <a:gd name="connsiteX156" fmla="*/ 2865010 w 7392421"/>
              <a:gd name="connsiteY156" fmla="*/ 6700063 h 6858000"/>
              <a:gd name="connsiteX157" fmla="*/ 2822598 w 7392421"/>
              <a:gd name="connsiteY157" fmla="*/ 6696209 h 6858000"/>
              <a:gd name="connsiteX158" fmla="*/ 2839564 w 7392421"/>
              <a:gd name="connsiteY158" fmla="*/ 6692356 h 6858000"/>
              <a:gd name="connsiteX159" fmla="*/ 2877734 w 7392421"/>
              <a:gd name="connsiteY159" fmla="*/ 6692356 h 6858000"/>
              <a:gd name="connsiteX160" fmla="*/ 2915906 w 7392421"/>
              <a:gd name="connsiteY160" fmla="*/ 6680796 h 6858000"/>
              <a:gd name="connsiteX161" fmla="*/ 2924389 w 7392421"/>
              <a:gd name="connsiteY161" fmla="*/ 6657675 h 6858000"/>
              <a:gd name="connsiteX162" fmla="*/ 2903182 w 7392421"/>
              <a:gd name="connsiteY162" fmla="*/ 6646115 h 6858000"/>
              <a:gd name="connsiteX163" fmla="*/ 2869251 w 7392421"/>
              <a:gd name="connsiteY163" fmla="*/ 6649968 h 6858000"/>
              <a:gd name="connsiteX164" fmla="*/ 2797151 w 7392421"/>
              <a:gd name="connsiteY164" fmla="*/ 6657675 h 6858000"/>
              <a:gd name="connsiteX165" fmla="*/ 2788668 w 7392421"/>
              <a:gd name="connsiteY165" fmla="*/ 6653822 h 6858000"/>
              <a:gd name="connsiteX166" fmla="*/ 2729290 w 7392421"/>
              <a:gd name="connsiteY166" fmla="*/ 6646115 h 6858000"/>
              <a:gd name="connsiteX167" fmla="*/ 2640224 w 7392421"/>
              <a:gd name="connsiteY167" fmla="*/ 6638408 h 6858000"/>
              <a:gd name="connsiteX168" fmla="*/ 2635982 w 7392421"/>
              <a:gd name="connsiteY168" fmla="*/ 6638408 h 6858000"/>
              <a:gd name="connsiteX169" fmla="*/ 2635982 w 7392421"/>
              <a:gd name="connsiteY169" fmla="*/ 6634555 h 6858000"/>
              <a:gd name="connsiteX170" fmla="*/ 2640224 w 7392421"/>
              <a:gd name="connsiteY170" fmla="*/ 6626848 h 6858000"/>
              <a:gd name="connsiteX171" fmla="*/ 2652948 w 7392421"/>
              <a:gd name="connsiteY171" fmla="*/ 6626848 h 6858000"/>
              <a:gd name="connsiteX172" fmla="*/ 2729290 w 7392421"/>
              <a:gd name="connsiteY172" fmla="*/ 6626848 h 6858000"/>
              <a:gd name="connsiteX173" fmla="*/ 2742014 w 7392421"/>
              <a:gd name="connsiteY173" fmla="*/ 6619141 h 6858000"/>
              <a:gd name="connsiteX174" fmla="*/ 2763220 w 7392421"/>
              <a:gd name="connsiteY174" fmla="*/ 6603727 h 6858000"/>
              <a:gd name="connsiteX175" fmla="*/ 2814115 w 7392421"/>
              <a:gd name="connsiteY175" fmla="*/ 6603727 h 6858000"/>
              <a:gd name="connsiteX176" fmla="*/ 2852287 w 7392421"/>
              <a:gd name="connsiteY176" fmla="*/ 6596020 h 6858000"/>
              <a:gd name="connsiteX177" fmla="*/ 2831081 w 7392421"/>
              <a:gd name="connsiteY177" fmla="*/ 6584460 h 6858000"/>
              <a:gd name="connsiteX178" fmla="*/ 2729290 w 7392421"/>
              <a:gd name="connsiteY178" fmla="*/ 6580607 h 6858000"/>
              <a:gd name="connsiteX179" fmla="*/ 2568123 w 7392421"/>
              <a:gd name="connsiteY179" fmla="*/ 6580607 h 6858000"/>
              <a:gd name="connsiteX180" fmla="*/ 2546916 w 7392421"/>
              <a:gd name="connsiteY180" fmla="*/ 6584460 h 6858000"/>
              <a:gd name="connsiteX181" fmla="*/ 2504504 w 7392421"/>
              <a:gd name="connsiteY181" fmla="*/ 6580607 h 6858000"/>
              <a:gd name="connsiteX182" fmla="*/ 2462091 w 7392421"/>
              <a:gd name="connsiteY182" fmla="*/ 6584460 h 6858000"/>
              <a:gd name="connsiteX183" fmla="*/ 2432402 w 7392421"/>
              <a:gd name="connsiteY183" fmla="*/ 6584460 h 6858000"/>
              <a:gd name="connsiteX184" fmla="*/ 2360301 w 7392421"/>
              <a:gd name="connsiteY184" fmla="*/ 6572900 h 6858000"/>
              <a:gd name="connsiteX185" fmla="*/ 2343335 w 7392421"/>
              <a:gd name="connsiteY185" fmla="*/ 6580607 h 6858000"/>
              <a:gd name="connsiteX186" fmla="*/ 2317888 w 7392421"/>
              <a:gd name="connsiteY186" fmla="*/ 6572900 h 6858000"/>
              <a:gd name="connsiteX187" fmla="*/ 2223860 w 7392421"/>
              <a:gd name="connsiteY187" fmla="*/ 6572900 h 6858000"/>
              <a:gd name="connsiteX188" fmla="*/ 2226954 w 7392421"/>
              <a:gd name="connsiteY188" fmla="*/ 6566806 h 6858000"/>
              <a:gd name="connsiteX189" fmla="*/ 2243914 w 7392421"/>
              <a:gd name="connsiteY189" fmla="*/ 6536434 h 6858000"/>
              <a:gd name="connsiteX190" fmla="*/ 2243914 w 7392421"/>
              <a:gd name="connsiteY190" fmla="*/ 6528842 h 6858000"/>
              <a:gd name="connsiteX191" fmla="*/ 2180314 w 7392421"/>
              <a:gd name="connsiteY191" fmla="*/ 6490877 h 6858000"/>
              <a:gd name="connsiteX192" fmla="*/ 1959834 w 7392421"/>
              <a:gd name="connsiteY192" fmla="*/ 6490877 h 6858000"/>
              <a:gd name="connsiteX193" fmla="*/ 1942874 w 7392421"/>
              <a:gd name="connsiteY193" fmla="*/ 6483284 h 6858000"/>
              <a:gd name="connsiteX194" fmla="*/ 1959834 w 7392421"/>
              <a:gd name="connsiteY194" fmla="*/ 6479487 h 6858000"/>
              <a:gd name="connsiteX195" fmla="*/ 2010714 w 7392421"/>
              <a:gd name="connsiteY195" fmla="*/ 6468098 h 6858000"/>
              <a:gd name="connsiteX196" fmla="*/ 2154873 w 7392421"/>
              <a:gd name="connsiteY196" fmla="*/ 6418744 h 6858000"/>
              <a:gd name="connsiteX197" fmla="*/ 2239673 w 7392421"/>
              <a:gd name="connsiteY197" fmla="*/ 6414948 h 6858000"/>
              <a:gd name="connsiteX198" fmla="*/ 2294793 w 7392421"/>
              <a:gd name="connsiteY198" fmla="*/ 6414948 h 6858000"/>
              <a:gd name="connsiteX199" fmla="*/ 2345673 w 7392421"/>
              <a:gd name="connsiteY199" fmla="*/ 6407355 h 6858000"/>
              <a:gd name="connsiteX200" fmla="*/ 2366873 w 7392421"/>
              <a:gd name="connsiteY200" fmla="*/ 6399762 h 6858000"/>
              <a:gd name="connsiteX201" fmla="*/ 2345673 w 7392421"/>
              <a:gd name="connsiteY201" fmla="*/ 6392169 h 6858000"/>
              <a:gd name="connsiteX202" fmla="*/ 2197274 w 7392421"/>
              <a:gd name="connsiteY202" fmla="*/ 6399762 h 6858000"/>
              <a:gd name="connsiteX203" fmla="*/ 2133674 w 7392421"/>
              <a:gd name="connsiteY203" fmla="*/ 6376983 h 6858000"/>
              <a:gd name="connsiteX204" fmla="*/ 2133674 w 7392421"/>
              <a:gd name="connsiteY204" fmla="*/ 6369390 h 6858000"/>
              <a:gd name="connsiteX205" fmla="*/ 2137913 w 7392421"/>
              <a:gd name="connsiteY205" fmla="*/ 6354204 h 6858000"/>
              <a:gd name="connsiteX206" fmla="*/ 2176073 w 7392421"/>
              <a:gd name="connsiteY206" fmla="*/ 6354204 h 6858000"/>
              <a:gd name="connsiteX207" fmla="*/ 2201513 w 7392421"/>
              <a:gd name="connsiteY207" fmla="*/ 6346611 h 6858000"/>
              <a:gd name="connsiteX208" fmla="*/ 2205753 w 7392421"/>
              <a:gd name="connsiteY208" fmla="*/ 6339018 h 6858000"/>
              <a:gd name="connsiteX209" fmla="*/ 2197274 w 7392421"/>
              <a:gd name="connsiteY209" fmla="*/ 6335222 h 6858000"/>
              <a:gd name="connsiteX210" fmla="*/ 2159113 w 7392421"/>
              <a:gd name="connsiteY210" fmla="*/ 6335222 h 6858000"/>
              <a:gd name="connsiteX211" fmla="*/ 2146394 w 7392421"/>
              <a:gd name="connsiteY211" fmla="*/ 6327629 h 6858000"/>
              <a:gd name="connsiteX212" fmla="*/ 2154873 w 7392421"/>
              <a:gd name="connsiteY212" fmla="*/ 6320036 h 6858000"/>
              <a:gd name="connsiteX213" fmla="*/ 2205753 w 7392421"/>
              <a:gd name="connsiteY213" fmla="*/ 6301054 h 6858000"/>
              <a:gd name="connsiteX214" fmla="*/ 2286313 w 7392421"/>
              <a:gd name="connsiteY214" fmla="*/ 6285868 h 6858000"/>
              <a:gd name="connsiteX215" fmla="*/ 2286313 w 7392421"/>
              <a:gd name="connsiteY215" fmla="*/ 6282071 h 6858000"/>
              <a:gd name="connsiteX216" fmla="*/ 2286313 w 7392421"/>
              <a:gd name="connsiteY216" fmla="*/ 6274478 h 6858000"/>
              <a:gd name="connsiteX217" fmla="*/ 2269353 w 7392421"/>
              <a:gd name="connsiteY217" fmla="*/ 6274478 h 6858000"/>
              <a:gd name="connsiteX218" fmla="*/ 2256633 w 7392421"/>
              <a:gd name="connsiteY218" fmla="*/ 6251700 h 6858000"/>
              <a:gd name="connsiteX219" fmla="*/ 2252393 w 7392421"/>
              <a:gd name="connsiteY219" fmla="*/ 6240310 h 6858000"/>
              <a:gd name="connsiteX220" fmla="*/ 2214234 w 7392421"/>
              <a:gd name="connsiteY220" fmla="*/ 6228921 h 6858000"/>
              <a:gd name="connsiteX221" fmla="*/ 2243914 w 7392421"/>
              <a:gd name="connsiteY221" fmla="*/ 6228921 h 6858000"/>
              <a:gd name="connsiteX222" fmla="*/ 2248153 w 7392421"/>
              <a:gd name="connsiteY222" fmla="*/ 6217531 h 6858000"/>
              <a:gd name="connsiteX223" fmla="*/ 2248153 w 7392421"/>
              <a:gd name="connsiteY223" fmla="*/ 6209938 h 6858000"/>
              <a:gd name="connsiteX224" fmla="*/ 2252393 w 7392421"/>
              <a:gd name="connsiteY224" fmla="*/ 6209938 h 6858000"/>
              <a:gd name="connsiteX225" fmla="*/ 2294793 w 7392421"/>
              <a:gd name="connsiteY225" fmla="*/ 6213735 h 6858000"/>
              <a:gd name="connsiteX226" fmla="*/ 2303273 w 7392421"/>
              <a:gd name="connsiteY226" fmla="*/ 6209938 h 6858000"/>
              <a:gd name="connsiteX227" fmla="*/ 2299033 w 7392421"/>
              <a:gd name="connsiteY227" fmla="*/ 6202346 h 6858000"/>
              <a:gd name="connsiteX228" fmla="*/ 2273593 w 7392421"/>
              <a:gd name="connsiteY228" fmla="*/ 6187160 h 6858000"/>
              <a:gd name="connsiteX229" fmla="*/ 2269353 w 7392421"/>
              <a:gd name="connsiteY229" fmla="*/ 6168177 h 6858000"/>
              <a:gd name="connsiteX230" fmla="*/ 2277833 w 7392421"/>
              <a:gd name="connsiteY230" fmla="*/ 6156788 h 6858000"/>
              <a:gd name="connsiteX231" fmla="*/ 2299033 w 7392421"/>
              <a:gd name="connsiteY231" fmla="*/ 6156788 h 6858000"/>
              <a:gd name="connsiteX232" fmla="*/ 2349913 w 7392421"/>
              <a:gd name="connsiteY232" fmla="*/ 6171974 h 6858000"/>
              <a:gd name="connsiteX233" fmla="*/ 2371112 w 7392421"/>
              <a:gd name="connsiteY233" fmla="*/ 6164381 h 6858000"/>
              <a:gd name="connsiteX234" fmla="*/ 2383832 w 7392421"/>
              <a:gd name="connsiteY234" fmla="*/ 6141602 h 6858000"/>
              <a:gd name="connsiteX235" fmla="*/ 2421992 w 7392421"/>
              <a:gd name="connsiteY235" fmla="*/ 6134009 h 6858000"/>
              <a:gd name="connsiteX236" fmla="*/ 2455913 w 7392421"/>
              <a:gd name="connsiteY236" fmla="*/ 6137806 h 6858000"/>
              <a:gd name="connsiteX237" fmla="*/ 2464392 w 7392421"/>
              <a:gd name="connsiteY237" fmla="*/ 6126416 h 6858000"/>
              <a:gd name="connsiteX238" fmla="*/ 2455913 w 7392421"/>
              <a:gd name="connsiteY238" fmla="*/ 6115027 h 6858000"/>
              <a:gd name="connsiteX239" fmla="*/ 2443193 w 7392421"/>
              <a:gd name="connsiteY239" fmla="*/ 6118823 h 6858000"/>
              <a:gd name="connsiteX240" fmla="*/ 2392313 w 7392421"/>
              <a:gd name="connsiteY240" fmla="*/ 6107434 h 6858000"/>
              <a:gd name="connsiteX241" fmla="*/ 2388072 w 7392421"/>
              <a:gd name="connsiteY241" fmla="*/ 6084655 h 6858000"/>
              <a:gd name="connsiteX242" fmla="*/ 2349913 w 7392421"/>
              <a:gd name="connsiteY242" fmla="*/ 6084655 h 6858000"/>
              <a:gd name="connsiteX243" fmla="*/ 2315993 w 7392421"/>
              <a:gd name="connsiteY243" fmla="*/ 6080859 h 6858000"/>
              <a:gd name="connsiteX244" fmla="*/ 2307778 w 7392421"/>
              <a:gd name="connsiteY244" fmla="*/ 6076647 h 6858000"/>
              <a:gd name="connsiteX245" fmla="*/ 2303001 w 7392421"/>
              <a:gd name="connsiteY245" fmla="*/ 6077973 h 6858000"/>
              <a:gd name="connsiteX246" fmla="*/ 2306070 w 7392421"/>
              <a:gd name="connsiteY246" fmla="*/ 6071704 h 6858000"/>
              <a:gd name="connsiteX247" fmla="*/ 2297589 w 7392421"/>
              <a:gd name="connsiteY247" fmla="*/ 6047454 h 6858000"/>
              <a:gd name="connsiteX248" fmla="*/ 2276383 w 7392421"/>
              <a:gd name="connsiteY248" fmla="*/ 6047454 h 6858000"/>
              <a:gd name="connsiteX249" fmla="*/ 2255176 w 7392421"/>
              <a:gd name="connsiteY249" fmla="*/ 6032903 h 6858000"/>
              <a:gd name="connsiteX250" fmla="*/ 2229728 w 7392421"/>
              <a:gd name="connsiteY250" fmla="*/ 6008653 h 6858000"/>
              <a:gd name="connsiteX251" fmla="*/ 2191556 w 7392421"/>
              <a:gd name="connsiteY251" fmla="*/ 5994103 h 6858000"/>
              <a:gd name="connsiteX252" fmla="*/ 2153385 w 7392421"/>
              <a:gd name="connsiteY252" fmla="*/ 5994103 h 6858000"/>
              <a:gd name="connsiteX253" fmla="*/ 2094008 w 7392421"/>
              <a:gd name="connsiteY253" fmla="*/ 5998953 h 6858000"/>
              <a:gd name="connsiteX254" fmla="*/ 2085525 w 7392421"/>
              <a:gd name="connsiteY254" fmla="*/ 5994103 h 6858000"/>
              <a:gd name="connsiteX255" fmla="*/ 2089767 w 7392421"/>
              <a:gd name="connsiteY255" fmla="*/ 5979552 h 6858000"/>
              <a:gd name="connsiteX256" fmla="*/ 2115214 w 7392421"/>
              <a:gd name="connsiteY256" fmla="*/ 5969853 h 6858000"/>
              <a:gd name="connsiteX257" fmla="*/ 2123696 w 7392421"/>
              <a:gd name="connsiteY257" fmla="*/ 5935902 h 6858000"/>
              <a:gd name="connsiteX258" fmla="*/ 2081284 w 7392421"/>
              <a:gd name="connsiteY258" fmla="*/ 5931052 h 6858000"/>
              <a:gd name="connsiteX259" fmla="*/ 2098250 w 7392421"/>
              <a:gd name="connsiteY259" fmla="*/ 5926202 h 6858000"/>
              <a:gd name="connsiteX260" fmla="*/ 2136420 w 7392421"/>
              <a:gd name="connsiteY260" fmla="*/ 5926202 h 6858000"/>
              <a:gd name="connsiteX261" fmla="*/ 2174592 w 7392421"/>
              <a:gd name="connsiteY261" fmla="*/ 5911652 h 6858000"/>
              <a:gd name="connsiteX262" fmla="*/ 2183075 w 7392421"/>
              <a:gd name="connsiteY262" fmla="*/ 5882551 h 6858000"/>
              <a:gd name="connsiteX263" fmla="*/ 2161868 w 7392421"/>
              <a:gd name="connsiteY263" fmla="*/ 5868002 h 6858000"/>
              <a:gd name="connsiteX264" fmla="*/ 2127937 w 7392421"/>
              <a:gd name="connsiteY264" fmla="*/ 5872851 h 6858000"/>
              <a:gd name="connsiteX265" fmla="*/ 2055837 w 7392421"/>
              <a:gd name="connsiteY265" fmla="*/ 5882551 h 6858000"/>
              <a:gd name="connsiteX266" fmla="*/ 2047354 w 7392421"/>
              <a:gd name="connsiteY266" fmla="*/ 5877702 h 6858000"/>
              <a:gd name="connsiteX267" fmla="*/ 1987976 w 7392421"/>
              <a:gd name="connsiteY267" fmla="*/ 5868002 h 6858000"/>
              <a:gd name="connsiteX268" fmla="*/ 1953832 w 7392421"/>
              <a:gd name="connsiteY268" fmla="*/ 5861494 h 6858000"/>
              <a:gd name="connsiteX269" fmla="*/ 1965665 w 7392421"/>
              <a:gd name="connsiteY269" fmla="*/ 5858291 h 6858000"/>
              <a:gd name="connsiteX270" fmla="*/ 1985274 w 7392421"/>
              <a:gd name="connsiteY270" fmla="*/ 5849274 h 6858000"/>
              <a:gd name="connsiteX271" fmla="*/ 1991104 w 7392421"/>
              <a:gd name="connsiteY271" fmla="*/ 5845003 h 6858000"/>
              <a:gd name="connsiteX272" fmla="*/ 1991786 w 7392421"/>
              <a:gd name="connsiteY272" fmla="*/ 5843171 h 6858000"/>
              <a:gd name="connsiteX273" fmla="*/ 1995929 w 7392421"/>
              <a:gd name="connsiteY273" fmla="*/ 5842539 h 6858000"/>
              <a:gd name="connsiteX274" fmla="*/ 2000700 w 7392421"/>
              <a:gd name="connsiteY274" fmla="*/ 5834051 h 6858000"/>
              <a:gd name="connsiteX275" fmla="*/ 2021906 w 7392421"/>
              <a:gd name="connsiteY275" fmla="*/ 5814651 h 6858000"/>
              <a:gd name="connsiteX276" fmla="*/ 2072801 w 7392421"/>
              <a:gd name="connsiteY276" fmla="*/ 5814651 h 6858000"/>
              <a:gd name="connsiteX277" fmla="*/ 2110973 w 7392421"/>
              <a:gd name="connsiteY277" fmla="*/ 5804950 h 6858000"/>
              <a:gd name="connsiteX278" fmla="*/ 2089767 w 7392421"/>
              <a:gd name="connsiteY278" fmla="*/ 5790401 h 6858000"/>
              <a:gd name="connsiteX279" fmla="*/ 1987976 w 7392421"/>
              <a:gd name="connsiteY279" fmla="*/ 5785551 h 6858000"/>
              <a:gd name="connsiteX280" fmla="*/ 1826809 w 7392421"/>
              <a:gd name="connsiteY280" fmla="*/ 5785551 h 6858000"/>
              <a:gd name="connsiteX281" fmla="*/ 1805602 w 7392421"/>
              <a:gd name="connsiteY281" fmla="*/ 5790401 h 6858000"/>
              <a:gd name="connsiteX282" fmla="*/ 1763190 w 7392421"/>
              <a:gd name="connsiteY282" fmla="*/ 5785551 h 6858000"/>
              <a:gd name="connsiteX283" fmla="*/ 1720777 w 7392421"/>
              <a:gd name="connsiteY283" fmla="*/ 5790401 h 6858000"/>
              <a:gd name="connsiteX284" fmla="*/ 1691088 w 7392421"/>
              <a:gd name="connsiteY284" fmla="*/ 5790401 h 6858000"/>
              <a:gd name="connsiteX285" fmla="*/ 1618987 w 7392421"/>
              <a:gd name="connsiteY285" fmla="*/ 5775851 h 6858000"/>
              <a:gd name="connsiteX286" fmla="*/ 1602021 w 7392421"/>
              <a:gd name="connsiteY286" fmla="*/ 5785551 h 6858000"/>
              <a:gd name="connsiteX287" fmla="*/ 1576574 w 7392421"/>
              <a:gd name="connsiteY287" fmla="*/ 5775851 h 6858000"/>
              <a:gd name="connsiteX288" fmla="*/ 1428130 w 7392421"/>
              <a:gd name="connsiteY288" fmla="*/ 5775851 h 6858000"/>
              <a:gd name="connsiteX289" fmla="*/ 1357618 w 7392421"/>
              <a:gd name="connsiteY289" fmla="*/ 5775244 h 6858000"/>
              <a:gd name="connsiteX290" fmla="*/ 1317117 w 7392421"/>
              <a:gd name="connsiteY290" fmla="*/ 5772911 h 6858000"/>
              <a:gd name="connsiteX291" fmla="*/ 1318325 w 7392421"/>
              <a:gd name="connsiteY291" fmla="*/ 5772719 h 6858000"/>
              <a:gd name="connsiteX292" fmla="*/ 1373462 w 7392421"/>
              <a:gd name="connsiteY292" fmla="*/ 5772719 h 6858000"/>
              <a:gd name="connsiteX293" fmla="*/ 1407392 w 7392421"/>
              <a:gd name="connsiteY293" fmla="*/ 5769821 h 6858000"/>
              <a:gd name="connsiteX294" fmla="*/ 1420116 w 7392421"/>
              <a:gd name="connsiteY294" fmla="*/ 5766924 h 6858000"/>
              <a:gd name="connsiteX295" fmla="*/ 1471012 w 7392421"/>
              <a:gd name="connsiteY295" fmla="*/ 5766924 h 6858000"/>
              <a:gd name="connsiteX296" fmla="*/ 1526148 w 7392421"/>
              <a:gd name="connsiteY296" fmla="*/ 5766924 h 6858000"/>
              <a:gd name="connsiteX297" fmla="*/ 1581284 w 7392421"/>
              <a:gd name="connsiteY297" fmla="*/ 5766924 h 6858000"/>
              <a:gd name="connsiteX298" fmla="*/ 1606731 w 7392421"/>
              <a:gd name="connsiteY298" fmla="*/ 5761128 h 6858000"/>
              <a:gd name="connsiteX299" fmla="*/ 1644903 w 7392421"/>
              <a:gd name="connsiteY299" fmla="*/ 5761128 h 6858000"/>
              <a:gd name="connsiteX300" fmla="*/ 1661868 w 7392421"/>
              <a:gd name="connsiteY300" fmla="*/ 5761128 h 6858000"/>
              <a:gd name="connsiteX301" fmla="*/ 1708522 w 7392421"/>
              <a:gd name="connsiteY301" fmla="*/ 5764026 h 6858000"/>
              <a:gd name="connsiteX302" fmla="*/ 1725487 w 7392421"/>
              <a:gd name="connsiteY302" fmla="*/ 5755332 h 6858000"/>
              <a:gd name="connsiteX303" fmla="*/ 1742451 w 7392421"/>
              <a:gd name="connsiteY303" fmla="*/ 5755332 h 6858000"/>
              <a:gd name="connsiteX304" fmla="*/ 1746693 w 7392421"/>
              <a:gd name="connsiteY304" fmla="*/ 5749537 h 6858000"/>
              <a:gd name="connsiteX305" fmla="*/ 1801829 w 7392421"/>
              <a:gd name="connsiteY305" fmla="*/ 5749537 h 6858000"/>
              <a:gd name="connsiteX306" fmla="*/ 1801829 w 7392421"/>
              <a:gd name="connsiteY306" fmla="*/ 5755332 h 6858000"/>
              <a:gd name="connsiteX307" fmla="*/ 1907861 w 7392421"/>
              <a:gd name="connsiteY307" fmla="*/ 5755332 h 6858000"/>
              <a:gd name="connsiteX308" fmla="*/ 1933309 w 7392421"/>
              <a:gd name="connsiteY308" fmla="*/ 5755332 h 6858000"/>
              <a:gd name="connsiteX309" fmla="*/ 2030858 w 7392421"/>
              <a:gd name="connsiteY309" fmla="*/ 5749537 h 6858000"/>
              <a:gd name="connsiteX310" fmla="*/ 2030858 w 7392421"/>
              <a:gd name="connsiteY310" fmla="*/ 5740843 h 6858000"/>
              <a:gd name="connsiteX311" fmla="*/ 2035098 w 7392421"/>
              <a:gd name="connsiteY311" fmla="*/ 5737945 h 6858000"/>
              <a:gd name="connsiteX312" fmla="*/ 2043581 w 7392421"/>
              <a:gd name="connsiteY312" fmla="*/ 5740843 h 6858000"/>
              <a:gd name="connsiteX313" fmla="*/ 2124166 w 7392421"/>
              <a:gd name="connsiteY313" fmla="*/ 5740843 h 6858000"/>
              <a:gd name="connsiteX314" fmla="*/ 2141130 w 7392421"/>
              <a:gd name="connsiteY314" fmla="*/ 5746639 h 6858000"/>
              <a:gd name="connsiteX315" fmla="*/ 2170819 w 7392421"/>
              <a:gd name="connsiteY315" fmla="*/ 5746639 h 6858000"/>
              <a:gd name="connsiteX316" fmla="*/ 2200508 w 7392421"/>
              <a:gd name="connsiteY316" fmla="*/ 5735047 h 6858000"/>
              <a:gd name="connsiteX317" fmla="*/ 2213231 w 7392421"/>
              <a:gd name="connsiteY317" fmla="*/ 5732149 h 6858000"/>
              <a:gd name="connsiteX318" fmla="*/ 2230197 w 7392421"/>
              <a:gd name="connsiteY318" fmla="*/ 5732149 h 6858000"/>
              <a:gd name="connsiteX319" fmla="*/ 2234438 w 7392421"/>
              <a:gd name="connsiteY319" fmla="*/ 5729252 h 6858000"/>
              <a:gd name="connsiteX320" fmla="*/ 2230197 w 7392421"/>
              <a:gd name="connsiteY320" fmla="*/ 5723456 h 6858000"/>
              <a:gd name="connsiteX321" fmla="*/ 2179302 w 7392421"/>
              <a:gd name="connsiteY321" fmla="*/ 5717660 h 6858000"/>
              <a:gd name="connsiteX322" fmla="*/ 2166578 w 7392421"/>
              <a:gd name="connsiteY322" fmla="*/ 5711865 h 6858000"/>
              <a:gd name="connsiteX323" fmla="*/ 2128407 w 7392421"/>
              <a:gd name="connsiteY323" fmla="*/ 5700273 h 6858000"/>
              <a:gd name="connsiteX324" fmla="*/ 2119924 w 7392421"/>
              <a:gd name="connsiteY324" fmla="*/ 5703171 h 6858000"/>
              <a:gd name="connsiteX325" fmla="*/ 2111441 w 7392421"/>
              <a:gd name="connsiteY325" fmla="*/ 5697375 h 6858000"/>
              <a:gd name="connsiteX326" fmla="*/ 2073271 w 7392421"/>
              <a:gd name="connsiteY326" fmla="*/ 5682886 h 6858000"/>
              <a:gd name="connsiteX327" fmla="*/ 2043581 w 7392421"/>
              <a:gd name="connsiteY327" fmla="*/ 5691580 h 6858000"/>
              <a:gd name="connsiteX328" fmla="*/ 2039340 w 7392421"/>
              <a:gd name="connsiteY328" fmla="*/ 5688682 h 6858000"/>
              <a:gd name="connsiteX329" fmla="*/ 2009652 w 7392421"/>
              <a:gd name="connsiteY329" fmla="*/ 5688682 h 6858000"/>
              <a:gd name="connsiteX330" fmla="*/ 1950274 w 7392421"/>
              <a:gd name="connsiteY330" fmla="*/ 5697375 h 6858000"/>
              <a:gd name="connsiteX331" fmla="*/ 1946033 w 7392421"/>
              <a:gd name="connsiteY331" fmla="*/ 5691580 h 6858000"/>
              <a:gd name="connsiteX332" fmla="*/ 1937550 w 7392421"/>
              <a:gd name="connsiteY332" fmla="*/ 5665499 h 6858000"/>
              <a:gd name="connsiteX333" fmla="*/ 1907861 w 7392421"/>
              <a:gd name="connsiteY333" fmla="*/ 5665499 h 6858000"/>
              <a:gd name="connsiteX334" fmla="*/ 1899378 w 7392421"/>
              <a:gd name="connsiteY334" fmla="*/ 5677090 h 6858000"/>
              <a:gd name="connsiteX335" fmla="*/ 1873931 w 7392421"/>
              <a:gd name="connsiteY335" fmla="*/ 5688682 h 6858000"/>
              <a:gd name="connsiteX336" fmla="*/ 1865448 w 7392421"/>
              <a:gd name="connsiteY336" fmla="*/ 5691580 h 6858000"/>
              <a:gd name="connsiteX337" fmla="*/ 1848483 w 7392421"/>
              <a:gd name="connsiteY337" fmla="*/ 5691580 h 6858000"/>
              <a:gd name="connsiteX338" fmla="*/ 1831519 w 7392421"/>
              <a:gd name="connsiteY338" fmla="*/ 5691580 h 6858000"/>
              <a:gd name="connsiteX339" fmla="*/ 1823036 w 7392421"/>
              <a:gd name="connsiteY339" fmla="*/ 5697375 h 6858000"/>
              <a:gd name="connsiteX340" fmla="*/ 1818795 w 7392421"/>
              <a:gd name="connsiteY340" fmla="*/ 5714762 h 6858000"/>
              <a:gd name="connsiteX341" fmla="*/ 1801829 w 7392421"/>
              <a:gd name="connsiteY341" fmla="*/ 5714762 h 6858000"/>
              <a:gd name="connsiteX342" fmla="*/ 1797588 w 7392421"/>
              <a:gd name="connsiteY342" fmla="*/ 5706069 h 6858000"/>
              <a:gd name="connsiteX343" fmla="*/ 1763658 w 7392421"/>
              <a:gd name="connsiteY343" fmla="*/ 5697375 h 6858000"/>
              <a:gd name="connsiteX344" fmla="*/ 1755176 w 7392421"/>
              <a:gd name="connsiteY344" fmla="*/ 5700273 h 6858000"/>
              <a:gd name="connsiteX345" fmla="*/ 1738210 w 7392421"/>
              <a:gd name="connsiteY345" fmla="*/ 5700273 h 6858000"/>
              <a:gd name="connsiteX346" fmla="*/ 1729728 w 7392421"/>
              <a:gd name="connsiteY346" fmla="*/ 5706069 h 6858000"/>
              <a:gd name="connsiteX347" fmla="*/ 1725487 w 7392421"/>
              <a:gd name="connsiteY347" fmla="*/ 5697375 h 6858000"/>
              <a:gd name="connsiteX348" fmla="*/ 1721245 w 7392421"/>
              <a:gd name="connsiteY348" fmla="*/ 5697375 h 6858000"/>
              <a:gd name="connsiteX349" fmla="*/ 1683074 w 7392421"/>
              <a:gd name="connsiteY349" fmla="*/ 5703171 h 6858000"/>
              <a:gd name="connsiteX350" fmla="*/ 1640662 w 7392421"/>
              <a:gd name="connsiteY350" fmla="*/ 5697375 h 6858000"/>
              <a:gd name="connsiteX351" fmla="*/ 1598250 w 7392421"/>
              <a:gd name="connsiteY351" fmla="*/ 5700273 h 6858000"/>
              <a:gd name="connsiteX352" fmla="*/ 1547354 w 7392421"/>
              <a:gd name="connsiteY352" fmla="*/ 5700273 h 6858000"/>
              <a:gd name="connsiteX353" fmla="*/ 1543112 w 7392421"/>
              <a:gd name="connsiteY353" fmla="*/ 5700273 h 6858000"/>
              <a:gd name="connsiteX354" fmla="*/ 1543112 w 7392421"/>
              <a:gd name="connsiteY354" fmla="*/ 5703171 h 6858000"/>
              <a:gd name="connsiteX355" fmla="*/ 1555835 w 7392421"/>
              <a:gd name="connsiteY355" fmla="*/ 5708967 h 6858000"/>
              <a:gd name="connsiteX356" fmla="*/ 1564318 w 7392421"/>
              <a:gd name="connsiteY356" fmla="*/ 5714762 h 6858000"/>
              <a:gd name="connsiteX357" fmla="*/ 1551595 w 7392421"/>
              <a:gd name="connsiteY357" fmla="*/ 5717660 h 6858000"/>
              <a:gd name="connsiteX358" fmla="*/ 1581284 w 7392421"/>
              <a:gd name="connsiteY358" fmla="*/ 5726354 h 6858000"/>
              <a:gd name="connsiteX359" fmla="*/ 1594008 w 7392421"/>
              <a:gd name="connsiteY359" fmla="*/ 5732149 h 6858000"/>
              <a:gd name="connsiteX360" fmla="*/ 1581284 w 7392421"/>
              <a:gd name="connsiteY360" fmla="*/ 5737945 h 6858000"/>
              <a:gd name="connsiteX361" fmla="*/ 1551595 w 7392421"/>
              <a:gd name="connsiteY361" fmla="*/ 5732149 h 6858000"/>
              <a:gd name="connsiteX362" fmla="*/ 1543112 w 7392421"/>
              <a:gd name="connsiteY362" fmla="*/ 5732149 h 6858000"/>
              <a:gd name="connsiteX363" fmla="*/ 1496458 w 7392421"/>
              <a:gd name="connsiteY363" fmla="*/ 5737945 h 6858000"/>
              <a:gd name="connsiteX364" fmla="*/ 1466770 w 7392421"/>
              <a:gd name="connsiteY364" fmla="*/ 5732149 h 6858000"/>
              <a:gd name="connsiteX365" fmla="*/ 1462529 w 7392421"/>
              <a:gd name="connsiteY365" fmla="*/ 5732149 h 6858000"/>
              <a:gd name="connsiteX366" fmla="*/ 1428598 w 7392421"/>
              <a:gd name="connsiteY366" fmla="*/ 5737945 h 6858000"/>
              <a:gd name="connsiteX367" fmla="*/ 1405272 w 7392421"/>
              <a:gd name="connsiteY367" fmla="*/ 5733237 h 6858000"/>
              <a:gd name="connsiteX368" fmla="*/ 1388855 w 7392421"/>
              <a:gd name="connsiteY368" fmla="*/ 5728393 h 6858000"/>
              <a:gd name="connsiteX369" fmla="*/ 1394598 w 7392421"/>
              <a:gd name="connsiteY369" fmla="*/ 5725988 h 6858000"/>
              <a:gd name="connsiteX370" fmla="*/ 1400960 w 7392421"/>
              <a:gd name="connsiteY370" fmla="*/ 5717995 h 6858000"/>
              <a:gd name="connsiteX371" fmla="*/ 1426407 w 7392421"/>
              <a:gd name="connsiteY371" fmla="*/ 5710892 h 6858000"/>
              <a:gd name="connsiteX372" fmla="*/ 1400960 w 7392421"/>
              <a:gd name="connsiteY372" fmla="*/ 5693132 h 6858000"/>
              <a:gd name="connsiteX373" fmla="*/ 1379753 w 7392421"/>
              <a:gd name="connsiteY373" fmla="*/ 5682476 h 6858000"/>
              <a:gd name="connsiteX374" fmla="*/ 1371270 w 7392421"/>
              <a:gd name="connsiteY374" fmla="*/ 5678923 h 6858000"/>
              <a:gd name="connsiteX375" fmla="*/ 1350064 w 7392421"/>
              <a:gd name="connsiteY375" fmla="*/ 5686028 h 6858000"/>
              <a:gd name="connsiteX376" fmla="*/ 1345824 w 7392421"/>
              <a:gd name="connsiteY376" fmla="*/ 5700236 h 6858000"/>
              <a:gd name="connsiteX377" fmla="*/ 1341583 w 7392421"/>
              <a:gd name="connsiteY377" fmla="*/ 5703788 h 6858000"/>
              <a:gd name="connsiteX378" fmla="*/ 1341583 w 7392421"/>
              <a:gd name="connsiteY378" fmla="*/ 5686028 h 6858000"/>
              <a:gd name="connsiteX379" fmla="*/ 1333100 w 7392421"/>
              <a:gd name="connsiteY379" fmla="*/ 5678923 h 6858000"/>
              <a:gd name="connsiteX380" fmla="*/ 1299170 w 7392421"/>
              <a:gd name="connsiteY380" fmla="*/ 5675371 h 6858000"/>
              <a:gd name="connsiteX381" fmla="*/ 1299170 w 7392421"/>
              <a:gd name="connsiteY381" fmla="*/ 5671819 h 6858000"/>
              <a:gd name="connsiteX382" fmla="*/ 1298563 w 7392421"/>
              <a:gd name="connsiteY382" fmla="*/ 5672327 h 6858000"/>
              <a:gd name="connsiteX383" fmla="*/ 1294928 w 7392421"/>
              <a:gd name="connsiteY383" fmla="*/ 5654059 h 6858000"/>
              <a:gd name="connsiteX384" fmla="*/ 1277964 w 7392421"/>
              <a:gd name="connsiteY384" fmla="*/ 5629195 h 6858000"/>
              <a:gd name="connsiteX385" fmla="*/ 1316134 w 7392421"/>
              <a:gd name="connsiteY385" fmla="*/ 5625643 h 6858000"/>
              <a:gd name="connsiteX386" fmla="*/ 1354306 w 7392421"/>
              <a:gd name="connsiteY386" fmla="*/ 5622092 h 6858000"/>
              <a:gd name="connsiteX387" fmla="*/ 1400960 w 7392421"/>
              <a:gd name="connsiteY387" fmla="*/ 5622092 h 6858000"/>
              <a:gd name="connsiteX388" fmla="*/ 1413683 w 7392421"/>
              <a:gd name="connsiteY388" fmla="*/ 5625643 h 6858000"/>
              <a:gd name="connsiteX389" fmla="*/ 1464579 w 7392421"/>
              <a:gd name="connsiteY389" fmla="*/ 5625643 h 6858000"/>
              <a:gd name="connsiteX390" fmla="*/ 1473061 w 7392421"/>
              <a:gd name="connsiteY390" fmla="*/ 5622092 h 6858000"/>
              <a:gd name="connsiteX391" fmla="*/ 1511233 w 7392421"/>
              <a:gd name="connsiteY391" fmla="*/ 5629195 h 6858000"/>
              <a:gd name="connsiteX392" fmla="*/ 1587576 w 7392421"/>
              <a:gd name="connsiteY392" fmla="*/ 5629195 h 6858000"/>
              <a:gd name="connsiteX393" fmla="*/ 1608781 w 7392421"/>
              <a:gd name="connsiteY393" fmla="*/ 5629195 h 6858000"/>
              <a:gd name="connsiteX394" fmla="*/ 1634230 w 7392421"/>
              <a:gd name="connsiteY394" fmla="*/ 5629195 h 6858000"/>
              <a:gd name="connsiteX395" fmla="*/ 1680883 w 7392421"/>
              <a:gd name="connsiteY395" fmla="*/ 5632747 h 6858000"/>
              <a:gd name="connsiteX396" fmla="*/ 1719055 w 7392421"/>
              <a:gd name="connsiteY396" fmla="*/ 5632747 h 6858000"/>
              <a:gd name="connsiteX397" fmla="*/ 1757226 w 7392421"/>
              <a:gd name="connsiteY397" fmla="*/ 5632747 h 6858000"/>
              <a:gd name="connsiteX398" fmla="*/ 1769949 w 7392421"/>
              <a:gd name="connsiteY398" fmla="*/ 5632747 h 6858000"/>
              <a:gd name="connsiteX399" fmla="*/ 1833568 w 7392421"/>
              <a:gd name="connsiteY399" fmla="*/ 5629195 h 6858000"/>
              <a:gd name="connsiteX400" fmla="*/ 1846292 w 7392421"/>
              <a:gd name="connsiteY400" fmla="*/ 5618539 h 6858000"/>
              <a:gd name="connsiteX401" fmla="*/ 1850533 w 7392421"/>
              <a:gd name="connsiteY401" fmla="*/ 5607883 h 6858000"/>
              <a:gd name="connsiteX402" fmla="*/ 1897188 w 7392421"/>
              <a:gd name="connsiteY402" fmla="*/ 5593675 h 6858000"/>
              <a:gd name="connsiteX403" fmla="*/ 1931118 w 7392421"/>
              <a:gd name="connsiteY403" fmla="*/ 5600780 h 6858000"/>
              <a:gd name="connsiteX404" fmla="*/ 1935359 w 7392421"/>
              <a:gd name="connsiteY404" fmla="*/ 5600780 h 6858000"/>
              <a:gd name="connsiteX405" fmla="*/ 1965047 w 7392421"/>
              <a:gd name="connsiteY405" fmla="*/ 5593675 h 6858000"/>
              <a:gd name="connsiteX406" fmla="*/ 2011701 w 7392421"/>
              <a:gd name="connsiteY406" fmla="*/ 5600780 h 6858000"/>
              <a:gd name="connsiteX407" fmla="*/ 2020184 w 7392421"/>
              <a:gd name="connsiteY407" fmla="*/ 5600780 h 6858000"/>
              <a:gd name="connsiteX408" fmla="*/ 2049873 w 7392421"/>
              <a:gd name="connsiteY408" fmla="*/ 5593675 h 6858000"/>
              <a:gd name="connsiteX409" fmla="*/ 2062597 w 7392421"/>
              <a:gd name="connsiteY409" fmla="*/ 5600780 h 6858000"/>
              <a:gd name="connsiteX410" fmla="*/ 2049873 w 7392421"/>
              <a:gd name="connsiteY410" fmla="*/ 5607883 h 6858000"/>
              <a:gd name="connsiteX411" fmla="*/ 2020184 w 7392421"/>
              <a:gd name="connsiteY411" fmla="*/ 5618539 h 6858000"/>
              <a:gd name="connsiteX412" fmla="*/ 2032907 w 7392421"/>
              <a:gd name="connsiteY412" fmla="*/ 5622092 h 6858000"/>
              <a:gd name="connsiteX413" fmla="*/ 2024425 w 7392421"/>
              <a:gd name="connsiteY413" fmla="*/ 5629195 h 6858000"/>
              <a:gd name="connsiteX414" fmla="*/ 2011701 w 7392421"/>
              <a:gd name="connsiteY414" fmla="*/ 5636299 h 6858000"/>
              <a:gd name="connsiteX415" fmla="*/ 2011701 w 7392421"/>
              <a:gd name="connsiteY415" fmla="*/ 5639851 h 6858000"/>
              <a:gd name="connsiteX416" fmla="*/ 2015943 w 7392421"/>
              <a:gd name="connsiteY416" fmla="*/ 5639851 h 6858000"/>
              <a:gd name="connsiteX417" fmla="*/ 2066839 w 7392421"/>
              <a:gd name="connsiteY417" fmla="*/ 5639851 h 6858000"/>
              <a:gd name="connsiteX418" fmla="*/ 2109251 w 7392421"/>
              <a:gd name="connsiteY418" fmla="*/ 5643404 h 6858000"/>
              <a:gd name="connsiteX419" fmla="*/ 2151663 w 7392421"/>
              <a:gd name="connsiteY419" fmla="*/ 5636299 h 6858000"/>
              <a:gd name="connsiteX420" fmla="*/ 2189834 w 7392421"/>
              <a:gd name="connsiteY420" fmla="*/ 5643404 h 6858000"/>
              <a:gd name="connsiteX421" fmla="*/ 2194076 w 7392421"/>
              <a:gd name="connsiteY421" fmla="*/ 5643404 h 6858000"/>
              <a:gd name="connsiteX422" fmla="*/ 2198317 w 7392421"/>
              <a:gd name="connsiteY422" fmla="*/ 5632747 h 6858000"/>
              <a:gd name="connsiteX423" fmla="*/ 2206799 w 7392421"/>
              <a:gd name="connsiteY423" fmla="*/ 5639851 h 6858000"/>
              <a:gd name="connsiteX424" fmla="*/ 2223765 w 7392421"/>
              <a:gd name="connsiteY424" fmla="*/ 5639851 h 6858000"/>
              <a:gd name="connsiteX425" fmla="*/ 2232247 w 7392421"/>
              <a:gd name="connsiteY425" fmla="*/ 5643404 h 6858000"/>
              <a:gd name="connsiteX426" fmla="*/ 2266177 w 7392421"/>
              <a:gd name="connsiteY426" fmla="*/ 5632747 h 6858000"/>
              <a:gd name="connsiteX427" fmla="*/ 2270418 w 7392421"/>
              <a:gd name="connsiteY427" fmla="*/ 5622092 h 6858000"/>
              <a:gd name="connsiteX428" fmla="*/ 2287384 w 7392421"/>
              <a:gd name="connsiteY428" fmla="*/ 5622092 h 6858000"/>
              <a:gd name="connsiteX429" fmla="*/ 2291625 w 7392421"/>
              <a:gd name="connsiteY429" fmla="*/ 5643404 h 6858000"/>
              <a:gd name="connsiteX430" fmla="*/ 2300108 w 7392421"/>
              <a:gd name="connsiteY430" fmla="*/ 5650507 h 6858000"/>
              <a:gd name="connsiteX431" fmla="*/ 2317073 w 7392421"/>
              <a:gd name="connsiteY431" fmla="*/ 5650507 h 6858000"/>
              <a:gd name="connsiteX432" fmla="*/ 2334037 w 7392421"/>
              <a:gd name="connsiteY432" fmla="*/ 5650507 h 6858000"/>
              <a:gd name="connsiteX433" fmla="*/ 2342520 w 7392421"/>
              <a:gd name="connsiteY433" fmla="*/ 5654059 h 6858000"/>
              <a:gd name="connsiteX434" fmla="*/ 2367967 w 7392421"/>
              <a:gd name="connsiteY434" fmla="*/ 5668268 h 6858000"/>
              <a:gd name="connsiteX435" fmla="*/ 2376450 w 7392421"/>
              <a:gd name="connsiteY435" fmla="*/ 5682476 h 6858000"/>
              <a:gd name="connsiteX436" fmla="*/ 2406139 w 7392421"/>
              <a:gd name="connsiteY436" fmla="*/ 5682476 h 6858000"/>
              <a:gd name="connsiteX437" fmla="*/ 2414622 w 7392421"/>
              <a:gd name="connsiteY437" fmla="*/ 5650507 h 6858000"/>
              <a:gd name="connsiteX438" fmla="*/ 2418863 w 7392421"/>
              <a:gd name="connsiteY438" fmla="*/ 5643404 h 6858000"/>
              <a:gd name="connsiteX439" fmla="*/ 2478241 w 7392421"/>
              <a:gd name="connsiteY439" fmla="*/ 5654059 h 6858000"/>
              <a:gd name="connsiteX440" fmla="*/ 2507929 w 7392421"/>
              <a:gd name="connsiteY440" fmla="*/ 5654059 h 6858000"/>
              <a:gd name="connsiteX441" fmla="*/ 2512170 w 7392421"/>
              <a:gd name="connsiteY441" fmla="*/ 5650507 h 6858000"/>
              <a:gd name="connsiteX442" fmla="*/ 2541860 w 7392421"/>
              <a:gd name="connsiteY442" fmla="*/ 5661164 h 6858000"/>
              <a:gd name="connsiteX443" fmla="*/ 2580031 w 7392421"/>
              <a:gd name="connsiteY443" fmla="*/ 5643404 h 6858000"/>
              <a:gd name="connsiteX444" fmla="*/ 2588513 w 7392421"/>
              <a:gd name="connsiteY444" fmla="*/ 5636299 h 6858000"/>
              <a:gd name="connsiteX445" fmla="*/ 2596996 w 7392421"/>
              <a:gd name="connsiteY445" fmla="*/ 5639851 h 6858000"/>
              <a:gd name="connsiteX446" fmla="*/ 2635167 w 7392421"/>
              <a:gd name="connsiteY446" fmla="*/ 5625643 h 6858000"/>
              <a:gd name="connsiteX447" fmla="*/ 2647891 w 7392421"/>
              <a:gd name="connsiteY447" fmla="*/ 5618539 h 6858000"/>
              <a:gd name="connsiteX448" fmla="*/ 2698786 w 7392421"/>
              <a:gd name="connsiteY448" fmla="*/ 5611435 h 6858000"/>
              <a:gd name="connsiteX449" fmla="*/ 2703027 w 7392421"/>
              <a:gd name="connsiteY449" fmla="*/ 5604331 h 6858000"/>
              <a:gd name="connsiteX450" fmla="*/ 2698786 w 7392421"/>
              <a:gd name="connsiteY450" fmla="*/ 5600780 h 6858000"/>
              <a:gd name="connsiteX451" fmla="*/ 2681820 w 7392421"/>
              <a:gd name="connsiteY451" fmla="*/ 5600780 h 6858000"/>
              <a:gd name="connsiteX452" fmla="*/ 2669097 w 7392421"/>
              <a:gd name="connsiteY452" fmla="*/ 5597227 h 6858000"/>
              <a:gd name="connsiteX453" fmla="*/ 2639408 w 7392421"/>
              <a:gd name="connsiteY453" fmla="*/ 5583018 h 6858000"/>
              <a:gd name="connsiteX454" fmla="*/ 2609719 w 7392421"/>
              <a:gd name="connsiteY454" fmla="*/ 5583018 h 6858000"/>
              <a:gd name="connsiteX455" fmla="*/ 2592755 w 7392421"/>
              <a:gd name="connsiteY455" fmla="*/ 5590123 h 6858000"/>
              <a:gd name="connsiteX456" fmla="*/ 2512170 w 7392421"/>
              <a:gd name="connsiteY456" fmla="*/ 5590123 h 6858000"/>
              <a:gd name="connsiteX457" fmla="*/ 2503687 w 7392421"/>
              <a:gd name="connsiteY457" fmla="*/ 5593675 h 6858000"/>
              <a:gd name="connsiteX458" fmla="*/ 2499447 w 7392421"/>
              <a:gd name="connsiteY458" fmla="*/ 5590123 h 6858000"/>
              <a:gd name="connsiteX459" fmla="*/ 2499447 w 7392421"/>
              <a:gd name="connsiteY459" fmla="*/ 5579466 h 6858000"/>
              <a:gd name="connsiteX460" fmla="*/ 2401898 w 7392421"/>
              <a:gd name="connsiteY460" fmla="*/ 5572363 h 6858000"/>
              <a:gd name="connsiteX461" fmla="*/ 2376450 w 7392421"/>
              <a:gd name="connsiteY461" fmla="*/ 5572363 h 6858000"/>
              <a:gd name="connsiteX462" fmla="*/ 2270418 w 7392421"/>
              <a:gd name="connsiteY462" fmla="*/ 5572363 h 6858000"/>
              <a:gd name="connsiteX463" fmla="*/ 2270418 w 7392421"/>
              <a:gd name="connsiteY463" fmla="*/ 5579466 h 6858000"/>
              <a:gd name="connsiteX464" fmla="*/ 2215282 w 7392421"/>
              <a:gd name="connsiteY464" fmla="*/ 5579466 h 6858000"/>
              <a:gd name="connsiteX465" fmla="*/ 2211040 w 7392421"/>
              <a:gd name="connsiteY465" fmla="*/ 5572363 h 6858000"/>
              <a:gd name="connsiteX466" fmla="*/ 2194076 w 7392421"/>
              <a:gd name="connsiteY466" fmla="*/ 5572363 h 6858000"/>
              <a:gd name="connsiteX467" fmla="*/ 2177111 w 7392421"/>
              <a:gd name="connsiteY467" fmla="*/ 5561706 h 6858000"/>
              <a:gd name="connsiteX468" fmla="*/ 2130457 w 7392421"/>
              <a:gd name="connsiteY468" fmla="*/ 5565259 h 6858000"/>
              <a:gd name="connsiteX469" fmla="*/ 2113492 w 7392421"/>
              <a:gd name="connsiteY469" fmla="*/ 5565259 h 6858000"/>
              <a:gd name="connsiteX470" fmla="*/ 2075321 w 7392421"/>
              <a:gd name="connsiteY470" fmla="*/ 5565259 h 6858000"/>
              <a:gd name="connsiteX471" fmla="*/ 2049873 w 7392421"/>
              <a:gd name="connsiteY471" fmla="*/ 5558154 h 6858000"/>
              <a:gd name="connsiteX472" fmla="*/ 1994737 w 7392421"/>
              <a:gd name="connsiteY472" fmla="*/ 5558154 h 6858000"/>
              <a:gd name="connsiteX473" fmla="*/ 1939601 w 7392421"/>
              <a:gd name="connsiteY473" fmla="*/ 5558154 h 6858000"/>
              <a:gd name="connsiteX474" fmla="*/ 1888705 w 7392421"/>
              <a:gd name="connsiteY474" fmla="*/ 5558154 h 6858000"/>
              <a:gd name="connsiteX475" fmla="*/ 1875982 w 7392421"/>
              <a:gd name="connsiteY475" fmla="*/ 5554603 h 6858000"/>
              <a:gd name="connsiteX476" fmla="*/ 1842051 w 7392421"/>
              <a:gd name="connsiteY476" fmla="*/ 5551051 h 6858000"/>
              <a:gd name="connsiteX477" fmla="*/ 1786914 w 7392421"/>
              <a:gd name="connsiteY477" fmla="*/ 5551051 h 6858000"/>
              <a:gd name="connsiteX478" fmla="*/ 1744502 w 7392421"/>
              <a:gd name="connsiteY478" fmla="*/ 5547499 h 6858000"/>
              <a:gd name="connsiteX479" fmla="*/ 1706331 w 7392421"/>
              <a:gd name="connsiteY479" fmla="*/ 5540394 h 6858000"/>
              <a:gd name="connsiteX480" fmla="*/ 1608781 w 7392421"/>
              <a:gd name="connsiteY480" fmla="*/ 5540394 h 6858000"/>
              <a:gd name="connsiteX481" fmla="*/ 1571370 w 7392421"/>
              <a:gd name="connsiteY481" fmla="*/ 5539713 h 6858000"/>
              <a:gd name="connsiteX482" fmla="*/ 1582175 w 7392421"/>
              <a:gd name="connsiteY482" fmla="*/ 5526039 h 6858000"/>
              <a:gd name="connsiteX483" fmla="*/ 1584828 w 7392421"/>
              <a:gd name="connsiteY483" fmla="*/ 5525054 h 6858000"/>
              <a:gd name="connsiteX484" fmla="*/ 1606349 w 7392421"/>
              <a:gd name="connsiteY484" fmla="*/ 5526522 h 6858000"/>
              <a:gd name="connsiteX485" fmla="*/ 1635508 w 7392421"/>
              <a:gd name="connsiteY485" fmla="*/ 5524750 h 6858000"/>
              <a:gd name="connsiteX486" fmla="*/ 1686403 w 7392421"/>
              <a:gd name="connsiteY486" fmla="*/ 5524750 h 6858000"/>
              <a:gd name="connsiteX487" fmla="*/ 1707609 w 7392421"/>
              <a:gd name="connsiteY487" fmla="*/ 5505858 h 6858000"/>
              <a:gd name="connsiteX488" fmla="*/ 1699127 w 7392421"/>
              <a:gd name="connsiteY488" fmla="*/ 5482241 h 6858000"/>
              <a:gd name="connsiteX489" fmla="*/ 1677921 w 7392421"/>
              <a:gd name="connsiteY489" fmla="*/ 5482241 h 6858000"/>
              <a:gd name="connsiteX490" fmla="*/ 1656714 w 7392421"/>
              <a:gd name="connsiteY490" fmla="*/ 5468070 h 6858000"/>
              <a:gd name="connsiteX491" fmla="*/ 1631266 w 7392421"/>
              <a:gd name="connsiteY491" fmla="*/ 5444454 h 6858000"/>
              <a:gd name="connsiteX492" fmla="*/ 1593095 w 7392421"/>
              <a:gd name="connsiteY492" fmla="*/ 5430284 h 6858000"/>
              <a:gd name="connsiteX493" fmla="*/ 1554923 w 7392421"/>
              <a:gd name="connsiteY493" fmla="*/ 5430284 h 6858000"/>
              <a:gd name="connsiteX494" fmla="*/ 1495547 w 7392421"/>
              <a:gd name="connsiteY494" fmla="*/ 5435007 h 6858000"/>
              <a:gd name="connsiteX495" fmla="*/ 1487064 w 7392421"/>
              <a:gd name="connsiteY495" fmla="*/ 5430284 h 6858000"/>
              <a:gd name="connsiteX496" fmla="*/ 1491305 w 7392421"/>
              <a:gd name="connsiteY496" fmla="*/ 5416113 h 6858000"/>
              <a:gd name="connsiteX497" fmla="*/ 1516753 w 7392421"/>
              <a:gd name="connsiteY497" fmla="*/ 5406667 h 6858000"/>
              <a:gd name="connsiteX498" fmla="*/ 1525234 w 7392421"/>
              <a:gd name="connsiteY498" fmla="*/ 5373604 h 6858000"/>
              <a:gd name="connsiteX499" fmla="*/ 1482822 w 7392421"/>
              <a:gd name="connsiteY499" fmla="*/ 5368880 h 6858000"/>
              <a:gd name="connsiteX500" fmla="*/ 1499788 w 7392421"/>
              <a:gd name="connsiteY500" fmla="*/ 5364157 h 6858000"/>
              <a:gd name="connsiteX501" fmla="*/ 1537959 w 7392421"/>
              <a:gd name="connsiteY501" fmla="*/ 5364157 h 6858000"/>
              <a:gd name="connsiteX502" fmla="*/ 1576130 w 7392421"/>
              <a:gd name="connsiteY502" fmla="*/ 5349988 h 6858000"/>
              <a:gd name="connsiteX503" fmla="*/ 1584613 w 7392421"/>
              <a:gd name="connsiteY503" fmla="*/ 5321647 h 6858000"/>
              <a:gd name="connsiteX504" fmla="*/ 1563406 w 7392421"/>
              <a:gd name="connsiteY504" fmla="*/ 5307477 h 6858000"/>
              <a:gd name="connsiteX505" fmla="*/ 1529476 w 7392421"/>
              <a:gd name="connsiteY505" fmla="*/ 5312200 h 6858000"/>
              <a:gd name="connsiteX506" fmla="*/ 1457375 w 7392421"/>
              <a:gd name="connsiteY506" fmla="*/ 5321647 h 6858000"/>
              <a:gd name="connsiteX507" fmla="*/ 1448892 w 7392421"/>
              <a:gd name="connsiteY507" fmla="*/ 5316924 h 6858000"/>
              <a:gd name="connsiteX508" fmla="*/ 1389514 w 7392421"/>
              <a:gd name="connsiteY508" fmla="*/ 5307477 h 6858000"/>
              <a:gd name="connsiteX509" fmla="*/ 1300448 w 7392421"/>
              <a:gd name="connsiteY509" fmla="*/ 5298031 h 6858000"/>
              <a:gd name="connsiteX510" fmla="*/ 1296206 w 7392421"/>
              <a:gd name="connsiteY510" fmla="*/ 5298031 h 6858000"/>
              <a:gd name="connsiteX511" fmla="*/ 1296206 w 7392421"/>
              <a:gd name="connsiteY511" fmla="*/ 5293308 h 6858000"/>
              <a:gd name="connsiteX512" fmla="*/ 1300448 w 7392421"/>
              <a:gd name="connsiteY512" fmla="*/ 5283861 h 6858000"/>
              <a:gd name="connsiteX513" fmla="*/ 1313172 w 7392421"/>
              <a:gd name="connsiteY513" fmla="*/ 5283861 h 6858000"/>
              <a:gd name="connsiteX514" fmla="*/ 1389514 w 7392421"/>
              <a:gd name="connsiteY514" fmla="*/ 5283861 h 6858000"/>
              <a:gd name="connsiteX515" fmla="*/ 1402239 w 7392421"/>
              <a:gd name="connsiteY515" fmla="*/ 5274414 h 6858000"/>
              <a:gd name="connsiteX516" fmla="*/ 1423445 w 7392421"/>
              <a:gd name="connsiteY516" fmla="*/ 5255520 h 6858000"/>
              <a:gd name="connsiteX517" fmla="*/ 1474339 w 7392421"/>
              <a:gd name="connsiteY517" fmla="*/ 5255520 h 6858000"/>
              <a:gd name="connsiteX518" fmla="*/ 1512511 w 7392421"/>
              <a:gd name="connsiteY518" fmla="*/ 5246073 h 6858000"/>
              <a:gd name="connsiteX519" fmla="*/ 1510697 w 7392421"/>
              <a:gd name="connsiteY519" fmla="*/ 5244861 h 6858000"/>
              <a:gd name="connsiteX520" fmla="*/ 1932452 w 7392421"/>
              <a:gd name="connsiteY520" fmla="*/ 5244861 h 6858000"/>
              <a:gd name="connsiteX521" fmla="*/ 1932529 w 7392421"/>
              <a:gd name="connsiteY521" fmla="*/ 5240624 h 6858000"/>
              <a:gd name="connsiteX522" fmla="*/ 1937300 w 7392421"/>
              <a:gd name="connsiteY522" fmla="*/ 5226765 h 6858000"/>
              <a:gd name="connsiteX523" fmla="*/ 1941443 w 7392421"/>
              <a:gd name="connsiteY523" fmla="*/ 5225733 h 6858000"/>
              <a:gd name="connsiteX524" fmla="*/ 1942125 w 7392421"/>
              <a:gd name="connsiteY524" fmla="*/ 5222742 h 6858000"/>
              <a:gd name="connsiteX525" fmla="*/ 1947955 w 7392421"/>
              <a:gd name="connsiteY525" fmla="*/ 5215768 h 6858000"/>
              <a:gd name="connsiteX526" fmla="*/ 1967564 w 7392421"/>
              <a:gd name="connsiteY526" fmla="*/ 5201045 h 6858000"/>
              <a:gd name="connsiteX527" fmla="*/ 1979397 w 7392421"/>
              <a:gd name="connsiteY527" fmla="*/ 5195815 h 6858000"/>
              <a:gd name="connsiteX528" fmla="*/ 1945253 w 7392421"/>
              <a:gd name="connsiteY528" fmla="*/ 5185189 h 6858000"/>
              <a:gd name="connsiteX529" fmla="*/ 1885875 w 7392421"/>
              <a:gd name="connsiteY529" fmla="*/ 5169351 h 6858000"/>
              <a:gd name="connsiteX530" fmla="*/ 1877392 w 7392421"/>
              <a:gd name="connsiteY530" fmla="*/ 5161433 h 6858000"/>
              <a:gd name="connsiteX531" fmla="*/ 1805292 w 7392421"/>
              <a:gd name="connsiteY531" fmla="*/ 5177272 h 6858000"/>
              <a:gd name="connsiteX532" fmla="*/ 1771361 w 7392421"/>
              <a:gd name="connsiteY532" fmla="*/ 5185189 h 6858000"/>
              <a:gd name="connsiteX533" fmla="*/ 1750154 w 7392421"/>
              <a:gd name="connsiteY533" fmla="*/ 5161433 h 6858000"/>
              <a:gd name="connsiteX534" fmla="*/ 1758637 w 7392421"/>
              <a:gd name="connsiteY534" fmla="*/ 5113917 h 6858000"/>
              <a:gd name="connsiteX535" fmla="*/ 1796809 w 7392421"/>
              <a:gd name="connsiteY535" fmla="*/ 5090160 h 6858000"/>
              <a:gd name="connsiteX536" fmla="*/ 1834979 w 7392421"/>
              <a:gd name="connsiteY536" fmla="*/ 5090160 h 6858000"/>
              <a:gd name="connsiteX537" fmla="*/ 1851945 w 7392421"/>
              <a:gd name="connsiteY537" fmla="*/ 5082241 h 6858000"/>
              <a:gd name="connsiteX538" fmla="*/ 1809533 w 7392421"/>
              <a:gd name="connsiteY538" fmla="*/ 5074322 h 6858000"/>
              <a:gd name="connsiteX539" fmla="*/ 1818015 w 7392421"/>
              <a:gd name="connsiteY539" fmla="*/ 5018887 h 6858000"/>
              <a:gd name="connsiteX540" fmla="*/ 1843462 w 7392421"/>
              <a:gd name="connsiteY540" fmla="*/ 5003051 h 6858000"/>
              <a:gd name="connsiteX541" fmla="*/ 1847704 w 7392421"/>
              <a:gd name="connsiteY541" fmla="*/ 4979292 h 6858000"/>
              <a:gd name="connsiteX542" fmla="*/ 1839221 w 7392421"/>
              <a:gd name="connsiteY542" fmla="*/ 4971373 h 6858000"/>
              <a:gd name="connsiteX543" fmla="*/ 1779844 w 7392421"/>
              <a:gd name="connsiteY543" fmla="*/ 4979292 h 6858000"/>
              <a:gd name="connsiteX544" fmla="*/ 1741673 w 7392421"/>
              <a:gd name="connsiteY544" fmla="*/ 4979292 h 6858000"/>
              <a:gd name="connsiteX545" fmla="*/ 1703501 w 7392421"/>
              <a:gd name="connsiteY545" fmla="*/ 4955534 h 6858000"/>
              <a:gd name="connsiteX546" fmla="*/ 1678053 w 7392421"/>
              <a:gd name="connsiteY546" fmla="*/ 4915939 h 6858000"/>
              <a:gd name="connsiteX547" fmla="*/ 1656846 w 7392421"/>
              <a:gd name="connsiteY547" fmla="*/ 4892180 h 6858000"/>
              <a:gd name="connsiteX548" fmla="*/ 1635640 w 7392421"/>
              <a:gd name="connsiteY548" fmla="*/ 4892180 h 6858000"/>
              <a:gd name="connsiteX549" fmla="*/ 1627159 w 7392421"/>
              <a:gd name="connsiteY549" fmla="*/ 4852585 h 6858000"/>
              <a:gd name="connsiteX550" fmla="*/ 1630228 w 7392421"/>
              <a:gd name="connsiteY550" fmla="*/ 4842349 h 6858000"/>
              <a:gd name="connsiteX551" fmla="*/ 1625451 w 7392421"/>
              <a:gd name="connsiteY551" fmla="*/ 4844514 h 6858000"/>
              <a:gd name="connsiteX552" fmla="*/ 1617236 w 7392421"/>
              <a:gd name="connsiteY552" fmla="*/ 4837637 h 6858000"/>
              <a:gd name="connsiteX553" fmla="*/ 1583316 w 7392421"/>
              <a:gd name="connsiteY553" fmla="*/ 4831439 h 6858000"/>
              <a:gd name="connsiteX554" fmla="*/ 1545157 w 7392421"/>
              <a:gd name="connsiteY554" fmla="*/ 4831439 h 6858000"/>
              <a:gd name="connsiteX555" fmla="*/ 1540916 w 7392421"/>
              <a:gd name="connsiteY555" fmla="*/ 4794245 h 6858000"/>
              <a:gd name="connsiteX556" fmla="*/ 1490036 w 7392421"/>
              <a:gd name="connsiteY556" fmla="*/ 4775649 h 6858000"/>
              <a:gd name="connsiteX557" fmla="*/ 1477316 w 7392421"/>
              <a:gd name="connsiteY557" fmla="*/ 4781847 h 6858000"/>
              <a:gd name="connsiteX558" fmla="*/ 1468837 w 7392421"/>
              <a:gd name="connsiteY558" fmla="*/ 4763251 h 6858000"/>
              <a:gd name="connsiteX559" fmla="*/ 1477316 w 7392421"/>
              <a:gd name="connsiteY559" fmla="*/ 4744654 h 6858000"/>
              <a:gd name="connsiteX560" fmla="*/ 1511237 w 7392421"/>
              <a:gd name="connsiteY560" fmla="*/ 4750854 h 6858000"/>
              <a:gd name="connsiteX561" fmla="*/ 1549397 w 7392421"/>
              <a:gd name="connsiteY561" fmla="*/ 4738456 h 6858000"/>
              <a:gd name="connsiteX562" fmla="*/ 1562117 w 7392421"/>
              <a:gd name="connsiteY562" fmla="*/ 4701262 h 6858000"/>
              <a:gd name="connsiteX563" fmla="*/ 1583316 w 7392421"/>
              <a:gd name="connsiteY563" fmla="*/ 4688864 h 6858000"/>
              <a:gd name="connsiteX564" fmla="*/ 1634196 w 7392421"/>
              <a:gd name="connsiteY564" fmla="*/ 4713660 h 6858000"/>
              <a:gd name="connsiteX565" fmla="*/ 1655396 w 7392421"/>
              <a:gd name="connsiteY565" fmla="*/ 4713660 h 6858000"/>
              <a:gd name="connsiteX566" fmla="*/ 1663876 w 7392421"/>
              <a:gd name="connsiteY566" fmla="*/ 4695064 h 6858000"/>
              <a:gd name="connsiteX567" fmla="*/ 1659636 w 7392421"/>
              <a:gd name="connsiteY567" fmla="*/ 4664069 h 6858000"/>
              <a:gd name="connsiteX568" fmla="*/ 1634196 w 7392421"/>
              <a:gd name="connsiteY568" fmla="*/ 4639273 h 6858000"/>
              <a:gd name="connsiteX569" fmla="*/ 1629956 w 7392421"/>
              <a:gd name="connsiteY569" fmla="*/ 4626877 h 6858000"/>
              <a:gd name="connsiteX570" fmla="*/ 1638436 w 7392421"/>
              <a:gd name="connsiteY570" fmla="*/ 4620677 h 6858000"/>
              <a:gd name="connsiteX571" fmla="*/ 1680836 w 7392421"/>
              <a:gd name="connsiteY571" fmla="*/ 4626877 h 6858000"/>
              <a:gd name="connsiteX572" fmla="*/ 1685076 w 7392421"/>
              <a:gd name="connsiteY572" fmla="*/ 4626877 h 6858000"/>
              <a:gd name="connsiteX573" fmla="*/ 1685076 w 7392421"/>
              <a:gd name="connsiteY573" fmla="*/ 4614479 h 6858000"/>
              <a:gd name="connsiteX574" fmla="*/ 1689315 w 7392421"/>
              <a:gd name="connsiteY574" fmla="*/ 4595882 h 6858000"/>
              <a:gd name="connsiteX575" fmla="*/ 1718995 w 7392421"/>
              <a:gd name="connsiteY575" fmla="*/ 4595882 h 6858000"/>
              <a:gd name="connsiteX576" fmla="*/ 1680836 w 7392421"/>
              <a:gd name="connsiteY576" fmla="*/ 4577286 h 6858000"/>
              <a:gd name="connsiteX577" fmla="*/ 1676596 w 7392421"/>
              <a:gd name="connsiteY577" fmla="*/ 4558688 h 6858000"/>
              <a:gd name="connsiteX578" fmla="*/ 1663876 w 7392421"/>
              <a:gd name="connsiteY578" fmla="*/ 4521496 h 6858000"/>
              <a:gd name="connsiteX579" fmla="*/ 1646916 w 7392421"/>
              <a:gd name="connsiteY579" fmla="*/ 4521496 h 6858000"/>
              <a:gd name="connsiteX580" fmla="*/ 1646916 w 7392421"/>
              <a:gd name="connsiteY580" fmla="*/ 4509098 h 6858000"/>
              <a:gd name="connsiteX581" fmla="*/ 1646916 w 7392421"/>
              <a:gd name="connsiteY581" fmla="*/ 4502899 h 6858000"/>
              <a:gd name="connsiteX582" fmla="*/ 1727476 w 7392421"/>
              <a:gd name="connsiteY582" fmla="*/ 4478103 h 6858000"/>
              <a:gd name="connsiteX583" fmla="*/ 1778356 w 7392421"/>
              <a:gd name="connsiteY583" fmla="*/ 4447109 h 6858000"/>
              <a:gd name="connsiteX584" fmla="*/ 1786835 w 7392421"/>
              <a:gd name="connsiteY584" fmla="*/ 4434711 h 6858000"/>
              <a:gd name="connsiteX585" fmla="*/ 1774116 w 7392421"/>
              <a:gd name="connsiteY585" fmla="*/ 4422314 h 6858000"/>
              <a:gd name="connsiteX586" fmla="*/ 1735955 w 7392421"/>
              <a:gd name="connsiteY586" fmla="*/ 4422314 h 6858000"/>
              <a:gd name="connsiteX587" fmla="*/ 1727476 w 7392421"/>
              <a:gd name="connsiteY587" fmla="*/ 4416115 h 6858000"/>
              <a:gd name="connsiteX588" fmla="*/ 1731716 w 7392421"/>
              <a:gd name="connsiteY588" fmla="*/ 4403718 h 6858000"/>
              <a:gd name="connsiteX589" fmla="*/ 1757156 w 7392421"/>
              <a:gd name="connsiteY589" fmla="*/ 4391320 h 6858000"/>
              <a:gd name="connsiteX590" fmla="*/ 1795316 w 7392421"/>
              <a:gd name="connsiteY590" fmla="*/ 4391320 h 6858000"/>
              <a:gd name="connsiteX591" fmla="*/ 1799555 w 7392421"/>
              <a:gd name="connsiteY591" fmla="*/ 4366524 h 6858000"/>
              <a:gd name="connsiteX592" fmla="*/ 1799555 w 7392421"/>
              <a:gd name="connsiteY592" fmla="*/ 4354126 h 6858000"/>
              <a:gd name="connsiteX593" fmla="*/ 1735955 w 7392421"/>
              <a:gd name="connsiteY593" fmla="*/ 4316933 h 6858000"/>
              <a:gd name="connsiteX594" fmla="*/ 1587556 w 7392421"/>
              <a:gd name="connsiteY594" fmla="*/ 4329331 h 6858000"/>
              <a:gd name="connsiteX595" fmla="*/ 1566356 w 7392421"/>
              <a:gd name="connsiteY595" fmla="*/ 4316933 h 6858000"/>
              <a:gd name="connsiteX596" fmla="*/ 1587556 w 7392421"/>
              <a:gd name="connsiteY596" fmla="*/ 4304535 h 6858000"/>
              <a:gd name="connsiteX597" fmla="*/ 1638436 w 7392421"/>
              <a:gd name="connsiteY597" fmla="*/ 4292137 h 6858000"/>
              <a:gd name="connsiteX598" fmla="*/ 1693556 w 7392421"/>
              <a:gd name="connsiteY598" fmla="*/ 4292137 h 6858000"/>
              <a:gd name="connsiteX599" fmla="*/ 1778356 w 7392421"/>
              <a:gd name="connsiteY599" fmla="*/ 4285939 h 6858000"/>
              <a:gd name="connsiteX600" fmla="*/ 1922515 w 7392421"/>
              <a:gd name="connsiteY600" fmla="*/ 4205354 h 6858000"/>
              <a:gd name="connsiteX601" fmla="*/ 1973395 w 7392421"/>
              <a:gd name="connsiteY601" fmla="*/ 4186758 h 6858000"/>
              <a:gd name="connsiteX602" fmla="*/ 1990355 w 7392421"/>
              <a:gd name="connsiteY602" fmla="*/ 4180558 h 6858000"/>
              <a:gd name="connsiteX603" fmla="*/ 1973395 w 7392421"/>
              <a:gd name="connsiteY603" fmla="*/ 4168161 h 6858000"/>
              <a:gd name="connsiteX604" fmla="*/ 1752915 w 7392421"/>
              <a:gd name="connsiteY604" fmla="*/ 4168161 h 6858000"/>
              <a:gd name="connsiteX605" fmla="*/ 1689315 w 7392421"/>
              <a:gd name="connsiteY605" fmla="*/ 4106171 h 6858000"/>
              <a:gd name="connsiteX606" fmla="*/ 1689315 w 7392421"/>
              <a:gd name="connsiteY606" fmla="*/ 4093775 h 6858000"/>
              <a:gd name="connsiteX607" fmla="*/ 1706275 w 7392421"/>
              <a:gd name="connsiteY607" fmla="*/ 4044184 h 6858000"/>
              <a:gd name="connsiteX608" fmla="*/ 1709369 w 7392421"/>
              <a:gd name="connsiteY608" fmla="*/ 4034234 h 6858000"/>
              <a:gd name="connsiteX609" fmla="*/ 1615341 w 7392421"/>
              <a:gd name="connsiteY609" fmla="*/ 4034234 h 6858000"/>
              <a:gd name="connsiteX610" fmla="*/ 1589894 w 7392421"/>
              <a:gd name="connsiteY610" fmla="*/ 4021650 h 6858000"/>
              <a:gd name="connsiteX611" fmla="*/ 1572928 w 7392421"/>
              <a:gd name="connsiteY611" fmla="*/ 4034234 h 6858000"/>
              <a:gd name="connsiteX612" fmla="*/ 1500827 w 7392421"/>
              <a:gd name="connsiteY612" fmla="*/ 4015358 h 6858000"/>
              <a:gd name="connsiteX613" fmla="*/ 1471138 w 7392421"/>
              <a:gd name="connsiteY613" fmla="*/ 4015358 h 6858000"/>
              <a:gd name="connsiteX614" fmla="*/ 1428725 w 7392421"/>
              <a:gd name="connsiteY614" fmla="*/ 4021650 h 6858000"/>
              <a:gd name="connsiteX615" fmla="*/ 1386313 w 7392421"/>
              <a:gd name="connsiteY615" fmla="*/ 4015358 h 6858000"/>
              <a:gd name="connsiteX616" fmla="*/ 1365106 w 7392421"/>
              <a:gd name="connsiteY616" fmla="*/ 4021650 h 6858000"/>
              <a:gd name="connsiteX617" fmla="*/ 1203939 w 7392421"/>
              <a:gd name="connsiteY617" fmla="*/ 4021650 h 6858000"/>
              <a:gd name="connsiteX618" fmla="*/ 1102148 w 7392421"/>
              <a:gd name="connsiteY618" fmla="*/ 4015358 h 6858000"/>
              <a:gd name="connsiteX619" fmla="*/ 1080942 w 7392421"/>
              <a:gd name="connsiteY619" fmla="*/ 3996483 h 6858000"/>
              <a:gd name="connsiteX620" fmla="*/ 1119114 w 7392421"/>
              <a:gd name="connsiteY620" fmla="*/ 3983899 h 6858000"/>
              <a:gd name="connsiteX621" fmla="*/ 1170009 w 7392421"/>
              <a:gd name="connsiteY621" fmla="*/ 3983899 h 6858000"/>
              <a:gd name="connsiteX622" fmla="*/ 1191215 w 7392421"/>
              <a:gd name="connsiteY622" fmla="*/ 3958731 h 6858000"/>
              <a:gd name="connsiteX623" fmla="*/ 1203939 w 7392421"/>
              <a:gd name="connsiteY623" fmla="*/ 3946147 h 6858000"/>
              <a:gd name="connsiteX624" fmla="*/ 1280281 w 7392421"/>
              <a:gd name="connsiteY624" fmla="*/ 3946147 h 6858000"/>
              <a:gd name="connsiteX625" fmla="*/ 1293005 w 7392421"/>
              <a:gd name="connsiteY625" fmla="*/ 3946147 h 6858000"/>
              <a:gd name="connsiteX626" fmla="*/ 1297247 w 7392421"/>
              <a:gd name="connsiteY626" fmla="*/ 3933564 h 6858000"/>
              <a:gd name="connsiteX627" fmla="*/ 1297247 w 7392421"/>
              <a:gd name="connsiteY627" fmla="*/ 3927272 h 6858000"/>
              <a:gd name="connsiteX628" fmla="*/ 1293005 w 7392421"/>
              <a:gd name="connsiteY628" fmla="*/ 3927272 h 6858000"/>
              <a:gd name="connsiteX629" fmla="*/ 1203939 w 7392421"/>
              <a:gd name="connsiteY629" fmla="*/ 3914688 h 6858000"/>
              <a:gd name="connsiteX630" fmla="*/ 1144561 w 7392421"/>
              <a:gd name="connsiteY630" fmla="*/ 3902104 h 6858000"/>
              <a:gd name="connsiteX631" fmla="*/ 1136078 w 7392421"/>
              <a:gd name="connsiteY631" fmla="*/ 3895813 h 6858000"/>
              <a:gd name="connsiteX632" fmla="*/ 1063978 w 7392421"/>
              <a:gd name="connsiteY632" fmla="*/ 3908397 h 6858000"/>
              <a:gd name="connsiteX633" fmla="*/ 1030047 w 7392421"/>
              <a:gd name="connsiteY633" fmla="*/ 3914688 h 6858000"/>
              <a:gd name="connsiteX634" fmla="*/ 1008840 w 7392421"/>
              <a:gd name="connsiteY634" fmla="*/ 3895813 h 6858000"/>
              <a:gd name="connsiteX635" fmla="*/ 1017323 w 7392421"/>
              <a:gd name="connsiteY635" fmla="*/ 3858061 h 6858000"/>
              <a:gd name="connsiteX636" fmla="*/ 1055495 w 7392421"/>
              <a:gd name="connsiteY636" fmla="*/ 3839186 h 6858000"/>
              <a:gd name="connsiteX637" fmla="*/ 1093665 w 7392421"/>
              <a:gd name="connsiteY637" fmla="*/ 3839186 h 6858000"/>
              <a:gd name="connsiteX638" fmla="*/ 1110631 w 7392421"/>
              <a:gd name="connsiteY638" fmla="*/ 3832895 h 6858000"/>
              <a:gd name="connsiteX639" fmla="*/ 1068219 w 7392421"/>
              <a:gd name="connsiteY639" fmla="*/ 3826602 h 6858000"/>
              <a:gd name="connsiteX640" fmla="*/ 1076701 w 7392421"/>
              <a:gd name="connsiteY640" fmla="*/ 3782559 h 6858000"/>
              <a:gd name="connsiteX641" fmla="*/ 1102148 w 7392421"/>
              <a:gd name="connsiteY641" fmla="*/ 3769977 h 6858000"/>
              <a:gd name="connsiteX642" fmla="*/ 1106390 w 7392421"/>
              <a:gd name="connsiteY642" fmla="*/ 3751100 h 6858000"/>
              <a:gd name="connsiteX643" fmla="*/ 1097907 w 7392421"/>
              <a:gd name="connsiteY643" fmla="*/ 3744809 h 6858000"/>
              <a:gd name="connsiteX644" fmla="*/ 1038530 w 7392421"/>
              <a:gd name="connsiteY644" fmla="*/ 3751100 h 6858000"/>
              <a:gd name="connsiteX645" fmla="*/ 1000359 w 7392421"/>
              <a:gd name="connsiteY645" fmla="*/ 3751100 h 6858000"/>
              <a:gd name="connsiteX646" fmla="*/ 962187 w 7392421"/>
              <a:gd name="connsiteY646" fmla="*/ 3732225 h 6858000"/>
              <a:gd name="connsiteX647" fmla="*/ 936740 w 7392421"/>
              <a:gd name="connsiteY647" fmla="*/ 3700766 h 6858000"/>
              <a:gd name="connsiteX648" fmla="*/ 915532 w 7392421"/>
              <a:gd name="connsiteY648" fmla="*/ 3681889 h 6858000"/>
              <a:gd name="connsiteX649" fmla="*/ 894326 w 7392421"/>
              <a:gd name="connsiteY649" fmla="*/ 3681889 h 6858000"/>
              <a:gd name="connsiteX650" fmla="*/ 885845 w 7392421"/>
              <a:gd name="connsiteY650" fmla="*/ 3650430 h 6858000"/>
              <a:gd name="connsiteX651" fmla="*/ 907051 w 7392421"/>
              <a:gd name="connsiteY651" fmla="*/ 3625264 h 6858000"/>
              <a:gd name="connsiteX652" fmla="*/ 957946 w 7392421"/>
              <a:gd name="connsiteY652" fmla="*/ 3625264 h 6858000"/>
              <a:gd name="connsiteX653" fmla="*/ 1013082 w 7392421"/>
              <a:gd name="connsiteY653" fmla="*/ 3625264 h 6858000"/>
              <a:gd name="connsiteX654" fmla="*/ 1059736 w 7392421"/>
              <a:gd name="connsiteY654" fmla="*/ 3612680 h 6858000"/>
              <a:gd name="connsiteX655" fmla="*/ 1065471 w 7392421"/>
              <a:gd name="connsiteY655" fmla="*/ 3606894 h 6858000"/>
              <a:gd name="connsiteX656" fmla="*/ 1300457 w 7392421"/>
              <a:gd name="connsiteY656" fmla="*/ 3606894 h 6858000"/>
              <a:gd name="connsiteX657" fmla="*/ 1292447 w 7392421"/>
              <a:gd name="connsiteY657" fmla="*/ 3599416 h 6858000"/>
              <a:gd name="connsiteX658" fmla="*/ 1273361 w 7392421"/>
              <a:gd name="connsiteY658" fmla="*/ 3593477 h 6858000"/>
              <a:gd name="connsiteX659" fmla="*/ 1235191 w 7392421"/>
              <a:gd name="connsiteY659" fmla="*/ 3593477 h 6858000"/>
              <a:gd name="connsiteX660" fmla="*/ 1218225 w 7392421"/>
              <a:gd name="connsiteY660" fmla="*/ 3585558 h 6858000"/>
              <a:gd name="connsiteX661" fmla="*/ 1260637 w 7392421"/>
              <a:gd name="connsiteY661" fmla="*/ 3577639 h 6858000"/>
              <a:gd name="connsiteX662" fmla="*/ 1252155 w 7392421"/>
              <a:gd name="connsiteY662" fmla="*/ 3522204 h 6858000"/>
              <a:gd name="connsiteX663" fmla="*/ 1226708 w 7392421"/>
              <a:gd name="connsiteY663" fmla="*/ 3506367 h 6858000"/>
              <a:gd name="connsiteX664" fmla="*/ 1222466 w 7392421"/>
              <a:gd name="connsiteY664" fmla="*/ 3482609 h 6858000"/>
              <a:gd name="connsiteX665" fmla="*/ 1230949 w 7392421"/>
              <a:gd name="connsiteY665" fmla="*/ 3474690 h 6858000"/>
              <a:gd name="connsiteX666" fmla="*/ 1290326 w 7392421"/>
              <a:gd name="connsiteY666" fmla="*/ 3482609 h 6858000"/>
              <a:gd name="connsiteX667" fmla="*/ 1328497 w 7392421"/>
              <a:gd name="connsiteY667" fmla="*/ 3482609 h 6858000"/>
              <a:gd name="connsiteX668" fmla="*/ 1366669 w 7392421"/>
              <a:gd name="connsiteY668" fmla="*/ 3458851 h 6858000"/>
              <a:gd name="connsiteX669" fmla="*/ 1392117 w 7392421"/>
              <a:gd name="connsiteY669" fmla="*/ 3419256 h 6858000"/>
              <a:gd name="connsiteX670" fmla="*/ 1413324 w 7392421"/>
              <a:gd name="connsiteY670" fmla="*/ 3395497 h 6858000"/>
              <a:gd name="connsiteX671" fmla="*/ 1434530 w 7392421"/>
              <a:gd name="connsiteY671" fmla="*/ 3395497 h 6858000"/>
              <a:gd name="connsiteX672" fmla="*/ 1443011 w 7392421"/>
              <a:gd name="connsiteY672" fmla="*/ 3355902 h 6858000"/>
              <a:gd name="connsiteX673" fmla="*/ 1439942 w 7392421"/>
              <a:gd name="connsiteY673" fmla="*/ 3345666 h 6858000"/>
              <a:gd name="connsiteX674" fmla="*/ 1444719 w 7392421"/>
              <a:gd name="connsiteY674" fmla="*/ 3347831 h 6858000"/>
              <a:gd name="connsiteX675" fmla="*/ 1452934 w 7392421"/>
              <a:gd name="connsiteY675" fmla="*/ 3340954 h 6858000"/>
              <a:gd name="connsiteX676" fmla="*/ 1486854 w 7392421"/>
              <a:gd name="connsiteY676" fmla="*/ 3334756 h 6858000"/>
              <a:gd name="connsiteX677" fmla="*/ 1525013 w 7392421"/>
              <a:gd name="connsiteY677" fmla="*/ 3334756 h 6858000"/>
              <a:gd name="connsiteX678" fmla="*/ 1529254 w 7392421"/>
              <a:gd name="connsiteY678" fmla="*/ 3297562 h 6858000"/>
              <a:gd name="connsiteX679" fmla="*/ 1580134 w 7392421"/>
              <a:gd name="connsiteY679" fmla="*/ 3278966 h 6858000"/>
              <a:gd name="connsiteX680" fmla="*/ 1592854 w 7392421"/>
              <a:gd name="connsiteY680" fmla="*/ 3285164 h 6858000"/>
              <a:gd name="connsiteX681" fmla="*/ 1601333 w 7392421"/>
              <a:gd name="connsiteY681" fmla="*/ 3266568 h 6858000"/>
              <a:gd name="connsiteX682" fmla="*/ 1592854 w 7392421"/>
              <a:gd name="connsiteY682" fmla="*/ 3247971 h 6858000"/>
              <a:gd name="connsiteX683" fmla="*/ 1558933 w 7392421"/>
              <a:gd name="connsiteY683" fmla="*/ 3254170 h 6858000"/>
              <a:gd name="connsiteX684" fmla="*/ 1520773 w 7392421"/>
              <a:gd name="connsiteY684" fmla="*/ 3241773 h 6858000"/>
              <a:gd name="connsiteX685" fmla="*/ 1508053 w 7392421"/>
              <a:gd name="connsiteY685" fmla="*/ 3204579 h 6858000"/>
              <a:gd name="connsiteX686" fmla="*/ 1486854 w 7392421"/>
              <a:gd name="connsiteY686" fmla="*/ 3192181 h 6858000"/>
              <a:gd name="connsiteX687" fmla="*/ 1435974 w 7392421"/>
              <a:gd name="connsiteY687" fmla="*/ 3216977 h 6858000"/>
              <a:gd name="connsiteX688" fmla="*/ 1414774 w 7392421"/>
              <a:gd name="connsiteY688" fmla="*/ 3216977 h 6858000"/>
              <a:gd name="connsiteX689" fmla="*/ 1406294 w 7392421"/>
              <a:gd name="connsiteY689" fmla="*/ 3198381 h 6858000"/>
              <a:gd name="connsiteX690" fmla="*/ 1410534 w 7392421"/>
              <a:gd name="connsiteY690" fmla="*/ 3167386 h 6858000"/>
              <a:gd name="connsiteX691" fmla="*/ 1435974 w 7392421"/>
              <a:gd name="connsiteY691" fmla="*/ 3142590 h 6858000"/>
              <a:gd name="connsiteX692" fmla="*/ 1440214 w 7392421"/>
              <a:gd name="connsiteY692" fmla="*/ 3130194 h 6858000"/>
              <a:gd name="connsiteX693" fmla="*/ 1431734 w 7392421"/>
              <a:gd name="connsiteY693" fmla="*/ 3123994 h 6858000"/>
              <a:gd name="connsiteX694" fmla="*/ 1389334 w 7392421"/>
              <a:gd name="connsiteY694" fmla="*/ 3130194 h 6858000"/>
              <a:gd name="connsiteX695" fmla="*/ 1385094 w 7392421"/>
              <a:gd name="connsiteY695" fmla="*/ 3130194 h 6858000"/>
              <a:gd name="connsiteX696" fmla="*/ 1385094 w 7392421"/>
              <a:gd name="connsiteY696" fmla="*/ 3117796 h 6858000"/>
              <a:gd name="connsiteX697" fmla="*/ 1380855 w 7392421"/>
              <a:gd name="connsiteY697" fmla="*/ 3099199 h 6858000"/>
              <a:gd name="connsiteX698" fmla="*/ 1351175 w 7392421"/>
              <a:gd name="connsiteY698" fmla="*/ 3099199 h 6858000"/>
              <a:gd name="connsiteX699" fmla="*/ 1389334 w 7392421"/>
              <a:gd name="connsiteY699" fmla="*/ 3080603 h 6858000"/>
              <a:gd name="connsiteX700" fmla="*/ 1393574 w 7392421"/>
              <a:gd name="connsiteY700" fmla="*/ 3062005 h 6858000"/>
              <a:gd name="connsiteX701" fmla="*/ 1406294 w 7392421"/>
              <a:gd name="connsiteY701" fmla="*/ 3024813 h 6858000"/>
              <a:gd name="connsiteX702" fmla="*/ 1423254 w 7392421"/>
              <a:gd name="connsiteY702" fmla="*/ 3024813 h 6858000"/>
              <a:gd name="connsiteX703" fmla="*/ 1423254 w 7392421"/>
              <a:gd name="connsiteY703" fmla="*/ 3012416 h 6858000"/>
              <a:gd name="connsiteX704" fmla="*/ 1423254 w 7392421"/>
              <a:gd name="connsiteY704" fmla="*/ 3006216 h 6858000"/>
              <a:gd name="connsiteX705" fmla="*/ 1342694 w 7392421"/>
              <a:gd name="connsiteY705" fmla="*/ 2981420 h 6858000"/>
              <a:gd name="connsiteX706" fmla="*/ 1291814 w 7392421"/>
              <a:gd name="connsiteY706" fmla="*/ 2950426 h 6858000"/>
              <a:gd name="connsiteX707" fmla="*/ 1283335 w 7392421"/>
              <a:gd name="connsiteY707" fmla="*/ 2938029 h 6858000"/>
              <a:gd name="connsiteX708" fmla="*/ 1296054 w 7392421"/>
              <a:gd name="connsiteY708" fmla="*/ 2925631 h 6858000"/>
              <a:gd name="connsiteX709" fmla="*/ 1334215 w 7392421"/>
              <a:gd name="connsiteY709" fmla="*/ 2925631 h 6858000"/>
              <a:gd name="connsiteX710" fmla="*/ 1342694 w 7392421"/>
              <a:gd name="connsiteY710" fmla="*/ 2919432 h 6858000"/>
              <a:gd name="connsiteX711" fmla="*/ 1338454 w 7392421"/>
              <a:gd name="connsiteY711" fmla="*/ 2907035 h 6858000"/>
              <a:gd name="connsiteX712" fmla="*/ 1313014 w 7392421"/>
              <a:gd name="connsiteY712" fmla="*/ 2894637 h 6858000"/>
              <a:gd name="connsiteX713" fmla="*/ 1274854 w 7392421"/>
              <a:gd name="connsiteY713" fmla="*/ 2894637 h 6858000"/>
              <a:gd name="connsiteX714" fmla="*/ 1270615 w 7392421"/>
              <a:gd name="connsiteY714" fmla="*/ 2869841 h 6858000"/>
              <a:gd name="connsiteX715" fmla="*/ 1270615 w 7392421"/>
              <a:gd name="connsiteY715" fmla="*/ 2857443 h 6858000"/>
              <a:gd name="connsiteX716" fmla="*/ 1334215 w 7392421"/>
              <a:gd name="connsiteY716" fmla="*/ 2820250 h 6858000"/>
              <a:gd name="connsiteX717" fmla="*/ 1482614 w 7392421"/>
              <a:gd name="connsiteY717" fmla="*/ 2832648 h 6858000"/>
              <a:gd name="connsiteX718" fmla="*/ 1503814 w 7392421"/>
              <a:gd name="connsiteY718" fmla="*/ 2820250 h 6858000"/>
              <a:gd name="connsiteX719" fmla="*/ 1482614 w 7392421"/>
              <a:gd name="connsiteY719" fmla="*/ 2807852 h 6858000"/>
              <a:gd name="connsiteX720" fmla="*/ 1431734 w 7392421"/>
              <a:gd name="connsiteY720" fmla="*/ 2795454 h 6858000"/>
              <a:gd name="connsiteX721" fmla="*/ 1376614 w 7392421"/>
              <a:gd name="connsiteY721" fmla="*/ 2795454 h 6858000"/>
              <a:gd name="connsiteX722" fmla="*/ 1291814 w 7392421"/>
              <a:gd name="connsiteY722" fmla="*/ 2789256 h 6858000"/>
              <a:gd name="connsiteX723" fmla="*/ 1147655 w 7392421"/>
              <a:gd name="connsiteY723" fmla="*/ 2708671 h 6858000"/>
              <a:gd name="connsiteX724" fmla="*/ 1096775 w 7392421"/>
              <a:gd name="connsiteY724" fmla="*/ 2690075 h 6858000"/>
              <a:gd name="connsiteX725" fmla="*/ 1079815 w 7392421"/>
              <a:gd name="connsiteY725" fmla="*/ 2683875 h 6858000"/>
              <a:gd name="connsiteX726" fmla="*/ 1096775 w 7392421"/>
              <a:gd name="connsiteY726" fmla="*/ 2671478 h 6858000"/>
              <a:gd name="connsiteX727" fmla="*/ 1317255 w 7392421"/>
              <a:gd name="connsiteY727" fmla="*/ 2671478 h 6858000"/>
              <a:gd name="connsiteX728" fmla="*/ 1380855 w 7392421"/>
              <a:gd name="connsiteY728" fmla="*/ 2609488 h 6858000"/>
              <a:gd name="connsiteX729" fmla="*/ 1380855 w 7392421"/>
              <a:gd name="connsiteY729" fmla="*/ 2597092 h 6858000"/>
              <a:gd name="connsiteX730" fmla="*/ 1363895 w 7392421"/>
              <a:gd name="connsiteY730" fmla="*/ 2547501 h 6858000"/>
              <a:gd name="connsiteX731" fmla="*/ 1360801 w 7392421"/>
              <a:gd name="connsiteY731" fmla="*/ 2537551 h 6858000"/>
              <a:gd name="connsiteX732" fmla="*/ 1454829 w 7392421"/>
              <a:gd name="connsiteY732" fmla="*/ 2537551 h 6858000"/>
              <a:gd name="connsiteX733" fmla="*/ 1480276 w 7392421"/>
              <a:gd name="connsiteY733" fmla="*/ 2524967 h 6858000"/>
              <a:gd name="connsiteX734" fmla="*/ 1497242 w 7392421"/>
              <a:gd name="connsiteY734" fmla="*/ 2537551 h 6858000"/>
              <a:gd name="connsiteX735" fmla="*/ 1569343 w 7392421"/>
              <a:gd name="connsiteY735" fmla="*/ 2518676 h 6858000"/>
              <a:gd name="connsiteX736" fmla="*/ 1599032 w 7392421"/>
              <a:gd name="connsiteY736" fmla="*/ 2518676 h 6858000"/>
              <a:gd name="connsiteX737" fmla="*/ 1641445 w 7392421"/>
              <a:gd name="connsiteY737" fmla="*/ 2524967 h 6858000"/>
              <a:gd name="connsiteX738" fmla="*/ 1683857 w 7392421"/>
              <a:gd name="connsiteY738" fmla="*/ 2518676 h 6858000"/>
              <a:gd name="connsiteX739" fmla="*/ 1705064 w 7392421"/>
              <a:gd name="connsiteY739" fmla="*/ 2524967 h 6858000"/>
              <a:gd name="connsiteX740" fmla="*/ 1866231 w 7392421"/>
              <a:gd name="connsiteY740" fmla="*/ 2524967 h 6858000"/>
              <a:gd name="connsiteX741" fmla="*/ 1968022 w 7392421"/>
              <a:gd name="connsiteY741" fmla="*/ 2518676 h 6858000"/>
              <a:gd name="connsiteX742" fmla="*/ 1989228 w 7392421"/>
              <a:gd name="connsiteY742" fmla="*/ 2499800 h 6858000"/>
              <a:gd name="connsiteX743" fmla="*/ 1951056 w 7392421"/>
              <a:gd name="connsiteY743" fmla="*/ 2487216 h 6858000"/>
              <a:gd name="connsiteX744" fmla="*/ 1900161 w 7392421"/>
              <a:gd name="connsiteY744" fmla="*/ 2487216 h 6858000"/>
              <a:gd name="connsiteX745" fmla="*/ 1878955 w 7392421"/>
              <a:gd name="connsiteY745" fmla="*/ 2462048 h 6858000"/>
              <a:gd name="connsiteX746" fmla="*/ 1866231 w 7392421"/>
              <a:gd name="connsiteY746" fmla="*/ 2449464 h 6858000"/>
              <a:gd name="connsiteX747" fmla="*/ 1789889 w 7392421"/>
              <a:gd name="connsiteY747" fmla="*/ 2449464 h 6858000"/>
              <a:gd name="connsiteX748" fmla="*/ 1777165 w 7392421"/>
              <a:gd name="connsiteY748" fmla="*/ 2449464 h 6858000"/>
              <a:gd name="connsiteX749" fmla="*/ 1772923 w 7392421"/>
              <a:gd name="connsiteY749" fmla="*/ 2436881 h 6858000"/>
              <a:gd name="connsiteX750" fmla="*/ 1772923 w 7392421"/>
              <a:gd name="connsiteY750" fmla="*/ 2430589 h 6858000"/>
              <a:gd name="connsiteX751" fmla="*/ 1777165 w 7392421"/>
              <a:gd name="connsiteY751" fmla="*/ 2430589 h 6858000"/>
              <a:gd name="connsiteX752" fmla="*/ 1866231 w 7392421"/>
              <a:gd name="connsiteY752" fmla="*/ 2418005 h 6858000"/>
              <a:gd name="connsiteX753" fmla="*/ 1925609 w 7392421"/>
              <a:gd name="connsiteY753" fmla="*/ 2405421 h 6858000"/>
              <a:gd name="connsiteX754" fmla="*/ 1934092 w 7392421"/>
              <a:gd name="connsiteY754" fmla="*/ 2399130 h 6858000"/>
              <a:gd name="connsiteX755" fmla="*/ 2006192 w 7392421"/>
              <a:gd name="connsiteY755" fmla="*/ 2411714 h 6858000"/>
              <a:gd name="connsiteX756" fmla="*/ 2040123 w 7392421"/>
              <a:gd name="connsiteY756" fmla="*/ 2418005 h 6858000"/>
              <a:gd name="connsiteX757" fmla="*/ 2052317 w 7392421"/>
              <a:gd name="connsiteY757" fmla="*/ 2418006 h 6858000"/>
              <a:gd name="connsiteX758" fmla="*/ 2057171 w 7392421"/>
              <a:gd name="connsiteY758" fmla="*/ 2407840 h 6858000"/>
              <a:gd name="connsiteX759" fmla="*/ 2053024 w 7392421"/>
              <a:gd name="connsiteY759" fmla="*/ 2406042 h 6858000"/>
              <a:gd name="connsiteX760" fmla="*/ 2059917 w 7392421"/>
              <a:gd name="connsiteY760" fmla="*/ 2388460 h 6858000"/>
              <a:gd name="connsiteX761" fmla="*/ 2062986 w 7392421"/>
              <a:gd name="connsiteY761" fmla="*/ 2382191 h 6858000"/>
              <a:gd name="connsiteX762" fmla="*/ 2058209 w 7392421"/>
              <a:gd name="connsiteY762" fmla="*/ 2383517 h 6858000"/>
              <a:gd name="connsiteX763" fmla="*/ 2049994 w 7392421"/>
              <a:gd name="connsiteY763" fmla="*/ 2379305 h 6858000"/>
              <a:gd name="connsiteX764" fmla="*/ 2016074 w 7392421"/>
              <a:gd name="connsiteY764" fmla="*/ 2375509 h 6858000"/>
              <a:gd name="connsiteX765" fmla="*/ 1977915 w 7392421"/>
              <a:gd name="connsiteY765" fmla="*/ 2375509 h 6858000"/>
              <a:gd name="connsiteX766" fmla="*/ 1973674 w 7392421"/>
              <a:gd name="connsiteY766" fmla="*/ 2352730 h 6858000"/>
              <a:gd name="connsiteX767" fmla="*/ 1922794 w 7392421"/>
              <a:gd name="connsiteY767" fmla="*/ 2341341 h 6858000"/>
              <a:gd name="connsiteX768" fmla="*/ 1910074 w 7392421"/>
              <a:gd name="connsiteY768" fmla="*/ 2345137 h 6858000"/>
              <a:gd name="connsiteX769" fmla="*/ 1901595 w 7392421"/>
              <a:gd name="connsiteY769" fmla="*/ 2333748 h 6858000"/>
              <a:gd name="connsiteX770" fmla="*/ 1910074 w 7392421"/>
              <a:gd name="connsiteY770" fmla="*/ 2322358 h 6858000"/>
              <a:gd name="connsiteX771" fmla="*/ 1943995 w 7392421"/>
              <a:gd name="connsiteY771" fmla="*/ 2326155 h 6858000"/>
              <a:gd name="connsiteX772" fmla="*/ 1982155 w 7392421"/>
              <a:gd name="connsiteY772" fmla="*/ 2318562 h 6858000"/>
              <a:gd name="connsiteX773" fmla="*/ 1994875 w 7392421"/>
              <a:gd name="connsiteY773" fmla="*/ 2295783 h 6858000"/>
              <a:gd name="connsiteX774" fmla="*/ 1996434 w 7392421"/>
              <a:gd name="connsiteY774" fmla="*/ 2293896 h 6858000"/>
              <a:gd name="connsiteX775" fmla="*/ 1993469 w 7392421"/>
              <a:gd name="connsiteY775" fmla="*/ 2285876 h 6858000"/>
              <a:gd name="connsiteX776" fmla="*/ 1968022 w 7392421"/>
              <a:gd name="connsiteY776" fmla="*/ 2273294 h 6858000"/>
              <a:gd name="connsiteX777" fmla="*/ 1963780 w 7392421"/>
              <a:gd name="connsiteY777" fmla="*/ 2254417 h 6858000"/>
              <a:gd name="connsiteX778" fmla="*/ 1972263 w 7392421"/>
              <a:gd name="connsiteY778" fmla="*/ 2248126 h 6858000"/>
              <a:gd name="connsiteX779" fmla="*/ 2031640 w 7392421"/>
              <a:gd name="connsiteY779" fmla="*/ 2254417 h 6858000"/>
              <a:gd name="connsiteX780" fmla="*/ 2052317 w 7392421"/>
              <a:gd name="connsiteY780" fmla="*/ 2263855 h 6858000"/>
              <a:gd name="connsiteX781" fmla="*/ 2066156 w 7392421"/>
              <a:gd name="connsiteY781" fmla="*/ 2256389 h 6858000"/>
              <a:gd name="connsiteX782" fmla="*/ 2062714 w 7392421"/>
              <a:gd name="connsiteY782" fmla="*/ 2250226 h 6858000"/>
              <a:gd name="connsiteX783" fmla="*/ 2071194 w 7392421"/>
              <a:gd name="connsiteY783" fmla="*/ 2246429 h 6858000"/>
              <a:gd name="connsiteX784" fmla="*/ 2077788 w 7392421"/>
              <a:gd name="connsiteY784" fmla="*/ 2246134 h 6858000"/>
              <a:gd name="connsiteX785" fmla="*/ 2085717 w 7392421"/>
              <a:gd name="connsiteY785" fmla="*/ 2237901 h 6858000"/>
              <a:gd name="connsiteX786" fmla="*/ 2107983 w 7392421"/>
              <a:gd name="connsiteY786" fmla="*/ 2235542 h 6858000"/>
              <a:gd name="connsiteX787" fmla="*/ 2119210 w 7392421"/>
              <a:gd name="connsiteY787" fmla="*/ 2233019 h 6858000"/>
              <a:gd name="connsiteX788" fmla="*/ 2122073 w 7392421"/>
              <a:gd name="connsiteY788" fmla="*/ 2231243 h 6858000"/>
              <a:gd name="connsiteX789" fmla="*/ 2125704 w 7392421"/>
              <a:gd name="connsiteY789" fmla="*/ 2231243 h 6858000"/>
              <a:gd name="connsiteX790" fmla="*/ 2130411 w 7392421"/>
              <a:gd name="connsiteY790" fmla="*/ 2223618 h 6858000"/>
              <a:gd name="connsiteX791" fmla="*/ 2113594 w 7392421"/>
              <a:gd name="connsiteY791" fmla="*/ 2219854 h 6858000"/>
              <a:gd name="connsiteX792" fmla="*/ 2109354 w 7392421"/>
              <a:gd name="connsiteY792" fmla="*/ 2208464 h 6858000"/>
              <a:gd name="connsiteX793" fmla="*/ 2096634 w 7392421"/>
              <a:gd name="connsiteY793" fmla="*/ 2185686 h 6858000"/>
              <a:gd name="connsiteX794" fmla="*/ 2079674 w 7392421"/>
              <a:gd name="connsiteY794" fmla="*/ 2185686 h 6858000"/>
              <a:gd name="connsiteX795" fmla="*/ 2079674 w 7392421"/>
              <a:gd name="connsiteY795" fmla="*/ 2178093 h 6858000"/>
              <a:gd name="connsiteX796" fmla="*/ 2079674 w 7392421"/>
              <a:gd name="connsiteY796" fmla="*/ 2174296 h 6858000"/>
              <a:gd name="connsiteX797" fmla="*/ 2160234 w 7392421"/>
              <a:gd name="connsiteY797" fmla="*/ 2159110 h 6858000"/>
              <a:gd name="connsiteX798" fmla="*/ 2184445 w 7392421"/>
              <a:gd name="connsiteY798" fmla="*/ 2154142 h 6858000"/>
              <a:gd name="connsiteX799" fmla="*/ 2184325 w 7392421"/>
              <a:gd name="connsiteY799" fmla="*/ 2153747 h 6858000"/>
              <a:gd name="connsiteX800" fmla="*/ 2163119 w 7392421"/>
              <a:gd name="connsiteY800" fmla="*/ 2128581 h 6858000"/>
              <a:gd name="connsiteX801" fmla="*/ 2112224 w 7392421"/>
              <a:gd name="connsiteY801" fmla="*/ 2128581 h 6858000"/>
              <a:gd name="connsiteX802" fmla="*/ 2057088 w 7392421"/>
              <a:gd name="connsiteY802" fmla="*/ 2128581 h 6858000"/>
              <a:gd name="connsiteX803" fmla="*/ 2010434 w 7392421"/>
              <a:gd name="connsiteY803" fmla="*/ 2115997 h 6858000"/>
              <a:gd name="connsiteX804" fmla="*/ 1997181 w 7392421"/>
              <a:gd name="connsiteY804" fmla="*/ 2102626 h 6858000"/>
              <a:gd name="connsiteX805" fmla="*/ 1994109 w 7392421"/>
              <a:gd name="connsiteY805" fmla="*/ 2072040 h 6858000"/>
              <a:gd name="connsiteX806" fmla="*/ 2204664 w 7392421"/>
              <a:gd name="connsiteY806" fmla="*/ 2072040 h 6858000"/>
              <a:gd name="connsiteX807" fmla="*/ 2200514 w 7392421"/>
              <a:gd name="connsiteY807" fmla="*/ 2070368 h 6858000"/>
              <a:gd name="connsiteX808" fmla="*/ 2168713 w 7392421"/>
              <a:gd name="connsiteY808" fmla="*/ 2060402 h 6858000"/>
              <a:gd name="connsiteX809" fmla="*/ 2020314 w 7392421"/>
              <a:gd name="connsiteY809" fmla="*/ 2067995 h 6858000"/>
              <a:gd name="connsiteX810" fmla="*/ 1999114 w 7392421"/>
              <a:gd name="connsiteY810" fmla="*/ 2060402 h 6858000"/>
              <a:gd name="connsiteX811" fmla="*/ 2020314 w 7392421"/>
              <a:gd name="connsiteY811" fmla="*/ 2052809 h 6858000"/>
              <a:gd name="connsiteX812" fmla="*/ 2071194 w 7392421"/>
              <a:gd name="connsiteY812" fmla="*/ 2045216 h 6858000"/>
              <a:gd name="connsiteX813" fmla="*/ 2126314 w 7392421"/>
              <a:gd name="connsiteY813" fmla="*/ 2045216 h 6858000"/>
              <a:gd name="connsiteX814" fmla="*/ 2211114 w 7392421"/>
              <a:gd name="connsiteY814" fmla="*/ 2041420 h 6858000"/>
              <a:gd name="connsiteX815" fmla="*/ 2355273 w 7392421"/>
              <a:gd name="connsiteY815" fmla="*/ 1992066 h 6858000"/>
              <a:gd name="connsiteX816" fmla="*/ 2406153 w 7392421"/>
              <a:gd name="connsiteY816" fmla="*/ 1980677 h 6858000"/>
              <a:gd name="connsiteX817" fmla="*/ 2423113 w 7392421"/>
              <a:gd name="connsiteY817" fmla="*/ 1976880 h 6858000"/>
              <a:gd name="connsiteX818" fmla="*/ 2406153 w 7392421"/>
              <a:gd name="connsiteY818" fmla="*/ 1969287 h 6858000"/>
              <a:gd name="connsiteX819" fmla="*/ 2185673 w 7392421"/>
              <a:gd name="connsiteY819" fmla="*/ 1969287 h 6858000"/>
              <a:gd name="connsiteX820" fmla="*/ 2122073 w 7392421"/>
              <a:gd name="connsiteY820" fmla="*/ 1931322 h 6858000"/>
              <a:gd name="connsiteX821" fmla="*/ 2122073 w 7392421"/>
              <a:gd name="connsiteY821" fmla="*/ 1923730 h 6858000"/>
              <a:gd name="connsiteX822" fmla="*/ 2139033 w 7392421"/>
              <a:gd name="connsiteY822" fmla="*/ 1893358 h 6858000"/>
              <a:gd name="connsiteX823" fmla="*/ 2142127 w 7392421"/>
              <a:gd name="connsiteY823" fmla="*/ 1887264 h 6858000"/>
              <a:gd name="connsiteX824" fmla="*/ 2048099 w 7392421"/>
              <a:gd name="connsiteY824" fmla="*/ 1887264 h 6858000"/>
              <a:gd name="connsiteX825" fmla="*/ 2022652 w 7392421"/>
              <a:gd name="connsiteY825" fmla="*/ 1879557 h 6858000"/>
              <a:gd name="connsiteX826" fmla="*/ 2005686 w 7392421"/>
              <a:gd name="connsiteY826" fmla="*/ 1887264 h 6858000"/>
              <a:gd name="connsiteX827" fmla="*/ 1933585 w 7392421"/>
              <a:gd name="connsiteY827" fmla="*/ 1875704 h 6858000"/>
              <a:gd name="connsiteX828" fmla="*/ 1903896 w 7392421"/>
              <a:gd name="connsiteY828" fmla="*/ 1875704 h 6858000"/>
              <a:gd name="connsiteX829" fmla="*/ 1861483 w 7392421"/>
              <a:gd name="connsiteY829" fmla="*/ 1879557 h 6858000"/>
              <a:gd name="connsiteX830" fmla="*/ 1819071 w 7392421"/>
              <a:gd name="connsiteY830" fmla="*/ 1875704 h 6858000"/>
              <a:gd name="connsiteX831" fmla="*/ 1797864 w 7392421"/>
              <a:gd name="connsiteY831" fmla="*/ 1879557 h 6858000"/>
              <a:gd name="connsiteX832" fmla="*/ 1636697 w 7392421"/>
              <a:gd name="connsiteY832" fmla="*/ 1879557 h 6858000"/>
              <a:gd name="connsiteX833" fmla="*/ 1534906 w 7392421"/>
              <a:gd name="connsiteY833" fmla="*/ 1875704 h 6858000"/>
              <a:gd name="connsiteX834" fmla="*/ 1513700 w 7392421"/>
              <a:gd name="connsiteY834" fmla="*/ 1864144 h 6858000"/>
              <a:gd name="connsiteX835" fmla="*/ 1551872 w 7392421"/>
              <a:gd name="connsiteY835" fmla="*/ 1856437 h 6858000"/>
              <a:gd name="connsiteX836" fmla="*/ 1602767 w 7392421"/>
              <a:gd name="connsiteY836" fmla="*/ 1856437 h 6858000"/>
              <a:gd name="connsiteX837" fmla="*/ 1623973 w 7392421"/>
              <a:gd name="connsiteY837" fmla="*/ 1841023 h 6858000"/>
              <a:gd name="connsiteX838" fmla="*/ 1636697 w 7392421"/>
              <a:gd name="connsiteY838" fmla="*/ 1833316 h 6858000"/>
              <a:gd name="connsiteX839" fmla="*/ 1713039 w 7392421"/>
              <a:gd name="connsiteY839" fmla="*/ 1833316 h 6858000"/>
              <a:gd name="connsiteX840" fmla="*/ 1725763 w 7392421"/>
              <a:gd name="connsiteY840" fmla="*/ 1833316 h 6858000"/>
              <a:gd name="connsiteX841" fmla="*/ 1730005 w 7392421"/>
              <a:gd name="connsiteY841" fmla="*/ 1825609 h 6858000"/>
              <a:gd name="connsiteX842" fmla="*/ 1730005 w 7392421"/>
              <a:gd name="connsiteY842" fmla="*/ 1821756 h 6858000"/>
              <a:gd name="connsiteX843" fmla="*/ 1725763 w 7392421"/>
              <a:gd name="connsiteY843" fmla="*/ 1821756 h 6858000"/>
              <a:gd name="connsiteX844" fmla="*/ 1636697 w 7392421"/>
              <a:gd name="connsiteY844" fmla="*/ 1814049 h 6858000"/>
              <a:gd name="connsiteX845" fmla="*/ 1577319 w 7392421"/>
              <a:gd name="connsiteY845" fmla="*/ 1806342 h 6858000"/>
              <a:gd name="connsiteX846" fmla="*/ 1568836 w 7392421"/>
              <a:gd name="connsiteY846" fmla="*/ 1802489 h 6858000"/>
              <a:gd name="connsiteX847" fmla="*/ 1496736 w 7392421"/>
              <a:gd name="connsiteY847" fmla="*/ 1810196 h 6858000"/>
              <a:gd name="connsiteX848" fmla="*/ 1462805 w 7392421"/>
              <a:gd name="connsiteY848" fmla="*/ 1814049 h 6858000"/>
              <a:gd name="connsiteX849" fmla="*/ 1441598 w 7392421"/>
              <a:gd name="connsiteY849" fmla="*/ 1802489 h 6858000"/>
              <a:gd name="connsiteX850" fmla="*/ 1450081 w 7392421"/>
              <a:gd name="connsiteY850" fmla="*/ 1779368 h 6858000"/>
              <a:gd name="connsiteX851" fmla="*/ 1488253 w 7392421"/>
              <a:gd name="connsiteY851" fmla="*/ 1767808 h 6858000"/>
              <a:gd name="connsiteX852" fmla="*/ 1526423 w 7392421"/>
              <a:gd name="connsiteY852" fmla="*/ 1767808 h 6858000"/>
              <a:gd name="connsiteX853" fmla="*/ 1543389 w 7392421"/>
              <a:gd name="connsiteY853" fmla="*/ 1763955 h 6858000"/>
              <a:gd name="connsiteX854" fmla="*/ 1500977 w 7392421"/>
              <a:gd name="connsiteY854" fmla="*/ 1760101 h 6858000"/>
              <a:gd name="connsiteX855" fmla="*/ 1509459 w 7392421"/>
              <a:gd name="connsiteY855" fmla="*/ 1733127 h 6858000"/>
              <a:gd name="connsiteX856" fmla="*/ 1534906 w 7392421"/>
              <a:gd name="connsiteY856" fmla="*/ 1725421 h 6858000"/>
              <a:gd name="connsiteX857" fmla="*/ 1539148 w 7392421"/>
              <a:gd name="connsiteY857" fmla="*/ 1713860 h 6858000"/>
              <a:gd name="connsiteX858" fmla="*/ 1530665 w 7392421"/>
              <a:gd name="connsiteY858" fmla="*/ 1710007 h 6858000"/>
              <a:gd name="connsiteX859" fmla="*/ 1471288 w 7392421"/>
              <a:gd name="connsiteY859" fmla="*/ 1713860 h 6858000"/>
              <a:gd name="connsiteX860" fmla="*/ 1433117 w 7392421"/>
              <a:gd name="connsiteY860" fmla="*/ 1713860 h 6858000"/>
              <a:gd name="connsiteX861" fmla="*/ 1394945 w 7392421"/>
              <a:gd name="connsiteY861" fmla="*/ 1702300 h 6858000"/>
              <a:gd name="connsiteX862" fmla="*/ 1369498 w 7392421"/>
              <a:gd name="connsiteY862" fmla="*/ 1683033 h 6858000"/>
              <a:gd name="connsiteX863" fmla="*/ 1348290 w 7392421"/>
              <a:gd name="connsiteY863" fmla="*/ 1671472 h 6858000"/>
              <a:gd name="connsiteX864" fmla="*/ 1327084 w 7392421"/>
              <a:gd name="connsiteY864" fmla="*/ 1671472 h 6858000"/>
              <a:gd name="connsiteX865" fmla="*/ 1318603 w 7392421"/>
              <a:gd name="connsiteY865" fmla="*/ 1652205 h 6858000"/>
              <a:gd name="connsiteX866" fmla="*/ 1323701 w 7392421"/>
              <a:gd name="connsiteY866" fmla="*/ 1643934 h 6858000"/>
              <a:gd name="connsiteX867" fmla="*/ 1379040 w 7392421"/>
              <a:gd name="connsiteY867" fmla="*/ 1643934 h 6858000"/>
              <a:gd name="connsiteX868" fmla="*/ 1399446 w 7392421"/>
              <a:gd name="connsiteY868" fmla="*/ 1636359 h 6858000"/>
              <a:gd name="connsiteX869" fmla="*/ 1406694 w 7392421"/>
              <a:gd name="connsiteY869" fmla="*/ 1636000 h 6858000"/>
              <a:gd name="connsiteX870" fmla="*/ 1411379 w 7392421"/>
              <a:gd name="connsiteY870" fmla="*/ 1639211 h 6858000"/>
              <a:gd name="connsiteX871" fmla="*/ 1421453 w 7392421"/>
              <a:gd name="connsiteY871" fmla="*/ 1643934 h 6858000"/>
              <a:gd name="connsiteX872" fmla="*/ 1493553 w 7392421"/>
              <a:gd name="connsiteY872" fmla="*/ 1629764 h 6858000"/>
              <a:gd name="connsiteX873" fmla="*/ 1523242 w 7392421"/>
              <a:gd name="connsiteY873" fmla="*/ 1629764 h 6858000"/>
              <a:gd name="connsiteX874" fmla="*/ 1565655 w 7392421"/>
              <a:gd name="connsiteY874" fmla="*/ 1634487 h 6858000"/>
              <a:gd name="connsiteX875" fmla="*/ 1608067 w 7392421"/>
              <a:gd name="connsiteY875" fmla="*/ 1629764 h 6858000"/>
              <a:gd name="connsiteX876" fmla="*/ 1629274 w 7392421"/>
              <a:gd name="connsiteY876" fmla="*/ 1634487 h 6858000"/>
              <a:gd name="connsiteX877" fmla="*/ 1790442 w 7392421"/>
              <a:gd name="connsiteY877" fmla="*/ 1634487 h 6858000"/>
              <a:gd name="connsiteX878" fmla="*/ 1892232 w 7392421"/>
              <a:gd name="connsiteY878" fmla="*/ 1629764 h 6858000"/>
              <a:gd name="connsiteX879" fmla="*/ 1913438 w 7392421"/>
              <a:gd name="connsiteY879" fmla="*/ 1615594 h 6858000"/>
              <a:gd name="connsiteX880" fmla="*/ 1875267 w 7392421"/>
              <a:gd name="connsiteY880" fmla="*/ 1606147 h 6858000"/>
              <a:gd name="connsiteX881" fmla="*/ 1824372 w 7392421"/>
              <a:gd name="connsiteY881" fmla="*/ 1606147 h 6858000"/>
              <a:gd name="connsiteX882" fmla="*/ 1803166 w 7392421"/>
              <a:gd name="connsiteY882" fmla="*/ 1587254 h 6858000"/>
              <a:gd name="connsiteX883" fmla="*/ 1790442 w 7392421"/>
              <a:gd name="connsiteY883" fmla="*/ 1577807 h 6858000"/>
              <a:gd name="connsiteX884" fmla="*/ 1714100 w 7392421"/>
              <a:gd name="connsiteY884" fmla="*/ 1577807 h 6858000"/>
              <a:gd name="connsiteX885" fmla="*/ 1701375 w 7392421"/>
              <a:gd name="connsiteY885" fmla="*/ 1577807 h 6858000"/>
              <a:gd name="connsiteX886" fmla="*/ 1697134 w 7392421"/>
              <a:gd name="connsiteY886" fmla="*/ 1568360 h 6858000"/>
              <a:gd name="connsiteX887" fmla="*/ 1697134 w 7392421"/>
              <a:gd name="connsiteY887" fmla="*/ 1563637 h 6858000"/>
              <a:gd name="connsiteX888" fmla="*/ 1701375 w 7392421"/>
              <a:gd name="connsiteY888" fmla="*/ 1563637 h 6858000"/>
              <a:gd name="connsiteX889" fmla="*/ 1790442 w 7392421"/>
              <a:gd name="connsiteY889" fmla="*/ 1554191 h 6858000"/>
              <a:gd name="connsiteX890" fmla="*/ 1849819 w 7392421"/>
              <a:gd name="connsiteY890" fmla="*/ 1544744 h 6858000"/>
              <a:gd name="connsiteX891" fmla="*/ 1858302 w 7392421"/>
              <a:gd name="connsiteY891" fmla="*/ 1540021 h 6858000"/>
              <a:gd name="connsiteX892" fmla="*/ 1930403 w 7392421"/>
              <a:gd name="connsiteY892" fmla="*/ 1549467 h 6858000"/>
              <a:gd name="connsiteX893" fmla="*/ 1964333 w 7392421"/>
              <a:gd name="connsiteY893" fmla="*/ 1554191 h 6858000"/>
              <a:gd name="connsiteX894" fmla="*/ 1985540 w 7392421"/>
              <a:gd name="connsiteY894" fmla="*/ 1540021 h 6858000"/>
              <a:gd name="connsiteX895" fmla="*/ 1977057 w 7392421"/>
              <a:gd name="connsiteY895" fmla="*/ 1511680 h 6858000"/>
              <a:gd name="connsiteX896" fmla="*/ 1938886 w 7392421"/>
              <a:gd name="connsiteY896" fmla="*/ 1497511 h 6858000"/>
              <a:gd name="connsiteX897" fmla="*/ 1900715 w 7392421"/>
              <a:gd name="connsiteY897" fmla="*/ 1497511 h 6858000"/>
              <a:gd name="connsiteX898" fmla="*/ 1883750 w 7392421"/>
              <a:gd name="connsiteY898" fmla="*/ 1492788 h 6858000"/>
              <a:gd name="connsiteX899" fmla="*/ 1926162 w 7392421"/>
              <a:gd name="connsiteY899" fmla="*/ 1488064 h 6858000"/>
              <a:gd name="connsiteX900" fmla="*/ 1917680 w 7392421"/>
              <a:gd name="connsiteY900" fmla="*/ 1455000 h 6858000"/>
              <a:gd name="connsiteX901" fmla="*/ 1892232 w 7392421"/>
              <a:gd name="connsiteY901" fmla="*/ 1445555 h 6858000"/>
              <a:gd name="connsiteX902" fmla="*/ 1887991 w 7392421"/>
              <a:gd name="connsiteY902" fmla="*/ 1431384 h 6858000"/>
              <a:gd name="connsiteX903" fmla="*/ 1896474 w 7392421"/>
              <a:gd name="connsiteY903" fmla="*/ 1426661 h 6858000"/>
              <a:gd name="connsiteX904" fmla="*/ 1955850 w 7392421"/>
              <a:gd name="connsiteY904" fmla="*/ 1431384 h 6858000"/>
              <a:gd name="connsiteX905" fmla="*/ 1994022 w 7392421"/>
              <a:gd name="connsiteY905" fmla="*/ 1431384 h 6858000"/>
              <a:gd name="connsiteX906" fmla="*/ 2032194 w 7392421"/>
              <a:gd name="connsiteY906" fmla="*/ 1417214 h 6858000"/>
              <a:gd name="connsiteX907" fmla="*/ 2057641 w 7392421"/>
              <a:gd name="connsiteY907" fmla="*/ 1393598 h 6858000"/>
              <a:gd name="connsiteX908" fmla="*/ 2078848 w 7392421"/>
              <a:gd name="connsiteY908" fmla="*/ 1379427 h 6858000"/>
              <a:gd name="connsiteX909" fmla="*/ 2100054 w 7392421"/>
              <a:gd name="connsiteY909" fmla="*/ 1379427 h 6858000"/>
              <a:gd name="connsiteX910" fmla="*/ 2108536 w 7392421"/>
              <a:gd name="connsiteY910" fmla="*/ 1355810 h 6858000"/>
              <a:gd name="connsiteX911" fmla="*/ 2087330 w 7392421"/>
              <a:gd name="connsiteY911" fmla="*/ 1336918 h 6858000"/>
              <a:gd name="connsiteX912" fmla="*/ 2036435 w 7392421"/>
              <a:gd name="connsiteY912" fmla="*/ 1336918 h 6858000"/>
              <a:gd name="connsiteX913" fmla="*/ 1981299 w 7392421"/>
              <a:gd name="connsiteY913" fmla="*/ 1336918 h 6858000"/>
              <a:gd name="connsiteX914" fmla="*/ 1934644 w 7392421"/>
              <a:gd name="connsiteY914" fmla="*/ 1327471 h 6858000"/>
              <a:gd name="connsiteX915" fmla="*/ 1917680 w 7392421"/>
              <a:gd name="connsiteY915" fmla="*/ 1289684 h 6858000"/>
              <a:gd name="connsiteX916" fmla="*/ 1896474 w 7392421"/>
              <a:gd name="connsiteY916" fmla="*/ 1266067 h 6858000"/>
              <a:gd name="connsiteX917" fmla="*/ 1849819 w 7392421"/>
              <a:gd name="connsiteY917" fmla="*/ 1270791 h 6858000"/>
              <a:gd name="connsiteX918" fmla="*/ 1828613 w 7392421"/>
              <a:gd name="connsiteY918" fmla="*/ 1261344 h 6858000"/>
              <a:gd name="connsiteX919" fmla="*/ 1811648 w 7392421"/>
              <a:gd name="connsiteY919" fmla="*/ 1251897 h 6858000"/>
              <a:gd name="connsiteX920" fmla="*/ 1760753 w 7392421"/>
              <a:gd name="connsiteY920" fmla="*/ 1251897 h 6858000"/>
              <a:gd name="connsiteX921" fmla="*/ 1721818 w 7392421"/>
              <a:gd name="connsiteY921" fmla="*/ 1244670 h 6858000"/>
              <a:gd name="connsiteX922" fmla="*/ 1734809 w 7392421"/>
              <a:gd name="connsiteY922" fmla="*/ 1242703 h 6858000"/>
              <a:gd name="connsiteX923" fmla="*/ 1760256 w 7392421"/>
              <a:gd name="connsiteY923" fmla="*/ 1238850 h 6858000"/>
              <a:gd name="connsiteX924" fmla="*/ 1781462 w 7392421"/>
              <a:gd name="connsiteY924" fmla="*/ 1234997 h 6858000"/>
              <a:gd name="connsiteX925" fmla="*/ 1811151 w 7392421"/>
              <a:gd name="connsiteY925" fmla="*/ 1234997 h 6858000"/>
              <a:gd name="connsiteX926" fmla="*/ 1840840 w 7392421"/>
              <a:gd name="connsiteY926" fmla="*/ 1227289 h 6858000"/>
              <a:gd name="connsiteX927" fmla="*/ 1857805 w 7392421"/>
              <a:gd name="connsiteY927" fmla="*/ 1234997 h 6858000"/>
              <a:gd name="connsiteX928" fmla="*/ 1866287 w 7392421"/>
              <a:gd name="connsiteY928" fmla="*/ 1223437 h 6858000"/>
              <a:gd name="connsiteX929" fmla="*/ 1874770 w 7392421"/>
              <a:gd name="connsiteY929" fmla="*/ 1223437 h 6858000"/>
              <a:gd name="connsiteX930" fmla="*/ 1942630 w 7392421"/>
              <a:gd name="connsiteY930" fmla="*/ 1215730 h 6858000"/>
              <a:gd name="connsiteX931" fmla="*/ 1993525 w 7392421"/>
              <a:gd name="connsiteY931" fmla="*/ 1208023 h 6858000"/>
              <a:gd name="connsiteX932" fmla="*/ 2044420 w 7392421"/>
              <a:gd name="connsiteY932" fmla="*/ 1208023 h 6858000"/>
              <a:gd name="connsiteX933" fmla="*/ 2061386 w 7392421"/>
              <a:gd name="connsiteY933" fmla="*/ 1200316 h 6858000"/>
              <a:gd name="connsiteX934" fmla="*/ 2082592 w 7392421"/>
              <a:gd name="connsiteY934" fmla="*/ 1192609 h 6858000"/>
              <a:gd name="connsiteX935" fmla="*/ 2129246 w 7392421"/>
              <a:gd name="connsiteY935" fmla="*/ 1196463 h 6858000"/>
              <a:gd name="connsiteX936" fmla="*/ 2150452 w 7392421"/>
              <a:gd name="connsiteY936" fmla="*/ 1177196 h 6858000"/>
              <a:gd name="connsiteX937" fmla="*/ 2167417 w 7392421"/>
              <a:gd name="connsiteY937" fmla="*/ 1146368 h 6858000"/>
              <a:gd name="connsiteX938" fmla="*/ 2214071 w 7392421"/>
              <a:gd name="connsiteY938" fmla="*/ 1138661 h 6858000"/>
              <a:gd name="connsiteX939" fmla="*/ 2269207 w 7392421"/>
              <a:gd name="connsiteY939" fmla="*/ 1138661 h 6858000"/>
              <a:gd name="connsiteX940" fmla="*/ 2320102 w 7392421"/>
              <a:gd name="connsiteY940" fmla="*/ 1138661 h 6858000"/>
              <a:gd name="connsiteX941" fmla="*/ 2341308 w 7392421"/>
              <a:gd name="connsiteY941" fmla="*/ 1123248 h 6858000"/>
              <a:gd name="connsiteX942" fmla="*/ 2332827 w 7392421"/>
              <a:gd name="connsiteY942" fmla="*/ 1103981 h 6858000"/>
              <a:gd name="connsiteX943" fmla="*/ 2311621 w 7392421"/>
              <a:gd name="connsiteY943" fmla="*/ 1103981 h 6858000"/>
              <a:gd name="connsiteX944" fmla="*/ 2290413 w 7392421"/>
              <a:gd name="connsiteY944" fmla="*/ 1092420 h 6858000"/>
              <a:gd name="connsiteX945" fmla="*/ 2264966 w 7392421"/>
              <a:gd name="connsiteY945" fmla="*/ 1073153 h 6858000"/>
              <a:gd name="connsiteX946" fmla="*/ 2226794 w 7392421"/>
              <a:gd name="connsiteY946" fmla="*/ 1061593 h 6858000"/>
              <a:gd name="connsiteX947" fmla="*/ 2188623 w 7392421"/>
              <a:gd name="connsiteY947" fmla="*/ 1061593 h 6858000"/>
              <a:gd name="connsiteX948" fmla="*/ 2129246 w 7392421"/>
              <a:gd name="connsiteY948" fmla="*/ 1065445 h 6858000"/>
              <a:gd name="connsiteX949" fmla="*/ 2120763 w 7392421"/>
              <a:gd name="connsiteY949" fmla="*/ 1061593 h 6858000"/>
              <a:gd name="connsiteX950" fmla="*/ 2125005 w 7392421"/>
              <a:gd name="connsiteY950" fmla="*/ 1050032 h 6858000"/>
              <a:gd name="connsiteX951" fmla="*/ 2150452 w 7392421"/>
              <a:gd name="connsiteY951" fmla="*/ 1042326 h 6858000"/>
              <a:gd name="connsiteX952" fmla="*/ 2158934 w 7392421"/>
              <a:gd name="connsiteY952" fmla="*/ 1015352 h 6858000"/>
              <a:gd name="connsiteX953" fmla="*/ 2116522 w 7392421"/>
              <a:gd name="connsiteY953" fmla="*/ 1011498 h 6858000"/>
              <a:gd name="connsiteX954" fmla="*/ 2133488 w 7392421"/>
              <a:gd name="connsiteY954" fmla="*/ 1007645 h 6858000"/>
              <a:gd name="connsiteX955" fmla="*/ 2171658 w 7392421"/>
              <a:gd name="connsiteY955" fmla="*/ 1007645 h 6858000"/>
              <a:gd name="connsiteX956" fmla="*/ 2209830 w 7392421"/>
              <a:gd name="connsiteY956" fmla="*/ 996085 h 6858000"/>
              <a:gd name="connsiteX957" fmla="*/ 2218313 w 7392421"/>
              <a:gd name="connsiteY957" fmla="*/ 972964 h 6858000"/>
              <a:gd name="connsiteX958" fmla="*/ 2197106 w 7392421"/>
              <a:gd name="connsiteY958" fmla="*/ 961404 h 6858000"/>
              <a:gd name="connsiteX959" fmla="*/ 2163175 w 7392421"/>
              <a:gd name="connsiteY959" fmla="*/ 965257 h 6858000"/>
              <a:gd name="connsiteX960" fmla="*/ 2091075 w 7392421"/>
              <a:gd name="connsiteY960" fmla="*/ 972964 h 6858000"/>
              <a:gd name="connsiteX961" fmla="*/ 2082592 w 7392421"/>
              <a:gd name="connsiteY961" fmla="*/ 969111 h 6858000"/>
              <a:gd name="connsiteX962" fmla="*/ 2023214 w 7392421"/>
              <a:gd name="connsiteY962" fmla="*/ 961404 h 6858000"/>
              <a:gd name="connsiteX963" fmla="*/ 1934148 w 7392421"/>
              <a:gd name="connsiteY963" fmla="*/ 953697 h 6858000"/>
              <a:gd name="connsiteX964" fmla="*/ 1929906 w 7392421"/>
              <a:gd name="connsiteY964" fmla="*/ 953697 h 6858000"/>
              <a:gd name="connsiteX965" fmla="*/ 1929906 w 7392421"/>
              <a:gd name="connsiteY965" fmla="*/ 949844 h 6858000"/>
              <a:gd name="connsiteX966" fmla="*/ 1934148 w 7392421"/>
              <a:gd name="connsiteY966" fmla="*/ 942137 h 6858000"/>
              <a:gd name="connsiteX967" fmla="*/ 1946872 w 7392421"/>
              <a:gd name="connsiteY967" fmla="*/ 942137 h 6858000"/>
              <a:gd name="connsiteX968" fmla="*/ 2023214 w 7392421"/>
              <a:gd name="connsiteY968" fmla="*/ 942137 h 6858000"/>
              <a:gd name="connsiteX969" fmla="*/ 2035938 w 7392421"/>
              <a:gd name="connsiteY969" fmla="*/ 934430 h 6858000"/>
              <a:gd name="connsiteX970" fmla="*/ 2057144 w 7392421"/>
              <a:gd name="connsiteY970" fmla="*/ 919016 h 6858000"/>
              <a:gd name="connsiteX971" fmla="*/ 2108039 w 7392421"/>
              <a:gd name="connsiteY971" fmla="*/ 919016 h 6858000"/>
              <a:gd name="connsiteX972" fmla="*/ 2146211 w 7392421"/>
              <a:gd name="connsiteY972" fmla="*/ 911309 h 6858000"/>
              <a:gd name="connsiteX973" fmla="*/ 2125005 w 7392421"/>
              <a:gd name="connsiteY973" fmla="*/ 899749 h 6858000"/>
              <a:gd name="connsiteX974" fmla="*/ 2023214 w 7392421"/>
              <a:gd name="connsiteY974" fmla="*/ 895896 h 6858000"/>
              <a:gd name="connsiteX975" fmla="*/ 1996126 w 7392421"/>
              <a:gd name="connsiteY975" fmla="*/ 895896 h 6858000"/>
              <a:gd name="connsiteX976" fmla="*/ 2045854 w 7392421"/>
              <a:gd name="connsiteY976" fmla="*/ 894979 h 6858000"/>
              <a:gd name="connsiteX977" fmla="*/ 2098853 w 7392421"/>
              <a:gd name="connsiteY977" fmla="*/ 894840 h 6858000"/>
              <a:gd name="connsiteX978" fmla="*/ 2230293 w 7392421"/>
              <a:gd name="connsiteY978" fmla="*/ 901537 h 6858000"/>
              <a:gd name="connsiteX979" fmla="*/ 2255732 w 7392421"/>
              <a:gd name="connsiteY979" fmla="*/ 902654 h 6858000"/>
              <a:gd name="connsiteX980" fmla="*/ 2276933 w 7392421"/>
              <a:gd name="connsiteY980" fmla="*/ 897072 h 6858000"/>
              <a:gd name="connsiteX981" fmla="*/ 2264213 w 7392421"/>
              <a:gd name="connsiteY981" fmla="*/ 894840 h 6858000"/>
              <a:gd name="connsiteX982" fmla="*/ 2259971 w 7392421"/>
              <a:gd name="connsiteY982" fmla="*/ 891491 h 6858000"/>
              <a:gd name="connsiteX983" fmla="*/ 2272692 w 7392421"/>
              <a:gd name="connsiteY983" fmla="*/ 890374 h 6858000"/>
              <a:gd name="connsiteX984" fmla="*/ 2332052 w 7392421"/>
              <a:gd name="connsiteY984" fmla="*/ 899305 h 6858000"/>
              <a:gd name="connsiteX985" fmla="*/ 2374451 w 7392421"/>
              <a:gd name="connsiteY985" fmla="*/ 903770 h 6858000"/>
              <a:gd name="connsiteX986" fmla="*/ 2408372 w 7392421"/>
              <a:gd name="connsiteY986" fmla="*/ 900421 h 6858000"/>
              <a:gd name="connsiteX987" fmla="*/ 2438051 w 7392421"/>
              <a:gd name="connsiteY987" fmla="*/ 894840 h 6858000"/>
              <a:gd name="connsiteX988" fmla="*/ 2463491 w 7392421"/>
              <a:gd name="connsiteY988" fmla="*/ 897072 h 6858000"/>
              <a:gd name="connsiteX989" fmla="*/ 2463491 w 7392421"/>
              <a:gd name="connsiteY989" fmla="*/ 899305 h 6858000"/>
              <a:gd name="connsiteX990" fmla="*/ 2442292 w 7392421"/>
              <a:gd name="connsiteY990" fmla="*/ 902654 h 6858000"/>
              <a:gd name="connsiteX991" fmla="*/ 2433811 w 7392421"/>
              <a:gd name="connsiteY991" fmla="*/ 904886 h 6858000"/>
              <a:gd name="connsiteX992" fmla="*/ 2446531 w 7392421"/>
              <a:gd name="connsiteY992" fmla="*/ 906003 h 6858000"/>
              <a:gd name="connsiteX993" fmla="*/ 2590691 w 7392421"/>
              <a:gd name="connsiteY993" fmla="*/ 906003 h 6858000"/>
              <a:gd name="connsiteX994" fmla="*/ 2743330 w 7392421"/>
              <a:gd name="connsiteY994" fmla="*/ 903770 h 6858000"/>
              <a:gd name="connsiteX995" fmla="*/ 2760290 w 7392421"/>
              <a:gd name="connsiteY995" fmla="*/ 902654 h 6858000"/>
              <a:gd name="connsiteX996" fmla="*/ 2747570 w 7392421"/>
              <a:gd name="connsiteY996" fmla="*/ 898188 h 6858000"/>
              <a:gd name="connsiteX997" fmla="*/ 2709410 w 7392421"/>
              <a:gd name="connsiteY997" fmla="*/ 899305 h 6858000"/>
              <a:gd name="connsiteX998" fmla="*/ 2641571 w 7392421"/>
              <a:gd name="connsiteY998" fmla="*/ 900421 h 6858000"/>
              <a:gd name="connsiteX999" fmla="*/ 2607651 w 7392421"/>
              <a:gd name="connsiteY999" fmla="*/ 898188 h 6858000"/>
              <a:gd name="connsiteX1000" fmla="*/ 2573731 w 7392421"/>
              <a:gd name="connsiteY1000" fmla="*/ 893723 h 6858000"/>
              <a:gd name="connsiteX1001" fmla="*/ 2561011 w 7392421"/>
              <a:gd name="connsiteY1001" fmla="*/ 889258 h 6858000"/>
              <a:gd name="connsiteX1002" fmla="*/ 2582211 w 7392421"/>
              <a:gd name="connsiteY1002" fmla="*/ 888142 h 6858000"/>
              <a:gd name="connsiteX1003" fmla="*/ 2700930 w 7392421"/>
              <a:gd name="connsiteY1003" fmla="*/ 888142 h 6858000"/>
              <a:gd name="connsiteX1004" fmla="*/ 2773010 w 7392421"/>
              <a:gd name="connsiteY1004" fmla="*/ 887026 h 6858000"/>
              <a:gd name="connsiteX1005" fmla="*/ 2828130 w 7392421"/>
              <a:gd name="connsiteY1005" fmla="*/ 884793 h 6858000"/>
              <a:gd name="connsiteX1006" fmla="*/ 2845090 w 7392421"/>
              <a:gd name="connsiteY1006" fmla="*/ 882560 h 6858000"/>
              <a:gd name="connsiteX1007" fmla="*/ 2845090 w 7392421"/>
              <a:gd name="connsiteY1007" fmla="*/ 879211 h 6858000"/>
              <a:gd name="connsiteX1008" fmla="*/ 2815409 w 7392421"/>
              <a:gd name="connsiteY1008" fmla="*/ 874746 h 6858000"/>
              <a:gd name="connsiteX1009" fmla="*/ 2768769 w 7392421"/>
              <a:gd name="connsiteY1009" fmla="*/ 874746 h 6858000"/>
              <a:gd name="connsiteX1010" fmla="*/ 2806930 w 7392421"/>
              <a:gd name="connsiteY1010" fmla="*/ 873630 h 6858000"/>
              <a:gd name="connsiteX1011" fmla="*/ 2895969 w 7392421"/>
              <a:gd name="connsiteY1011" fmla="*/ 873630 h 6858000"/>
              <a:gd name="connsiteX1012" fmla="*/ 2908689 w 7392421"/>
              <a:gd name="connsiteY1012" fmla="*/ 870281 h 6858000"/>
              <a:gd name="connsiteX1013" fmla="*/ 2895969 w 7392421"/>
              <a:gd name="connsiteY1013" fmla="*/ 866932 h 6858000"/>
              <a:gd name="connsiteX1014" fmla="*/ 2857810 w 7392421"/>
              <a:gd name="connsiteY1014" fmla="*/ 866932 h 6858000"/>
              <a:gd name="connsiteX1015" fmla="*/ 2819649 w 7392421"/>
              <a:gd name="connsiteY1015" fmla="*/ 863583 h 6858000"/>
              <a:gd name="connsiteX1016" fmla="*/ 2789970 w 7392421"/>
              <a:gd name="connsiteY1016" fmla="*/ 863583 h 6858000"/>
              <a:gd name="connsiteX1017" fmla="*/ 2806930 w 7392421"/>
              <a:gd name="connsiteY1017" fmla="*/ 861351 h 6858000"/>
              <a:gd name="connsiteX1018" fmla="*/ 2912929 w 7392421"/>
              <a:gd name="connsiteY1018" fmla="*/ 861351 h 6858000"/>
              <a:gd name="connsiteX1019" fmla="*/ 2929889 w 7392421"/>
              <a:gd name="connsiteY1019" fmla="*/ 860234 h 6858000"/>
              <a:gd name="connsiteX1020" fmla="*/ 2917169 w 7392421"/>
              <a:gd name="connsiteY1020" fmla="*/ 858002 h 6858000"/>
              <a:gd name="connsiteX1021" fmla="*/ 2849329 w 7392421"/>
              <a:gd name="connsiteY1021" fmla="*/ 853537 h 6858000"/>
              <a:gd name="connsiteX1022" fmla="*/ 2912929 w 7392421"/>
              <a:gd name="connsiteY1022" fmla="*/ 853537 h 6858000"/>
              <a:gd name="connsiteX1023" fmla="*/ 2921410 w 7392421"/>
              <a:gd name="connsiteY1023" fmla="*/ 851304 h 6858000"/>
              <a:gd name="connsiteX1024" fmla="*/ 2917169 w 7392421"/>
              <a:gd name="connsiteY1024" fmla="*/ 847955 h 6858000"/>
              <a:gd name="connsiteX1025" fmla="*/ 2895969 w 7392421"/>
              <a:gd name="connsiteY1025" fmla="*/ 845722 h 6858000"/>
              <a:gd name="connsiteX1026" fmla="*/ 2879009 w 7392421"/>
              <a:gd name="connsiteY1026" fmla="*/ 845722 h 6858000"/>
              <a:gd name="connsiteX1027" fmla="*/ 2768769 w 7392421"/>
              <a:gd name="connsiteY1027" fmla="*/ 843490 h 6858000"/>
              <a:gd name="connsiteX1028" fmla="*/ 2785729 w 7392421"/>
              <a:gd name="connsiteY1028" fmla="*/ 842374 h 6858000"/>
              <a:gd name="connsiteX1029" fmla="*/ 2840850 w 7392421"/>
              <a:gd name="connsiteY1029" fmla="*/ 841257 h 6858000"/>
              <a:gd name="connsiteX1030" fmla="*/ 2895969 w 7392421"/>
              <a:gd name="connsiteY1030" fmla="*/ 842374 h 6858000"/>
              <a:gd name="connsiteX1031" fmla="*/ 2917169 w 7392421"/>
              <a:gd name="connsiteY1031" fmla="*/ 842374 h 6858000"/>
              <a:gd name="connsiteX1032" fmla="*/ 2921410 w 7392421"/>
              <a:gd name="connsiteY1032" fmla="*/ 839025 h 6858000"/>
              <a:gd name="connsiteX1033" fmla="*/ 2904450 w 7392421"/>
              <a:gd name="connsiteY1033" fmla="*/ 835676 h 6858000"/>
              <a:gd name="connsiteX1034" fmla="*/ 2866289 w 7392421"/>
              <a:gd name="connsiteY1034" fmla="*/ 836792 h 6858000"/>
              <a:gd name="connsiteX1035" fmla="*/ 2815409 w 7392421"/>
              <a:gd name="connsiteY1035" fmla="*/ 836792 h 6858000"/>
              <a:gd name="connsiteX1036" fmla="*/ 2768769 w 7392421"/>
              <a:gd name="connsiteY1036" fmla="*/ 832327 h 6858000"/>
              <a:gd name="connsiteX1037" fmla="*/ 2722131 w 7392421"/>
              <a:gd name="connsiteY1037" fmla="*/ 830094 h 6858000"/>
              <a:gd name="connsiteX1038" fmla="*/ 2700930 w 7392421"/>
              <a:gd name="connsiteY1038" fmla="*/ 827862 h 6858000"/>
              <a:gd name="connsiteX1039" fmla="*/ 2709410 w 7392421"/>
              <a:gd name="connsiteY1039" fmla="*/ 823396 h 6858000"/>
              <a:gd name="connsiteX1040" fmla="*/ 2722131 w 7392421"/>
              <a:gd name="connsiteY1040" fmla="*/ 822280 h 6858000"/>
              <a:gd name="connsiteX1041" fmla="*/ 2823890 w 7392421"/>
              <a:gd name="connsiteY1041" fmla="*/ 822280 h 6858000"/>
              <a:gd name="connsiteX1042" fmla="*/ 2832369 w 7392421"/>
              <a:gd name="connsiteY1042" fmla="*/ 821164 h 6858000"/>
              <a:gd name="connsiteX1043" fmla="*/ 2823890 w 7392421"/>
              <a:gd name="connsiteY1043" fmla="*/ 818931 h 6858000"/>
              <a:gd name="connsiteX1044" fmla="*/ 2777250 w 7392421"/>
              <a:gd name="connsiteY1044" fmla="*/ 816699 h 6858000"/>
              <a:gd name="connsiteX1045" fmla="*/ 2760290 w 7392421"/>
              <a:gd name="connsiteY1045" fmla="*/ 813350 h 6858000"/>
              <a:gd name="connsiteX1046" fmla="*/ 2726370 w 7392421"/>
              <a:gd name="connsiteY1046" fmla="*/ 807768 h 6858000"/>
              <a:gd name="connsiteX1047" fmla="*/ 2705171 w 7392421"/>
              <a:gd name="connsiteY1047" fmla="*/ 806652 h 6858000"/>
              <a:gd name="connsiteX1048" fmla="*/ 2709410 w 7392421"/>
              <a:gd name="connsiteY1048" fmla="*/ 805536 h 6858000"/>
              <a:gd name="connsiteX1049" fmla="*/ 2879009 w 7392421"/>
              <a:gd name="connsiteY1049" fmla="*/ 805536 h 6858000"/>
              <a:gd name="connsiteX1050" fmla="*/ 2883249 w 7392421"/>
              <a:gd name="connsiteY1050" fmla="*/ 804419 h 6858000"/>
              <a:gd name="connsiteX1051" fmla="*/ 2840850 w 7392421"/>
              <a:gd name="connsiteY1051" fmla="*/ 801071 h 6858000"/>
              <a:gd name="connsiteX1052" fmla="*/ 2874770 w 7392421"/>
              <a:gd name="connsiteY1052" fmla="*/ 793256 h 6858000"/>
              <a:gd name="connsiteX1053" fmla="*/ 2874770 w 7392421"/>
              <a:gd name="connsiteY1053" fmla="*/ 785442 h 6858000"/>
              <a:gd name="connsiteX1054" fmla="*/ 2870530 w 7392421"/>
              <a:gd name="connsiteY1054" fmla="*/ 785442 h 6858000"/>
              <a:gd name="connsiteX1055" fmla="*/ 2870530 w 7392421"/>
              <a:gd name="connsiteY1055" fmla="*/ 782093 h 6858000"/>
              <a:gd name="connsiteX1056" fmla="*/ 2874770 w 7392421"/>
              <a:gd name="connsiteY1056" fmla="*/ 777628 h 6858000"/>
              <a:gd name="connsiteX1057" fmla="*/ 2879009 w 7392421"/>
              <a:gd name="connsiteY1057" fmla="*/ 774279 h 6858000"/>
              <a:gd name="connsiteX1058" fmla="*/ 2891729 w 7392421"/>
              <a:gd name="connsiteY1058" fmla="*/ 772047 h 6858000"/>
              <a:gd name="connsiteX1059" fmla="*/ 2879009 w 7392421"/>
              <a:gd name="connsiteY1059" fmla="*/ 768698 h 6858000"/>
              <a:gd name="connsiteX1060" fmla="*/ 2828130 w 7392421"/>
              <a:gd name="connsiteY1060" fmla="*/ 764233 h 6858000"/>
              <a:gd name="connsiteX1061" fmla="*/ 2794210 w 7392421"/>
              <a:gd name="connsiteY1061" fmla="*/ 758651 h 6858000"/>
              <a:gd name="connsiteX1062" fmla="*/ 2773010 w 7392421"/>
              <a:gd name="connsiteY1062" fmla="*/ 758651 h 6858000"/>
              <a:gd name="connsiteX1063" fmla="*/ 2730610 w 7392421"/>
              <a:gd name="connsiteY1063" fmla="*/ 758651 h 6858000"/>
              <a:gd name="connsiteX1064" fmla="*/ 2688211 w 7392421"/>
              <a:gd name="connsiteY1064" fmla="*/ 758651 h 6858000"/>
              <a:gd name="connsiteX1065" fmla="*/ 2683970 w 7392421"/>
              <a:gd name="connsiteY1065" fmla="*/ 757535 h 6858000"/>
              <a:gd name="connsiteX1066" fmla="*/ 2688211 w 7392421"/>
              <a:gd name="connsiteY1066" fmla="*/ 755302 h 6858000"/>
              <a:gd name="connsiteX1067" fmla="*/ 2730610 w 7392421"/>
              <a:gd name="connsiteY1067" fmla="*/ 755302 h 6858000"/>
              <a:gd name="connsiteX1068" fmla="*/ 2743330 w 7392421"/>
              <a:gd name="connsiteY1068" fmla="*/ 754186 h 6858000"/>
              <a:gd name="connsiteX1069" fmla="*/ 2743330 w 7392421"/>
              <a:gd name="connsiteY1069" fmla="*/ 751953 h 6858000"/>
              <a:gd name="connsiteX1070" fmla="*/ 2730610 w 7392421"/>
              <a:gd name="connsiteY1070" fmla="*/ 743023 h 6858000"/>
              <a:gd name="connsiteX1071" fmla="*/ 2717890 w 7392421"/>
              <a:gd name="connsiteY1071" fmla="*/ 743023 h 6858000"/>
              <a:gd name="connsiteX1072" fmla="*/ 2650050 w 7392421"/>
              <a:gd name="connsiteY1072" fmla="*/ 740790 h 6858000"/>
              <a:gd name="connsiteX1073" fmla="*/ 2577971 w 7392421"/>
              <a:gd name="connsiteY1073" fmla="*/ 739674 h 6858000"/>
              <a:gd name="connsiteX1074" fmla="*/ 2633090 w 7392421"/>
              <a:gd name="connsiteY1074" fmla="*/ 735209 h 6858000"/>
              <a:gd name="connsiteX1075" fmla="*/ 2705171 w 7392421"/>
              <a:gd name="connsiteY1075" fmla="*/ 735209 h 6858000"/>
              <a:gd name="connsiteX1076" fmla="*/ 2756050 w 7392421"/>
              <a:gd name="connsiteY1076" fmla="*/ 737442 h 6858000"/>
              <a:gd name="connsiteX1077" fmla="*/ 2768769 w 7392421"/>
              <a:gd name="connsiteY1077" fmla="*/ 735209 h 6858000"/>
              <a:gd name="connsiteX1078" fmla="*/ 2760290 w 7392421"/>
              <a:gd name="connsiteY1078" fmla="*/ 732976 h 6858000"/>
              <a:gd name="connsiteX1079" fmla="*/ 2726370 w 7392421"/>
              <a:gd name="connsiteY1079" fmla="*/ 729627 h 6858000"/>
              <a:gd name="connsiteX1080" fmla="*/ 2802689 w 7392421"/>
              <a:gd name="connsiteY1080" fmla="*/ 729627 h 6858000"/>
              <a:gd name="connsiteX1081" fmla="*/ 2849329 w 7392421"/>
              <a:gd name="connsiteY1081" fmla="*/ 727395 h 6858000"/>
              <a:gd name="connsiteX1082" fmla="*/ 2862049 w 7392421"/>
              <a:gd name="connsiteY1082" fmla="*/ 722930 h 6858000"/>
              <a:gd name="connsiteX1083" fmla="*/ 2840850 w 7392421"/>
              <a:gd name="connsiteY1083" fmla="*/ 719581 h 6858000"/>
              <a:gd name="connsiteX1084" fmla="*/ 2806930 w 7392421"/>
              <a:gd name="connsiteY1084" fmla="*/ 721813 h 6858000"/>
              <a:gd name="connsiteX1085" fmla="*/ 2785729 w 7392421"/>
              <a:gd name="connsiteY1085" fmla="*/ 721813 h 6858000"/>
              <a:gd name="connsiteX1086" fmla="*/ 2692450 w 7392421"/>
              <a:gd name="connsiteY1086" fmla="*/ 716232 h 6858000"/>
              <a:gd name="connsiteX1087" fmla="*/ 2683970 w 7392421"/>
              <a:gd name="connsiteY1087" fmla="*/ 713999 h 6858000"/>
              <a:gd name="connsiteX1088" fmla="*/ 2692450 w 7392421"/>
              <a:gd name="connsiteY1088" fmla="*/ 711767 h 6858000"/>
              <a:gd name="connsiteX1089" fmla="*/ 2751810 w 7392421"/>
              <a:gd name="connsiteY1089" fmla="*/ 706185 h 6858000"/>
              <a:gd name="connsiteX1090" fmla="*/ 2743330 w 7392421"/>
              <a:gd name="connsiteY1090" fmla="*/ 701720 h 6858000"/>
              <a:gd name="connsiteX1091" fmla="*/ 2743330 w 7392421"/>
              <a:gd name="connsiteY1091" fmla="*/ 698371 h 6858000"/>
              <a:gd name="connsiteX1092" fmla="*/ 2743330 w 7392421"/>
              <a:gd name="connsiteY1092" fmla="*/ 695022 h 6858000"/>
              <a:gd name="connsiteX1093" fmla="*/ 2679730 w 7392421"/>
              <a:gd name="connsiteY1093" fmla="*/ 692790 h 6858000"/>
              <a:gd name="connsiteX1094" fmla="*/ 2628851 w 7392421"/>
              <a:gd name="connsiteY1094" fmla="*/ 698371 h 6858000"/>
              <a:gd name="connsiteX1095" fmla="*/ 2603410 w 7392421"/>
              <a:gd name="connsiteY1095" fmla="*/ 700604 h 6858000"/>
              <a:gd name="connsiteX1096" fmla="*/ 2539810 w 7392421"/>
              <a:gd name="connsiteY1096" fmla="*/ 700604 h 6858000"/>
              <a:gd name="connsiteX1097" fmla="*/ 2616130 w 7392421"/>
              <a:gd name="connsiteY1097" fmla="*/ 689441 h 6858000"/>
              <a:gd name="connsiteX1098" fmla="*/ 2692450 w 7392421"/>
              <a:gd name="connsiteY1098" fmla="*/ 680510 h 6858000"/>
              <a:gd name="connsiteX1099" fmla="*/ 2628851 w 7392421"/>
              <a:gd name="connsiteY1099" fmla="*/ 677161 h 6858000"/>
              <a:gd name="connsiteX1100" fmla="*/ 2633090 w 7392421"/>
              <a:gd name="connsiteY1100" fmla="*/ 674929 h 6858000"/>
              <a:gd name="connsiteX1101" fmla="*/ 2624611 w 7392421"/>
              <a:gd name="connsiteY1101" fmla="*/ 667115 h 6858000"/>
              <a:gd name="connsiteX1102" fmla="*/ 2522850 w 7392421"/>
              <a:gd name="connsiteY1102" fmla="*/ 663766 h 6858000"/>
              <a:gd name="connsiteX1103" fmla="*/ 2374451 w 7392421"/>
              <a:gd name="connsiteY1103" fmla="*/ 671580 h 6858000"/>
              <a:gd name="connsiteX1104" fmla="*/ 2306611 w 7392421"/>
              <a:gd name="connsiteY1104" fmla="*/ 673812 h 6858000"/>
              <a:gd name="connsiteX1105" fmla="*/ 2243013 w 7392421"/>
              <a:gd name="connsiteY1105" fmla="*/ 674929 h 6858000"/>
              <a:gd name="connsiteX1106" fmla="*/ 2230293 w 7392421"/>
              <a:gd name="connsiteY1106" fmla="*/ 672696 h 6858000"/>
              <a:gd name="connsiteX1107" fmla="*/ 2221812 w 7392421"/>
              <a:gd name="connsiteY1107" fmla="*/ 669347 h 6858000"/>
              <a:gd name="connsiteX1108" fmla="*/ 2166692 w 7392421"/>
              <a:gd name="connsiteY1108" fmla="*/ 670464 h 6858000"/>
              <a:gd name="connsiteX1109" fmla="*/ 2153972 w 7392421"/>
              <a:gd name="connsiteY1109" fmla="*/ 670464 h 6858000"/>
              <a:gd name="connsiteX1110" fmla="*/ 2124293 w 7392421"/>
              <a:gd name="connsiteY1110" fmla="*/ 665998 h 6858000"/>
              <a:gd name="connsiteX1111" fmla="*/ 2183653 w 7392421"/>
              <a:gd name="connsiteY1111" fmla="*/ 663766 h 6858000"/>
              <a:gd name="connsiteX1112" fmla="*/ 2234532 w 7392421"/>
              <a:gd name="connsiteY1112" fmla="*/ 661533 h 6858000"/>
              <a:gd name="connsiteX1113" fmla="*/ 2289652 w 7392421"/>
              <a:gd name="connsiteY1113" fmla="*/ 658184 h 6858000"/>
              <a:gd name="connsiteX1114" fmla="*/ 2302372 w 7392421"/>
              <a:gd name="connsiteY1114" fmla="*/ 655952 h 6858000"/>
              <a:gd name="connsiteX1115" fmla="*/ 2289652 w 7392421"/>
              <a:gd name="connsiteY1115" fmla="*/ 652603 h 6858000"/>
              <a:gd name="connsiteX1116" fmla="*/ 2272692 w 7392421"/>
              <a:gd name="connsiteY1116" fmla="*/ 651487 h 6858000"/>
              <a:gd name="connsiteX1117" fmla="*/ 2179413 w 7392421"/>
              <a:gd name="connsiteY1117" fmla="*/ 651487 h 6858000"/>
              <a:gd name="connsiteX1118" fmla="*/ 2132773 w 7392421"/>
              <a:gd name="connsiteY1118" fmla="*/ 650370 h 6858000"/>
              <a:gd name="connsiteX1119" fmla="*/ 2081893 w 7392421"/>
              <a:gd name="connsiteY1119" fmla="*/ 648138 h 6858000"/>
              <a:gd name="connsiteX1120" fmla="*/ 2077654 w 7392421"/>
              <a:gd name="connsiteY1120" fmla="*/ 648138 h 6858000"/>
              <a:gd name="connsiteX1121" fmla="*/ 2026773 w 7392421"/>
              <a:gd name="connsiteY1121" fmla="*/ 644789 h 6858000"/>
              <a:gd name="connsiteX1122" fmla="*/ 2014053 w 7392421"/>
              <a:gd name="connsiteY1122" fmla="*/ 643672 h 6858000"/>
              <a:gd name="connsiteX1123" fmla="*/ 1895333 w 7392421"/>
              <a:gd name="connsiteY1123" fmla="*/ 644789 h 6858000"/>
              <a:gd name="connsiteX1124" fmla="*/ 1738455 w 7392421"/>
              <a:gd name="connsiteY1124" fmla="*/ 645905 h 6858000"/>
              <a:gd name="connsiteX1125" fmla="*/ 1577335 w 7392421"/>
              <a:gd name="connsiteY1125" fmla="*/ 645905 h 6858000"/>
              <a:gd name="connsiteX1126" fmla="*/ 1505256 w 7392421"/>
              <a:gd name="connsiteY1126" fmla="*/ 649254 h 6858000"/>
              <a:gd name="connsiteX1127" fmla="*/ 1450135 w 7392421"/>
              <a:gd name="connsiteY1127" fmla="*/ 648138 h 6858000"/>
              <a:gd name="connsiteX1128" fmla="*/ 1420457 w 7392421"/>
              <a:gd name="connsiteY1128" fmla="*/ 645905 h 6858000"/>
              <a:gd name="connsiteX1129" fmla="*/ 1331416 w 7392421"/>
              <a:gd name="connsiteY1129" fmla="*/ 648138 h 6858000"/>
              <a:gd name="connsiteX1130" fmla="*/ 1297496 w 7392421"/>
              <a:gd name="connsiteY1130" fmla="*/ 648138 h 6858000"/>
              <a:gd name="connsiteX1131" fmla="*/ 1284776 w 7392421"/>
              <a:gd name="connsiteY1131" fmla="*/ 645905 h 6858000"/>
              <a:gd name="connsiteX1132" fmla="*/ 1293257 w 7392421"/>
              <a:gd name="connsiteY1132" fmla="*/ 642556 h 6858000"/>
              <a:gd name="connsiteX1133" fmla="*/ 1294046 w 7392421"/>
              <a:gd name="connsiteY1133" fmla="*/ 642417 h 6858000"/>
              <a:gd name="connsiteX1134" fmla="*/ 1318817 w 7392421"/>
              <a:gd name="connsiteY1134" fmla="*/ 640107 h 6858000"/>
              <a:gd name="connsiteX1135" fmla="*/ 1365457 w 7392421"/>
              <a:gd name="connsiteY1135" fmla="*/ 636311 h 6858000"/>
              <a:gd name="connsiteX1136" fmla="*/ 1458737 w 7392421"/>
              <a:gd name="connsiteY1136" fmla="*/ 636311 h 6858000"/>
              <a:gd name="connsiteX1137" fmla="*/ 1475696 w 7392421"/>
              <a:gd name="connsiteY1137" fmla="*/ 632514 h 6858000"/>
              <a:gd name="connsiteX1138" fmla="*/ 1488417 w 7392421"/>
              <a:gd name="connsiteY1138" fmla="*/ 621125 h 6858000"/>
              <a:gd name="connsiteX1139" fmla="*/ 1475696 w 7392421"/>
              <a:gd name="connsiteY1139" fmla="*/ 613532 h 6858000"/>
              <a:gd name="connsiteX1140" fmla="*/ 1420576 w 7392421"/>
              <a:gd name="connsiteY1140" fmla="*/ 602142 h 6858000"/>
              <a:gd name="connsiteX1141" fmla="*/ 1369696 w 7392421"/>
              <a:gd name="connsiteY1141" fmla="*/ 594549 h 6858000"/>
              <a:gd name="connsiteX1142" fmla="*/ 1310337 w 7392421"/>
              <a:gd name="connsiteY1142" fmla="*/ 586956 h 6858000"/>
              <a:gd name="connsiteX1143" fmla="*/ 1340016 w 7392421"/>
              <a:gd name="connsiteY1143" fmla="*/ 571771 h 6858000"/>
              <a:gd name="connsiteX1144" fmla="*/ 1352736 w 7392421"/>
              <a:gd name="connsiteY1144" fmla="*/ 571771 h 6858000"/>
              <a:gd name="connsiteX1145" fmla="*/ 1407857 w 7392421"/>
              <a:gd name="connsiteY1145" fmla="*/ 575567 h 6858000"/>
              <a:gd name="connsiteX1146" fmla="*/ 1416336 w 7392421"/>
              <a:gd name="connsiteY1146" fmla="*/ 564178 h 6858000"/>
              <a:gd name="connsiteX1147" fmla="*/ 1429056 w 7392421"/>
              <a:gd name="connsiteY1147" fmla="*/ 556585 h 6858000"/>
              <a:gd name="connsiteX1148" fmla="*/ 1492656 w 7392421"/>
              <a:gd name="connsiteY1148" fmla="*/ 560381 h 6858000"/>
              <a:gd name="connsiteX1149" fmla="*/ 1560496 w 7392421"/>
              <a:gd name="connsiteY1149" fmla="*/ 567974 h 6858000"/>
              <a:gd name="connsiteX1150" fmla="*/ 1633106 w 7392421"/>
              <a:gd name="connsiteY1150" fmla="*/ 586956 h 6858000"/>
              <a:gd name="connsiteX1151" fmla="*/ 1640713 w 7392421"/>
              <a:gd name="connsiteY1151" fmla="*/ 587718 h 6858000"/>
              <a:gd name="connsiteX1152" fmla="*/ 1646583 w 7392421"/>
              <a:gd name="connsiteY1152" fmla="*/ 588679 h 6858000"/>
              <a:gd name="connsiteX1153" fmla="*/ 1641283 w 7392421"/>
              <a:gd name="connsiteY1153" fmla="*/ 604469 h 6858000"/>
              <a:gd name="connsiteX1154" fmla="*/ 1670972 w 7392421"/>
              <a:gd name="connsiteY1154" fmla="*/ 604469 h 6858000"/>
              <a:gd name="connsiteX1155" fmla="*/ 1675810 w 7392421"/>
              <a:gd name="connsiteY1155" fmla="*/ 591235 h 6858000"/>
              <a:gd name="connsiteX1156" fmla="*/ 1708895 w 7392421"/>
              <a:gd name="connsiteY1156" fmla="*/ 594549 h 6858000"/>
              <a:gd name="connsiteX1157" fmla="*/ 1810655 w 7392421"/>
              <a:gd name="connsiteY1157" fmla="*/ 583160 h 6858000"/>
              <a:gd name="connsiteX1158" fmla="*/ 1821753 w 7392421"/>
              <a:gd name="connsiteY1158" fmla="*/ 575621 h 6858000"/>
              <a:gd name="connsiteX1159" fmla="*/ 1830549 w 7392421"/>
              <a:gd name="connsiteY1159" fmla="*/ 574582 h 6858000"/>
              <a:gd name="connsiteX1160" fmla="*/ 1844863 w 7392421"/>
              <a:gd name="connsiteY1160" fmla="*/ 554845 h 6858000"/>
              <a:gd name="connsiteX1161" fmla="*/ 1850662 w 7392421"/>
              <a:gd name="connsiteY1161" fmla="*/ 548677 h 6858000"/>
              <a:gd name="connsiteX1162" fmla="*/ 1860747 w 7392421"/>
              <a:gd name="connsiteY1162" fmla="*/ 547339 h 6858000"/>
              <a:gd name="connsiteX1163" fmla="*/ 1861829 w 7392421"/>
              <a:gd name="connsiteY1163" fmla="*/ 550333 h 6858000"/>
              <a:gd name="connsiteX1164" fmla="*/ 1899999 w 7392421"/>
              <a:gd name="connsiteY1164" fmla="*/ 532288 h 6858000"/>
              <a:gd name="connsiteX1165" fmla="*/ 1912724 w 7392421"/>
              <a:gd name="connsiteY1165" fmla="*/ 523265 h 6858000"/>
              <a:gd name="connsiteX1166" fmla="*/ 1963618 w 7392421"/>
              <a:gd name="connsiteY1166" fmla="*/ 514243 h 6858000"/>
              <a:gd name="connsiteX1167" fmla="*/ 1967860 w 7392421"/>
              <a:gd name="connsiteY1167" fmla="*/ 505220 h 6858000"/>
              <a:gd name="connsiteX1168" fmla="*/ 1963618 w 7392421"/>
              <a:gd name="connsiteY1168" fmla="*/ 500709 h 6858000"/>
              <a:gd name="connsiteX1169" fmla="*/ 1946653 w 7392421"/>
              <a:gd name="connsiteY1169" fmla="*/ 500709 h 6858000"/>
              <a:gd name="connsiteX1170" fmla="*/ 1933930 w 7392421"/>
              <a:gd name="connsiteY1170" fmla="*/ 496197 h 6858000"/>
              <a:gd name="connsiteX1171" fmla="*/ 1927754 w 7392421"/>
              <a:gd name="connsiteY1171" fmla="*/ 488732 h 6858000"/>
              <a:gd name="connsiteX1172" fmla="*/ 1929374 w 7392421"/>
              <a:gd name="connsiteY1172" fmla="*/ 488248 h 6858000"/>
              <a:gd name="connsiteX1173" fmla="*/ 1938914 w 7392421"/>
              <a:gd name="connsiteY1173" fmla="*/ 483977 h 6858000"/>
              <a:gd name="connsiteX1174" fmla="*/ 1937455 w 7392421"/>
              <a:gd name="connsiteY1174" fmla="*/ 482888 h 6858000"/>
              <a:gd name="connsiteX1175" fmla="*/ 1960536 w 7392421"/>
              <a:gd name="connsiteY1175" fmla="*/ 482487 h 6858000"/>
              <a:gd name="connsiteX1176" fmla="*/ 2058086 w 7392421"/>
              <a:gd name="connsiteY1176" fmla="*/ 482487 h 6858000"/>
              <a:gd name="connsiteX1177" fmla="*/ 2096257 w 7392421"/>
              <a:gd name="connsiteY1177" fmla="*/ 475701 h 6858000"/>
              <a:gd name="connsiteX1178" fmla="*/ 2138669 w 7392421"/>
              <a:gd name="connsiteY1178" fmla="*/ 472308 h 6858000"/>
              <a:gd name="connsiteX1179" fmla="*/ 2193806 w 7392421"/>
              <a:gd name="connsiteY1179" fmla="*/ 472308 h 6858000"/>
              <a:gd name="connsiteX1180" fmla="*/ 2227736 w 7392421"/>
              <a:gd name="connsiteY1180" fmla="*/ 468916 h 6858000"/>
              <a:gd name="connsiteX1181" fmla="*/ 2240459 w 7392421"/>
              <a:gd name="connsiteY1181" fmla="*/ 465524 h 6858000"/>
              <a:gd name="connsiteX1182" fmla="*/ 2291355 w 7392421"/>
              <a:gd name="connsiteY1182" fmla="*/ 465524 h 6858000"/>
              <a:gd name="connsiteX1183" fmla="*/ 2346491 w 7392421"/>
              <a:gd name="connsiteY1183" fmla="*/ 465524 h 6858000"/>
              <a:gd name="connsiteX1184" fmla="*/ 2401628 w 7392421"/>
              <a:gd name="connsiteY1184" fmla="*/ 465524 h 6858000"/>
              <a:gd name="connsiteX1185" fmla="*/ 2427075 w 7392421"/>
              <a:gd name="connsiteY1185" fmla="*/ 458738 h 6858000"/>
              <a:gd name="connsiteX1186" fmla="*/ 2465247 w 7392421"/>
              <a:gd name="connsiteY1186" fmla="*/ 458738 h 6858000"/>
              <a:gd name="connsiteX1187" fmla="*/ 2482211 w 7392421"/>
              <a:gd name="connsiteY1187" fmla="*/ 458738 h 6858000"/>
              <a:gd name="connsiteX1188" fmla="*/ 2528866 w 7392421"/>
              <a:gd name="connsiteY1188" fmla="*/ 462131 h 6858000"/>
              <a:gd name="connsiteX1189" fmla="*/ 2545830 w 7392421"/>
              <a:gd name="connsiteY1189" fmla="*/ 451953 h 6858000"/>
              <a:gd name="connsiteX1190" fmla="*/ 2562795 w 7392421"/>
              <a:gd name="connsiteY1190" fmla="*/ 451953 h 6858000"/>
              <a:gd name="connsiteX1191" fmla="*/ 2567036 w 7392421"/>
              <a:gd name="connsiteY1191" fmla="*/ 445169 h 6858000"/>
              <a:gd name="connsiteX1192" fmla="*/ 2622173 w 7392421"/>
              <a:gd name="connsiteY1192" fmla="*/ 445169 h 6858000"/>
              <a:gd name="connsiteX1193" fmla="*/ 2622173 w 7392421"/>
              <a:gd name="connsiteY1193" fmla="*/ 451953 h 6858000"/>
              <a:gd name="connsiteX1194" fmla="*/ 2728205 w 7392421"/>
              <a:gd name="connsiteY1194" fmla="*/ 451953 h 6858000"/>
              <a:gd name="connsiteX1195" fmla="*/ 2753652 w 7392421"/>
              <a:gd name="connsiteY1195" fmla="*/ 451953 h 6858000"/>
              <a:gd name="connsiteX1196" fmla="*/ 2851202 w 7392421"/>
              <a:gd name="connsiteY1196" fmla="*/ 445169 h 6858000"/>
              <a:gd name="connsiteX1197" fmla="*/ 2851202 w 7392421"/>
              <a:gd name="connsiteY1197" fmla="*/ 434990 h 6858000"/>
              <a:gd name="connsiteX1198" fmla="*/ 2855442 w 7392421"/>
              <a:gd name="connsiteY1198" fmla="*/ 431597 h 6858000"/>
              <a:gd name="connsiteX1199" fmla="*/ 2863925 w 7392421"/>
              <a:gd name="connsiteY1199" fmla="*/ 434990 h 6858000"/>
              <a:gd name="connsiteX1200" fmla="*/ 2944509 w 7392421"/>
              <a:gd name="connsiteY1200" fmla="*/ 434990 h 6858000"/>
              <a:gd name="connsiteX1201" fmla="*/ 2961474 w 7392421"/>
              <a:gd name="connsiteY1201" fmla="*/ 441776 h 6858000"/>
              <a:gd name="connsiteX1202" fmla="*/ 2991163 w 7392421"/>
              <a:gd name="connsiteY1202" fmla="*/ 441776 h 6858000"/>
              <a:gd name="connsiteX1203" fmla="*/ 3020852 w 7392421"/>
              <a:gd name="connsiteY1203" fmla="*/ 428205 h 6858000"/>
              <a:gd name="connsiteX1204" fmla="*/ 3033575 w 7392421"/>
              <a:gd name="connsiteY1204" fmla="*/ 424812 h 6858000"/>
              <a:gd name="connsiteX1205" fmla="*/ 3050540 w 7392421"/>
              <a:gd name="connsiteY1205" fmla="*/ 424812 h 6858000"/>
              <a:gd name="connsiteX1206" fmla="*/ 3054782 w 7392421"/>
              <a:gd name="connsiteY1206" fmla="*/ 421420 h 6858000"/>
              <a:gd name="connsiteX1207" fmla="*/ 3050540 w 7392421"/>
              <a:gd name="connsiteY1207" fmla="*/ 414635 h 6858000"/>
              <a:gd name="connsiteX1208" fmla="*/ 2999646 w 7392421"/>
              <a:gd name="connsiteY1208" fmla="*/ 407849 h 6858000"/>
              <a:gd name="connsiteX1209" fmla="*/ 2986921 w 7392421"/>
              <a:gd name="connsiteY1209" fmla="*/ 401065 h 6858000"/>
              <a:gd name="connsiteX1210" fmla="*/ 2948751 w 7392421"/>
              <a:gd name="connsiteY1210" fmla="*/ 387494 h 6858000"/>
              <a:gd name="connsiteX1211" fmla="*/ 2940268 w 7392421"/>
              <a:gd name="connsiteY1211" fmla="*/ 390887 h 6858000"/>
              <a:gd name="connsiteX1212" fmla="*/ 2931785 w 7392421"/>
              <a:gd name="connsiteY1212" fmla="*/ 384101 h 6858000"/>
              <a:gd name="connsiteX1213" fmla="*/ 2893615 w 7392421"/>
              <a:gd name="connsiteY1213" fmla="*/ 367139 h 6858000"/>
              <a:gd name="connsiteX1214" fmla="*/ 2863925 w 7392421"/>
              <a:gd name="connsiteY1214" fmla="*/ 377317 h 6858000"/>
              <a:gd name="connsiteX1215" fmla="*/ 2859683 w 7392421"/>
              <a:gd name="connsiteY1215" fmla="*/ 373924 h 6858000"/>
              <a:gd name="connsiteX1216" fmla="*/ 2829996 w 7392421"/>
              <a:gd name="connsiteY1216" fmla="*/ 373924 h 6858000"/>
              <a:gd name="connsiteX1217" fmla="*/ 2770618 w 7392421"/>
              <a:gd name="connsiteY1217" fmla="*/ 384101 h 6858000"/>
              <a:gd name="connsiteX1218" fmla="*/ 2766377 w 7392421"/>
              <a:gd name="connsiteY1218" fmla="*/ 377317 h 6858000"/>
              <a:gd name="connsiteX1219" fmla="*/ 2757894 w 7392421"/>
              <a:gd name="connsiteY1219" fmla="*/ 346783 h 6858000"/>
              <a:gd name="connsiteX1220" fmla="*/ 2728205 w 7392421"/>
              <a:gd name="connsiteY1220" fmla="*/ 346783 h 6858000"/>
              <a:gd name="connsiteX1221" fmla="*/ 2719722 w 7392421"/>
              <a:gd name="connsiteY1221" fmla="*/ 360353 h 6858000"/>
              <a:gd name="connsiteX1222" fmla="*/ 2694275 w 7392421"/>
              <a:gd name="connsiteY1222" fmla="*/ 373924 h 6858000"/>
              <a:gd name="connsiteX1223" fmla="*/ 2685792 w 7392421"/>
              <a:gd name="connsiteY1223" fmla="*/ 377317 h 6858000"/>
              <a:gd name="connsiteX1224" fmla="*/ 2668827 w 7392421"/>
              <a:gd name="connsiteY1224" fmla="*/ 377317 h 6858000"/>
              <a:gd name="connsiteX1225" fmla="*/ 2651863 w 7392421"/>
              <a:gd name="connsiteY1225" fmla="*/ 377317 h 6858000"/>
              <a:gd name="connsiteX1226" fmla="*/ 2643380 w 7392421"/>
              <a:gd name="connsiteY1226" fmla="*/ 384101 h 6858000"/>
              <a:gd name="connsiteX1227" fmla="*/ 2639138 w 7392421"/>
              <a:gd name="connsiteY1227" fmla="*/ 404457 h 6858000"/>
              <a:gd name="connsiteX1228" fmla="*/ 2622173 w 7392421"/>
              <a:gd name="connsiteY1228" fmla="*/ 404457 h 6858000"/>
              <a:gd name="connsiteX1229" fmla="*/ 2617931 w 7392421"/>
              <a:gd name="connsiteY1229" fmla="*/ 394280 h 6858000"/>
              <a:gd name="connsiteX1230" fmla="*/ 2584002 w 7392421"/>
              <a:gd name="connsiteY1230" fmla="*/ 384101 h 6858000"/>
              <a:gd name="connsiteX1231" fmla="*/ 2575519 w 7392421"/>
              <a:gd name="connsiteY1231" fmla="*/ 387494 h 6858000"/>
              <a:gd name="connsiteX1232" fmla="*/ 2558554 w 7392421"/>
              <a:gd name="connsiteY1232" fmla="*/ 387494 h 6858000"/>
              <a:gd name="connsiteX1233" fmla="*/ 2550072 w 7392421"/>
              <a:gd name="connsiteY1233" fmla="*/ 394280 h 6858000"/>
              <a:gd name="connsiteX1234" fmla="*/ 2545830 w 7392421"/>
              <a:gd name="connsiteY1234" fmla="*/ 384101 h 6858000"/>
              <a:gd name="connsiteX1235" fmla="*/ 2541589 w 7392421"/>
              <a:gd name="connsiteY1235" fmla="*/ 384101 h 6858000"/>
              <a:gd name="connsiteX1236" fmla="*/ 2503417 w 7392421"/>
              <a:gd name="connsiteY1236" fmla="*/ 390887 h 6858000"/>
              <a:gd name="connsiteX1237" fmla="*/ 2461005 w 7392421"/>
              <a:gd name="connsiteY1237" fmla="*/ 384101 h 6858000"/>
              <a:gd name="connsiteX1238" fmla="*/ 2418593 w 7392421"/>
              <a:gd name="connsiteY1238" fmla="*/ 387494 h 6858000"/>
              <a:gd name="connsiteX1239" fmla="*/ 2367697 w 7392421"/>
              <a:gd name="connsiteY1239" fmla="*/ 387494 h 6858000"/>
              <a:gd name="connsiteX1240" fmla="*/ 2363456 w 7392421"/>
              <a:gd name="connsiteY1240" fmla="*/ 387494 h 6858000"/>
              <a:gd name="connsiteX1241" fmla="*/ 2363456 w 7392421"/>
              <a:gd name="connsiteY1241" fmla="*/ 390887 h 6858000"/>
              <a:gd name="connsiteX1242" fmla="*/ 2376179 w 7392421"/>
              <a:gd name="connsiteY1242" fmla="*/ 397672 h 6858000"/>
              <a:gd name="connsiteX1243" fmla="*/ 2384662 w 7392421"/>
              <a:gd name="connsiteY1243" fmla="*/ 404457 h 6858000"/>
              <a:gd name="connsiteX1244" fmla="*/ 2371939 w 7392421"/>
              <a:gd name="connsiteY1244" fmla="*/ 407849 h 6858000"/>
              <a:gd name="connsiteX1245" fmla="*/ 2401628 w 7392421"/>
              <a:gd name="connsiteY1245" fmla="*/ 418028 h 6858000"/>
              <a:gd name="connsiteX1246" fmla="*/ 2414352 w 7392421"/>
              <a:gd name="connsiteY1246" fmla="*/ 424812 h 6858000"/>
              <a:gd name="connsiteX1247" fmla="*/ 2401628 w 7392421"/>
              <a:gd name="connsiteY1247" fmla="*/ 431597 h 6858000"/>
              <a:gd name="connsiteX1248" fmla="*/ 2371939 w 7392421"/>
              <a:gd name="connsiteY1248" fmla="*/ 424812 h 6858000"/>
              <a:gd name="connsiteX1249" fmla="*/ 2363456 w 7392421"/>
              <a:gd name="connsiteY1249" fmla="*/ 424812 h 6858000"/>
              <a:gd name="connsiteX1250" fmla="*/ 2316802 w 7392421"/>
              <a:gd name="connsiteY1250" fmla="*/ 431597 h 6858000"/>
              <a:gd name="connsiteX1251" fmla="*/ 2287114 w 7392421"/>
              <a:gd name="connsiteY1251" fmla="*/ 424812 h 6858000"/>
              <a:gd name="connsiteX1252" fmla="*/ 2282872 w 7392421"/>
              <a:gd name="connsiteY1252" fmla="*/ 424812 h 6858000"/>
              <a:gd name="connsiteX1253" fmla="*/ 2248942 w 7392421"/>
              <a:gd name="connsiteY1253" fmla="*/ 431597 h 6858000"/>
              <a:gd name="connsiteX1254" fmla="*/ 2202288 w 7392421"/>
              <a:gd name="connsiteY1254" fmla="*/ 418028 h 6858000"/>
              <a:gd name="connsiteX1255" fmla="*/ 2198046 w 7392421"/>
              <a:gd name="connsiteY1255" fmla="*/ 407849 h 6858000"/>
              <a:gd name="connsiteX1256" fmla="*/ 2185323 w 7392421"/>
              <a:gd name="connsiteY1256" fmla="*/ 397672 h 6858000"/>
              <a:gd name="connsiteX1257" fmla="*/ 2121704 w 7392421"/>
              <a:gd name="connsiteY1257" fmla="*/ 394280 h 6858000"/>
              <a:gd name="connsiteX1258" fmla="*/ 2108981 w 7392421"/>
              <a:gd name="connsiteY1258" fmla="*/ 394280 h 6858000"/>
              <a:gd name="connsiteX1259" fmla="*/ 2070809 w 7392421"/>
              <a:gd name="connsiteY1259" fmla="*/ 394280 h 6858000"/>
              <a:gd name="connsiteX1260" fmla="*/ 2051724 w 7392421"/>
              <a:gd name="connsiteY1260" fmla="*/ 387918 h 6858000"/>
              <a:gd name="connsiteX1261" fmla="*/ 2046930 w 7392421"/>
              <a:gd name="connsiteY1261" fmla="*/ 389516 h 6858000"/>
              <a:gd name="connsiteX1262" fmla="*/ 2044915 w 7392421"/>
              <a:gd name="connsiteY1262" fmla="*/ 382897 h 6858000"/>
              <a:gd name="connsiteX1263" fmla="*/ 2035374 w 7392421"/>
              <a:gd name="connsiteY1263" fmla="*/ 378151 h 6858000"/>
              <a:gd name="connsiteX1264" fmla="*/ 1988734 w 7392421"/>
              <a:gd name="connsiteY1264" fmla="*/ 370558 h 6858000"/>
              <a:gd name="connsiteX1265" fmla="*/ 1912414 w 7392421"/>
              <a:gd name="connsiteY1265" fmla="*/ 370558 h 6858000"/>
              <a:gd name="connsiteX1266" fmla="*/ 1946334 w 7392421"/>
              <a:gd name="connsiteY1266" fmla="*/ 359169 h 6858000"/>
              <a:gd name="connsiteX1267" fmla="*/ 1954814 w 7392421"/>
              <a:gd name="connsiteY1267" fmla="*/ 351576 h 6858000"/>
              <a:gd name="connsiteX1268" fmla="*/ 1942094 w 7392421"/>
              <a:gd name="connsiteY1268" fmla="*/ 343983 h 6858000"/>
              <a:gd name="connsiteX1269" fmla="*/ 1891215 w 7392421"/>
              <a:gd name="connsiteY1269" fmla="*/ 351576 h 6858000"/>
              <a:gd name="connsiteX1270" fmla="*/ 1819135 w 7392421"/>
              <a:gd name="connsiteY1270" fmla="*/ 351576 h 6858000"/>
              <a:gd name="connsiteX1271" fmla="*/ 1764015 w 7392421"/>
              <a:gd name="connsiteY1271" fmla="*/ 336390 h 6858000"/>
              <a:gd name="connsiteX1272" fmla="*/ 1836095 w 7392421"/>
              <a:gd name="connsiteY1272" fmla="*/ 332593 h 6858000"/>
              <a:gd name="connsiteX1273" fmla="*/ 1903935 w 7392421"/>
              <a:gd name="connsiteY1273" fmla="*/ 325000 h 6858000"/>
              <a:gd name="connsiteX1274" fmla="*/ 1916654 w 7392421"/>
              <a:gd name="connsiteY1274" fmla="*/ 325000 h 6858000"/>
              <a:gd name="connsiteX1275" fmla="*/ 1929374 w 7392421"/>
              <a:gd name="connsiteY1275" fmla="*/ 294629 h 6858000"/>
              <a:gd name="connsiteX1276" fmla="*/ 1929374 w 7392421"/>
              <a:gd name="connsiteY1276" fmla="*/ 287036 h 6858000"/>
              <a:gd name="connsiteX1277" fmla="*/ 1916654 w 7392421"/>
              <a:gd name="connsiteY1277" fmla="*/ 283239 h 6858000"/>
              <a:gd name="connsiteX1278" fmla="*/ 1874255 w 7392421"/>
              <a:gd name="connsiteY1278" fmla="*/ 283239 h 6858000"/>
              <a:gd name="connsiteX1279" fmla="*/ 1870015 w 7392421"/>
              <a:gd name="connsiteY1279" fmla="*/ 275646 h 6858000"/>
              <a:gd name="connsiteX1280" fmla="*/ 1874255 w 7392421"/>
              <a:gd name="connsiteY1280" fmla="*/ 271850 h 6858000"/>
              <a:gd name="connsiteX1281" fmla="*/ 1916654 w 7392421"/>
              <a:gd name="connsiteY1281" fmla="*/ 271850 h 6858000"/>
              <a:gd name="connsiteX1282" fmla="*/ 1959054 w 7392421"/>
              <a:gd name="connsiteY1282" fmla="*/ 271850 h 6858000"/>
              <a:gd name="connsiteX1283" fmla="*/ 1980254 w 7392421"/>
              <a:gd name="connsiteY1283" fmla="*/ 271850 h 6858000"/>
              <a:gd name="connsiteX1284" fmla="*/ 2014174 w 7392421"/>
              <a:gd name="connsiteY1284" fmla="*/ 252868 h 6858000"/>
              <a:gd name="connsiteX1285" fmla="*/ 2065053 w 7392421"/>
              <a:gd name="connsiteY1285" fmla="*/ 237682 h 6858000"/>
              <a:gd name="connsiteX1286" fmla="*/ 2077773 w 7392421"/>
              <a:gd name="connsiteY1286" fmla="*/ 226292 h 6858000"/>
              <a:gd name="connsiteX1287" fmla="*/ 2065053 w 7392421"/>
              <a:gd name="connsiteY1287" fmla="*/ 218699 h 6858000"/>
              <a:gd name="connsiteX1288" fmla="*/ 2060814 w 7392421"/>
              <a:gd name="connsiteY1288" fmla="*/ 207310 h 6858000"/>
              <a:gd name="connsiteX1289" fmla="*/ 2056574 w 7392421"/>
              <a:gd name="connsiteY1289" fmla="*/ 192124 h 6858000"/>
              <a:gd name="connsiteX1290" fmla="*/ 2056574 w 7392421"/>
              <a:gd name="connsiteY1290" fmla="*/ 180735 h 6858000"/>
              <a:gd name="connsiteX1291" fmla="*/ 2060814 w 7392421"/>
              <a:gd name="connsiteY1291" fmla="*/ 180735 h 6858000"/>
              <a:gd name="connsiteX1292" fmla="*/ 2060814 w 7392421"/>
              <a:gd name="connsiteY1292" fmla="*/ 154160 h 6858000"/>
              <a:gd name="connsiteX1293" fmla="*/ 2026894 w 7392421"/>
              <a:gd name="connsiteY1293" fmla="*/ 127584 h 6858000"/>
              <a:gd name="connsiteX1294" fmla="*/ 2069294 w 7392421"/>
              <a:gd name="connsiteY1294" fmla="*/ 116195 h 6858000"/>
              <a:gd name="connsiteX1295" fmla="*/ 2065053 w 7392421"/>
              <a:gd name="connsiteY1295" fmla="*/ 112398 h 6858000"/>
              <a:gd name="connsiteX1296" fmla="*/ 1895454 w 7392421"/>
              <a:gd name="connsiteY1296" fmla="*/ 112398 h 6858000"/>
              <a:gd name="connsiteX1297" fmla="*/ 1891215 w 7392421"/>
              <a:gd name="connsiteY1297" fmla="*/ 108602 h 6858000"/>
              <a:gd name="connsiteX1298" fmla="*/ 1912414 w 7392421"/>
              <a:gd name="connsiteY1298" fmla="*/ 104805 h 6858000"/>
              <a:gd name="connsiteX1299" fmla="*/ 1932554 w 7392421"/>
              <a:gd name="connsiteY1299" fmla="*/ 101009 h 6858000"/>
              <a:gd name="connsiteX1300" fmla="*/ 1939721 w 7392421"/>
              <a:gd name="connsiteY1300" fmla="*/ 93110 h 6858000"/>
              <a:gd name="connsiteX1301" fmla="*/ 1954706 w 7392421"/>
              <a:gd name="connsiteY1301" fmla="*/ 92430 h 6858000"/>
              <a:gd name="connsiteX1302" fmla="*/ 1997118 w 7392421"/>
              <a:gd name="connsiteY1302" fmla="*/ 84723 h 6858000"/>
              <a:gd name="connsiteX1303" fmla="*/ 2035290 w 7392421"/>
              <a:gd name="connsiteY1303" fmla="*/ 92430 h 6858000"/>
              <a:gd name="connsiteX1304" fmla="*/ 2039532 w 7392421"/>
              <a:gd name="connsiteY1304" fmla="*/ 92430 h 6858000"/>
              <a:gd name="connsiteX1305" fmla="*/ 2043773 w 7392421"/>
              <a:gd name="connsiteY1305" fmla="*/ 80870 h 6858000"/>
              <a:gd name="connsiteX1306" fmla="*/ 2052255 w 7392421"/>
              <a:gd name="connsiteY1306" fmla="*/ 88576 h 6858000"/>
              <a:gd name="connsiteX1307" fmla="*/ 2069220 w 7392421"/>
              <a:gd name="connsiteY1307" fmla="*/ 88576 h 6858000"/>
              <a:gd name="connsiteX1308" fmla="*/ 2077703 w 7392421"/>
              <a:gd name="connsiteY1308" fmla="*/ 92430 h 6858000"/>
              <a:gd name="connsiteX1309" fmla="*/ 2111632 w 7392421"/>
              <a:gd name="connsiteY1309" fmla="*/ 80870 h 6858000"/>
              <a:gd name="connsiteX1310" fmla="*/ 2115874 w 7392421"/>
              <a:gd name="connsiteY1310" fmla="*/ 69309 h 6858000"/>
              <a:gd name="connsiteX1311" fmla="*/ 2132839 w 7392421"/>
              <a:gd name="connsiteY1311" fmla="*/ 69309 h 6858000"/>
              <a:gd name="connsiteX1312" fmla="*/ 2137081 w 7392421"/>
              <a:gd name="connsiteY1312" fmla="*/ 92430 h 6858000"/>
              <a:gd name="connsiteX1313" fmla="*/ 2145564 w 7392421"/>
              <a:gd name="connsiteY1313" fmla="*/ 100137 h 6858000"/>
              <a:gd name="connsiteX1314" fmla="*/ 2162528 w 7392421"/>
              <a:gd name="connsiteY1314" fmla="*/ 100137 h 6858000"/>
              <a:gd name="connsiteX1315" fmla="*/ 2179493 w 7392421"/>
              <a:gd name="connsiteY1315" fmla="*/ 100137 h 6858000"/>
              <a:gd name="connsiteX1316" fmla="*/ 2187976 w 7392421"/>
              <a:gd name="connsiteY1316" fmla="*/ 103990 h 6858000"/>
              <a:gd name="connsiteX1317" fmla="*/ 2213423 w 7392421"/>
              <a:gd name="connsiteY1317" fmla="*/ 119404 h 6858000"/>
              <a:gd name="connsiteX1318" fmla="*/ 2221906 w 7392421"/>
              <a:gd name="connsiteY1318" fmla="*/ 134818 h 6858000"/>
              <a:gd name="connsiteX1319" fmla="*/ 2251595 w 7392421"/>
              <a:gd name="connsiteY1319" fmla="*/ 134818 h 6858000"/>
              <a:gd name="connsiteX1320" fmla="*/ 2260078 w 7392421"/>
              <a:gd name="connsiteY1320" fmla="*/ 100137 h 6858000"/>
              <a:gd name="connsiteX1321" fmla="*/ 2264319 w 7392421"/>
              <a:gd name="connsiteY1321" fmla="*/ 92430 h 6858000"/>
              <a:gd name="connsiteX1322" fmla="*/ 2323697 w 7392421"/>
              <a:gd name="connsiteY1322" fmla="*/ 103990 h 6858000"/>
              <a:gd name="connsiteX1323" fmla="*/ 2353384 w 7392421"/>
              <a:gd name="connsiteY1323" fmla="*/ 103990 h 6858000"/>
              <a:gd name="connsiteX1324" fmla="*/ 2357626 w 7392421"/>
              <a:gd name="connsiteY1324" fmla="*/ 100137 h 6858000"/>
              <a:gd name="connsiteX1325" fmla="*/ 2387316 w 7392421"/>
              <a:gd name="connsiteY1325" fmla="*/ 111697 h 6858000"/>
              <a:gd name="connsiteX1326" fmla="*/ 2425486 w 7392421"/>
              <a:gd name="connsiteY1326" fmla="*/ 92430 h 6858000"/>
              <a:gd name="connsiteX1327" fmla="*/ 2433969 w 7392421"/>
              <a:gd name="connsiteY1327" fmla="*/ 84723 h 6858000"/>
              <a:gd name="connsiteX1328" fmla="*/ 2442452 w 7392421"/>
              <a:gd name="connsiteY1328" fmla="*/ 88576 h 6858000"/>
              <a:gd name="connsiteX1329" fmla="*/ 2480623 w 7392421"/>
              <a:gd name="connsiteY1329" fmla="*/ 73163 h 6858000"/>
              <a:gd name="connsiteX1330" fmla="*/ 2493347 w 7392421"/>
              <a:gd name="connsiteY1330" fmla="*/ 65456 h 6858000"/>
              <a:gd name="connsiteX1331" fmla="*/ 2544242 w 7392421"/>
              <a:gd name="connsiteY1331" fmla="*/ 57749 h 6858000"/>
              <a:gd name="connsiteX1332" fmla="*/ 2548483 w 7392421"/>
              <a:gd name="connsiteY1332" fmla="*/ 50042 h 6858000"/>
              <a:gd name="connsiteX1333" fmla="*/ 2544242 w 7392421"/>
              <a:gd name="connsiteY1333" fmla="*/ 46189 h 6858000"/>
              <a:gd name="connsiteX1334" fmla="*/ 2527276 w 7392421"/>
              <a:gd name="connsiteY1334" fmla="*/ 46189 h 6858000"/>
              <a:gd name="connsiteX1335" fmla="*/ 2514553 w 7392421"/>
              <a:gd name="connsiteY1335" fmla="*/ 42335 h 6858000"/>
              <a:gd name="connsiteX1336" fmla="*/ 2503748 w 7392421"/>
              <a:gd name="connsiteY1336" fmla="*/ 31180 h 6858000"/>
              <a:gd name="connsiteX1337" fmla="*/ 2541159 w 7392421"/>
              <a:gd name="connsiteY1337" fmla="*/ 30624 h 6858000"/>
              <a:gd name="connsiteX1338" fmla="*/ 2638709 w 7392421"/>
              <a:gd name="connsiteY1338" fmla="*/ 30624 h 6858000"/>
              <a:gd name="connsiteX1339" fmla="*/ 2676880 w 7392421"/>
              <a:gd name="connsiteY1339" fmla="*/ 24828 h 6858000"/>
              <a:gd name="connsiteX1340" fmla="*/ 2719292 w 7392421"/>
              <a:gd name="connsiteY1340" fmla="*/ 21930 h 6858000"/>
              <a:gd name="connsiteX1341" fmla="*/ 2774429 w 7392421"/>
              <a:gd name="connsiteY1341" fmla="*/ 21930 h 6858000"/>
              <a:gd name="connsiteX1342" fmla="*/ 2808359 w 7392421"/>
              <a:gd name="connsiteY1342" fmla="*/ 19032 h 6858000"/>
              <a:gd name="connsiteX1343" fmla="*/ 2821082 w 7392421"/>
              <a:gd name="connsiteY1343" fmla="*/ 16135 h 6858000"/>
              <a:gd name="connsiteX1344" fmla="*/ 2871978 w 7392421"/>
              <a:gd name="connsiteY1344" fmla="*/ 16135 h 6858000"/>
              <a:gd name="connsiteX1345" fmla="*/ 2927115 w 7392421"/>
              <a:gd name="connsiteY1345" fmla="*/ 16135 h 6858000"/>
              <a:gd name="connsiteX1346" fmla="*/ 2982251 w 7392421"/>
              <a:gd name="connsiteY1346" fmla="*/ 16135 h 6858000"/>
              <a:gd name="connsiteX1347" fmla="*/ 3007698 w 7392421"/>
              <a:gd name="connsiteY1347" fmla="*/ 10339 h 6858000"/>
              <a:gd name="connsiteX1348" fmla="*/ 3045870 w 7392421"/>
              <a:gd name="connsiteY1348" fmla="*/ 10339 h 6858000"/>
              <a:gd name="connsiteX1349" fmla="*/ 3062834 w 7392421"/>
              <a:gd name="connsiteY1349" fmla="*/ 10339 h 6858000"/>
              <a:gd name="connsiteX1350" fmla="*/ 3109489 w 7392421"/>
              <a:gd name="connsiteY1350" fmla="*/ 13237 h 6858000"/>
              <a:gd name="connsiteX1351" fmla="*/ 3126454 w 7392421"/>
              <a:gd name="connsiteY1351" fmla="*/ 4543 h 6858000"/>
              <a:gd name="connsiteX1352" fmla="*/ 3143418 w 7392421"/>
              <a:gd name="connsiteY1352" fmla="*/ 45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</a:cxnLst>
            <a:rect l="l" t="t" r="r" b="b"/>
            <a:pathLst>
              <a:path w="7392421" h="6858000">
                <a:moveTo>
                  <a:pt x="1848908" y="6196465"/>
                </a:moveTo>
                <a:lnTo>
                  <a:pt x="1851185" y="6198075"/>
                </a:lnTo>
                <a:cubicBezTo>
                  <a:pt x="1853835" y="6200448"/>
                  <a:pt x="1855955" y="6202346"/>
                  <a:pt x="1858075" y="6202346"/>
                </a:cubicBezTo>
                <a:cubicBezTo>
                  <a:pt x="1900475" y="6206142"/>
                  <a:pt x="1942874" y="6217531"/>
                  <a:pt x="1985274" y="6213735"/>
                </a:cubicBezTo>
                <a:cubicBezTo>
                  <a:pt x="1993754" y="6213735"/>
                  <a:pt x="2002234" y="6213735"/>
                  <a:pt x="2010714" y="6213735"/>
                </a:cubicBezTo>
                <a:cubicBezTo>
                  <a:pt x="2036154" y="6213735"/>
                  <a:pt x="2053114" y="6221328"/>
                  <a:pt x="2065834" y="6236514"/>
                </a:cubicBezTo>
                <a:cubicBezTo>
                  <a:pt x="2078554" y="6236514"/>
                  <a:pt x="2091274" y="6236514"/>
                  <a:pt x="2103994" y="6236514"/>
                </a:cubicBezTo>
                <a:cubicBezTo>
                  <a:pt x="2112474" y="6236514"/>
                  <a:pt x="2112474" y="6240310"/>
                  <a:pt x="2116714" y="6244107"/>
                </a:cubicBezTo>
                <a:cubicBezTo>
                  <a:pt x="2120954" y="6247903"/>
                  <a:pt x="2116714" y="6251700"/>
                  <a:pt x="2112474" y="6255496"/>
                </a:cubicBezTo>
                <a:cubicBezTo>
                  <a:pt x="2099754" y="6270682"/>
                  <a:pt x="2099754" y="6270682"/>
                  <a:pt x="2082794" y="6259293"/>
                </a:cubicBezTo>
                <a:cubicBezTo>
                  <a:pt x="2078554" y="6255496"/>
                  <a:pt x="2065834" y="6244107"/>
                  <a:pt x="2065834" y="6240310"/>
                </a:cubicBezTo>
                <a:cubicBezTo>
                  <a:pt x="2048874" y="6247903"/>
                  <a:pt x="2036154" y="6236514"/>
                  <a:pt x="2023434" y="6236514"/>
                </a:cubicBezTo>
                <a:cubicBezTo>
                  <a:pt x="2006474" y="6244107"/>
                  <a:pt x="1985274" y="6244107"/>
                  <a:pt x="1972554" y="6236514"/>
                </a:cubicBezTo>
                <a:cubicBezTo>
                  <a:pt x="1964075" y="6236514"/>
                  <a:pt x="1959834" y="6232717"/>
                  <a:pt x="1951355" y="6236514"/>
                </a:cubicBezTo>
                <a:cubicBezTo>
                  <a:pt x="1942874" y="6236514"/>
                  <a:pt x="1934395" y="6232717"/>
                  <a:pt x="1921675" y="6240310"/>
                </a:cubicBezTo>
                <a:cubicBezTo>
                  <a:pt x="1913195" y="6244107"/>
                  <a:pt x="1900475" y="6232717"/>
                  <a:pt x="1891994" y="6236514"/>
                </a:cubicBezTo>
                <a:cubicBezTo>
                  <a:pt x="1887755" y="6244107"/>
                  <a:pt x="1879274" y="6240310"/>
                  <a:pt x="1875035" y="6240310"/>
                </a:cubicBezTo>
                <a:cubicBezTo>
                  <a:pt x="1866555" y="6240310"/>
                  <a:pt x="1870795" y="6232717"/>
                  <a:pt x="1866555" y="6228921"/>
                </a:cubicBezTo>
                <a:cubicBezTo>
                  <a:pt x="1862314" y="6228921"/>
                  <a:pt x="1853835" y="6228921"/>
                  <a:pt x="1845355" y="6228921"/>
                </a:cubicBezTo>
                <a:cubicBezTo>
                  <a:pt x="1845355" y="6232717"/>
                  <a:pt x="1841115" y="6236514"/>
                  <a:pt x="1836875" y="6236514"/>
                </a:cubicBezTo>
                <a:cubicBezTo>
                  <a:pt x="1828395" y="6232717"/>
                  <a:pt x="1832635" y="6225124"/>
                  <a:pt x="1832635" y="6221328"/>
                </a:cubicBezTo>
                <a:cubicBezTo>
                  <a:pt x="1824155" y="6221328"/>
                  <a:pt x="1815675" y="6221328"/>
                  <a:pt x="1807195" y="6221328"/>
                </a:cubicBezTo>
                <a:cubicBezTo>
                  <a:pt x="1811435" y="6228921"/>
                  <a:pt x="1802955" y="6228921"/>
                  <a:pt x="1798716" y="6228921"/>
                </a:cubicBezTo>
                <a:cubicBezTo>
                  <a:pt x="1790235" y="6225124"/>
                  <a:pt x="1794475" y="6221328"/>
                  <a:pt x="1794475" y="6213735"/>
                </a:cubicBezTo>
                <a:cubicBezTo>
                  <a:pt x="1783875" y="6213735"/>
                  <a:pt x="1772216" y="6215633"/>
                  <a:pt x="1760555" y="6216108"/>
                </a:cubicBezTo>
                <a:lnTo>
                  <a:pt x="1743434" y="6212994"/>
                </a:lnTo>
                <a:lnTo>
                  <a:pt x="1746224" y="6212355"/>
                </a:lnTo>
                <a:cubicBezTo>
                  <a:pt x="1754707" y="6207504"/>
                  <a:pt x="1763190" y="6212355"/>
                  <a:pt x="1775913" y="6212355"/>
                </a:cubicBezTo>
                <a:cubicBezTo>
                  <a:pt x="1784396" y="6212355"/>
                  <a:pt x="1792877" y="6202655"/>
                  <a:pt x="1805602" y="6202655"/>
                </a:cubicBezTo>
                <a:cubicBezTo>
                  <a:pt x="1809843" y="6202655"/>
                  <a:pt x="1814085" y="6207504"/>
                  <a:pt x="1822567" y="6212355"/>
                </a:cubicBezTo>
                <a:cubicBezTo>
                  <a:pt x="1831049" y="6212355"/>
                  <a:pt x="1826809" y="6197805"/>
                  <a:pt x="1831049" y="6197805"/>
                </a:cubicBezTo>
                <a:cubicBezTo>
                  <a:pt x="1835291" y="6197805"/>
                  <a:pt x="1835291" y="6197805"/>
                  <a:pt x="1839532" y="6197805"/>
                </a:cubicBezTo>
                <a:close/>
                <a:moveTo>
                  <a:pt x="1913195" y="6186999"/>
                </a:moveTo>
                <a:lnTo>
                  <a:pt x="1913195" y="6187160"/>
                </a:lnTo>
                <a:lnTo>
                  <a:pt x="1912033" y="6187221"/>
                </a:lnTo>
                <a:close/>
                <a:moveTo>
                  <a:pt x="863352" y="5843219"/>
                </a:moveTo>
                <a:lnTo>
                  <a:pt x="864073" y="5843752"/>
                </a:lnTo>
                <a:lnTo>
                  <a:pt x="863059" y="5843752"/>
                </a:lnTo>
                <a:close/>
                <a:moveTo>
                  <a:pt x="883526" y="5689580"/>
                </a:moveTo>
                <a:cubicBezTo>
                  <a:pt x="883526" y="5689580"/>
                  <a:pt x="887766" y="5689580"/>
                  <a:pt x="892008" y="5689580"/>
                </a:cubicBezTo>
                <a:cubicBezTo>
                  <a:pt x="892008" y="5689580"/>
                  <a:pt x="896249" y="5689580"/>
                  <a:pt x="896249" y="5693132"/>
                </a:cubicBezTo>
                <a:lnTo>
                  <a:pt x="895512" y="5693596"/>
                </a:lnTo>
                <a:lnTo>
                  <a:pt x="892008" y="5693132"/>
                </a:lnTo>
                <a:cubicBezTo>
                  <a:pt x="887766" y="5693132"/>
                  <a:pt x="883526" y="5693132"/>
                  <a:pt x="883526" y="5689580"/>
                </a:cubicBezTo>
                <a:close/>
                <a:moveTo>
                  <a:pt x="1298563" y="5672327"/>
                </a:moveTo>
                <a:lnTo>
                  <a:pt x="1299170" y="5675371"/>
                </a:lnTo>
                <a:cubicBezTo>
                  <a:pt x="1303411" y="5678923"/>
                  <a:pt x="1299170" y="5682476"/>
                  <a:pt x="1299170" y="5682476"/>
                </a:cubicBezTo>
                <a:cubicBezTo>
                  <a:pt x="1294928" y="5678923"/>
                  <a:pt x="1294928" y="5678923"/>
                  <a:pt x="1294928" y="5675371"/>
                </a:cubicBezTo>
                <a:close/>
                <a:moveTo>
                  <a:pt x="985317" y="5668268"/>
                </a:moveTo>
                <a:cubicBezTo>
                  <a:pt x="989558" y="5671819"/>
                  <a:pt x="998040" y="5678923"/>
                  <a:pt x="1006522" y="5682476"/>
                </a:cubicBezTo>
                <a:cubicBezTo>
                  <a:pt x="1015004" y="5693132"/>
                  <a:pt x="1027729" y="5689580"/>
                  <a:pt x="1031970" y="5675371"/>
                </a:cubicBezTo>
                <a:cubicBezTo>
                  <a:pt x="1036212" y="5671819"/>
                  <a:pt x="1036212" y="5671819"/>
                  <a:pt x="1040453" y="5671819"/>
                </a:cubicBezTo>
                <a:cubicBezTo>
                  <a:pt x="1048936" y="5671819"/>
                  <a:pt x="1053176" y="5671819"/>
                  <a:pt x="1061659" y="5675371"/>
                </a:cubicBezTo>
                <a:cubicBezTo>
                  <a:pt x="1070141" y="5678923"/>
                  <a:pt x="1082865" y="5686028"/>
                  <a:pt x="1091348" y="5682476"/>
                </a:cubicBezTo>
                <a:cubicBezTo>
                  <a:pt x="1108314" y="5675371"/>
                  <a:pt x="1121037" y="5678923"/>
                  <a:pt x="1133760" y="5678923"/>
                </a:cubicBezTo>
                <a:cubicBezTo>
                  <a:pt x="1142243" y="5678923"/>
                  <a:pt x="1142243" y="5675371"/>
                  <a:pt x="1146484" y="5668268"/>
                </a:cubicBezTo>
                <a:cubicBezTo>
                  <a:pt x="1146484" y="5664716"/>
                  <a:pt x="1150725" y="5664716"/>
                  <a:pt x="1159208" y="5668268"/>
                </a:cubicBezTo>
                <a:cubicBezTo>
                  <a:pt x="1159208" y="5671819"/>
                  <a:pt x="1159208" y="5675371"/>
                  <a:pt x="1159208" y="5678923"/>
                </a:cubicBezTo>
                <a:cubicBezTo>
                  <a:pt x="1159208" y="5689580"/>
                  <a:pt x="1142243" y="5686028"/>
                  <a:pt x="1142243" y="5700236"/>
                </a:cubicBezTo>
                <a:cubicBezTo>
                  <a:pt x="1146484" y="5707340"/>
                  <a:pt x="1138001" y="5707340"/>
                  <a:pt x="1129518" y="5703788"/>
                </a:cubicBezTo>
                <a:cubicBezTo>
                  <a:pt x="1129518" y="5703788"/>
                  <a:pt x="1129518" y="5700236"/>
                  <a:pt x="1129518" y="5700236"/>
                </a:cubicBezTo>
                <a:cubicBezTo>
                  <a:pt x="1125277" y="5696683"/>
                  <a:pt x="1121037" y="5693132"/>
                  <a:pt x="1116795" y="5693132"/>
                </a:cubicBezTo>
                <a:cubicBezTo>
                  <a:pt x="1108314" y="5696683"/>
                  <a:pt x="1112554" y="5700236"/>
                  <a:pt x="1108314" y="5703788"/>
                </a:cubicBezTo>
                <a:lnTo>
                  <a:pt x="1100226" y="5708967"/>
                </a:lnTo>
                <a:lnTo>
                  <a:pt x="1042644" y="5708967"/>
                </a:lnTo>
                <a:cubicBezTo>
                  <a:pt x="1029919" y="5708967"/>
                  <a:pt x="1017195" y="5706069"/>
                  <a:pt x="1004472" y="5714762"/>
                </a:cubicBezTo>
                <a:cubicBezTo>
                  <a:pt x="1004472" y="5714762"/>
                  <a:pt x="1000231" y="5714762"/>
                  <a:pt x="995990" y="5711865"/>
                </a:cubicBezTo>
                <a:cubicBezTo>
                  <a:pt x="987508" y="5708967"/>
                  <a:pt x="979025" y="5708243"/>
                  <a:pt x="970542" y="5708605"/>
                </a:cubicBezTo>
                <a:lnTo>
                  <a:pt x="953015" y="5710850"/>
                </a:lnTo>
                <a:lnTo>
                  <a:pt x="948204" y="5704232"/>
                </a:lnTo>
                <a:cubicBezTo>
                  <a:pt x="943964" y="5702012"/>
                  <a:pt x="938662" y="5700236"/>
                  <a:pt x="934421" y="5696683"/>
                </a:cubicBezTo>
                <a:cubicBezTo>
                  <a:pt x="930179" y="5693132"/>
                  <a:pt x="925939" y="5693132"/>
                  <a:pt x="921698" y="5696683"/>
                </a:cubicBezTo>
                <a:cubicBezTo>
                  <a:pt x="917456" y="5703788"/>
                  <a:pt x="913215" y="5707340"/>
                  <a:pt x="904732" y="5703788"/>
                </a:cubicBezTo>
                <a:cubicBezTo>
                  <a:pt x="892008" y="5703788"/>
                  <a:pt x="896249" y="5700236"/>
                  <a:pt x="892008" y="5693132"/>
                </a:cubicBezTo>
                <a:cubicBezTo>
                  <a:pt x="892008" y="5693132"/>
                  <a:pt x="893068" y="5694020"/>
                  <a:pt x="894128" y="5694464"/>
                </a:cubicBezTo>
                <a:lnTo>
                  <a:pt x="895512" y="5693596"/>
                </a:lnTo>
                <a:lnTo>
                  <a:pt x="902082" y="5694464"/>
                </a:lnTo>
                <a:cubicBezTo>
                  <a:pt x="904732" y="5694907"/>
                  <a:pt x="906853" y="5694907"/>
                  <a:pt x="908973" y="5693132"/>
                </a:cubicBezTo>
                <a:cubicBezTo>
                  <a:pt x="921698" y="5678923"/>
                  <a:pt x="934421" y="5671819"/>
                  <a:pt x="951385" y="5682476"/>
                </a:cubicBezTo>
                <a:cubicBezTo>
                  <a:pt x="955627" y="5686028"/>
                  <a:pt x="968351" y="5686028"/>
                  <a:pt x="968351" y="5678923"/>
                </a:cubicBezTo>
                <a:cubicBezTo>
                  <a:pt x="968351" y="5668268"/>
                  <a:pt x="981075" y="5675371"/>
                  <a:pt x="985317" y="5668268"/>
                </a:cubicBezTo>
                <a:close/>
                <a:moveTo>
                  <a:pt x="3069156" y="5224784"/>
                </a:moveTo>
                <a:lnTo>
                  <a:pt x="3069877" y="5225655"/>
                </a:lnTo>
                <a:lnTo>
                  <a:pt x="3070170" y="5224784"/>
                </a:lnTo>
                <a:close/>
                <a:moveTo>
                  <a:pt x="0" y="3728101"/>
                </a:moveTo>
                <a:lnTo>
                  <a:pt x="1014" y="3728101"/>
                </a:lnTo>
                <a:lnTo>
                  <a:pt x="293" y="3728972"/>
                </a:lnTo>
                <a:close/>
                <a:moveTo>
                  <a:pt x="1748249" y="900296"/>
                </a:moveTo>
                <a:lnTo>
                  <a:pt x="1750394" y="900296"/>
                </a:lnTo>
                <a:lnTo>
                  <a:pt x="1741171" y="901194"/>
                </a:lnTo>
                <a:lnTo>
                  <a:pt x="1738152" y="900900"/>
                </a:lnTo>
                <a:close/>
                <a:moveTo>
                  <a:pt x="1881554" y="886188"/>
                </a:moveTo>
                <a:cubicBezTo>
                  <a:pt x="1891094" y="885909"/>
                  <a:pt x="1901694" y="886467"/>
                  <a:pt x="1912293" y="887026"/>
                </a:cubicBezTo>
                <a:cubicBezTo>
                  <a:pt x="1925014" y="888142"/>
                  <a:pt x="1950454" y="889258"/>
                  <a:pt x="1958933" y="894840"/>
                </a:cubicBezTo>
                <a:lnTo>
                  <a:pt x="1961440" y="895896"/>
                </a:lnTo>
                <a:lnTo>
                  <a:pt x="1862047" y="895896"/>
                </a:lnTo>
                <a:cubicBezTo>
                  <a:pt x="1853564" y="895896"/>
                  <a:pt x="1849323" y="907456"/>
                  <a:pt x="1840840" y="899749"/>
                </a:cubicBezTo>
                <a:lnTo>
                  <a:pt x="1821936" y="894167"/>
                </a:lnTo>
                <a:lnTo>
                  <a:pt x="1844454" y="892607"/>
                </a:lnTo>
                <a:cubicBezTo>
                  <a:pt x="1848694" y="892607"/>
                  <a:pt x="1852934" y="891491"/>
                  <a:pt x="1857174" y="890374"/>
                </a:cubicBezTo>
                <a:cubicBezTo>
                  <a:pt x="1863534" y="887583"/>
                  <a:pt x="1872015" y="886467"/>
                  <a:pt x="1881554" y="886188"/>
                </a:cubicBezTo>
                <a:close/>
                <a:moveTo>
                  <a:pt x="1719279" y="884793"/>
                </a:moveTo>
                <a:lnTo>
                  <a:pt x="1738455" y="884793"/>
                </a:lnTo>
                <a:cubicBezTo>
                  <a:pt x="1755414" y="884793"/>
                  <a:pt x="1776614" y="885909"/>
                  <a:pt x="1797815" y="890374"/>
                </a:cubicBezTo>
                <a:lnTo>
                  <a:pt x="1737762" y="892482"/>
                </a:lnTo>
                <a:lnTo>
                  <a:pt x="1688889" y="892482"/>
                </a:lnTo>
                <a:cubicBezTo>
                  <a:pt x="1701609" y="890250"/>
                  <a:pt x="1714330" y="891366"/>
                  <a:pt x="1722809" y="889133"/>
                </a:cubicBezTo>
                <a:cubicBezTo>
                  <a:pt x="1722809" y="888017"/>
                  <a:pt x="1731289" y="888017"/>
                  <a:pt x="1731289" y="886901"/>
                </a:cubicBezTo>
                <a:close/>
                <a:moveTo>
                  <a:pt x="1645175" y="884793"/>
                </a:moveTo>
                <a:lnTo>
                  <a:pt x="1715727" y="884793"/>
                </a:lnTo>
                <a:lnTo>
                  <a:pt x="1667690" y="886901"/>
                </a:lnTo>
                <a:cubicBezTo>
                  <a:pt x="1642249" y="888017"/>
                  <a:pt x="1621050" y="886901"/>
                  <a:pt x="1595610" y="886901"/>
                </a:cubicBezTo>
                <a:lnTo>
                  <a:pt x="1594784" y="886834"/>
                </a:lnTo>
                <a:close/>
                <a:moveTo>
                  <a:pt x="1774961" y="491518"/>
                </a:moveTo>
                <a:lnTo>
                  <a:pt x="1774351" y="492814"/>
                </a:lnTo>
                <a:lnTo>
                  <a:pt x="1769849" y="491944"/>
                </a:lnTo>
                <a:close/>
                <a:moveTo>
                  <a:pt x="1982374" y="395710"/>
                </a:moveTo>
                <a:cubicBezTo>
                  <a:pt x="1986614" y="395235"/>
                  <a:pt x="1990855" y="395235"/>
                  <a:pt x="1992974" y="397133"/>
                </a:cubicBezTo>
                <a:lnTo>
                  <a:pt x="2005216" y="401518"/>
                </a:lnTo>
                <a:lnTo>
                  <a:pt x="1985984" y="397672"/>
                </a:lnTo>
                <a:lnTo>
                  <a:pt x="1980348" y="395982"/>
                </a:lnTo>
                <a:close/>
                <a:moveTo>
                  <a:pt x="1898608" y="46924"/>
                </a:moveTo>
                <a:lnTo>
                  <a:pt x="1906232" y="47706"/>
                </a:lnTo>
                <a:lnTo>
                  <a:pt x="1901691" y="51487"/>
                </a:lnTo>
                <a:lnTo>
                  <a:pt x="1898694" y="52622"/>
                </a:lnTo>
                <a:lnTo>
                  <a:pt x="1895454" y="51655"/>
                </a:lnTo>
                <a:lnTo>
                  <a:pt x="1893127" y="47486"/>
                </a:lnTo>
                <a:close/>
                <a:moveTo>
                  <a:pt x="2355584" y="38338"/>
                </a:moveTo>
                <a:lnTo>
                  <a:pt x="2354974" y="39445"/>
                </a:lnTo>
                <a:lnTo>
                  <a:pt x="2350472" y="38702"/>
                </a:lnTo>
                <a:close/>
                <a:moveTo>
                  <a:pt x="3146743" y="0"/>
                </a:moveTo>
                <a:lnTo>
                  <a:pt x="3202796" y="0"/>
                </a:lnTo>
                <a:lnTo>
                  <a:pt x="3202796" y="4543"/>
                </a:lnTo>
                <a:cubicBezTo>
                  <a:pt x="3236727" y="4543"/>
                  <a:pt x="3274898" y="4543"/>
                  <a:pt x="3308828" y="4543"/>
                </a:cubicBezTo>
                <a:cubicBezTo>
                  <a:pt x="3317310" y="-1252"/>
                  <a:pt x="3325793" y="-1252"/>
                  <a:pt x="3334275" y="4543"/>
                </a:cubicBezTo>
                <a:cubicBezTo>
                  <a:pt x="3351241" y="4543"/>
                  <a:pt x="3367145" y="2370"/>
                  <a:pt x="3383051" y="559"/>
                </a:cubicBezTo>
                <a:lnTo>
                  <a:pt x="3398101" y="0"/>
                </a:lnTo>
                <a:lnTo>
                  <a:pt x="7392421" y="0"/>
                </a:lnTo>
                <a:lnTo>
                  <a:pt x="7392421" y="6858000"/>
                </a:lnTo>
                <a:lnTo>
                  <a:pt x="2857168" y="6858000"/>
                </a:lnTo>
                <a:lnTo>
                  <a:pt x="2860240" y="6839268"/>
                </a:lnTo>
                <a:cubicBezTo>
                  <a:pt x="2862890" y="6833969"/>
                  <a:pt x="2867132" y="6831079"/>
                  <a:pt x="2873493" y="6831079"/>
                </a:cubicBezTo>
                <a:cubicBezTo>
                  <a:pt x="2890458" y="6831079"/>
                  <a:pt x="2903182" y="6823372"/>
                  <a:pt x="2920147" y="6823372"/>
                </a:cubicBezTo>
                <a:cubicBezTo>
                  <a:pt x="2937112" y="6823372"/>
                  <a:pt x="2954077" y="6827226"/>
                  <a:pt x="2975283" y="6823372"/>
                </a:cubicBezTo>
                <a:cubicBezTo>
                  <a:pt x="2992248" y="6819519"/>
                  <a:pt x="3009214" y="6819519"/>
                  <a:pt x="3026178" y="6823372"/>
                </a:cubicBezTo>
                <a:cubicBezTo>
                  <a:pt x="3038903" y="6827226"/>
                  <a:pt x="3043144" y="6815666"/>
                  <a:pt x="3047384" y="6807959"/>
                </a:cubicBezTo>
                <a:cubicBezTo>
                  <a:pt x="3060108" y="6796398"/>
                  <a:pt x="3055867" y="6788692"/>
                  <a:pt x="3038903" y="6788692"/>
                </a:cubicBezTo>
                <a:cubicBezTo>
                  <a:pt x="3034661" y="6788692"/>
                  <a:pt x="3026178" y="6788692"/>
                  <a:pt x="3017697" y="6788692"/>
                </a:cubicBezTo>
                <a:cubicBezTo>
                  <a:pt x="3009214" y="6784838"/>
                  <a:pt x="2996489" y="6784838"/>
                  <a:pt x="2996489" y="6777131"/>
                </a:cubicBezTo>
                <a:cubicBezTo>
                  <a:pt x="2996489" y="6757864"/>
                  <a:pt x="2983765" y="6757864"/>
                  <a:pt x="2971042" y="6757864"/>
                </a:cubicBezTo>
                <a:cubicBezTo>
                  <a:pt x="2954077" y="6757864"/>
                  <a:pt x="2941353" y="6757864"/>
                  <a:pt x="2932870" y="6746304"/>
                </a:cubicBezTo>
                <a:cubicBezTo>
                  <a:pt x="2924389" y="6738597"/>
                  <a:pt x="2907423" y="6738597"/>
                  <a:pt x="2894699" y="6746304"/>
                </a:cubicBezTo>
                <a:cubicBezTo>
                  <a:pt x="2877734" y="6757864"/>
                  <a:pt x="2856528" y="6750157"/>
                  <a:pt x="2835322" y="6750157"/>
                </a:cubicBezTo>
                <a:cubicBezTo>
                  <a:pt x="2831081" y="6750157"/>
                  <a:pt x="2831081" y="6746304"/>
                  <a:pt x="2826839" y="6746304"/>
                </a:cubicBezTo>
                <a:cubicBezTo>
                  <a:pt x="2822598" y="6738597"/>
                  <a:pt x="2826839" y="6734743"/>
                  <a:pt x="2831081" y="6734743"/>
                </a:cubicBezTo>
                <a:cubicBezTo>
                  <a:pt x="2843804" y="6734743"/>
                  <a:pt x="2852287" y="6734743"/>
                  <a:pt x="2856528" y="6727037"/>
                </a:cubicBezTo>
                <a:cubicBezTo>
                  <a:pt x="2869251" y="6715476"/>
                  <a:pt x="2865010" y="6707770"/>
                  <a:pt x="2865010" y="6700063"/>
                </a:cubicBezTo>
                <a:cubicBezTo>
                  <a:pt x="2852287" y="6700063"/>
                  <a:pt x="2839564" y="6696209"/>
                  <a:pt x="2822598" y="6696209"/>
                </a:cubicBezTo>
                <a:cubicBezTo>
                  <a:pt x="2831081" y="6692356"/>
                  <a:pt x="2835322" y="6692356"/>
                  <a:pt x="2839564" y="6692356"/>
                </a:cubicBezTo>
                <a:cubicBezTo>
                  <a:pt x="2852287" y="6692356"/>
                  <a:pt x="2865010" y="6688502"/>
                  <a:pt x="2877734" y="6692356"/>
                </a:cubicBezTo>
                <a:cubicBezTo>
                  <a:pt x="2894699" y="6696209"/>
                  <a:pt x="2898941" y="6684649"/>
                  <a:pt x="2915906" y="6680796"/>
                </a:cubicBezTo>
                <a:cubicBezTo>
                  <a:pt x="2932870" y="6676942"/>
                  <a:pt x="2932870" y="6673089"/>
                  <a:pt x="2924389" y="6657675"/>
                </a:cubicBezTo>
                <a:cubicBezTo>
                  <a:pt x="2920147" y="6646115"/>
                  <a:pt x="2911664" y="6642261"/>
                  <a:pt x="2903182" y="6646115"/>
                </a:cubicBezTo>
                <a:cubicBezTo>
                  <a:pt x="2890458" y="6653822"/>
                  <a:pt x="2877734" y="6649968"/>
                  <a:pt x="2869251" y="6649968"/>
                </a:cubicBezTo>
                <a:cubicBezTo>
                  <a:pt x="2843804" y="6653822"/>
                  <a:pt x="2822598" y="6646115"/>
                  <a:pt x="2797151" y="6657675"/>
                </a:cubicBezTo>
                <a:cubicBezTo>
                  <a:pt x="2797151" y="6657675"/>
                  <a:pt x="2792909" y="6657675"/>
                  <a:pt x="2788668" y="6653822"/>
                </a:cubicBezTo>
                <a:cubicBezTo>
                  <a:pt x="2767462" y="6646115"/>
                  <a:pt x="2750496" y="6646115"/>
                  <a:pt x="2729290" y="6646115"/>
                </a:cubicBezTo>
                <a:cubicBezTo>
                  <a:pt x="2699601" y="6642261"/>
                  <a:pt x="2669912" y="6634555"/>
                  <a:pt x="2640224" y="6638408"/>
                </a:cubicBezTo>
                <a:cubicBezTo>
                  <a:pt x="2640224" y="6638408"/>
                  <a:pt x="2635982" y="6638408"/>
                  <a:pt x="2635982" y="6638408"/>
                </a:cubicBezTo>
                <a:cubicBezTo>
                  <a:pt x="2635982" y="6634555"/>
                  <a:pt x="2635982" y="6634555"/>
                  <a:pt x="2635982" y="6634555"/>
                </a:cubicBezTo>
                <a:cubicBezTo>
                  <a:pt x="2635982" y="6630701"/>
                  <a:pt x="2635982" y="6626848"/>
                  <a:pt x="2640224" y="6626848"/>
                </a:cubicBezTo>
                <a:cubicBezTo>
                  <a:pt x="2644465" y="6626848"/>
                  <a:pt x="2648706" y="6626848"/>
                  <a:pt x="2652948" y="6626848"/>
                </a:cubicBezTo>
                <a:cubicBezTo>
                  <a:pt x="2678395" y="6626848"/>
                  <a:pt x="2703843" y="6626848"/>
                  <a:pt x="2729290" y="6626848"/>
                </a:cubicBezTo>
                <a:cubicBezTo>
                  <a:pt x="2733531" y="6626848"/>
                  <a:pt x="2742014" y="6626848"/>
                  <a:pt x="2742014" y="6619141"/>
                </a:cubicBezTo>
                <a:cubicBezTo>
                  <a:pt x="2737773" y="6603727"/>
                  <a:pt x="2754737" y="6603727"/>
                  <a:pt x="2763220" y="6603727"/>
                </a:cubicBezTo>
                <a:cubicBezTo>
                  <a:pt x="2780185" y="6603727"/>
                  <a:pt x="2797151" y="6603727"/>
                  <a:pt x="2814115" y="6603727"/>
                </a:cubicBezTo>
                <a:cubicBezTo>
                  <a:pt x="2826839" y="6603727"/>
                  <a:pt x="2839564" y="6599874"/>
                  <a:pt x="2852287" y="6596020"/>
                </a:cubicBezTo>
                <a:cubicBezTo>
                  <a:pt x="2848045" y="6588314"/>
                  <a:pt x="2839564" y="6584460"/>
                  <a:pt x="2831081" y="6584460"/>
                </a:cubicBezTo>
                <a:cubicBezTo>
                  <a:pt x="2797151" y="6584460"/>
                  <a:pt x="2763220" y="6592167"/>
                  <a:pt x="2729290" y="6580607"/>
                </a:cubicBezTo>
                <a:cubicBezTo>
                  <a:pt x="2674154" y="6580607"/>
                  <a:pt x="2619018" y="6580607"/>
                  <a:pt x="2568123" y="6580607"/>
                </a:cubicBezTo>
                <a:cubicBezTo>
                  <a:pt x="2559640" y="6580607"/>
                  <a:pt x="2555398" y="6592167"/>
                  <a:pt x="2546916" y="6584460"/>
                </a:cubicBezTo>
                <a:cubicBezTo>
                  <a:pt x="2534191" y="6572900"/>
                  <a:pt x="2517227" y="6580607"/>
                  <a:pt x="2504504" y="6580607"/>
                </a:cubicBezTo>
                <a:cubicBezTo>
                  <a:pt x="2491779" y="6580607"/>
                  <a:pt x="2474815" y="6576753"/>
                  <a:pt x="2462091" y="6584460"/>
                </a:cubicBezTo>
                <a:cubicBezTo>
                  <a:pt x="2453608" y="6588314"/>
                  <a:pt x="2440885" y="6584460"/>
                  <a:pt x="2432402" y="6584460"/>
                </a:cubicBezTo>
                <a:cubicBezTo>
                  <a:pt x="2411196" y="6576753"/>
                  <a:pt x="2385748" y="6572900"/>
                  <a:pt x="2360301" y="6572900"/>
                </a:cubicBezTo>
                <a:cubicBezTo>
                  <a:pt x="2351818" y="6572900"/>
                  <a:pt x="2347577" y="6580607"/>
                  <a:pt x="2343335" y="6580607"/>
                </a:cubicBezTo>
                <a:cubicBezTo>
                  <a:pt x="2334852" y="6576753"/>
                  <a:pt x="2326371" y="6572900"/>
                  <a:pt x="2317888" y="6572900"/>
                </a:cubicBezTo>
                <a:lnTo>
                  <a:pt x="2223860" y="6572900"/>
                </a:lnTo>
                <a:lnTo>
                  <a:pt x="2226954" y="6566806"/>
                </a:lnTo>
                <a:cubicBezTo>
                  <a:pt x="2231193" y="6555417"/>
                  <a:pt x="2235433" y="6547824"/>
                  <a:pt x="2243914" y="6536434"/>
                </a:cubicBezTo>
                <a:cubicBezTo>
                  <a:pt x="2243914" y="6532638"/>
                  <a:pt x="2243914" y="6528842"/>
                  <a:pt x="2243914" y="6528842"/>
                </a:cubicBezTo>
                <a:cubicBezTo>
                  <a:pt x="2222713" y="6509859"/>
                  <a:pt x="2205753" y="6490877"/>
                  <a:pt x="2180314" y="6490877"/>
                </a:cubicBezTo>
                <a:cubicBezTo>
                  <a:pt x="2103994" y="6490877"/>
                  <a:pt x="2031914" y="6490877"/>
                  <a:pt x="1959834" y="6490877"/>
                </a:cubicBezTo>
                <a:cubicBezTo>
                  <a:pt x="1955594" y="6490877"/>
                  <a:pt x="1942874" y="6498470"/>
                  <a:pt x="1942874" y="6483284"/>
                </a:cubicBezTo>
                <a:cubicBezTo>
                  <a:pt x="1942874" y="6475691"/>
                  <a:pt x="1955594" y="6479487"/>
                  <a:pt x="1959834" y="6479487"/>
                </a:cubicBezTo>
                <a:cubicBezTo>
                  <a:pt x="1976794" y="6479487"/>
                  <a:pt x="1993754" y="6479487"/>
                  <a:pt x="2010714" y="6468098"/>
                </a:cubicBezTo>
                <a:cubicBezTo>
                  <a:pt x="2048874" y="6433930"/>
                  <a:pt x="2099754" y="6422541"/>
                  <a:pt x="2154873" y="6418744"/>
                </a:cubicBezTo>
                <a:cubicBezTo>
                  <a:pt x="2180314" y="6418744"/>
                  <a:pt x="2209994" y="6422541"/>
                  <a:pt x="2239673" y="6414948"/>
                </a:cubicBezTo>
                <a:cubicBezTo>
                  <a:pt x="2256633" y="6407355"/>
                  <a:pt x="2277833" y="6411151"/>
                  <a:pt x="2294793" y="6414948"/>
                </a:cubicBezTo>
                <a:cubicBezTo>
                  <a:pt x="2311753" y="6414948"/>
                  <a:pt x="2328713" y="6403558"/>
                  <a:pt x="2345673" y="6407355"/>
                </a:cubicBezTo>
                <a:cubicBezTo>
                  <a:pt x="2354152" y="6407355"/>
                  <a:pt x="2371112" y="6414948"/>
                  <a:pt x="2366873" y="6399762"/>
                </a:cubicBezTo>
                <a:cubicBezTo>
                  <a:pt x="2366873" y="6388372"/>
                  <a:pt x="2354152" y="6395965"/>
                  <a:pt x="2345673" y="6392169"/>
                </a:cubicBezTo>
                <a:cubicBezTo>
                  <a:pt x="2294793" y="6388372"/>
                  <a:pt x="2248153" y="6399762"/>
                  <a:pt x="2197274" y="6399762"/>
                </a:cubicBezTo>
                <a:cubicBezTo>
                  <a:pt x="2171833" y="6399762"/>
                  <a:pt x="2159113" y="6380779"/>
                  <a:pt x="2133674" y="6376983"/>
                </a:cubicBezTo>
                <a:cubicBezTo>
                  <a:pt x="2133674" y="6376983"/>
                  <a:pt x="2133674" y="6373186"/>
                  <a:pt x="2133674" y="6369390"/>
                </a:cubicBezTo>
                <a:cubicBezTo>
                  <a:pt x="2133674" y="6365594"/>
                  <a:pt x="2129434" y="6358001"/>
                  <a:pt x="2137913" y="6354204"/>
                </a:cubicBezTo>
                <a:cubicBezTo>
                  <a:pt x="2150634" y="6354204"/>
                  <a:pt x="2163354" y="6354204"/>
                  <a:pt x="2176073" y="6354204"/>
                </a:cubicBezTo>
                <a:cubicBezTo>
                  <a:pt x="2188793" y="6354204"/>
                  <a:pt x="2193034" y="6346611"/>
                  <a:pt x="2201513" y="6346611"/>
                </a:cubicBezTo>
                <a:cubicBezTo>
                  <a:pt x="2205753" y="6346611"/>
                  <a:pt x="2205753" y="6342815"/>
                  <a:pt x="2205753" y="6339018"/>
                </a:cubicBezTo>
                <a:cubicBezTo>
                  <a:pt x="2205753" y="6335222"/>
                  <a:pt x="2201513" y="6335222"/>
                  <a:pt x="2197274" y="6335222"/>
                </a:cubicBezTo>
                <a:cubicBezTo>
                  <a:pt x="2184553" y="6335222"/>
                  <a:pt x="2171833" y="6335222"/>
                  <a:pt x="2159113" y="6335222"/>
                </a:cubicBezTo>
                <a:cubicBezTo>
                  <a:pt x="2154873" y="6335222"/>
                  <a:pt x="2146394" y="6335222"/>
                  <a:pt x="2146394" y="6327629"/>
                </a:cubicBezTo>
                <a:cubicBezTo>
                  <a:pt x="2146394" y="6323832"/>
                  <a:pt x="2154873" y="6323832"/>
                  <a:pt x="2154873" y="6320036"/>
                </a:cubicBezTo>
                <a:cubicBezTo>
                  <a:pt x="2171833" y="6308647"/>
                  <a:pt x="2188793" y="6301054"/>
                  <a:pt x="2205753" y="6301054"/>
                </a:cubicBezTo>
                <a:cubicBezTo>
                  <a:pt x="2235433" y="6301054"/>
                  <a:pt x="2256633" y="6282071"/>
                  <a:pt x="2286313" y="6285868"/>
                </a:cubicBezTo>
                <a:cubicBezTo>
                  <a:pt x="2286313" y="6285868"/>
                  <a:pt x="2286313" y="6282071"/>
                  <a:pt x="2286313" y="6282071"/>
                </a:cubicBezTo>
                <a:cubicBezTo>
                  <a:pt x="2286313" y="6278275"/>
                  <a:pt x="2286313" y="6278275"/>
                  <a:pt x="2286313" y="6274478"/>
                </a:cubicBezTo>
                <a:cubicBezTo>
                  <a:pt x="2282073" y="6274478"/>
                  <a:pt x="2273593" y="6274478"/>
                  <a:pt x="2269353" y="6274478"/>
                </a:cubicBezTo>
                <a:cubicBezTo>
                  <a:pt x="2252393" y="6270682"/>
                  <a:pt x="2252393" y="6266885"/>
                  <a:pt x="2256633" y="6251700"/>
                </a:cubicBezTo>
                <a:cubicBezTo>
                  <a:pt x="2260873" y="6247903"/>
                  <a:pt x="2260873" y="6244107"/>
                  <a:pt x="2252393" y="6240310"/>
                </a:cubicBezTo>
                <a:cubicBezTo>
                  <a:pt x="2239673" y="6236514"/>
                  <a:pt x="2226954" y="6236514"/>
                  <a:pt x="2214234" y="6228921"/>
                </a:cubicBezTo>
                <a:cubicBezTo>
                  <a:pt x="2226954" y="6228921"/>
                  <a:pt x="2235433" y="6228921"/>
                  <a:pt x="2243914" y="6228921"/>
                </a:cubicBezTo>
                <a:cubicBezTo>
                  <a:pt x="2252393" y="6228921"/>
                  <a:pt x="2252393" y="6221328"/>
                  <a:pt x="2248153" y="6217531"/>
                </a:cubicBezTo>
                <a:cubicBezTo>
                  <a:pt x="2248153" y="6213735"/>
                  <a:pt x="2239673" y="6213735"/>
                  <a:pt x="2248153" y="6209938"/>
                </a:cubicBezTo>
                <a:cubicBezTo>
                  <a:pt x="2248153" y="6209938"/>
                  <a:pt x="2252393" y="6206142"/>
                  <a:pt x="2252393" y="6209938"/>
                </a:cubicBezTo>
                <a:cubicBezTo>
                  <a:pt x="2265113" y="6217531"/>
                  <a:pt x="2282073" y="6213735"/>
                  <a:pt x="2294793" y="6213735"/>
                </a:cubicBezTo>
                <a:cubicBezTo>
                  <a:pt x="2299033" y="6213735"/>
                  <a:pt x="2303273" y="6213735"/>
                  <a:pt x="2303273" y="6209938"/>
                </a:cubicBezTo>
                <a:cubicBezTo>
                  <a:pt x="2303273" y="6206142"/>
                  <a:pt x="2303273" y="6206142"/>
                  <a:pt x="2299033" y="6202346"/>
                </a:cubicBezTo>
                <a:cubicBezTo>
                  <a:pt x="2290553" y="6194753"/>
                  <a:pt x="2277833" y="6194753"/>
                  <a:pt x="2273593" y="6187160"/>
                </a:cubicBezTo>
                <a:cubicBezTo>
                  <a:pt x="2269353" y="6179567"/>
                  <a:pt x="2260873" y="6175770"/>
                  <a:pt x="2269353" y="6168177"/>
                </a:cubicBezTo>
                <a:cubicBezTo>
                  <a:pt x="2273593" y="6164381"/>
                  <a:pt x="2273593" y="6156788"/>
                  <a:pt x="2277833" y="6156788"/>
                </a:cubicBezTo>
                <a:cubicBezTo>
                  <a:pt x="2286313" y="6156788"/>
                  <a:pt x="2294793" y="6152991"/>
                  <a:pt x="2299033" y="6156788"/>
                </a:cubicBezTo>
                <a:cubicBezTo>
                  <a:pt x="2315993" y="6164381"/>
                  <a:pt x="2332953" y="6168177"/>
                  <a:pt x="2349913" y="6171974"/>
                </a:cubicBezTo>
                <a:cubicBezTo>
                  <a:pt x="2362633" y="6179567"/>
                  <a:pt x="2362633" y="6175770"/>
                  <a:pt x="2371112" y="6164381"/>
                </a:cubicBezTo>
                <a:cubicBezTo>
                  <a:pt x="2371112" y="6156788"/>
                  <a:pt x="2375353" y="6145399"/>
                  <a:pt x="2383832" y="6141602"/>
                </a:cubicBezTo>
                <a:cubicBezTo>
                  <a:pt x="2396553" y="6141602"/>
                  <a:pt x="2405032" y="6134009"/>
                  <a:pt x="2421992" y="6134009"/>
                </a:cubicBezTo>
                <a:cubicBezTo>
                  <a:pt x="2430472" y="6137806"/>
                  <a:pt x="2443193" y="6134009"/>
                  <a:pt x="2455913" y="6137806"/>
                </a:cubicBezTo>
                <a:cubicBezTo>
                  <a:pt x="2464392" y="6137806"/>
                  <a:pt x="2464392" y="6130213"/>
                  <a:pt x="2464392" y="6126416"/>
                </a:cubicBezTo>
                <a:cubicBezTo>
                  <a:pt x="2464392" y="6118823"/>
                  <a:pt x="2460153" y="6115027"/>
                  <a:pt x="2455913" y="6115027"/>
                </a:cubicBezTo>
                <a:cubicBezTo>
                  <a:pt x="2447432" y="6115027"/>
                  <a:pt x="2447432" y="6118823"/>
                  <a:pt x="2443193" y="6118823"/>
                </a:cubicBezTo>
                <a:cubicBezTo>
                  <a:pt x="2421992" y="6126416"/>
                  <a:pt x="2405032" y="6122620"/>
                  <a:pt x="2392313" y="6107434"/>
                </a:cubicBezTo>
                <a:cubicBezTo>
                  <a:pt x="2388072" y="6099841"/>
                  <a:pt x="2396553" y="6092248"/>
                  <a:pt x="2388072" y="6084655"/>
                </a:cubicBezTo>
                <a:cubicBezTo>
                  <a:pt x="2375353" y="6084655"/>
                  <a:pt x="2362633" y="6084655"/>
                  <a:pt x="2349913" y="6084655"/>
                </a:cubicBezTo>
                <a:cubicBezTo>
                  <a:pt x="2341432" y="6080859"/>
                  <a:pt x="2328713" y="6088452"/>
                  <a:pt x="2315993" y="6080859"/>
                </a:cubicBezTo>
                <a:cubicBezTo>
                  <a:pt x="2312813" y="6078011"/>
                  <a:pt x="2310163" y="6076825"/>
                  <a:pt x="2307778" y="6076647"/>
                </a:cubicBezTo>
                <a:lnTo>
                  <a:pt x="2303001" y="6077973"/>
                </a:lnTo>
                <a:lnTo>
                  <a:pt x="2306070" y="6071704"/>
                </a:lnTo>
                <a:cubicBezTo>
                  <a:pt x="2318795" y="6057153"/>
                  <a:pt x="2314553" y="6047454"/>
                  <a:pt x="2297589" y="6047454"/>
                </a:cubicBezTo>
                <a:cubicBezTo>
                  <a:pt x="2293347" y="6047454"/>
                  <a:pt x="2284864" y="6047454"/>
                  <a:pt x="2276383" y="6047454"/>
                </a:cubicBezTo>
                <a:cubicBezTo>
                  <a:pt x="2267900" y="6042603"/>
                  <a:pt x="2255176" y="6042603"/>
                  <a:pt x="2255176" y="6032903"/>
                </a:cubicBezTo>
                <a:cubicBezTo>
                  <a:pt x="2255176" y="6008653"/>
                  <a:pt x="2242451" y="6008653"/>
                  <a:pt x="2229728" y="6008653"/>
                </a:cubicBezTo>
                <a:cubicBezTo>
                  <a:pt x="2212764" y="6008653"/>
                  <a:pt x="2200039" y="6008653"/>
                  <a:pt x="2191556" y="5994103"/>
                </a:cubicBezTo>
                <a:cubicBezTo>
                  <a:pt x="2183075" y="5984403"/>
                  <a:pt x="2166109" y="5984403"/>
                  <a:pt x="2153385" y="5994103"/>
                </a:cubicBezTo>
                <a:cubicBezTo>
                  <a:pt x="2136420" y="6008653"/>
                  <a:pt x="2115214" y="5998953"/>
                  <a:pt x="2094008" y="5998953"/>
                </a:cubicBezTo>
                <a:cubicBezTo>
                  <a:pt x="2089767" y="5998953"/>
                  <a:pt x="2089767" y="5994103"/>
                  <a:pt x="2085525" y="5994103"/>
                </a:cubicBezTo>
                <a:cubicBezTo>
                  <a:pt x="2081284" y="5984403"/>
                  <a:pt x="2085525" y="5979552"/>
                  <a:pt x="2089767" y="5979552"/>
                </a:cubicBezTo>
                <a:cubicBezTo>
                  <a:pt x="2102490" y="5979552"/>
                  <a:pt x="2110973" y="5979552"/>
                  <a:pt x="2115214" y="5969853"/>
                </a:cubicBezTo>
                <a:cubicBezTo>
                  <a:pt x="2127937" y="5955302"/>
                  <a:pt x="2123696" y="5945603"/>
                  <a:pt x="2123696" y="5935902"/>
                </a:cubicBezTo>
                <a:cubicBezTo>
                  <a:pt x="2110973" y="5935902"/>
                  <a:pt x="2098250" y="5931052"/>
                  <a:pt x="2081284" y="5931052"/>
                </a:cubicBezTo>
                <a:cubicBezTo>
                  <a:pt x="2089767" y="5926202"/>
                  <a:pt x="2094008" y="5926202"/>
                  <a:pt x="2098250" y="5926202"/>
                </a:cubicBezTo>
                <a:cubicBezTo>
                  <a:pt x="2110973" y="5926202"/>
                  <a:pt x="2123696" y="5921351"/>
                  <a:pt x="2136420" y="5926202"/>
                </a:cubicBezTo>
                <a:cubicBezTo>
                  <a:pt x="2153385" y="5931052"/>
                  <a:pt x="2157627" y="5916502"/>
                  <a:pt x="2174592" y="5911652"/>
                </a:cubicBezTo>
                <a:cubicBezTo>
                  <a:pt x="2191556" y="5906802"/>
                  <a:pt x="2191556" y="5901952"/>
                  <a:pt x="2183075" y="5882551"/>
                </a:cubicBezTo>
                <a:cubicBezTo>
                  <a:pt x="2178833" y="5868002"/>
                  <a:pt x="2170351" y="5863151"/>
                  <a:pt x="2161868" y="5868002"/>
                </a:cubicBezTo>
                <a:cubicBezTo>
                  <a:pt x="2149145" y="5877702"/>
                  <a:pt x="2136420" y="5872851"/>
                  <a:pt x="2127937" y="5872851"/>
                </a:cubicBezTo>
                <a:cubicBezTo>
                  <a:pt x="2102490" y="5877702"/>
                  <a:pt x="2081284" y="5868002"/>
                  <a:pt x="2055837" y="5882551"/>
                </a:cubicBezTo>
                <a:cubicBezTo>
                  <a:pt x="2055837" y="5882551"/>
                  <a:pt x="2051595" y="5882551"/>
                  <a:pt x="2047354" y="5877702"/>
                </a:cubicBezTo>
                <a:cubicBezTo>
                  <a:pt x="2026148" y="5868002"/>
                  <a:pt x="2009182" y="5868002"/>
                  <a:pt x="1987976" y="5868002"/>
                </a:cubicBezTo>
                <a:lnTo>
                  <a:pt x="1953832" y="5861494"/>
                </a:lnTo>
                <a:lnTo>
                  <a:pt x="1965665" y="5858291"/>
                </a:lnTo>
                <a:cubicBezTo>
                  <a:pt x="1972554" y="5854969"/>
                  <a:pt x="1978914" y="5851173"/>
                  <a:pt x="1985274" y="5849274"/>
                </a:cubicBezTo>
                <a:cubicBezTo>
                  <a:pt x="1987395" y="5849274"/>
                  <a:pt x="1989514" y="5847376"/>
                  <a:pt x="1991104" y="5845003"/>
                </a:cubicBezTo>
                <a:lnTo>
                  <a:pt x="1991786" y="5843171"/>
                </a:lnTo>
                <a:lnTo>
                  <a:pt x="1995929" y="5842539"/>
                </a:lnTo>
                <a:cubicBezTo>
                  <a:pt x="1998580" y="5841327"/>
                  <a:pt x="2000700" y="5838901"/>
                  <a:pt x="2000700" y="5834051"/>
                </a:cubicBezTo>
                <a:cubicBezTo>
                  <a:pt x="1996459" y="5814651"/>
                  <a:pt x="2013424" y="5814651"/>
                  <a:pt x="2021906" y="5814651"/>
                </a:cubicBezTo>
                <a:cubicBezTo>
                  <a:pt x="2038871" y="5814651"/>
                  <a:pt x="2055837" y="5814651"/>
                  <a:pt x="2072801" y="5814651"/>
                </a:cubicBezTo>
                <a:cubicBezTo>
                  <a:pt x="2085525" y="5814651"/>
                  <a:pt x="2098250" y="5809801"/>
                  <a:pt x="2110973" y="5804950"/>
                </a:cubicBezTo>
                <a:cubicBezTo>
                  <a:pt x="2106731" y="5795251"/>
                  <a:pt x="2098250" y="5790401"/>
                  <a:pt x="2089767" y="5790401"/>
                </a:cubicBezTo>
                <a:cubicBezTo>
                  <a:pt x="2055837" y="5790401"/>
                  <a:pt x="2021906" y="5800101"/>
                  <a:pt x="1987976" y="5785551"/>
                </a:cubicBezTo>
                <a:cubicBezTo>
                  <a:pt x="1932840" y="5785551"/>
                  <a:pt x="1877704" y="5785551"/>
                  <a:pt x="1826809" y="5785551"/>
                </a:cubicBezTo>
                <a:cubicBezTo>
                  <a:pt x="1818326" y="5785551"/>
                  <a:pt x="1814085" y="5800101"/>
                  <a:pt x="1805602" y="5790401"/>
                </a:cubicBezTo>
                <a:cubicBezTo>
                  <a:pt x="1792877" y="5775851"/>
                  <a:pt x="1775913" y="5785551"/>
                  <a:pt x="1763190" y="5785551"/>
                </a:cubicBezTo>
                <a:cubicBezTo>
                  <a:pt x="1750466" y="5785551"/>
                  <a:pt x="1733501" y="5780700"/>
                  <a:pt x="1720777" y="5790401"/>
                </a:cubicBezTo>
                <a:cubicBezTo>
                  <a:pt x="1712294" y="5795251"/>
                  <a:pt x="1699571" y="5790401"/>
                  <a:pt x="1691088" y="5790401"/>
                </a:cubicBezTo>
                <a:cubicBezTo>
                  <a:pt x="1669882" y="5780700"/>
                  <a:pt x="1644434" y="5775851"/>
                  <a:pt x="1618987" y="5775851"/>
                </a:cubicBezTo>
                <a:cubicBezTo>
                  <a:pt x="1610504" y="5775851"/>
                  <a:pt x="1606263" y="5785551"/>
                  <a:pt x="1602021" y="5785551"/>
                </a:cubicBezTo>
                <a:cubicBezTo>
                  <a:pt x="1593539" y="5780700"/>
                  <a:pt x="1585057" y="5775851"/>
                  <a:pt x="1576574" y="5775851"/>
                </a:cubicBezTo>
                <a:cubicBezTo>
                  <a:pt x="1525678" y="5775851"/>
                  <a:pt x="1479025" y="5775851"/>
                  <a:pt x="1428130" y="5775851"/>
                </a:cubicBezTo>
                <a:cubicBezTo>
                  <a:pt x="1404802" y="5778275"/>
                  <a:pt x="1381475" y="5777063"/>
                  <a:pt x="1357618" y="5775244"/>
                </a:cubicBezTo>
                <a:lnTo>
                  <a:pt x="1317117" y="5772911"/>
                </a:lnTo>
                <a:lnTo>
                  <a:pt x="1318325" y="5772719"/>
                </a:lnTo>
                <a:cubicBezTo>
                  <a:pt x="1335291" y="5769821"/>
                  <a:pt x="1356498" y="5772719"/>
                  <a:pt x="1373462" y="5772719"/>
                </a:cubicBezTo>
                <a:cubicBezTo>
                  <a:pt x="1386185" y="5772719"/>
                  <a:pt x="1394668" y="5775617"/>
                  <a:pt x="1407392" y="5769821"/>
                </a:cubicBezTo>
                <a:cubicBezTo>
                  <a:pt x="1407392" y="5766924"/>
                  <a:pt x="1415875" y="5769821"/>
                  <a:pt x="1420116" y="5766924"/>
                </a:cubicBezTo>
                <a:cubicBezTo>
                  <a:pt x="1437080" y="5764026"/>
                  <a:pt x="1454046" y="5781413"/>
                  <a:pt x="1471012" y="5766924"/>
                </a:cubicBezTo>
                <a:cubicBezTo>
                  <a:pt x="1487976" y="5766924"/>
                  <a:pt x="1504941" y="5766924"/>
                  <a:pt x="1526148" y="5766924"/>
                </a:cubicBezTo>
                <a:cubicBezTo>
                  <a:pt x="1543112" y="5766924"/>
                  <a:pt x="1560077" y="5769821"/>
                  <a:pt x="1581284" y="5766924"/>
                </a:cubicBezTo>
                <a:cubicBezTo>
                  <a:pt x="1589767" y="5766924"/>
                  <a:pt x="1602490" y="5772719"/>
                  <a:pt x="1606731" y="5761128"/>
                </a:cubicBezTo>
                <a:cubicBezTo>
                  <a:pt x="1619455" y="5758230"/>
                  <a:pt x="1632179" y="5755332"/>
                  <a:pt x="1644903" y="5761128"/>
                </a:cubicBezTo>
                <a:cubicBezTo>
                  <a:pt x="1649145" y="5764026"/>
                  <a:pt x="1657627" y="5764026"/>
                  <a:pt x="1661868" y="5761128"/>
                </a:cubicBezTo>
                <a:cubicBezTo>
                  <a:pt x="1678832" y="5758230"/>
                  <a:pt x="1691557" y="5758230"/>
                  <a:pt x="1708522" y="5764026"/>
                </a:cubicBezTo>
                <a:cubicBezTo>
                  <a:pt x="1712764" y="5764026"/>
                  <a:pt x="1721245" y="5764026"/>
                  <a:pt x="1725487" y="5755332"/>
                </a:cubicBezTo>
                <a:cubicBezTo>
                  <a:pt x="1725487" y="5752434"/>
                  <a:pt x="1738210" y="5755332"/>
                  <a:pt x="1742451" y="5755332"/>
                </a:cubicBezTo>
                <a:cubicBezTo>
                  <a:pt x="1742451" y="5752434"/>
                  <a:pt x="1746693" y="5749537"/>
                  <a:pt x="1746693" y="5749537"/>
                </a:cubicBezTo>
                <a:cubicBezTo>
                  <a:pt x="1763658" y="5749537"/>
                  <a:pt x="1780623" y="5749537"/>
                  <a:pt x="1801829" y="5749537"/>
                </a:cubicBezTo>
                <a:cubicBezTo>
                  <a:pt x="1801829" y="5749537"/>
                  <a:pt x="1801829" y="5752434"/>
                  <a:pt x="1801829" y="5755332"/>
                </a:cubicBezTo>
                <a:cubicBezTo>
                  <a:pt x="1835760" y="5755332"/>
                  <a:pt x="1873931" y="5755332"/>
                  <a:pt x="1907861" y="5755332"/>
                </a:cubicBezTo>
                <a:cubicBezTo>
                  <a:pt x="1916343" y="5749537"/>
                  <a:pt x="1924826" y="5749537"/>
                  <a:pt x="1933309" y="5755332"/>
                </a:cubicBezTo>
                <a:cubicBezTo>
                  <a:pt x="1967239" y="5755332"/>
                  <a:pt x="1996928" y="5746639"/>
                  <a:pt x="2030858" y="5749537"/>
                </a:cubicBezTo>
                <a:cubicBezTo>
                  <a:pt x="2030858" y="5746639"/>
                  <a:pt x="2030858" y="5743741"/>
                  <a:pt x="2030858" y="5740843"/>
                </a:cubicBezTo>
                <a:cubicBezTo>
                  <a:pt x="2030858" y="5737945"/>
                  <a:pt x="2030858" y="5737945"/>
                  <a:pt x="2035098" y="5737945"/>
                </a:cubicBezTo>
                <a:cubicBezTo>
                  <a:pt x="2039340" y="5735047"/>
                  <a:pt x="2043581" y="5737945"/>
                  <a:pt x="2043581" y="5740843"/>
                </a:cubicBezTo>
                <a:cubicBezTo>
                  <a:pt x="2069030" y="5740843"/>
                  <a:pt x="2098717" y="5740843"/>
                  <a:pt x="2124166" y="5740843"/>
                </a:cubicBezTo>
                <a:cubicBezTo>
                  <a:pt x="2128407" y="5743741"/>
                  <a:pt x="2141130" y="5737945"/>
                  <a:pt x="2141130" y="5746639"/>
                </a:cubicBezTo>
                <a:cubicBezTo>
                  <a:pt x="2153853" y="5746639"/>
                  <a:pt x="2162336" y="5746639"/>
                  <a:pt x="2170819" y="5746639"/>
                </a:cubicBezTo>
                <a:cubicBezTo>
                  <a:pt x="2183543" y="5746639"/>
                  <a:pt x="2196268" y="5743741"/>
                  <a:pt x="2200508" y="5735047"/>
                </a:cubicBezTo>
                <a:cubicBezTo>
                  <a:pt x="2204749" y="5732149"/>
                  <a:pt x="2208991" y="5732149"/>
                  <a:pt x="2213231" y="5732149"/>
                </a:cubicBezTo>
                <a:cubicBezTo>
                  <a:pt x="2217473" y="5732149"/>
                  <a:pt x="2221714" y="5732149"/>
                  <a:pt x="2230197" y="5732149"/>
                </a:cubicBezTo>
                <a:cubicBezTo>
                  <a:pt x="2234438" y="5732149"/>
                  <a:pt x="2234438" y="5729252"/>
                  <a:pt x="2234438" y="5729252"/>
                </a:cubicBezTo>
                <a:cubicBezTo>
                  <a:pt x="2234438" y="5726354"/>
                  <a:pt x="2234438" y="5723456"/>
                  <a:pt x="2230197" y="5723456"/>
                </a:cubicBezTo>
                <a:cubicBezTo>
                  <a:pt x="2213231" y="5726354"/>
                  <a:pt x="2196268" y="5717660"/>
                  <a:pt x="2179302" y="5717660"/>
                </a:cubicBezTo>
                <a:cubicBezTo>
                  <a:pt x="2170819" y="5720558"/>
                  <a:pt x="2166578" y="5717660"/>
                  <a:pt x="2166578" y="5711865"/>
                </a:cubicBezTo>
                <a:cubicBezTo>
                  <a:pt x="2153853" y="5708967"/>
                  <a:pt x="2145372" y="5700273"/>
                  <a:pt x="2128407" y="5700273"/>
                </a:cubicBezTo>
                <a:cubicBezTo>
                  <a:pt x="2128407" y="5706069"/>
                  <a:pt x="2124166" y="5706069"/>
                  <a:pt x="2119924" y="5703171"/>
                </a:cubicBezTo>
                <a:cubicBezTo>
                  <a:pt x="2115683" y="5703171"/>
                  <a:pt x="2111441" y="5700273"/>
                  <a:pt x="2111441" y="5697375"/>
                </a:cubicBezTo>
                <a:cubicBezTo>
                  <a:pt x="2107200" y="5685784"/>
                  <a:pt x="2090235" y="5679988"/>
                  <a:pt x="2073271" y="5682886"/>
                </a:cubicBezTo>
                <a:cubicBezTo>
                  <a:pt x="2064788" y="5688682"/>
                  <a:pt x="2052064" y="5685784"/>
                  <a:pt x="2043581" y="5691580"/>
                </a:cubicBezTo>
                <a:cubicBezTo>
                  <a:pt x="2043581" y="5691580"/>
                  <a:pt x="2039340" y="5691580"/>
                  <a:pt x="2039340" y="5688682"/>
                </a:cubicBezTo>
                <a:cubicBezTo>
                  <a:pt x="2026616" y="5688682"/>
                  <a:pt x="2018134" y="5685784"/>
                  <a:pt x="2009652" y="5688682"/>
                </a:cubicBezTo>
                <a:cubicBezTo>
                  <a:pt x="1988445" y="5688682"/>
                  <a:pt x="1967239" y="5682886"/>
                  <a:pt x="1950274" y="5697375"/>
                </a:cubicBezTo>
                <a:cubicBezTo>
                  <a:pt x="1946033" y="5694477"/>
                  <a:pt x="1946033" y="5691580"/>
                  <a:pt x="1946033" y="5691580"/>
                </a:cubicBezTo>
                <a:cubicBezTo>
                  <a:pt x="1950274" y="5682886"/>
                  <a:pt x="1941791" y="5674193"/>
                  <a:pt x="1937550" y="5665499"/>
                </a:cubicBezTo>
                <a:cubicBezTo>
                  <a:pt x="1933309" y="5662601"/>
                  <a:pt x="1916343" y="5665499"/>
                  <a:pt x="1907861" y="5665499"/>
                </a:cubicBezTo>
                <a:cubicBezTo>
                  <a:pt x="1916343" y="5677090"/>
                  <a:pt x="1916343" y="5677090"/>
                  <a:pt x="1899378" y="5677090"/>
                </a:cubicBezTo>
                <a:cubicBezTo>
                  <a:pt x="1886655" y="5677090"/>
                  <a:pt x="1886655" y="5677090"/>
                  <a:pt x="1873931" y="5688682"/>
                </a:cubicBezTo>
                <a:cubicBezTo>
                  <a:pt x="1873931" y="5691580"/>
                  <a:pt x="1869689" y="5691580"/>
                  <a:pt x="1865448" y="5691580"/>
                </a:cubicBezTo>
                <a:cubicBezTo>
                  <a:pt x="1861207" y="5691580"/>
                  <a:pt x="1852725" y="5691580"/>
                  <a:pt x="1848483" y="5691580"/>
                </a:cubicBezTo>
                <a:cubicBezTo>
                  <a:pt x="1840001" y="5691580"/>
                  <a:pt x="1835760" y="5691580"/>
                  <a:pt x="1831519" y="5691580"/>
                </a:cubicBezTo>
                <a:cubicBezTo>
                  <a:pt x="1823036" y="5691580"/>
                  <a:pt x="1823036" y="5691580"/>
                  <a:pt x="1823036" y="5697375"/>
                </a:cubicBezTo>
                <a:cubicBezTo>
                  <a:pt x="1818795" y="5703171"/>
                  <a:pt x="1823036" y="5708967"/>
                  <a:pt x="1818795" y="5714762"/>
                </a:cubicBezTo>
                <a:cubicBezTo>
                  <a:pt x="1814553" y="5714762"/>
                  <a:pt x="1806070" y="5714762"/>
                  <a:pt x="1801829" y="5714762"/>
                </a:cubicBezTo>
                <a:cubicBezTo>
                  <a:pt x="1793346" y="5711865"/>
                  <a:pt x="1797588" y="5708967"/>
                  <a:pt x="1797588" y="5706069"/>
                </a:cubicBezTo>
                <a:cubicBezTo>
                  <a:pt x="1784864" y="5703171"/>
                  <a:pt x="1776383" y="5694477"/>
                  <a:pt x="1763658" y="5697375"/>
                </a:cubicBezTo>
                <a:cubicBezTo>
                  <a:pt x="1763658" y="5700273"/>
                  <a:pt x="1759417" y="5700273"/>
                  <a:pt x="1755176" y="5700273"/>
                </a:cubicBezTo>
                <a:cubicBezTo>
                  <a:pt x="1750934" y="5700273"/>
                  <a:pt x="1742451" y="5700273"/>
                  <a:pt x="1738210" y="5700273"/>
                </a:cubicBezTo>
                <a:cubicBezTo>
                  <a:pt x="1738210" y="5706069"/>
                  <a:pt x="1733968" y="5706069"/>
                  <a:pt x="1729728" y="5706069"/>
                </a:cubicBezTo>
                <a:cubicBezTo>
                  <a:pt x="1721245" y="5703171"/>
                  <a:pt x="1725487" y="5700273"/>
                  <a:pt x="1725487" y="5697375"/>
                </a:cubicBezTo>
                <a:cubicBezTo>
                  <a:pt x="1721245" y="5697375"/>
                  <a:pt x="1721245" y="5697375"/>
                  <a:pt x="1721245" y="5697375"/>
                </a:cubicBezTo>
                <a:cubicBezTo>
                  <a:pt x="1704281" y="5697375"/>
                  <a:pt x="1695798" y="5711865"/>
                  <a:pt x="1683074" y="5703171"/>
                </a:cubicBezTo>
                <a:cubicBezTo>
                  <a:pt x="1666109" y="5697375"/>
                  <a:pt x="1649145" y="5706069"/>
                  <a:pt x="1640662" y="5697375"/>
                </a:cubicBezTo>
                <a:cubicBezTo>
                  <a:pt x="1627937" y="5697375"/>
                  <a:pt x="1610973" y="5694477"/>
                  <a:pt x="1598250" y="5700273"/>
                </a:cubicBezTo>
                <a:cubicBezTo>
                  <a:pt x="1581284" y="5703171"/>
                  <a:pt x="1564318" y="5700273"/>
                  <a:pt x="1547354" y="5700273"/>
                </a:cubicBezTo>
                <a:cubicBezTo>
                  <a:pt x="1547354" y="5700273"/>
                  <a:pt x="1543112" y="5700273"/>
                  <a:pt x="1543112" y="5700273"/>
                </a:cubicBezTo>
                <a:cubicBezTo>
                  <a:pt x="1543112" y="5697375"/>
                  <a:pt x="1538871" y="5700273"/>
                  <a:pt x="1543112" y="5703171"/>
                </a:cubicBezTo>
                <a:cubicBezTo>
                  <a:pt x="1543112" y="5706069"/>
                  <a:pt x="1547354" y="5708967"/>
                  <a:pt x="1555835" y="5708967"/>
                </a:cubicBezTo>
                <a:cubicBezTo>
                  <a:pt x="1564318" y="5708967"/>
                  <a:pt x="1568560" y="5711865"/>
                  <a:pt x="1564318" y="5714762"/>
                </a:cubicBezTo>
                <a:cubicBezTo>
                  <a:pt x="1564318" y="5720558"/>
                  <a:pt x="1555835" y="5717660"/>
                  <a:pt x="1551595" y="5717660"/>
                </a:cubicBezTo>
                <a:cubicBezTo>
                  <a:pt x="1555835" y="5729252"/>
                  <a:pt x="1568560" y="5729252"/>
                  <a:pt x="1581284" y="5726354"/>
                </a:cubicBezTo>
                <a:cubicBezTo>
                  <a:pt x="1585525" y="5729252"/>
                  <a:pt x="1589767" y="5726354"/>
                  <a:pt x="1594008" y="5732149"/>
                </a:cubicBezTo>
                <a:cubicBezTo>
                  <a:pt x="1594008" y="5737945"/>
                  <a:pt x="1585525" y="5735047"/>
                  <a:pt x="1581284" y="5737945"/>
                </a:cubicBezTo>
                <a:cubicBezTo>
                  <a:pt x="1568560" y="5737945"/>
                  <a:pt x="1555835" y="5749537"/>
                  <a:pt x="1551595" y="5732149"/>
                </a:cubicBezTo>
                <a:cubicBezTo>
                  <a:pt x="1551595" y="5732149"/>
                  <a:pt x="1543112" y="5732149"/>
                  <a:pt x="1543112" y="5732149"/>
                </a:cubicBezTo>
                <a:cubicBezTo>
                  <a:pt x="1521906" y="5743741"/>
                  <a:pt x="1521906" y="5743741"/>
                  <a:pt x="1496458" y="5737945"/>
                </a:cubicBezTo>
                <a:cubicBezTo>
                  <a:pt x="1487976" y="5735047"/>
                  <a:pt x="1475253" y="5737945"/>
                  <a:pt x="1466770" y="5732149"/>
                </a:cubicBezTo>
                <a:cubicBezTo>
                  <a:pt x="1466770" y="5732149"/>
                  <a:pt x="1466770" y="5732149"/>
                  <a:pt x="1462529" y="5732149"/>
                </a:cubicBezTo>
                <a:cubicBezTo>
                  <a:pt x="1445563" y="5740843"/>
                  <a:pt x="1445563" y="5737945"/>
                  <a:pt x="1428598" y="5737945"/>
                </a:cubicBezTo>
                <a:cubicBezTo>
                  <a:pt x="1420116" y="5737945"/>
                  <a:pt x="1412693" y="5735772"/>
                  <a:pt x="1405272" y="5733237"/>
                </a:cubicBezTo>
                <a:lnTo>
                  <a:pt x="1388855" y="5728393"/>
                </a:lnTo>
                <a:lnTo>
                  <a:pt x="1394598" y="5725988"/>
                </a:lnTo>
                <a:cubicBezTo>
                  <a:pt x="1396719" y="5725100"/>
                  <a:pt x="1398840" y="5723324"/>
                  <a:pt x="1400960" y="5717995"/>
                </a:cubicBezTo>
                <a:cubicBezTo>
                  <a:pt x="1405202" y="5710892"/>
                  <a:pt x="1417925" y="5721548"/>
                  <a:pt x="1426407" y="5710892"/>
                </a:cubicBezTo>
                <a:cubicBezTo>
                  <a:pt x="1422166" y="5703788"/>
                  <a:pt x="1413683" y="5693132"/>
                  <a:pt x="1400960" y="5693132"/>
                </a:cubicBezTo>
                <a:cubicBezTo>
                  <a:pt x="1388236" y="5696683"/>
                  <a:pt x="1383995" y="5689580"/>
                  <a:pt x="1379753" y="5682476"/>
                </a:cubicBezTo>
                <a:cubicBezTo>
                  <a:pt x="1379753" y="5678923"/>
                  <a:pt x="1375512" y="5675371"/>
                  <a:pt x="1371270" y="5678923"/>
                </a:cubicBezTo>
                <a:cubicBezTo>
                  <a:pt x="1367029" y="5682476"/>
                  <a:pt x="1358547" y="5682476"/>
                  <a:pt x="1350064" y="5686028"/>
                </a:cubicBezTo>
                <a:cubicBezTo>
                  <a:pt x="1341583" y="5686028"/>
                  <a:pt x="1350064" y="5693132"/>
                  <a:pt x="1345824" y="5700236"/>
                </a:cubicBezTo>
                <a:cubicBezTo>
                  <a:pt x="1345824" y="5703788"/>
                  <a:pt x="1345824" y="5703788"/>
                  <a:pt x="1341583" y="5703788"/>
                </a:cubicBezTo>
                <a:cubicBezTo>
                  <a:pt x="1341583" y="5696683"/>
                  <a:pt x="1341583" y="5693132"/>
                  <a:pt x="1341583" y="5686028"/>
                </a:cubicBezTo>
                <a:cubicBezTo>
                  <a:pt x="1341583" y="5682476"/>
                  <a:pt x="1341583" y="5678923"/>
                  <a:pt x="1333100" y="5678923"/>
                </a:cubicBezTo>
                <a:cubicBezTo>
                  <a:pt x="1324617" y="5678923"/>
                  <a:pt x="1311893" y="5668268"/>
                  <a:pt x="1299170" y="5675371"/>
                </a:cubicBezTo>
                <a:cubicBezTo>
                  <a:pt x="1299170" y="5675371"/>
                  <a:pt x="1303411" y="5671819"/>
                  <a:pt x="1299170" y="5671819"/>
                </a:cubicBezTo>
                <a:lnTo>
                  <a:pt x="1298563" y="5672327"/>
                </a:lnTo>
                <a:lnTo>
                  <a:pt x="1294928" y="5654059"/>
                </a:lnTo>
                <a:cubicBezTo>
                  <a:pt x="1286446" y="5646956"/>
                  <a:pt x="1277964" y="5639851"/>
                  <a:pt x="1277964" y="5629195"/>
                </a:cubicBezTo>
                <a:cubicBezTo>
                  <a:pt x="1290687" y="5629195"/>
                  <a:pt x="1307651" y="5632747"/>
                  <a:pt x="1316134" y="5625643"/>
                </a:cubicBezTo>
                <a:cubicBezTo>
                  <a:pt x="1328858" y="5622092"/>
                  <a:pt x="1341583" y="5622092"/>
                  <a:pt x="1354306" y="5622092"/>
                </a:cubicBezTo>
                <a:cubicBezTo>
                  <a:pt x="1371270" y="5625643"/>
                  <a:pt x="1383995" y="5632747"/>
                  <a:pt x="1400960" y="5622092"/>
                </a:cubicBezTo>
                <a:cubicBezTo>
                  <a:pt x="1405202" y="5622092"/>
                  <a:pt x="1409442" y="5625643"/>
                  <a:pt x="1413683" y="5625643"/>
                </a:cubicBezTo>
                <a:cubicBezTo>
                  <a:pt x="1430648" y="5629195"/>
                  <a:pt x="1447614" y="5632747"/>
                  <a:pt x="1464579" y="5625643"/>
                </a:cubicBezTo>
                <a:cubicBezTo>
                  <a:pt x="1468820" y="5622092"/>
                  <a:pt x="1473061" y="5622092"/>
                  <a:pt x="1473061" y="5622092"/>
                </a:cubicBezTo>
                <a:cubicBezTo>
                  <a:pt x="1485784" y="5632747"/>
                  <a:pt x="1498509" y="5629195"/>
                  <a:pt x="1511233" y="5629195"/>
                </a:cubicBezTo>
                <a:cubicBezTo>
                  <a:pt x="1536680" y="5629195"/>
                  <a:pt x="1562128" y="5629195"/>
                  <a:pt x="1587576" y="5629195"/>
                </a:cubicBezTo>
                <a:cubicBezTo>
                  <a:pt x="1596058" y="5629195"/>
                  <a:pt x="1604540" y="5625643"/>
                  <a:pt x="1608781" y="5629195"/>
                </a:cubicBezTo>
                <a:cubicBezTo>
                  <a:pt x="1617264" y="5636299"/>
                  <a:pt x="1625747" y="5632747"/>
                  <a:pt x="1634230" y="5629195"/>
                </a:cubicBezTo>
                <a:cubicBezTo>
                  <a:pt x="1646954" y="5622092"/>
                  <a:pt x="1668159" y="5622092"/>
                  <a:pt x="1680883" y="5632747"/>
                </a:cubicBezTo>
                <a:cubicBezTo>
                  <a:pt x="1693607" y="5643404"/>
                  <a:pt x="1706331" y="5639851"/>
                  <a:pt x="1719055" y="5632747"/>
                </a:cubicBezTo>
                <a:cubicBezTo>
                  <a:pt x="1731778" y="5629195"/>
                  <a:pt x="1744502" y="5622092"/>
                  <a:pt x="1757226" y="5632747"/>
                </a:cubicBezTo>
                <a:cubicBezTo>
                  <a:pt x="1757226" y="5636299"/>
                  <a:pt x="1765709" y="5632747"/>
                  <a:pt x="1769949" y="5632747"/>
                </a:cubicBezTo>
                <a:cubicBezTo>
                  <a:pt x="1791155" y="5632747"/>
                  <a:pt x="1812363" y="5632747"/>
                  <a:pt x="1833568" y="5629195"/>
                </a:cubicBezTo>
                <a:cubicBezTo>
                  <a:pt x="1842051" y="5625643"/>
                  <a:pt x="1846292" y="5625643"/>
                  <a:pt x="1846292" y="5618539"/>
                </a:cubicBezTo>
                <a:cubicBezTo>
                  <a:pt x="1846292" y="5614987"/>
                  <a:pt x="1842051" y="5607883"/>
                  <a:pt x="1850533" y="5607883"/>
                </a:cubicBezTo>
                <a:cubicBezTo>
                  <a:pt x="1867499" y="5604331"/>
                  <a:pt x="1880223" y="5593675"/>
                  <a:pt x="1897188" y="5593675"/>
                </a:cubicBezTo>
                <a:cubicBezTo>
                  <a:pt x="1914152" y="5593675"/>
                  <a:pt x="1914152" y="5590123"/>
                  <a:pt x="1931118" y="5600780"/>
                </a:cubicBezTo>
                <a:cubicBezTo>
                  <a:pt x="1935359" y="5600780"/>
                  <a:pt x="1935359" y="5600780"/>
                  <a:pt x="1935359" y="5600780"/>
                </a:cubicBezTo>
                <a:cubicBezTo>
                  <a:pt x="1943842" y="5593675"/>
                  <a:pt x="1956565" y="5597227"/>
                  <a:pt x="1965047" y="5593675"/>
                </a:cubicBezTo>
                <a:cubicBezTo>
                  <a:pt x="1990495" y="5586571"/>
                  <a:pt x="1990495" y="5586571"/>
                  <a:pt x="2011701" y="5600780"/>
                </a:cubicBezTo>
                <a:cubicBezTo>
                  <a:pt x="2011701" y="5600780"/>
                  <a:pt x="2020184" y="5600780"/>
                  <a:pt x="2020184" y="5600780"/>
                </a:cubicBezTo>
                <a:cubicBezTo>
                  <a:pt x="2024425" y="5579466"/>
                  <a:pt x="2037149" y="5593675"/>
                  <a:pt x="2049873" y="5593675"/>
                </a:cubicBezTo>
                <a:cubicBezTo>
                  <a:pt x="2054115" y="5597227"/>
                  <a:pt x="2062597" y="5593675"/>
                  <a:pt x="2062597" y="5600780"/>
                </a:cubicBezTo>
                <a:cubicBezTo>
                  <a:pt x="2058356" y="5607883"/>
                  <a:pt x="2054115" y="5604331"/>
                  <a:pt x="2049873" y="5607883"/>
                </a:cubicBezTo>
                <a:cubicBezTo>
                  <a:pt x="2037149" y="5604331"/>
                  <a:pt x="2024425" y="5604331"/>
                  <a:pt x="2020184" y="5618539"/>
                </a:cubicBezTo>
                <a:cubicBezTo>
                  <a:pt x="2024425" y="5618539"/>
                  <a:pt x="2032907" y="5614987"/>
                  <a:pt x="2032907" y="5622092"/>
                </a:cubicBezTo>
                <a:cubicBezTo>
                  <a:pt x="2037149" y="5625643"/>
                  <a:pt x="2032907" y="5629195"/>
                  <a:pt x="2024425" y="5629195"/>
                </a:cubicBezTo>
                <a:cubicBezTo>
                  <a:pt x="2015943" y="5629195"/>
                  <a:pt x="2011701" y="5632747"/>
                  <a:pt x="2011701" y="5636299"/>
                </a:cubicBezTo>
                <a:cubicBezTo>
                  <a:pt x="2007460" y="5639851"/>
                  <a:pt x="2011701" y="5643404"/>
                  <a:pt x="2011701" y="5639851"/>
                </a:cubicBezTo>
                <a:cubicBezTo>
                  <a:pt x="2011701" y="5639851"/>
                  <a:pt x="2015943" y="5639851"/>
                  <a:pt x="2015943" y="5639851"/>
                </a:cubicBezTo>
                <a:cubicBezTo>
                  <a:pt x="2032907" y="5639851"/>
                  <a:pt x="2049873" y="5636299"/>
                  <a:pt x="2066839" y="5639851"/>
                </a:cubicBezTo>
                <a:cubicBezTo>
                  <a:pt x="2079562" y="5646956"/>
                  <a:pt x="2096526" y="5643404"/>
                  <a:pt x="2109251" y="5643404"/>
                </a:cubicBezTo>
                <a:cubicBezTo>
                  <a:pt x="2117734" y="5632747"/>
                  <a:pt x="2134698" y="5643404"/>
                  <a:pt x="2151663" y="5636299"/>
                </a:cubicBezTo>
                <a:cubicBezTo>
                  <a:pt x="2164387" y="5625643"/>
                  <a:pt x="2172870" y="5643404"/>
                  <a:pt x="2189834" y="5643404"/>
                </a:cubicBezTo>
                <a:cubicBezTo>
                  <a:pt x="2189834" y="5643404"/>
                  <a:pt x="2189834" y="5643404"/>
                  <a:pt x="2194076" y="5643404"/>
                </a:cubicBezTo>
                <a:cubicBezTo>
                  <a:pt x="2194076" y="5639851"/>
                  <a:pt x="2189834" y="5636299"/>
                  <a:pt x="2198317" y="5632747"/>
                </a:cubicBezTo>
                <a:cubicBezTo>
                  <a:pt x="2202558" y="5632747"/>
                  <a:pt x="2206799" y="5632747"/>
                  <a:pt x="2206799" y="5639851"/>
                </a:cubicBezTo>
                <a:cubicBezTo>
                  <a:pt x="2211040" y="5639851"/>
                  <a:pt x="2219523" y="5639851"/>
                  <a:pt x="2223765" y="5639851"/>
                </a:cubicBezTo>
                <a:cubicBezTo>
                  <a:pt x="2228006" y="5639851"/>
                  <a:pt x="2232247" y="5639851"/>
                  <a:pt x="2232247" y="5643404"/>
                </a:cubicBezTo>
                <a:cubicBezTo>
                  <a:pt x="2244972" y="5646956"/>
                  <a:pt x="2253453" y="5636299"/>
                  <a:pt x="2266177" y="5632747"/>
                </a:cubicBezTo>
                <a:cubicBezTo>
                  <a:pt x="2266177" y="5629195"/>
                  <a:pt x="2261935" y="5625643"/>
                  <a:pt x="2270418" y="5622092"/>
                </a:cubicBezTo>
                <a:cubicBezTo>
                  <a:pt x="2274659" y="5622092"/>
                  <a:pt x="2283142" y="5622092"/>
                  <a:pt x="2287384" y="5622092"/>
                </a:cubicBezTo>
                <a:cubicBezTo>
                  <a:pt x="2291625" y="5629195"/>
                  <a:pt x="2287384" y="5636299"/>
                  <a:pt x="2291625" y="5643404"/>
                </a:cubicBezTo>
                <a:cubicBezTo>
                  <a:pt x="2291625" y="5650507"/>
                  <a:pt x="2291625" y="5650507"/>
                  <a:pt x="2300108" y="5650507"/>
                </a:cubicBezTo>
                <a:cubicBezTo>
                  <a:pt x="2304349" y="5650507"/>
                  <a:pt x="2308590" y="5650507"/>
                  <a:pt x="2317073" y="5650507"/>
                </a:cubicBezTo>
                <a:cubicBezTo>
                  <a:pt x="2321314" y="5650507"/>
                  <a:pt x="2329796" y="5650507"/>
                  <a:pt x="2334037" y="5650507"/>
                </a:cubicBezTo>
                <a:cubicBezTo>
                  <a:pt x="2338279" y="5650507"/>
                  <a:pt x="2342520" y="5650507"/>
                  <a:pt x="2342520" y="5654059"/>
                </a:cubicBezTo>
                <a:cubicBezTo>
                  <a:pt x="2355244" y="5668268"/>
                  <a:pt x="2355244" y="5668268"/>
                  <a:pt x="2367967" y="5668268"/>
                </a:cubicBezTo>
                <a:cubicBezTo>
                  <a:pt x="2384932" y="5668268"/>
                  <a:pt x="2384932" y="5668268"/>
                  <a:pt x="2376450" y="5682476"/>
                </a:cubicBezTo>
                <a:cubicBezTo>
                  <a:pt x="2384932" y="5682476"/>
                  <a:pt x="2401898" y="5686028"/>
                  <a:pt x="2406139" y="5682476"/>
                </a:cubicBezTo>
                <a:cubicBezTo>
                  <a:pt x="2410380" y="5671819"/>
                  <a:pt x="2418863" y="5661164"/>
                  <a:pt x="2414622" y="5650507"/>
                </a:cubicBezTo>
                <a:cubicBezTo>
                  <a:pt x="2414622" y="5650507"/>
                  <a:pt x="2414622" y="5646956"/>
                  <a:pt x="2418863" y="5643404"/>
                </a:cubicBezTo>
                <a:cubicBezTo>
                  <a:pt x="2435828" y="5661164"/>
                  <a:pt x="2457034" y="5654059"/>
                  <a:pt x="2478241" y="5654059"/>
                </a:cubicBezTo>
                <a:cubicBezTo>
                  <a:pt x="2486723" y="5657611"/>
                  <a:pt x="2495206" y="5654059"/>
                  <a:pt x="2507929" y="5654059"/>
                </a:cubicBezTo>
                <a:cubicBezTo>
                  <a:pt x="2507929" y="5650507"/>
                  <a:pt x="2512170" y="5650507"/>
                  <a:pt x="2512170" y="5650507"/>
                </a:cubicBezTo>
                <a:cubicBezTo>
                  <a:pt x="2520653" y="5657611"/>
                  <a:pt x="2533377" y="5654059"/>
                  <a:pt x="2541860" y="5661164"/>
                </a:cubicBezTo>
                <a:cubicBezTo>
                  <a:pt x="2558825" y="5664716"/>
                  <a:pt x="2575789" y="5657611"/>
                  <a:pt x="2580031" y="5643404"/>
                </a:cubicBezTo>
                <a:cubicBezTo>
                  <a:pt x="2580031" y="5639851"/>
                  <a:pt x="2584272" y="5636299"/>
                  <a:pt x="2588513" y="5636299"/>
                </a:cubicBezTo>
                <a:cubicBezTo>
                  <a:pt x="2592755" y="5632747"/>
                  <a:pt x="2596996" y="5632747"/>
                  <a:pt x="2596996" y="5639851"/>
                </a:cubicBezTo>
                <a:cubicBezTo>
                  <a:pt x="2613961" y="5639851"/>
                  <a:pt x="2622443" y="5629195"/>
                  <a:pt x="2635167" y="5625643"/>
                </a:cubicBezTo>
                <a:cubicBezTo>
                  <a:pt x="2635167" y="5618539"/>
                  <a:pt x="2639408" y="5614987"/>
                  <a:pt x="2647891" y="5618539"/>
                </a:cubicBezTo>
                <a:cubicBezTo>
                  <a:pt x="2664857" y="5618539"/>
                  <a:pt x="2681820" y="5607883"/>
                  <a:pt x="2698786" y="5611435"/>
                </a:cubicBezTo>
                <a:cubicBezTo>
                  <a:pt x="2703027" y="5611435"/>
                  <a:pt x="2703027" y="5607883"/>
                  <a:pt x="2703027" y="5604331"/>
                </a:cubicBezTo>
                <a:cubicBezTo>
                  <a:pt x="2703027" y="5604331"/>
                  <a:pt x="2703027" y="5600780"/>
                  <a:pt x="2698786" y="5600780"/>
                </a:cubicBezTo>
                <a:cubicBezTo>
                  <a:pt x="2690303" y="5600780"/>
                  <a:pt x="2686062" y="5600780"/>
                  <a:pt x="2681820" y="5600780"/>
                </a:cubicBezTo>
                <a:cubicBezTo>
                  <a:pt x="2677580" y="5600780"/>
                  <a:pt x="2673338" y="5600780"/>
                  <a:pt x="2669097" y="5597227"/>
                </a:cubicBezTo>
                <a:cubicBezTo>
                  <a:pt x="2664857" y="5586571"/>
                  <a:pt x="2652133" y="5583018"/>
                  <a:pt x="2639408" y="5583018"/>
                </a:cubicBezTo>
                <a:cubicBezTo>
                  <a:pt x="2630925" y="5583018"/>
                  <a:pt x="2622443" y="5583018"/>
                  <a:pt x="2609719" y="5583018"/>
                </a:cubicBezTo>
                <a:cubicBezTo>
                  <a:pt x="2609719" y="5593675"/>
                  <a:pt x="2596996" y="5586571"/>
                  <a:pt x="2592755" y="5590123"/>
                </a:cubicBezTo>
                <a:cubicBezTo>
                  <a:pt x="2567306" y="5590123"/>
                  <a:pt x="2537619" y="5590123"/>
                  <a:pt x="2512170" y="5590123"/>
                </a:cubicBezTo>
                <a:cubicBezTo>
                  <a:pt x="2512170" y="5593675"/>
                  <a:pt x="2507929" y="5597227"/>
                  <a:pt x="2503687" y="5593675"/>
                </a:cubicBezTo>
                <a:cubicBezTo>
                  <a:pt x="2499447" y="5593675"/>
                  <a:pt x="2499447" y="5593675"/>
                  <a:pt x="2499447" y="5590123"/>
                </a:cubicBezTo>
                <a:cubicBezTo>
                  <a:pt x="2499447" y="5586571"/>
                  <a:pt x="2499447" y="5583018"/>
                  <a:pt x="2499447" y="5579466"/>
                </a:cubicBezTo>
                <a:cubicBezTo>
                  <a:pt x="2465517" y="5583018"/>
                  <a:pt x="2435828" y="5572363"/>
                  <a:pt x="2401898" y="5572363"/>
                </a:cubicBezTo>
                <a:cubicBezTo>
                  <a:pt x="2393415" y="5579466"/>
                  <a:pt x="2384932" y="5579466"/>
                  <a:pt x="2376450" y="5572363"/>
                </a:cubicBezTo>
                <a:cubicBezTo>
                  <a:pt x="2342520" y="5572363"/>
                  <a:pt x="2304349" y="5572363"/>
                  <a:pt x="2270418" y="5572363"/>
                </a:cubicBezTo>
                <a:cubicBezTo>
                  <a:pt x="2270418" y="5575915"/>
                  <a:pt x="2270418" y="5579466"/>
                  <a:pt x="2270418" y="5579466"/>
                </a:cubicBezTo>
                <a:cubicBezTo>
                  <a:pt x="2249212" y="5579466"/>
                  <a:pt x="2232247" y="5579466"/>
                  <a:pt x="2215282" y="5579466"/>
                </a:cubicBezTo>
                <a:cubicBezTo>
                  <a:pt x="2215282" y="5579466"/>
                  <a:pt x="2211040" y="5575915"/>
                  <a:pt x="2211040" y="5572363"/>
                </a:cubicBezTo>
                <a:cubicBezTo>
                  <a:pt x="2206799" y="5572363"/>
                  <a:pt x="2194076" y="5575915"/>
                  <a:pt x="2194076" y="5572363"/>
                </a:cubicBezTo>
                <a:cubicBezTo>
                  <a:pt x="2189834" y="5561706"/>
                  <a:pt x="2181353" y="5561706"/>
                  <a:pt x="2177111" y="5561706"/>
                </a:cubicBezTo>
                <a:cubicBezTo>
                  <a:pt x="2160146" y="5568811"/>
                  <a:pt x="2147421" y="5568811"/>
                  <a:pt x="2130457" y="5565259"/>
                </a:cubicBezTo>
                <a:cubicBezTo>
                  <a:pt x="2126216" y="5561706"/>
                  <a:pt x="2117734" y="5561706"/>
                  <a:pt x="2113492" y="5565259"/>
                </a:cubicBezTo>
                <a:cubicBezTo>
                  <a:pt x="2100768" y="5572363"/>
                  <a:pt x="2088044" y="5568811"/>
                  <a:pt x="2075321" y="5565259"/>
                </a:cubicBezTo>
                <a:cubicBezTo>
                  <a:pt x="2071079" y="5551051"/>
                  <a:pt x="2058356" y="5558154"/>
                  <a:pt x="2049873" y="5558154"/>
                </a:cubicBezTo>
                <a:cubicBezTo>
                  <a:pt x="2028666" y="5554603"/>
                  <a:pt x="2011701" y="5558154"/>
                  <a:pt x="1994737" y="5558154"/>
                </a:cubicBezTo>
                <a:cubicBezTo>
                  <a:pt x="1973530" y="5558154"/>
                  <a:pt x="1956565" y="5558154"/>
                  <a:pt x="1939601" y="5558154"/>
                </a:cubicBezTo>
                <a:cubicBezTo>
                  <a:pt x="1922635" y="5540394"/>
                  <a:pt x="1905669" y="5561706"/>
                  <a:pt x="1888705" y="5558154"/>
                </a:cubicBezTo>
                <a:cubicBezTo>
                  <a:pt x="1884464" y="5554603"/>
                  <a:pt x="1875982" y="5558154"/>
                  <a:pt x="1875982" y="5554603"/>
                </a:cubicBezTo>
                <a:cubicBezTo>
                  <a:pt x="1863257" y="5547499"/>
                  <a:pt x="1854774" y="5551051"/>
                  <a:pt x="1842051" y="5551051"/>
                </a:cubicBezTo>
                <a:cubicBezTo>
                  <a:pt x="1825087" y="5551051"/>
                  <a:pt x="1803880" y="5554603"/>
                  <a:pt x="1786914" y="5551051"/>
                </a:cubicBezTo>
                <a:cubicBezTo>
                  <a:pt x="1769949" y="5547499"/>
                  <a:pt x="1757226" y="5543946"/>
                  <a:pt x="1744502" y="5547499"/>
                </a:cubicBezTo>
                <a:cubicBezTo>
                  <a:pt x="1731778" y="5547499"/>
                  <a:pt x="1719055" y="5540394"/>
                  <a:pt x="1706331" y="5540394"/>
                </a:cubicBezTo>
                <a:cubicBezTo>
                  <a:pt x="1672400" y="5540394"/>
                  <a:pt x="1638471" y="5540394"/>
                  <a:pt x="1608781" y="5540394"/>
                </a:cubicBezTo>
                <a:lnTo>
                  <a:pt x="1571370" y="5539713"/>
                </a:lnTo>
                <a:lnTo>
                  <a:pt x="1582175" y="5526039"/>
                </a:lnTo>
                <a:lnTo>
                  <a:pt x="1584828" y="5525054"/>
                </a:lnTo>
                <a:lnTo>
                  <a:pt x="1606349" y="5526522"/>
                </a:lnTo>
                <a:cubicBezTo>
                  <a:pt x="1615361" y="5527112"/>
                  <a:pt x="1624904" y="5527112"/>
                  <a:pt x="1635508" y="5524750"/>
                </a:cubicBezTo>
                <a:cubicBezTo>
                  <a:pt x="1652472" y="5520027"/>
                  <a:pt x="1669438" y="5520027"/>
                  <a:pt x="1686403" y="5524750"/>
                </a:cubicBezTo>
                <a:cubicBezTo>
                  <a:pt x="1699127" y="5529474"/>
                  <a:pt x="1703368" y="5515304"/>
                  <a:pt x="1707609" y="5505858"/>
                </a:cubicBezTo>
                <a:cubicBezTo>
                  <a:pt x="1720333" y="5491687"/>
                  <a:pt x="1716091" y="5482241"/>
                  <a:pt x="1699127" y="5482241"/>
                </a:cubicBezTo>
                <a:cubicBezTo>
                  <a:pt x="1694885" y="5482241"/>
                  <a:pt x="1686403" y="5482241"/>
                  <a:pt x="1677921" y="5482241"/>
                </a:cubicBezTo>
                <a:cubicBezTo>
                  <a:pt x="1669438" y="5477517"/>
                  <a:pt x="1656714" y="5477517"/>
                  <a:pt x="1656714" y="5468070"/>
                </a:cubicBezTo>
                <a:cubicBezTo>
                  <a:pt x="1656714" y="5444454"/>
                  <a:pt x="1643990" y="5444454"/>
                  <a:pt x="1631266" y="5444454"/>
                </a:cubicBezTo>
                <a:cubicBezTo>
                  <a:pt x="1614302" y="5444454"/>
                  <a:pt x="1601578" y="5444454"/>
                  <a:pt x="1593095" y="5430284"/>
                </a:cubicBezTo>
                <a:cubicBezTo>
                  <a:pt x="1584613" y="5420837"/>
                  <a:pt x="1567647" y="5420837"/>
                  <a:pt x="1554923" y="5430284"/>
                </a:cubicBezTo>
                <a:cubicBezTo>
                  <a:pt x="1537959" y="5444454"/>
                  <a:pt x="1516753" y="5435007"/>
                  <a:pt x="1495547" y="5435007"/>
                </a:cubicBezTo>
                <a:cubicBezTo>
                  <a:pt x="1491305" y="5435007"/>
                  <a:pt x="1491305" y="5430284"/>
                  <a:pt x="1487064" y="5430284"/>
                </a:cubicBezTo>
                <a:cubicBezTo>
                  <a:pt x="1482822" y="5420837"/>
                  <a:pt x="1487064" y="5416113"/>
                  <a:pt x="1491305" y="5416113"/>
                </a:cubicBezTo>
                <a:cubicBezTo>
                  <a:pt x="1504028" y="5416113"/>
                  <a:pt x="1512511" y="5416113"/>
                  <a:pt x="1516753" y="5406667"/>
                </a:cubicBezTo>
                <a:cubicBezTo>
                  <a:pt x="1529476" y="5392497"/>
                  <a:pt x="1525234" y="5383051"/>
                  <a:pt x="1525234" y="5373604"/>
                </a:cubicBezTo>
                <a:cubicBezTo>
                  <a:pt x="1512511" y="5373604"/>
                  <a:pt x="1499788" y="5368880"/>
                  <a:pt x="1482822" y="5368880"/>
                </a:cubicBezTo>
                <a:cubicBezTo>
                  <a:pt x="1491305" y="5364157"/>
                  <a:pt x="1495547" y="5364157"/>
                  <a:pt x="1499788" y="5364157"/>
                </a:cubicBezTo>
                <a:cubicBezTo>
                  <a:pt x="1512511" y="5364157"/>
                  <a:pt x="1525234" y="5359433"/>
                  <a:pt x="1537959" y="5364157"/>
                </a:cubicBezTo>
                <a:cubicBezTo>
                  <a:pt x="1554923" y="5368880"/>
                  <a:pt x="1559166" y="5354710"/>
                  <a:pt x="1576130" y="5349988"/>
                </a:cubicBezTo>
                <a:cubicBezTo>
                  <a:pt x="1593095" y="5345264"/>
                  <a:pt x="1593095" y="5340541"/>
                  <a:pt x="1584613" y="5321647"/>
                </a:cubicBezTo>
                <a:cubicBezTo>
                  <a:pt x="1580372" y="5307477"/>
                  <a:pt x="1571889" y="5302753"/>
                  <a:pt x="1563406" y="5307477"/>
                </a:cubicBezTo>
                <a:cubicBezTo>
                  <a:pt x="1550683" y="5316924"/>
                  <a:pt x="1537959" y="5312200"/>
                  <a:pt x="1529476" y="5312200"/>
                </a:cubicBezTo>
                <a:cubicBezTo>
                  <a:pt x="1504028" y="5316924"/>
                  <a:pt x="1482822" y="5307477"/>
                  <a:pt x="1457375" y="5321647"/>
                </a:cubicBezTo>
                <a:cubicBezTo>
                  <a:pt x="1457375" y="5321647"/>
                  <a:pt x="1453133" y="5321647"/>
                  <a:pt x="1448892" y="5316924"/>
                </a:cubicBezTo>
                <a:cubicBezTo>
                  <a:pt x="1427686" y="5307477"/>
                  <a:pt x="1410720" y="5307477"/>
                  <a:pt x="1389514" y="5307477"/>
                </a:cubicBezTo>
                <a:cubicBezTo>
                  <a:pt x="1359826" y="5302753"/>
                  <a:pt x="1330137" y="5293308"/>
                  <a:pt x="1300448" y="5298031"/>
                </a:cubicBezTo>
                <a:cubicBezTo>
                  <a:pt x="1300448" y="5298031"/>
                  <a:pt x="1296206" y="5298031"/>
                  <a:pt x="1296206" y="5298031"/>
                </a:cubicBezTo>
                <a:cubicBezTo>
                  <a:pt x="1296206" y="5293308"/>
                  <a:pt x="1296206" y="5293308"/>
                  <a:pt x="1296206" y="5293308"/>
                </a:cubicBezTo>
                <a:cubicBezTo>
                  <a:pt x="1296206" y="5288584"/>
                  <a:pt x="1296206" y="5283861"/>
                  <a:pt x="1300448" y="5283861"/>
                </a:cubicBezTo>
                <a:cubicBezTo>
                  <a:pt x="1304689" y="5283861"/>
                  <a:pt x="1308931" y="5283861"/>
                  <a:pt x="1313172" y="5283861"/>
                </a:cubicBezTo>
                <a:cubicBezTo>
                  <a:pt x="1338620" y="5283861"/>
                  <a:pt x="1364067" y="5283861"/>
                  <a:pt x="1389514" y="5283861"/>
                </a:cubicBezTo>
                <a:cubicBezTo>
                  <a:pt x="1393756" y="5283861"/>
                  <a:pt x="1402239" y="5283861"/>
                  <a:pt x="1402239" y="5274414"/>
                </a:cubicBezTo>
                <a:cubicBezTo>
                  <a:pt x="1397997" y="5255520"/>
                  <a:pt x="1414962" y="5255520"/>
                  <a:pt x="1423445" y="5255520"/>
                </a:cubicBezTo>
                <a:cubicBezTo>
                  <a:pt x="1440409" y="5255520"/>
                  <a:pt x="1457375" y="5255520"/>
                  <a:pt x="1474339" y="5255520"/>
                </a:cubicBezTo>
                <a:cubicBezTo>
                  <a:pt x="1487064" y="5255520"/>
                  <a:pt x="1499788" y="5250797"/>
                  <a:pt x="1512511" y="5246073"/>
                </a:cubicBezTo>
                <a:lnTo>
                  <a:pt x="1510697" y="5244861"/>
                </a:lnTo>
                <a:lnTo>
                  <a:pt x="1932452" y="5244861"/>
                </a:lnTo>
                <a:lnTo>
                  <a:pt x="1932529" y="5240624"/>
                </a:lnTo>
                <a:cubicBezTo>
                  <a:pt x="1932529" y="5232705"/>
                  <a:pt x="1934649" y="5228744"/>
                  <a:pt x="1937300" y="5226765"/>
                </a:cubicBezTo>
                <a:lnTo>
                  <a:pt x="1941443" y="5225733"/>
                </a:lnTo>
                <a:lnTo>
                  <a:pt x="1942125" y="5222742"/>
                </a:lnTo>
                <a:cubicBezTo>
                  <a:pt x="1943715" y="5218867"/>
                  <a:pt x="1945834" y="5215768"/>
                  <a:pt x="1947955" y="5215768"/>
                </a:cubicBezTo>
                <a:cubicBezTo>
                  <a:pt x="1954315" y="5212667"/>
                  <a:pt x="1960675" y="5206469"/>
                  <a:pt x="1967564" y="5201045"/>
                </a:cubicBezTo>
                <a:lnTo>
                  <a:pt x="1979397" y="5195815"/>
                </a:lnTo>
                <a:lnTo>
                  <a:pt x="1945253" y="5185189"/>
                </a:lnTo>
                <a:cubicBezTo>
                  <a:pt x="1924047" y="5185189"/>
                  <a:pt x="1907081" y="5185189"/>
                  <a:pt x="1885875" y="5169351"/>
                </a:cubicBezTo>
                <a:cubicBezTo>
                  <a:pt x="1881634" y="5161433"/>
                  <a:pt x="1877392" y="5161433"/>
                  <a:pt x="1877392" y="5161433"/>
                </a:cubicBezTo>
                <a:cubicBezTo>
                  <a:pt x="1851945" y="5185189"/>
                  <a:pt x="1830739" y="5169351"/>
                  <a:pt x="1805292" y="5177272"/>
                </a:cubicBezTo>
                <a:cubicBezTo>
                  <a:pt x="1796809" y="5177272"/>
                  <a:pt x="1784084" y="5169351"/>
                  <a:pt x="1771361" y="5185189"/>
                </a:cubicBezTo>
                <a:cubicBezTo>
                  <a:pt x="1762878" y="5193110"/>
                  <a:pt x="1754396" y="5185189"/>
                  <a:pt x="1750154" y="5161433"/>
                </a:cubicBezTo>
                <a:cubicBezTo>
                  <a:pt x="1741673" y="5129756"/>
                  <a:pt x="1741673" y="5121837"/>
                  <a:pt x="1758637" y="5113917"/>
                </a:cubicBezTo>
                <a:cubicBezTo>
                  <a:pt x="1775602" y="5105998"/>
                  <a:pt x="1779844" y="5082241"/>
                  <a:pt x="1796809" y="5090160"/>
                </a:cubicBezTo>
                <a:cubicBezTo>
                  <a:pt x="1809533" y="5098081"/>
                  <a:pt x="1822256" y="5090160"/>
                  <a:pt x="1834979" y="5090160"/>
                </a:cubicBezTo>
                <a:cubicBezTo>
                  <a:pt x="1839221" y="5090160"/>
                  <a:pt x="1843462" y="5090160"/>
                  <a:pt x="1851945" y="5082241"/>
                </a:cubicBezTo>
                <a:cubicBezTo>
                  <a:pt x="1834979" y="5082241"/>
                  <a:pt x="1822256" y="5074322"/>
                  <a:pt x="1809533" y="5074322"/>
                </a:cubicBezTo>
                <a:cubicBezTo>
                  <a:pt x="1809533" y="5058482"/>
                  <a:pt x="1805292" y="5042646"/>
                  <a:pt x="1818015" y="5018887"/>
                </a:cubicBezTo>
                <a:cubicBezTo>
                  <a:pt x="1822256" y="5003051"/>
                  <a:pt x="1830739" y="5003051"/>
                  <a:pt x="1843462" y="5003051"/>
                </a:cubicBezTo>
                <a:cubicBezTo>
                  <a:pt x="1847704" y="5003051"/>
                  <a:pt x="1851945" y="4995130"/>
                  <a:pt x="1847704" y="4979292"/>
                </a:cubicBezTo>
                <a:cubicBezTo>
                  <a:pt x="1843462" y="4979292"/>
                  <a:pt x="1843462" y="4971373"/>
                  <a:pt x="1839221" y="4971373"/>
                </a:cubicBezTo>
                <a:cubicBezTo>
                  <a:pt x="1818015" y="4971373"/>
                  <a:pt x="1796809" y="4955534"/>
                  <a:pt x="1779844" y="4979292"/>
                </a:cubicBezTo>
                <a:cubicBezTo>
                  <a:pt x="1767120" y="4995130"/>
                  <a:pt x="1750154" y="4995130"/>
                  <a:pt x="1741673" y="4979292"/>
                </a:cubicBezTo>
                <a:cubicBezTo>
                  <a:pt x="1733190" y="4955534"/>
                  <a:pt x="1720465" y="4955534"/>
                  <a:pt x="1703501" y="4955534"/>
                </a:cubicBezTo>
                <a:cubicBezTo>
                  <a:pt x="1690778" y="4955534"/>
                  <a:pt x="1678053" y="4955534"/>
                  <a:pt x="1678053" y="4915939"/>
                </a:cubicBezTo>
                <a:cubicBezTo>
                  <a:pt x="1678053" y="4900101"/>
                  <a:pt x="1665329" y="4900101"/>
                  <a:pt x="1656846" y="4892180"/>
                </a:cubicBezTo>
                <a:cubicBezTo>
                  <a:pt x="1648365" y="4892180"/>
                  <a:pt x="1639882" y="4892180"/>
                  <a:pt x="1635640" y="4892180"/>
                </a:cubicBezTo>
                <a:cubicBezTo>
                  <a:pt x="1618676" y="4892180"/>
                  <a:pt x="1614434" y="4876344"/>
                  <a:pt x="1627159" y="4852585"/>
                </a:cubicBezTo>
                <a:lnTo>
                  <a:pt x="1630228" y="4842349"/>
                </a:lnTo>
                <a:lnTo>
                  <a:pt x="1625451" y="4844514"/>
                </a:lnTo>
                <a:cubicBezTo>
                  <a:pt x="1623066" y="4844223"/>
                  <a:pt x="1620416" y="4842287"/>
                  <a:pt x="1617236" y="4837637"/>
                </a:cubicBezTo>
                <a:cubicBezTo>
                  <a:pt x="1604516" y="4825239"/>
                  <a:pt x="1591797" y="4837637"/>
                  <a:pt x="1583316" y="4831439"/>
                </a:cubicBezTo>
                <a:cubicBezTo>
                  <a:pt x="1570596" y="4831439"/>
                  <a:pt x="1557876" y="4831439"/>
                  <a:pt x="1545157" y="4831439"/>
                </a:cubicBezTo>
                <a:cubicBezTo>
                  <a:pt x="1536676" y="4819041"/>
                  <a:pt x="1545157" y="4806643"/>
                  <a:pt x="1540916" y="4794245"/>
                </a:cubicBezTo>
                <a:cubicBezTo>
                  <a:pt x="1528197" y="4769450"/>
                  <a:pt x="1511237" y="4763251"/>
                  <a:pt x="1490036" y="4775649"/>
                </a:cubicBezTo>
                <a:cubicBezTo>
                  <a:pt x="1485797" y="4775649"/>
                  <a:pt x="1485797" y="4781847"/>
                  <a:pt x="1477316" y="4781847"/>
                </a:cubicBezTo>
                <a:cubicBezTo>
                  <a:pt x="1473076" y="4781847"/>
                  <a:pt x="1468837" y="4775649"/>
                  <a:pt x="1468837" y="4763251"/>
                </a:cubicBezTo>
                <a:cubicBezTo>
                  <a:pt x="1468837" y="4757052"/>
                  <a:pt x="1468837" y="4744654"/>
                  <a:pt x="1477316" y="4744654"/>
                </a:cubicBezTo>
                <a:cubicBezTo>
                  <a:pt x="1490036" y="4750854"/>
                  <a:pt x="1502757" y="4744654"/>
                  <a:pt x="1511237" y="4750854"/>
                </a:cubicBezTo>
                <a:cubicBezTo>
                  <a:pt x="1528197" y="4750854"/>
                  <a:pt x="1536676" y="4738456"/>
                  <a:pt x="1549397" y="4738456"/>
                </a:cubicBezTo>
                <a:cubicBezTo>
                  <a:pt x="1557876" y="4732256"/>
                  <a:pt x="1562117" y="4713660"/>
                  <a:pt x="1562117" y="4701262"/>
                </a:cubicBezTo>
                <a:cubicBezTo>
                  <a:pt x="1570596" y="4682666"/>
                  <a:pt x="1570596" y="4676467"/>
                  <a:pt x="1583316" y="4688864"/>
                </a:cubicBezTo>
                <a:cubicBezTo>
                  <a:pt x="1600276" y="4695064"/>
                  <a:pt x="1617236" y="4701262"/>
                  <a:pt x="1634196" y="4713660"/>
                </a:cubicBezTo>
                <a:cubicBezTo>
                  <a:pt x="1638436" y="4719860"/>
                  <a:pt x="1646916" y="4713660"/>
                  <a:pt x="1655396" y="4713660"/>
                </a:cubicBezTo>
                <a:cubicBezTo>
                  <a:pt x="1659636" y="4713660"/>
                  <a:pt x="1659636" y="4701262"/>
                  <a:pt x="1663876" y="4695064"/>
                </a:cubicBezTo>
                <a:cubicBezTo>
                  <a:pt x="1672356" y="4682666"/>
                  <a:pt x="1663876" y="4676467"/>
                  <a:pt x="1659636" y="4664069"/>
                </a:cubicBezTo>
                <a:cubicBezTo>
                  <a:pt x="1655396" y="4651671"/>
                  <a:pt x="1642676" y="4651671"/>
                  <a:pt x="1634196" y="4639273"/>
                </a:cubicBezTo>
                <a:cubicBezTo>
                  <a:pt x="1629956" y="4633075"/>
                  <a:pt x="1629956" y="4633075"/>
                  <a:pt x="1629956" y="4626877"/>
                </a:cubicBezTo>
                <a:cubicBezTo>
                  <a:pt x="1629956" y="4620677"/>
                  <a:pt x="1634196" y="4620677"/>
                  <a:pt x="1638436" y="4620677"/>
                </a:cubicBezTo>
                <a:cubicBezTo>
                  <a:pt x="1651156" y="4620677"/>
                  <a:pt x="1668116" y="4614479"/>
                  <a:pt x="1680836" y="4626877"/>
                </a:cubicBezTo>
                <a:cubicBezTo>
                  <a:pt x="1680836" y="4633075"/>
                  <a:pt x="1685076" y="4626877"/>
                  <a:pt x="1685076" y="4626877"/>
                </a:cubicBezTo>
                <a:cubicBezTo>
                  <a:pt x="1693556" y="4620677"/>
                  <a:pt x="1685076" y="4620677"/>
                  <a:pt x="1685076" y="4614479"/>
                </a:cubicBezTo>
                <a:cubicBezTo>
                  <a:pt x="1680836" y="4608279"/>
                  <a:pt x="1680836" y="4595882"/>
                  <a:pt x="1689315" y="4595882"/>
                </a:cubicBezTo>
                <a:cubicBezTo>
                  <a:pt x="1697796" y="4595882"/>
                  <a:pt x="1706275" y="4595882"/>
                  <a:pt x="1718995" y="4595882"/>
                </a:cubicBezTo>
                <a:cubicBezTo>
                  <a:pt x="1706275" y="4583484"/>
                  <a:pt x="1693556" y="4583484"/>
                  <a:pt x="1680836" y="4577286"/>
                </a:cubicBezTo>
                <a:cubicBezTo>
                  <a:pt x="1672356" y="4571086"/>
                  <a:pt x="1672356" y="4564888"/>
                  <a:pt x="1676596" y="4558688"/>
                </a:cubicBezTo>
                <a:cubicBezTo>
                  <a:pt x="1680836" y="4533894"/>
                  <a:pt x="1680836" y="4527694"/>
                  <a:pt x="1663876" y="4521496"/>
                </a:cubicBezTo>
                <a:cubicBezTo>
                  <a:pt x="1659636" y="4521496"/>
                  <a:pt x="1651156" y="4521496"/>
                  <a:pt x="1646916" y="4521496"/>
                </a:cubicBezTo>
                <a:cubicBezTo>
                  <a:pt x="1646916" y="4515296"/>
                  <a:pt x="1646916" y="4515296"/>
                  <a:pt x="1646916" y="4509098"/>
                </a:cubicBezTo>
                <a:cubicBezTo>
                  <a:pt x="1646916" y="4509098"/>
                  <a:pt x="1646916" y="4502899"/>
                  <a:pt x="1646916" y="4502899"/>
                </a:cubicBezTo>
                <a:cubicBezTo>
                  <a:pt x="1676596" y="4509098"/>
                  <a:pt x="1697796" y="4478103"/>
                  <a:pt x="1727476" y="4478103"/>
                </a:cubicBezTo>
                <a:cubicBezTo>
                  <a:pt x="1744436" y="4478103"/>
                  <a:pt x="1761396" y="4465705"/>
                  <a:pt x="1778356" y="4447109"/>
                </a:cubicBezTo>
                <a:cubicBezTo>
                  <a:pt x="1778356" y="4440911"/>
                  <a:pt x="1786835" y="4440911"/>
                  <a:pt x="1786835" y="4434711"/>
                </a:cubicBezTo>
                <a:cubicBezTo>
                  <a:pt x="1786835" y="4422314"/>
                  <a:pt x="1778356" y="4422314"/>
                  <a:pt x="1774116" y="4422314"/>
                </a:cubicBezTo>
                <a:cubicBezTo>
                  <a:pt x="1761396" y="4422314"/>
                  <a:pt x="1748676" y="4422314"/>
                  <a:pt x="1735955" y="4422314"/>
                </a:cubicBezTo>
                <a:cubicBezTo>
                  <a:pt x="1731716" y="4422314"/>
                  <a:pt x="1727476" y="4422314"/>
                  <a:pt x="1727476" y="4416115"/>
                </a:cubicBezTo>
                <a:cubicBezTo>
                  <a:pt x="1727476" y="4409916"/>
                  <a:pt x="1727476" y="4403718"/>
                  <a:pt x="1731716" y="4403718"/>
                </a:cubicBezTo>
                <a:cubicBezTo>
                  <a:pt x="1740195" y="4403718"/>
                  <a:pt x="1744436" y="4391320"/>
                  <a:pt x="1757156" y="4391320"/>
                </a:cubicBezTo>
                <a:cubicBezTo>
                  <a:pt x="1769875" y="4391320"/>
                  <a:pt x="1782595" y="4391320"/>
                  <a:pt x="1795316" y="4391320"/>
                </a:cubicBezTo>
                <a:cubicBezTo>
                  <a:pt x="1803795" y="4385120"/>
                  <a:pt x="1799555" y="4372722"/>
                  <a:pt x="1799555" y="4366524"/>
                </a:cubicBezTo>
                <a:cubicBezTo>
                  <a:pt x="1799555" y="4360326"/>
                  <a:pt x="1799555" y="4354126"/>
                  <a:pt x="1799555" y="4354126"/>
                </a:cubicBezTo>
                <a:cubicBezTo>
                  <a:pt x="1774116" y="4347928"/>
                  <a:pt x="1761396" y="4316933"/>
                  <a:pt x="1735955" y="4316933"/>
                </a:cubicBezTo>
                <a:cubicBezTo>
                  <a:pt x="1685076" y="4316933"/>
                  <a:pt x="1638436" y="4335530"/>
                  <a:pt x="1587556" y="4329331"/>
                </a:cubicBezTo>
                <a:cubicBezTo>
                  <a:pt x="1579077" y="4323133"/>
                  <a:pt x="1566356" y="4335530"/>
                  <a:pt x="1566356" y="4316933"/>
                </a:cubicBezTo>
                <a:cubicBezTo>
                  <a:pt x="1562117" y="4292137"/>
                  <a:pt x="1579077" y="4304535"/>
                  <a:pt x="1587556" y="4304535"/>
                </a:cubicBezTo>
                <a:cubicBezTo>
                  <a:pt x="1604516" y="4310735"/>
                  <a:pt x="1621476" y="4292137"/>
                  <a:pt x="1638436" y="4292137"/>
                </a:cubicBezTo>
                <a:cubicBezTo>
                  <a:pt x="1655396" y="4298337"/>
                  <a:pt x="1676596" y="4304535"/>
                  <a:pt x="1693556" y="4292137"/>
                </a:cubicBezTo>
                <a:cubicBezTo>
                  <a:pt x="1723235" y="4279739"/>
                  <a:pt x="1752915" y="4285939"/>
                  <a:pt x="1778356" y="4285939"/>
                </a:cubicBezTo>
                <a:cubicBezTo>
                  <a:pt x="1833475" y="4279739"/>
                  <a:pt x="1884355" y="4261143"/>
                  <a:pt x="1922515" y="4205354"/>
                </a:cubicBezTo>
                <a:cubicBezTo>
                  <a:pt x="1939475" y="4186758"/>
                  <a:pt x="1956435" y="4186758"/>
                  <a:pt x="1973395" y="4186758"/>
                </a:cubicBezTo>
                <a:cubicBezTo>
                  <a:pt x="1977635" y="4186758"/>
                  <a:pt x="1990355" y="4192956"/>
                  <a:pt x="1990355" y="4180558"/>
                </a:cubicBezTo>
                <a:cubicBezTo>
                  <a:pt x="1990355" y="4155763"/>
                  <a:pt x="1977635" y="4168161"/>
                  <a:pt x="1973395" y="4168161"/>
                </a:cubicBezTo>
                <a:cubicBezTo>
                  <a:pt x="1901315" y="4168161"/>
                  <a:pt x="1829235" y="4168161"/>
                  <a:pt x="1752915" y="4168161"/>
                </a:cubicBezTo>
                <a:cubicBezTo>
                  <a:pt x="1727476" y="4168161"/>
                  <a:pt x="1710516" y="4137167"/>
                  <a:pt x="1689315" y="4106171"/>
                </a:cubicBezTo>
                <a:cubicBezTo>
                  <a:pt x="1689315" y="4106171"/>
                  <a:pt x="1689315" y="4099973"/>
                  <a:pt x="1689315" y="4093775"/>
                </a:cubicBezTo>
                <a:cubicBezTo>
                  <a:pt x="1697796" y="4075178"/>
                  <a:pt x="1702036" y="4062780"/>
                  <a:pt x="1706275" y="4044184"/>
                </a:cubicBezTo>
                <a:lnTo>
                  <a:pt x="1709369" y="4034234"/>
                </a:lnTo>
                <a:lnTo>
                  <a:pt x="1615341" y="4034234"/>
                </a:lnTo>
                <a:cubicBezTo>
                  <a:pt x="1606858" y="4034234"/>
                  <a:pt x="1598377" y="4027942"/>
                  <a:pt x="1589894" y="4021650"/>
                </a:cubicBezTo>
                <a:cubicBezTo>
                  <a:pt x="1585652" y="4021650"/>
                  <a:pt x="1581411" y="4034234"/>
                  <a:pt x="1572928" y="4034234"/>
                </a:cubicBezTo>
                <a:cubicBezTo>
                  <a:pt x="1547481" y="4034234"/>
                  <a:pt x="1522033" y="4027942"/>
                  <a:pt x="1500827" y="4015358"/>
                </a:cubicBezTo>
                <a:cubicBezTo>
                  <a:pt x="1492344" y="4015358"/>
                  <a:pt x="1479621" y="4009066"/>
                  <a:pt x="1471138" y="4015358"/>
                </a:cubicBezTo>
                <a:cubicBezTo>
                  <a:pt x="1458414" y="4027942"/>
                  <a:pt x="1441450" y="4021650"/>
                  <a:pt x="1428725" y="4021650"/>
                </a:cubicBezTo>
                <a:cubicBezTo>
                  <a:pt x="1416002" y="4021650"/>
                  <a:pt x="1399038" y="4034234"/>
                  <a:pt x="1386313" y="4015358"/>
                </a:cubicBezTo>
                <a:cubicBezTo>
                  <a:pt x="1377831" y="4002775"/>
                  <a:pt x="1373589" y="4021650"/>
                  <a:pt x="1365106" y="4021650"/>
                </a:cubicBezTo>
                <a:cubicBezTo>
                  <a:pt x="1314211" y="4021650"/>
                  <a:pt x="1259075" y="4021650"/>
                  <a:pt x="1203939" y="4021650"/>
                </a:cubicBezTo>
                <a:cubicBezTo>
                  <a:pt x="1170009" y="4002775"/>
                  <a:pt x="1136078" y="4015358"/>
                  <a:pt x="1102148" y="4015358"/>
                </a:cubicBezTo>
                <a:cubicBezTo>
                  <a:pt x="1093665" y="4015358"/>
                  <a:pt x="1085184" y="4009066"/>
                  <a:pt x="1080942" y="3996483"/>
                </a:cubicBezTo>
                <a:cubicBezTo>
                  <a:pt x="1093665" y="3990191"/>
                  <a:pt x="1106390" y="3983899"/>
                  <a:pt x="1119114" y="3983899"/>
                </a:cubicBezTo>
                <a:cubicBezTo>
                  <a:pt x="1136078" y="3983899"/>
                  <a:pt x="1153044" y="3983899"/>
                  <a:pt x="1170009" y="3983899"/>
                </a:cubicBezTo>
                <a:cubicBezTo>
                  <a:pt x="1178492" y="3983899"/>
                  <a:pt x="1195456" y="3983899"/>
                  <a:pt x="1191215" y="3958731"/>
                </a:cubicBezTo>
                <a:cubicBezTo>
                  <a:pt x="1191215" y="3946147"/>
                  <a:pt x="1199698" y="3946147"/>
                  <a:pt x="1203939" y="3946147"/>
                </a:cubicBezTo>
                <a:cubicBezTo>
                  <a:pt x="1229386" y="3946147"/>
                  <a:pt x="1254834" y="3946147"/>
                  <a:pt x="1280281" y="3946147"/>
                </a:cubicBezTo>
                <a:cubicBezTo>
                  <a:pt x="1284523" y="3946147"/>
                  <a:pt x="1288764" y="3946147"/>
                  <a:pt x="1293005" y="3946147"/>
                </a:cubicBezTo>
                <a:cubicBezTo>
                  <a:pt x="1297247" y="3946147"/>
                  <a:pt x="1297247" y="3939856"/>
                  <a:pt x="1297247" y="3933564"/>
                </a:cubicBezTo>
                <a:cubicBezTo>
                  <a:pt x="1297247" y="3933564"/>
                  <a:pt x="1297247" y="3933564"/>
                  <a:pt x="1297247" y="3927272"/>
                </a:cubicBezTo>
                <a:cubicBezTo>
                  <a:pt x="1297247" y="3927272"/>
                  <a:pt x="1293005" y="3927272"/>
                  <a:pt x="1293005" y="3927272"/>
                </a:cubicBezTo>
                <a:cubicBezTo>
                  <a:pt x="1263317" y="3933564"/>
                  <a:pt x="1233628" y="3920981"/>
                  <a:pt x="1203939" y="3914688"/>
                </a:cubicBezTo>
                <a:cubicBezTo>
                  <a:pt x="1182733" y="3914688"/>
                  <a:pt x="1165767" y="3914688"/>
                  <a:pt x="1144561" y="3902104"/>
                </a:cubicBezTo>
                <a:cubicBezTo>
                  <a:pt x="1140320" y="3895813"/>
                  <a:pt x="1136078" y="3895813"/>
                  <a:pt x="1136078" y="3895813"/>
                </a:cubicBezTo>
                <a:cubicBezTo>
                  <a:pt x="1110631" y="3914688"/>
                  <a:pt x="1089425" y="3902104"/>
                  <a:pt x="1063978" y="3908397"/>
                </a:cubicBezTo>
                <a:cubicBezTo>
                  <a:pt x="1055495" y="3908397"/>
                  <a:pt x="1042771" y="3902104"/>
                  <a:pt x="1030047" y="3914688"/>
                </a:cubicBezTo>
                <a:cubicBezTo>
                  <a:pt x="1021565" y="3920981"/>
                  <a:pt x="1013082" y="3914688"/>
                  <a:pt x="1008840" y="3895813"/>
                </a:cubicBezTo>
                <a:cubicBezTo>
                  <a:pt x="1000359" y="3870645"/>
                  <a:pt x="1000359" y="3864354"/>
                  <a:pt x="1017323" y="3858061"/>
                </a:cubicBezTo>
                <a:cubicBezTo>
                  <a:pt x="1034288" y="3851770"/>
                  <a:pt x="1038530" y="3832895"/>
                  <a:pt x="1055495" y="3839186"/>
                </a:cubicBezTo>
                <a:cubicBezTo>
                  <a:pt x="1068219" y="3845479"/>
                  <a:pt x="1080942" y="3839186"/>
                  <a:pt x="1093665" y="3839186"/>
                </a:cubicBezTo>
                <a:cubicBezTo>
                  <a:pt x="1097907" y="3839186"/>
                  <a:pt x="1102148" y="3839186"/>
                  <a:pt x="1110631" y="3832895"/>
                </a:cubicBezTo>
                <a:cubicBezTo>
                  <a:pt x="1093665" y="3832895"/>
                  <a:pt x="1080942" y="3826602"/>
                  <a:pt x="1068219" y="3826602"/>
                </a:cubicBezTo>
                <a:cubicBezTo>
                  <a:pt x="1068219" y="3814018"/>
                  <a:pt x="1063978" y="3801436"/>
                  <a:pt x="1076701" y="3782559"/>
                </a:cubicBezTo>
                <a:cubicBezTo>
                  <a:pt x="1080942" y="3769977"/>
                  <a:pt x="1089425" y="3769977"/>
                  <a:pt x="1102148" y="3769977"/>
                </a:cubicBezTo>
                <a:cubicBezTo>
                  <a:pt x="1106390" y="3769977"/>
                  <a:pt x="1110631" y="3763684"/>
                  <a:pt x="1106390" y="3751100"/>
                </a:cubicBezTo>
                <a:cubicBezTo>
                  <a:pt x="1102148" y="3751100"/>
                  <a:pt x="1102148" y="3744809"/>
                  <a:pt x="1097907" y="3744809"/>
                </a:cubicBezTo>
                <a:cubicBezTo>
                  <a:pt x="1076701" y="3744809"/>
                  <a:pt x="1055495" y="3732225"/>
                  <a:pt x="1038530" y="3751100"/>
                </a:cubicBezTo>
                <a:cubicBezTo>
                  <a:pt x="1025806" y="3763684"/>
                  <a:pt x="1008840" y="3763684"/>
                  <a:pt x="1000359" y="3751100"/>
                </a:cubicBezTo>
                <a:cubicBezTo>
                  <a:pt x="991876" y="3732225"/>
                  <a:pt x="979152" y="3732225"/>
                  <a:pt x="962187" y="3732225"/>
                </a:cubicBezTo>
                <a:cubicBezTo>
                  <a:pt x="949464" y="3732225"/>
                  <a:pt x="936740" y="3732225"/>
                  <a:pt x="936740" y="3700766"/>
                </a:cubicBezTo>
                <a:cubicBezTo>
                  <a:pt x="936740" y="3688182"/>
                  <a:pt x="924015" y="3688182"/>
                  <a:pt x="915532" y="3681889"/>
                </a:cubicBezTo>
                <a:cubicBezTo>
                  <a:pt x="907051" y="3681889"/>
                  <a:pt x="898568" y="3681889"/>
                  <a:pt x="894326" y="3681889"/>
                </a:cubicBezTo>
                <a:cubicBezTo>
                  <a:pt x="877362" y="3681889"/>
                  <a:pt x="873121" y="3669307"/>
                  <a:pt x="885845" y="3650430"/>
                </a:cubicBezTo>
                <a:cubicBezTo>
                  <a:pt x="890085" y="3637846"/>
                  <a:pt x="894326" y="3618971"/>
                  <a:pt x="907051" y="3625264"/>
                </a:cubicBezTo>
                <a:cubicBezTo>
                  <a:pt x="924015" y="3631555"/>
                  <a:pt x="940981" y="3631555"/>
                  <a:pt x="957946" y="3625264"/>
                </a:cubicBezTo>
                <a:cubicBezTo>
                  <a:pt x="979152" y="3618971"/>
                  <a:pt x="996117" y="3625264"/>
                  <a:pt x="1013082" y="3625264"/>
                </a:cubicBezTo>
                <a:cubicBezTo>
                  <a:pt x="1030047" y="3625264"/>
                  <a:pt x="1042771" y="3612680"/>
                  <a:pt x="1059736" y="3612680"/>
                </a:cubicBezTo>
                <a:lnTo>
                  <a:pt x="1065471" y="3606894"/>
                </a:lnTo>
                <a:lnTo>
                  <a:pt x="1300457" y="3606894"/>
                </a:lnTo>
                <a:lnTo>
                  <a:pt x="1292447" y="3599416"/>
                </a:lnTo>
                <a:cubicBezTo>
                  <a:pt x="1287146" y="3593477"/>
                  <a:pt x="1281844" y="3589518"/>
                  <a:pt x="1273361" y="3593477"/>
                </a:cubicBezTo>
                <a:cubicBezTo>
                  <a:pt x="1260637" y="3601398"/>
                  <a:pt x="1247914" y="3593477"/>
                  <a:pt x="1235191" y="3593477"/>
                </a:cubicBezTo>
                <a:cubicBezTo>
                  <a:pt x="1230949" y="3593477"/>
                  <a:pt x="1226708" y="3593477"/>
                  <a:pt x="1218225" y="3585558"/>
                </a:cubicBezTo>
                <a:cubicBezTo>
                  <a:pt x="1235191" y="3585558"/>
                  <a:pt x="1247914" y="3577639"/>
                  <a:pt x="1260637" y="3577639"/>
                </a:cubicBezTo>
                <a:cubicBezTo>
                  <a:pt x="1260637" y="3561799"/>
                  <a:pt x="1264878" y="3545963"/>
                  <a:pt x="1252155" y="3522204"/>
                </a:cubicBezTo>
                <a:cubicBezTo>
                  <a:pt x="1247914" y="3506367"/>
                  <a:pt x="1239431" y="3506367"/>
                  <a:pt x="1226708" y="3506367"/>
                </a:cubicBezTo>
                <a:cubicBezTo>
                  <a:pt x="1222466" y="3506367"/>
                  <a:pt x="1218225" y="3498447"/>
                  <a:pt x="1222466" y="3482609"/>
                </a:cubicBezTo>
                <a:cubicBezTo>
                  <a:pt x="1226708" y="3482609"/>
                  <a:pt x="1226708" y="3474690"/>
                  <a:pt x="1230949" y="3474690"/>
                </a:cubicBezTo>
                <a:cubicBezTo>
                  <a:pt x="1252155" y="3474690"/>
                  <a:pt x="1273361" y="3458851"/>
                  <a:pt x="1290326" y="3482609"/>
                </a:cubicBezTo>
                <a:cubicBezTo>
                  <a:pt x="1303050" y="3498447"/>
                  <a:pt x="1320016" y="3498447"/>
                  <a:pt x="1328497" y="3482609"/>
                </a:cubicBezTo>
                <a:cubicBezTo>
                  <a:pt x="1336980" y="3458851"/>
                  <a:pt x="1349705" y="3458851"/>
                  <a:pt x="1366669" y="3458851"/>
                </a:cubicBezTo>
                <a:cubicBezTo>
                  <a:pt x="1379392" y="3458851"/>
                  <a:pt x="1392117" y="3458851"/>
                  <a:pt x="1392117" y="3419256"/>
                </a:cubicBezTo>
                <a:cubicBezTo>
                  <a:pt x="1392117" y="3403418"/>
                  <a:pt x="1404841" y="3403418"/>
                  <a:pt x="1413324" y="3395497"/>
                </a:cubicBezTo>
                <a:cubicBezTo>
                  <a:pt x="1421805" y="3395497"/>
                  <a:pt x="1430288" y="3395497"/>
                  <a:pt x="1434530" y="3395497"/>
                </a:cubicBezTo>
                <a:cubicBezTo>
                  <a:pt x="1451494" y="3395497"/>
                  <a:pt x="1455736" y="3379661"/>
                  <a:pt x="1443011" y="3355902"/>
                </a:cubicBezTo>
                <a:lnTo>
                  <a:pt x="1439942" y="3345666"/>
                </a:lnTo>
                <a:lnTo>
                  <a:pt x="1444719" y="3347831"/>
                </a:lnTo>
                <a:cubicBezTo>
                  <a:pt x="1447104" y="3347541"/>
                  <a:pt x="1449754" y="3345604"/>
                  <a:pt x="1452934" y="3340954"/>
                </a:cubicBezTo>
                <a:cubicBezTo>
                  <a:pt x="1465654" y="3328556"/>
                  <a:pt x="1478373" y="3340954"/>
                  <a:pt x="1486854" y="3334756"/>
                </a:cubicBezTo>
                <a:cubicBezTo>
                  <a:pt x="1499574" y="3334756"/>
                  <a:pt x="1512294" y="3334756"/>
                  <a:pt x="1525013" y="3334756"/>
                </a:cubicBezTo>
                <a:cubicBezTo>
                  <a:pt x="1533494" y="3322358"/>
                  <a:pt x="1525013" y="3309960"/>
                  <a:pt x="1529254" y="3297562"/>
                </a:cubicBezTo>
                <a:cubicBezTo>
                  <a:pt x="1541973" y="3272766"/>
                  <a:pt x="1558933" y="3266568"/>
                  <a:pt x="1580134" y="3278966"/>
                </a:cubicBezTo>
                <a:cubicBezTo>
                  <a:pt x="1584373" y="3278966"/>
                  <a:pt x="1584373" y="3285164"/>
                  <a:pt x="1592854" y="3285164"/>
                </a:cubicBezTo>
                <a:cubicBezTo>
                  <a:pt x="1597094" y="3285164"/>
                  <a:pt x="1601333" y="3278966"/>
                  <a:pt x="1601333" y="3266568"/>
                </a:cubicBezTo>
                <a:cubicBezTo>
                  <a:pt x="1601333" y="3260369"/>
                  <a:pt x="1601333" y="3247971"/>
                  <a:pt x="1592854" y="3247971"/>
                </a:cubicBezTo>
                <a:cubicBezTo>
                  <a:pt x="1580134" y="3254170"/>
                  <a:pt x="1567413" y="3247971"/>
                  <a:pt x="1558933" y="3254170"/>
                </a:cubicBezTo>
                <a:cubicBezTo>
                  <a:pt x="1541973" y="3254170"/>
                  <a:pt x="1533494" y="3241773"/>
                  <a:pt x="1520773" y="3241773"/>
                </a:cubicBezTo>
                <a:cubicBezTo>
                  <a:pt x="1512294" y="3235573"/>
                  <a:pt x="1508053" y="3216977"/>
                  <a:pt x="1508053" y="3204579"/>
                </a:cubicBezTo>
                <a:cubicBezTo>
                  <a:pt x="1499574" y="3185983"/>
                  <a:pt x="1499574" y="3179784"/>
                  <a:pt x="1486854" y="3192181"/>
                </a:cubicBezTo>
                <a:cubicBezTo>
                  <a:pt x="1469894" y="3198381"/>
                  <a:pt x="1452934" y="3204579"/>
                  <a:pt x="1435974" y="3216977"/>
                </a:cubicBezTo>
                <a:cubicBezTo>
                  <a:pt x="1431734" y="3223177"/>
                  <a:pt x="1423254" y="3216977"/>
                  <a:pt x="1414774" y="3216977"/>
                </a:cubicBezTo>
                <a:cubicBezTo>
                  <a:pt x="1410534" y="3216977"/>
                  <a:pt x="1410534" y="3204579"/>
                  <a:pt x="1406294" y="3198381"/>
                </a:cubicBezTo>
                <a:cubicBezTo>
                  <a:pt x="1397814" y="3185983"/>
                  <a:pt x="1406294" y="3179784"/>
                  <a:pt x="1410534" y="3167386"/>
                </a:cubicBezTo>
                <a:cubicBezTo>
                  <a:pt x="1414774" y="3154988"/>
                  <a:pt x="1427494" y="3154988"/>
                  <a:pt x="1435974" y="3142590"/>
                </a:cubicBezTo>
                <a:cubicBezTo>
                  <a:pt x="1440214" y="3136392"/>
                  <a:pt x="1440214" y="3136392"/>
                  <a:pt x="1440214" y="3130194"/>
                </a:cubicBezTo>
                <a:cubicBezTo>
                  <a:pt x="1440214" y="3123994"/>
                  <a:pt x="1435974" y="3123994"/>
                  <a:pt x="1431734" y="3123994"/>
                </a:cubicBezTo>
                <a:cubicBezTo>
                  <a:pt x="1419014" y="3123994"/>
                  <a:pt x="1402054" y="3117796"/>
                  <a:pt x="1389334" y="3130194"/>
                </a:cubicBezTo>
                <a:cubicBezTo>
                  <a:pt x="1389334" y="3136392"/>
                  <a:pt x="1385094" y="3130194"/>
                  <a:pt x="1385094" y="3130194"/>
                </a:cubicBezTo>
                <a:cubicBezTo>
                  <a:pt x="1376614" y="3123994"/>
                  <a:pt x="1385094" y="3123994"/>
                  <a:pt x="1385094" y="3117796"/>
                </a:cubicBezTo>
                <a:cubicBezTo>
                  <a:pt x="1389334" y="3111596"/>
                  <a:pt x="1389334" y="3099199"/>
                  <a:pt x="1380855" y="3099199"/>
                </a:cubicBezTo>
                <a:cubicBezTo>
                  <a:pt x="1372374" y="3099199"/>
                  <a:pt x="1363895" y="3099199"/>
                  <a:pt x="1351175" y="3099199"/>
                </a:cubicBezTo>
                <a:cubicBezTo>
                  <a:pt x="1363895" y="3086801"/>
                  <a:pt x="1376614" y="3086801"/>
                  <a:pt x="1389334" y="3080603"/>
                </a:cubicBezTo>
                <a:cubicBezTo>
                  <a:pt x="1397814" y="3074403"/>
                  <a:pt x="1397814" y="3068205"/>
                  <a:pt x="1393574" y="3062005"/>
                </a:cubicBezTo>
                <a:cubicBezTo>
                  <a:pt x="1389334" y="3037211"/>
                  <a:pt x="1389334" y="3031011"/>
                  <a:pt x="1406294" y="3024813"/>
                </a:cubicBezTo>
                <a:cubicBezTo>
                  <a:pt x="1410534" y="3024813"/>
                  <a:pt x="1419014" y="3024813"/>
                  <a:pt x="1423254" y="3024813"/>
                </a:cubicBezTo>
                <a:cubicBezTo>
                  <a:pt x="1423254" y="3018613"/>
                  <a:pt x="1423254" y="3018613"/>
                  <a:pt x="1423254" y="3012416"/>
                </a:cubicBezTo>
                <a:cubicBezTo>
                  <a:pt x="1423254" y="3012416"/>
                  <a:pt x="1423254" y="3006216"/>
                  <a:pt x="1423254" y="3006216"/>
                </a:cubicBezTo>
                <a:cubicBezTo>
                  <a:pt x="1393574" y="3012416"/>
                  <a:pt x="1372374" y="2981420"/>
                  <a:pt x="1342694" y="2981420"/>
                </a:cubicBezTo>
                <a:cubicBezTo>
                  <a:pt x="1325734" y="2981420"/>
                  <a:pt x="1308774" y="2969022"/>
                  <a:pt x="1291814" y="2950426"/>
                </a:cubicBezTo>
                <a:cubicBezTo>
                  <a:pt x="1291814" y="2944228"/>
                  <a:pt x="1283335" y="2944228"/>
                  <a:pt x="1283335" y="2938029"/>
                </a:cubicBezTo>
                <a:cubicBezTo>
                  <a:pt x="1283335" y="2925631"/>
                  <a:pt x="1291814" y="2925631"/>
                  <a:pt x="1296054" y="2925631"/>
                </a:cubicBezTo>
                <a:cubicBezTo>
                  <a:pt x="1308774" y="2925631"/>
                  <a:pt x="1321494" y="2925631"/>
                  <a:pt x="1334215" y="2925631"/>
                </a:cubicBezTo>
                <a:cubicBezTo>
                  <a:pt x="1338454" y="2925631"/>
                  <a:pt x="1342694" y="2925631"/>
                  <a:pt x="1342694" y="2919432"/>
                </a:cubicBezTo>
                <a:cubicBezTo>
                  <a:pt x="1342694" y="2913233"/>
                  <a:pt x="1342694" y="2907035"/>
                  <a:pt x="1338454" y="2907035"/>
                </a:cubicBezTo>
                <a:cubicBezTo>
                  <a:pt x="1329975" y="2907035"/>
                  <a:pt x="1325734" y="2894637"/>
                  <a:pt x="1313014" y="2894637"/>
                </a:cubicBezTo>
                <a:cubicBezTo>
                  <a:pt x="1300295" y="2894637"/>
                  <a:pt x="1287575" y="2894637"/>
                  <a:pt x="1274854" y="2894637"/>
                </a:cubicBezTo>
                <a:cubicBezTo>
                  <a:pt x="1266375" y="2888437"/>
                  <a:pt x="1270615" y="2876039"/>
                  <a:pt x="1270615" y="2869841"/>
                </a:cubicBezTo>
                <a:cubicBezTo>
                  <a:pt x="1270615" y="2863643"/>
                  <a:pt x="1270615" y="2857443"/>
                  <a:pt x="1270615" y="2857443"/>
                </a:cubicBezTo>
                <a:cubicBezTo>
                  <a:pt x="1296054" y="2851245"/>
                  <a:pt x="1308774" y="2820250"/>
                  <a:pt x="1334215" y="2820250"/>
                </a:cubicBezTo>
                <a:cubicBezTo>
                  <a:pt x="1385094" y="2820250"/>
                  <a:pt x="1431734" y="2838847"/>
                  <a:pt x="1482614" y="2832648"/>
                </a:cubicBezTo>
                <a:cubicBezTo>
                  <a:pt x="1491093" y="2826450"/>
                  <a:pt x="1503814" y="2838847"/>
                  <a:pt x="1503814" y="2820250"/>
                </a:cubicBezTo>
                <a:cubicBezTo>
                  <a:pt x="1508053" y="2795454"/>
                  <a:pt x="1491093" y="2807852"/>
                  <a:pt x="1482614" y="2807852"/>
                </a:cubicBezTo>
                <a:cubicBezTo>
                  <a:pt x="1465654" y="2814052"/>
                  <a:pt x="1448694" y="2795454"/>
                  <a:pt x="1431734" y="2795454"/>
                </a:cubicBezTo>
                <a:cubicBezTo>
                  <a:pt x="1414774" y="2801654"/>
                  <a:pt x="1393574" y="2807852"/>
                  <a:pt x="1376614" y="2795454"/>
                </a:cubicBezTo>
                <a:cubicBezTo>
                  <a:pt x="1346935" y="2783056"/>
                  <a:pt x="1317255" y="2789256"/>
                  <a:pt x="1291814" y="2789256"/>
                </a:cubicBezTo>
                <a:cubicBezTo>
                  <a:pt x="1236695" y="2783056"/>
                  <a:pt x="1185815" y="2764460"/>
                  <a:pt x="1147655" y="2708671"/>
                </a:cubicBezTo>
                <a:cubicBezTo>
                  <a:pt x="1130695" y="2690075"/>
                  <a:pt x="1113735" y="2690075"/>
                  <a:pt x="1096775" y="2690075"/>
                </a:cubicBezTo>
                <a:cubicBezTo>
                  <a:pt x="1092535" y="2690075"/>
                  <a:pt x="1079815" y="2696273"/>
                  <a:pt x="1079815" y="2683875"/>
                </a:cubicBezTo>
                <a:cubicBezTo>
                  <a:pt x="1079815" y="2659080"/>
                  <a:pt x="1092535" y="2671478"/>
                  <a:pt x="1096775" y="2671478"/>
                </a:cubicBezTo>
                <a:cubicBezTo>
                  <a:pt x="1168855" y="2671478"/>
                  <a:pt x="1240935" y="2671478"/>
                  <a:pt x="1317255" y="2671478"/>
                </a:cubicBezTo>
                <a:cubicBezTo>
                  <a:pt x="1342694" y="2671478"/>
                  <a:pt x="1359654" y="2640484"/>
                  <a:pt x="1380855" y="2609488"/>
                </a:cubicBezTo>
                <a:cubicBezTo>
                  <a:pt x="1380855" y="2609488"/>
                  <a:pt x="1380855" y="2603290"/>
                  <a:pt x="1380855" y="2597092"/>
                </a:cubicBezTo>
                <a:cubicBezTo>
                  <a:pt x="1372374" y="2578495"/>
                  <a:pt x="1368134" y="2566097"/>
                  <a:pt x="1363895" y="2547501"/>
                </a:cubicBezTo>
                <a:lnTo>
                  <a:pt x="1360801" y="2537551"/>
                </a:lnTo>
                <a:lnTo>
                  <a:pt x="1454829" y="2537551"/>
                </a:lnTo>
                <a:cubicBezTo>
                  <a:pt x="1463312" y="2537551"/>
                  <a:pt x="1471793" y="2531259"/>
                  <a:pt x="1480276" y="2524967"/>
                </a:cubicBezTo>
                <a:cubicBezTo>
                  <a:pt x="1484518" y="2524967"/>
                  <a:pt x="1488759" y="2537551"/>
                  <a:pt x="1497242" y="2537551"/>
                </a:cubicBezTo>
                <a:cubicBezTo>
                  <a:pt x="1522689" y="2537551"/>
                  <a:pt x="1548137" y="2531259"/>
                  <a:pt x="1569343" y="2518676"/>
                </a:cubicBezTo>
                <a:cubicBezTo>
                  <a:pt x="1577826" y="2518676"/>
                  <a:pt x="1590549" y="2512383"/>
                  <a:pt x="1599032" y="2518676"/>
                </a:cubicBezTo>
                <a:cubicBezTo>
                  <a:pt x="1611756" y="2531259"/>
                  <a:pt x="1628720" y="2524967"/>
                  <a:pt x="1641445" y="2524967"/>
                </a:cubicBezTo>
                <a:cubicBezTo>
                  <a:pt x="1654168" y="2524967"/>
                  <a:pt x="1671132" y="2537551"/>
                  <a:pt x="1683857" y="2518676"/>
                </a:cubicBezTo>
                <a:cubicBezTo>
                  <a:pt x="1692339" y="2506092"/>
                  <a:pt x="1696581" y="2524967"/>
                  <a:pt x="1705064" y="2524967"/>
                </a:cubicBezTo>
                <a:cubicBezTo>
                  <a:pt x="1755959" y="2524967"/>
                  <a:pt x="1811095" y="2524967"/>
                  <a:pt x="1866231" y="2524967"/>
                </a:cubicBezTo>
                <a:cubicBezTo>
                  <a:pt x="1900161" y="2506092"/>
                  <a:pt x="1934092" y="2518676"/>
                  <a:pt x="1968022" y="2518676"/>
                </a:cubicBezTo>
                <a:cubicBezTo>
                  <a:pt x="1976505" y="2518676"/>
                  <a:pt x="1984986" y="2512383"/>
                  <a:pt x="1989228" y="2499800"/>
                </a:cubicBezTo>
                <a:cubicBezTo>
                  <a:pt x="1976505" y="2493508"/>
                  <a:pt x="1963780" y="2487216"/>
                  <a:pt x="1951056" y="2487216"/>
                </a:cubicBezTo>
                <a:cubicBezTo>
                  <a:pt x="1934092" y="2487216"/>
                  <a:pt x="1917126" y="2487216"/>
                  <a:pt x="1900161" y="2487216"/>
                </a:cubicBezTo>
                <a:cubicBezTo>
                  <a:pt x="1891678" y="2487216"/>
                  <a:pt x="1874714" y="2487216"/>
                  <a:pt x="1878955" y="2462048"/>
                </a:cubicBezTo>
                <a:cubicBezTo>
                  <a:pt x="1878955" y="2449464"/>
                  <a:pt x="1870472" y="2449464"/>
                  <a:pt x="1866231" y="2449464"/>
                </a:cubicBezTo>
                <a:cubicBezTo>
                  <a:pt x="1840784" y="2449464"/>
                  <a:pt x="1815336" y="2449464"/>
                  <a:pt x="1789889" y="2449464"/>
                </a:cubicBezTo>
                <a:cubicBezTo>
                  <a:pt x="1785647" y="2449464"/>
                  <a:pt x="1781406" y="2449464"/>
                  <a:pt x="1777165" y="2449464"/>
                </a:cubicBezTo>
                <a:cubicBezTo>
                  <a:pt x="1772923" y="2449464"/>
                  <a:pt x="1772923" y="2443173"/>
                  <a:pt x="1772923" y="2436881"/>
                </a:cubicBezTo>
                <a:cubicBezTo>
                  <a:pt x="1772923" y="2436881"/>
                  <a:pt x="1772923" y="2436881"/>
                  <a:pt x="1772923" y="2430589"/>
                </a:cubicBezTo>
                <a:cubicBezTo>
                  <a:pt x="1772923" y="2430589"/>
                  <a:pt x="1777165" y="2430589"/>
                  <a:pt x="1777165" y="2430589"/>
                </a:cubicBezTo>
                <a:cubicBezTo>
                  <a:pt x="1806853" y="2436881"/>
                  <a:pt x="1836542" y="2424298"/>
                  <a:pt x="1866231" y="2418005"/>
                </a:cubicBezTo>
                <a:cubicBezTo>
                  <a:pt x="1887437" y="2418005"/>
                  <a:pt x="1904403" y="2418005"/>
                  <a:pt x="1925609" y="2405421"/>
                </a:cubicBezTo>
                <a:cubicBezTo>
                  <a:pt x="1929850" y="2399130"/>
                  <a:pt x="1934092" y="2399130"/>
                  <a:pt x="1934092" y="2399130"/>
                </a:cubicBezTo>
                <a:cubicBezTo>
                  <a:pt x="1959539" y="2418005"/>
                  <a:pt x="1980745" y="2405421"/>
                  <a:pt x="2006192" y="2411714"/>
                </a:cubicBezTo>
                <a:cubicBezTo>
                  <a:pt x="2014675" y="2411714"/>
                  <a:pt x="2027399" y="2405421"/>
                  <a:pt x="2040123" y="2418005"/>
                </a:cubicBezTo>
                <a:cubicBezTo>
                  <a:pt x="2044364" y="2421152"/>
                  <a:pt x="2048606" y="2421152"/>
                  <a:pt x="2052317" y="2418006"/>
                </a:cubicBezTo>
                <a:lnTo>
                  <a:pt x="2057171" y="2407840"/>
                </a:lnTo>
                <a:lnTo>
                  <a:pt x="2053024" y="2406042"/>
                </a:lnTo>
                <a:cubicBezTo>
                  <a:pt x="2051434" y="2401798"/>
                  <a:pt x="2053555" y="2395736"/>
                  <a:pt x="2059917" y="2388460"/>
                </a:cubicBezTo>
                <a:lnTo>
                  <a:pt x="2062986" y="2382191"/>
                </a:lnTo>
                <a:lnTo>
                  <a:pt x="2058209" y="2383517"/>
                </a:lnTo>
                <a:cubicBezTo>
                  <a:pt x="2055824" y="2383339"/>
                  <a:pt x="2053174" y="2382153"/>
                  <a:pt x="2049994" y="2379305"/>
                </a:cubicBezTo>
                <a:cubicBezTo>
                  <a:pt x="2037274" y="2371712"/>
                  <a:pt x="2024555" y="2379305"/>
                  <a:pt x="2016074" y="2375509"/>
                </a:cubicBezTo>
                <a:cubicBezTo>
                  <a:pt x="2003354" y="2375509"/>
                  <a:pt x="1990634" y="2375509"/>
                  <a:pt x="1977915" y="2375509"/>
                </a:cubicBezTo>
                <a:cubicBezTo>
                  <a:pt x="1969434" y="2367916"/>
                  <a:pt x="1977915" y="2360323"/>
                  <a:pt x="1973674" y="2352730"/>
                </a:cubicBezTo>
                <a:cubicBezTo>
                  <a:pt x="1960955" y="2337544"/>
                  <a:pt x="1943995" y="2333748"/>
                  <a:pt x="1922794" y="2341341"/>
                </a:cubicBezTo>
                <a:cubicBezTo>
                  <a:pt x="1918555" y="2341341"/>
                  <a:pt x="1918555" y="2345137"/>
                  <a:pt x="1910074" y="2345137"/>
                </a:cubicBezTo>
                <a:cubicBezTo>
                  <a:pt x="1905834" y="2345137"/>
                  <a:pt x="1901595" y="2341341"/>
                  <a:pt x="1901595" y="2333748"/>
                </a:cubicBezTo>
                <a:cubicBezTo>
                  <a:pt x="1901595" y="2329951"/>
                  <a:pt x="1901595" y="2322358"/>
                  <a:pt x="1910074" y="2322358"/>
                </a:cubicBezTo>
                <a:cubicBezTo>
                  <a:pt x="1922794" y="2326155"/>
                  <a:pt x="1935515" y="2322358"/>
                  <a:pt x="1943995" y="2326155"/>
                </a:cubicBezTo>
                <a:cubicBezTo>
                  <a:pt x="1960955" y="2326155"/>
                  <a:pt x="1969434" y="2318562"/>
                  <a:pt x="1982155" y="2318562"/>
                </a:cubicBezTo>
                <a:cubicBezTo>
                  <a:pt x="1990634" y="2314765"/>
                  <a:pt x="1994875" y="2303376"/>
                  <a:pt x="1994875" y="2295783"/>
                </a:cubicBezTo>
                <a:lnTo>
                  <a:pt x="1996434" y="2293896"/>
                </a:lnTo>
                <a:lnTo>
                  <a:pt x="1993469" y="2285876"/>
                </a:lnTo>
                <a:cubicBezTo>
                  <a:pt x="1989228" y="2273294"/>
                  <a:pt x="1980745" y="2273294"/>
                  <a:pt x="1968022" y="2273294"/>
                </a:cubicBezTo>
                <a:cubicBezTo>
                  <a:pt x="1963780" y="2273294"/>
                  <a:pt x="1959539" y="2267001"/>
                  <a:pt x="1963780" y="2254417"/>
                </a:cubicBezTo>
                <a:cubicBezTo>
                  <a:pt x="1968022" y="2254417"/>
                  <a:pt x="1968022" y="2248126"/>
                  <a:pt x="1972263" y="2248126"/>
                </a:cubicBezTo>
                <a:cubicBezTo>
                  <a:pt x="1993469" y="2248126"/>
                  <a:pt x="2014675" y="2235542"/>
                  <a:pt x="2031640" y="2254417"/>
                </a:cubicBezTo>
                <a:cubicBezTo>
                  <a:pt x="2038002" y="2260709"/>
                  <a:pt x="2045425" y="2263855"/>
                  <a:pt x="2052317" y="2263855"/>
                </a:cubicBezTo>
                <a:lnTo>
                  <a:pt x="2066156" y="2256389"/>
                </a:lnTo>
                <a:lnTo>
                  <a:pt x="2062714" y="2250226"/>
                </a:lnTo>
                <a:cubicBezTo>
                  <a:pt x="2062714" y="2246429"/>
                  <a:pt x="2066954" y="2246429"/>
                  <a:pt x="2071194" y="2246429"/>
                </a:cubicBezTo>
                <a:lnTo>
                  <a:pt x="2077788" y="2246134"/>
                </a:lnTo>
                <a:lnTo>
                  <a:pt x="2085717" y="2237901"/>
                </a:lnTo>
                <a:cubicBezTo>
                  <a:pt x="2092079" y="2235542"/>
                  <a:pt x="2099501" y="2235542"/>
                  <a:pt x="2107983" y="2235542"/>
                </a:cubicBezTo>
                <a:lnTo>
                  <a:pt x="2119210" y="2233019"/>
                </a:lnTo>
                <a:lnTo>
                  <a:pt x="2122073" y="2231243"/>
                </a:lnTo>
                <a:lnTo>
                  <a:pt x="2125704" y="2231243"/>
                </a:lnTo>
                <a:lnTo>
                  <a:pt x="2130411" y="2223618"/>
                </a:lnTo>
                <a:lnTo>
                  <a:pt x="2113594" y="2219854"/>
                </a:lnTo>
                <a:cubicBezTo>
                  <a:pt x="2105114" y="2216057"/>
                  <a:pt x="2105114" y="2212261"/>
                  <a:pt x="2109354" y="2208464"/>
                </a:cubicBezTo>
                <a:cubicBezTo>
                  <a:pt x="2113594" y="2193279"/>
                  <a:pt x="2113594" y="2189482"/>
                  <a:pt x="2096634" y="2185686"/>
                </a:cubicBezTo>
                <a:cubicBezTo>
                  <a:pt x="2092394" y="2185686"/>
                  <a:pt x="2083914" y="2185686"/>
                  <a:pt x="2079674" y="2185686"/>
                </a:cubicBezTo>
                <a:cubicBezTo>
                  <a:pt x="2079674" y="2181889"/>
                  <a:pt x="2079674" y="2181889"/>
                  <a:pt x="2079674" y="2178093"/>
                </a:cubicBezTo>
                <a:cubicBezTo>
                  <a:pt x="2079674" y="2178093"/>
                  <a:pt x="2079674" y="2174296"/>
                  <a:pt x="2079674" y="2174296"/>
                </a:cubicBezTo>
                <a:cubicBezTo>
                  <a:pt x="2109354" y="2178093"/>
                  <a:pt x="2130554" y="2159110"/>
                  <a:pt x="2160234" y="2159110"/>
                </a:cubicBezTo>
                <a:lnTo>
                  <a:pt x="2184445" y="2154142"/>
                </a:lnTo>
                <a:lnTo>
                  <a:pt x="2184325" y="2153747"/>
                </a:lnTo>
                <a:cubicBezTo>
                  <a:pt x="2180085" y="2141163"/>
                  <a:pt x="2175844" y="2122288"/>
                  <a:pt x="2163119" y="2128581"/>
                </a:cubicBezTo>
                <a:cubicBezTo>
                  <a:pt x="2146155" y="2134872"/>
                  <a:pt x="2129189" y="2134872"/>
                  <a:pt x="2112224" y="2128581"/>
                </a:cubicBezTo>
                <a:cubicBezTo>
                  <a:pt x="2091018" y="2122288"/>
                  <a:pt x="2074053" y="2128581"/>
                  <a:pt x="2057088" y="2128581"/>
                </a:cubicBezTo>
                <a:cubicBezTo>
                  <a:pt x="2040123" y="2128581"/>
                  <a:pt x="2027399" y="2115997"/>
                  <a:pt x="2010434" y="2115997"/>
                </a:cubicBezTo>
                <a:cubicBezTo>
                  <a:pt x="2004073" y="2115997"/>
                  <a:pt x="1999831" y="2111278"/>
                  <a:pt x="1997181" y="2102626"/>
                </a:cubicBezTo>
                <a:lnTo>
                  <a:pt x="1994109" y="2072040"/>
                </a:lnTo>
                <a:lnTo>
                  <a:pt x="2204664" y="2072040"/>
                </a:lnTo>
                <a:lnTo>
                  <a:pt x="2200514" y="2070368"/>
                </a:lnTo>
                <a:cubicBezTo>
                  <a:pt x="2190974" y="2065148"/>
                  <a:pt x="2181434" y="2060402"/>
                  <a:pt x="2168713" y="2060402"/>
                </a:cubicBezTo>
                <a:cubicBezTo>
                  <a:pt x="2117834" y="2060402"/>
                  <a:pt x="2071194" y="2071792"/>
                  <a:pt x="2020314" y="2067995"/>
                </a:cubicBezTo>
                <a:cubicBezTo>
                  <a:pt x="2011835" y="2064199"/>
                  <a:pt x="1999114" y="2071792"/>
                  <a:pt x="1999114" y="2060402"/>
                </a:cubicBezTo>
                <a:cubicBezTo>
                  <a:pt x="1994875" y="2045216"/>
                  <a:pt x="2011835" y="2052809"/>
                  <a:pt x="2020314" y="2052809"/>
                </a:cubicBezTo>
                <a:cubicBezTo>
                  <a:pt x="2037274" y="2056606"/>
                  <a:pt x="2054234" y="2045216"/>
                  <a:pt x="2071194" y="2045216"/>
                </a:cubicBezTo>
                <a:cubicBezTo>
                  <a:pt x="2088154" y="2049013"/>
                  <a:pt x="2109354" y="2052809"/>
                  <a:pt x="2126314" y="2045216"/>
                </a:cubicBezTo>
                <a:cubicBezTo>
                  <a:pt x="2155993" y="2037623"/>
                  <a:pt x="2185673" y="2041420"/>
                  <a:pt x="2211114" y="2041420"/>
                </a:cubicBezTo>
                <a:cubicBezTo>
                  <a:pt x="2266233" y="2037623"/>
                  <a:pt x="2317113" y="2026234"/>
                  <a:pt x="2355273" y="1992066"/>
                </a:cubicBezTo>
                <a:cubicBezTo>
                  <a:pt x="2372233" y="1980677"/>
                  <a:pt x="2389193" y="1980677"/>
                  <a:pt x="2406153" y="1980677"/>
                </a:cubicBezTo>
                <a:cubicBezTo>
                  <a:pt x="2410393" y="1980677"/>
                  <a:pt x="2423113" y="1984473"/>
                  <a:pt x="2423113" y="1976880"/>
                </a:cubicBezTo>
                <a:cubicBezTo>
                  <a:pt x="2423113" y="1961694"/>
                  <a:pt x="2410393" y="1969287"/>
                  <a:pt x="2406153" y="1969287"/>
                </a:cubicBezTo>
                <a:cubicBezTo>
                  <a:pt x="2334073" y="1969287"/>
                  <a:pt x="2261993" y="1969287"/>
                  <a:pt x="2185673" y="1969287"/>
                </a:cubicBezTo>
                <a:cubicBezTo>
                  <a:pt x="2160234" y="1969287"/>
                  <a:pt x="2143274" y="1950305"/>
                  <a:pt x="2122073" y="1931322"/>
                </a:cubicBezTo>
                <a:cubicBezTo>
                  <a:pt x="2122073" y="1931322"/>
                  <a:pt x="2122073" y="1927526"/>
                  <a:pt x="2122073" y="1923730"/>
                </a:cubicBezTo>
                <a:cubicBezTo>
                  <a:pt x="2130554" y="1912340"/>
                  <a:pt x="2134794" y="1904747"/>
                  <a:pt x="2139033" y="1893358"/>
                </a:cubicBezTo>
                <a:lnTo>
                  <a:pt x="2142127" y="1887264"/>
                </a:lnTo>
                <a:lnTo>
                  <a:pt x="2048099" y="1887264"/>
                </a:lnTo>
                <a:cubicBezTo>
                  <a:pt x="2039616" y="1887264"/>
                  <a:pt x="2031135" y="1883411"/>
                  <a:pt x="2022652" y="1879557"/>
                </a:cubicBezTo>
                <a:cubicBezTo>
                  <a:pt x="2018410" y="1879557"/>
                  <a:pt x="2014169" y="1887264"/>
                  <a:pt x="2005686" y="1887264"/>
                </a:cubicBezTo>
                <a:cubicBezTo>
                  <a:pt x="1980239" y="1887264"/>
                  <a:pt x="1954791" y="1883411"/>
                  <a:pt x="1933585" y="1875704"/>
                </a:cubicBezTo>
                <a:cubicBezTo>
                  <a:pt x="1925102" y="1875704"/>
                  <a:pt x="1912379" y="1871850"/>
                  <a:pt x="1903896" y="1875704"/>
                </a:cubicBezTo>
                <a:cubicBezTo>
                  <a:pt x="1891172" y="1883411"/>
                  <a:pt x="1874208" y="1879557"/>
                  <a:pt x="1861483" y="1879557"/>
                </a:cubicBezTo>
                <a:cubicBezTo>
                  <a:pt x="1848760" y="1879557"/>
                  <a:pt x="1831796" y="1887264"/>
                  <a:pt x="1819071" y="1875704"/>
                </a:cubicBezTo>
                <a:cubicBezTo>
                  <a:pt x="1810589" y="1867997"/>
                  <a:pt x="1806347" y="1879557"/>
                  <a:pt x="1797864" y="1879557"/>
                </a:cubicBezTo>
                <a:cubicBezTo>
                  <a:pt x="1746969" y="1879557"/>
                  <a:pt x="1691833" y="1879557"/>
                  <a:pt x="1636697" y="1879557"/>
                </a:cubicBezTo>
                <a:cubicBezTo>
                  <a:pt x="1602767" y="1867997"/>
                  <a:pt x="1568836" y="1875704"/>
                  <a:pt x="1534906" y="1875704"/>
                </a:cubicBezTo>
                <a:cubicBezTo>
                  <a:pt x="1526423" y="1875704"/>
                  <a:pt x="1517942" y="1871850"/>
                  <a:pt x="1513700" y="1864144"/>
                </a:cubicBezTo>
                <a:cubicBezTo>
                  <a:pt x="1526423" y="1860290"/>
                  <a:pt x="1539148" y="1856437"/>
                  <a:pt x="1551872" y="1856437"/>
                </a:cubicBezTo>
                <a:cubicBezTo>
                  <a:pt x="1568836" y="1856437"/>
                  <a:pt x="1585802" y="1856437"/>
                  <a:pt x="1602767" y="1856437"/>
                </a:cubicBezTo>
                <a:cubicBezTo>
                  <a:pt x="1611250" y="1856437"/>
                  <a:pt x="1628214" y="1856437"/>
                  <a:pt x="1623973" y="1841023"/>
                </a:cubicBezTo>
                <a:cubicBezTo>
                  <a:pt x="1623973" y="1833316"/>
                  <a:pt x="1632456" y="1833316"/>
                  <a:pt x="1636697" y="1833316"/>
                </a:cubicBezTo>
                <a:cubicBezTo>
                  <a:pt x="1662144" y="1833316"/>
                  <a:pt x="1687592" y="1833316"/>
                  <a:pt x="1713039" y="1833316"/>
                </a:cubicBezTo>
                <a:cubicBezTo>
                  <a:pt x="1717281" y="1833316"/>
                  <a:pt x="1721522" y="1833316"/>
                  <a:pt x="1725763" y="1833316"/>
                </a:cubicBezTo>
                <a:cubicBezTo>
                  <a:pt x="1730005" y="1833316"/>
                  <a:pt x="1730005" y="1829463"/>
                  <a:pt x="1730005" y="1825609"/>
                </a:cubicBezTo>
                <a:cubicBezTo>
                  <a:pt x="1730005" y="1825609"/>
                  <a:pt x="1730005" y="1825609"/>
                  <a:pt x="1730005" y="1821756"/>
                </a:cubicBezTo>
                <a:cubicBezTo>
                  <a:pt x="1730005" y="1821756"/>
                  <a:pt x="1725763" y="1821756"/>
                  <a:pt x="1725763" y="1821756"/>
                </a:cubicBezTo>
                <a:cubicBezTo>
                  <a:pt x="1696075" y="1825609"/>
                  <a:pt x="1666386" y="1817903"/>
                  <a:pt x="1636697" y="1814049"/>
                </a:cubicBezTo>
                <a:cubicBezTo>
                  <a:pt x="1615491" y="1814049"/>
                  <a:pt x="1598525" y="1814049"/>
                  <a:pt x="1577319" y="1806342"/>
                </a:cubicBezTo>
                <a:cubicBezTo>
                  <a:pt x="1573078" y="1802489"/>
                  <a:pt x="1568836" y="1802489"/>
                  <a:pt x="1568836" y="1802489"/>
                </a:cubicBezTo>
                <a:cubicBezTo>
                  <a:pt x="1543389" y="1814049"/>
                  <a:pt x="1522183" y="1806342"/>
                  <a:pt x="1496736" y="1810196"/>
                </a:cubicBezTo>
                <a:cubicBezTo>
                  <a:pt x="1488253" y="1810196"/>
                  <a:pt x="1475529" y="1806342"/>
                  <a:pt x="1462805" y="1814049"/>
                </a:cubicBezTo>
                <a:cubicBezTo>
                  <a:pt x="1454323" y="1817903"/>
                  <a:pt x="1445840" y="1814049"/>
                  <a:pt x="1441598" y="1802489"/>
                </a:cubicBezTo>
                <a:cubicBezTo>
                  <a:pt x="1433117" y="1787075"/>
                  <a:pt x="1433117" y="1783222"/>
                  <a:pt x="1450081" y="1779368"/>
                </a:cubicBezTo>
                <a:cubicBezTo>
                  <a:pt x="1467046" y="1775515"/>
                  <a:pt x="1471288" y="1763955"/>
                  <a:pt x="1488253" y="1767808"/>
                </a:cubicBezTo>
                <a:cubicBezTo>
                  <a:pt x="1500977" y="1771662"/>
                  <a:pt x="1513700" y="1767808"/>
                  <a:pt x="1526423" y="1767808"/>
                </a:cubicBezTo>
                <a:cubicBezTo>
                  <a:pt x="1530665" y="1767808"/>
                  <a:pt x="1534906" y="1767808"/>
                  <a:pt x="1543389" y="1763955"/>
                </a:cubicBezTo>
                <a:cubicBezTo>
                  <a:pt x="1526423" y="1763955"/>
                  <a:pt x="1513700" y="1760101"/>
                  <a:pt x="1500977" y="1760101"/>
                </a:cubicBezTo>
                <a:cubicBezTo>
                  <a:pt x="1500977" y="1752394"/>
                  <a:pt x="1496736" y="1744688"/>
                  <a:pt x="1509459" y="1733127"/>
                </a:cubicBezTo>
                <a:cubicBezTo>
                  <a:pt x="1513700" y="1725421"/>
                  <a:pt x="1522183" y="1725421"/>
                  <a:pt x="1534906" y="1725421"/>
                </a:cubicBezTo>
                <a:cubicBezTo>
                  <a:pt x="1539148" y="1725421"/>
                  <a:pt x="1543389" y="1721567"/>
                  <a:pt x="1539148" y="1713860"/>
                </a:cubicBezTo>
                <a:cubicBezTo>
                  <a:pt x="1534906" y="1713860"/>
                  <a:pt x="1534906" y="1710007"/>
                  <a:pt x="1530665" y="1710007"/>
                </a:cubicBezTo>
                <a:cubicBezTo>
                  <a:pt x="1509459" y="1710007"/>
                  <a:pt x="1488253" y="1702300"/>
                  <a:pt x="1471288" y="1713860"/>
                </a:cubicBezTo>
                <a:cubicBezTo>
                  <a:pt x="1458564" y="1721567"/>
                  <a:pt x="1441598" y="1721567"/>
                  <a:pt x="1433117" y="1713860"/>
                </a:cubicBezTo>
                <a:cubicBezTo>
                  <a:pt x="1424634" y="1702300"/>
                  <a:pt x="1411910" y="1702300"/>
                  <a:pt x="1394945" y="1702300"/>
                </a:cubicBezTo>
                <a:cubicBezTo>
                  <a:pt x="1382222" y="1702300"/>
                  <a:pt x="1369498" y="1702300"/>
                  <a:pt x="1369498" y="1683033"/>
                </a:cubicBezTo>
                <a:cubicBezTo>
                  <a:pt x="1369498" y="1675326"/>
                  <a:pt x="1356773" y="1675326"/>
                  <a:pt x="1348290" y="1671472"/>
                </a:cubicBezTo>
                <a:cubicBezTo>
                  <a:pt x="1339809" y="1671472"/>
                  <a:pt x="1331326" y="1671472"/>
                  <a:pt x="1327084" y="1671472"/>
                </a:cubicBezTo>
                <a:cubicBezTo>
                  <a:pt x="1310120" y="1671472"/>
                  <a:pt x="1305879" y="1663766"/>
                  <a:pt x="1318603" y="1652205"/>
                </a:cubicBezTo>
                <a:lnTo>
                  <a:pt x="1323701" y="1643934"/>
                </a:lnTo>
                <a:lnTo>
                  <a:pt x="1379040" y="1643934"/>
                </a:lnTo>
                <a:lnTo>
                  <a:pt x="1399446" y="1636359"/>
                </a:lnTo>
                <a:lnTo>
                  <a:pt x="1406694" y="1636000"/>
                </a:lnTo>
                <a:lnTo>
                  <a:pt x="1411379" y="1639211"/>
                </a:lnTo>
                <a:cubicBezTo>
                  <a:pt x="1414030" y="1641572"/>
                  <a:pt x="1417211" y="1643934"/>
                  <a:pt x="1421453" y="1643934"/>
                </a:cubicBezTo>
                <a:cubicBezTo>
                  <a:pt x="1446900" y="1643934"/>
                  <a:pt x="1472347" y="1639211"/>
                  <a:pt x="1493553" y="1629764"/>
                </a:cubicBezTo>
                <a:cubicBezTo>
                  <a:pt x="1502036" y="1629764"/>
                  <a:pt x="1514759" y="1625040"/>
                  <a:pt x="1523242" y="1629764"/>
                </a:cubicBezTo>
                <a:cubicBezTo>
                  <a:pt x="1535967" y="1639211"/>
                  <a:pt x="1552931" y="1634487"/>
                  <a:pt x="1565655" y="1634487"/>
                </a:cubicBezTo>
                <a:cubicBezTo>
                  <a:pt x="1578379" y="1634487"/>
                  <a:pt x="1595343" y="1643934"/>
                  <a:pt x="1608067" y="1629764"/>
                </a:cubicBezTo>
                <a:cubicBezTo>
                  <a:pt x="1616550" y="1620317"/>
                  <a:pt x="1620792" y="1634487"/>
                  <a:pt x="1629274" y="1634487"/>
                </a:cubicBezTo>
                <a:cubicBezTo>
                  <a:pt x="1680169" y="1634487"/>
                  <a:pt x="1735305" y="1634487"/>
                  <a:pt x="1790442" y="1634487"/>
                </a:cubicBezTo>
                <a:cubicBezTo>
                  <a:pt x="1824372" y="1620317"/>
                  <a:pt x="1858302" y="1629764"/>
                  <a:pt x="1892232" y="1629764"/>
                </a:cubicBezTo>
                <a:cubicBezTo>
                  <a:pt x="1900715" y="1629764"/>
                  <a:pt x="1909197" y="1625040"/>
                  <a:pt x="1913438" y="1615594"/>
                </a:cubicBezTo>
                <a:cubicBezTo>
                  <a:pt x="1900715" y="1610870"/>
                  <a:pt x="1887991" y="1606147"/>
                  <a:pt x="1875267" y="1606147"/>
                </a:cubicBezTo>
                <a:cubicBezTo>
                  <a:pt x="1858302" y="1606147"/>
                  <a:pt x="1841337" y="1606147"/>
                  <a:pt x="1824372" y="1606147"/>
                </a:cubicBezTo>
                <a:cubicBezTo>
                  <a:pt x="1815889" y="1606147"/>
                  <a:pt x="1798925" y="1606147"/>
                  <a:pt x="1803166" y="1587254"/>
                </a:cubicBezTo>
                <a:cubicBezTo>
                  <a:pt x="1803166" y="1577807"/>
                  <a:pt x="1794683" y="1577807"/>
                  <a:pt x="1790442" y="1577807"/>
                </a:cubicBezTo>
                <a:cubicBezTo>
                  <a:pt x="1764994" y="1577807"/>
                  <a:pt x="1739547" y="1577807"/>
                  <a:pt x="1714100" y="1577807"/>
                </a:cubicBezTo>
                <a:cubicBezTo>
                  <a:pt x="1709858" y="1577807"/>
                  <a:pt x="1705617" y="1577807"/>
                  <a:pt x="1701375" y="1577807"/>
                </a:cubicBezTo>
                <a:cubicBezTo>
                  <a:pt x="1697134" y="1577807"/>
                  <a:pt x="1697134" y="1573084"/>
                  <a:pt x="1697134" y="1568360"/>
                </a:cubicBezTo>
                <a:cubicBezTo>
                  <a:pt x="1697134" y="1568360"/>
                  <a:pt x="1697134" y="1568360"/>
                  <a:pt x="1697134" y="1563637"/>
                </a:cubicBezTo>
                <a:cubicBezTo>
                  <a:pt x="1697134" y="1563637"/>
                  <a:pt x="1701375" y="1563637"/>
                  <a:pt x="1701375" y="1563637"/>
                </a:cubicBezTo>
                <a:cubicBezTo>
                  <a:pt x="1731064" y="1568360"/>
                  <a:pt x="1760753" y="1558914"/>
                  <a:pt x="1790442" y="1554191"/>
                </a:cubicBezTo>
                <a:cubicBezTo>
                  <a:pt x="1811648" y="1554191"/>
                  <a:pt x="1828613" y="1554191"/>
                  <a:pt x="1849819" y="1544744"/>
                </a:cubicBezTo>
                <a:cubicBezTo>
                  <a:pt x="1854061" y="1540021"/>
                  <a:pt x="1858302" y="1540021"/>
                  <a:pt x="1858302" y="1540021"/>
                </a:cubicBezTo>
                <a:cubicBezTo>
                  <a:pt x="1883750" y="1554191"/>
                  <a:pt x="1904956" y="1544744"/>
                  <a:pt x="1930403" y="1549467"/>
                </a:cubicBezTo>
                <a:cubicBezTo>
                  <a:pt x="1938886" y="1549467"/>
                  <a:pt x="1951610" y="1544744"/>
                  <a:pt x="1964333" y="1554191"/>
                </a:cubicBezTo>
                <a:cubicBezTo>
                  <a:pt x="1972816" y="1558914"/>
                  <a:pt x="1981299" y="1554191"/>
                  <a:pt x="1985540" y="1540021"/>
                </a:cubicBezTo>
                <a:cubicBezTo>
                  <a:pt x="1994022" y="1521127"/>
                  <a:pt x="1994022" y="1516404"/>
                  <a:pt x="1977057" y="1511680"/>
                </a:cubicBezTo>
                <a:cubicBezTo>
                  <a:pt x="1960093" y="1506957"/>
                  <a:pt x="1955850" y="1492788"/>
                  <a:pt x="1938886" y="1497511"/>
                </a:cubicBezTo>
                <a:cubicBezTo>
                  <a:pt x="1926162" y="1502234"/>
                  <a:pt x="1913438" y="1497511"/>
                  <a:pt x="1900715" y="1497511"/>
                </a:cubicBezTo>
                <a:cubicBezTo>
                  <a:pt x="1896474" y="1497511"/>
                  <a:pt x="1892232" y="1497511"/>
                  <a:pt x="1883750" y="1492788"/>
                </a:cubicBezTo>
                <a:cubicBezTo>
                  <a:pt x="1900715" y="1492788"/>
                  <a:pt x="1913438" y="1488064"/>
                  <a:pt x="1926162" y="1488064"/>
                </a:cubicBezTo>
                <a:cubicBezTo>
                  <a:pt x="1926162" y="1478617"/>
                  <a:pt x="1930403" y="1469171"/>
                  <a:pt x="1917680" y="1455000"/>
                </a:cubicBezTo>
                <a:cubicBezTo>
                  <a:pt x="1913438" y="1445555"/>
                  <a:pt x="1904956" y="1445555"/>
                  <a:pt x="1892232" y="1445555"/>
                </a:cubicBezTo>
                <a:cubicBezTo>
                  <a:pt x="1887991" y="1445555"/>
                  <a:pt x="1883750" y="1440831"/>
                  <a:pt x="1887991" y="1431384"/>
                </a:cubicBezTo>
                <a:cubicBezTo>
                  <a:pt x="1892232" y="1431384"/>
                  <a:pt x="1892232" y="1426661"/>
                  <a:pt x="1896474" y="1426661"/>
                </a:cubicBezTo>
                <a:cubicBezTo>
                  <a:pt x="1917680" y="1426661"/>
                  <a:pt x="1938886" y="1417214"/>
                  <a:pt x="1955850" y="1431384"/>
                </a:cubicBezTo>
                <a:cubicBezTo>
                  <a:pt x="1968575" y="1440831"/>
                  <a:pt x="1985540" y="1440831"/>
                  <a:pt x="1994022" y="1431384"/>
                </a:cubicBezTo>
                <a:cubicBezTo>
                  <a:pt x="2002505" y="1417214"/>
                  <a:pt x="2015229" y="1417214"/>
                  <a:pt x="2032194" y="1417214"/>
                </a:cubicBezTo>
                <a:cubicBezTo>
                  <a:pt x="2044917" y="1417214"/>
                  <a:pt x="2057641" y="1417214"/>
                  <a:pt x="2057641" y="1393598"/>
                </a:cubicBezTo>
                <a:cubicBezTo>
                  <a:pt x="2057641" y="1384151"/>
                  <a:pt x="2070365" y="1384151"/>
                  <a:pt x="2078848" y="1379427"/>
                </a:cubicBezTo>
                <a:cubicBezTo>
                  <a:pt x="2087330" y="1379427"/>
                  <a:pt x="2095813" y="1379427"/>
                  <a:pt x="2100054" y="1379427"/>
                </a:cubicBezTo>
                <a:cubicBezTo>
                  <a:pt x="2117019" y="1379427"/>
                  <a:pt x="2121260" y="1369981"/>
                  <a:pt x="2108536" y="1355810"/>
                </a:cubicBezTo>
                <a:cubicBezTo>
                  <a:pt x="2104296" y="1346363"/>
                  <a:pt x="2100054" y="1332194"/>
                  <a:pt x="2087330" y="1336918"/>
                </a:cubicBezTo>
                <a:cubicBezTo>
                  <a:pt x="2070365" y="1341641"/>
                  <a:pt x="2053400" y="1341641"/>
                  <a:pt x="2036435" y="1336918"/>
                </a:cubicBezTo>
                <a:cubicBezTo>
                  <a:pt x="2015229" y="1332194"/>
                  <a:pt x="1998263" y="1336918"/>
                  <a:pt x="1981299" y="1336918"/>
                </a:cubicBezTo>
                <a:cubicBezTo>
                  <a:pt x="1964333" y="1336918"/>
                  <a:pt x="1951610" y="1327471"/>
                  <a:pt x="1934644" y="1327471"/>
                </a:cubicBezTo>
                <a:cubicBezTo>
                  <a:pt x="1921921" y="1327471"/>
                  <a:pt x="1917680" y="1313301"/>
                  <a:pt x="1917680" y="1289684"/>
                </a:cubicBezTo>
                <a:cubicBezTo>
                  <a:pt x="1921921" y="1280238"/>
                  <a:pt x="1904956" y="1261344"/>
                  <a:pt x="1896474" y="1266067"/>
                </a:cubicBezTo>
                <a:cubicBezTo>
                  <a:pt x="1879508" y="1266067"/>
                  <a:pt x="1866784" y="1256621"/>
                  <a:pt x="1849819" y="1270791"/>
                </a:cubicBezTo>
                <a:cubicBezTo>
                  <a:pt x="1841337" y="1275514"/>
                  <a:pt x="1828613" y="1270791"/>
                  <a:pt x="1828613" y="1261344"/>
                </a:cubicBezTo>
                <a:cubicBezTo>
                  <a:pt x="1828613" y="1242451"/>
                  <a:pt x="1820131" y="1247174"/>
                  <a:pt x="1811648" y="1251897"/>
                </a:cubicBezTo>
                <a:cubicBezTo>
                  <a:pt x="1786200" y="1256621"/>
                  <a:pt x="1786200" y="1256621"/>
                  <a:pt x="1760753" y="1251897"/>
                </a:cubicBezTo>
                <a:lnTo>
                  <a:pt x="1721818" y="1244670"/>
                </a:lnTo>
                <a:lnTo>
                  <a:pt x="1734809" y="1242703"/>
                </a:lnTo>
                <a:cubicBezTo>
                  <a:pt x="1743291" y="1240777"/>
                  <a:pt x="1751774" y="1238850"/>
                  <a:pt x="1760256" y="1238850"/>
                </a:cubicBezTo>
                <a:cubicBezTo>
                  <a:pt x="1768739" y="1238850"/>
                  <a:pt x="1772980" y="1238850"/>
                  <a:pt x="1781462" y="1234997"/>
                </a:cubicBezTo>
                <a:cubicBezTo>
                  <a:pt x="1789945" y="1231143"/>
                  <a:pt x="1798428" y="1234997"/>
                  <a:pt x="1811151" y="1234997"/>
                </a:cubicBezTo>
                <a:cubicBezTo>
                  <a:pt x="1819634" y="1234997"/>
                  <a:pt x="1828115" y="1227289"/>
                  <a:pt x="1840840" y="1227289"/>
                </a:cubicBezTo>
                <a:cubicBezTo>
                  <a:pt x="1845081" y="1227289"/>
                  <a:pt x="1849323" y="1231143"/>
                  <a:pt x="1857805" y="1234997"/>
                </a:cubicBezTo>
                <a:cubicBezTo>
                  <a:pt x="1866287" y="1234997"/>
                  <a:pt x="1862047" y="1223437"/>
                  <a:pt x="1866287" y="1223437"/>
                </a:cubicBezTo>
                <a:cubicBezTo>
                  <a:pt x="1870528" y="1223437"/>
                  <a:pt x="1870528" y="1223437"/>
                  <a:pt x="1874770" y="1223437"/>
                </a:cubicBezTo>
                <a:cubicBezTo>
                  <a:pt x="1895976" y="1223437"/>
                  <a:pt x="1921423" y="1219583"/>
                  <a:pt x="1942630" y="1215730"/>
                </a:cubicBezTo>
                <a:cubicBezTo>
                  <a:pt x="1959595" y="1215730"/>
                  <a:pt x="1976561" y="1211876"/>
                  <a:pt x="1993525" y="1208023"/>
                </a:cubicBezTo>
                <a:cubicBezTo>
                  <a:pt x="2018973" y="1204169"/>
                  <a:pt x="2018973" y="1204169"/>
                  <a:pt x="2044420" y="1208023"/>
                </a:cubicBezTo>
                <a:cubicBezTo>
                  <a:pt x="2052903" y="1211876"/>
                  <a:pt x="2061386" y="1215730"/>
                  <a:pt x="2061386" y="1200316"/>
                </a:cubicBezTo>
                <a:cubicBezTo>
                  <a:pt x="2061386" y="1192609"/>
                  <a:pt x="2074109" y="1188756"/>
                  <a:pt x="2082592" y="1192609"/>
                </a:cubicBezTo>
                <a:cubicBezTo>
                  <a:pt x="2099556" y="1204169"/>
                  <a:pt x="2112281" y="1196463"/>
                  <a:pt x="2129246" y="1196463"/>
                </a:cubicBezTo>
                <a:cubicBezTo>
                  <a:pt x="2137728" y="1200316"/>
                  <a:pt x="2154694" y="1184902"/>
                  <a:pt x="2150452" y="1177196"/>
                </a:cubicBezTo>
                <a:cubicBezTo>
                  <a:pt x="2150452" y="1157928"/>
                  <a:pt x="2154694" y="1146368"/>
                  <a:pt x="2167417" y="1146368"/>
                </a:cubicBezTo>
                <a:cubicBezTo>
                  <a:pt x="2184382" y="1146368"/>
                  <a:pt x="2197106" y="1138661"/>
                  <a:pt x="2214071" y="1138661"/>
                </a:cubicBezTo>
                <a:cubicBezTo>
                  <a:pt x="2231036" y="1138661"/>
                  <a:pt x="2248002" y="1142515"/>
                  <a:pt x="2269207" y="1138661"/>
                </a:cubicBezTo>
                <a:cubicBezTo>
                  <a:pt x="2286172" y="1134808"/>
                  <a:pt x="2303138" y="1134808"/>
                  <a:pt x="2320102" y="1138661"/>
                </a:cubicBezTo>
                <a:cubicBezTo>
                  <a:pt x="2332827" y="1142515"/>
                  <a:pt x="2337068" y="1130955"/>
                  <a:pt x="2341308" y="1123248"/>
                </a:cubicBezTo>
                <a:cubicBezTo>
                  <a:pt x="2354033" y="1111687"/>
                  <a:pt x="2349791" y="1103981"/>
                  <a:pt x="2332827" y="1103981"/>
                </a:cubicBezTo>
                <a:cubicBezTo>
                  <a:pt x="2328585" y="1103981"/>
                  <a:pt x="2320102" y="1103981"/>
                  <a:pt x="2311621" y="1103981"/>
                </a:cubicBezTo>
                <a:cubicBezTo>
                  <a:pt x="2303138" y="1100127"/>
                  <a:pt x="2290413" y="1100127"/>
                  <a:pt x="2290413" y="1092420"/>
                </a:cubicBezTo>
                <a:cubicBezTo>
                  <a:pt x="2290413" y="1073153"/>
                  <a:pt x="2277689" y="1073153"/>
                  <a:pt x="2264966" y="1073153"/>
                </a:cubicBezTo>
                <a:cubicBezTo>
                  <a:pt x="2248002" y="1073153"/>
                  <a:pt x="2235277" y="1073153"/>
                  <a:pt x="2226794" y="1061593"/>
                </a:cubicBezTo>
                <a:cubicBezTo>
                  <a:pt x="2218313" y="1053886"/>
                  <a:pt x="2201347" y="1053886"/>
                  <a:pt x="2188623" y="1061593"/>
                </a:cubicBezTo>
                <a:cubicBezTo>
                  <a:pt x="2171658" y="1073153"/>
                  <a:pt x="2150452" y="1065445"/>
                  <a:pt x="2129246" y="1065445"/>
                </a:cubicBezTo>
                <a:cubicBezTo>
                  <a:pt x="2125005" y="1065445"/>
                  <a:pt x="2125005" y="1061593"/>
                  <a:pt x="2120763" y="1061593"/>
                </a:cubicBezTo>
                <a:cubicBezTo>
                  <a:pt x="2116522" y="1053886"/>
                  <a:pt x="2120763" y="1050032"/>
                  <a:pt x="2125005" y="1050032"/>
                </a:cubicBezTo>
                <a:cubicBezTo>
                  <a:pt x="2137728" y="1050032"/>
                  <a:pt x="2146211" y="1050032"/>
                  <a:pt x="2150452" y="1042326"/>
                </a:cubicBezTo>
                <a:cubicBezTo>
                  <a:pt x="2163175" y="1030765"/>
                  <a:pt x="2158934" y="1023059"/>
                  <a:pt x="2158934" y="1015352"/>
                </a:cubicBezTo>
                <a:cubicBezTo>
                  <a:pt x="2146211" y="1015352"/>
                  <a:pt x="2133488" y="1011498"/>
                  <a:pt x="2116522" y="1011498"/>
                </a:cubicBezTo>
                <a:cubicBezTo>
                  <a:pt x="2125005" y="1007645"/>
                  <a:pt x="2129246" y="1007645"/>
                  <a:pt x="2133488" y="1007645"/>
                </a:cubicBezTo>
                <a:cubicBezTo>
                  <a:pt x="2146211" y="1007645"/>
                  <a:pt x="2158934" y="1003791"/>
                  <a:pt x="2171658" y="1007645"/>
                </a:cubicBezTo>
                <a:cubicBezTo>
                  <a:pt x="2188623" y="1011498"/>
                  <a:pt x="2192865" y="999938"/>
                  <a:pt x="2209830" y="996085"/>
                </a:cubicBezTo>
                <a:cubicBezTo>
                  <a:pt x="2226794" y="992231"/>
                  <a:pt x="2226794" y="988378"/>
                  <a:pt x="2218313" y="972964"/>
                </a:cubicBezTo>
                <a:cubicBezTo>
                  <a:pt x="2214071" y="961404"/>
                  <a:pt x="2205588" y="957550"/>
                  <a:pt x="2197106" y="961404"/>
                </a:cubicBezTo>
                <a:cubicBezTo>
                  <a:pt x="2184382" y="969111"/>
                  <a:pt x="2171658" y="965257"/>
                  <a:pt x="2163175" y="965257"/>
                </a:cubicBezTo>
                <a:cubicBezTo>
                  <a:pt x="2137728" y="969111"/>
                  <a:pt x="2116522" y="961404"/>
                  <a:pt x="2091075" y="972964"/>
                </a:cubicBezTo>
                <a:cubicBezTo>
                  <a:pt x="2091075" y="972964"/>
                  <a:pt x="2086833" y="972964"/>
                  <a:pt x="2082592" y="969111"/>
                </a:cubicBezTo>
                <a:cubicBezTo>
                  <a:pt x="2061386" y="961404"/>
                  <a:pt x="2044420" y="961404"/>
                  <a:pt x="2023214" y="961404"/>
                </a:cubicBezTo>
                <a:cubicBezTo>
                  <a:pt x="1993525" y="957550"/>
                  <a:pt x="1963836" y="949844"/>
                  <a:pt x="1934148" y="953697"/>
                </a:cubicBezTo>
                <a:cubicBezTo>
                  <a:pt x="1934148" y="953697"/>
                  <a:pt x="1929906" y="953697"/>
                  <a:pt x="1929906" y="953697"/>
                </a:cubicBezTo>
                <a:cubicBezTo>
                  <a:pt x="1929906" y="949844"/>
                  <a:pt x="1929906" y="949844"/>
                  <a:pt x="1929906" y="949844"/>
                </a:cubicBezTo>
                <a:cubicBezTo>
                  <a:pt x="1929906" y="945990"/>
                  <a:pt x="1929906" y="942137"/>
                  <a:pt x="1934148" y="942137"/>
                </a:cubicBezTo>
                <a:cubicBezTo>
                  <a:pt x="1938389" y="942137"/>
                  <a:pt x="1942630" y="942137"/>
                  <a:pt x="1946872" y="942137"/>
                </a:cubicBezTo>
                <a:cubicBezTo>
                  <a:pt x="1972319" y="942137"/>
                  <a:pt x="1997767" y="942137"/>
                  <a:pt x="2023214" y="942137"/>
                </a:cubicBezTo>
                <a:cubicBezTo>
                  <a:pt x="2027455" y="942137"/>
                  <a:pt x="2035938" y="942137"/>
                  <a:pt x="2035938" y="934430"/>
                </a:cubicBezTo>
                <a:cubicBezTo>
                  <a:pt x="2031697" y="919016"/>
                  <a:pt x="2048661" y="919016"/>
                  <a:pt x="2057144" y="919016"/>
                </a:cubicBezTo>
                <a:cubicBezTo>
                  <a:pt x="2074109" y="919016"/>
                  <a:pt x="2091075" y="919016"/>
                  <a:pt x="2108039" y="919016"/>
                </a:cubicBezTo>
                <a:cubicBezTo>
                  <a:pt x="2120763" y="919016"/>
                  <a:pt x="2133488" y="915163"/>
                  <a:pt x="2146211" y="911309"/>
                </a:cubicBezTo>
                <a:cubicBezTo>
                  <a:pt x="2141969" y="903603"/>
                  <a:pt x="2133488" y="899749"/>
                  <a:pt x="2125005" y="899749"/>
                </a:cubicBezTo>
                <a:cubicBezTo>
                  <a:pt x="2091075" y="899749"/>
                  <a:pt x="2057144" y="907456"/>
                  <a:pt x="2023214" y="895896"/>
                </a:cubicBezTo>
                <a:lnTo>
                  <a:pt x="1996126" y="895896"/>
                </a:lnTo>
                <a:lnTo>
                  <a:pt x="2045854" y="894979"/>
                </a:lnTo>
                <a:cubicBezTo>
                  <a:pt x="2063873" y="894281"/>
                  <a:pt x="2081894" y="893723"/>
                  <a:pt x="2098853" y="894840"/>
                </a:cubicBezTo>
                <a:cubicBezTo>
                  <a:pt x="2141252" y="897072"/>
                  <a:pt x="2187892" y="894840"/>
                  <a:pt x="2230293" y="901537"/>
                </a:cubicBezTo>
                <a:cubicBezTo>
                  <a:pt x="2238772" y="902654"/>
                  <a:pt x="2247252" y="901537"/>
                  <a:pt x="2255732" y="902654"/>
                </a:cubicBezTo>
                <a:cubicBezTo>
                  <a:pt x="2268452" y="902654"/>
                  <a:pt x="2272692" y="899305"/>
                  <a:pt x="2276933" y="897072"/>
                </a:cubicBezTo>
                <a:cubicBezTo>
                  <a:pt x="2281172" y="897072"/>
                  <a:pt x="2272692" y="894840"/>
                  <a:pt x="2264213" y="894840"/>
                </a:cubicBezTo>
                <a:cubicBezTo>
                  <a:pt x="2255732" y="894840"/>
                  <a:pt x="2255732" y="892607"/>
                  <a:pt x="2259971" y="891491"/>
                </a:cubicBezTo>
                <a:cubicBezTo>
                  <a:pt x="2259971" y="890374"/>
                  <a:pt x="2268452" y="890374"/>
                  <a:pt x="2272692" y="890374"/>
                </a:cubicBezTo>
                <a:cubicBezTo>
                  <a:pt x="2293892" y="893723"/>
                  <a:pt x="2319331" y="892607"/>
                  <a:pt x="2332052" y="899305"/>
                </a:cubicBezTo>
                <a:cubicBezTo>
                  <a:pt x="2349012" y="900421"/>
                  <a:pt x="2357493" y="903770"/>
                  <a:pt x="2374451" y="903770"/>
                </a:cubicBezTo>
                <a:cubicBezTo>
                  <a:pt x="2387171" y="903770"/>
                  <a:pt x="2399891" y="904886"/>
                  <a:pt x="2408372" y="900421"/>
                </a:cubicBezTo>
                <a:cubicBezTo>
                  <a:pt x="2412611" y="897072"/>
                  <a:pt x="2429572" y="897072"/>
                  <a:pt x="2438051" y="894840"/>
                </a:cubicBezTo>
                <a:cubicBezTo>
                  <a:pt x="2446531" y="893723"/>
                  <a:pt x="2450771" y="897072"/>
                  <a:pt x="2463491" y="897072"/>
                </a:cubicBezTo>
                <a:cubicBezTo>
                  <a:pt x="2467731" y="897072"/>
                  <a:pt x="2467731" y="899305"/>
                  <a:pt x="2463491" y="899305"/>
                </a:cubicBezTo>
                <a:cubicBezTo>
                  <a:pt x="2455011" y="900421"/>
                  <a:pt x="2450771" y="901537"/>
                  <a:pt x="2442292" y="902654"/>
                </a:cubicBezTo>
                <a:cubicBezTo>
                  <a:pt x="2438051" y="902654"/>
                  <a:pt x="2433811" y="902654"/>
                  <a:pt x="2433811" y="904886"/>
                </a:cubicBezTo>
                <a:cubicBezTo>
                  <a:pt x="2433811" y="906003"/>
                  <a:pt x="2442292" y="906003"/>
                  <a:pt x="2446531" y="906003"/>
                </a:cubicBezTo>
                <a:cubicBezTo>
                  <a:pt x="2493171" y="906003"/>
                  <a:pt x="2544051" y="907119"/>
                  <a:pt x="2590691" y="906003"/>
                </a:cubicBezTo>
                <a:cubicBezTo>
                  <a:pt x="2641571" y="903770"/>
                  <a:pt x="2692450" y="904886"/>
                  <a:pt x="2743330" y="903770"/>
                </a:cubicBezTo>
                <a:cubicBezTo>
                  <a:pt x="2751810" y="903770"/>
                  <a:pt x="2756050" y="904886"/>
                  <a:pt x="2760290" y="902654"/>
                </a:cubicBezTo>
                <a:cubicBezTo>
                  <a:pt x="2760290" y="900421"/>
                  <a:pt x="2751810" y="898188"/>
                  <a:pt x="2747570" y="898188"/>
                </a:cubicBezTo>
                <a:cubicBezTo>
                  <a:pt x="2734850" y="898188"/>
                  <a:pt x="2722131" y="897072"/>
                  <a:pt x="2709410" y="899305"/>
                </a:cubicBezTo>
                <a:cubicBezTo>
                  <a:pt x="2688211" y="901537"/>
                  <a:pt x="2662770" y="899305"/>
                  <a:pt x="2641571" y="900421"/>
                </a:cubicBezTo>
                <a:cubicBezTo>
                  <a:pt x="2628851" y="897072"/>
                  <a:pt x="2616130" y="898188"/>
                  <a:pt x="2607651" y="898188"/>
                </a:cubicBezTo>
                <a:cubicBezTo>
                  <a:pt x="2590691" y="898188"/>
                  <a:pt x="2577971" y="898188"/>
                  <a:pt x="2573731" y="893723"/>
                </a:cubicBezTo>
                <a:cubicBezTo>
                  <a:pt x="2573731" y="891491"/>
                  <a:pt x="2565251" y="890374"/>
                  <a:pt x="2561011" y="889258"/>
                </a:cubicBezTo>
                <a:cubicBezTo>
                  <a:pt x="2565251" y="887026"/>
                  <a:pt x="2577971" y="889258"/>
                  <a:pt x="2582211" y="888142"/>
                </a:cubicBezTo>
                <a:cubicBezTo>
                  <a:pt x="2624611" y="888142"/>
                  <a:pt x="2662770" y="888142"/>
                  <a:pt x="2700930" y="888142"/>
                </a:cubicBezTo>
                <a:cubicBezTo>
                  <a:pt x="2726370" y="888142"/>
                  <a:pt x="2747570" y="889258"/>
                  <a:pt x="2773010" y="887026"/>
                </a:cubicBezTo>
                <a:cubicBezTo>
                  <a:pt x="2789970" y="884793"/>
                  <a:pt x="2806930" y="883677"/>
                  <a:pt x="2828130" y="884793"/>
                </a:cubicBezTo>
                <a:cubicBezTo>
                  <a:pt x="2836610" y="884793"/>
                  <a:pt x="2840850" y="883677"/>
                  <a:pt x="2845090" y="882560"/>
                </a:cubicBezTo>
                <a:cubicBezTo>
                  <a:pt x="2849329" y="881444"/>
                  <a:pt x="2849329" y="880328"/>
                  <a:pt x="2845090" y="879211"/>
                </a:cubicBezTo>
                <a:cubicBezTo>
                  <a:pt x="2836610" y="876979"/>
                  <a:pt x="2832369" y="874746"/>
                  <a:pt x="2815409" y="874746"/>
                </a:cubicBezTo>
                <a:cubicBezTo>
                  <a:pt x="2802689" y="875863"/>
                  <a:pt x="2789970" y="874746"/>
                  <a:pt x="2768769" y="874746"/>
                </a:cubicBezTo>
                <a:cubicBezTo>
                  <a:pt x="2785729" y="872514"/>
                  <a:pt x="2794210" y="873630"/>
                  <a:pt x="2806930" y="873630"/>
                </a:cubicBezTo>
                <a:cubicBezTo>
                  <a:pt x="2836610" y="872514"/>
                  <a:pt x="2866289" y="872514"/>
                  <a:pt x="2895969" y="873630"/>
                </a:cubicBezTo>
                <a:cubicBezTo>
                  <a:pt x="2904450" y="873630"/>
                  <a:pt x="2908689" y="871397"/>
                  <a:pt x="2908689" y="870281"/>
                </a:cubicBezTo>
                <a:cubicBezTo>
                  <a:pt x="2908689" y="868048"/>
                  <a:pt x="2904450" y="866932"/>
                  <a:pt x="2895969" y="866932"/>
                </a:cubicBezTo>
                <a:cubicBezTo>
                  <a:pt x="2883249" y="866932"/>
                  <a:pt x="2866289" y="868048"/>
                  <a:pt x="2857810" y="866932"/>
                </a:cubicBezTo>
                <a:cubicBezTo>
                  <a:pt x="2845090" y="864700"/>
                  <a:pt x="2832369" y="866932"/>
                  <a:pt x="2819649" y="863583"/>
                </a:cubicBezTo>
                <a:cubicBezTo>
                  <a:pt x="2815409" y="862467"/>
                  <a:pt x="2798450" y="863583"/>
                  <a:pt x="2789970" y="863583"/>
                </a:cubicBezTo>
                <a:cubicBezTo>
                  <a:pt x="2794210" y="860234"/>
                  <a:pt x="2802689" y="861351"/>
                  <a:pt x="2806930" y="861351"/>
                </a:cubicBezTo>
                <a:cubicBezTo>
                  <a:pt x="2845090" y="861351"/>
                  <a:pt x="2879009" y="861351"/>
                  <a:pt x="2912929" y="861351"/>
                </a:cubicBezTo>
                <a:cubicBezTo>
                  <a:pt x="2921410" y="861351"/>
                  <a:pt x="2929889" y="862467"/>
                  <a:pt x="2929889" y="860234"/>
                </a:cubicBezTo>
                <a:cubicBezTo>
                  <a:pt x="2929889" y="856885"/>
                  <a:pt x="2921410" y="856885"/>
                  <a:pt x="2917169" y="858002"/>
                </a:cubicBezTo>
                <a:cubicBezTo>
                  <a:pt x="2891729" y="858002"/>
                  <a:pt x="2870530" y="854653"/>
                  <a:pt x="2849329" y="853537"/>
                </a:cubicBezTo>
                <a:cubicBezTo>
                  <a:pt x="2870530" y="853537"/>
                  <a:pt x="2891729" y="853537"/>
                  <a:pt x="2912929" y="853537"/>
                </a:cubicBezTo>
                <a:cubicBezTo>
                  <a:pt x="2917169" y="853537"/>
                  <a:pt x="2921410" y="853537"/>
                  <a:pt x="2921410" y="851304"/>
                </a:cubicBezTo>
                <a:cubicBezTo>
                  <a:pt x="2921410" y="850188"/>
                  <a:pt x="2921410" y="847955"/>
                  <a:pt x="2917169" y="847955"/>
                </a:cubicBezTo>
                <a:cubicBezTo>
                  <a:pt x="2908689" y="849071"/>
                  <a:pt x="2904450" y="844606"/>
                  <a:pt x="2895969" y="845722"/>
                </a:cubicBezTo>
                <a:cubicBezTo>
                  <a:pt x="2891729" y="846839"/>
                  <a:pt x="2883249" y="845722"/>
                  <a:pt x="2879009" y="845722"/>
                </a:cubicBezTo>
                <a:cubicBezTo>
                  <a:pt x="2840850" y="846839"/>
                  <a:pt x="2802689" y="844606"/>
                  <a:pt x="2768769" y="843490"/>
                </a:cubicBezTo>
                <a:cubicBezTo>
                  <a:pt x="2773010" y="841257"/>
                  <a:pt x="2781490" y="841257"/>
                  <a:pt x="2785729" y="842374"/>
                </a:cubicBezTo>
                <a:cubicBezTo>
                  <a:pt x="2802689" y="843490"/>
                  <a:pt x="2819649" y="839025"/>
                  <a:pt x="2840850" y="841257"/>
                </a:cubicBezTo>
                <a:cubicBezTo>
                  <a:pt x="2857810" y="843490"/>
                  <a:pt x="2879009" y="842374"/>
                  <a:pt x="2895969" y="842374"/>
                </a:cubicBezTo>
                <a:cubicBezTo>
                  <a:pt x="2904450" y="842374"/>
                  <a:pt x="2908689" y="842374"/>
                  <a:pt x="2917169" y="842374"/>
                </a:cubicBezTo>
                <a:cubicBezTo>
                  <a:pt x="2921410" y="841257"/>
                  <a:pt x="2921410" y="840141"/>
                  <a:pt x="2921410" y="839025"/>
                </a:cubicBezTo>
                <a:cubicBezTo>
                  <a:pt x="2917169" y="837908"/>
                  <a:pt x="2912929" y="835676"/>
                  <a:pt x="2904450" y="835676"/>
                </a:cubicBezTo>
                <a:cubicBezTo>
                  <a:pt x="2891729" y="836792"/>
                  <a:pt x="2879009" y="836792"/>
                  <a:pt x="2866289" y="836792"/>
                </a:cubicBezTo>
                <a:cubicBezTo>
                  <a:pt x="2849329" y="836792"/>
                  <a:pt x="2832369" y="836792"/>
                  <a:pt x="2815409" y="836792"/>
                </a:cubicBezTo>
                <a:cubicBezTo>
                  <a:pt x="2802689" y="832327"/>
                  <a:pt x="2781490" y="836792"/>
                  <a:pt x="2768769" y="832327"/>
                </a:cubicBezTo>
                <a:cubicBezTo>
                  <a:pt x="2751810" y="833443"/>
                  <a:pt x="2739090" y="830094"/>
                  <a:pt x="2722131" y="830094"/>
                </a:cubicBezTo>
                <a:cubicBezTo>
                  <a:pt x="2709410" y="830094"/>
                  <a:pt x="2705171" y="828978"/>
                  <a:pt x="2700930" y="827862"/>
                </a:cubicBezTo>
                <a:cubicBezTo>
                  <a:pt x="2705171" y="826745"/>
                  <a:pt x="2705171" y="824513"/>
                  <a:pt x="2709410" y="823396"/>
                </a:cubicBezTo>
                <a:cubicBezTo>
                  <a:pt x="2709410" y="822280"/>
                  <a:pt x="2717890" y="822280"/>
                  <a:pt x="2722131" y="822280"/>
                </a:cubicBezTo>
                <a:cubicBezTo>
                  <a:pt x="2756050" y="822280"/>
                  <a:pt x="2789970" y="822280"/>
                  <a:pt x="2823890" y="822280"/>
                </a:cubicBezTo>
                <a:cubicBezTo>
                  <a:pt x="2828130" y="822280"/>
                  <a:pt x="2832369" y="823396"/>
                  <a:pt x="2832369" y="821164"/>
                </a:cubicBezTo>
                <a:cubicBezTo>
                  <a:pt x="2832369" y="820048"/>
                  <a:pt x="2828130" y="818931"/>
                  <a:pt x="2823890" y="818931"/>
                </a:cubicBezTo>
                <a:cubicBezTo>
                  <a:pt x="2811170" y="815582"/>
                  <a:pt x="2794210" y="816699"/>
                  <a:pt x="2777250" y="816699"/>
                </a:cubicBezTo>
                <a:cubicBezTo>
                  <a:pt x="2764530" y="816699"/>
                  <a:pt x="2760290" y="817815"/>
                  <a:pt x="2760290" y="813350"/>
                </a:cubicBezTo>
                <a:cubicBezTo>
                  <a:pt x="2756050" y="808885"/>
                  <a:pt x="2739090" y="807768"/>
                  <a:pt x="2726370" y="807768"/>
                </a:cubicBezTo>
                <a:cubicBezTo>
                  <a:pt x="2722131" y="806652"/>
                  <a:pt x="2713650" y="806652"/>
                  <a:pt x="2705171" y="806652"/>
                </a:cubicBezTo>
                <a:cubicBezTo>
                  <a:pt x="2713650" y="806652"/>
                  <a:pt x="2705171" y="806652"/>
                  <a:pt x="2709410" y="805536"/>
                </a:cubicBezTo>
                <a:cubicBezTo>
                  <a:pt x="2768769" y="805536"/>
                  <a:pt x="2823890" y="805536"/>
                  <a:pt x="2879009" y="805536"/>
                </a:cubicBezTo>
                <a:cubicBezTo>
                  <a:pt x="2883249" y="805536"/>
                  <a:pt x="2883249" y="804419"/>
                  <a:pt x="2883249" y="804419"/>
                </a:cubicBezTo>
                <a:cubicBezTo>
                  <a:pt x="2874770" y="801071"/>
                  <a:pt x="2853570" y="802187"/>
                  <a:pt x="2840850" y="801071"/>
                </a:cubicBezTo>
                <a:cubicBezTo>
                  <a:pt x="2849329" y="796605"/>
                  <a:pt x="2866289" y="795489"/>
                  <a:pt x="2874770" y="793256"/>
                </a:cubicBezTo>
                <a:cubicBezTo>
                  <a:pt x="2887490" y="789908"/>
                  <a:pt x="2887490" y="789908"/>
                  <a:pt x="2874770" y="785442"/>
                </a:cubicBezTo>
                <a:cubicBezTo>
                  <a:pt x="2870530" y="785442"/>
                  <a:pt x="2870530" y="785442"/>
                  <a:pt x="2870530" y="785442"/>
                </a:cubicBezTo>
                <a:cubicBezTo>
                  <a:pt x="2870530" y="784326"/>
                  <a:pt x="2866289" y="782093"/>
                  <a:pt x="2870530" y="782093"/>
                </a:cubicBezTo>
                <a:cubicBezTo>
                  <a:pt x="2891729" y="780977"/>
                  <a:pt x="2879009" y="779861"/>
                  <a:pt x="2874770" y="777628"/>
                </a:cubicBezTo>
                <a:cubicBezTo>
                  <a:pt x="2866289" y="775396"/>
                  <a:pt x="2866289" y="775396"/>
                  <a:pt x="2879009" y="774279"/>
                </a:cubicBezTo>
                <a:cubicBezTo>
                  <a:pt x="2887490" y="774279"/>
                  <a:pt x="2891729" y="774279"/>
                  <a:pt x="2891729" y="772047"/>
                </a:cubicBezTo>
                <a:cubicBezTo>
                  <a:pt x="2891729" y="769814"/>
                  <a:pt x="2891729" y="768698"/>
                  <a:pt x="2879009" y="768698"/>
                </a:cubicBezTo>
                <a:cubicBezTo>
                  <a:pt x="2862049" y="767582"/>
                  <a:pt x="2845090" y="765349"/>
                  <a:pt x="2828130" y="764233"/>
                </a:cubicBezTo>
                <a:cubicBezTo>
                  <a:pt x="2815409" y="763116"/>
                  <a:pt x="2806930" y="760884"/>
                  <a:pt x="2794210" y="758651"/>
                </a:cubicBezTo>
                <a:cubicBezTo>
                  <a:pt x="2789970" y="758651"/>
                  <a:pt x="2781490" y="758651"/>
                  <a:pt x="2773010" y="758651"/>
                </a:cubicBezTo>
                <a:cubicBezTo>
                  <a:pt x="2760290" y="758651"/>
                  <a:pt x="2743330" y="758651"/>
                  <a:pt x="2730610" y="758651"/>
                </a:cubicBezTo>
                <a:cubicBezTo>
                  <a:pt x="2717890" y="758651"/>
                  <a:pt x="2700930" y="758651"/>
                  <a:pt x="2688211" y="758651"/>
                </a:cubicBezTo>
                <a:cubicBezTo>
                  <a:pt x="2688211" y="758651"/>
                  <a:pt x="2688211" y="757535"/>
                  <a:pt x="2683970" y="757535"/>
                </a:cubicBezTo>
                <a:cubicBezTo>
                  <a:pt x="2683970" y="756419"/>
                  <a:pt x="2688211" y="755302"/>
                  <a:pt x="2688211" y="755302"/>
                </a:cubicBezTo>
                <a:cubicBezTo>
                  <a:pt x="2700930" y="754186"/>
                  <a:pt x="2717890" y="755302"/>
                  <a:pt x="2730610" y="755302"/>
                </a:cubicBezTo>
                <a:cubicBezTo>
                  <a:pt x="2734850" y="754186"/>
                  <a:pt x="2739090" y="755302"/>
                  <a:pt x="2743330" y="754186"/>
                </a:cubicBezTo>
                <a:cubicBezTo>
                  <a:pt x="2743330" y="753070"/>
                  <a:pt x="2743330" y="751953"/>
                  <a:pt x="2743330" y="751953"/>
                </a:cubicBezTo>
                <a:cubicBezTo>
                  <a:pt x="2722131" y="750837"/>
                  <a:pt x="2730610" y="746372"/>
                  <a:pt x="2730610" y="743023"/>
                </a:cubicBezTo>
                <a:cubicBezTo>
                  <a:pt x="2726370" y="743023"/>
                  <a:pt x="2722131" y="743023"/>
                  <a:pt x="2717890" y="743023"/>
                </a:cubicBezTo>
                <a:cubicBezTo>
                  <a:pt x="2696690" y="743023"/>
                  <a:pt x="2671251" y="743023"/>
                  <a:pt x="2650050" y="740790"/>
                </a:cubicBezTo>
                <a:cubicBezTo>
                  <a:pt x="2628851" y="739674"/>
                  <a:pt x="2607651" y="738558"/>
                  <a:pt x="2577971" y="739674"/>
                </a:cubicBezTo>
                <a:cubicBezTo>
                  <a:pt x="2599171" y="736325"/>
                  <a:pt x="2616130" y="735209"/>
                  <a:pt x="2633090" y="735209"/>
                </a:cubicBezTo>
                <a:cubicBezTo>
                  <a:pt x="2658531" y="735209"/>
                  <a:pt x="2679730" y="734093"/>
                  <a:pt x="2705171" y="735209"/>
                </a:cubicBezTo>
                <a:cubicBezTo>
                  <a:pt x="2722131" y="736325"/>
                  <a:pt x="2739090" y="737442"/>
                  <a:pt x="2756050" y="737442"/>
                </a:cubicBezTo>
                <a:cubicBezTo>
                  <a:pt x="2760290" y="737442"/>
                  <a:pt x="2764530" y="737442"/>
                  <a:pt x="2768769" y="735209"/>
                </a:cubicBezTo>
                <a:cubicBezTo>
                  <a:pt x="2768769" y="734093"/>
                  <a:pt x="2760290" y="734093"/>
                  <a:pt x="2760290" y="732976"/>
                </a:cubicBezTo>
                <a:cubicBezTo>
                  <a:pt x="2751810" y="730744"/>
                  <a:pt x="2739090" y="731860"/>
                  <a:pt x="2726370" y="729627"/>
                </a:cubicBezTo>
                <a:cubicBezTo>
                  <a:pt x="2756050" y="729627"/>
                  <a:pt x="2777250" y="729627"/>
                  <a:pt x="2802689" y="729627"/>
                </a:cubicBezTo>
                <a:cubicBezTo>
                  <a:pt x="2819649" y="729627"/>
                  <a:pt x="2832369" y="728511"/>
                  <a:pt x="2849329" y="727395"/>
                </a:cubicBezTo>
                <a:cubicBezTo>
                  <a:pt x="2857810" y="727395"/>
                  <a:pt x="2862049" y="725162"/>
                  <a:pt x="2862049" y="722930"/>
                </a:cubicBezTo>
                <a:cubicBezTo>
                  <a:pt x="2862049" y="720697"/>
                  <a:pt x="2853570" y="719581"/>
                  <a:pt x="2840850" y="719581"/>
                </a:cubicBezTo>
                <a:cubicBezTo>
                  <a:pt x="2832369" y="720697"/>
                  <a:pt x="2819649" y="718464"/>
                  <a:pt x="2806930" y="721813"/>
                </a:cubicBezTo>
                <a:cubicBezTo>
                  <a:pt x="2802689" y="722930"/>
                  <a:pt x="2789970" y="721813"/>
                  <a:pt x="2785729" y="721813"/>
                </a:cubicBezTo>
                <a:cubicBezTo>
                  <a:pt x="2756050" y="718464"/>
                  <a:pt x="2726370" y="715116"/>
                  <a:pt x="2692450" y="716232"/>
                </a:cubicBezTo>
                <a:cubicBezTo>
                  <a:pt x="2688211" y="716232"/>
                  <a:pt x="2683970" y="715116"/>
                  <a:pt x="2683970" y="713999"/>
                </a:cubicBezTo>
                <a:cubicBezTo>
                  <a:pt x="2683970" y="712883"/>
                  <a:pt x="2688211" y="711767"/>
                  <a:pt x="2692450" y="711767"/>
                </a:cubicBezTo>
                <a:cubicBezTo>
                  <a:pt x="2717890" y="712883"/>
                  <a:pt x="2734850" y="710650"/>
                  <a:pt x="2751810" y="706185"/>
                </a:cubicBezTo>
                <a:cubicBezTo>
                  <a:pt x="2756050" y="703953"/>
                  <a:pt x="2751810" y="702836"/>
                  <a:pt x="2743330" y="701720"/>
                </a:cubicBezTo>
                <a:cubicBezTo>
                  <a:pt x="2734850" y="700604"/>
                  <a:pt x="2734850" y="700604"/>
                  <a:pt x="2743330" y="698371"/>
                </a:cubicBezTo>
                <a:cubicBezTo>
                  <a:pt x="2756050" y="696138"/>
                  <a:pt x="2756050" y="696138"/>
                  <a:pt x="2743330" y="695022"/>
                </a:cubicBezTo>
                <a:cubicBezTo>
                  <a:pt x="2722131" y="691673"/>
                  <a:pt x="2700930" y="691673"/>
                  <a:pt x="2679730" y="692790"/>
                </a:cubicBezTo>
                <a:cubicBezTo>
                  <a:pt x="2662770" y="695022"/>
                  <a:pt x="2641571" y="693906"/>
                  <a:pt x="2628851" y="698371"/>
                </a:cubicBezTo>
                <a:cubicBezTo>
                  <a:pt x="2620370" y="697255"/>
                  <a:pt x="2611891" y="700604"/>
                  <a:pt x="2603410" y="700604"/>
                </a:cubicBezTo>
                <a:cubicBezTo>
                  <a:pt x="2586450" y="700604"/>
                  <a:pt x="2565251" y="700604"/>
                  <a:pt x="2539810" y="700604"/>
                </a:cubicBezTo>
                <a:cubicBezTo>
                  <a:pt x="2565251" y="693906"/>
                  <a:pt x="2590691" y="691673"/>
                  <a:pt x="2616130" y="689441"/>
                </a:cubicBezTo>
                <a:cubicBezTo>
                  <a:pt x="2641571" y="687208"/>
                  <a:pt x="2667010" y="682743"/>
                  <a:pt x="2692450" y="680510"/>
                </a:cubicBezTo>
                <a:cubicBezTo>
                  <a:pt x="2675491" y="674929"/>
                  <a:pt x="2650050" y="678278"/>
                  <a:pt x="2628851" y="677161"/>
                </a:cubicBezTo>
                <a:cubicBezTo>
                  <a:pt x="2624611" y="676045"/>
                  <a:pt x="2628851" y="676045"/>
                  <a:pt x="2633090" y="674929"/>
                </a:cubicBezTo>
                <a:cubicBezTo>
                  <a:pt x="2645810" y="670464"/>
                  <a:pt x="2641571" y="669347"/>
                  <a:pt x="2624611" y="667115"/>
                </a:cubicBezTo>
                <a:cubicBezTo>
                  <a:pt x="2590691" y="663766"/>
                  <a:pt x="2556771" y="662650"/>
                  <a:pt x="2522850" y="663766"/>
                </a:cubicBezTo>
                <a:cubicBezTo>
                  <a:pt x="2471971" y="665998"/>
                  <a:pt x="2421091" y="664882"/>
                  <a:pt x="2374451" y="671580"/>
                </a:cubicBezTo>
                <a:cubicBezTo>
                  <a:pt x="2349012" y="670464"/>
                  <a:pt x="2327812" y="673812"/>
                  <a:pt x="2306611" y="673812"/>
                </a:cubicBezTo>
                <a:cubicBezTo>
                  <a:pt x="2285412" y="672696"/>
                  <a:pt x="2264213" y="671580"/>
                  <a:pt x="2243013" y="674929"/>
                </a:cubicBezTo>
                <a:cubicBezTo>
                  <a:pt x="2238772" y="676045"/>
                  <a:pt x="2226052" y="676045"/>
                  <a:pt x="2230293" y="672696"/>
                </a:cubicBezTo>
                <a:cubicBezTo>
                  <a:pt x="2230293" y="670464"/>
                  <a:pt x="2230293" y="669347"/>
                  <a:pt x="2221812" y="669347"/>
                </a:cubicBezTo>
                <a:cubicBezTo>
                  <a:pt x="2200612" y="670464"/>
                  <a:pt x="2183653" y="667115"/>
                  <a:pt x="2166692" y="670464"/>
                </a:cubicBezTo>
                <a:cubicBezTo>
                  <a:pt x="2162453" y="671580"/>
                  <a:pt x="2158212" y="671580"/>
                  <a:pt x="2153972" y="670464"/>
                </a:cubicBezTo>
                <a:cubicBezTo>
                  <a:pt x="2145493" y="669347"/>
                  <a:pt x="2137013" y="668231"/>
                  <a:pt x="2124293" y="665998"/>
                </a:cubicBezTo>
                <a:cubicBezTo>
                  <a:pt x="2145493" y="665998"/>
                  <a:pt x="2162453" y="662650"/>
                  <a:pt x="2183653" y="663766"/>
                </a:cubicBezTo>
                <a:cubicBezTo>
                  <a:pt x="2200612" y="663766"/>
                  <a:pt x="2217573" y="660417"/>
                  <a:pt x="2234532" y="661533"/>
                </a:cubicBezTo>
                <a:cubicBezTo>
                  <a:pt x="2251492" y="658184"/>
                  <a:pt x="2272692" y="661533"/>
                  <a:pt x="2289652" y="658184"/>
                </a:cubicBezTo>
                <a:cubicBezTo>
                  <a:pt x="2293892" y="657068"/>
                  <a:pt x="2302372" y="658184"/>
                  <a:pt x="2302372" y="655952"/>
                </a:cubicBezTo>
                <a:cubicBezTo>
                  <a:pt x="2302372" y="653719"/>
                  <a:pt x="2293892" y="652603"/>
                  <a:pt x="2289652" y="652603"/>
                </a:cubicBezTo>
                <a:cubicBezTo>
                  <a:pt x="2285412" y="651487"/>
                  <a:pt x="2276933" y="651487"/>
                  <a:pt x="2272692" y="651487"/>
                </a:cubicBezTo>
                <a:cubicBezTo>
                  <a:pt x="2243013" y="651487"/>
                  <a:pt x="2213332" y="651487"/>
                  <a:pt x="2179413" y="651487"/>
                </a:cubicBezTo>
                <a:cubicBezTo>
                  <a:pt x="2162453" y="651487"/>
                  <a:pt x="2149733" y="651487"/>
                  <a:pt x="2132773" y="650370"/>
                </a:cubicBezTo>
                <a:cubicBezTo>
                  <a:pt x="2115813" y="648138"/>
                  <a:pt x="2098853" y="651487"/>
                  <a:pt x="2081893" y="648138"/>
                </a:cubicBezTo>
                <a:cubicBezTo>
                  <a:pt x="2081893" y="648138"/>
                  <a:pt x="2077654" y="648138"/>
                  <a:pt x="2077654" y="648138"/>
                </a:cubicBezTo>
                <a:cubicBezTo>
                  <a:pt x="2056453" y="649254"/>
                  <a:pt x="2039493" y="650370"/>
                  <a:pt x="2026773" y="644789"/>
                </a:cubicBezTo>
                <a:cubicBezTo>
                  <a:pt x="2026773" y="643672"/>
                  <a:pt x="2018294" y="644789"/>
                  <a:pt x="2014053" y="643672"/>
                </a:cubicBezTo>
                <a:cubicBezTo>
                  <a:pt x="1975893" y="643672"/>
                  <a:pt x="1933494" y="642556"/>
                  <a:pt x="1895333" y="644789"/>
                </a:cubicBezTo>
                <a:cubicBezTo>
                  <a:pt x="1840214" y="647021"/>
                  <a:pt x="1789334" y="645905"/>
                  <a:pt x="1738455" y="645905"/>
                </a:cubicBezTo>
                <a:cubicBezTo>
                  <a:pt x="1683335" y="645905"/>
                  <a:pt x="1632456" y="645905"/>
                  <a:pt x="1577335" y="645905"/>
                </a:cubicBezTo>
                <a:cubicBezTo>
                  <a:pt x="1551896" y="645905"/>
                  <a:pt x="1526456" y="647021"/>
                  <a:pt x="1505256" y="649254"/>
                </a:cubicBezTo>
                <a:cubicBezTo>
                  <a:pt x="1484055" y="651487"/>
                  <a:pt x="1471336" y="647021"/>
                  <a:pt x="1450135" y="648138"/>
                </a:cubicBezTo>
                <a:cubicBezTo>
                  <a:pt x="1441656" y="644789"/>
                  <a:pt x="1428935" y="645905"/>
                  <a:pt x="1420457" y="645905"/>
                </a:cubicBezTo>
                <a:cubicBezTo>
                  <a:pt x="1390776" y="647021"/>
                  <a:pt x="1361096" y="644789"/>
                  <a:pt x="1331416" y="648138"/>
                </a:cubicBezTo>
                <a:cubicBezTo>
                  <a:pt x="1322936" y="649254"/>
                  <a:pt x="1310216" y="648138"/>
                  <a:pt x="1297496" y="648138"/>
                </a:cubicBezTo>
                <a:cubicBezTo>
                  <a:pt x="1289017" y="648138"/>
                  <a:pt x="1284776" y="648138"/>
                  <a:pt x="1284776" y="645905"/>
                </a:cubicBezTo>
                <a:cubicBezTo>
                  <a:pt x="1284776" y="643672"/>
                  <a:pt x="1284776" y="641440"/>
                  <a:pt x="1293257" y="642556"/>
                </a:cubicBezTo>
                <a:lnTo>
                  <a:pt x="1294046" y="642417"/>
                </a:lnTo>
                <a:lnTo>
                  <a:pt x="1318817" y="640107"/>
                </a:lnTo>
                <a:cubicBezTo>
                  <a:pt x="1335777" y="636311"/>
                  <a:pt x="1348497" y="636311"/>
                  <a:pt x="1365457" y="636311"/>
                </a:cubicBezTo>
                <a:cubicBezTo>
                  <a:pt x="1399376" y="636311"/>
                  <a:pt x="1429056" y="636311"/>
                  <a:pt x="1458737" y="636311"/>
                </a:cubicBezTo>
                <a:cubicBezTo>
                  <a:pt x="1462976" y="636311"/>
                  <a:pt x="1471456" y="636311"/>
                  <a:pt x="1475696" y="632514"/>
                </a:cubicBezTo>
                <a:cubicBezTo>
                  <a:pt x="1479936" y="632514"/>
                  <a:pt x="1488417" y="628718"/>
                  <a:pt x="1488417" y="621125"/>
                </a:cubicBezTo>
                <a:cubicBezTo>
                  <a:pt x="1488417" y="613532"/>
                  <a:pt x="1479936" y="617328"/>
                  <a:pt x="1475696" y="613532"/>
                </a:cubicBezTo>
                <a:cubicBezTo>
                  <a:pt x="1458737" y="602142"/>
                  <a:pt x="1437536" y="613532"/>
                  <a:pt x="1420576" y="602142"/>
                </a:cubicBezTo>
                <a:cubicBezTo>
                  <a:pt x="1403616" y="605939"/>
                  <a:pt x="1386656" y="594549"/>
                  <a:pt x="1369696" y="594549"/>
                </a:cubicBezTo>
                <a:cubicBezTo>
                  <a:pt x="1348497" y="598346"/>
                  <a:pt x="1331537" y="586956"/>
                  <a:pt x="1310337" y="586956"/>
                </a:cubicBezTo>
                <a:cubicBezTo>
                  <a:pt x="1323056" y="579364"/>
                  <a:pt x="1331537" y="575567"/>
                  <a:pt x="1340016" y="571771"/>
                </a:cubicBezTo>
                <a:cubicBezTo>
                  <a:pt x="1344257" y="567974"/>
                  <a:pt x="1348497" y="567974"/>
                  <a:pt x="1352736" y="571771"/>
                </a:cubicBezTo>
                <a:cubicBezTo>
                  <a:pt x="1369696" y="583160"/>
                  <a:pt x="1386656" y="571771"/>
                  <a:pt x="1407857" y="575567"/>
                </a:cubicBezTo>
                <a:cubicBezTo>
                  <a:pt x="1416336" y="575567"/>
                  <a:pt x="1416336" y="571771"/>
                  <a:pt x="1416336" y="564178"/>
                </a:cubicBezTo>
                <a:cubicBezTo>
                  <a:pt x="1412097" y="552788"/>
                  <a:pt x="1424817" y="552788"/>
                  <a:pt x="1429056" y="556585"/>
                </a:cubicBezTo>
                <a:cubicBezTo>
                  <a:pt x="1450256" y="567974"/>
                  <a:pt x="1471456" y="564178"/>
                  <a:pt x="1492656" y="560381"/>
                </a:cubicBezTo>
                <a:cubicBezTo>
                  <a:pt x="1513856" y="560381"/>
                  <a:pt x="1535056" y="571771"/>
                  <a:pt x="1560496" y="567974"/>
                </a:cubicBezTo>
                <a:cubicBezTo>
                  <a:pt x="1583816" y="579363"/>
                  <a:pt x="1608196" y="584109"/>
                  <a:pt x="1633106" y="586956"/>
                </a:cubicBezTo>
                <a:lnTo>
                  <a:pt x="1640713" y="587718"/>
                </a:lnTo>
                <a:lnTo>
                  <a:pt x="1646583" y="588679"/>
                </a:lnTo>
                <a:cubicBezTo>
                  <a:pt x="1647644" y="590935"/>
                  <a:pt x="1645523" y="595446"/>
                  <a:pt x="1641283" y="604469"/>
                </a:cubicBezTo>
                <a:cubicBezTo>
                  <a:pt x="1649764" y="604469"/>
                  <a:pt x="1666730" y="608980"/>
                  <a:pt x="1670972" y="604469"/>
                </a:cubicBezTo>
                <a:lnTo>
                  <a:pt x="1675810" y="591235"/>
                </a:lnTo>
                <a:lnTo>
                  <a:pt x="1708895" y="594549"/>
                </a:lnTo>
                <a:cubicBezTo>
                  <a:pt x="1742815" y="598346"/>
                  <a:pt x="1776735" y="594549"/>
                  <a:pt x="1810655" y="583160"/>
                </a:cubicBezTo>
                <a:lnTo>
                  <a:pt x="1821753" y="575621"/>
                </a:lnTo>
                <a:lnTo>
                  <a:pt x="1830549" y="574582"/>
                </a:lnTo>
                <a:cubicBezTo>
                  <a:pt x="1837441" y="570634"/>
                  <a:pt x="1842742" y="563867"/>
                  <a:pt x="1844863" y="554845"/>
                </a:cubicBezTo>
                <a:lnTo>
                  <a:pt x="1850662" y="548677"/>
                </a:lnTo>
                <a:lnTo>
                  <a:pt x="1860747" y="547339"/>
                </a:lnTo>
                <a:lnTo>
                  <a:pt x="1861829" y="550333"/>
                </a:lnTo>
                <a:cubicBezTo>
                  <a:pt x="1878793" y="550333"/>
                  <a:pt x="1887275" y="536799"/>
                  <a:pt x="1899999" y="532288"/>
                </a:cubicBezTo>
                <a:cubicBezTo>
                  <a:pt x="1899999" y="523265"/>
                  <a:pt x="1904241" y="518755"/>
                  <a:pt x="1912724" y="523265"/>
                </a:cubicBezTo>
                <a:cubicBezTo>
                  <a:pt x="1929689" y="523265"/>
                  <a:pt x="1946653" y="509732"/>
                  <a:pt x="1963618" y="514243"/>
                </a:cubicBezTo>
                <a:cubicBezTo>
                  <a:pt x="1967860" y="514243"/>
                  <a:pt x="1967860" y="509732"/>
                  <a:pt x="1967860" y="505220"/>
                </a:cubicBezTo>
                <a:cubicBezTo>
                  <a:pt x="1967860" y="505220"/>
                  <a:pt x="1967860" y="500709"/>
                  <a:pt x="1963618" y="500709"/>
                </a:cubicBezTo>
                <a:cubicBezTo>
                  <a:pt x="1955136" y="500709"/>
                  <a:pt x="1950894" y="500709"/>
                  <a:pt x="1946653" y="500709"/>
                </a:cubicBezTo>
                <a:cubicBezTo>
                  <a:pt x="1942412" y="500709"/>
                  <a:pt x="1938171" y="500709"/>
                  <a:pt x="1933930" y="496197"/>
                </a:cubicBezTo>
                <a:lnTo>
                  <a:pt x="1927754" y="488732"/>
                </a:lnTo>
                <a:lnTo>
                  <a:pt x="1929374" y="488248"/>
                </a:lnTo>
                <a:cubicBezTo>
                  <a:pt x="1935734" y="486350"/>
                  <a:pt x="1938914" y="485401"/>
                  <a:pt x="1938914" y="483977"/>
                </a:cubicBezTo>
                <a:lnTo>
                  <a:pt x="1937455" y="482888"/>
                </a:lnTo>
                <a:lnTo>
                  <a:pt x="1960536" y="482487"/>
                </a:lnTo>
                <a:cubicBezTo>
                  <a:pt x="1990226" y="482487"/>
                  <a:pt x="2024155" y="482487"/>
                  <a:pt x="2058086" y="482487"/>
                </a:cubicBezTo>
                <a:cubicBezTo>
                  <a:pt x="2070809" y="482487"/>
                  <a:pt x="2083532" y="475701"/>
                  <a:pt x="2096257" y="475701"/>
                </a:cubicBezTo>
                <a:cubicBezTo>
                  <a:pt x="2108981" y="479094"/>
                  <a:pt x="2121704" y="475701"/>
                  <a:pt x="2138669" y="472308"/>
                </a:cubicBezTo>
                <a:cubicBezTo>
                  <a:pt x="2155634" y="468916"/>
                  <a:pt x="2176841" y="472308"/>
                  <a:pt x="2193806" y="472308"/>
                </a:cubicBezTo>
                <a:cubicBezTo>
                  <a:pt x="2206529" y="472308"/>
                  <a:pt x="2215012" y="475701"/>
                  <a:pt x="2227736" y="468916"/>
                </a:cubicBezTo>
                <a:cubicBezTo>
                  <a:pt x="2227736" y="465524"/>
                  <a:pt x="2236219" y="468916"/>
                  <a:pt x="2240459" y="465524"/>
                </a:cubicBezTo>
                <a:cubicBezTo>
                  <a:pt x="2257424" y="462131"/>
                  <a:pt x="2274390" y="482487"/>
                  <a:pt x="2291355" y="465524"/>
                </a:cubicBezTo>
                <a:cubicBezTo>
                  <a:pt x="2308320" y="465524"/>
                  <a:pt x="2325284" y="465524"/>
                  <a:pt x="2346491" y="465524"/>
                </a:cubicBezTo>
                <a:cubicBezTo>
                  <a:pt x="2363456" y="465524"/>
                  <a:pt x="2380421" y="468916"/>
                  <a:pt x="2401628" y="465524"/>
                </a:cubicBezTo>
                <a:cubicBezTo>
                  <a:pt x="2410111" y="465524"/>
                  <a:pt x="2422834" y="472308"/>
                  <a:pt x="2427075" y="458738"/>
                </a:cubicBezTo>
                <a:cubicBezTo>
                  <a:pt x="2439798" y="455346"/>
                  <a:pt x="2452523" y="451953"/>
                  <a:pt x="2465247" y="458738"/>
                </a:cubicBezTo>
                <a:cubicBezTo>
                  <a:pt x="2469488" y="462131"/>
                  <a:pt x="2477971" y="462131"/>
                  <a:pt x="2482211" y="458738"/>
                </a:cubicBezTo>
                <a:cubicBezTo>
                  <a:pt x="2499176" y="455346"/>
                  <a:pt x="2511900" y="455346"/>
                  <a:pt x="2528866" y="462131"/>
                </a:cubicBezTo>
                <a:cubicBezTo>
                  <a:pt x="2533107" y="462131"/>
                  <a:pt x="2541589" y="462131"/>
                  <a:pt x="2545830" y="451953"/>
                </a:cubicBezTo>
                <a:cubicBezTo>
                  <a:pt x="2545830" y="448560"/>
                  <a:pt x="2558554" y="451953"/>
                  <a:pt x="2562795" y="451953"/>
                </a:cubicBezTo>
                <a:cubicBezTo>
                  <a:pt x="2562795" y="448560"/>
                  <a:pt x="2567036" y="445169"/>
                  <a:pt x="2567036" y="445169"/>
                </a:cubicBezTo>
                <a:cubicBezTo>
                  <a:pt x="2584002" y="445169"/>
                  <a:pt x="2600967" y="445169"/>
                  <a:pt x="2622173" y="445169"/>
                </a:cubicBezTo>
                <a:cubicBezTo>
                  <a:pt x="2622173" y="445169"/>
                  <a:pt x="2622173" y="448560"/>
                  <a:pt x="2622173" y="451953"/>
                </a:cubicBezTo>
                <a:cubicBezTo>
                  <a:pt x="2656104" y="451953"/>
                  <a:pt x="2694275" y="451953"/>
                  <a:pt x="2728205" y="451953"/>
                </a:cubicBezTo>
                <a:cubicBezTo>
                  <a:pt x="2736687" y="445169"/>
                  <a:pt x="2745169" y="445169"/>
                  <a:pt x="2753652" y="451953"/>
                </a:cubicBezTo>
                <a:cubicBezTo>
                  <a:pt x="2787582" y="451953"/>
                  <a:pt x="2817271" y="441776"/>
                  <a:pt x="2851202" y="445169"/>
                </a:cubicBezTo>
                <a:cubicBezTo>
                  <a:pt x="2851202" y="441776"/>
                  <a:pt x="2851202" y="438383"/>
                  <a:pt x="2851202" y="434990"/>
                </a:cubicBezTo>
                <a:cubicBezTo>
                  <a:pt x="2851202" y="431597"/>
                  <a:pt x="2851202" y="431597"/>
                  <a:pt x="2855442" y="431597"/>
                </a:cubicBezTo>
                <a:cubicBezTo>
                  <a:pt x="2859683" y="428205"/>
                  <a:pt x="2863925" y="431597"/>
                  <a:pt x="2863925" y="434990"/>
                </a:cubicBezTo>
                <a:cubicBezTo>
                  <a:pt x="2889373" y="434990"/>
                  <a:pt x="2919061" y="434990"/>
                  <a:pt x="2944509" y="434990"/>
                </a:cubicBezTo>
                <a:cubicBezTo>
                  <a:pt x="2948751" y="438383"/>
                  <a:pt x="2961474" y="431597"/>
                  <a:pt x="2961474" y="441776"/>
                </a:cubicBezTo>
                <a:cubicBezTo>
                  <a:pt x="2974197" y="441776"/>
                  <a:pt x="2982680" y="441776"/>
                  <a:pt x="2991163" y="441776"/>
                </a:cubicBezTo>
                <a:cubicBezTo>
                  <a:pt x="3003887" y="441776"/>
                  <a:pt x="3016611" y="438383"/>
                  <a:pt x="3020852" y="428205"/>
                </a:cubicBezTo>
                <a:cubicBezTo>
                  <a:pt x="3025093" y="424812"/>
                  <a:pt x="3029334" y="424812"/>
                  <a:pt x="3033575" y="424812"/>
                </a:cubicBezTo>
                <a:cubicBezTo>
                  <a:pt x="3037816" y="424812"/>
                  <a:pt x="3042058" y="424812"/>
                  <a:pt x="3050540" y="424812"/>
                </a:cubicBezTo>
                <a:cubicBezTo>
                  <a:pt x="3054782" y="424812"/>
                  <a:pt x="3054782" y="421420"/>
                  <a:pt x="3054782" y="421420"/>
                </a:cubicBezTo>
                <a:cubicBezTo>
                  <a:pt x="3054782" y="418028"/>
                  <a:pt x="3054782" y="414635"/>
                  <a:pt x="3050540" y="414635"/>
                </a:cubicBezTo>
                <a:cubicBezTo>
                  <a:pt x="3033575" y="418028"/>
                  <a:pt x="3016611" y="407849"/>
                  <a:pt x="2999646" y="407849"/>
                </a:cubicBezTo>
                <a:cubicBezTo>
                  <a:pt x="2991163" y="411242"/>
                  <a:pt x="2986921" y="407849"/>
                  <a:pt x="2986921" y="401065"/>
                </a:cubicBezTo>
                <a:cubicBezTo>
                  <a:pt x="2974197" y="397672"/>
                  <a:pt x="2965715" y="387494"/>
                  <a:pt x="2948751" y="387494"/>
                </a:cubicBezTo>
                <a:cubicBezTo>
                  <a:pt x="2948751" y="394280"/>
                  <a:pt x="2944509" y="394280"/>
                  <a:pt x="2940268" y="390887"/>
                </a:cubicBezTo>
                <a:cubicBezTo>
                  <a:pt x="2936027" y="390887"/>
                  <a:pt x="2931785" y="387494"/>
                  <a:pt x="2931785" y="384101"/>
                </a:cubicBezTo>
                <a:cubicBezTo>
                  <a:pt x="2927544" y="370531"/>
                  <a:pt x="2910579" y="363746"/>
                  <a:pt x="2893615" y="367139"/>
                </a:cubicBezTo>
                <a:cubicBezTo>
                  <a:pt x="2885132" y="373924"/>
                  <a:pt x="2872408" y="370531"/>
                  <a:pt x="2863925" y="377317"/>
                </a:cubicBezTo>
                <a:cubicBezTo>
                  <a:pt x="2863925" y="377317"/>
                  <a:pt x="2859683" y="377317"/>
                  <a:pt x="2859683" y="373924"/>
                </a:cubicBezTo>
                <a:cubicBezTo>
                  <a:pt x="2846960" y="373924"/>
                  <a:pt x="2838477" y="370531"/>
                  <a:pt x="2829996" y="373924"/>
                </a:cubicBezTo>
                <a:cubicBezTo>
                  <a:pt x="2808788" y="373924"/>
                  <a:pt x="2787582" y="367139"/>
                  <a:pt x="2770618" y="384101"/>
                </a:cubicBezTo>
                <a:cubicBezTo>
                  <a:pt x="2766377" y="380708"/>
                  <a:pt x="2766377" y="377317"/>
                  <a:pt x="2766377" y="377317"/>
                </a:cubicBezTo>
                <a:cubicBezTo>
                  <a:pt x="2770618" y="367139"/>
                  <a:pt x="2762135" y="356962"/>
                  <a:pt x="2757894" y="346783"/>
                </a:cubicBezTo>
                <a:cubicBezTo>
                  <a:pt x="2753652" y="343390"/>
                  <a:pt x="2736687" y="346783"/>
                  <a:pt x="2728205" y="346783"/>
                </a:cubicBezTo>
                <a:cubicBezTo>
                  <a:pt x="2736687" y="360353"/>
                  <a:pt x="2736687" y="360353"/>
                  <a:pt x="2719722" y="360353"/>
                </a:cubicBezTo>
                <a:cubicBezTo>
                  <a:pt x="2706999" y="360353"/>
                  <a:pt x="2706999" y="360353"/>
                  <a:pt x="2694275" y="373924"/>
                </a:cubicBezTo>
                <a:cubicBezTo>
                  <a:pt x="2694275" y="377317"/>
                  <a:pt x="2690033" y="377317"/>
                  <a:pt x="2685792" y="377317"/>
                </a:cubicBezTo>
                <a:cubicBezTo>
                  <a:pt x="2681550" y="377317"/>
                  <a:pt x="2673069" y="377317"/>
                  <a:pt x="2668827" y="377317"/>
                </a:cubicBezTo>
                <a:cubicBezTo>
                  <a:pt x="2660344" y="377317"/>
                  <a:pt x="2656104" y="377317"/>
                  <a:pt x="2651863" y="377317"/>
                </a:cubicBezTo>
                <a:cubicBezTo>
                  <a:pt x="2643380" y="377317"/>
                  <a:pt x="2643380" y="377317"/>
                  <a:pt x="2643380" y="384101"/>
                </a:cubicBezTo>
                <a:cubicBezTo>
                  <a:pt x="2639138" y="390887"/>
                  <a:pt x="2643380" y="397672"/>
                  <a:pt x="2639138" y="404457"/>
                </a:cubicBezTo>
                <a:cubicBezTo>
                  <a:pt x="2634897" y="404457"/>
                  <a:pt x="2626414" y="404457"/>
                  <a:pt x="2622173" y="404457"/>
                </a:cubicBezTo>
                <a:cubicBezTo>
                  <a:pt x="2613690" y="401065"/>
                  <a:pt x="2617931" y="397672"/>
                  <a:pt x="2617931" y="394280"/>
                </a:cubicBezTo>
                <a:cubicBezTo>
                  <a:pt x="2605208" y="390887"/>
                  <a:pt x="2596726" y="380708"/>
                  <a:pt x="2584002" y="384101"/>
                </a:cubicBezTo>
                <a:cubicBezTo>
                  <a:pt x="2584002" y="387494"/>
                  <a:pt x="2579761" y="387494"/>
                  <a:pt x="2575519" y="387494"/>
                </a:cubicBezTo>
                <a:cubicBezTo>
                  <a:pt x="2571278" y="387494"/>
                  <a:pt x="2562795" y="387494"/>
                  <a:pt x="2558554" y="387494"/>
                </a:cubicBezTo>
                <a:cubicBezTo>
                  <a:pt x="2558554" y="394280"/>
                  <a:pt x="2554312" y="394280"/>
                  <a:pt x="2550072" y="394280"/>
                </a:cubicBezTo>
                <a:cubicBezTo>
                  <a:pt x="2541589" y="390887"/>
                  <a:pt x="2545830" y="387494"/>
                  <a:pt x="2545830" y="384101"/>
                </a:cubicBezTo>
                <a:cubicBezTo>
                  <a:pt x="2541589" y="384101"/>
                  <a:pt x="2541589" y="384101"/>
                  <a:pt x="2541589" y="384101"/>
                </a:cubicBezTo>
                <a:cubicBezTo>
                  <a:pt x="2524624" y="384101"/>
                  <a:pt x="2516142" y="401065"/>
                  <a:pt x="2503417" y="390887"/>
                </a:cubicBezTo>
                <a:cubicBezTo>
                  <a:pt x="2486453" y="384101"/>
                  <a:pt x="2469488" y="394280"/>
                  <a:pt x="2461005" y="384101"/>
                </a:cubicBezTo>
                <a:cubicBezTo>
                  <a:pt x="2448281" y="384101"/>
                  <a:pt x="2431317" y="380708"/>
                  <a:pt x="2418593" y="387494"/>
                </a:cubicBezTo>
                <a:cubicBezTo>
                  <a:pt x="2401628" y="390887"/>
                  <a:pt x="2384662" y="387494"/>
                  <a:pt x="2367697" y="387494"/>
                </a:cubicBezTo>
                <a:cubicBezTo>
                  <a:pt x="2367697" y="387494"/>
                  <a:pt x="2363456" y="387494"/>
                  <a:pt x="2363456" y="387494"/>
                </a:cubicBezTo>
                <a:cubicBezTo>
                  <a:pt x="2363456" y="384101"/>
                  <a:pt x="2359215" y="387494"/>
                  <a:pt x="2363456" y="390887"/>
                </a:cubicBezTo>
                <a:cubicBezTo>
                  <a:pt x="2363456" y="394280"/>
                  <a:pt x="2367697" y="397672"/>
                  <a:pt x="2376179" y="397672"/>
                </a:cubicBezTo>
                <a:cubicBezTo>
                  <a:pt x="2384662" y="397672"/>
                  <a:pt x="2388903" y="401065"/>
                  <a:pt x="2384662" y="404457"/>
                </a:cubicBezTo>
                <a:cubicBezTo>
                  <a:pt x="2384662" y="411242"/>
                  <a:pt x="2376179" y="407849"/>
                  <a:pt x="2371939" y="407849"/>
                </a:cubicBezTo>
                <a:cubicBezTo>
                  <a:pt x="2376179" y="421420"/>
                  <a:pt x="2388903" y="421420"/>
                  <a:pt x="2401628" y="418028"/>
                </a:cubicBezTo>
                <a:cubicBezTo>
                  <a:pt x="2405869" y="421420"/>
                  <a:pt x="2410111" y="418028"/>
                  <a:pt x="2414352" y="424812"/>
                </a:cubicBezTo>
                <a:cubicBezTo>
                  <a:pt x="2414352" y="431597"/>
                  <a:pt x="2405869" y="428205"/>
                  <a:pt x="2401628" y="431597"/>
                </a:cubicBezTo>
                <a:cubicBezTo>
                  <a:pt x="2388903" y="431597"/>
                  <a:pt x="2376179" y="445169"/>
                  <a:pt x="2371939" y="424812"/>
                </a:cubicBezTo>
                <a:cubicBezTo>
                  <a:pt x="2371939" y="424812"/>
                  <a:pt x="2363456" y="424812"/>
                  <a:pt x="2363456" y="424812"/>
                </a:cubicBezTo>
                <a:cubicBezTo>
                  <a:pt x="2342250" y="438383"/>
                  <a:pt x="2342250" y="438383"/>
                  <a:pt x="2316802" y="431597"/>
                </a:cubicBezTo>
                <a:cubicBezTo>
                  <a:pt x="2308320" y="428205"/>
                  <a:pt x="2295597" y="431597"/>
                  <a:pt x="2287114" y="424812"/>
                </a:cubicBezTo>
                <a:cubicBezTo>
                  <a:pt x="2287114" y="424812"/>
                  <a:pt x="2287114" y="424812"/>
                  <a:pt x="2282872" y="424812"/>
                </a:cubicBezTo>
                <a:cubicBezTo>
                  <a:pt x="2265907" y="434990"/>
                  <a:pt x="2265907" y="431597"/>
                  <a:pt x="2248942" y="431597"/>
                </a:cubicBezTo>
                <a:cubicBezTo>
                  <a:pt x="2231978" y="431597"/>
                  <a:pt x="2219253" y="421420"/>
                  <a:pt x="2202288" y="418028"/>
                </a:cubicBezTo>
                <a:cubicBezTo>
                  <a:pt x="2193806" y="418028"/>
                  <a:pt x="2198046" y="411242"/>
                  <a:pt x="2198046" y="407849"/>
                </a:cubicBezTo>
                <a:cubicBezTo>
                  <a:pt x="2198046" y="401065"/>
                  <a:pt x="2193806" y="401065"/>
                  <a:pt x="2185323" y="397672"/>
                </a:cubicBezTo>
                <a:cubicBezTo>
                  <a:pt x="2164117" y="394280"/>
                  <a:pt x="2142910" y="394280"/>
                  <a:pt x="2121704" y="394280"/>
                </a:cubicBezTo>
                <a:cubicBezTo>
                  <a:pt x="2117464" y="394280"/>
                  <a:pt x="2108981" y="390887"/>
                  <a:pt x="2108981" y="394280"/>
                </a:cubicBezTo>
                <a:cubicBezTo>
                  <a:pt x="2096257" y="404457"/>
                  <a:pt x="2083532" y="397672"/>
                  <a:pt x="2070809" y="394280"/>
                </a:cubicBezTo>
                <a:cubicBezTo>
                  <a:pt x="2064448" y="390887"/>
                  <a:pt x="2058086" y="388342"/>
                  <a:pt x="2051724" y="387918"/>
                </a:cubicBezTo>
                <a:lnTo>
                  <a:pt x="2046930" y="389516"/>
                </a:lnTo>
                <a:lnTo>
                  <a:pt x="2044915" y="382897"/>
                </a:lnTo>
                <a:cubicBezTo>
                  <a:pt x="2042794" y="380049"/>
                  <a:pt x="2039614" y="378151"/>
                  <a:pt x="2035374" y="378151"/>
                </a:cubicBezTo>
                <a:cubicBezTo>
                  <a:pt x="2018414" y="374355"/>
                  <a:pt x="2005694" y="370558"/>
                  <a:pt x="1988734" y="370558"/>
                </a:cubicBezTo>
                <a:cubicBezTo>
                  <a:pt x="1963294" y="370558"/>
                  <a:pt x="1942094" y="370558"/>
                  <a:pt x="1912414" y="370558"/>
                </a:cubicBezTo>
                <a:cubicBezTo>
                  <a:pt x="1925134" y="362965"/>
                  <a:pt x="1937855" y="366762"/>
                  <a:pt x="1946334" y="359169"/>
                </a:cubicBezTo>
                <a:cubicBezTo>
                  <a:pt x="1946334" y="355372"/>
                  <a:pt x="1954814" y="355372"/>
                  <a:pt x="1954814" y="351576"/>
                </a:cubicBezTo>
                <a:cubicBezTo>
                  <a:pt x="1950575" y="343983"/>
                  <a:pt x="1946334" y="343983"/>
                  <a:pt x="1942094" y="343983"/>
                </a:cubicBezTo>
                <a:cubicBezTo>
                  <a:pt x="1925134" y="343983"/>
                  <a:pt x="1908175" y="347779"/>
                  <a:pt x="1891215" y="351576"/>
                </a:cubicBezTo>
                <a:cubicBezTo>
                  <a:pt x="1865774" y="355372"/>
                  <a:pt x="1844575" y="351576"/>
                  <a:pt x="1819135" y="351576"/>
                </a:cubicBezTo>
                <a:cubicBezTo>
                  <a:pt x="1802175" y="351576"/>
                  <a:pt x="1785216" y="347779"/>
                  <a:pt x="1764015" y="336390"/>
                </a:cubicBezTo>
                <a:cubicBezTo>
                  <a:pt x="1793695" y="340186"/>
                  <a:pt x="1814895" y="336390"/>
                  <a:pt x="1836095" y="332593"/>
                </a:cubicBezTo>
                <a:cubicBezTo>
                  <a:pt x="1857295" y="325000"/>
                  <a:pt x="1882734" y="325000"/>
                  <a:pt x="1903935" y="325000"/>
                </a:cubicBezTo>
                <a:cubicBezTo>
                  <a:pt x="1908175" y="325000"/>
                  <a:pt x="1912414" y="325000"/>
                  <a:pt x="1916654" y="325000"/>
                </a:cubicBezTo>
                <a:cubicBezTo>
                  <a:pt x="1916654" y="313611"/>
                  <a:pt x="1908175" y="298425"/>
                  <a:pt x="1929374" y="294629"/>
                </a:cubicBezTo>
                <a:cubicBezTo>
                  <a:pt x="1929374" y="294629"/>
                  <a:pt x="1929374" y="290832"/>
                  <a:pt x="1929374" y="287036"/>
                </a:cubicBezTo>
                <a:cubicBezTo>
                  <a:pt x="1925134" y="283239"/>
                  <a:pt x="1920895" y="287036"/>
                  <a:pt x="1916654" y="283239"/>
                </a:cubicBezTo>
                <a:cubicBezTo>
                  <a:pt x="1903935" y="283239"/>
                  <a:pt x="1886975" y="287036"/>
                  <a:pt x="1874255" y="283239"/>
                </a:cubicBezTo>
                <a:cubicBezTo>
                  <a:pt x="1874255" y="283239"/>
                  <a:pt x="1870015" y="279443"/>
                  <a:pt x="1870015" y="275646"/>
                </a:cubicBezTo>
                <a:cubicBezTo>
                  <a:pt x="1874255" y="275646"/>
                  <a:pt x="1874255" y="271850"/>
                  <a:pt x="1874255" y="271850"/>
                </a:cubicBezTo>
                <a:cubicBezTo>
                  <a:pt x="1886975" y="271850"/>
                  <a:pt x="1903935" y="271850"/>
                  <a:pt x="1916654" y="271850"/>
                </a:cubicBezTo>
                <a:cubicBezTo>
                  <a:pt x="1929374" y="271850"/>
                  <a:pt x="1946334" y="271850"/>
                  <a:pt x="1959054" y="271850"/>
                </a:cubicBezTo>
                <a:cubicBezTo>
                  <a:pt x="1967535" y="271850"/>
                  <a:pt x="1976014" y="271850"/>
                  <a:pt x="1980254" y="271850"/>
                </a:cubicBezTo>
                <a:cubicBezTo>
                  <a:pt x="1992974" y="264257"/>
                  <a:pt x="2001454" y="256664"/>
                  <a:pt x="2014174" y="252868"/>
                </a:cubicBezTo>
                <a:cubicBezTo>
                  <a:pt x="2031135" y="249071"/>
                  <a:pt x="2048093" y="241478"/>
                  <a:pt x="2065053" y="237682"/>
                </a:cubicBezTo>
                <a:cubicBezTo>
                  <a:pt x="2077773" y="237682"/>
                  <a:pt x="2077773" y="233885"/>
                  <a:pt x="2077773" y="226292"/>
                </a:cubicBezTo>
                <a:cubicBezTo>
                  <a:pt x="2077773" y="218699"/>
                  <a:pt x="2073534" y="218699"/>
                  <a:pt x="2065053" y="218699"/>
                </a:cubicBezTo>
                <a:cubicBezTo>
                  <a:pt x="2052334" y="214903"/>
                  <a:pt x="2052334" y="214903"/>
                  <a:pt x="2060814" y="207310"/>
                </a:cubicBezTo>
                <a:cubicBezTo>
                  <a:pt x="2065053" y="199717"/>
                  <a:pt x="2077773" y="195921"/>
                  <a:pt x="2056574" y="192124"/>
                </a:cubicBezTo>
                <a:cubicBezTo>
                  <a:pt x="2052334" y="192124"/>
                  <a:pt x="2056574" y="184531"/>
                  <a:pt x="2056574" y="180735"/>
                </a:cubicBezTo>
                <a:cubicBezTo>
                  <a:pt x="2056574" y="180735"/>
                  <a:pt x="2056574" y="180735"/>
                  <a:pt x="2060814" y="180735"/>
                </a:cubicBezTo>
                <a:cubicBezTo>
                  <a:pt x="2073534" y="165549"/>
                  <a:pt x="2073534" y="165549"/>
                  <a:pt x="2060814" y="154160"/>
                </a:cubicBezTo>
                <a:cubicBezTo>
                  <a:pt x="2052334" y="146567"/>
                  <a:pt x="2035374" y="142770"/>
                  <a:pt x="2026894" y="127584"/>
                </a:cubicBezTo>
                <a:cubicBezTo>
                  <a:pt x="2039614" y="123788"/>
                  <a:pt x="2060814" y="127584"/>
                  <a:pt x="2069294" y="116195"/>
                </a:cubicBezTo>
                <a:cubicBezTo>
                  <a:pt x="2069294" y="116195"/>
                  <a:pt x="2069294" y="112398"/>
                  <a:pt x="2065053" y="112398"/>
                </a:cubicBezTo>
                <a:cubicBezTo>
                  <a:pt x="2009934" y="112398"/>
                  <a:pt x="1954814" y="112398"/>
                  <a:pt x="1895454" y="112398"/>
                </a:cubicBezTo>
                <a:cubicBezTo>
                  <a:pt x="1891215" y="108602"/>
                  <a:pt x="1899694" y="108602"/>
                  <a:pt x="1891215" y="108602"/>
                </a:cubicBezTo>
                <a:cubicBezTo>
                  <a:pt x="1899694" y="108602"/>
                  <a:pt x="1908175" y="108602"/>
                  <a:pt x="1912414" y="104805"/>
                </a:cubicBezTo>
                <a:cubicBezTo>
                  <a:pt x="1918774" y="104805"/>
                  <a:pt x="1926194" y="103856"/>
                  <a:pt x="1932554" y="101009"/>
                </a:cubicBezTo>
                <a:lnTo>
                  <a:pt x="1939721" y="93110"/>
                </a:lnTo>
                <a:lnTo>
                  <a:pt x="1954706" y="92430"/>
                </a:lnTo>
                <a:cubicBezTo>
                  <a:pt x="1963189" y="80870"/>
                  <a:pt x="1980154" y="92430"/>
                  <a:pt x="1997118" y="84723"/>
                </a:cubicBezTo>
                <a:cubicBezTo>
                  <a:pt x="2009843" y="73163"/>
                  <a:pt x="2018326" y="92430"/>
                  <a:pt x="2035290" y="92430"/>
                </a:cubicBezTo>
                <a:cubicBezTo>
                  <a:pt x="2035290" y="92430"/>
                  <a:pt x="2035290" y="92430"/>
                  <a:pt x="2039532" y="92430"/>
                </a:cubicBezTo>
                <a:cubicBezTo>
                  <a:pt x="2039532" y="88576"/>
                  <a:pt x="2035290" y="84723"/>
                  <a:pt x="2043773" y="80870"/>
                </a:cubicBezTo>
                <a:cubicBezTo>
                  <a:pt x="2048013" y="80870"/>
                  <a:pt x="2052255" y="80870"/>
                  <a:pt x="2052255" y="88576"/>
                </a:cubicBezTo>
                <a:cubicBezTo>
                  <a:pt x="2056496" y="88576"/>
                  <a:pt x="2064979" y="88576"/>
                  <a:pt x="2069220" y="88576"/>
                </a:cubicBezTo>
                <a:cubicBezTo>
                  <a:pt x="2073462" y="88576"/>
                  <a:pt x="2077703" y="88576"/>
                  <a:pt x="2077703" y="92430"/>
                </a:cubicBezTo>
                <a:cubicBezTo>
                  <a:pt x="2090427" y="96283"/>
                  <a:pt x="2098909" y="84723"/>
                  <a:pt x="2111632" y="80870"/>
                </a:cubicBezTo>
                <a:cubicBezTo>
                  <a:pt x="2111632" y="77016"/>
                  <a:pt x="2107391" y="73163"/>
                  <a:pt x="2115874" y="69309"/>
                </a:cubicBezTo>
                <a:cubicBezTo>
                  <a:pt x="2120115" y="69309"/>
                  <a:pt x="2128598" y="69309"/>
                  <a:pt x="2132839" y="69309"/>
                </a:cubicBezTo>
                <a:cubicBezTo>
                  <a:pt x="2137081" y="77016"/>
                  <a:pt x="2132839" y="84723"/>
                  <a:pt x="2137081" y="92430"/>
                </a:cubicBezTo>
                <a:cubicBezTo>
                  <a:pt x="2137081" y="100137"/>
                  <a:pt x="2137081" y="100137"/>
                  <a:pt x="2145564" y="100137"/>
                </a:cubicBezTo>
                <a:cubicBezTo>
                  <a:pt x="2149805" y="100137"/>
                  <a:pt x="2154045" y="100137"/>
                  <a:pt x="2162528" y="100137"/>
                </a:cubicBezTo>
                <a:cubicBezTo>
                  <a:pt x="2166770" y="100137"/>
                  <a:pt x="2175251" y="100137"/>
                  <a:pt x="2179493" y="100137"/>
                </a:cubicBezTo>
                <a:cubicBezTo>
                  <a:pt x="2183734" y="100137"/>
                  <a:pt x="2187976" y="100137"/>
                  <a:pt x="2187976" y="103990"/>
                </a:cubicBezTo>
                <a:cubicBezTo>
                  <a:pt x="2200700" y="119404"/>
                  <a:pt x="2200700" y="119404"/>
                  <a:pt x="2213423" y="119404"/>
                </a:cubicBezTo>
                <a:cubicBezTo>
                  <a:pt x="2230388" y="119404"/>
                  <a:pt x="2230388" y="119404"/>
                  <a:pt x="2221906" y="134818"/>
                </a:cubicBezTo>
                <a:cubicBezTo>
                  <a:pt x="2230388" y="134818"/>
                  <a:pt x="2247353" y="138671"/>
                  <a:pt x="2251595" y="134818"/>
                </a:cubicBezTo>
                <a:cubicBezTo>
                  <a:pt x="2255836" y="123258"/>
                  <a:pt x="2264319" y="111697"/>
                  <a:pt x="2260078" y="100137"/>
                </a:cubicBezTo>
                <a:cubicBezTo>
                  <a:pt x="2260078" y="100137"/>
                  <a:pt x="2260078" y="96283"/>
                  <a:pt x="2264319" y="92430"/>
                </a:cubicBezTo>
                <a:cubicBezTo>
                  <a:pt x="2281284" y="111697"/>
                  <a:pt x="2302490" y="103990"/>
                  <a:pt x="2323697" y="103990"/>
                </a:cubicBezTo>
                <a:cubicBezTo>
                  <a:pt x="2332178" y="107844"/>
                  <a:pt x="2340661" y="103990"/>
                  <a:pt x="2353384" y="103990"/>
                </a:cubicBezTo>
                <a:cubicBezTo>
                  <a:pt x="2353384" y="100137"/>
                  <a:pt x="2357626" y="100137"/>
                  <a:pt x="2357626" y="100137"/>
                </a:cubicBezTo>
                <a:cubicBezTo>
                  <a:pt x="2366109" y="107844"/>
                  <a:pt x="2378833" y="103990"/>
                  <a:pt x="2387316" y="111697"/>
                </a:cubicBezTo>
                <a:cubicBezTo>
                  <a:pt x="2404280" y="115551"/>
                  <a:pt x="2421245" y="107844"/>
                  <a:pt x="2425486" y="92430"/>
                </a:cubicBezTo>
                <a:cubicBezTo>
                  <a:pt x="2425486" y="88576"/>
                  <a:pt x="2429728" y="84723"/>
                  <a:pt x="2433969" y="84723"/>
                </a:cubicBezTo>
                <a:cubicBezTo>
                  <a:pt x="2438211" y="80870"/>
                  <a:pt x="2442452" y="80870"/>
                  <a:pt x="2442452" y="88576"/>
                </a:cubicBezTo>
                <a:cubicBezTo>
                  <a:pt x="2459417" y="88576"/>
                  <a:pt x="2467898" y="77016"/>
                  <a:pt x="2480623" y="73163"/>
                </a:cubicBezTo>
                <a:cubicBezTo>
                  <a:pt x="2480623" y="65456"/>
                  <a:pt x="2484864" y="61603"/>
                  <a:pt x="2493347" y="65456"/>
                </a:cubicBezTo>
                <a:cubicBezTo>
                  <a:pt x="2510312" y="65456"/>
                  <a:pt x="2527276" y="53896"/>
                  <a:pt x="2544242" y="57749"/>
                </a:cubicBezTo>
                <a:cubicBezTo>
                  <a:pt x="2548483" y="57749"/>
                  <a:pt x="2548483" y="53896"/>
                  <a:pt x="2548483" y="50042"/>
                </a:cubicBezTo>
                <a:cubicBezTo>
                  <a:pt x="2548483" y="50042"/>
                  <a:pt x="2548483" y="46189"/>
                  <a:pt x="2544242" y="46189"/>
                </a:cubicBezTo>
                <a:cubicBezTo>
                  <a:pt x="2535759" y="46189"/>
                  <a:pt x="2531517" y="46189"/>
                  <a:pt x="2527276" y="46189"/>
                </a:cubicBezTo>
                <a:cubicBezTo>
                  <a:pt x="2523036" y="46189"/>
                  <a:pt x="2518794" y="46189"/>
                  <a:pt x="2514553" y="42335"/>
                </a:cubicBezTo>
                <a:lnTo>
                  <a:pt x="2503748" y="31180"/>
                </a:lnTo>
                <a:lnTo>
                  <a:pt x="2541159" y="30624"/>
                </a:lnTo>
                <a:cubicBezTo>
                  <a:pt x="2570849" y="30624"/>
                  <a:pt x="2604778" y="30624"/>
                  <a:pt x="2638709" y="30624"/>
                </a:cubicBezTo>
                <a:cubicBezTo>
                  <a:pt x="2651432" y="30624"/>
                  <a:pt x="2664156" y="24828"/>
                  <a:pt x="2676880" y="24828"/>
                </a:cubicBezTo>
                <a:cubicBezTo>
                  <a:pt x="2689604" y="27726"/>
                  <a:pt x="2702327" y="24828"/>
                  <a:pt x="2719292" y="21930"/>
                </a:cubicBezTo>
                <a:cubicBezTo>
                  <a:pt x="2736257" y="19032"/>
                  <a:pt x="2757465" y="21930"/>
                  <a:pt x="2774429" y="21930"/>
                </a:cubicBezTo>
                <a:cubicBezTo>
                  <a:pt x="2787152" y="21930"/>
                  <a:pt x="2795635" y="24828"/>
                  <a:pt x="2808359" y="19032"/>
                </a:cubicBezTo>
                <a:cubicBezTo>
                  <a:pt x="2808359" y="16135"/>
                  <a:pt x="2816842" y="19032"/>
                  <a:pt x="2821082" y="16135"/>
                </a:cubicBezTo>
                <a:cubicBezTo>
                  <a:pt x="2838047" y="13237"/>
                  <a:pt x="2855013" y="30624"/>
                  <a:pt x="2871978" y="16135"/>
                </a:cubicBezTo>
                <a:cubicBezTo>
                  <a:pt x="2888943" y="16135"/>
                  <a:pt x="2905908" y="16135"/>
                  <a:pt x="2927115" y="16135"/>
                </a:cubicBezTo>
                <a:cubicBezTo>
                  <a:pt x="2944079" y="16135"/>
                  <a:pt x="2961044" y="19032"/>
                  <a:pt x="2982251" y="16135"/>
                </a:cubicBezTo>
                <a:cubicBezTo>
                  <a:pt x="2990734" y="16135"/>
                  <a:pt x="3003457" y="21930"/>
                  <a:pt x="3007698" y="10339"/>
                </a:cubicBezTo>
                <a:cubicBezTo>
                  <a:pt x="3020421" y="7441"/>
                  <a:pt x="3033146" y="4543"/>
                  <a:pt x="3045870" y="10339"/>
                </a:cubicBezTo>
                <a:cubicBezTo>
                  <a:pt x="3050111" y="13237"/>
                  <a:pt x="3058594" y="13237"/>
                  <a:pt x="3062834" y="10339"/>
                </a:cubicBezTo>
                <a:cubicBezTo>
                  <a:pt x="3079799" y="7441"/>
                  <a:pt x="3092523" y="7441"/>
                  <a:pt x="3109489" y="13237"/>
                </a:cubicBezTo>
                <a:cubicBezTo>
                  <a:pt x="3113730" y="13237"/>
                  <a:pt x="3122212" y="13237"/>
                  <a:pt x="3126454" y="4543"/>
                </a:cubicBezTo>
                <a:cubicBezTo>
                  <a:pt x="3126454" y="1645"/>
                  <a:pt x="3139177" y="4543"/>
                  <a:pt x="3143418" y="454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0C8BCD9-395E-41AA-9D16-154338C21733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5105776" y="1892850"/>
            <a:ext cx="2922958" cy="3072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546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0">
          <p15:clr>
            <a:srgbClr val="FBAE40"/>
          </p15:clr>
        </p15:guide>
        <p15:guide id="2" pos="25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">
            <a:extLst>
              <a:ext uri="{FF2B5EF4-FFF2-40B4-BE49-F238E27FC236}">
                <a16:creationId xmlns:a16="http://schemas.microsoft.com/office/drawing/2014/main" id="{A2A84B4A-CEB2-40FB-A02E-8EB2AF478368}"/>
              </a:ext>
            </a:extLst>
          </p:cNvPr>
          <p:cNvGrpSpPr/>
          <p:nvPr userDrawn="1"/>
        </p:nvGrpSpPr>
        <p:grpSpPr>
          <a:xfrm>
            <a:off x="6473211" y="396281"/>
            <a:ext cx="5760640" cy="2937987"/>
            <a:chOff x="-612576" y="1705002"/>
            <a:chExt cx="5688632" cy="2537858"/>
          </a:xfrm>
        </p:grpSpPr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F8CA4E56-5CF0-4C8C-A69B-FEC333052C4C}"/>
                </a:ext>
              </a:extLst>
            </p:cNvPr>
            <p:cNvSpPr/>
            <p:nvPr userDrawn="1"/>
          </p:nvSpPr>
          <p:spPr>
            <a:xfrm>
              <a:off x="-612576" y="3738804"/>
              <a:ext cx="5688632" cy="50405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pic>
          <p:nvPicPr>
            <p:cNvPr id="19" name="Picture 2" descr="E:\002-KIMS BUSINESS\000-B-KIMS-소스 분류-2014\00-kims-작업건별-재료모음\002-일러-모니터-모바일-타블렛\laptop-01.png">
              <a:extLst>
                <a:ext uri="{FF2B5EF4-FFF2-40B4-BE49-F238E27FC236}">
                  <a16:creationId xmlns:a16="http://schemas.microsoft.com/office/drawing/2014/main" id="{DBFF776C-2C37-432F-8D95-5002FD9DE65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58" y="1705002"/>
              <a:ext cx="4456634" cy="2516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07A15BD4-6D7E-4517-BDED-81FD478CEDAB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8035116" y="765234"/>
            <a:ext cx="2736304" cy="203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grpSp>
        <p:nvGrpSpPr>
          <p:cNvPr id="21" name="Group 14">
            <a:extLst>
              <a:ext uri="{FF2B5EF4-FFF2-40B4-BE49-F238E27FC236}">
                <a16:creationId xmlns:a16="http://schemas.microsoft.com/office/drawing/2014/main" id="{FB0AFAFC-8EB9-4974-915A-249E7E1C57A2}"/>
              </a:ext>
            </a:extLst>
          </p:cNvPr>
          <p:cNvGrpSpPr/>
          <p:nvPr userDrawn="1"/>
        </p:nvGrpSpPr>
        <p:grpSpPr>
          <a:xfrm>
            <a:off x="6473211" y="3496948"/>
            <a:ext cx="5760640" cy="2937987"/>
            <a:chOff x="-612576" y="1705002"/>
            <a:chExt cx="5688632" cy="2537858"/>
          </a:xfrm>
        </p:grpSpPr>
        <p:sp>
          <p:nvSpPr>
            <p:cNvPr id="22" name="Oval 15">
              <a:extLst>
                <a:ext uri="{FF2B5EF4-FFF2-40B4-BE49-F238E27FC236}">
                  <a16:creationId xmlns:a16="http://schemas.microsoft.com/office/drawing/2014/main" id="{59FEB9C5-5FA6-4880-B618-058738C37AD1}"/>
                </a:ext>
              </a:extLst>
            </p:cNvPr>
            <p:cNvSpPr/>
            <p:nvPr userDrawn="1"/>
          </p:nvSpPr>
          <p:spPr>
            <a:xfrm>
              <a:off x="-612576" y="3738804"/>
              <a:ext cx="5688632" cy="50405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pic>
          <p:nvPicPr>
            <p:cNvPr id="23" name="Picture 2" descr="E:\002-KIMS BUSINESS\000-B-KIMS-소스 분류-2014\00-kims-작업건별-재료모음\002-일러-모니터-모바일-타블렛\laptop-01.png">
              <a:extLst>
                <a:ext uri="{FF2B5EF4-FFF2-40B4-BE49-F238E27FC236}">
                  <a16:creationId xmlns:a16="http://schemas.microsoft.com/office/drawing/2014/main" id="{3B06E91A-2C0E-4BB0-889E-F881F2C268A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58" y="1705002"/>
              <a:ext cx="4456634" cy="2516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CDA76C3D-8C5A-4664-AF41-B36993816A4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8035116" y="3865902"/>
            <a:ext cx="2736304" cy="203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995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76371D3-4FF4-4780-8DCC-1A9DD3FBADB1}"/>
              </a:ext>
            </a:extLst>
          </p:cNvPr>
          <p:cNvSpPr/>
          <p:nvPr/>
        </p:nvSpPr>
        <p:spPr>
          <a:xfrm>
            <a:off x="4" y="10323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accent1">
              <a:lumMod val="9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F11E1C-D40B-4E44-841A-CDC5A1A8CE5D}"/>
              </a:ext>
            </a:extLst>
          </p:cNvPr>
          <p:cNvSpPr/>
          <p:nvPr userDrawn="1"/>
        </p:nvSpPr>
        <p:spPr>
          <a:xfrm>
            <a:off x="0" y="5670210"/>
            <a:ext cx="12192000" cy="1187791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8626012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6630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Break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720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60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885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EAF96E15-0CE0-49CA-8B27-4146CE72FB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452780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">
            <a:extLst>
              <a:ext uri="{FF2B5EF4-FFF2-40B4-BE49-F238E27FC236}">
                <a16:creationId xmlns:a16="http://schemas.microsoft.com/office/drawing/2014/main" id="{A2A84B4A-CEB2-40FB-A02E-8EB2AF478368}"/>
              </a:ext>
            </a:extLst>
          </p:cNvPr>
          <p:cNvGrpSpPr/>
          <p:nvPr userDrawn="1"/>
        </p:nvGrpSpPr>
        <p:grpSpPr>
          <a:xfrm>
            <a:off x="6473211" y="396281"/>
            <a:ext cx="5760640" cy="2937987"/>
            <a:chOff x="-612576" y="1705002"/>
            <a:chExt cx="5688632" cy="2537858"/>
          </a:xfrm>
        </p:grpSpPr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F8CA4E56-5CF0-4C8C-A69B-FEC333052C4C}"/>
                </a:ext>
              </a:extLst>
            </p:cNvPr>
            <p:cNvSpPr/>
            <p:nvPr userDrawn="1"/>
          </p:nvSpPr>
          <p:spPr>
            <a:xfrm>
              <a:off x="-612576" y="3738804"/>
              <a:ext cx="5688632" cy="50405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pic>
          <p:nvPicPr>
            <p:cNvPr id="19" name="Picture 2" descr="E:\002-KIMS BUSINESS\000-B-KIMS-소스 분류-2014\00-kims-작업건별-재료모음\002-일러-모니터-모바일-타블렛\laptop-01.png">
              <a:extLst>
                <a:ext uri="{FF2B5EF4-FFF2-40B4-BE49-F238E27FC236}">
                  <a16:creationId xmlns:a16="http://schemas.microsoft.com/office/drawing/2014/main" id="{DBFF776C-2C37-432F-8D95-5002FD9DE65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58" y="1705002"/>
              <a:ext cx="4456634" cy="2516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07A15BD4-6D7E-4517-BDED-81FD478CEDAB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8035116" y="765234"/>
            <a:ext cx="2736304" cy="203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grpSp>
        <p:nvGrpSpPr>
          <p:cNvPr id="21" name="Group 14">
            <a:extLst>
              <a:ext uri="{FF2B5EF4-FFF2-40B4-BE49-F238E27FC236}">
                <a16:creationId xmlns:a16="http://schemas.microsoft.com/office/drawing/2014/main" id="{FB0AFAFC-8EB9-4974-915A-249E7E1C57A2}"/>
              </a:ext>
            </a:extLst>
          </p:cNvPr>
          <p:cNvGrpSpPr/>
          <p:nvPr userDrawn="1"/>
        </p:nvGrpSpPr>
        <p:grpSpPr>
          <a:xfrm>
            <a:off x="6473211" y="3496948"/>
            <a:ext cx="5760640" cy="2937987"/>
            <a:chOff x="-612576" y="1705002"/>
            <a:chExt cx="5688632" cy="2537858"/>
          </a:xfrm>
        </p:grpSpPr>
        <p:sp>
          <p:nvSpPr>
            <p:cNvPr id="22" name="Oval 15">
              <a:extLst>
                <a:ext uri="{FF2B5EF4-FFF2-40B4-BE49-F238E27FC236}">
                  <a16:creationId xmlns:a16="http://schemas.microsoft.com/office/drawing/2014/main" id="{59FEB9C5-5FA6-4880-B618-058738C37AD1}"/>
                </a:ext>
              </a:extLst>
            </p:cNvPr>
            <p:cNvSpPr/>
            <p:nvPr userDrawn="1"/>
          </p:nvSpPr>
          <p:spPr>
            <a:xfrm>
              <a:off x="-612576" y="3738804"/>
              <a:ext cx="5688632" cy="50405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pic>
          <p:nvPicPr>
            <p:cNvPr id="23" name="Picture 2" descr="E:\002-KIMS BUSINESS\000-B-KIMS-소스 분류-2014\00-kims-작업건별-재료모음\002-일러-모니터-모바일-타블렛\laptop-01.png">
              <a:extLst>
                <a:ext uri="{FF2B5EF4-FFF2-40B4-BE49-F238E27FC236}">
                  <a16:creationId xmlns:a16="http://schemas.microsoft.com/office/drawing/2014/main" id="{3B06E91A-2C0E-4BB0-889E-F881F2C268A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58" y="1705002"/>
              <a:ext cx="4456634" cy="2516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CDA76C3D-8C5A-4664-AF41-B36993816A4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8035116" y="3865902"/>
            <a:ext cx="2736304" cy="203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7256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E5BFE49F-B5E6-4A85-B42A-DBDD013F84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8749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561594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11652" y="514559"/>
            <a:ext cx="198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959881" y="514559"/>
            <a:ext cx="198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9308109" y="514559"/>
            <a:ext cx="198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1652" y="3540570"/>
            <a:ext cx="198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959881" y="3540570"/>
            <a:ext cx="198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9308109" y="3540570"/>
            <a:ext cx="198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0814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CAD834A1-2664-485F-A4FD-2D93E8FE03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7696833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E22A51-FB04-4FB6-8A9D-AE05811C1438}"/>
              </a:ext>
            </a:extLst>
          </p:cNvPr>
          <p:cNvSpPr/>
          <p:nvPr userDrawn="1"/>
        </p:nvSpPr>
        <p:spPr>
          <a:xfrm>
            <a:off x="360608" y="303727"/>
            <a:ext cx="5520743" cy="6250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9499" y="523741"/>
            <a:ext cx="3709115" cy="5855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142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7D04CEC-4D5F-45A7-9E19-734ADBE840F9}"/>
              </a:ext>
            </a:extLst>
          </p:cNvPr>
          <p:cNvSpPr/>
          <p:nvPr userDrawn="1"/>
        </p:nvSpPr>
        <p:spPr>
          <a:xfrm>
            <a:off x="0" y="1016001"/>
            <a:ext cx="12192000" cy="35898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25753" y="463848"/>
            <a:ext cx="11340495" cy="414201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7516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72920181-2924-4E1F-891D-E75A99509C25}"/>
              </a:ext>
            </a:extLst>
          </p:cNvPr>
          <p:cNvSpPr/>
          <p:nvPr userDrawn="1"/>
        </p:nvSpPr>
        <p:spPr>
          <a:xfrm>
            <a:off x="-1" y="0"/>
            <a:ext cx="428723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3205316" y="535022"/>
            <a:ext cx="3889913" cy="3542051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</p:spPr>
        <p:txBody>
          <a:bodyPr tIns="540000"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/>
              <a:t>Insert Your Image</a:t>
            </a:r>
            <a:endParaRPr lang="ko-KR" altLang="en-US"/>
          </a:p>
          <a:p>
            <a:endParaRPr lang="ko-KR" altLang="en-US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7244568" y="2025072"/>
            <a:ext cx="2628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/>
              <a:t>Insert Your Image</a:t>
            </a:r>
            <a:endParaRPr lang="ko-KR" altLang="en-US"/>
          </a:p>
          <a:p>
            <a:endParaRPr lang="ko-KR" alt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467228" y="4260714"/>
            <a:ext cx="2628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/>
              <a:t>Insert Your Image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0458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D075C1DE-E117-4FA9-A867-4ED89AC25A98}"/>
              </a:ext>
            </a:extLst>
          </p:cNvPr>
          <p:cNvSpPr/>
          <p:nvPr userDrawn="1"/>
        </p:nvSpPr>
        <p:spPr>
          <a:xfrm>
            <a:off x="-1" y="1"/>
            <a:ext cx="5621868" cy="6857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315581" y="-1"/>
            <a:ext cx="2612571" cy="4373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5581" y="4567162"/>
            <a:ext cx="7876419" cy="22908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CE83DDED-D6C7-4848-B289-2830377167D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32191" y="0"/>
            <a:ext cx="353180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05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5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">
            <a:extLst>
              <a:ext uri="{FF2B5EF4-FFF2-40B4-BE49-F238E27FC236}">
                <a16:creationId xmlns:a16="http://schemas.microsoft.com/office/drawing/2014/main" id="{A2A84B4A-CEB2-40FB-A02E-8EB2AF478368}"/>
              </a:ext>
            </a:extLst>
          </p:cNvPr>
          <p:cNvGrpSpPr/>
          <p:nvPr userDrawn="1"/>
        </p:nvGrpSpPr>
        <p:grpSpPr>
          <a:xfrm>
            <a:off x="6473211" y="396281"/>
            <a:ext cx="5760640" cy="2937987"/>
            <a:chOff x="-612576" y="1705002"/>
            <a:chExt cx="5688632" cy="2537858"/>
          </a:xfrm>
        </p:grpSpPr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F8CA4E56-5CF0-4C8C-A69B-FEC333052C4C}"/>
                </a:ext>
              </a:extLst>
            </p:cNvPr>
            <p:cNvSpPr/>
            <p:nvPr userDrawn="1"/>
          </p:nvSpPr>
          <p:spPr>
            <a:xfrm>
              <a:off x="-612576" y="3738804"/>
              <a:ext cx="5688632" cy="50405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pic>
          <p:nvPicPr>
            <p:cNvPr id="19" name="Picture 2" descr="E:\002-KIMS BUSINESS\000-B-KIMS-소스 분류-2014\00-kims-작업건별-재료모음\002-일러-모니터-모바일-타블렛\laptop-01.png">
              <a:extLst>
                <a:ext uri="{FF2B5EF4-FFF2-40B4-BE49-F238E27FC236}">
                  <a16:creationId xmlns:a16="http://schemas.microsoft.com/office/drawing/2014/main" id="{DBFF776C-2C37-432F-8D95-5002FD9DE65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58" y="1705002"/>
              <a:ext cx="4456634" cy="2516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07A15BD4-6D7E-4517-BDED-81FD478CEDAB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8035116" y="765234"/>
            <a:ext cx="2736304" cy="203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grpSp>
        <p:nvGrpSpPr>
          <p:cNvPr id="21" name="Group 14">
            <a:extLst>
              <a:ext uri="{FF2B5EF4-FFF2-40B4-BE49-F238E27FC236}">
                <a16:creationId xmlns:a16="http://schemas.microsoft.com/office/drawing/2014/main" id="{FB0AFAFC-8EB9-4974-915A-249E7E1C57A2}"/>
              </a:ext>
            </a:extLst>
          </p:cNvPr>
          <p:cNvGrpSpPr/>
          <p:nvPr userDrawn="1"/>
        </p:nvGrpSpPr>
        <p:grpSpPr>
          <a:xfrm>
            <a:off x="6473211" y="3496948"/>
            <a:ext cx="5760640" cy="2937987"/>
            <a:chOff x="-612576" y="1705002"/>
            <a:chExt cx="5688632" cy="2537858"/>
          </a:xfrm>
        </p:grpSpPr>
        <p:sp>
          <p:nvSpPr>
            <p:cNvPr id="22" name="Oval 15">
              <a:extLst>
                <a:ext uri="{FF2B5EF4-FFF2-40B4-BE49-F238E27FC236}">
                  <a16:creationId xmlns:a16="http://schemas.microsoft.com/office/drawing/2014/main" id="{59FEB9C5-5FA6-4880-B618-058738C37AD1}"/>
                </a:ext>
              </a:extLst>
            </p:cNvPr>
            <p:cNvSpPr/>
            <p:nvPr userDrawn="1"/>
          </p:nvSpPr>
          <p:spPr>
            <a:xfrm>
              <a:off x="-612576" y="3738804"/>
              <a:ext cx="5688632" cy="50405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pic>
          <p:nvPicPr>
            <p:cNvPr id="23" name="Picture 2" descr="E:\002-KIMS BUSINESS\000-B-KIMS-소스 분류-2014\00-kims-작업건별-재료모음\002-일러-모니터-모바일-타블렛\laptop-01.png">
              <a:extLst>
                <a:ext uri="{FF2B5EF4-FFF2-40B4-BE49-F238E27FC236}">
                  <a16:creationId xmlns:a16="http://schemas.microsoft.com/office/drawing/2014/main" id="{3B06E91A-2C0E-4BB0-889E-F881F2C268A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58" y="1705002"/>
              <a:ext cx="4456634" cy="2516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CDA76C3D-8C5A-4664-AF41-B36993816A4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8035116" y="3865902"/>
            <a:ext cx="2736304" cy="203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823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15433" y="-1209"/>
            <a:ext cx="2810375" cy="52227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718247" y="1635276"/>
            <a:ext cx="2810375" cy="52227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0107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-2915" y="0"/>
            <a:ext cx="12196373" cy="6858002"/>
          </a:xfrm>
          <a:custGeom>
            <a:avLst/>
            <a:gdLst>
              <a:gd name="connsiteX0" fmla="*/ 5519956 w 9169167"/>
              <a:gd name="connsiteY0" fmla="*/ 8389 h 6115574"/>
              <a:gd name="connsiteX1" fmla="*/ 0 w 9169167"/>
              <a:gd name="connsiteY1" fmla="*/ 4563611 h 6115574"/>
              <a:gd name="connsiteX2" fmla="*/ 16778 w 9169167"/>
              <a:gd name="connsiteY2" fmla="*/ 6098796 h 6115574"/>
              <a:gd name="connsiteX3" fmla="*/ 3892492 w 9169167"/>
              <a:gd name="connsiteY3" fmla="*/ 6115574 h 6115574"/>
              <a:gd name="connsiteX4" fmla="*/ 9169167 w 9169167"/>
              <a:gd name="connsiteY4" fmla="*/ 1937857 h 6115574"/>
              <a:gd name="connsiteX5" fmla="*/ 9160778 w 9169167"/>
              <a:gd name="connsiteY5" fmla="*/ 0 h 6115574"/>
              <a:gd name="connsiteX6" fmla="*/ 5519956 w 9169167"/>
              <a:gd name="connsiteY6" fmla="*/ 8389 h 6115574"/>
              <a:gd name="connsiteX0" fmla="*/ 5561901 w 9169167"/>
              <a:gd name="connsiteY0" fmla="*/ 0 h 6115574"/>
              <a:gd name="connsiteX1" fmla="*/ 0 w 9169167"/>
              <a:gd name="connsiteY1" fmla="*/ 4563611 h 6115574"/>
              <a:gd name="connsiteX2" fmla="*/ 16778 w 9169167"/>
              <a:gd name="connsiteY2" fmla="*/ 6098796 h 6115574"/>
              <a:gd name="connsiteX3" fmla="*/ 3892492 w 9169167"/>
              <a:gd name="connsiteY3" fmla="*/ 6115574 h 6115574"/>
              <a:gd name="connsiteX4" fmla="*/ 9169167 w 9169167"/>
              <a:gd name="connsiteY4" fmla="*/ 1937857 h 6115574"/>
              <a:gd name="connsiteX5" fmla="*/ 9160778 w 9169167"/>
              <a:gd name="connsiteY5" fmla="*/ 0 h 6115574"/>
              <a:gd name="connsiteX6" fmla="*/ 5561901 w 9169167"/>
              <a:gd name="connsiteY6" fmla="*/ 0 h 6115574"/>
              <a:gd name="connsiteX0" fmla="*/ 5561901 w 9169167"/>
              <a:gd name="connsiteY0" fmla="*/ 0 h 6107185"/>
              <a:gd name="connsiteX1" fmla="*/ 0 w 9169167"/>
              <a:gd name="connsiteY1" fmla="*/ 4563611 h 6107185"/>
              <a:gd name="connsiteX2" fmla="*/ 16778 w 9169167"/>
              <a:gd name="connsiteY2" fmla="*/ 6098796 h 6107185"/>
              <a:gd name="connsiteX3" fmla="*/ 4051883 w 9169167"/>
              <a:gd name="connsiteY3" fmla="*/ 6107185 h 6107185"/>
              <a:gd name="connsiteX4" fmla="*/ 9169167 w 9169167"/>
              <a:gd name="connsiteY4" fmla="*/ 1937857 h 6107185"/>
              <a:gd name="connsiteX5" fmla="*/ 9160778 w 9169167"/>
              <a:gd name="connsiteY5" fmla="*/ 0 h 6107185"/>
              <a:gd name="connsiteX6" fmla="*/ 5561901 w 9169167"/>
              <a:gd name="connsiteY6" fmla="*/ 0 h 6107185"/>
              <a:gd name="connsiteX0" fmla="*/ 5547310 w 9154576"/>
              <a:gd name="connsiteY0" fmla="*/ 0 h 6107185"/>
              <a:gd name="connsiteX1" fmla="*/ 0 w 9154576"/>
              <a:gd name="connsiteY1" fmla="*/ 4563612 h 6107185"/>
              <a:gd name="connsiteX2" fmla="*/ 2187 w 9154576"/>
              <a:gd name="connsiteY2" fmla="*/ 6098796 h 6107185"/>
              <a:gd name="connsiteX3" fmla="*/ 4037292 w 9154576"/>
              <a:gd name="connsiteY3" fmla="*/ 6107185 h 6107185"/>
              <a:gd name="connsiteX4" fmla="*/ 9154576 w 9154576"/>
              <a:gd name="connsiteY4" fmla="*/ 1937857 h 6107185"/>
              <a:gd name="connsiteX5" fmla="*/ 9146187 w 9154576"/>
              <a:gd name="connsiteY5" fmla="*/ 0 h 6107185"/>
              <a:gd name="connsiteX6" fmla="*/ 5547310 w 9154576"/>
              <a:gd name="connsiteY6" fmla="*/ 0 h 6107185"/>
              <a:gd name="connsiteX0" fmla="*/ 5547310 w 9154576"/>
              <a:gd name="connsiteY0" fmla="*/ 0 h 6107185"/>
              <a:gd name="connsiteX1" fmla="*/ 0 w 9154576"/>
              <a:gd name="connsiteY1" fmla="*/ 4563612 h 6107185"/>
              <a:gd name="connsiteX2" fmla="*/ 2187 w 9154576"/>
              <a:gd name="connsiteY2" fmla="*/ 6098796 h 6107185"/>
              <a:gd name="connsiteX3" fmla="*/ 4037292 w 9154576"/>
              <a:gd name="connsiteY3" fmla="*/ 6107185 h 6107185"/>
              <a:gd name="connsiteX4" fmla="*/ 9154576 w 9154576"/>
              <a:gd name="connsiteY4" fmla="*/ 1937857 h 6107185"/>
              <a:gd name="connsiteX5" fmla="*/ 9146187 w 9154576"/>
              <a:gd name="connsiteY5" fmla="*/ 0 h 6107185"/>
              <a:gd name="connsiteX6" fmla="*/ 5547310 w 9154576"/>
              <a:gd name="connsiteY6" fmla="*/ 0 h 6107185"/>
              <a:gd name="connsiteX0" fmla="*/ 5547310 w 9154576"/>
              <a:gd name="connsiteY0" fmla="*/ 0 h 6098796"/>
              <a:gd name="connsiteX1" fmla="*/ 0 w 9154576"/>
              <a:gd name="connsiteY1" fmla="*/ 4563612 h 6098796"/>
              <a:gd name="connsiteX2" fmla="*/ 2187 w 9154576"/>
              <a:gd name="connsiteY2" fmla="*/ 6098796 h 6098796"/>
              <a:gd name="connsiteX3" fmla="*/ 3628730 w 9154576"/>
              <a:gd name="connsiteY3" fmla="*/ 6089860 h 6098796"/>
              <a:gd name="connsiteX4" fmla="*/ 9154576 w 9154576"/>
              <a:gd name="connsiteY4" fmla="*/ 1937857 h 6098796"/>
              <a:gd name="connsiteX5" fmla="*/ 9146187 w 9154576"/>
              <a:gd name="connsiteY5" fmla="*/ 0 h 6098796"/>
              <a:gd name="connsiteX6" fmla="*/ 5547310 w 9154576"/>
              <a:gd name="connsiteY6" fmla="*/ 0 h 6098796"/>
              <a:gd name="connsiteX0" fmla="*/ 5547310 w 9147280"/>
              <a:gd name="connsiteY0" fmla="*/ 0 h 6098796"/>
              <a:gd name="connsiteX1" fmla="*/ 0 w 9147280"/>
              <a:gd name="connsiteY1" fmla="*/ 4563612 h 6098796"/>
              <a:gd name="connsiteX2" fmla="*/ 2187 w 9147280"/>
              <a:gd name="connsiteY2" fmla="*/ 6098796 h 6098796"/>
              <a:gd name="connsiteX3" fmla="*/ 3628730 w 9147280"/>
              <a:gd name="connsiteY3" fmla="*/ 6089860 h 6098796"/>
              <a:gd name="connsiteX4" fmla="*/ 9147280 w 9147280"/>
              <a:gd name="connsiteY4" fmla="*/ 1530712 h 6098796"/>
              <a:gd name="connsiteX5" fmla="*/ 9146187 w 9147280"/>
              <a:gd name="connsiteY5" fmla="*/ 0 h 6098796"/>
              <a:gd name="connsiteX6" fmla="*/ 5547310 w 9147280"/>
              <a:gd name="connsiteY6" fmla="*/ 0 h 6098796"/>
              <a:gd name="connsiteX0" fmla="*/ 5547310 w 9147280"/>
              <a:gd name="connsiteY0" fmla="*/ 0 h 6107186"/>
              <a:gd name="connsiteX1" fmla="*/ 0 w 9147280"/>
              <a:gd name="connsiteY1" fmla="*/ 4563612 h 6107186"/>
              <a:gd name="connsiteX2" fmla="*/ 2187 w 9147280"/>
              <a:gd name="connsiteY2" fmla="*/ 6098796 h 6107186"/>
              <a:gd name="connsiteX3" fmla="*/ 3614138 w 9147280"/>
              <a:gd name="connsiteY3" fmla="*/ 6107186 h 6107186"/>
              <a:gd name="connsiteX4" fmla="*/ 9147280 w 9147280"/>
              <a:gd name="connsiteY4" fmla="*/ 1530712 h 6107186"/>
              <a:gd name="connsiteX5" fmla="*/ 9146187 w 9147280"/>
              <a:gd name="connsiteY5" fmla="*/ 0 h 6107186"/>
              <a:gd name="connsiteX6" fmla="*/ 5547310 w 9147280"/>
              <a:gd name="connsiteY6" fmla="*/ 0 h 6107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7280" h="6107186">
                <a:moveTo>
                  <a:pt x="5547310" y="0"/>
                </a:moveTo>
                <a:lnTo>
                  <a:pt x="0" y="4563612"/>
                </a:lnTo>
                <a:lnTo>
                  <a:pt x="2187" y="6098796"/>
                </a:lnTo>
                <a:lnTo>
                  <a:pt x="3614138" y="6107186"/>
                </a:lnTo>
                <a:lnTo>
                  <a:pt x="9147280" y="1530712"/>
                </a:lnTo>
                <a:cubicBezTo>
                  <a:pt x="9144484" y="884760"/>
                  <a:pt x="9148983" y="645952"/>
                  <a:pt x="9146187" y="0"/>
                </a:cubicBezTo>
                <a:lnTo>
                  <a:pt x="554731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0" y="916112"/>
            <a:ext cx="6048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756000" y="2798746"/>
            <a:ext cx="5292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7" hasCustomPrompt="1"/>
          </p:nvPr>
        </p:nvSpPr>
        <p:spPr>
          <a:xfrm>
            <a:off x="6144000" y="2232281"/>
            <a:ext cx="5292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68" hasCustomPrompt="1"/>
          </p:nvPr>
        </p:nvSpPr>
        <p:spPr>
          <a:xfrm>
            <a:off x="6144000" y="4124643"/>
            <a:ext cx="6048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93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0">
          <p15:clr>
            <a:srgbClr val="FBAE40"/>
          </p15:clr>
        </p15:guide>
        <p15:guide id="2" pos="256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Break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5C431FD-5460-4260-B8FE-1385C3A0A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76088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94757" y="0"/>
            <a:ext cx="2520000" cy="4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653378" y="2538000"/>
            <a:ext cx="2520000" cy="4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653378" y="-2"/>
            <a:ext cx="252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94757" y="4482000"/>
            <a:ext cx="252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658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2"/>
          <p:cNvSpPr>
            <a:spLocks noGrp="1"/>
          </p:cNvSpPr>
          <p:nvPr>
            <p:ph type="pic" sz="quarter" idx="47" hasCustomPrompt="1"/>
          </p:nvPr>
        </p:nvSpPr>
        <p:spPr>
          <a:xfrm>
            <a:off x="730232" y="1769006"/>
            <a:ext cx="2052000" cy="29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26" name="그림 개체 틀 2"/>
          <p:cNvSpPr>
            <a:spLocks noGrp="1"/>
          </p:cNvSpPr>
          <p:nvPr>
            <p:ph type="pic" sz="quarter" idx="48" hasCustomPrompt="1"/>
          </p:nvPr>
        </p:nvSpPr>
        <p:spPr>
          <a:xfrm>
            <a:off x="2900507" y="3065006"/>
            <a:ext cx="205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27" name="그림 개체 틀 2"/>
          <p:cNvSpPr>
            <a:spLocks noGrp="1"/>
          </p:cNvSpPr>
          <p:nvPr>
            <p:ph type="pic" sz="quarter" idx="49" hasCustomPrompt="1"/>
          </p:nvPr>
        </p:nvSpPr>
        <p:spPr>
          <a:xfrm>
            <a:off x="5070782" y="3061809"/>
            <a:ext cx="2052000" cy="29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31" name="그림 개체 틀 2"/>
          <p:cNvSpPr>
            <a:spLocks noGrp="1"/>
          </p:cNvSpPr>
          <p:nvPr>
            <p:ph type="pic" sz="quarter" idx="51" hasCustomPrompt="1"/>
          </p:nvPr>
        </p:nvSpPr>
        <p:spPr>
          <a:xfrm>
            <a:off x="9411334" y="4357809"/>
            <a:ext cx="205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32" name="그림 개체 틀 2"/>
          <p:cNvSpPr>
            <a:spLocks noGrp="1"/>
          </p:cNvSpPr>
          <p:nvPr>
            <p:ph type="pic" sz="quarter" idx="52" hasCustomPrompt="1"/>
          </p:nvPr>
        </p:nvSpPr>
        <p:spPr>
          <a:xfrm>
            <a:off x="7241057" y="4357809"/>
            <a:ext cx="205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5477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ED69620-E555-40B2-93DD-C7C19DAE0545}"/>
              </a:ext>
            </a:extLst>
          </p:cNvPr>
          <p:cNvSpPr/>
          <p:nvPr userDrawn="1"/>
        </p:nvSpPr>
        <p:spPr>
          <a:xfrm>
            <a:off x="656282" y="0"/>
            <a:ext cx="8521955" cy="6557065"/>
          </a:xfrm>
          <a:custGeom>
            <a:avLst/>
            <a:gdLst>
              <a:gd name="connsiteX0" fmla="*/ 11254134 w 12594296"/>
              <a:gd name="connsiteY0" fmla="*/ 0 h 9690456"/>
              <a:gd name="connsiteX1" fmla="*/ 12594296 w 12594296"/>
              <a:gd name="connsiteY1" fmla="*/ 0 h 9690456"/>
              <a:gd name="connsiteX2" fmla="*/ 12582464 w 12594296"/>
              <a:gd name="connsiteY2" fmla="*/ 19347 h 9690456"/>
              <a:gd name="connsiteX3" fmla="*/ 7145784 w 12594296"/>
              <a:gd name="connsiteY3" fmla="*/ 7180154 h 9690456"/>
              <a:gd name="connsiteX4" fmla="*/ 6396407 w 12594296"/>
              <a:gd name="connsiteY4" fmla="*/ 7282717 h 9690456"/>
              <a:gd name="connsiteX5" fmla="*/ 6396408 w 12594296"/>
              <a:gd name="connsiteY5" fmla="*/ 7282715 h 9690456"/>
              <a:gd name="connsiteX6" fmla="*/ 6293848 w 12594296"/>
              <a:gd name="connsiteY6" fmla="*/ 6533339 h 9690456"/>
              <a:gd name="connsiteX7" fmla="*/ 9774266 w 12594296"/>
              <a:gd name="connsiteY7" fmla="*/ 0 h 9690456"/>
              <a:gd name="connsiteX8" fmla="*/ 11117286 w 12594296"/>
              <a:gd name="connsiteY8" fmla="*/ 0 h 9690456"/>
              <a:gd name="connsiteX9" fmla="*/ 4208364 w 12594296"/>
              <a:gd name="connsiteY9" fmla="*/ 9099941 h 9690456"/>
              <a:gd name="connsiteX10" fmla="*/ 3458987 w 12594296"/>
              <a:gd name="connsiteY10" fmla="*/ 9202502 h 9690456"/>
              <a:gd name="connsiteX11" fmla="*/ 3458988 w 12594296"/>
              <a:gd name="connsiteY11" fmla="*/ 9202502 h 9690456"/>
              <a:gd name="connsiteX12" fmla="*/ 3356428 w 12594296"/>
              <a:gd name="connsiteY12" fmla="*/ 8453124 h 9690456"/>
              <a:gd name="connsiteX13" fmla="*/ 8294394 w 12594296"/>
              <a:gd name="connsiteY13" fmla="*/ 0 h 9690456"/>
              <a:gd name="connsiteX14" fmla="*/ 9637414 w 12594296"/>
              <a:gd name="connsiteY14" fmla="*/ 0 h 9690456"/>
              <a:gd name="connsiteX15" fmla="*/ 3727151 w 12594296"/>
              <a:gd name="connsiteY15" fmla="*/ 7784579 h 9690456"/>
              <a:gd name="connsiteX16" fmla="*/ 3070193 w 12594296"/>
              <a:gd name="connsiteY16" fmla="*/ 7943663 h 9690456"/>
              <a:gd name="connsiteX17" fmla="*/ 2977775 w 12594296"/>
              <a:gd name="connsiteY17" fmla="*/ 7887140 h 9690456"/>
              <a:gd name="connsiteX18" fmla="*/ 2898498 w 12594296"/>
              <a:gd name="connsiteY18" fmla="*/ 7813309 h 9690456"/>
              <a:gd name="connsiteX19" fmla="*/ 2875214 w 12594296"/>
              <a:gd name="connsiteY19" fmla="*/ 7137763 h 9690456"/>
              <a:gd name="connsiteX20" fmla="*/ 6814526 w 12594296"/>
              <a:gd name="connsiteY20" fmla="*/ 0 h 9690456"/>
              <a:gd name="connsiteX21" fmla="*/ 8157545 w 12594296"/>
              <a:gd name="connsiteY21" fmla="*/ 0 h 9690456"/>
              <a:gd name="connsiteX22" fmla="*/ 960827 w 12594296"/>
              <a:gd name="connsiteY22" fmla="*/ 9479004 h 9690456"/>
              <a:gd name="connsiteX23" fmla="*/ 211450 w 12594296"/>
              <a:gd name="connsiteY23" fmla="*/ 9581567 h 9690456"/>
              <a:gd name="connsiteX24" fmla="*/ 211451 w 12594296"/>
              <a:gd name="connsiteY24" fmla="*/ 9581567 h 9690456"/>
              <a:gd name="connsiteX25" fmla="*/ 108890 w 12594296"/>
              <a:gd name="connsiteY25" fmla="*/ 8832189 h 9690456"/>
              <a:gd name="connsiteX26" fmla="*/ 5334653 w 12594296"/>
              <a:gd name="connsiteY26" fmla="*/ 0 h 9690456"/>
              <a:gd name="connsiteX27" fmla="*/ 6677672 w 12594296"/>
              <a:gd name="connsiteY27" fmla="*/ 0 h 9690456"/>
              <a:gd name="connsiteX28" fmla="*/ 1067450 w 12594296"/>
              <a:gd name="connsiteY28" fmla="*/ 7389388 h 9690456"/>
              <a:gd name="connsiteX29" fmla="*/ 318072 w 12594296"/>
              <a:gd name="connsiteY29" fmla="*/ 7491950 h 9690456"/>
              <a:gd name="connsiteX30" fmla="*/ 318074 w 12594296"/>
              <a:gd name="connsiteY30" fmla="*/ 7491950 h 9690456"/>
              <a:gd name="connsiteX31" fmla="*/ 215512 w 12594296"/>
              <a:gd name="connsiteY31" fmla="*/ 6742571 h 9690456"/>
              <a:gd name="connsiteX32" fmla="*/ 3854783 w 12594296"/>
              <a:gd name="connsiteY32" fmla="*/ 0 h 9690456"/>
              <a:gd name="connsiteX33" fmla="*/ 5197800 w 12594296"/>
              <a:gd name="connsiteY33" fmla="*/ 0 h 9690456"/>
              <a:gd name="connsiteX34" fmla="*/ 1581006 w 12594296"/>
              <a:gd name="connsiteY34" fmla="*/ 4763784 h 9690456"/>
              <a:gd name="connsiteX35" fmla="*/ 831629 w 12594296"/>
              <a:gd name="connsiteY35" fmla="*/ 4866347 h 9690456"/>
              <a:gd name="connsiteX36" fmla="*/ 831630 w 12594296"/>
              <a:gd name="connsiteY36" fmla="*/ 4866347 h 9690456"/>
              <a:gd name="connsiteX37" fmla="*/ 729070 w 12594296"/>
              <a:gd name="connsiteY37" fmla="*/ 4116969 h 9690456"/>
              <a:gd name="connsiteX38" fmla="*/ 2374910 w 12594296"/>
              <a:gd name="connsiteY38" fmla="*/ 0 h 9690456"/>
              <a:gd name="connsiteX39" fmla="*/ 3717928 w 12594296"/>
              <a:gd name="connsiteY39" fmla="*/ 0 h 9690456"/>
              <a:gd name="connsiteX40" fmla="*/ 1403742 w 12594296"/>
              <a:gd name="connsiteY40" fmla="*/ 3048080 h 9690456"/>
              <a:gd name="connsiteX41" fmla="*/ 654366 w 12594296"/>
              <a:gd name="connsiteY41" fmla="*/ 3150642 h 9690456"/>
              <a:gd name="connsiteX42" fmla="*/ 654366 w 12594296"/>
              <a:gd name="connsiteY42" fmla="*/ 3150641 h 9690456"/>
              <a:gd name="connsiteX43" fmla="*/ 551807 w 12594296"/>
              <a:gd name="connsiteY43" fmla="*/ 2401265 h 9690456"/>
              <a:gd name="connsiteX44" fmla="*/ 895038 w 12594296"/>
              <a:gd name="connsiteY44" fmla="*/ 0 h 9690456"/>
              <a:gd name="connsiteX45" fmla="*/ 2238056 w 12594296"/>
              <a:gd name="connsiteY45" fmla="*/ 0 h 9690456"/>
              <a:gd name="connsiteX46" fmla="*/ 1276448 w 12594296"/>
              <a:gd name="connsiteY46" fmla="*/ 1266560 h 9690456"/>
              <a:gd name="connsiteX47" fmla="*/ 527072 w 12594296"/>
              <a:gd name="connsiteY47" fmla="*/ 1369122 h 9690456"/>
              <a:gd name="connsiteX48" fmla="*/ 527074 w 12594296"/>
              <a:gd name="connsiteY48" fmla="*/ 1369122 h 9690456"/>
              <a:gd name="connsiteX49" fmla="*/ 424511 w 12594296"/>
              <a:gd name="connsiteY49" fmla="*/ 619745 h 9690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594296" h="9690456">
                <a:moveTo>
                  <a:pt x="11254134" y="0"/>
                </a:moveTo>
                <a:lnTo>
                  <a:pt x="12594296" y="0"/>
                </a:lnTo>
                <a:lnTo>
                  <a:pt x="12582464" y="19347"/>
                </a:lnTo>
                <a:cubicBezTo>
                  <a:pt x="10770238" y="2406284"/>
                  <a:pt x="8958010" y="4793217"/>
                  <a:pt x="7145784" y="7180154"/>
                </a:cubicBezTo>
                <a:cubicBezTo>
                  <a:pt x="6967172" y="7415411"/>
                  <a:pt x="6631664" y="7461331"/>
                  <a:pt x="6396407" y="7282717"/>
                </a:cubicBezTo>
                <a:lnTo>
                  <a:pt x="6396408" y="7282715"/>
                </a:lnTo>
                <a:cubicBezTo>
                  <a:pt x="6161153" y="7104103"/>
                  <a:pt x="6115235" y="6768596"/>
                  <a:pt x="6293848" y="6533339"/>
                </a:cubicBezTo>
                <a:close/>
                <a:moveTo>
                  <a:pt x="9774266" y="0"/>
                </a:moveTo>
                <a:lnTo>
                  <a:pt x="11117286" y="0"/>
                </a:lnTo>
                <a:lnTo>
                  <a:pt x="4208364" y="9099941"/>
                </a:lnTo>
                <a:cubicBezTo>
                  <a:pt x="4029750" y="9335196"/>
                  <a:pt x="3694244" y="9381116"/>
                  <a:pt x="3458987" y="9202502"/>
                </a:cubicBezTo>
                <a:lnTo>
                  <a:pt x="3458988" y="9202502"/>
                </a:lnTo>
                <a:cubicBezTo>
                  <a:pt x="3223732" y="9023889"/>
                  <a:pt x="3177814" y="8688381"/>
                  <a:pt x="3356428" y="8453124"/>
                </a:cubicBezTo>
                <a:close/>
                <a:moveTo>
                  <a:pt x="8294394" y="0"/>
                </a:moveTo>
                <a:lnTo>
                  <a:pt x="9637414" y="0"/>
                </a:lnTo>
                <a:lnTo>
                  <a:pt x="3727151" y="7784579"/>
                </a:lnTo>
                <a:cubicBezTo>
                  <a:pt x="3570864" y="7990429"/>
                  <a:pt x="3294455" y="8051315"/>
                  <a:pt x="3070193" y="7943663"/>
                </a:cubicBezTo>
                <a:lnTo>
                  <a:pt x="2977775" y="7887140"/>
                </a:lnTo>
                <a:lnTo>
                  <a:pt x="2898498" y="7813309"/>
                </a:lnTo>
                <a:cubicBezTo>
                  <a:pt x="2734547" y="7626217"/>
                  <a:pt x="2718928" y="7343612"/>
                  <a:pt x="2875214" y="7137763"/>
                </a:cubicBezTo>
                <a:close/>
                <a:moveTo>
                  <a:pt x="6814526" y="0"/>
                </a:moveTo>
                <a:lnTo>
                  <a:pt x="8157545" y="0"/>
                </a:lnTo>
                <a:lnTo>
                  <a:pt x="960827" y="9479004"/>
                </a:lnTo>
                <a:cubicBezTo>
                  <a:pt x="782213" y="9714262"/>
                  <a:pt x="446706" y="9760180"/>
                  <a:pt x="211450" y="9581567"/>
                </a:cubicBezTo>
                <a:lnTo>
                  <a:pt x="211451" y="9581567"/>
                </a:lnTo>
                <a:cubicBezTo>
                  <a:pt x="-23806" y="9402953"/>
                  <a:pt x="-69724" y="9067446"/>
                  <a:pt x="108890" y="8832189"/>
                </a:cubicBezTo>
                <a:close/>
                <a:moveTo>
                  <a:pt x="5334653" y="0"/>
                </a:moveTo>
                <a:lnTo>
                  <a:pt x="6677672" y="0"/>
                </a:lnTo>
                <a:lnTo>
                  <a:pt x="1067450" y="7389388"/>
                </a:lnTo>
                <a:cubicBezTo>
                  <a:pt x="888834" y="7624646"/>
                  <a:pt x="553328" y="7670563"/>
                  <a:pt x="318072" y="7491950"/>
                </a:cubicBezTo>
                <a:lnTo>
                  <a:pt x="318074" y="7491950"/>
                </a:lnTo>
                <a:cubicBezTo>
                  <a:pt x="82817" y="7313338"/>
                  <a:pt x="36898" y="6977830"/>
                  <a:pt x="215512" y="6742571"/>
                </a:cubicBezTo>
                <a:close/>
                <a:moveTo>
                  <a:pt x="3854783" y="0"/>
                </a:moveTo>
                <a:lnTo>
                  <a:pt x="5197800" y="0"/>
                </a:lnTo>
                <a:lnTo>
                  <a:pt x="1581006" y="4763784"/>
                </a:lnTo>
                <a:cubicBezTo>
                  <a:pt x="1402392" y="4999042"/>
                  <a:pt x="1066886" y="5044960"/>
                  <a:pt x="831629" y="4866347"/>
                </a:cubicBezTo>
                <a:lnTo>
                  <a:pt x="831630" y="4866347"/>
                </a:lnTo>
                <a:cubicBezTo>
                  <a:pt x="596374" y="4687733"/>
                  <a:pt x="550456" y="4352226"/>
                  <a:pt x="729070" y="4116969"/>
                </a:cubicBezTo>
                <a:close/>
                <a:moveTo>
                  <a:pt x="2374910" y="0"/>
                </a:moveTo>
                <a:lnTo>
                  <a:pt x="3717928" y="0"/>
                </a:lnTo>
                <a:lnTo>
                  <a:pt x="1403742" y="3048080"/>
                </a:lnTo>
                <a:cubicBezTo>
                  <a:pt x="1225130" y="3283337"/>
                  <a:pt x="889622" y="3329255"/>
                  <a:pt x="654366" y="3150642"/>
                </a:cubicBezTo>
                <a:lnTo>
                  <a:pt x="654366" y="3150641"/>
                </a:lnTo>
                <a:cubicBezTo>
                  <a:pt x="419111" y="2972028"/>
                  <a:pt x="373193" y="2636522"/>
                  <a:pt x="551807" y="2401265"/>
                </a:cubicBezTo>
                <a:close/>
                <a:moveTo>
                  <a:pt x="895038" y="0"/>
                </a:moveTo>
                <a:lnTo>
                  <a:pt x="2238056" y="0"/>
                </a:lnTo>
                <a:lnTo>
                  <a:pt x="1276448" y="1266560"/>
                </a:lnTo>
                <a:cubicBezTo>
                  <a:pt x="1097836" y="1501817"/>
                  <a:pt x="762328" y="1547736"/>
                  <a:pt x="527072" y="1369122"/>
                </a:cubicBezTo>
                <a:lnTo>
                  <a:pt x="527074" y="1369122"/>
                </a:lnTo>
                <a:cubicBezTo>
                  <a:pt x="291816" y="1190508"/>
                  <a:pt x="245898" y="855002"/>
                  <a:pt x="424511" y="61974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07163F96-C234-481E-88AF-E4A1C0E9A1DC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35328" y="1"/>
            <a:ext cx="8396198" cy="6460303"/>
          </a:xfrm>
          <a:custGeom>
            <a:avLst/>
            <a:gdLst>
              <a:gd name="connsiteX0" fmla="*/ 1985184 w 8396198"/>
              <a:gd name="connsiteY0" fmla="*/ 5258093 h 6460303"/>
              <a:gd name="connsiteX1" fmla="*/ 1985184 w 8396198"/>
              <a:gd name="connsiteY1" fmla="*/ 5258093 h 6460303"/>
              <a:gd name="connsiteX2" fmla="*/ 1985184 w 8396198"/>
              <a:gd name="connsiteY2" fmla="*/ 5258093 h 6460303"/>
              <a:gd name="connsiteX3" fmla="*/ 7502757 w 8396198"/>
              <a:gd name="connsiteY3" fmla="*/ 0 h 6460303"/>
              <a:gd name="connsiteX4" fmla="*/ 8396198 w 8396198"/>
              <a:gd name="connsiteY4" fmla="*/ 0 h 6460303"/>
              <a:gd name="connsiteX5" fmla="*/ 8388310 w 8396198"/>
              <a:gd name="connsiteY5" fmla="*/ 12898 h 6460303"/>
              <a:gd name="connsiteX6" fmla="*/ 4763857 w 8396198"/>
              <a:gd name="connsiteY6" fmla="*/ 4786769 h 6460303"/>
              <a:gd name="connsiteX7" fmla="*/ 4264272 w 8396198"/>
              <a:gd name="connsiteY7" fmla="*/ 4855144 h 6460303"/>
              <a:gd name="connsiteX8" fmla="*/ 4264273 w 8396198"/>
              <a:gd name="connsiteY8" fmla="*/ 4855143 h 6460303"/>
              <a:gd name="connsiteX9" fmla="*/ 4195899 w 8396198"/>
              <a:gd name="connsiteY9" fmla="*/ 4355559 h 6460303"/>
              <a:gd name="connsiteX10" fmla="*/ 6516179 w 8396198"/>
              <a:gd name="connsiteY10" fmla="*/ 0 h 6460303"/>
              <a:gd name="connsiteX11" fmla="*/ 7411525 w 8396198"/>
              <a:gd name="connsiteY11" fmla="*/ 0 h 6460303"/>
              <a:gd name="connsiteX12" fmla="*/ 2805577 w 8396198"/>
              <a:gd name="connsiteY12" fmla="*/ 6066627 h 6460303"/>
              <a:gd name="connsiteX13" fmla="*/ 2305992 w 8396198"/>
              <a:gd name="connsiteY13" fmla="*/ 6135001 h 6460303"/>
              <a:gd name="connsiteX14" fmla="*/ 2305993 w 8396198"/>
              <a:gd name="connsiteY14" fmla="*/ 6135001 h 6460303"/>
              <a:gd name="connsiteX15" fmla="*/ 2237619 w 8396198"/>
              <a:gd name="connsiteY15" fmla="*/ 5635416 h 6460303"/>
              <a:gd name="connsiteX16" fmla="*/ 5529597 w 8396198"/>
              <a:gd name="connsiteY16" fmla="*/ 0 h 6460303"/>
              <a:gd name="connsiteX17" fmla="*/ 6424943 w 8396198"/>
              <a:gd name="connsiteY17" fmla="*/ 0 h 6460303"/>
              <a:gd name="connsiteX18" fmla="*/ 2484768 w 8396198"/>
              <a:gd name="connsiteY18" fmla="*/ 5189719 h 6460303"/>
              <a:gd name="connsiteX19" fmla="*/ 2046796 w 8396198"/>
              <a:gd name="connsiteY19" fmla="*/ 5295775 h 6460303"/>
              <a:gd name="connsiteX20" fmla="*/ 1985184 w 8396198"/>
              <a:gd name="connsiteY20" fmla="*/ 5258093 h 6460303"/>
              <a:gd name="connsiteX21" fmla="*/ 1932333 w 8396198"/>
              <a:gd name="connsiteY21" fmla="*/ 5208872 h 6460303"/>
              <a:gd name="connsiteX22" fmla="*/ 1916810 w 8396198"/>
              <a:gd name="connsiteY22" fmla="*/ 4758508 h 6460303"/>
              <a:gd name="connsiteX23" fmla="*/ 4543018 w 8396198"/>
              <a:gd name="connsiteY23" fmla="*/ 0 h 6460303"/>
              <a:gd name="connsiteX24" fmla="*/ 5438364 w 8396198"/>
              <a:gd name="connsiteY24" fmla="*/ 0 h 6460303"/>
              <a:gd name="connsiteX25" fmla="*/ 640552 w 8396198"/>
              <a:gd name="connsiteY25" fmla="*/ 6319336 h 6460303"/>
              <a:gd name="connsiteX26" fmla="*/ 140967 w 8396198"/>
              <a:gd name="connsiteY26" fmla="*/ 6387711 h 6460303"/>
              <a:gd name="connsiteX27" fmla="*/ 140968 w 8396198"/>
              <a:gd name="connsiteY27" fmla="*/ 6387711 h 6460303"/>
              <a:gd name="connsiteX28" fmla="*/ 72594 w 8396198"/>
              <a:gd name="connsiteY28" fmla="*/ 5888126 h 6460303"/>
              <a:gd name="connsiteX29" fmla="*/ 3556436 w 8396198"/>
              <a:gd name="connsiteY29" fmla="*/ 0 h 6460303"/>
              <a:gd name="connsiteX30" fmla="*/ 4451782 w 8396198"/>
              <a:gd name="connsiteY30" fmla="*/ 0 h 6460303"/>
              <a:gd name="connsiteX31" fmla="*/ 711634 w 8396198"/>
              <a:gd name="connsiteY31" fmla="*/ 4926258 h 6460303"/>
              <a:gd name="connsiteX32" fmla="*/ 212049 w 8396198"/>
              <a:gd name="connsiteY32" fmla="*/ 4994633 h 6460303"/>
              <a:gd name="connsiteX33" fmla="*/ 212050 w 8396198"/>
              <a:gd name="connsiteY33" fmla="*/ 4994633 h 6460303"/>
              <a:gd name="connsiteX34" fmla="*/ 143675 w 8396198"/>
              <a:gd name="connsiteY34" fmla="*/ 4495047 h 6460303"/>
              <a:gd name="connsiteX35" fmla="*/ 2569856 w 8396198"/>
              <a:gd name="connsiteY35" fmla="*/ 0 h 6460303"/>
              <a:gd name="connsiteX36" fmla="*/ 3465201 w 8396198"/>
              <a:gd name="connsiteY36" fmla="*/ 0 h 6460303"/>
              <a:gd name="connsiteX37" fmla="*/ 1054005 w 8396198"/>
              <a:gd name="connsiteY37" fmla="*/ 3175856 h 6460303"/>
              <a:gd name="connsiteX38" fmla="*/ 554420 w 8396198"/>
              <a:gd name="connsiteY38" fmla="*/ 3244231 h 6460303"/>
              <a:gd name="connsiteX39" fmla="*/ 554421 w 8396198"/>
              <a:gd name="connsiteY39" fmla="*/ 3244231 h 6460303"/>
              <a:gd name="connsiteX40" fmla="*/ 486047 w 8396198"/>
              <a:gd name="connsiteY40" fmla="*/ 2744646 h 6460303"/>
              <a:gd name="connsiteX41" fmla="*/ 1583274 w 8396198"/>
              <a:gd name="connsiteY41" fmla="*/ 0 h 6460303"/>
              <a:gd name="connsiteX42" fmla="*/ 2478619 w 8396198"/>
              <a:gd name="connsiteY42" fmla="*/ 0 h 6460303"/>
              <a:gd name="connsiteX43" fmla="*/ 935829 w 8396198"/>
              <a:gd name="connsiteY43" fmla="*/ 2032053 h 6460303"/>
              <a:gd name="connsiteX44" fmla="*/ 436245 w 8396198"/>
              <a:gd name="connsiteY44" fmla="*/ 2100428 h 6460303"/>
              <a:gd name="connsiteX45" fmla="*/ 436245 w 8396198"/>
              <a:gd name="connsiteY45" fmla="*/ 2100427 h 6460303"/>
              <a:gd name="connsiteX46" fmla="*/ 367872 w 8396198"/>
              <a:gd name="connsiteY46" fmla="*/ 1600843 h 6460303"/>
              <a:gd name="connsiteX47" fmla="*/ 596693 w 8396198"/>
              <a:gd name="connsiteY47" fmla="*/ 0 h 6460303"/>
              <a:gd name="connsiteX48" fmla="*/ 1492038 w 8396198"/>
              <a:gd name="connsiteY48" fmla="*/ 0 h 6460303"/>
              <a:gd name="connsiteX49" fmla="*/ 850966 w 8396198"/>
              <a:gd name="connsiteY49" fmla="*/ 844373 h 6460303"/>
              <a:gd name="connsiteX50" fmla="*/ 351382 w 8396198"/>
              <a:gd name="connsiteY50" fmla="*/ 912748 h 6460303"/>
              <a:gd name="connsiteX51" fmla="*/ 351383 w 8396198"/>
              <a:gd name="connsiteY51" fmla="*/ 912748 h 6460303"/>
              <a:gd name="connsiteX52" fmla="*/ 283008 w 8396198"/>
              <a:gd name="connsiteY52" fmla="*/ 413163 h 6460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8396198" h="6460303">
                <a:moveTo>
                  <a:pt x="1985184" y="5258093"/>
                </a:moveTo>
                <a:lnTo>
                  <a:pt x="1985184" y="5258093"/>
                </a:lnTo>
                <a:lnTo>
                  <a:pt x="1985184" y="5258093"/>
                </a:lnTo>
                <a:close/>
                <a:moveTo>
                  <a:pt x="7502757" y="0"/>
                </a:moveTo>
                <a:lnTo>
                  <a:pt x="8396198" y="0"/>
                </a:lnTo>
                <a:lnTo>
                  <a:pt x="8388310" y="12898"/>
                </a:lnTo>
                <a:cubicBezTo>
                  <a:pt x="7180160" y="1604189"/>
                  <a:pt x="5972008" y="3195478"/>
                  <a:pt x="4763857" y="4786769"/>
                </a:cubicBezTo>
                <a:cubicBezTo>
                  <a:pt x="4644782" y="4943607"/>
                  <a:pt x="4421110" y="4974220"/>
                  <a:pt x="4264272" y="4855144"/>
                </a:cubicBezTo>
                <a:lnTo>
                  <a:pt x="4264273" y="4855143"/>
                </a:lnTo>
                <a:cubicBezTo>
                  <a:pt x="4107436" y="4736068"/>
                  <a:pt x="4076824" y="4512397"/>
                  <a:pt x="4195899" y="4355559"/>
                </a:cubicBezTo>
                <a:close/>
                <a:moveTo>
                  <a:pt x="6516179" y="0"/>
                </a:moveTo>
                <a:lnTo>
                  <a:pt x="7411525" y="0"/>
                </a:lnTo>
                <a:lnTo>
                  <a:pt x="2805577" y="6066627"/>
                </a:lnTo>
                <a:cubicBezTo>
                  <a:pt x="2686501" y="6223464"/>
                  <a:pt x="2462830" y="6254077"/>
                  <a:pt x="2305992" y="6135001"/>
                </a:cubicBezTo>
                <a:lnTo>
                  <a:pt x="2305993" y="6135001"/>
                </a:lnTo>
                <a:cubicBezTo>
                  <a:pt x="2149155" y="6015926"/>
                  <a:pt x="2118543" y="5792254"/>
                  <a:pt x="2237619" y="5635416"/>
                </a:cubicBezTo>
                <a:close/>
                <a:moveTo>
                  <a:pt x="5529597" y="0"/>
                </a:moveTo>
                <a:lnTo>
                  <a:pt x="6424943" y="0"/>
                </a:lnTo>
                <a:lnTo>
                  <a:pt x="2484768" y="5189719"/>
                </a:lnTo>
                <a:cubicBezTo>
                  <a:pt x="2380577" y="5326952"/>
                  <a:pt x="2196304" y="5367543"/>
                  <a:pt x="2046796" y="5295775"/>
                </a:cubicBezTo>
                <a:lnTo>
                  <a:pt x="1985184" y="5258093"/>
                </a:lnTo>
                <a:lnTo>
                  <a:pt x="1932333" y="5208872"/>
                </a:lnTo>
                <a:cubicBezTo>
                  <a:pt x="1823032" y="5084144"/>
                  <a:pt x="1812619" y="4895741"/>
                  <a:pt x="1916810" y="4758508"/>
                </a:cubicBezTo>
                <a:close/>
                <a:moveTo>
                  <a:pt x="4543018" y="0"/>
                </a:moveTo>
                <a:lnTo>
                  <a:pt x="5438364" y="0"/>
                </a:lnTo>
                <a:lnTo>
                  <a:pt x="640552" y="6319336"/>
                </a:lnTo>
                <a:cubicBezTo>
                  <a:pt x="521476" y="6476174"/>
                  <a:pt x="297805" y="6506786"/>
                  <a:pt x="140967" y="6387711"/>
                </a:cubicBezTo>
                <a:lnTo>
                  <a:pt x="140968" y="6387711"/>
                </a:lnTo>
                <a:cubicBezTo>
                  <a:pt x="-15870" y="6268635"/>
                  <a:pt x="-46482" y="6044964"/>
                  <a:pt x="72594" y="5888126"/>
                </a:cubicBezTo>
                <a:close/>
                <a:moveTo>
                  <a:pt x="3556436" y="0"/>
                </a:moveTo>
                <a:lnTo>
                  <a:pt x="4451782" y="0"/>
                </a:lnTo>
                <a:lnTo>
                  <a:pt x="711634" y="4926258"/>
                </a:lnTo>
                <a:cubicBezTo>
                  <a:pt x="592557" y="5083097"/>
                  <a:pt x="368886" y="5113708"/>
                  <a:pt x="212049" y="4994633"/>
                </a:cubicBezTo>
                <a:lnTo>
                  <a:pt x="212050" y="4994633"/>
                </a:lnTo>
                <a:cubicBezTo>
                  <a:pt x="55212" y="4875558"/>
                  <a:pt x="24599" y="4651886"/>
                  <a:pt x="143675" y="4495047"/>
                </a:cubicBezTo>
                <a:close/>
                <a:moveTo>
                  <a:pt x="2569856" y="0"/>
                </a:moveTo>
                <a:lnTo>
                  <a:pt x="3465201" y="0"/>
                </a:lnTo>
                <a:lnTo>
                  <a:pt x="1054005" y="3175856"/>
                </a:lnTo>
                <a:cubicBezTo>
                  <a:pt x="934929" y="3332694"/>
                  <a:pt x="711258" y="3363306"/>
                  <a:pt x="554420" y="3244231"/>
                </a:cubicBezTo>
                <a:lnTo>
                  <a:pt x="554421" y="3244231"/>
                </a:lnTo>
                <a:cubicBezTo>
                  <a:pt x="397583" y="3125155"/>
                  <a:pt x="366971" y="2901484"/>
                  <a:pt x="486047" y="2744646"/>
                </a:cubicBezTo>
                <a:close/>
                <a:moveTo>
                  <a:pt x="1583274" y="0"/>
                </a:moveTo>
                <a:lnTo>
                  <a:pt x="2478619" y="0"/>
                </a:lnTo>
                <a:lnTo>
                  <a:pt x="935829" y="2032053"/>
                </a:lnTo>
                <a:cubicBezTo>
                  <a:pt x="816754" y="2188891"/>
                  <a:pt x="593082" y="2219503"/>
                  <a:pt x="436245" y="2100428"/>
                </a:cubicBezTo>
                <a:lnTo>
                  <a:pt x="436245" y="2100427"/>
                </a:lnTo>
                <a:cubicBezTo>
                  <a:pt x="279408" y="1981352"/>
                  <a:pt x="248796" y="1757681"/>
                  <a:pt x="367872" y="1600843"/>
                </a:cubicBezTo>
                <a:close/>
                <a:moveTo>
                  <a:pt x="596693" y="0"/>
                </a:moveTo>
                <a:lnTo>
                  <a:pt x="1492038" y="0"/>
                </a:lnTo>
                <a:lnTo>
                  <a:pt x="850966" y="844373"/>
                </a:lnTo>
                <a:cubicBezTo>
                  <a:pt x="731891" y="1001211"/>
                  <a:pt x="508219" y="1031824"/>
                  <a:pt x="351382" y="912748"/>
                </a:cubicBezTo>
                <a:lnTo>
                  <a:pt x="351383" y="912748"/>
                </a:lnTo>
                <a:cubicBezTo>
                  <a:pt x="194545" y="793672"/>
                  <a:pt x="163933" y="570001"/>
                  <a:pt x="283008" y="41316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14576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36859373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35059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E5BFE49F-B5E6-4A85-B42A-DBDD013F84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93622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561594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11652" y="514559"/>
            <a:ext cx="198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959881" y="514559"/>
            <a:ext cx="198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9308109" y="514559"/>
            <a:ext cx="198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1652" y="3540570"/>
            <a:ext cx="198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959881" y="3540570"/>
            <a:ext cx="198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9308109" y="3540570"/>
            <a:ext cx="198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51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D075C1DE-E117-4FA9-A867-4ED89AC25A98}"/>
              </a:ext>
            </a:extLst>
          </p:cNvPr>
          <p:cNvSpPr/>
          <p:nvPr userDrawn="1"/>
        </p:nvSpPr>
        <p:spPr>
          <a:xfrm>
            <a:off x="-1" y="1"/>
            <a:ext cx="5621868" cy="6857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315581" y="-1"/>
            <a:ext cx="2612571" cy="4373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5581" y="4567162"/>
            <a:ext cx="7876419" cy="22908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CE83DDED-D6C7-4848-B289-2830377167D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32191" y="0"/>
            <a:ext cx="353180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794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5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E22A51-FB04-4FB6-8A9D-AE05811C1438}"/>
              </a:ext>
            </a:extLst>
          </p:cNvPr>
          <p:cNvSpPr/>
          <p:nvPr userDrawn="1"/>
        </p:nvSpPr>
        <p:spPr>
          <a:xfrm>
            <a:off x="360608" y="303727"/>
            <a:ext cx="5520743" cy="6250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9499" y="523741"/>
            <a:ext cx="3709115" cy="5855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561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7D04CEC-4D5F-45A7-9E19-734ADBE840F9}"/>
              </a:ext>
            </a:extLst>
          </p:cNvPr>
          <p:cNvSpPr/>
          <p:nvPr userDrawn="1"/>
        </p:nvSpPr>
        <p:spPr>
          <a:xfrm>
            <a:off x="0" y="1016001"/>
            <a:ext cx="12192000" cy="35898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25753" y="463848"/>
            <a:ext cx="11340495" cy="414201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64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  <p:sldLayoutId id="2147483815" r:id="rId18"/>
    <p:sldLayoutId id="2147483816" r:id="rId19"/>
  </p:sldLayoutIdLst>
  <p:hf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5" r:id="rId3"/>
    <p:sldLayoutId id="2147483769" r:id="rId4"/>
    <p:sldLayoutId id="2147483770" r:id="rId5"/>
    <p:sldLayoutId id="2147483780" r:id="rId6"/>
    <p:sldLayoutId id="2147483817" r:id="rId7"/>
  </p:sldLayoutIdLst>
  <p:hf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8" r:id="rId2"/>
    <p:sldLayoutId id="2147483689" r:id="rId3"/>
    <p:sldLayoutId id="214748369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90" r:id="rId13"/>
    <p:sldLayoutId id="2147483791" r:id="rId14"/>
    <p:sldLayoutId id="2147483792" r:id="rId15"/>
    <p:sldLayoutId id="2147483793" r:id="rId16"/>
    <p:sldLayoutId id="2147483794" r:id="rId17"/>
    <p:sldLayoutId id="2147483795" r:id="rId18"/>
    <p:sldLayoutId id="2147483796" r:id="rId19"/>
    <p:sldLayoutId id="2147483797" r:id="rId20"/>
    <p:sldLayoutId id="2147483798" r:id="rId21"/>
  </p:sldLayoutIdLst>
  <p:hf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4550379" y="827360"/>
            <a:ext cx="625342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HỆ THỐNG HỖ TRỢ QUẢN LÝ SINH VIÊN</a:t>
            </a:r>
            <a:endParaRPr lang="en-US" altLang="ko-KR" sz="2000" b="1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6ED142D3-29FB-4AB3-80DF-6B614B73C5D2}"/>
              </a:ext>
            </a:extLst>
          </p:cNvPr>
          <p:cNvSpPr/>
          <p:nvPr/>
        </p:nvSpPr>
        <p:spPr>
          <a:xfrm>
            <a:off x="3749424" y="447040"/>
            <a:ext cx="7790305" cy="3903947"/>
          </a:xfrm>
          <a:custGeom>
            <a:avLst/>
            <a:gdLst>
              <a:gd name="connsiteX0" fmla="*/ 0 w 11768516"/>
              <a:gd name="connsiteY0" fmla="*/ 0 h 5433944"/>
              <a:gd name="connsiteX1" fmla="*/ 11768516 w 11768516"/>
              <a:gd name="connsiteY1" fmla="*/ 0 h 5433944"/>
              <a:gd name="connsiteX2" fmla="*/ 11768516 w 11768516"/>
              <a:gd name="connsiteY2" fmla="*/ 5433944 h 5433944"/>
              <a:gd name="connsiteX3" fmla="*/ 3711365 w 11768516"/>
              <a:gd name="connsiteY3" fmla="*/ 5433944 h 5433944"/>
              <a:gd name="connsiteX4" fmla="*/ 3711365 w 11768516"/>
              <a:gd name="connsiteY4" fmla="*/ 5233214 h 5433944"/>
              <a:gd name="connsiteX5" fmla="*/ 11567786 w 11768516"/>
              <a:gd name="connsiteY5" fmla="*/ 5233214 h 5433944"/>
              <a:gd name="connsiteX6" fmla="*/ 11567786 w 11768516"/>
              <a:gd name="connsiteY6" fmla="*/ 200730 h 5433944"/>
              <a:gd name="connsiteX7" fmla="*/ 200730 w 11768516"/>
              <a:gd name="connsiteY7" fmla="*/ 200730 h 5433944"/>
              <a:gd name="connsiteX8" fmla="*/ 200730 w 11768516"/>
              <a:gd name="connsiteY8" fmla="*/ 3480926 h 5433944"/>
              <a:gd name="connsiteX9" fmla="*/ 0 w 11768516"/>
              <a:gd name="connsiteY9" fmla="*/ 3480926 h 543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68516" h="5433944">
                <a:moveTo>
                  <a:pt x="0" y="0"/>
                </a:moveTo>
                <a:lnTo>
                  <a:pt x="11768516" y="0"/>
                </a:lnTo>
                <a:lnTo>
                  <a:pt x="11768516" y="5433944"/>
                </a:lnTo>
                <a:lnTo>
                  <a:pt x="3711365" y="5433944"/>
                </a:lnTo>
                <a:lnTo>
                  <a:pt x="3711365" y="5233214"/>
                </a:lnTo>
                <a:lnTo>
                  <a:pt x="11567786" y="5233214"/>
                </a:lnTo>
                <a:lnTo>
                  <a:pt x="11567786" y="200730"/>
                </a:lnTo>
                <a:lnTo>
                  <a:pt x="200730" y="200730"/>
                </a:lnTo>
                <a:lnTo>
                  <a:pt x="200730" y="3480926"/>
                </a:lnTo>
                <a:lnTo>
                  <a:pt x="0" y="3480926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424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03E388-9BAB-4F1E-ACB7-1669E3F7E764}"/>
              </a:ext>
            </a:extLst>
          </p:cNvPr>
          <p:cNvGrpSpPr/>
          <p:nvPr/>
        </p:nvGrpSpPr>
        <p:grpSpPr>
          <a:xfrm>
            <a:off x="3275908" y="2108047"/>
            <a:ext cx="3244291" cy="3000067"/>
            <a:chOff x="8479089" y="1262387"/>
            <a:chExt cx="6147593" cy="568481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DFB59B6-3382-47AE-AAE5-C0AFB4E35EE9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0FE219E2-BED5-40DF-B4AE-A2B0F98EF35F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760B529C-0824-4515-BB90-4F2A23E6105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A1B5FBD-480E-486F-84F2-9BEEE8B6810D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45E97D55-1A29-4ABE-B23A-52B9D0F56293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674B560-08BC-493A-BEB3-17217BCE660C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A609599D-CB93-4845-9B8E-C8A407CDF7B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18D7141E-3E01-4877-B1E7-2FB9489576F5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1EE2201-2FD3-435F-A07C-D09FFE6146C3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C38FBDB8-70EB-4F7B-87EA-E213DE6AB81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1E66548C-71B6-471E-8C87-3900F09FD786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9A4AE8E-40D8-4081-B62F-15A1938C11CF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BAFC1D33-3C39-4879-B1A4-2BEE377C2E0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82D3C89-C7BB-417E-BE98-A49AD6203D9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8F587926-8F95-42C0-842D-E38CBAAC7597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0A8F6546-3A7E-486A-80AB-1B93764116FB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AE3CE47-66EF-4B91-AE28-182BE821CFA5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60F9631F-CF20-4497-A7A0-5E42637FEE7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B231E4A5-F67A-4206-9BE7-18B302529CB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7B94567D-9A0D-4BCA-8FAE-4777C8EE4605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0ABA9635-313D-473B-BA77-DA14528910D2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57B0118B-B35B-49D5-8D4F-D00EEE4396F0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19A46A83-2DB9-4779-A800-7D745426240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5FEFBC12-2ACF-419F-A13F-CA7CBC552D4A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40133F7-DCF5-4682-A5BD-1BE01D4BA622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6BEBB27-095C-4AFA-B403-17C76B0DFB21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D19BA74-FF22-4761-B6B0-956F195A6D99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4079D17-A7B8-41ED-AA14-FFCC27781402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5A153433-C2BE-4FC2-9938-946FA50DABBC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497F288-FA17-44BC-99E1-44CB677F74EF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ADB712A1-4C82-4915-9CAE-EC905DCE0276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DA9CB4A5-03BD-4C87-9BBE-26024EDEC045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BEA25B0-6ADB-4E65-A885-91605593EF76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008703A4-BAA0-4F5F-9B10-0BBAA113032A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AAD0819E-5EAE-42CC-B768-6E7B0A2B911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E5247C33-6FF5-4BA0-9003-8730281C36B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D5EE29B-A225-4F5E-B847-6E0C79A9FA2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C1EB51F-FE37-483B-A305-E0C24C334166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8CD9D1C-AC91-4B64-BB60-82D3B7EB8610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2F647630-00A7-4047-AC99-F551EA2565AA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7528805-8D13-4693-BE99-BCA03E9788AB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D3EC2A60-F9FB-4471-B449-39059652BB57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28BC0636-1D4E-4CFB-91C9-EDBAA49753C8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B28CBF5-45CD-49CB-96E5-50B20A26078A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49D4DFC2-725D-4BCF-A10B-BB15DF395B7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98A9D4C7-E532-4FB6-BC6A-9D5B7D8FAABE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E6CA5827-46B2-4DBE-99DD-E30487914114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83B6924C-1237-49BB-96BB-BBE34ACC612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5BD27C1-2908-4FE4-9450-C1BFDABB535B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A9D5CFE7-A417-439B-86D7-D8421C9E12F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E9AB9B6-11AE-469F-8932-A3579925013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2AE25715-8623-4E93-AE80-524A427AAEB1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95E419DC-3900-4B7E-A244-1205F9A87959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82FE00A3-9100-4885-8ECF-CB470CE36F32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0DDAC6FE-FCDE-4D2C-B938-054DDDD8ACC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1D7C540-22E3-4711-AB84-89F6592B86D8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44CBA99-087B-4F40-B4C6-09285F0A87F7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27AFD2C-F2AA-4193-8CA0-162EB635D8E1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8CE7568C-BA63-4361-AF9A-5390E0B456FC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9E9A3C6F-51F8-4BB6-8552-DF5746FB05EB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DCE7116-ED1F-4644-813C-26E532A941D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E1164F5-B81D-4C5A-A41F-0DBD9CBDAF8C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624041E-4628-4F22-8DEC-332A1DEB08C0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88DD19C-2E47-4654-A1C9-084B9712F128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6377AC3-ED99-468F-8753-77701B417695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A915AEA8-71B2-4AC1-B73A-E1A20A56074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8CDE1446-1F0E-4440-A018-3127FA216255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F8DD070-9918-4EEC-9C8A-6EE61B6B948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7FE28E48-09F5-454C-9C41-3A0CF199E40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9AC060A-C647-41C5-8483-6E67DC67AE41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54BD020A-8867-4A5D-9680-3828AD26F98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7A2BFE3-CCC5-4901-B06E-F99B1EDD7A38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05C8009-255E-44E4-AE34-CE6B584A4F81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6805E76B-C1FF-4BF2-832D-11AD0ED5C27C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5782E0B9-C6C8-4B36-A147-8A232F53445D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1D9905D-95DC-43F1-A06F-77EA09CB113D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1CBE348-D29E-4D12-8EBA-3A10A62E651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F15391B-7E7B-4D97-A92F-F52794BAA5B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7565C43-D2C7-430D-8258-D900EFD403DA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9CB13AC-A08D-4EC6-AC11-22AC3443F18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9CF4153-1A76-423F-A578-7FA035624371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0E57069-86FB-4A4E-83B8-FC38BFB4FAE0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C39E1D-15EE-48C8-B55B-08022A7729C5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D577E0C-07FB-4231-8072-5DF3B44C16C1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29A40F15-538E-41E9-9E19-C63D93F4387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5416930-B926-43E8-BDE5-C5D1981F11E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6E4E422-62CE-47A9-AEAD-0EDA876D5C7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983AB29-8A3C-45C2-9A8C-0BF94A1E3FA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5467981-2AFE-480C-BFAA-BE450B41E130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7667868-145A-4811-A4E6-5D7AE07EC3C2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A12FE78-44F7-4267-AE79-0AD4F734834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020F11C-E489-465D-9DED-1A0D1CFB1332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00FF429-5E8B-43CC-ACC3-2B1E0E89096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F33EE23-C8C6-42A3-BEF4-66847440BE3A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8C0CBCF-D596-4B50-AA5C-2DE18B2DE665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AE9311A-B6D9-48D6-9A10-E7CCE2DBF58D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1F27109-B9F6-4669-B633-B3038D2645A7}"/>
              </a:ext>
            </a:extLst>
          </p:cNvPr>
          <p:cNvGrpSpPr/>
          <p:nvPr/>
        </p:nvGrpSpPr>
        <p:grpSpPr>
          <a:xfrm>
            <a:off x="580029" y="4595774"/>
            <a:ext cx="5643636" cy="1501886"/>
            <a:chOff x="3960971" y="2767117"/>
            <a:chExt cx="4267200" cy="1321489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22850DF-6339-45A0-9715-5EFBF62D4ECC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rgbClr val="4241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2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9F7AC77-C86D-41F2-941E-BD42FC797410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B9C10CB-44CB-46F4-8C4A-2BD8013C237F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solidFill>
                <a:srgbClr val="4241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2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EB2E6BD-2396-48EF-BEFF-AD7EDF7F8A75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solidFill>
                <a:srgbClr val="4241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20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BC1F16B-F44C-4711-86DB-B91CDF90928A}"/>
              </a:ext>
            </a:extLst>
          </p:cNvPr>
          <p:cNvSpPr txBox="1"/>
          <p:nvPr/>
        </p:nvSpPr>
        <p:spPr>
          <a:xfrm>
            <a:off x="6734823" y="2720536"/>
            <a:ext cx="443434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u="sng">
                <a:solidFill>
                  <a:schemeClr val="bg2">
                    <a:lumMod val="25000"/>
                  </a:schemeClr>
                </a:solidFill>
              </a:rPr>
              <a:t>GVHD</a:t>
            </a:r>
            <a:r>
              <a:rPr lang="en-US" sz="2000">
                <a:solidFill>
                  <a:schemeClr val="bg2">
                    <a:lumMod val="25000"/>
                  </a:schemeClr>
                </a:solidFill>
              </a:rPr>
              <a:t>: 	ThS. Trần Thống</a:t>
            </a:r>
          </a:p>
          <a:p>
            <a:r>
              <a:rPr lang="en-US" sz="2000" u="sng">
                <a:solidFill>
                  <a:schemeClr val="bg2">
                    <a:lumMod val="25000"/>
                  </a:schemeClr>
                </a:solidFill>
              </a:rPr>
              <a:t>SVTH</a:t>
            </a:r>
            <a:r>
              <a:rPr lang="en-US" sz="2000">
                <a:solidFill>
                  <a:schemeClr val="bg2">
                    <a:lumMod val="25000"/>
                  </a:schemeClr>
                </a:solidFill>
              </a:rPr>
              <a:t>:	1714234 – Hứa Đình Doanh</a:t>
            </a:r>
          </a:p>
          <a:p>
            <a:r>
              <a:rPr lang="en-US" sz="2000">
                <a:solidFill>
                  <a:schemeClr val="bg2">
                    <a:lumMod val="25000"/>
                  </a:schemeClr>
                </a:solidFill>
              </a:rPr>
              <a:t>	1710261 – Võ Ngọc Tâm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A6CEF3-1EE5-4E34-8E16-38896B15F5DC}"/>
              </a:ext>
            </a:extLst>
          </p:cNvPr>
          <p:cNvSpPr txBox="1"/>
          <p:nvPr/>
        </p:nvSpPr>
        <p:spPr>
          <a:xfrm>
            <a:off x="5681802" y="1389074"/>
            <a:ext cx="512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>
                <a:solidFill>
                  <a:schemeClr val="bg2">
                    <a:lumMod val="25000"/>
                  </a:schemeClr>
                </a:solidFill>
              </a:rPr>
              <a:t>PHÂN HỆ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:  </a:t>
            </a:r>
            <a:r>
              <a:rPr lang="en-US" smtClean="0">
                <a:solidFill>
                  <a:schemeClr val="bg2">
                    <a:lumMod val="25000"/>
                  </a:schemeClr>
                </a:solidFill>
              </a:rPr>
              <a:t> HỆ 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THỐNG QUẢN LÝ </a:t>
            </a:r>
            <a:br>
              <a:rPr lang="en-US">
                <a:solidFill>
                  <a:schemeClr val="bg2">
                    <a:lumMod val="25000"/>
                  </a:schemeClr>
                </a:solidFill>
              </a:rPr>
            </a:br>
            <a:r>
              <a:rPr lang="en-US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en-US" smtClean="0">
                <a:solidFill>
                  <a:schemeClr val="bg2">
                    <a:lumMod val="25000"/>
                  </a:schemeClr>
                </a:solidFill>
              </a:rPr>
              <a:t>     </a:t>
            </a:r>
            <a:r>
              <a:rPr lang="en-US" smtClean="0">
                <a:solidFill>
                  <a:schemeClr val="bg2">
                    <a:lumMod val="25000"/>
                  </a:schemeClr>
                </a:solidFill>
              </a:rPr>
              <a:t>GIẢI 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QUYẾT HỌC VỤ SINH VIÊN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6A7FFB-9F76-4D9F-8A5B-2922456609AE}"/>
              </a:ext>
            </a:extLst>
          </p:cNvPr>
          <p:cNvSpPr txBox="1"/>
          <p:nvPr/>
        </p:nvSpPr>
        <p:spPr>
          <a:xfrm>
            <a:off x="7034351" y="1912373"/>
            <a:ext cx="223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>
                    <a:lumMod val="25000"/>
                  </a:schemeClr>
                </a:solidFill>
              </a:rPr>
              <a:t>WINDOWS FORMS</a:t>
            </a: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  <p:bldP spid="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58A31532-B316-484C-8098-AF3FF645AFD9}"/>
              </a:ext>
            </a:extLst>
          </p:cNvPr>
          <p:cNvSpPr txBox="1">
            <a:spLocks/>
          </p:cNvSpPr>
          <p:nvPr/>
        </p:nvSpPr>
        <p:spPr>
          <a:xfrm>
            <a:off x="455450" y="305272"/>
            <a:ext cx="4870892" cy="917467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Mô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tả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hệ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0CDBB1-2B25-4287-BE80-2CC492694C97}"/>
              </a:ext>
            </a:extLst>
          </p:cNvPr>
          <p:cNvSpPr txBox="1"/>
          <p:nvPr/>
        </p:nvSpPr>
        <p:spPr>
          <a:xfrm>
            <a:off x="3126022" y="1222739"/>
            <a:ext cx="6135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Trang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</a:t>
            </a:r>
            <a:r>
              <a:rPr lang="vi-VN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uản lý Học vụ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của chuyên viên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Hình ảnh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62" y="1684404"/>
            <a:ext cx="8053753" cy="4993471"/>
          </a:xfrm>
          <a:prstGeom prst="rect">
            <a:avLst/>
          </a:prstGeom>
        </p:spPr>
      </p:pic>
      <p:sp>
        <p:nvSpPr>
          <p:cNvPr id="8" name="Hộp Văn bản 7"/>
          <p:cNvSpPr txBox="1"/>
          <p:nvPr/>
        </p:nvSpPr>
        <p:spPr>
          <a:xfrm>
            <a:off x="180975" y="6407356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77423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58A31532-B316-484C-8098-AF3FF645AFD9}"/>
              </a:ext>
            </a:extLst>
          </p:cNvPr>
          <p:cNvSpPr txBox="1">
            <a:spLocks/>
          </p:cNvSpPr>
          <p:nvPr/>
        </p:nvSpPr>
        <p:spPr>
          <a:xfrm>
            <a:off x="455450" y="305272"/>
            <a:ext cx="4870892" cy="917467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Mô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tả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hệ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0CDBB1-2B25-4287-BE80-2CC492694C97}"/>
              </a:ext>
            </a:extLst>
          </p:cNvPr>
          <p:cNvSpPr txBox="1"/>
          <p:nvPr/>
        </p:nvSpPr>
        <p:spPr>
          <a:xfrm>
            <a:off x="3568901" y="1222739"/>
            <a:ext cx="4642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Trang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</a:t>
            </a:r>
            <a:r>
              <a:rPr lang="vi-VN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uản lý 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Người </a:t>
            </a:r>
            <a:r>
              <a:rPr lang="en-US" altLang="ko-KR" sz="2400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dùng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0" name="Hình ảnh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339" y="1684404"/>
            <a:ext cx="8323384" cy="5001844"/>
          </a:xfrm>
          <a:prstGeom prst="rect">
            <a:avLst/>
          </a:prstGeom>
        </p:spPr>
      </p:pic>
      <p:sp>
        <p:nvSpPr>
          <p:cNvPr id="14" name="Hộp Văn bản 13"/>
          <p:cNvSpPr txBox="1"/>
          <p:nvPr/>
        </p:nvSpPr>
        <p:spPr>
          <a:xfrm>
            <a:off x="180975" y="6407356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9507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58A31532-B316-484C-8098-AF3FF645AFD9}"/>
              </a:ext>
            </a:extLst>
          </p:cNvPr>
          <p:cNvSpPr txBox="1">
            <a:spLocks/>
          </p:cNvSpPr>
          <p:nvPr/>
        </p:nvSpPr>
        <p:spPr>
          <a:xfrm>
            <a:off x="455450" y="305272"/>
            <a:ext cx="4870892" cy="917467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Mô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tả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hệ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0CDBB1-2B25-4287-BE80-2CC492694C97}"/>
              </a:ext>
            </a:extLst>
          </p:cNvPr>
          <p:cNvSpPr txBox="1"/>
          <p:nvPr/>
        </p:nvSpPr>
        <p:spPr>
          <a:xfrm>
            <a:off x="2722374" y="1222739"/>
            <a:ext cx="6579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Trang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 lý 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Đơn </a:t>
            </a:r>
            <a:r>
              <a:rPr lang="en-US" altLang="ko-KR" sz="2400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vị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Hình ảnh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015" y="1684404"/>
            <a:ext cx="6975231" cy="4936128"/>
          </a:xfrm>
          <a:prstGeom prst="rect">
            <a:avLst/>
          </a:prstGeom>
        </p:spPr>
      </p:pic>
      <p:sp>
        <p:nvSpPr>
          <p:cNvPr id="7" name="Hộp Văn bản 6"/>
          <p:cNvSpPr txBox="1"/>
          <p:nvPr/>
        </p:nvSpPr>
        <p:spPr>
          <a:xfrm>
            <a:off x="180974" y="6407356"/>
            <a:ext cx="405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en-US" sz="1200" b="1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30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58A31532-B316-484C-8098-AF3FF645AFD9}"/>
              </a:ext>
            </a:extLst>
          </p:cNvPr>
          <p:cNvSpPr txBox="1">
            <a:spLocks/>
          </p:cNvSpPr>
          <p:nvPr/>
        </p:nvSpPr>
        <p:spPr>
          <a:xfrm>
            <a:off x="455450" y="305272"/>
            <a:ext cx="4870892" cy="917467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Mô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tả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hệ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0CDBB1-2B25-4287-BE80-2CC492694C97}"/>
              </a:ext>
            </a:extLst>
          </p:cNvPr>
          <p:cNvSpPr txBox="1"/>
          <p:nvPr/>
        </p:nvSpPr>
        <p:spPr>
          <a:xfrm>
            <a:off x="2722374" y="1222739"/>
            <a:ext cx="6579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Trang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 lý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ớp  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Hình ảnh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39" y="1815033"/>
            <a:ext cx="7608276" cy="4853448"/>
          </a:xfrm>
          <a:prstGeom prst="rect">
            <a:avLst/>
          </a:prstGeom>
        </p:spPr>
      </p:pic>
      <p:sp>
        <p:nvSpPr>
          <p:cNvPr id="7" name="Hộp Văn bản 6"/>
          <p:cNvSpPr txBox="1"/>
          <p:nvPr/>
        </p:nvSpPr>
        <p:spPr>
          <a:xfrm>
            <a:off x="180974" y="6407356"/>
            <a:ext cx="428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en-US" sz="1200" b="1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58A31532-B316-484C-8098-AF3FF645AFD9}"/>
              </a:ext>
            </a:extLst>
          </p:cNvPr>
          <p:cNvSpPr txBox="1">
            <a:spLocks/>
          </p:cNvSpPr>
          <p:nvPr/>
        </p:nvSpPr>
        <p:spPr>
          <a:xfrm>
            <a:off x="455450" y="305272"/>
            <a:ext cx="4870892" cy="917467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Mô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tả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hệ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0CDBB1-2B25-4287-BE80-2CC492694C97}"/>
              </a:ext>
            </a:extLst>
          </p:cNvPr>
          <p:cNvSpPr txBox="1"/>
          <p:nvPr/>
        </p:nvSpPr>
        <p:spPr>
          <a:xfrm>
            <a:off x="2722374" y="1222739"/>
            <a:ext cx="6579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Trang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 lý 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Vai </a:t>
            </a:r>
            <a:r>
              <a:rPr lang="en-US" altLang="ko-KR" sz="2400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trò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trong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ệ </a:t>
            </a:r>
            <a:r>
              <a:rPr lang="en-US" altLang="ko-KR" sz="2400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Hình ảnh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69" y="1684404"/>
            <a:ext cx="7959969" cy="4909532"/>
          </a:xfrm>
          <a:prstGeom prst="rect">
            <a:avLst/>
          </a:prstGeom>
        </p:spPr>
      </p:pic>
      <p:sp>
        <p:nvSpPr>
          <p:cNvPr id="6" name="Hộp Văn bản 5"/>
          <p:cNvSpPr txBox="1"/>
          <p:nvPr/>
        </p:nvSpPr>
        <p:spPr>
          <a:xfrm>
            <a:off x="180975" y="6407356"/>
            <a:ext cx="463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lang="en-US" sz="1200" b="1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47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58A31532-B316-484C-8098-AF3FF645AFD9}"/>
              </a:ext>
            </a:extLst>
          </p:cNvPr>
          <p:cNvSpPr txBox="1">
            <a:spLocks/>
          </p:cNvSpPr>
          <p:nvPr/>
        </p:nvSpPr>
        <p:spPr>
          <a:xfrm>
            <a:off x="455450" y="305272"/>
            <a:ext cx="4870892" cy="917467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Mô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tả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hệ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0CDBB1-2B25-4287-BE80-2CC492694C97}"/>
              </a:ext>
            </a:extLst>
          </p:cNvPr>
          <p:cNvSpPr txBox="1"/>
          <p:nvPr/>
        </p:nvSpPr>
        <p:spPr>
          <a:xfrm>
            <a:off x="2041833" y="1222739"/>
            <a:ext cx="7940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Trang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 lý V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ai </a:t>
            </a:r>
            <a:r>
              <a:rPr lang="en-US" altLang="ko-KR" sz="2400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trò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– </a:t>
            </a:r>
            <a:r>
              <a:rPr lang="vi-VN" altLang="ko-KR" sz="2400" b="1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hức </a:t>
            </a:r>
            <a:r>
              <a:rPr lang="en-US" altLang="ko-KR" sz="2400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năng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trong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hệ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Hình ảnh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341" y="1684404"/>
            <a:ext cx="8063334" cy="4996444"/>
          </a:xfrm>
          <a:prstGeom prst="rect">
            <a:avLst/>
          </a:prstGeom>
        </p:spPr>
      </p:pic>
      <p:sp>
        <p:nvSpPr>
          <p:cNvPr id="6" name="Hộp Văn bản 5"/>
          <p:cNvSpPr txBox="1"/>
          <p:nvPr/>
        </p:nvSpPr>
        <p:spPr>
          <a:xfrm>
            <a:off x="180975" y="6407356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0675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58A31532-B316-484C-8098-AF3FF645AFD9}"/>
              </a:ext>
            </a:extLst>
          </p:cNvPr>
          <p:cNvSpPr txBox="1">
            <a:spLocks/>
          </p:cNvSpPr>
          <p:nvPr/>
        </p:nvSpPr>
        <p:spPr>
          <a:xfrm>
            <a:off x="455450" y="305272"/>
            <a:ext cx="4870892" cy="917467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Mô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tả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hệ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0CDBB1-2B25-4287-BE80-2CC492694C97}"/>
              </a:ext>
            </a:extLst>
          </p:cNvPr>
          <p:cNvSpPr txBox="1"/>
          <p:nvPr/>
        </p:nvSpPr>
        <p:spPr>
          <a:xfrm>
            <a:off x="2041833" y="1222739"/>
            <a:ext cx="7940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Trang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ử 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lý 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Excel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Hình ảnh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458" y="1684404"/>
            <a:ext cx="7795726" cy="4996444"/>
          </a:xfrm>
          <a:prstGeom prst="rect">
            <a:avLst/>
          </a:prstGeom>
        </p:spPr>
      </p:pic>
      <p:sp>
        <p:nvSpPr>
          <p:cNvPr id="6" name="Hộp Văn bản 5"/>
          <p:cNvSpPr txBox="1"/>
          <p:nvPr/>
        </p:nvSpPr>
        <p:spPr>
          <a:xfrm>
            <a:off x="180975" y="6407356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sz="1200" b="1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84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58A31532-B316-484C-8098-AF3FF645AFD9}"/>
              </a:ext>
            </a:extLst>
          </p:cNvPr>
          <p:cNvSpPr txBox="1">
            <a:spLocks/>
          </p:cNvSpPr>
          <p:nvPr/>
        </p:nvSpPr>
        <p:spPr>
          <a:xfrm>
            <a:off x="455450" y="305272"/>
            <a:ext cx="4870892" cy="917467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Mô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tả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hệ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0CDBB1-2B25-4287-BE80-2CC492694C97}"/>
              </a:ext>
            </a:extLst>
          </p:cNvPr>
          <p:cNvSpPr txBox="1"/>
          <p:nvPr/>
        </p:nvSpPr>
        <p:spPr>
          <a:xfrm>
            <a:off x="2041833" y="1222739"/>
            <a:ext cx="7940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Excel sau khi được xuất ra 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Hình ảnh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458" y="1990078"/>
            <a:ext cx="7795726" cy="4385095"/>
          </a:xfrm>
          <a:prstGeom prst="rect">
            <a:avLst/>
          </a:prstGeom>
        </p:spPr>
      </p:pic>
      <p:sp>
        <p:nvSpPr>
          <p:cNvPr id="6" name="Hộp Văn bản 5"/>
          <p:cNvSpPr txBox="1"/>
          <p:nvPr/>
        </p:nvSpPr>
        <p:spPr>
          <a:xfrm>
            <a:off x="180975" y="6407356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en-US" sz="1200" b="1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87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>
          <a:xfrm>
            <a:off x="985599" y="5119840"/>
            <a:ext cx="3829050" cy="1183253"/>
          </a:xfrm>
          <a:custGeom>
            <a:avLst/>
            <a:gdLst>
              <a:gd name="connsiteX0" fmla="*/ 0 w 3114675"/>
              <a:gd name="connsiteY0" fmla="*/ 1143000 h 1143000"/>
              <a:gd name="connsiteX1" fmla="*/ 647700 w 3114675"/>
              <a:gd name="connsiteY1" fmla="*/ 28575 h 1143000"/>
              <a:gd name="connsiteX2" fmla="*/ 2457450 w 3114675"/>
              <a:gd name="connsiteY2" fmla="*/ 0 h 1143000"/>
              <a:gd name="connsiteX3" fmla="*/ 3114675 w 3114675"/>
              <a:gd name="connsiteY3" fmla="*/ 1047750 h 1143000"/>
              <a:gd name="connsiteX4" fmla="*/ 57150 w 3114675"/>
              <a:gd name="connsiteY4" fmla="*/ 104775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4675" h="1143000">
                <a:moveTo>
                  <a:pt x="0" y="1143000"/>
                </a:moveTo>
                <a:lnTo>
                  <a:pt x="647700" y="28575"/>
                </a:lnTo>
                <a:lnTo>
                  <a:pt x="2457450" y="0"/>
                </a:lnTo>
                <a:lnTo>
                  <a:pt x="3114675" y="1047750"/>
                </a:lnTo>
                <a:lnTo>
                  <a:pt x="57150" y="1047750"/>
                </a:lnTo>
              </a:path>
            </a:pathLst>
          </a:custGeom>
          <a:solidFill>
            <a:schemeClr val="tx1"/>
          </a:solidFill>
          <a:ln>
            <a:noFill/>
          </a:ln>
          <a:effectLst>
            <a:softEdge rad="1270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34627" y="3365347"/>
            <a:ext cx="2580320" cy="3354417"/>
            <a:chOff x="3491880" y="3356992"/>
            <a:chExt cx="2160240" cy="2808312"/>
          </a:xfrm>
          <a:solidFill>
            <a:schemeClr val="bg1"/>
          </a:solidFill>
        </p:grpSpPr>
        <p:sp>
          <p:nvSpPr>
            <p:cNvPr id="3" name="Rounded Rectangle 2"/>
            <p:cNvSpPr/>
            <p:nvPr/>
          </p:nvSpPr>
          <p:spPr>
            <a:xfrm>
              <a:off x="3491880" y="3356992"/>
              <a:ext cx="2160240" cy="2808312"/>
            </a:xfrm>
            <a:prstGeom prst="roundRect">
              <a:avLst>
                <a:gd name="adj" fmla="val 6085"/>
              </a:avLst>
            </a:prstGeom>
            <a:grpFill/>
            <a:ln w="26987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Relaxed" fov="5700000">
                <a:rot lat="17373598" lon="0" rev="0"/>
              </a:camera>
              <a:lightRig rig="threePt" dir="t"/>
            </a:scene3d>
            <a:sp3d extrusionH="82550">
              <a:bevelT w="127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4391981" y="5415869"/>
              <a:ext cx="360040" cy="720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" name="Freeform 7"/>
          <p:cNvSpPr/>
          <p:nvPr/>
        </p:nvSpPr>
        <p:spPr>
          <a:xfrm>
            <a:off x="447675" y="2527914"/>
            <a:ext cx="5204202" cy="3224284"/>
          </a:xfrm>
          <a:custGeom>
            <a:avLst/>
            <a:gdLst>
              <a:gd name="connsiteX0" fmla="*/ 704850 w 4076700"/>
              <a:gd name="connsiteY0" fmla="*/ 3171825 h 3181350"/>
              <a:gd name="connsiteX1" fmla="*/ 3143250 w 4076700"/>
              <a:gd name="connsiteY1" fmla="*/ 3181350 h 3181350"/>
              <a:gd name="connsiteX2" fmla="*/ 4076700 w 4076700"/>
              <a:gd name="connsiteY2" fmla="*/ 0 h 3181350"/>
              <a:gd name="connsiteX3" fmla="*/ 0 w 4076700"/>
              <a:gd name="connsiteY3" fmla="*/ 0 h 3181350"/>
              <a:gd name="connsiteX4" fmla="*/ 704850 w 4076700"/>
              <a:gd name="connsiteY4" fmla="*/ 3171825 h 318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6700" h="3181350">
                <a:moveTo>
                  <a:pt x="704850" y="3171825"/>
                </a:moveTo>
                <a:lnTo>
                  <a:pt x="3143250" y="3181350"/>
                </a:lnTo>
                <a:lnTo>
                  <a:pt x="4076700" y="0"/>
                </a:lnTo>
                <a:lnTo>
                  <a:pt x="0" y="0"/>
                </a:lnTo>
                <a:lnTo>
                  <a:pt x="704850" y="3171825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50000"/>
                </a:schemeClr>
              </a:gs>
              <a:gs pos="6000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A2F6623-A14F-4FD6-B005-9700D467190F}"/>
              </a:ext>
            </a:extLst>
          </p:cNvPr>
          <p:cNvGrpSpPr/>
          <p:nvPr/>
        </p:nvGrpSpPr>
        <p:grpSpPr>
          <a:xfrm rot="490439" flipH="1">
            <a:off x="5142759" y="1248240"/>
            <a:ext cx="1514451" cy="1722012"/>
            <a:chOff x="5365048" y="479821"/>
            <a:chExt cx="8036930" cy="9138419"/>
          </a:xfrm>
          <a:solidFill>
            <a:schemeClr val="accent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2E5E59B-BE66-49A7-B5FE-A675D11618F7}"/>
                </a:ext>
              </a:extLst>
            </p:cNvPr>
            <p:cNvSpPr/>
            <p:nvPr/>
          </p:nvSpPr>
          <p:spPr>
            <a:xfrm rot="21187925">
              <a:off x="11708873" y="8299159"/>
              <a:ext cx="1052699" cy="1319081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95B9F772-65A5-47A4-9F93-277F91567119}"/>
                </a:ext>
              </a:extLst>
            </p:cNvPr>
            <p:cNvSpPr/>
            <p:nvPr/>
          </p:nvSpPr>
          <p:spPr>
            <a:xfrm>
              <a:off x="9105532" y="6892353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1E7DA1DE-73AA-4873-AE53-0B24D03B9B4A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46B7DE31-BF08-4DE3-BBF6-E11CABFA18A5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F338CE76-65F4-413D-B689-D91A07D400D6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9889A0C-0D86-429C-917B-ACFE72D10C09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solidFill>
              <a:schemeClr val="accent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DB21B25-9C97-4F13-B1D6-1AF86BD60881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F94D4D-662B-44BA-B8CE-2FF65A9ED4D9}"/>
              </a:ext>
            </a:extLst>
          </p:cNvPr>
          <p:cNvGrpSpPr/>
          <p:nvPr/>
        </p:nvGrpSpPr>
        <p:grpSpPr>
          <a:xfrm>
            <a:off x="1501483" y="2906233"/>
            <a:ext cx="3692953" cy="2494635"/>
            <a:chOff x="1833759" y="3643755"/>
            <a:chExt cx="4334877" cy="2928263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8" name="Oval 67"/>
            <p:cNvSpPr/>
            <p:nvPr/>
          </p:nvSpPr>
          <p:spPr>
            <a:xfrm>
              <a:off x="2935813" y="4359988"/>
              <a:ext cx="627775" cy="62777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8" name="Oval 87"/>
            <p:cNvSpPr/>
            <p:nvPr/>
          </p:nvSpPr>
          <p:spPr>
            <a:xfrm rot="1674395" flipV="1">
              <a:off x="6001266" y="3735041"/>
              <a:ext cx="167370" cy="156958"/>
            </a:xfrm>
            <a:prstGeom prst="rt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Oval 88"/>
            <p:cNvSpPr/>
            <p:nvPr/>
          </p:nvSpPr>
          <p:spPr>
            <a:xfrm rot="3427127" flipV="1">
              <a:off x="3709847" y="5109832"/>
              <a:ext cx="323556" cy="32355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 rot="1357576" flipV="1">
              <a:off x="3484424" y="5267574"/>
              <a:ext cx="182960" cy="18296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3709472" y="3759648"/>
              <a:ext cx="414902" cy="414902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 rot="20700000">
              <a:off x="2356342" y="5533887"/>
              <a:ext cx="974431" cy="97443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 rot="20821637">
              <a:off x="3200975" y="5036131"/>
              <a:ext cx="974431" cy="97443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 rot="14329967">
              <a:off x="4052262" y="5562323"/>
              <a:ext cx="974431" cy="97443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 rot="5177028">
              <a:off x="4181696" y="4718512"/>
              <a:ext cx="811739" cy="81173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 rot="11551301">
              <a:off x="2108239" y="5056350"/>
              <a:ext cx="811739" cy="81173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 rot="1600492">
              <a:off x="4732373" y="4411106"/>
              <a:ext cx="811739" cy="81173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 rot="2074166">
              <a:off x="3550760" y="4204083"/>
              <a:ext cx="627775" cy="62777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 rot="4582526">
              <a:off x="4267719" y="3644413"/>
              <a:ext cx="974431" cy="97443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 rot="17693314">
              <a:off x="4979297" y="3807952"/>
              <a:ext cx="627775" cy="6277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 rot="4187020">
              <a:off x="3155392" y="4106323"/>
              <a:ext cx="363843" cy="363843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 rot="1357576">
              <a:off x="5382780" y="4747088"/>
              <a:ext cx="414902" cy="414902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 rot="15834631">
              <a:off x="1833759" y="5947674"/>
              <a:ext cx="403709" cy="40371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1911104" y="5226455"/>
              <a:ext cx="414902" cy="414902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 rot="2084131">
              <a:off x="3659929" y="6157116"/>
              <a:ext cx="414902" cy="414902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66"/>
            <p:cNvSpPr/>
            <p:nvPr/>
          </p:nvSpPr>
          <p:spPr>
            <a:xfrm rot="20242620" flipV="1">
              <a:off x="4356746" y="5669185"/>
              <a:ext cx="323556" cy="32355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 rot="4259599" flipV="1">
              <a:off x="5065661" y="3643755"/>
              <a:ext cx="323556" cy="32355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 rot="18981222" flipV="1">
              <a:off x="5694406" y="4354087"/>
              <a:ext cx="182960" cy="18296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 rot="18989564" flipV="1">
              <a:off x="3517919" y="4080099"/>
              <a:ext cx="182960" cy="18296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 flipV="1">
              <a:off x="4000009" y="6377375"/>
              <a:ext cx="182960" cy="18296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 rot="18981222" flipV="1">
              <a:off x="4962389" y="5403886"/>
              <a:ext cx="328240" cy="32824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 rot="2013011" flipV="1">
              <a:off x="5093761" y="3916688"/>
              <a:ext cx="180331" cy="170184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 rot="21326706" flipV="1">
              <a:off x="5650624" y="3666575"/>
              <a:ext cx="323556" cy="323556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 rot="20616082" flipV="1">
              <a:off x="4009697" y="3654822"/>
              <a:ext cx="354610" cy="35461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2" name="Oval 91"/>
            <p:cNvSpPr/>
            <p:nvPr/>
          </p:nvSpPr>
          <p:spPr>
            <a:xfrm rot="13925549" flipV="1">
              <a:off x="5306163" y="5393204"/>
              <a:ext cx="323556" cy="32355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3" name="Oval 92"/>
            <p:cNvSpPr/>
            <p:nvPr/>
          </p:nvSpPr>
          <p:spPr>
            <a:xfrm flipV="1">
              <a:off x="4697542" y="4318715"/>
              <a:ext cx="182960" cy="18296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4" name="Oval 93"/>
            <p:cNvSpPr/>
            <p:nvPr/>
          </p:nvSpPr>
          <p:spPr>
            <a:xfrm rot="19098113" flipV="1">
              <a:off x="3475524" y="4964500"/>
              <a:ext cx="182960" cy="18296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" name="Oval 94"/>
            <p:cNvSpPr/>
            <p:nvPr/>
          </p:nvSpPr>
          <p:spPr>
            <a:xfrm rot="1357576" flipV="1">
              <a:off x="3894298" y="6048725"/>
              <a:ext cx="323556" cy="32355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0" name="Oval 99"/>
            <p:cNvSpPr/>
            <p:nvPr/>
          </p:nvSpPr>
          <p:spPr>
            <a:xfrm rot="19876340" flipV="1">
              <a:off x="5047771" y="5013179"/>
              <a:ext cx="272312" cy="272312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 rot="16720534" flipV="1">
              <a:off x="4055831" y="4354832"/>
              <a:ext cx="354610" cy="35461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 rot="19876340" flipV="1">
              <a:off x="3889214" y="5353656"/>
              <a:ext cx="250048" cy="25004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 flipV="1">
              <a:off x="4581882" y="5288625"/>
              <a:ext cx="255830" cy="25583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 flipV="1">
              <a:off x="2389915" y="4683836"/>
              <a:ext cx="267754" cy="26775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 rot="18837230" flipV="1">
              <a:off x="2970002" y="5732390"/>
              <a:ext cx="323556" cy="32355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2" name="Rectangle 16">
            <a:extLst>
              <a:ext uri="{FF2B5EF4-FFF2-40B4-BE49-F238E27FC236}">
                <a16:creationId xmlns:a16="http://schemas.microsoft.com/office/drawing/2014/main" id="{567F2724-D05B-413A-B7D3-0356BAE33486}"/>
              </a:ext>
            </a:extLst>
          </p:cNvPr>
          <p:cNvSpPr/>
          <p:nvPr/>
        </p:nvSpPr>
        <p:spPr>
          <a:xfrm>
            <a:off x="3575966" y="3977894"/>
            <a:ext cx="219174" cy="13991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Oval 21">
            <a:extLst>
              <a:ext uri="{FF2B5EF4-FFF2-40B4-BE49-F238E27FC236}">
                <a16:creationId xmlns:a16="http://schemas.microsoft.com/office/drawing/2014/main" id="{F3FD89C9-0883-4DDB-B687-E5E219F7E1F4}"/>
              </a:ext>
            </a:extLst>
          </p:cNvPr>
          <p:cNvSpPr>
            <a:spLocks noChangeAspect="1"/>
          </p:cNvSpPr>
          <p:nvPr/>
        </p:nvSpPr>
        <p:spPr>
          <a:xfrm>
            <a:off x="2528463" y="3756185"/>
            <a:ext cx="230916" cy="23284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Donut 8">
            <a:extLst>
              <a:ext uri="{FF2B5EF4-FFF2-40B4-BE49-F238E27FC236}">
                <a16:creationId xmlns:a16="http://schemas.microsoft.com/office/drawing/2014/main" id="{E24BCA15-D9AE-4A7D-97AD-3821C86BEA2B}"/>
              </a:ext>
            </a:extLst>
          </p:cNvPr>
          <p:cNvSpPr/>
          <p:nvPr/>
        </p:nvSpPr>
        <p:spPr>
          <a:xfrm>
            <a:off x="3679016" y="3060491"/>
            <a:ext cx="222804" cy="266322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Teardrop 6">
            <a:extLst>
              <a:ext uri="{FF2B5EF4-FFF2-40B4-BE49-F238E27FC236}">
                <a16:creationId xmlns:a16="http://schemas.microsoft.com/office/drawing/2014/main" id="{8ED76E2B-C76A-40ED-B611-9751996B0E6C}"/>
              </a:ext>
            </a:extLst>
          </p:cNvPr>
          <p:cNvSpPr/>
          <p:nvPr/>
        </p:nvSpPr>
        <p:spPr>
          <a:xfrm rot="8100000">
            <a:off x="2146346" y="5000041"/>
            <a:ext cx="226274" cy="219783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Rounded Rectangle 7">
            <a:extLst>
              <a:ext uri="{FF2B5EF4-FFF2-40B4-BE49-F238E27FC236}">
                <a16:creationId xmlns:a16="http://schemas.microsoft.com/office/drawing/2014/main" id="{C59389E1-44D9-433D-90ED-9A8B48871880}"/>
              </a:ext>
            </a:extLst>
          </p:cNvPr>
          <p:cNvSpPr/>
          <p:nvPr/>
        </p:nvSpPr>
        <p:spPr>
          <a:xfrm>
            <a:off x="2881773" y="4559591"/>
            <a:ext cx="262845" cy="220325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8" name="Rectangle 16">
            <a:extLst>
              <a:ext uri="{FF2B5EF4-FFF2-40B4-BE49-F238E27FC236}">
                <a16:creationId xmlns:a16="http://schemas.microsoft.com/office/drawing/2014/main" id="{BB501D02-58E1-4C57-9746-478FEBC76A24}"/>
              </a:ext>
            </a:extLst>
          </p:cNvPr>
          <p:cNvSpPr/>
          <p:nvPr/>
        </p:nvSpPr>
        <p:spPr>
          <a:xfrm rot="2700000">
            <a:off x="2991489" y="3521256"/>
            <a:ext cx="155763" cy="28750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Rectangle 9">
            <a:extLst>
              <a:ext uri="{FF2B5EF4-FFF2-40B4-BE49-F238E27FC236}">
                <a16:creationId xmlns:a16="http://schemas.microsoft.com/office/drawing/2014/main" id="{06B9E90E-EBF7-47ED-9818-5F6BAC5DB54C}"/>
              </a:ext>
            </a:extLst>
          </p:cNvPr>
          <p:cNvSpPr/>
          <p:nvPr/>
        </p:nvSpPr>
        <p:spPr>
          <a:xfrm>
            <a:off x="3931786" y="4868846"/>
            <a:ext cx="261784" cy="23802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" name="Freeform 19">
            <a:extLst>
              <a:ext uri="{FF2B5EF4-FFF2-40B4-BE49-F238E27FC236}">
                <a16:creationId xmlns:a16="http://schemas.microsoft.com/office/drawing/2014/main" id="{D72B3ECF-A201-425E-9492-3B625D8EF7D7}"/>
              </a:ext>
            </a:extLst>
          </p:cNvPr>
          <p:cNvSpPr/>
          <p:nvPr/>
        </p:nvSpPr>
        <p:spPr>
          <a:xfrm>
            <a:off x="2157529" y="4225999"/>
            <a:ext cx="202913" cy="199660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8" name="Donut 39">
            <a:extLst>
              <a:ext uri="{FF2B5EF4-FFF2-40B4-BE49-F238E27FC236}">
                <a16:creationId xmlns:a16="http://schemas.microsoft.com/office/drawing/2014/main" id="{0FC70545-D8D2-41DC-ABC0-37D0F3CB4956}"/>
              </a:ext>
            </a:extLst>
          </p:cNvPr>
          <p:cNvSpPr/>
          <p:nvPr/>
        </p:nvSpPr>
        <p:spPr>
          <a:xfrm>
            <a:off x="4003930" y="3839630"/>
            <a:ext cx="249835" cy="24983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F9965A9-2939-4736-B3ED-930FF3029B6D}"/>
              </a:ext>
            </a:extLst>
          </p:cNvPr>
          <p:cNvSpPr/>
          <p:nvPr/>
        </p:nvSpPr>
        <p:spPr>
          <a:xfrm>
            <a:off x="6445973" y="2699716"/>
            <a:ext cx="430886" cy="430886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5CCE6F-23FE-427C-8AC2-6F4F581A45E2}"/>
              </a:ext>
            </a:extLst>
          </p:cNvPr>
          <p:cNvSpPr txBox="1"/>
          <p:nvPr/>
        </p:nvSpPr>
        <p:spPr>
          <a:xfrm>
            <a:off x="6978278" y="2591998"/>
            <a:ext cx="447496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Sử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dụng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công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cụ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DevExpress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/>
            </a:r>
            <a:b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để </a:t>
            </a:r>
            <a:r>
              <a:rPr lang="en-US" altLang="ko-KR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thiết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kế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giao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diện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WinForms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563A886-3B68-483A-8216-97D2AA5D7D88}"/>
              </a:ext>
            </a:extLst>
          </p:cNvPr>
          <p:cNvSpPr txBox="1"/>
          <p:nvPr/>
        </p:nvSpPr>
        <p:spPr>
          <a:xfrm>
            <a:off x="6561542" y="2730493"/>
            <a:ext cx="199749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7E979483-F53D-46AA-B3BE-9048BEA0B737}"/>
              </a:ext>
            </a:extLst>
          </p:cNvPr>
          <p:cNvSpPr/>
          <p:nvPr/>
        </p:nvSpPr>
        <p:spPr>
          <a:xfrm>
            <a:off x="6445973" y="3477608"/>
            <a:ext cx="430886" cy="430886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215E6D9-34E7-4AF1-B941-20B82113E63A}"/>
              </a:ext>
            </a:extLst>
          </p:cNvPr>
          <p:cNvSpPr txBox="1"/>
          <p:nvPr/>
        </p:nvSpPr>
        <p:spPr>
          <a:xfrm>
            <a:off x="6978278" y="3400667"/>
            <a:ext cx="447496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Biết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cách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sử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dụng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Entity framework </a:t>
            </a:r>
            <a:b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để </a:t>
            </a:r>
            <a:r>
              <a:rPr lang="en-US" altLang="ko-KR" sz="160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xử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lý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dữ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liệu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trên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Form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20A9B7E-8A19-42E9-8898-68D30F2FEDF4}"/>
              </a:ext>
            </a:extLst>
          </p:cNvPr>
          <p:cNvSpPr txBox="1"/>
          <p:nvPr/>
        </p:nvSpPr>
        <p:spPr>
          <a:xfrm>
            <a:off x="6561542" y="3508385"/>
            <a:ext cx="199749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F297EAE8-16B5-470E-997C-7EDB3013CB5F}"/>
              </a:ext>
            </a:extLst>
          </p:cNvPr>
          <p:cNvSpPr/>
          <p:nvPr/>
        </p:nvSpPr>
        <p:spPr>
          <a:xfrm>
            <a:off x="6445973" y="4255500"/>
            <a:ext cx="430886" cy="430886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B3C7615-94AB-4C4B-992E-E20634A4FE52}"/>
              </a:ext>
            </a:extLst>
          </p:cNvPr>
          <p:cNvSpPr txBox="1"/>
          <p:nvPr/>
        </p:nvSpPr>
        <p:spPr>
          <a:xfrm>
            <a:off x="6978278" y="4147783"/>
            <a:ext cx="447496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Tìm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hiểu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được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cách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phân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quyền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b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 </a:t>
            </a:r>
            <a:r>
              <a:rPr lang="en-US" altLang="ko-KR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xử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lý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phân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quyền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A0C39BF-F23B-4BD5-970E-8A35C20FB9B2}"/>
              </a:ext>
            </a:extLst>
          </p:cNvPr>
          <p:cNvSpPr txBox="1"/>
          <p:nvPr/>
        </p:nvSpPr>
        <p:spPr>
          <a:xfrm>
            <a:off x="6561542" y="4286277"/>
            <a:ext cx="199749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75294901-72EA-4A31-9849-9796322296F6}"/>
              </a:ext>
            </a:extLst>
          </p:cNvPr>
          <p:cNvSpPr/>
          <p:nvPr/>
        </p:nvSpPr>
        <p:spPr>
          <a:xfrm>
            <a:off x="6445973" y="5033391"/>
            <a:ext cx="430886" cy="430886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3DD4EA6-B1DF-44CE-BE86-862A59D1ECC7}"/>
              </a:ext>
            </a:extLst>
          </p:cNvPr>
          <p:cNvSpPr txBox="1"/>
          <p:nvPr/>
        </p:nvSpPr>
        <p:spPr>
          <a:xfrm>
            <a:off x="6978278" y="5064172"/>
            <a:ext cx="44749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lý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source code </a:t>
            </a:r>
            <a:r>
              <a:rPr lang="en-US" altLang="ko-KR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trên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GitHub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D495D18-F19F-49C0-8CA0-DD83C42695D4}"/>
              </a:ext>
            </a:extLst>
          </p:cNvPr>
          <p:cNvSpPr txBox="1"/>
          <p:nvPr/>
        </p:nvSpPr>
        <p:spPr>
          <a:xfrm>
            <a:off x="6561542" y="5064169"/>
            <a:ext cx="199749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7DE2B34-BE97-4312-ADB9-8F60E6F4E2B4}"/>
              </a:ext>
            </a:extLst>
          </p:cNvPr>
          <p:cNvSpPr txBox="1"/>
          <p:nvPr/>
        </p:nvSpPr>
        <p:spPr>
          <a:xfrm>
            <a:off x="6950962" y="1862813"/>
            <a:ext cx="4067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Kết quả đạt đ</a:t>
            </a:r>
            <a:r>
              <a:rPr lang="vi-VN" altLang="ko-KR" sz="3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ợc</a:t>
            </a:r>
            <a:endParaRPr lang="ko-KR" altLang="en-US" sz="32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7" name="Oval 142">
            <a:extLst>
              <a:ext uri="{FF2B5EF4-FFF2-40B4-BE49-F238E27FC236}">
                <a16:creationId xmlns:a16="http://schemas.microsoft.com/office/drawing/2014/main" id="{75294901-72EA-4A31-9849-9796322296F6}"/>
              </a:ext>
            </a:extLst>
          </p:cNvPr>
          <p:cNvSpPr/>
          <p:nvPr/>
        </p:nvSpPr>
        <p:spPr>
          <a:xfrm>
            <a:off x="6498695" y="5859916"/>
            <a:ext cx="430886" cy="430886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TextBox 150">
            <a:extLst>
              <a:ext uri="{FF2B5EF4-FFF2-40B4-BE49-F238E27FC236}">
                <a16:creationId xmlns:a16="http://schemas.microsoft.com/office/drawing/2014/main" id="{03DD4EA6-B1DF-44CE-BE86-862A59D1ECC7}"/>
              </a:ext>
            </a:extLst>
          </p:cNvPr>
          <p:cNvSpPr txBox="1"/>
          <p:nvPr/>
        </p:nvSpPr>
        <p:spPr>
          <a:xfrm>
            <a:off x="7031000" y="5752198"/>
            <a:ext cx="447496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Hiểu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về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phòng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ban </a:t>
            </a:r>
            <a:r>
              <a:rPr lang="en-US" altLang="ko-KR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b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 </a:t>
            </a:r>
            <a:r>
              <a:rPr lang="en-US" altLang="ko-KR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chức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năng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hỗ </a:t>
            </a:r>
            <a:r>
              <a:rPr lang="en-US" altLang="ko-KR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trợ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cho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sinh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viên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0" name="TextBox 151">
            <a:extLst>
              <a:ext uri="{FF2B5EF4-FFF2-40B4-BE49-F238E27FC236}">
                <a16:creationId xmlns:a16="http://schemas.microsoft.com/office/drawing/2014/main" id="{1D495D18-F19F-49C0-8CA0-DD83C42695D4}"/>
              </a:ext>
            </a:extLst>
          </p:cNvPr>
          <p:cNvSpPr txBox="1"/>
          <p:nvPr/>
        </p:nvSpPr>
        <p:spPr>
          <a:xfrm>
            <a:off x="6614264" y="5890694"/>
            <a:ext cx="199749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58A31532-B316-484C-8098-AF3FF645AFD9}"/>
              </a:ext>
            </a:extLst>
          </p:cNvPr>
          <p:cNvSpPr txBox="1">
            <a:spLocks/>
          </p:cNvSpPr>
          <p:nvPr/>
        </p:nvSpPr>
        <p:spPr>
          <a:xfrm>
            <a:off x="455449" y="305272"/>
            <a:ext cx="5879321" cy="917467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vi-VN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Kết quả đạt được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6" name="Hộp Văn bản 85"/>
          <p:cNvSpPr txBox="1"/>
          <p:nvPr/>
        </p:nvSpPr>
        <p:spPr>
          <a:xfrm>
            <a:off x="180975" y="6407356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en-US" sz="1200" b="1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59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27">
            <a:extLst>
              <a:ext uri="{FF2B5EF4-FFF2-40B4-BE49-F238E27FC236}">
                <a16:creationId xmlns:a16="http://schemas.microsoft.com/office/drawing/2014/main" id="{9B2DDCA0-7924-4466-953D-B1BFFEC4F6B0}"/>
              </a:ext>
            </a:extLst>
          </p:cNvPr>
          <p:cNvSpPr>
            <a:spLocks noChangeAspect="1"/>
          </p:cNvSpPr>
          <p:nvPr/>
        </p:nvSpPr>
        <p:spPr>
          <a:xfrm flipH="1">
            <a:off x="879107" y="5414238"/>
            <a:ext cx="1164623" cy="627480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82" name="Freeform 11">
            <a:extLst>
              <a:ext uri="{FF2B5EF4-FFF2-40B4-BE49-F238E27FC236}">
                <a16:creationId xmlns:a16="http://schemas.microsoft.com/office/drawing/2014/main" id="{AD4EF9A4-E98E-45CB-8E89-BF7DFA2C4C02}"/>
              </a:ext>
            </a:extLst>
          </p:cNvPr>
          <p:cNvSpPr/>
          <p:nvPr/>
        </p:nvSpPr>
        <p:spPr>
          <a:xfrm>
            <a:off x="1722544" y="1823381"/>
            <a:ext cx="815636" cy="489969"/>
          </a:xfrm>
          <a:custGeom>
            <a:avLst/>
            <a:gdLst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52425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78853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78853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39911 h 1539911"/>
              <a:gd name="connsiteX1" fmla="*/ 1952625 w 2305050"/>
              <a:gd name="connsiteY1" fmla="*/ 1473236 h 1539911"/>
              <a:gd name="connsiteX2" fmla="*/ 2305050 w 2305050"/>
              <a:gd name="connsiteY2" fmla="*/ 844586 h 1539911"/>
              <a:gd name="connsiteX3" fmla="*/ 1762125 w 2305050"/>
              <a:gd name="connsiteY3" fmla="*/ 854111 h 1539911"/>
              <a:gd name="connsiteX4" fmla="*/ 2047875 w 2305050"/>
              <a:gd name="connsiteY4" fmla="*/ 377861 h 1539911"/>
              <a:gd name="connsiteX5" fmla="*/ 1581150 w 2305050"/>
              <a:gd name="connsiteY5" fmla="*/ 358811 h 1539911"/>
              <a:gd name="connsiteX6" fmla="*/ 1495425 w 2305050"/>
              <a:gd name="connsiteY6" fmla="*/ 987461 h 1539911"/>
              <a:gd name="connsiteX7" fmla="*/ 1195910 w 2305050"/>
              <a:gd name="connsiteY7" fmla="*/ 0 h 1539911"/>
              <a:gd name="connsiteX8" fmla="*/ 542925 w 2305050"/>
              <a:gd name="connsiteY8" fmla="*/ 347139 h 1539911"/>
              <a:gd name="connsiteX9" fmla="*/ 1028700 w 2305050"/>
              <a:gd name="connsiteY9" fmla="*/ 892211 h 1539911"/>
              <a:gd name="connsiteX10" fmla="*/ 0 w 2305050"/>
              <a:gd name="connsiteY10" fmla="*/ 663611 h 1539911"/>
              <a:gd name="connsiteX11" fmla="*/ 590550 w 2305050"/>
              <a:gd name="connsiteY11" fmla="*/ 1539911 h 1539911"/>
              <a:gd name="connsiteX0" fmla="*/ 590550 w 2305050"/>
              <a:gd name="connsiteY0" fmla="*/ 1565699 h 1565699"/>
              <a:gd name="connsiteX1" fmla="*/ 1952625 w 2305050"/>
              <a:gd name="connsiteY1" fmla="*/ 1499024 h 1565699"/>
              <a:gd name="connsiteX2" fmla="*/ 2305050 w 2305050"/>
              <a:gd name="connsiteY2" fmla="*/ 870374 h 1565699"/>
              <a:gd name="connsiteX3" fmla="*/ 1762125 w 2305050"/>
              <a:gd name="connsiteY3" fmla="*/ 879899 h 1565699"/>
              <a:gd name="connsiteX4" fmla="*/ 2047875 w 2305050"/>
              <a:gd name="connsiteY4" fmla="*/ 403649 h 1565699"/>
              <a:gd name="connsiteX5" fmla="*/ 1581150 w 2305050"/>
              <a:gd name="connsiteY5" fmla="*/ 384599 h 1565699"/>
              <a:gd name="connsiteX6" fmla="*/ 1495425 w 2305050"/>
              <a:gd name="connsiteY6" fmla="*/ 1013249 h 1565699"/>
              <a:gd name="connsiteX7" fmla="*/ 1195910 w 2305050"/>
              <a:gd name="connsiteY7" fmla="*/ 25788 h 1565699"/>
              <a:gd name="connsiteX8" fmla="*/ 542925 w 2305050"/>
              <a:gd name="connsiteY8" fmla="*/ 372927 h 1565699"/>
              <a:gd name="connsiteX9" fmla="*/ 1028700 w 2305050"/>
              <a:gd name="connsiteY9" fmla="*/ 917999 h 1565699"/>
              <a:gd name="connsiteX10" fmla="*/ 0 w 2305050"/>
              <a:gd name="connsiteY10" fmla="*/ 689399 h 1565699"/>
              <a:gd name="connsiteX11" fmla="*/ 590550 w 2305050"/>
              <a:gd name="connsiteY11" fmla="*/ 1565699 h 1565699"/>
              <a:gd name="connsiteX0" fmla="*/ 590550 w 2305050"/>
              <a:gd name="connsiteY0" fmla="*/ 1565699 h 1565699"/>
              <a:gd name="connsiteX1" fmla="*/ 1952625 w 2305050"/>
              <a:gd name="connsiteY1" fmla="*/ 1499024 h 1565699"/>
              <a:gd name="connsiteX2" fmla="*/ 2305050 w 2305050"/>
              <a:gd name="connsiteY2" fmla="*/ 870374 h 1565699"/>
              <a:gd name="connsiteX3" fmla="*/ 1762125 w 2305050"/>
              <a:gd name="connsiteY3" fmla="*/ 879899 h 1565699"/>
              <a:gd name="connsiteX4" fmla="*/ 2047875 w 2305050"/>
              <a:gd name="connsiteY4" fmla="*/ 403649 h 1565699"/>
              <a:gd name="connsiteX5" fmla="*/ 1581150 w 2305050"/>
              <a:gd name="connsiteY5" fmla="*/ 384599 h 1565699"/>
              <a:gd name="connsiteX6" fmla="*/ 1495425 w 2305050"/>
              <a:gd name="connsiteY6" fmla="*/ 1013249 h 1565699"/>
              <a:gd name="connsiteX7" fmla="*/ 1195910 w 2305050"/>
              <a:gd name="connsiteY7" fmla="*/ 25788 h 1565699"/>
              <a:gd name="connsiteX8" fmla="*/ 521783 w 2305050"/>
              <a:gd name="connsiteY8" fmla="*/ 372927 h 1565699"/>
              <a:gd name="connsiteX9" fmla="*/ 1028700 w 2305050"/>
              <a:gd name="connsiteY9" fmla="*/ 917999 h 1565699"/>
              <a:gd name="connsiteX10" fmla="*/ 0 w 2305050"/>
              <a:gd name="connsiteY10" fmla="*/ 689399 h 1565699"/>
              <a:gd name="connsiteX11" fmla="*/ 590550 w 2305050"/>
              <a:gd name="connsiteY11" fmla="*/ 1565699 h 1565699"/>
              <a:gd name="connsiteX0" fmla="*/ 590550 w 2305050"/>
              <a:gd name="connsiteY0" fmla="*/ 1556076 h 1556076"/>
              <a:gd name="connsiteX1" fmla="*/ 1952625 w 2305050"/>
              <a:gd name="connsiteY1" fmla="*/ 1489401 h 1556076"/>
              <a:gd name="connsiteX2" fmla="*/ 2305050 w 2305050"/>
              <a:gd name="connsiteY2" fmla="*/ 860751 h 1556076"/>
              <a:gd name="connsiteX3" fmla="*/ 1762125 w 2305050"/>
              <a:gd name="connsiteY3" fmla="*/ 870276 h 1556076"/>
              <a:gd name="connsiteX4" fmla="*/ 2047875 w 2305050"/>
              <a:gd name="connsiteY4" fmla="*/ 394026 h 1556076"/>
              <a:gd name="connsiteX5" fmla="*/ 1581150 w 2305050"/>
              <a:gd name="connsiteY5" fmla="*/ 374976 h 1556076"/>
              <a:gd name="connsiteX6" fmla="*/ 1495425 w 2305050"/>
              <a:gd name="connsiteY6" fmla="*/ 1003626 h 1556076"/>
              <a:gd name="connsiteX7" fmla="*/ 1195910 w 2305050"/>
              <a:gd name="connsiteY7" fmla="*/ 16165 h 1556076"/>
              <a:gd name="connsiteX8" fmla="*/ 521783 w 2305050"/>
              <a:gd name="connsiteY8" fmla="*/ 363304 h 1556076"/>
              <a:gd name="connsiteX9" fmla="*/ 1028700 w 2305050"/>
              <a:gd name="connsiteY9" fmla="*/ 908376 h 1556076"/>
              <a:gd name="connsiteX10" fmla="*/ 0 w 2305050"/>
              <a:gd name="connsiteY10" fmla="*/ 679776 h 1556076"/>
              <a:gd name="connsiteX11" fmla="*/ 590550 w 2305050"/>
              <a:gd name="connsiteY11" fmla="*/ 1556076 h 1556076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495425 w 2305050"/>
              <a:gd name="connsiteY6" fmla="*/ 1004889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88539"/>
              <a:gd name="connsiteY0" fmla="*/ 1557339 h 1557339"/>
              <a:gd name="connsiteX1" fmla="*/ 1952625 w 2388539"/>
              <a:gd name="connsiteY1" fmla="*/ 1490664 h 1557339"/>
              <a:gd name="connsiteX2" fmla="*/ 2388539 w 2388539"/>
              <a:gd name="connsiteY2" fmla="*/ 1017065 h 1557339"/>
              <a:gd name="connsiteX3" fmla="*/ 1846694 w 2388539"/>
              <a:gd name="connsiteY3" fmla="*/ 818683 h 1557339"/>
              <a:gd name="connsiteX4" fmla="*/ 2144446 w 2388539"/>
              <a:gd name="connsiteY4" fmla="*/ 775628 h 1557339"/>
              <a:gd name="connsiteX5" fmla="*/ 2047875 w 2388539"/>
              <a:gd name="connsiteY5" fmla="*/ 395289 h 1557339"/>
              <a:gd name="connsiteX6" fmla="*/ 1597007 w 2388539"/>
              <a:gd name="connsiteY6" fmla="*/ 370953 h 1557339"/>
              <a:gd name="connsiteX7" fmla="*/ 1537710 w 2388539"/>
              <a:gd name="connsiteY7" fmla="*/ 878035 h 1557339"/>
              <a:gd name="connsiteX8" fmla="*/ 1195910 w 2388539"/>
              <a:gd name="connsiteY8" fmla="*/ 17428 h 1557339"/>
              <a:gd name="connsiteX9" fmla="*/ 521783 w 2388539"/>
              <a:gd name="connsiteY9" fmla="*/ 364567 h 1557339"/>
              <a:gd name="connsiteX10" fmla="*/ 1028700 w 2388539"/>
              <a:gd name="connsiteY10" fmla="*/ 909639 h 1557339"/>
              <a:gd name="connsiteX11" fmla="*/ 0 w 2388539"/>
              <a:gd name="connsiteY11" fmla="*/ 681039 h 1557339"/>
              <a:gd name="connsiteX12" fmla="*/ 590550 w 2388539"/>
              <a:gd name="connsiteY12" fmla="*/ 1557339 h 1557339"/>
              <a:gd name="connsiteX0" fmla="*/ 590550 w 2388539"/>
              <a:gd name="connsiteY0" fmla="*/ 1557339 h 1557339"/>
              <a:gd name="connsiteX1" fmla="*/ 1952625 w 2388539"/>
              <a:gd name="connsiteY1" fmla="*/ 1490664 h 1557339"/>
              <a:gd name="connsiteX2" fmla="*/ 2388539 w 2388539"/>
              <a:gd name="connsiteY2" fmla="*/ 1017065 h 1557339"/>
              <a:gd name="connsiteX3" fmla="*/ 1846694 w 2388539"/>
              <a:gd name="connsiteY3" fmla="*/ 818683 h 1557339"/>
              <a:gd name="connsiteX4" fmla="*/ 2144446 w 2388539"/>
              <a:gd name="connsiteY4" fmla="*/ 775628 h 1557339"/>
              <a:gd name="connsiteX5" fmla="*/ 2047875 w 2388539"/>
              <a:gd name="connsiteY5" fmla="*/ 395289 h 1557339"/>
              <a:gd name="connsiteX6" fmla="*/ 1597007 w 2388539"/>
              <a:gd name="connsiteY6" fmla="*/ 370953 h 1557339"/>
              <a:gd name="connsiteX7" fmla="*/ 1537710 w 2388539"/>
              <a:gd name="connsiteY7" fmla="*/ 878035 h 1557339"/>
              <a:gd name="connsiteX8" fmla="*/ 1195910 w 2388539"/>
              <a:gd name="connsiteY8" fmla="*/ 17428 h 1557339"/>
              <a:gd name="connsiteX9" fmla="*/ 521783 w 2388539"/>
              <a:gd name="connsiteY9" fmla="*/ 364567 h 1557339"/>
              <a:gd name="connsiteX10" fmla="*/ 1028700 w 2388539"/>
              <a:gd name="connsiteY10" fmla="*/ 909639 h 1557339"/>
              <a:gd name="connsiteX11" fmla="*/ 0 w 2388539"/>
              <a:gd name="connsiteY11" fmla="*/ 681039 h 1557339"/>
              <a:gd name="connsiteX12" fmla="*/ 590550 w 2388539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822"/>
              <a:gd name="connsiteY0" fmla="*/ 1557339 h 1557339"/>
              <a:gd name="connsiteX1" fmla="*/ 1960576 w 2389822"/>
              <a:gd name="connsiteY1" fmla="*/ 1510542 h 1557339"/>
              <a:gd name="connsiteX2" fmla="*/ 2384564 w 2389822"/>
              <a:gd name="connsiteY2" fmla="*/ 1040919 h 1557339"/>
              <a:gd name="connsiteX3" fmla="*/ 1846694 w 2389822"/>
              <a:gd name="connsiteY3" fmla="*/ 818683 h 1557339"/>
              <a:gd name="connsiteX4" fmla="*/ 2144446 w 2389822"/>
              <a:gd name="connsiteY4" fmla="*/ 775628 h 1557339"/>
              <a:gd name="connsiteX5" fmla="*/ 2047875 w 2389822"/>
              <a:gd name="connsiteY5" fmla="*/ 395289 h 1557339"/>
              <a:gd name="connsiteX6" fmla="*/ 1597007 w 2389822"/>
              <a:gd name="connsiteY6" fmla="*/ 370953 h 1557339"/>
              <a:gd name="connsiteX7" fmla="*/ 1537710 w 2389822"/>
              <a:gd name="connsiteY7" fmla="*/ 878035 h 1557339"/>
              <a:gd name="connsiteX8" fmla="*/ 1195910 w 2389822"/>
              <a:gd name="connsiteY8" fmla="*/ 17428 h 1557339"/>
              <a:gd name="connsiteX9" fmla="*/ 521783 w 2389822"/>
              <a:gd name="connsiteY9" fmla="*/ 364567 h 1557339"/>
              <a:gd name="connsiteX10" fmla="*/ 1028700 w 2389822"/>
              <a:gd name="connsiteY10" fmla="*/ 909639 h 1557339"/>
              <a:gd name="connsiteX11" fmla="*/ 0 w 2389822"/>
              <a:gd name="connsiteY11" fmla="*/ 681039 h 1557339"/>
              <a:gd name="connsiteX12" fmla="*/ 590550 w 2389822"/>
              <a:gd name="connsiteY12" fmla="*/ 1557339 h 1557339"/>
              <a:gd name="connsiteX0" fmla="*/ 590550 w 2396855"/>
              <a:gd name="connsiteY0" fmla="*/ 1557339 h 1557339"/>
              <a:gd name="connsiteX1" fmla="*/ 1960576 w 2396855"/>
              <a:gd name="connsiteY1" fmla="*/ 1510542 h 1557339"/>
              <a:gd name="connsiteX2" fmla="*/ 2384564 w 2396855"/>
              <a:gd name="connsiteY2" fmla="*/ 1040919 h 1557339"/>
              <a:gd name="connsiteX3" fmla="*/ 1846694 w 2396855"/>
              <a:gd name="connsiteY3" fmla="*/ 818683 h 1557339"/>
              <a:gd name="connsiteX4" fmla="*/ 2144446 w 2396855"/>
              <a:gd name="connsiteY4" fmla="*/ 775628 h 1557339"/>
              <a:gd name="connsiteX5" fmla="*/ 2047875 w 2396855"/>
              <a:gd name="connsiteY5" fmla="*/ 395289 h 1557339"/>
              <a:gd name="connsiteX6" fmla="*/ 1597007 w 2396855"/>
              <a:gd name="connsiteY6" fmla="*/ 370953 h 1557339"/>
              <a:gd name="connsiteX7" fmla="*/ 1537710 w 2396855"/>
              <a:gd name="connsiteY7" fmla="*/ 878035 h 1557339"/>
              <a:gd name="connsiteX8" fmla="*/ 1195910 w 2396855"/>
              <a:gd name="connsiteY8" fmla="*/ 17428 h 1557339"/>
              <a:gd name="connsiteX9" fmla="*/ 521783 w 2396855"/>
              <a:gd name="connsiteY9" fmla="*/ 364567 h 1557339"/>
              <a:gd name="connsiteX10" fmla="*/ 1028700 w 2396855"/>
              <a:gd name="connsiteY10" fmla="*/ 909639 h 1557339"/>
              <a:gd name="connsiteX11" fmla="*/ 0 w 2396855"/>
              <a:gd name="connsiteY11" fmla="*/ 681039 h 1557339"/>
              <a:gd name="connsiteX12" fmla="*/ 590550 w 2396855"/>
              <a:gd name="connsiteY12" fmla="*/ 1557339 h 1557339"/>
              <a:gd name="connsiteX0" fmla="*/ 590550 w 2396855"/>
              <a:gd name="connsiteY0" fmla="*/ 1513607 h 1513607"/>
              <a:gd name="connsiteX1" fmla="*/ 1960576 w 2396855"/>
              <a:gd name="connsiteY1" fmla="*/ 1510542 h 1513607"/>
              <a:gd name="connsiteX2" fmla="*/ 2384564 w 2396855"/>
              <a:gd name="connsiteY2" fmla="*/ 1040919 h 1513607"/>
              <a:gd name="connsiteX3" fmla="*/ 1846694 w 2396855"/>
              <a:gd name="connsiteY3" fmla="*/ 818683 h 1513607"/>
              <a:gd name="connsiteX4" fmla="*/ 2144446 w 2396855"/>
              <a:gd name="connsiteY4" fmla="*/ 775628 h 1513607"/>
              <a:gd name="connsiteX5" fmla="*/ 2047875 w 2396855"/>
              <a:gd name="connsiteY5" fmla="*/ 395289 h 1513607"/>
              <a:gd name="connsiteX6" fmla="*/ 1597007 w 2396855"/>
              <a:gd name="connsiteY6" fmla="*/ 370953 h 1513607"/>
              <a:gd name="connsiteX7" fmla="*/ 1537710 w 2396855"/>
              <a:gd name="connsiteY7" fmla="*/ 878035 h 1513607"/>
              <a:gd name="connsiteX8" fmla="*/ 1195910 w 2396855"/>
              <a:gd name="connsiteY8" fmla="*/ 17428 h 1513607"/>
              <a:gd name="connsiteX9" fmla="*/ 521783 w 2396855"/>
              <a:gd name="connsiteY9" fmla="*/ 364567 h 1513607"/>
              <a:gd name="connsiteX10" fmla="*/ 1028700 w 2396855"/>
              <a:gd name="connsiteY10" fmla="*/ 909639 h 1513607"/>
              <a:gd name="connsiteX11" fmla="*/ 0 w 2396855"/>
              <a:gd name="connsiteY11" fmla="*/ 681039 h 1513607"/>
              <a:gd name="connsiteX12" fmla="*/ 590550 w 2396855"/>
              <a:gd name="connsiteY12" fmla="*/ 1513607 h 1513607"/>
              <a:gd name="connsiteX0" fmla="*/ 602477 w 2396855"/>
              <a:gd name="connsiteY0" fmla="*/ 1517583 h 1517583"/>
              <a:gd name="connsiteX1" fmla="*/ 1960576 w 2396855"/>
              <a:gd name="connsiteY1" fmla="*/ 1510542 h 1517583"/>
              <a:gd name="connsiteX2" fmla="*/ 2384564 w 2396855"/>
              <a:gd name="connsiteY2" fmla="*/ 1040919 h 1517583"/>
              <a:gd name="connsiteX3" fmla="*/ 1846694 w 2396855"/>
              <a:gd name="connsiteY3" fmla="*/ 818683 h 1517583"/>
              <a:gd name="connsiteX4" fmla="*/ 2144446 w 2396855"/>
              <a:gd name="connsiteY4" fmla="*/ 775628 h 1517583"/>
              <a:gd name="connsiteX5" fmla="*/ 2047875 w 2396855"/>
              <a:gd name="connsiteY5" fmla="*/ 395289 h 1517583"/>
              <a:gd name="connsiteX6" fmla="*/ 1597007 w 2396855"/>
              <a:gd name="connsiteY6" fmla="*/ 370953 h 1517583"/>
              <a:gd name="connsiteX7" fmla="*/ 1537710 w 2396855"/>
              <a:gd name="connsiteY7" fmla="*/ 878035 h 1517583"/>
              <a:gd name="connsiteX8" fmla="*/ 1195910 w 2396855"/>
              <a:gd name="connsiteY8" fmla="*/ 17428 h 1517583"/>
              <a:gd name="connsiteX9" fmla="*/ 521783 w 2396855"/>
              <a:gd name="connsiteY9" fmla="*/ 364567 h 1517583"/>
              <a:gd name="connsiteX10" fmla="*/ 1028700 w 2396855"/>
              <a:gd name="connsiteY10" fmla="*/ 909639 h 1517583"/>
              <a:gd name="connsiteX11" fmla="*/ 0 w 2396855"/>
              <a:gd name="connsiteY11" fmla="*/ 681039 h 1517583"/>
              <a:gd name="connsiteX12" fmla="*/ 602477 w 2396855"/>
              <a:gd name="connsiteY12" fmla="*/ 1517583 h 1517583"/>
              <a:gd name="connsiteX0" fmla="*/ 602477 w 2396855"/>
              <a:gd name="connsiteY0" fmla="*/ 1517583 h 1517583"/>
              <a:gd name="connsiteX1" fmla="*/ 1960576 w 2396855"/>
              <a:gd name="connsiteY1" fmla="*/ 1510542 h 1517583"/>
              <a:gd name="connsiteX2" fmla="*/ 2384564 w 2396855"/>
              <a:gd name="connsiteY2" fmla="*/ 1040919 h 1517583"/>
              <a:gd name="connsiteX3" fmla="*/ 1846694 w 2396855"/>
              <a:gd name="connsiteY3" fmla="*/ 818683 h 1517583"/>
              <a:gd name="connsiteX4" fmla="*/ 2144446 w 2396855"/>
              <a:gd name="connsiteY4" fmla="*/ 775628 h 1517583"/>
              <a:gd name="connsiteX5" fmla="*/ 2047875 w 2396855"/>
              <a:gd name="connsiteY5" fmla="*/ 395289 h 1517583"/>
              <a:gd name="connsiteX6" fmla="*/ 1597007 w 2396855"/>
              <a:gd name="connsiteY6" fmla="*/ 370953 h 1517583"/>
              <a:gd name="connsiteX7" fmla="*/ 1537710 w 2396855"/>
              <a:gd name="connsiteY7" fmla="*/ 878035 h 1517583"/>
              <a:gd name="connsiteX8" fmla="*/ 1195910 w 2396855"/>
              <a:gd name="connsiteY8" fmla="*/ 17428 h 1517583"/>
              <a:gd name="connsiteX9" fmla="*/ 521783 w 2396855"/>
              <a:gd name="connsiteY9" fmla="*/ 364567 h 1517583"/>
              <a:gd name="connsiteX10" fmla="*/ 1028700 w 2396855"/>
              <a:gd name="connsiteY10" fmla="*/ 909639 h 1517583"/>
              <a:gd name="connsiteX11" fmla="*/ 0 w 2396855"/>
              <a:gd name="connsiteY11" fmla="*/ 681039 h 1517583"/>
              <a:gd name="connsiteX12" fmla="*/ 602477 w 2396855"/>
              <a:gd name="connsiteY12" fmla="*/ 1517583 h 1517583"/>
              <a:gd name="connsiteX0" fmla="*/ 622355 w 2416733"/>
              <a:gd name="connsiteY0" fmla="*/ 1517583 h 1517583"/>
              <a:gd name="connsiteX1" fmla="*/ 1980454 w 2416733"/>
              <a:gd name="connsiteY1" fmla="*/ 1510542 h 1517583"/>
              <a:gd name="connsiteX2" fmla="*/ 2404442 w 2416733"/>
              <a:gd name="connsiteY2" fmla="*/ 1040919 h 1517583"/>
              <a:gd name="connsiteX3" fmla="*/ 1866572 w 2416733"/>
              <a:gd name="connsiteY3" fmla="*/ 818683 h 1517583"/>
              <a:gd name="connsiteX4" fmla="*/ 2164324 w 2416733"/>
              <a:gd name="connsiteY4" fmla="*/ 775628 h 1517583"/>
              <a:gd name="connsiteX5" fmla="*/ 2067753 w 2416733"/>
              <a:gd name="connsiteY5" fmla="*/ 395289 h 1517583"/>
              <a:gd name="connsiteX6" fmla="*/ 1616885 w 2416733"/>
              <a:gd name="connsiteY6" fmla="*/ 370953 h 1517583"/>
              <a:gd name="connsiteX7" fmla="*/ 1557588 w 2416733"/>
              <a:gd name="connsiteY7" fmla="*/ 878035 h 1517583"/>
              <a:gd name="connsiteX8" fmla="*/ 1215788 w 2416733"/>
              <a:gd name="connsiteY8" fmla="*/ 17428 h 1517583"/>
              <a:gd name="connsiteX9" fmla="*/ 541661 w 2416733"/>
              <a:gd name="connsiteY9" fmla="*/ 364567 h 1517583"/>
              <a:gd name="connsiteX10" fmla="*/ 1048578 w 2416733"/>
              <a:gd name="connsiteY10" fmla="*/ 909639 h 1517583"/>
              <a:gd name="connsiteX11" fmla="*/ 0 w 2416733"/>
              <a:gd name="connsiteY11" fmla="*/ 681039 h 1517583"/>
              <a:gd name="connsiteX12" fmla="*/ 622355 w 2416733"/>
              <a:gd name="connsiteY12" fmla="*/ 1517583 h 1517583"/>
              <a:gd name="connsiteX0" fmla="*/ 695331 w 2489709"/>
              <a:gd name="connsiteY0" fmla="*/ 1517583 h 1517583"/>
              <a:gd name="connsiteX1" fmla="*/ 2053430 w 2489709"/>
              <a:gd name="connsiteY1" fmla="*/ 1510542 h 1517583"/>
              <a:gd name="connsiteX2" fmla="*/ 2477418 w 2489709"/>
              <a:gd name="connsiteY2" fmla="*/ 1040919 h 1517583"/>
              <a:gd name="connsiteX3" fmla="*/ 1939548 w 2489709"/>
              <a:gd name="connsiteY3" fmla="*/ 818683 h 1517583"/>
              <a:gd name="connsiteX4" fmla="*/ 2237300 w 2489709"/>
              <a:gd name="connsiteY4" fmla="*/ 775628 h 1517583"/>
              <a:gd name="connsiteX5" fmla="*/ 2140729 w 2489709"/>
              <a:gd name="connsiteY5" fmla="*/ 395289 h 1517583"/>
              <a:gd name="connsiteX6" fmla="*/ 1689861 w 2489709"/>
              <a:gd name="connsiteY6" fmla="*/ 370953 h 1517583"/>
              <a:gd name="connsiteX7" fmla="*/ 1630564 w 2489709"/>
              <a:gd name="connsiteY7" fmla="*/ 878035 h 1517583"/>
              <a:gd name="connsiteX8" fmla="*/ 1288764 w 2489709"/>
              <a:gd name="connsiteY8" fmla="*/ 17428 h 1517583"/>
              <a:gd name="connsiteX9" fmla="*/ 614637 w 2489709"/>
              <a:gd name="connsiteY9" fmla="*/ 364567 h 1517583"/>
              <a:gd name="connsiteX10" fmla="*/ 1121554 w 2489709"/>
              <a:gd name="connsiteY10" fmla="*/ 909639 h 1517583"/>
              <a:gd name="connsiteX11" fmla="*/ 72976 w 2489709"/>
              <a:gd name="connsiteY11" fmla="*/ 681039 h 1517583"/>
              <a:gd name="connsiteX12" fmla="*/ 695331 w 2489709"/>
              <a:gd name="connsiteY12" fmla="*/ 1517583 h 1517583"/>
              <a:gd name="connsiteX0" fmla="*/ 690276 w 2484654"/>
              <a:gd name="connsiteY0" fmla="*/ 1517583 h 1517676"/>
              <a:gd name="connsiteX1" fmla="*/ 2048375 w 2484654"/>
              <a:gd name="connsiteY1" fmla="*/ 1510542 h 1517676"/>
              <a:gd name="connsiteX2" fmla="*/ 2472363 w 2484654"/>
              <a:gd name="connsiteY2" fmla="*/ 1040919 h 1517676"/>
              <a:gd name="connsiteX3" fmla="*/ 1934493 w 2484654"/>
              <a:gd name="connsiteY3" fmla="*/ 818683 h 1517676"/>
              <a:gd name="connsiteX4" fmla="*/ 2232245 w 2484654"/>
              <a:gd name="connsiteY4" fmla="*/ 775628 h 1517676"/>
              <a:gd name="connsiteX5" fmla="*/ 2135674 w 2484654"/>
              <a:gd name="connsiteY5" fmla="*/ 395289 h 1517676"/>
              <a:gd name="connsiteX6" fmla="*/ 1684806 w 2484654"/>
              <a:gd name="connsiteY6" fmla="*/ 370953 h 1517676"/>
              <a:gd name="connsiteX7" fmla="*/ 1625509 w 2484654"/>
              <a:gd name="connsiteY7" fmla="*/ 878035 h 1517676"/>
              <a:gd name="connsiteX8" fmla="*/ 1283709 w 2484654"/>
              <a:gd name="connsiteY8" fmla="*/ 17428 h 1517676"/>
              <a:gd name="connsiteX9" fmla="*/ 609582 w 2484654"/>
              <a:gd name="connsiteY9" fmla="*/ 364567 h 1517676"/>
              <a:gd name="connsiteX10" fmla="*/ 1116499 w 2484654"/>
              <a:gd name="connsiteY10" fmla="*/ 909639 h 1517676"/>
              <a:gd name="connsiteX11" fmla="*/ 67921 w 2484654"/>
              <a:gd name="connsiteY11" fmla="*/ 681039 h 1517676"/>
              <a:gd name="connsiteX12" fmla="*/ 690276 w 2484654"/>
              <a:gd name="connsiteY12" fmla="*/ 1517583 h 1517676"/>
              <a:gd name="connsiteX0" fmla="*/ 711626 w 2506004"/>
              <a:gd name="connsiteY0" fmla="*/ 1517583 h 1517690"/>
              <a:gd name="connsiteX1" fmla="*/ 2069725 w 2506004"/>
              <a:gd name="connsiteY1" fmla="*/ 1510542 h 1517690"/>
              <a:gd name="connsiteX2" fmla="*/ 2493713 w 2506004"/>
              <a:gd name="connsiteY2" fmla="*/ 1040919 h 1517690"/>
              <a:gd name="connsiteX3" fmla="*/ 1955843 w 2506004"/>
              <a:gd name="connsiteY3" fmla="*/ 818683 h 1517690"/>
              <a:gd name="connsiteX4" fmla="*/ 2253595 w 2506004"/>
              <a:gd name="connsiteY4" fmla="*/ 775628 h 1517690"/>
              <a:gd name="connsiteX5" fmla="*/ 2157024 w 2506004"/>
              <a:gd name="connsiteY5" fmla="*/ 395289 h 1517690"/>
              <a:gd name="connsiteX6" fmla="*/ 1706156 w 2506004"/>
              <a:gd name="connsiteY6" fmla="*/ 370953 h 1517690"/>
              <a:gd name="connsiteX7" fmla="*/ 1646859 w 2506004"/>
              <a:gd name="connsiteY7" fmla="*/ 878035 h 1517690"/>
              <a:gd name="connsiteX8" fmla="*/ 1305059 w 2506004"/>
              <a:gd name="connsiteY8" fmla="*/ 17428 h 1517690"/>
              <a:gd name="connsiteX9" fmla="*/ 630932 w 2506004"/>
              <a:gd name="connsiteY9" fmla="*/ 364567 h 1517690"/>
              <a:gd name="connsiteX10" fmla="*/ 1137849 w 2506004"/>
              <a:gd name="connsiteY10" fmla="*/ 909639 h 1517690"/>
              <a:gd name="connsiteX11" fmla="*/ 65417 w 2506004"/>
              <a:gd name="connsiteY11" fmla="*/ 740674 h 1517690"/>
              <a:gd name="connsiteX12" fmla="*/ 711626 w 2506004"/>
              <a:gd name="connsiteY12" fmla="*/ 1517583 h 1517690"/>
              <a:gd name="connsiteX0" fmla="*/ 677110 w 2471488"/>
              <a:gd name="connsiteY0" fmla="*/ 1517583 h 1517661"/>
              <a:gd name="connsiteX1" fmla="*/ 2035209 w 2471488"/>
              <a:gd name="connsiteY1" fmla="*/ 1510542 h 1517661"/>
              <a:gd name="connsiteX2" fmla="*/ 2459197 w 2471488"/>
              <a:gd name="connsiteY2" fmla="*/ 1040919 h 1517661"/>
              <a:gd name="connsiteX3" fmla="*/ 1921327 w 2471488"/>
              <a:gd name="connsiteY3" fmla="*/ 818683 h 1517661"/>
              <a:gd name="connsiteX4" fmla="*/ 2219079 w 2471488"/>
              <a:gd name="connsiteY4" fmla="*/ 775628 h 1517661"/>
              <a:gd name="connsiteX5" fmla="*/ 2122508 w 2471488"/>
              <a:gd name="connsiteY5" fmla="*/ 395289 h 1517661"/>
              <a:gd name="connsiteX6" fmla="*/ 1671640 w 2471488"/>
              <a:gd name="connsiteY6" fmla="*/ 370953 h 1517661"/>
              <a:gd name="connsiteX7" fmla="*/ 1612343 w 2471488"/>
              <a:gd name="connsiteY7" fmla="*/ 878035 h 1517661"/>
              <a:gd name="connsiteX8" fmla="*/ 1270543 w 2471488"/>
              <a:gd name="connsiteY8" fmla="*/ 17428 h 1517661"/>
              <a:gd name="connsiteX9" fmla="*/ 596416 w 2471488"/>
              <a:gd name="connsiteY9" fmla="*/ 364567 h 1517661"/>
              <a:gd name="connsiteX10" fmla="*/ 1103333 w 2471488"/>
              <a:gd name="connsiteY10" fmla="*/ 909639 h 1517661"/>
              <a:gd name="connsiteX11" fmla="*/ 30901 w 2471488"/>
              <a:gd name="connsiteY11" fmla="*/ 740674 h 1517661"/>
              <a:gd name="connsiteX12" fmla="*/ 677110 w 2471488"/>
              <a:gd name="connsiteY12" fmla="*/ 1517583 h 1517661"/>
              <a:gd name="connsiteX0" fmla="*/ 693833 w 2488211"/>
              <a:gd name="connsiteY0" fmla="*/ 1517583 h 1517698"/>
              <a:gd name="connsiteX1" fmla="*/ 2051932 w 2488211"/>
              <a:gd name="connsiteY1" fmla="*/ 1510542 h 1517698"/>
              <a:gd name="connsiteX2" fmla="*/ 2475920 w 2488211"/>
              <a:gd name="connsiteY2" fmla="*/ 1040919 h 1517698"/>
              <a:gd name="connsiteX3" fmla="*/ 1938050 w 2488211"/>
              <a:gd name="connsiteY3" fmla="*/ 818683 h 1517698"/>
              <a:gd name="connsiteX4" fmla="*/ 2235802 w 2488211"/>
              <a:gd name="connsiteY4" fmla="*/ 775628 h 1517698"/>
              <a:gd name="connsiteX5" fmla="*/ 2139231 w 2488211"/>
              <a:gd name="connsiteY5" fmla="*/ 395289 h 1517698"/>
              <a:gd name="connsiteX6" fmla="*/ 1688363 w 2488211"/>
              <a:gd name="connsiteY6" fmla="*/ 370953 h 1517698"/>
              <a:gd name="connsiteX7" fmla="*/ 1629066 w 2488211"/>
              <a:gd name="connsiteY7" fmla="*/ 878035 h 1517698"/>
              <a:gd name="connsiteX8" fmla="*/ 1287266 w 2488211"/>
              <a:gd name="connsiteY8" fmla="*/ 17428 h 1517698"/>
              <a:gd name="connsiteX9" fmla="*/ 613139 w 2488211"/>
              <a:gd name="connsiteY9" fmla="*/ 364567 h 1517698"/>
              <a:gd name="connsiteX10" fmla="*/ 1120056 w 2488211"/>
              <a:gd name="connsiteY10" fmla="*/ 909639 h 1517698"/>
              <a:gd name="connsiteX11" fmla="*/ 47624 w 2488211"/>
              <a:gd name="connsiteY11" fmla="*/ 740674 h 1517698"/>
              <a:gd name="connsiteX12" fmla="*/ 693833 w 2488211"/>
              <a:gd name="connsiteY12" fmla="*/ 1517583 h 1517698"/>
              <a:gd name="connsiteX0" fmla="*/ 715719 w 2510097"/>
              <a:gd name="connsiteY0" fmla="*/ 1517583 h 1517698"/>
              <a:gd name="connsiteX1" fmla="*/ 2073818 w 2510097"/>
              <a:gd name="connsiteY1" fmla="*/ 1510542 h 1517698"/>
              <a:gd name="connsiteX2" fmla="*/ 2497806 w 2510097"/>
              <a:gd name="connsiteY2" fmla="*/ 1040919 h 1517698"/>
              <a:gd name="connsiteX3" fmla="*/ 1959936 w 2510097"/>
              <a:gd name="connsiteY3" fmla="*/ 818683 h 1517698"/>
              <a:gd name="connsiteX4" fmla="*/ 2257688 w 2510097"/>
              <a:gd name="connsiteY4" fmla="*/ 775628 h 1517698"/>
              <a:gd name="connsiteX5" fmla="*/ 2161117 w 2510097"/>
              <a:gd name="connsiteY5" fmla="*/ 395289 h 1517698"/>
              <a:gd name="connsiteX6" fmla="*/ 1710249 w 2510097"/>
              <a:gd name="connsiteY6" fmla="*/ 370953 h 1517698"/>
              <a:gd name="connsiteX7" fmla="*/ 1650952 w 2510097"/>
              <a:gd name="connsiteY7" fmla="*/ 878035 h 1517698"/>
              <a:gd name="connsiteX8" fmla="*/ 1309152 w 2510097"/>
              <a:gd name="connsiteY8" fmla="*/ 17428 h 1517698"/>
              <a:gd name="connsiteX9" fmla="*/ 635025 w 2510097"/>
              <a:gd name="connsiteY9" fmla="*/ 364567 h 1517698"/>
              <a:gd name="connsiteX10" fmla="*/ 1141942 w 2510097"/>
              <a:gd name="connsiteY10" fmla="*/ 909639 h 1517698"/>
              <a:gd name="connsiteX11" fmla="*/ 45656 w 2510097"/>
              <a:gd name="connsiteY11" fmla="*/ 740674 h 1517698"/>
              <a:gd name="connsiteX12" fmla="*/ 715719 w 2510097"/>
              <a:gd name="connsiteY12" fmla="*/ 1517583 h 1517698"/>
              <a:gd name="connsiteX0" fmla="*/ 693150 w 2487528"/>
              <a:gd name="connsiteY0" fmla="*/ 1517583 h 1517683"/>
              <a:gd name="connsiteX1" fmla="*/ 2051249 w 2487528"/>
              <a:gd name="connsiteY1" fmla="*/ 1510542 h 1517683"/>
              <a:gd name="connsiteX2" fmla="*/ 2475237 w 2487528"/>
              <a:gd name="connsiteY2" fmla="*/ 1040919 h 1517683"/>
              <a:gd name="connsiteX3" fmla="*/ 1937367 w 2487528"/>
              <a:gd name="connsiteY3" fmla="*/ 818683 h 1517683"/>
              <a:gd name="connsiteX4" fmla="*/ 2235119 w 2487528"/>
              <a:gd name="connsiteY4" fmla="*/ 775628 h 1517683"/>
              <a:gd name="connsiteX5" fmla="*/ 2138548 w 2487528"/>
              <a:gd name="connsiteY5" fmla="*/ 395289 h 1517683"/>
              <a:gd name="connsiteX6" fmla="*/ 1687680 w 2487528"/>
              <a:gd name="connsiteY6" fmla="*/ 370953 h 1517683"/>
              <a:gd name="connsiteX7" fmla="*/ 1628383 w 2487528"/>
              <a:gd name="connsiteY7" fmla="*/ 878035 h 1517683"/>
              <a:gd name="connsiteX8" fmla="*/ 1286583 w 2487528"/>
              <a:gd name="connsiteY8" fmla="*/ 17428 h 1517683"/>
              <a:gd name="connsiteX9" fmla="*/ 612456 w 2487528"/>
              <a:gd name="connsiteY9" fmla="*/ 364567 h 1517683"/>
              <a:gd name="connsiteX10" fmla="*/ 1119373 w 2487528"/>
              <a:gd name="connsiteY10" fmla="*/ 909639 h 1517683"/>
              <a:gd name="connsiteX11" fmla="*/ 23087 w 2487528"/>
              <a:gd name="connsiteY11" fmla="*/ 740674 h 1517683"/>
              <a:gd name="connsiteX12" fmla="*/ 693150 w 2487528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26885 w 2491326"/>
              <a:gd name="connsiteY11" fmla="*/ 740674 h 1517683"/>
              <a:gd name="connsiteX12" fmla="*/ 696948 w 2491326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26885 w 2491326"/>
              <a:gd name="connsiteY11" fmla="*/ 740674 h 1517683"/>
              <a:gd name="connsiteX12" fmla="*/ 696948 w 2491326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19940 w 2491326"/>
              <a:gd name="connsiteY3" fmla="*/ 794445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147193 w 2491326"/>
              <a:gd name="connsiteY3" fmla="*/ 99441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129014 w 2491326"/>
              <a:gd name="connsiteY3" fmla="*/ 842922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92656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92656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74599 w 2491326"/>
              <a:gd name="connsiteY7" fmla="*/ 787140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92656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87140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92656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56420 w 2491326"/>
              <a:gd name="connsiteY7" fmla="*/ 659888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92656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92778 w 2491326"/>
              <a:gd name="connsiteY7" fmla="*/ 70836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92656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135074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262326 w 2491326"/>
              <a:gd name="connsiteY3" fmla="*/ 721729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262326 w 2491326"/>
              <a:gd name="connsiteY3" fmla="*/ 721729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262326 w 2491326"/>
              <a:gd name="connsiteY3" fmla="*/ 721729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262326 w 2491326"/>
              <a:gd name="connsiteY3" fmla="*/ 721729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262326 w 2491326"/>
              <a:gd name="connsiteY3" fmla="*/ 721729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721729 h 1517683"/>
              <a:gd name="connsiteX4" fmla="*/ 2238917 w 2485561"/>
              <a:gd name="connsiteY4" fmla="*/ 77562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721729 h 1517683"/>
              <a:gd name="connsiteX4" fmla="*/ 2238917 w 2485561"/>
              <a:gd name="connsiteY4" fmla="*/ 77562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721729 h 1517683"/>
              <a:gd name="connsiteX4" fmla="*/ 2238917 w 2485561"/>
              <a:gd name="connsiteY4" fmla="*/ 77562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721729 h 1517683"/>
              <a:gd name="connsiteX4" fmla="*/ 2238917 w 2485561"/>
              <a:gd name="connsiteY4" fmla="*/ 77562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691431 h 1517683"/>
              <a:gd name="connsiteX4" fmla="*/ 2238917 w 2485561"/>
              <a:gd name="connsiteY4" fmla="*/ 77562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691431 h 1517683"/>
              <a:gd name="connsiteX4" fmla="*/ 2220738 w 2485561"/>
              <a:gd name="connsiteY4" fmla="*/ 78168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691431 h 1517683"/>
              <a:gd name="connsiteX4" fmla="*/ 2220738 w 2485561"/>
              <a:gd name="connsiteY4" fmla="*/ 78168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691431 h 1517683"/>
              <a:gd name="connsiteX4" fmla="*/ 2220738 w 2485561"/>
              <a:gd name="connsiteY4" fmla="*/ 78168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691431 h 1517683"/>
              <a:gd name="connsiteX4" fmla="*/ 2190440 w 2485561"/>
              <a:gd name="connsiteY4" fmla="*/ 799867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341101 w 2485561"/>
              <a:gd name="connsiteY3" fmla="*/ 697491 h 1517683"/>
              <a:gd name="connsiteX4" fmla="*/ 2190440 w 2485561"/>
              <a:gd name="connsiteY4" fmla="*/ 799867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341101 w 2485561"/>
              <a:gd name="connsiteY3" fmla="*/ 697491 h 1517683"/>
              <a:gd name="connsiteX4" fmla="*/ 2190440 w 2485561"/>
              <a:gd name="connsiteY4" fmla="*/ 799867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341101 w 2485561"/>
              <a:gd name="connsiteY3" fmla="*/ 697491 h 1517683"/>
              <a:gd name="connsiteX4" fmla="*/ 2190440 w 2485561"/>
              <a:gd name="connsiteY4" fmla="*/ 799867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1101 w 2526440"/>
              <a:gd name="connsiteY3" fmla="*/ 697491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7161 w 2526440"/>
              <a:gd name="connsiteY3" fmla="*/ 770207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7161 w 2526440"/>
              <a:gd name="connsiteY3" fmla="*/ 770207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7161 w 2526440"/>
              <a:gd name="connsiteY3" fmla="*/ 770207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7161 w 2526440"/>
              <a:gd name="connsiteY3" fmla="*/ 770207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7161 w 2526440"/>
              <a:gd name="connsiteY3" fmla="*/ 770207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7161 w 2526440"/>
              <a:gd name="connsiteY3" fmla="*/ 770207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440" h="1517683">
                <a:moveTo>
                  <a:pt x="696948" y="1517583"/>
                </a:moveTo>
                <a:lnTo>
                  <a:pt x="2055047" y="1510542"/>
                </a:lnTo>
                <a:cubicBezTo>
                  <a:pt x="2429615" y="1503751"/>
                  <a:pt x="2554101" y="1207859"/>
                  <a:pt x="2521453" y="1028800"/>
                </a:cubicBezTo>
                <a:cubicBezTo>
                  <a:pt x="2506695" y="843051"/>
                  <a:pt x="2449201" y="801959"/>
                  <a:pt x="2347161" y="770207"/>
                </a:cubicBezTo>
                <a:cubicBezTo>
                  <a:pt x="2197270" y="723566"/>
                  <a:pt x="2124856" y="935464"/>
                  <a:pt x="2190440" y="799867"/>
                </a:cubicBezTo>
                <a:cubicBezTo>
                  <a:pt x="2234542" y="734587"/>
                  <a:pt x="2245581" y="472540"/>
                  <a:pt x="2142346" y="395289"/>
                </a:cubicBezTo>
                <a:cubicBezTo>
                  <a:pt x="2044729" y="314397"/>
                  <a:pt x="1898493" y="240092"/>
                  <a:pt x="1721776" y="358834"/>
                </a:cubicBezTo>
                <a:cubicBezTo>
                  <a:pt x="1756627" y="497910"/>
                  <a:pt x="1771885" y="555755"/>
                  <a:pt x="1674599" y="726544"/>
                </a:cubicBezTo>
                <a:cubicBezTo>
                  <a:pt x="1824943" y="476673"/>
                  <a:pt x="1779588" y="188015"/>
                  <a:pt x="1290381" y="17428"/>
                </a:cubicBezTo>
                <a:cubicBezTo>
                  <a:pt x="1048053" y="-57138"/>
                  <a:pt x="678873" y="116715"/>
                  <a:pt x="616254" y="364567"/>
                </a:cubicBezTo>
                <a:cubicBezTo>
                  <a:pt x="801129" y="403135"/>
                  <a:pt x="1029735" y="461579"/>
                  <a:pt x="1127147" y="794345"/>
                </a:cubicBezTo>
                <a:cubicBezTo>
                  <a:pt x="1070372" y="588809"/>
                  <a:pt x="907572" y="395952"/>
                  <a:pt x="609565" y="367791"/>
                </a:cubicBezTo>
                <a:cubicBezTo>
                  <a:pt x="363240" y="347581"/>
                  <a:pt x="99786" y="553680"/>
                  <a:pt x="26885" y="740674"/>
                </a:cubicBezTo>
                <a:cubicBezTo>
                  <a:pt x="-86365" y="1122891"/>
                  <a:pt x="162167" y="1524982"/>
                  <a:pt x="696948" y="1517583"/>
                </a:cubicBezTo>
                <a:close/>
              </a:path>
            </a:pathLst>
          </a:custGeom>
          <a:noFill/>
          <a:ln w="50800">
            <a:solidFill>
              <a:schemeClr val="tx1">
                <a:lumMod val="75000"/>
                <a:lumOff val="25000"/>
                <a:alpha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5C4B7512-EF8D-419B-8BD9-BE236A10D0D9}"/>
              </a:ext>
            </a:extLst>
          </p:cNvPr>
          <p:cNvSpPr/>
          <p:nvPr/>
        </p:nvSpPr>
        <p:spPr>
          <a:xfrm rot="20400000">
            <a:off x="-249122" y="2794384"/>
            <a:ext cx="4408992" cy="645805"/>
          </a:xfrm>
          <a:custGeom>
            <a:avLst/>
            <a:gdLst>
              <a:gd name="connsiteX0" fmla="*/ 6762406 w 6762406"/>
              <a:gd name="connsiteY0" fmla="*/ 0 h 1396040"/>
              <a:gd name="connsiteX1" fmla="*/ 6762406 w 6762406"/>
              <a:gd name="connsiteY1" fmla="*/ 1396040 h 1396040"/>
              <a:gd name="connsiteX2" fmla="*/ 0 w 6762406"/>
              <a:gd name="connsiteY2" fmla="*/ 1396040 h 1396040"/>
              <a:gd name="connsiteX3" fmla="*/ 508117 w 6762406"/>
              <a:gd name="connsiteY3" fmla="*/ 1 h 1396040"/>
              <a:gd name="connsiteX0" fmla="*/ 6568324 w 6568324"/>
              <a:gd name="connsiteY0" fmla="*/ 0 h 1410321"/>
              <a:gd name="connsiteX1" fmla="*/ 6568324 w 6568324"/>
              <a:gd name="connsiteY1" fmla="*/ 1396040 h 1410321"/>
              <a:gd name="connsiteX2" fmla="*/ 0 w 6568324"/>
              <a:gd name="connsiteY2" fmla="*/ 1410322 h 1410321"/>
              <a:gd name="connsiteX3" fmla="*/ 314035 w 6568324"/>
              <a:gd name="connsiteY3" fmla="*/ 1 h 1410321"/>
              <a:gd name="connsiteX4" fmla="*/ 6568324 w 6568324"/>
              <a:gd name="connsiteY4" fmla="*/ 0 h 1410321"/>
              <a:gd name="connsiteX0" fmla="*/ 6613487 w 6613487"/>
              <a:gd name="connsiteY0" fmla="*/ 0 h 1408526"/>
              <a:gd name="connsiteX1" fmla="*/ 6613487 w 6613487"/>
              <a:gd name="connsiteY1" fmla="*/ 1396040 h 1408526"/>
              <a:gd name="connsiteX2" fmla="*/ 0 w 6613487"/>
              <a:gd name="connsiteY2" fmla="*/ 1408527 h 1408526"/>
              <a:gd name="connsiteX3" fmla="*/ 359198 w 6613487"/>
              <a:gd name="connsiteY3" fmla="*/ 1 h 1408526"/>
              <a:gd name="connsiteX4" fmla="*/ 6613487 w 6613487"/>
              <a:gd name="connsiteY4" fmla="*/ 0 h 14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13487" h="1408526">
                <a:moveTo>
                  <a:pt x="6613487" y="0"/>
                </a:moveTo>
                <a:lnTo>
                  <a:pt x="6613487" y="1396040"/>
                </a:lnTo>
                <a:lnTo>
                  <a:pt x="0" y="1408527"/>
                </a:lnTo>
                <a:lnTo>
                  <a:pt x="359198" y="1"/>
                </a:lnTo>
                <a:lnTo>
                  <a:pt x="661348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0C36A924-89AF-49E8-AB9F-D6E25C81F147}"/>
              </a:ext>
            </a:extLst>
          </p:cNvPr>
          <p:cNvSpPr/>
          <p:nvPr/>
        </p:nvSpPr>
        <p:spPr>
          <a:xfrm rot="20400000">
            <a:off x="-182357" y="5314769"/>
            <a:ext cx="8441278" cy="640080"/>
          </a:xfrm>
          <a:custGeom>
            <a:avLst/>
            <a:gdLst>
              <a:gd name="connsiteX0" fmla="*/ 12785260 w 12785260"/>
              <a:gd name="connsiteY0" fmla="*/ 0 h 1396040"/>
              <a:gd name="connsiteX1" fmla="*/ 12785260 w 12785260"/>
              <a:gd name="connsiteY1" fmla="*/ 1396040 h 1396040"/>
              <a:gd name="connsiteX2" fmla="*/ 2474427 w 12785260"/>
              <a:gd name="connsiteY2" fmla="*/ 1396040 h 1396040"/>
              <a:gd name="connsiteX3" fmla="*/ 0 w 12785260"/>
              <a:gd name="connsiteY3" fmla="*/ 495422 h 1396040"/>
              <a:gd name="connsiteX4" fmla="*/ 180319 w 12785260"/>
              <a:gd name="connsiteY4" fmla="*/ 1 h 1396040"/>
              <a:gd name="connsiteX0" fmla="*/ 12665613 w 12665613"/>
              <a:gd name="connsiteY0" fmla="*/ 0 h 1396040"/>
              <a:gd name="connsiteX1" fmla="*/ 12665613 w 12665613"/>
              <a:gd name="connsiteY1" fmla="*/ 1396040 h 1396040"/>
              <a:gd name="connsiteX2" fmla="*/ 2354780 w 12665613"/>
              <a:gd name="connsiteY2" fmla="*/ 1396040 h 1396040"/>
              <a:gd name="connsiteX3" fmla="*/ 0 w 12665613"/>
              <a:gd name="connsiteY3" fmla="*/ 381881 h 1396040"/>
              <a:gd name="connsiteX4" fmla="*/ 60672 w 12665613"/>
              <a:gd name="connsiteY4" fmla="*/ 1 h 1396040"/>
              <a:gd name="connsiteX5" fmla="*/ 12665613 w 12665613"/>
              <a:gd name="connsiteY5" fmla="*/ 0 h 1396040"/>
              <a:gd name="connsiteX0" fmla="*/ 12655840 w 12655841"/>
              <a:gd name="connsiteY0" fmla="*/ 0 h 1396040"/>
              <a:gd name="connsiteX1" fmla="*/ 12655840 w 12655841"/>
              <a:gd name="connsiteY1" fmla="*/ 1396040 h 1396040"/>
              <a:gd name="connsiteX2" fmla="*/ 2345007 w 12655841"/>
              <a:gd name="connsiteY2" fmla="*/ 1396040 h 1396040"/>
              <a:gd name="connsiteX3" fmla="*/ -1 w 12655841"/>
              <a:gd name="connsiteY3" fmla="*/ 342838 h 1396040"/>
              <a:gd name="connsiteX4" fmla="*/ 50899 w 12655841"/>
              <a:gd name="connsiteY4" fmla="*/ 1 h 1396040"/>
              <a:gd name="connsiteX5" fmla="*/ 12655840 w 12655841"/>
              <a:gd name="connsiteY5" fmla="*/ 0 h 1396040"/>
              <a:gd name="connsiteX0" fmla="*/ 12650954 w 12650954"/>
              <a:gd name="connsiteY0" fmla="*/ 0 h 1396040"/>
              <a:gd name="connsiteX1" fmla="*/ 12650954 w 12650954"/>
              <a:gd name="connsiteY1" fmla="*/ 1396040 h 1396040"/>
              <a:gd name="connsiteX2" fmla="*/ 2340121 w 12650954"/>
              <a:gd name="connsiteY2" fmla="*/ 1396040 h 1396040"/>
              <a:gd name="connsiteX3" fmla="*/ -1 w 12650954"/>
              <a:gd name="connsiteY3" fmla="*/ 323318 h 1396040"/>
              <a:gd name="connsiteX4" fmla="*/ 46013 w 12650954"/>
              <a:gd name="connsiteY4" fmla="*/ 1 h 1396040"/>
              <a:gd name="connsiteX5" fmla="*/ 12650954 w 12650954"/>
              <a:gd name="connsiteY5" fmla="*/ 0 h 1396040"/>
              <a:gd name="connsiteX0" fmla="*/ 12641183 w 12641183"/>
              <a:gd name="connsiteY0" fmla="*/ 0 h 1396040"/>
              <a:gd name="connsiteX1" fmla="*/ 12641183 w 12641183"/>
              <a:gd name="connsiteY1" fmla="*/ 1396040 h 1396040"/>
              <a:gd name="connsiteX2" fmla="*/ 2330350 w 12641183"/>
              <a:gd name="connsiteY2" fmla="*/ 1396040 h 1396040"/>
              <a:gd name="connsiteX3" fmla="*/ 0 w 12641183"/>
              <a:gd name="connsiteY3" fmla="*/ 284274 h 1396040"/>
              <a:gd name="connsiteX4" fmla="*/ 36242 w 12641183"/>
              <a:gd name="connsiteY4" fmla="*/ 1 h 1396040"/>
              <a:gd name="connsiteX5" fmla="*/ 12641183 w 12641183"/>
              <a:gd name="connsiteY5" fmla="*/ 0 h 1396040"/>
              <a:gd name="connsiteX0" fmla="*/ 12644836 w 12644836"/>
              <a:gd name="connsiteY0" fmla="*/ 0 h 1396040"/>
              <a:gd name="connsiteX1" fmla="*/ 12644836 w 12644836"/>
              <a:gd name="connsiteY1" fmla="*/ 1396040 h 1396040"/>
              <a:gd name="connsiteX2" fmla="*/ 2334003 w 12644836"/>
              <a:gd name="connsiteY2" fmla="*/ 1396040 h 1396040"/>
              <a:gd name="connsiteX3" fmla="*/ 0 w 12644836"/>
              <a:gd name="connsiteY3" fmla="*/ 238126 h 1396040"/>
              <a:gd name="connsiteX4" fmla="*/ 39895 w 12644836"/>
              <a:gd name="connsiteY4" fmla="*/ 1 h 1396040"/>
              <a:gd name="connsiteX5" fmla="*/ 12644836 w 12644836"/>
              <a:gd name="connsiteY5" fmla="*/ 0 h 1396040"/>
              <a:gd name="connsiteX0" fmla="*/ 12671689 w 12671689"/>
              <a:gd name="connsiteY0" fmla="*/ 0 h 1396040"/>
              <a:gd name="connsiteX1" fmla="*/ 12671689 w 12671689"/>
              <a:gd name="connsiteY1" fmla="*/ 1396040 h 1396040"/>
              <a:gd name="connsiteX2" fmla="*/ 2360856 w 12671689"/>
              <a:gd name="connsiteY2" fmla="*/ 1396040 h 1396040"/>
              <a:gd name="connsiteX3" fmla="*/ 0 w 12671689"/>
              <a:gd name="connsiteY3" fmla="*/ 223916 h 1396040"/>
              <a:gd name="connsiteX4" fmla="*/ 66748 w 12671689"/>
              <a:gd name="connsiteY4" fmla="*/ 1 h 1396040"/>
              <a:gd name="connsiteX5" fmla="*/ 12671689 w 12671689"/>
              <a:gd name="connsiteY5" fmla="*/ 0 h 1396040"/>
              <a:gd name="connsiteX0" fmla="*/ 12661916 w 12661916"/>
              <a:gd name="connsiteY0" fmla="*/ 0 h 1396040"/>
              <a:gd name="connsiteX1" fmla="*/ 12661916 w 12661916"/>
              <a:gd name="connsiteY1" fmla="*/ 1396040 h 1396040"/>
              <a:gd name="connsiteX2" fmla="*/ 2351083 w 12661916"/>
              <a:gd name="connsiteY2" fmla="*/ 1396040 h 1396040"/>
              <a:gd name="connsiteX3" fmla="*/ -1 w 12661916"/>
              <a:gd name="connsiteY3" fmla="*/ 184873 h 1396040"/>
              <a:gd name="connsiteX4" fmla="*/ 56975 w 12661916"/>
              <a:gd name="connsiteY4" fmla="*/ 1 h 1396040"/>
              <a:gd name="connsiteX5" fmla="*/ 12661916 w 12661916"/>
              <a:gd name="connsiteY5" fmla="*/ 0 h 1396040"/>
              <a:gd name="connsiteX0" fmla="*/ 12661918 w 12661918"/>
              <a:gd name="connsiteY0" fmla="*/ 0 h 1396040"/>
              <a:gd name="connsiteX1" fmla="*/ 12661918 w 12661918"/>
              <a:gd name="connsiteY1" fmla="*/ 1396040 h 1396040"/>
              <a:gd name="connsiteX2" fmla="*/ 2305920 w 12661918"/>
              <a:gd name="connsiteY2" fmla="*/ 1394245 h 1396040"/>
              <a:gd name="connsiteX3" fmla="*/ 1 w 12661918"/>
              <a:gd name="connsiteY3" fmla="*/ 184873 h 1396040"/>
              <a:gd name="connsiteX4" fmla="*/ 56977 w 12661918"/>
              <a:gd name="connsiteY4" fmla="*/ 1 h 1396040"/>
              <a:gd name="connsiteX5" fmla="*/ 12661918 w 12661918"/>
              <a:gd name="connsiteY5" fmla="*/ 0 h 139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61918" h="1396040">
                <a:moveTo>
                  <a:pt x="12661918" y="0"/>
                </a:moveTo>
                <a:lnTo>
                  <a:pt x="12661918" y="1396040"/>
                </a:lnTo>
                <a:lnTo>
                  <a:pt x="2305920" y="1394245"/>
                </a:lnTo>
                <a:lnTo>
                  <a:pt x="1" y="184873"/>
                </a:lnTo>
                <a:lnTo>
                  <a:pt x="56977" y="1"/>
                </a:lnTo>
                <a:lnTo>
                  <a:pt x="1266191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119C06F7-C281-4D24-A94C-77D8570518A2}"/>
              </a:ext>
            </a:extLst>
          </p:cNvPr>
          <p:cNvSpPr/>
          <p:nvPr/>
        </p:nvSpPr>
        <p:spPr>
          <a:xfrm rot="20400000">
            <a:off x="-387612" y="3667348"/>
            <a:ext cx="8900339" cy="663706"/>
          </a:xfrm>
          <a:custGeom>
            <a:avLst/>
            <a:gdLst>
              <a:gd name="connsiteX0" fmla="*/ 14240466 w 14240466"/>
              <a:gd name="connsiteY0" fmla="*/ 0 h 1396040"/>
              <a:gd name="connsiteX1" fmla="*/ 14240466 w 14240466"/>
              <a:gd name="connsiteY1" fmla="*/ 1396040 h 1396040"/>
              <a:gd name="connsiteX2" fmla="*/ 0 w 14240466"/>
              <a:gd name="connsiteY2" fmla="*/ 1396040 h 1396040"/>
              <a:gd name="connsiteX3" fmla="*/ 508117 w 14240466"/>
              <a:gd name="connsiteY3" fmla="*/ 0 h 1396040"/>
              <a:gd name="connsiteX0" fmla="*/ 14114746 w 14114747"/>
              <a:gd name="connsiteY0" fmla="*/ 0 h 1440466"/>
              <a:gd name="connsiteX1" fmla="*/ 14114746 w 14114747"/>
              <a:gd name="connsiteY1" fmla="*/ 1396040 h 1440466"/>
              <a:gd name="connsiteX2" fmla="*/ 0 w 14114747"/>
              <a:gd name="connsiteY2" fmla="*/ 1440466 h 1440466"/>
              <a:gd name="connsiteX3" fmla="*/ 382397 w 14114747"/>
              <a:gd name="connsiteY3" fmla="*/ 0 h 1440466"/>
              <a:gd name="connsiteX4" fmla="*/ 14114746 w 14114747"/>
              <a:gd name="connsiteY4" fmla="*/ 0 h 1440466"/>
              <a:gd name="connsiteX0" fmla="*/ 14101319 w 14101319"/>
              <a:gd name="connsiteY0" fmla="*/ 0 h 1447570"/>
              <a:gd name="connsiteX1" fmla="*/ 14101319 w 14101319"/>
              <a:gd name="connsiteY1" fmla="*/ 1396040 h 1447570"/>
              <a:gd name="connsiteX2" fmla="*/ 0 w 14101319"/>
              <a:gd name="connsiteY2" fmla="*/ 1447570 h 1447570"/>
              <a:gd name="connsiteX3" fmla="*/ 368970 w 14101319"/>
              <a:gd name="connsiteY3" fmla="*/ 0 h 1447570"/>
              <a:gd name="connsiteX4" fmla="*/ 14101319 w 14101319"/>
              <a:gd name="connsiteY4" fmla="*/ 0 h 1447570"/>
              <a:gd name="connsiteX0" fmla="*/ 14101319 w 14101319"/>
              <a:gd name="connsiteY0" fmla="*/ 0 h 1447570"/>
              <a:gd name="connsiteX1" fmla="*/ 14101319 w 14101319"/>
              <a:gd name="connsiteY1" fmla="*/ 1396040 h 1447570"/>
              <a:gd name="connsiteX2" fmla="*/ 0 w 14101319"/>
              <a:gd name="connsiteY2" fmla="*/ 1447570 h 1447570"/>
              <a:gd name="connsiteX3" fmla="*/ 398732 w 14101319"/>
              <a:gd name="connsiteY3" fmla="*/ 14209 h 1447570"/>
              <a:gd name="connsiteX4" fmla="*/ 14101319 w 14101319"/>
              <a:gd name="connsiteY4" fmla="*/ 0 h 1447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01319" h="1447570">
                <a:moveTo>
                  <a:pt x="14101319" y="0"/>
                </a:moveTo>
                <a:lnTo>
                  <a:pt x="14101319" y="1396040"/>
                </a:lnTo>
                <a:lnTo>
                  <a:pt x="0" y="1447570"/>
                </a:lnTo>
                <a:lnTo>
                  <a:pt x="398732" y="14209"/>
                </a:lnTo>
                <a:lnTo>
                  <a:pt x="14101319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54F519CA-0152-4516-A1C9-594C64578EB8}"/>
              </a:ext>
            </a:extLst>
          </p:cNvPr>
          <p:cNvSpPr/>
          <p:nvPr/>
        </p:nvSpPr>
        <p:spPr>
          <a:xfrm rot="20400000">
            <a:off x="4156445" y="5688853"/>
            <a:ext cx="6718779" cy="643931"/>
          </a:xfrm>
          <a:custGeom>
            <a:avLst/>
            <a:gdLst>
              <a:gd name="connsiteX0" fmla="*/ 11190195 w 11190195"/>
              <a:gd name="connsiteY0" fmla="*/ 0 h 1396040"/>
              <a:gd name="connsiteX1" fmla="*/ 11190195 w 11190195"/>
              <a:gd name="connsiteY1" fmla="*/ 1396040 h 1396040"/>
              <a:gd name="connsiteX2" fmla="*/ 3835587 w 11190195"/>
              <a:gd name="connsiteY2" fmla="*/ 1396040 h 1396040"/>
              <a:gd name="connsiteX3" fmla="*/ 0 w 11190195"/>
              <a:gd name="connsiteY3" fmla="*/ 0 h 1396040"/>
              <a:gd name="connsiteX0" fmla="*/ 10078168 w 10078169"/>
              <a:gd name="connsiteY0" fmla="*/ 8399 h 1404439"/>
              <a:gd name="connsiteX1" fmla="*/ 10078168 w 10078169"/>
              <a:gd name="connsiteY1" fmla="*/ 1404439 h 1404439"/>
              <a:gd name="connsiteX2" fmla="*/ 2723560 w 10078169"/>
              <a:gd name="connsiteY2" fmla="*/ 1404439 h 1404439"/>
              <a:gd name="connsiteX3" fmla="*/ -1 w 10078169"/>
              <a:gd name="connsiteY3" fmla="*/ -1 h 1404439"/>
              <a:gd name="connsiteX4" fmla="*/ 10078168 w 10078169"/>
              <a:gd name="connsiteY4" fmla="*/ 8399 h 1404439"/>
              <a:gd name="connsiteX0" fmla="*/ 10078170 w 10078169"/>
              <a:gd name="connsiteY0" fmla="*/ 8399 h 1404439"/>
              <a:gd name="connsiteX1" fmla="*/ 10078170 w 10078169"/>
              <a:gd name="connsiteY1" fmla="*/ 1404439 h 1404439"/>
              <a:gd name="connsiteX2" fmla="*/ 2651548 w 10078169"/>
              <a:gd name="connsiteY2" fmla="*/ 1388436 h 1404439"/>
              <a:gd name="connsiteX3" fmla="*/ 1 w 10078169"/>
              <a:gd name="connsiteY3" fmla="*/ -1 h 1404439"/>
              <a:gd name="connsiteX4" fmla="*/ 10078170 w 10078169"/>
              <a:gd name="connsiteY4" fmla="*/ 8399 h 1404439"/>
              <a:gd name="connsiteX0" fmla="*/ 10078168 w 10078169"/>
              <a:gd name="connsiteY0" fmla="*/ 8399 h 1404439"/>
              <a:gd name="connsiteX1" fmla="*/ 10078168 w 10078169"/>
              <a:gd name="connsiteY1" fmla="*/ 1404439 h 1404439"/>
              <a:gd name="connsiteX2" fmla="*/ 2651546 w 10078169"/>
              <a:gd name="connsiteY2" fmla="*/ 1388436 h 1404439"/>
              <a:gd name="connsiteX3" fmla="*/ -1 w 10078169"/>
              <a:gd name="connsiteY3" fmla="*/ -1 h 1404439"/>
              <a:gd name="connsiteX4" fmla="*/ 10078168 w 10078169"/>
              <a:gd name="connsiteY4" fmla="*/ 8399 h 140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8169" h="1404439">
                <a:moveTo>
                  <a:pt x="10078168" y="8399"/>
                </a:moveTo>
                <a:lnTo>
                  <a:pt x="10078168" y="1404439"/>
                </a:lnTo>
                <a:lnTo>
                  <a:pt x="2651546" y="1388436"/>
                </a:lnTo>
                <a:lnTo>
                  <a:pt x="-1" y="-1"/>
                </a:lnTo>
                <a:lnTo>
                  <a:pt x="10078168" y="839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24A3DC-9C6F-490C-8D43-1DCB50EA0F86}"/>
              </a:ext>
            </a:extLst>
          </p:cNvPr>
          <p:cNvGrpSpPr/>
          <p:nvPr/>
        </p:nvGrpSpPr>
        <p:grpSpPr>
          <a:xfrm rot="20275744" flipH="1">
            <a:off x="7708150" y="1527019"/>
            <a:ext cx="1256602" cy="1424069"/>
            <a:chOff x="5365048" y="479821"/>
            <a:chExt cx="8036930" cy="9108010"/>
          </a:xfrm>
          <a:solidFill>
            <a:schemeClr val="bg1"/>
          </a:solidFill>
          <a:effectLst/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18FAC41-701E-4DF6-B9DB-EB6CDA37C4B1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5AC0919-A6CB-45D5-A2E3-655F5BECF02D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grpFill/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FF51A6-1E76-4E5A-A8A8-2650BF77A2C7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grpFill/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BAA29CF-A03D-4071-9B94-2B86262C8BB2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grpFill/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2756302-ED1C-470D-9C6B-5995DCE79B6B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grpFill/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681008B-9ABC-4047-A57E-F231D259158E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grpFill/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F7C5571-0C9A-4FFE-9A98-C6B807A43610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grpFill/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929E63B-1CBC-46B3-B02C-9151D1FBAF5A}"/>
              </a:ext>
            </a:extLst>
          </p:cNvPr>
          <p:cNvGrpSpPr/>
          <p:nvPr/>
        </p:nvGrpSpPr>
        <p:grpSpPr>
          <a:xfrm rot="20275744" flipH="1">
            <a:off x="3478308" y="1434755"/>
            <a:ext cx="1256602" cy="1424069"/>
            <a:chOff x="5365048" y="479821"/>
            <a:chExt cx="8036930" cy="9108010"/>
          </a:xfrm>
          <a:effectLst/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807A31B-FC58-4B60-884C-9E66FC2B1B21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1B48938-611C-49BD-922C-72C1AEFFBC31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20E2643A-4FBF-4205-B041-6EB47E2C6ECA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201549F-3113-4E87-ADDC-C3228A2F3E9E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BD3642F-1CC5-425F-BB7D-A804F9161487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1B74E68-3EC6-4B9A-8C83-38380846F828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4C7D52FB-0523-448D-82AE-6FFED831143B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BBF9B8D-6B3C-4FF5-83C5-D3CCF82F89FD}"/>
              </a:ext>
            </a:extLst>
          </p:cNvPr>
          <p:cNvGrpSpPr/>
          <p:nvPr/>
        </p:nvGrpSpPr>
        <p:grpSpPr>
          <a:xfrm rot="20275744" flipH="1">
            <a:off x="7471343" y="3267928"/>
            <a:ext cx="1256602" cy="1424069"/>
            <a:chOff x="5365048" y="479821"/>
            <a:chExt cx="8036930" cy="9108010"/>
          </a:xfrm>
          <a:effectLst/>
        </p:grpSpPr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43E2F62D-9BA7-446E-8F70-E801ED57AC02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15C951B-BD97-409A-810A-7D1AEDD5C567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173AB4C-2E30-4E2B-9669-177A8D985512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984D231-8462-4786-B6DA-266BCDAE6C73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30F7E03-69E9-4C19-A20E-B164F3289551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475C07C-702D-4C31-A275-B26C58381D34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DF215B46-DAD6-4094-8983-E89C423E4D12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A0852C1-D8F2-4720-ADC3-C6DA72A31ABA}"/>
              </a:ext>
            </a:extLst>
          </p:cNvPr>
          <p:cNvGrpSpPr/>
          <p:nvPr/>
        </p:nvGrpSpPr>
        <p:grpSpPr>
          <a:xfrm rot="20275744" flipH="1">
            <a:off x="10138134" y="3929087"/>
            <a:ext cx="1256602" cy="1424069"/>
            <a:chOff x="5365048" y="479821"/>
            <a:chExt cx="8036930" cy="9108010"/>
          </a:xfrm>
          <a:effectLst/>
        </p:grpSpPr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A13EA553-45A0-4FE7-B295-3871E957CEA6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661EB505-5EC9-4D51-A984-1AD515B96E8E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F2E968B-A78F-4380-BA3D-F77C39EF2F2C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3EC7A939-1E59-4903-A240-14AC0844C506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356104A-AA5A-43E1-8314-1252F66431D3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666BAC9E-EC3A-4B27-9AD8-CC6C04A408D5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C9B808B-A001-497F-B4F4-63AD834FF406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8457E393-9A56-42D7-A8EB-EC84C3C528D0}"/>
              </a:ext>
            </a:extLst>
          </p:cNvPr>
          <p:cNvSpPr txBox="1"/>
          <p:nvPr/>
        </p:nvSpPr>
        <p:spPr>
          <a:xfrm rot="20399101">
            <a:off x="596627" y="2771595"/>
            <a:ext cx="3579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Nâng cao kĩ năng xử lý code</a:t>
            </a:r>
            <a:endParaRPr lang="en-US" altLang="ko-KR" sz="1600" b="1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BCFBFA0-506E-4DB7-B6E7-5AA984EDA506}"/>
              </a:ext>
            </a:extLst>
          </p:cNvPr>
          <p:cNvSpPr txBox="1"/>
          <p:nvPr/>
        </p:nvSpPr>
        <p:spPr>
          <a:xfrm rot="20399101">
            <a:off x="4739210" y="3015043"/>
            <a:ext cx="3052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Sửa chửa giao diện </a:t>
            </a:r>
            <a:endParaRPr lang="en-US" altLang="ko-KR" sz="1600" b="1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40AF892-AE21-478F-82BB-ED31D51CAF14}"/>
              </a:ext>
            </a:extLst>
          </p:cNvPr>
          <p:cNvSpPr txBox="1"/>
          <p:nvPr/>
        </p:nvSpPr>
        <p:spPr>
          <a:xfrm rot="20399101">
            <a:off x="3880888" y="4735809"/>
            <a:ext cx="4274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Bổ sung những tính năng còn thiếu</a:t>
            </a:r>
            <a:endParaRPr lang="en-US" altLang="ko-KR" sz="1600" b="1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89DF04F-8905-471C-B929-85BACD7C9D0C}"/>
              </a:ext>
            </a:extLst>
          </p:cNvPr>
          <p:cNvSpPr txBox="1"/>
          <p:nvPr/>
        </p:nvSpPr>
        <p:spPr>
          <a:xfrm rot="20399101">
            <a:off x="7592729" y="5084297"/>
            <a:ext cx="3235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Sửa </a:t>
            </a:r>
            <a:r>
              <a:rPr lang="en-US" altLang="ko-KR" sz="1600" b="1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chữa </a:t>
            </a:r>
            <a:r>
              <a:rPr lang="en-US" altLang="ko-KR" sz="1600" b="1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giúp ổn định phần mềm hơn</a:t>
            </a:r>
            <a:endParaRPr lang="en-US" altLang="ko-KR" sz="1600" b="1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176" name="Freeform 13">
            <a:extLst>
              <a:ext uri="{FF2B5EF4-FFF2-40B4-BE49-F238E27FC236}">
                <a16:creationId xmlns:a16="http://schemas.microsoft.com/office/drawing/2014/main" id="{465DD719-5AC3-4DD1-9A9C-F926B4CE8029}"/>
              </a:ext>
            </a:extLst>
          </p:cNvPr>
          <p:cNvSpPr>
            <a:spLocks noChangeAspect="1"/>
          </p:cNvSpPr>
          <p:nvPr/>
        </p:nvSpPr>
        <p:spPr>
          <a:xfrm flipH="1">
            <a:off x="5306440" y="1674994"/>
            <a:ext cx="1242669" cy="669529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7" name="Freeform 19">
            <a:extLst>
              <a:ext uri="{FF2B5EF4-FFF2-40B4-BE49-F238E27FC236}">
                <a16:creationId xmlns:a16="http://schemas.microsoft.com/office/drawing/2014/main" id="{346295F9-5B04-4725-83A8-904603566AF9}"/>
              </a:ext>
            </a:extLst>
          </p:cNvPr>
          <p:cNvSpPr>
            <a:spLocks noChangeAspect="1"/>
          </p:cNvSpPr>
          <p:nvPr/>
        </p:nvSpPr>
        <p:spPr>
          <a:xfrm flipH="1">
            <a:off x="406205" y="1100269"/>
            <a:ext cx="1008262" cy="543235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8" name="Freeform 11">
            <a:extLst>
              <a:ext uri="{FF2B5EF4-FFF2-40B4-BE49-F238E27FC236}">
                <a16:creationId xmlns:a16="http://schemas.microsoft.com/office/drawing/2014/main" id="{05E51986-54D9-43ED-91BB-C39F37EAE69B}"/>
              </a:ext>
            </a:extLst>
          </p:cNvPr>
          <p:cNvSpPr/>
          <p:nvPr/>
        </p:nvSpPr>
        <p:spPr>
          <a:xfrm>
            <a:off x="10359992" y="1198386"/>
            <a:ext cx="1242669" cy="757017"/>
          </a:xfrm>
          <a:custGeom>
            <a:avLst/>
            <a:gdLst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52425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78853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78853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39911 h 1539911"/>
              <a:gd name="connsiteX1" fmla="*/ 1952625 w 2305050"/>
              <a:gd name="connsiteY1" fmla="*/ 1473236 h 1539911"/>
              <a:gd name="connsiteX2" fmla="*/ 2305050 w 2305050"/>
              <a:gd name="connsiteY2" fmla="*/ 844586 h 1539911"/>
              <a:gd name="connsiteX3" fmla="*/ 1762125 w 2305050"/>
              <a:gd name="connsiteY3" fmla="*/ 854111 h 1539911"/>
              <a:gd name="connsiteX4" fmla="*/ 2047875 w 2305050"/>
              <a:gd name="connsiteY4" fmla="*/ 377861 h 1539911"/>
              <a:gd name="connsiteX5" fmla="*/ 1581150 w 2305050"/>
              <a:gd name="connsiteY5" fmla="*/ 358811 h 1539911"/>
              <a:gd name="connsiteX6" fmla="*/ 1495425 w 2305050"/>
              <a:gd name="connsiteY6" fmla="*/ 987461 h 1539911"/>
              <a:gd name="connsiteX7" fmla="*/ 1195910 w 2305050"/>
              <a:gd name="connsiteY7" fmla="*/ 0 h 1539911"/>
              <a:gd name="connsiteX8" fmla="*/ 542925 w 2305050"/>
              <a:gd name="connsiteY8" fmla="*/ 347139 h 1539911"/>
              <a:gd name="connsiteX9" fmla="*/ 1028700 w 2305050"/>
              <a:gd name="connsiteY9" fmla="*/ 892211 h 1539911"/>
              <a:gd name="connsiteX10" fmla="*/ 0 w 2305050"/>
              <a:gd name="connsiteY10" fmla="*/ 663611 h 1539911"/>
              <a:gd name="connsiteX11" fmla="*/ 590550 w 2305050"/>
              <a:gd name="connsiteY11" fmla="*/ 1539911 h 1539911"/>
              <a:gd name="connsiteX0" fmla="*/ 590550 w 2305050"/>
              <a:gd name="connsiteY0" fmla="*/ 1565699 h 1565699"/>
              <a:gd name="connsiteX1" fmla="*/ 1952625 w 2305050"/>
              <a:gd name="connsiteY1" fmla="*/ 1499024 h 1565699"/>
              <a:gd name="connsiteX2" fmla="*/ 2305050 w 2305050"/>
              <a:gd name="connsiteY2" fmla="*/ 870374 h 1565699"/>
              <a:gd name="connsiteX3" fmla="*/ 1762125 w 2305050"/>
              <a:gd name="connsiteY3" fmla="*/ 879899 h 1565699"/>
              <a:gd name="connsiteX4" fmla="*/ 2047875 w 2305050"/>
              <a:gd name="connsiteY4" fmla="*/ 403649 h 1565699"/>
              <a:gd name="connsiteX5" fmla="*/ 1581150 w 2305050"/>
              <a:gd name="connsiteY5" fmla="*/ 384599 h 1565699"/>
              <a:gd name="connsiteX6" fmla="*/ 1495425 w 2305050"/>
              <a:gd name="connsiteY6" fmla="*/ 1013249 h 1565699"/>
              <a:gd name="connsiteX7" fmla="*/ 1195910 w 2305050"/>
              <a:gd name="connsiteY7" fmla="*/ 25788 h 1565699"/>
              <a:gd name="connsiteX8" fmla="*/ 542925 w 2305050"/>
              <a:gd name="connsiteY8" fmla="*/ 372927 h 1565699"/>
              <a:gd name="connsiteX9" fmla="*/ 1028700 w 2305050"/>
              <a:gd name="connsiteY9" fmla="*/ 917999 h 1565699"/>
              <a:gd name="connsiteX10" fmla="*/ 0 w 2305050"/>
              <a:gd name="connsiteY10" fmla="*/ 689399 h 1565699"/>
              <a:gd name="connsiteX11" fmla="*/ 590550 w 2305050"/>
              <a:gd name="connsiteY11" fmla="*/ 1565699 h 1565699"/>
              <a:gd name="connsiteX0" fmla="*/ 590550 w 2305050"/>
              <a:gd name="connsiteY0" fmla="*/ 1565699 h 1565699"/>
              <a:gd name="connsiteX1" fmla="*/ 1952625 w 2305050"/>
              <a:gd name="connsiteY1" fmla="*/ 1499024 h 1565699"/>
              <a:gd name="connsiteX2" fmla="*/ 2305050 w 2305050"/>
              <a:gd name="connsiteY2" fmla="*/ 870374 h 1565699"/>
              <a:gd name="connsiteX3" fmla="*/ 1762125 w 2305050"/>
              <a:gd name="connsiteY3" fmla="*/ 879899 h 1565699"/>
              <a:gd name="connsiteX4" fmla="*/ 2047875 w 2305050"/>
              <a:gd name="connsiteY4" fmla="*/ 403649 h 1565699"/>
              <a:gd name="connsiteX5" fmla="*/ 1581150 w 2305050"/>
              <a:gd name="connsiteY5" fmla="*/ 384599 h 1565699"/>
              <a:gd name="connsiteX6" fmla="*/ 1495425 w 2305050"/>
              <a:gd name="connsiteY6" fmla="*/ 1013249 h 1565699"/>
              <a:gd name="connsiteX7" fmla="*/ 1195910 w 2305050"/>
              <a:gd name="connsiteY7" fmla="*/ 25788 h 1565699"/>
              <a:gd name="connsiteX8" fmla="*/ 521783 w 2305050"/>
              <a:gd name="connsiteY8" fmla="*/ 372927 h 1565699"/>
              <a:gd name="connsiteX9" fmla="*/ 1028700 w 2305050"/>
              <a:gd name="connsiteY9" fmla="*/ 917999 h 1565699"/>
              <a:gd name="connsiteX10" fmla="*/ 0 w 2305050"/>
              <a:gd name="connsiteY10" fmla="*/ 689399 h 1565699"/>
              <a:gd name="connsiteX11" fmla="*/ 590550 w 2305050"/>
              <a:gd name="connsiteY11" fmla="*/ 1565699 h 1565699"/>
              <a:gd name="connsiteX0" fmla="*/ 590550 w 2305050"/>
              <a:gd name="connsiteY0" fmla="*/ 1556076 h 1556076"/>
              <a:gd name="connsiteX1" fmla="*/ 1952625 w 2305050"/>
              <a:gd name="connsiteY1" fmla="*/ 1489401 h 1556076"/>
              <a:gd name="connsiteX2" fmla="*/ 2305050 w 2305050"/>
              <a:gd name="connsiteY2" fmla="*/ 860751 h 1556076"/>
              <a:gd name="connsiteX3" fmla="*/ 1762125 w 2305050"/>
              <a:gd name="connsiteY3" fmla="*/ 870276 h 1556076"/>
              <a:gd name="connsiteX4" fmla="*/ 2047875 w 2305050"/>
              <a:gd name="connsiteY4" fmla="*/ 394026 h 1556076"/>
              <a:gd name="connsiteX5" fmla="*/ 1581150 w 2305050"/>
              <a:gd name="connsiteY5" fmla="*/ 374976 h 1556076"/>
              <a:gd name="connsiteX6" fmla="*/ 1495425 w 2305050"/>
              <a:gd name="connsiteY6" fmla="*/ 1003626 h 1556076"/>
              <a:gd name="connsiteX7" fmla="*/ 1195910 w 2305050"/>
              <a:gd name="connsiteY7" fmla="*/ 16165 h 1556076"/>
              <a:gd name="connsiteX8" fmla="*/ 521783 w 2305050"/>
              <a:gd name="connsiteY8" fmla="*/ 363304 h 1556076"/>
              <a:gd name="connsiteX9" fmla="*/ 1028700 w 2305050"/>
              <a:gd name="connsiteY9" fmla="*/ 908376 h 1556076"/>
              <a:gd name="connsiteX10" fmla="*/ 0 w 2305050"/>
              <a:gd name="connsiteY10" fmla="*/ 679776 h 1556076"/>
              <a:gd name="connsiteX11" fmla="*/ 590550 w 2305050"/>
              <a:gd name="connsiteY11" fmla="*/ 1556076 h 1556076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495425 w 2305050"/>
              <a:gd name="connsiteY6" fmla="*/ 1004889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88539"/>
              <a:gd name="connsiteY0" fmla="*/ 1557339 h 1557339"/>
              <a:gd name="connsiteX1" fmla="*/ 1952625 w 2388539"/>
              <a:gd name="connsiteY1" fmla="*/ 1490664 h 1557339"/>
              <a:gd name="connsiteX2" fmla="*/ 2388539 w 2388539"/>
              <a:gd name="connsiteY2" fmla="*/ 1017065 h 1557339"/>
              <a:gd name="connsiteX3" fmla="*/ 1846694 w 2388539"/>
              <a:gd name="connsiteY3" fmla="*/ 818683 h 1557339"/>
              <a:gd name="connsiteX4" fmla="*/ 2144446 w 2388539"/>
              <a:gd name="connsiteY4" fmla="*/ 775628 h 1557339"/>
              <a:gd name="connsiteX5" fmla="*/ 2047875 w 2388539"/>
              <a:gd name="connsiteY5" fmla="*/ 395289 h 1557339"/>
              <a:gd name="connsiteX6" fmla="*/ 1597007 w 2388539"/>
              <a:gd name="connsiteY6" fmla="*/ 370953 h 1557339"/>
              <a:gd name="connsiteX7" fmla="*/ 1537710 w 2388539"/>
              <a:gd name="connsiteY7" fmla="*/ 878035 h 1557339"/>
              <a:gd name="connsiteX8" fmla="*/ 1195910 w 2388539"/>
              <a:gd name="connsiteY8" fmla="*/ 17428 h 1557339"/>
              <a:gd name="connsiteX9" fmla="*/ 521783 w 2388539"/>
              <a:gd name="connsiteY9" fmla="*/ 364567 h 1557339"/>
              <a:gd name="connsiteX10" fmla="*/ 1028700 w 2388539"/>
              <a:gd name="connsiteY10" fmla="*/ 909639 h 1557339"/>
              <a:gd name="connsiteX11" fmla="*/ 0 w 2388539"/>
              <a:gd name="connsiteY11" fmla="*/ 681039 h 1557339"/>
              <a:gd name="connsiteX12" fmla="*/ 590550 w 2388539"/>
              <a:gd name="connsiteY12" fmla="*/ 1557339 h 1557339"/>
              <a:gd name="connsiteX0" fmla="*/ 590550 w 2388539"/>
              <a:gd name="connsiteY0" fmla="*/ 1557339 h 1557339"/>
              <a:gd name="connsiteX1" fmla="*/ 1952625 w 2388539"/>
              <a:gd name="connsiteY1" fmla="*/ 1490664 h 1557339"/>
              <a:gd name="connsiteX2" fmla="*/ 2388539 w 2388539"/>
              <a:gd name="connsiteY2" fmla="*/ 1017065 h 1557339"/>
              <a:gd name="connsiteX3" fmla="*/ 1846694 w 2388539"/>
              <a:gd name="connsiteY3" fmla="*/ 818683 h 1557339"/>
              <a:gd name="connsiteX4" fmla="*/ 2144446 w 2388539"/>
              <a:gd name="connsiteY4" fmla="*/ 775628 h 1557339"/>
              <a:gd name="connsiteX5" fmla="*/ 2047875 w 2388539"/>
              <a:gd name="connsiteY5" fmla="*/ 395289 h 1557339"/>
              <a:gd name="connsiteX6" fmla="*/ 1597007 w 2388539"/>
              <a:gd name="connsiteY6" fmla="*/ 370953 h 1557339"/>
              <a:gd name="connsiteX7" fmla="*/ 1537710 w 2388539"/>
              <a:gd name="connsiteY7" fmla="*/ 878035 h 1557339"/>
              <a:gd name="connsiteX8" fmla="*/ 1195910 w 2388539"/>
              <a:gd name="connsiteY8" fmla="*/ 17428 h 1557339"/>
              <a:gd name="connsiteX9" fmla="*/ 521783 w 2388539"/>
              <a:gd name="connsiteY9" fmla="*/ 364567 h 1557339"/>
              <a:gd name="connsiteX10" fmla="*/ 1028700 w 2388539"/>
              <a:gd name="connsiteY10" fmla="*/ 909639 h 1557339"/>
              <a:gd name="connsiteX11" fmla="*/ 0 w 2388539"/>
              <a:gd name="connsiteY11" fmla="*/ 681039 h 1557339"/>
              <a:gd name="connsiteX12" fmla="*/ 590550 w 2388539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822"/>
              <a:gd name="connsiteY0" fmla="*/ 1557339 h 1557339"/>
              <a:gd name="connsiteX1" fmla="*/ 1960576 w 2389822"/>
              <a:gd name="connsiteY1" fmla="*/ 1510542 h 1557339"/>
              <a:gd name="connsiteX2" fmla="*/ 2384564 w 2389822"/>
              <a:gd name="connsiteY2" fmla="*/ 1040919 h 1557339"/>
              <a:gd name="connsiteX3" fmla="*/ 1846694 w 2389822"/>
              <a:gd name="connsiteY3" fmla="*/ 818683 h 1557339"/>
              <a:gd name="connsiteX4" fmla="*/ 2144446 w 2389822"/>
              <a:gd name="connsiteY4" fmla="*/ 775628 h 1557339"/>
              <a:gd name="connsiteX5" fmla="*/ 2047875 w 2389822"/>
              <a:gd name="connsiteY5" fmla="*/ 395289 h 1557339"/>
              <a:gd name="connsiteX6" fmla="*/ 1597007 w 2389822"/>
              <a:gd name="connsiteY6" fmla="*/ 370953 h 1557339"/>
              <a:gd name="connsiteX7" fmla="*/ 1537710 w 2389822"/>
              <a:gd name="connsiteY7" fmla="*/ 878035 h 1557339"/>
              <a:gd name="connsiteX8" fmla="*/ 1195910 w 2389822"/>
              <a:gd name="connsiteY8" fmla="*/ 17428 h 1557339"/>
              <a:gd name="connsiteX9" fmla="*/ 521783 w 2389822"/>
              <a:gd name="connsiteY9" fmla="*/ 364567 h 1557339"/>
              <a:gd name="connsiteX10" fmla="*/ 1028700 w 2389822"/>
              <a:gd name="connsiteY10" fmla="*/ 909639 h 1557339"/>
              <a:gd name="connsiteX11" fmla="*/ 0 w 2389822"/>
              <a:gd name="connsiteY11" fmla="*/ 681039 h 1557339"/>
              <a:gd name="connsiteX12" fmla="*/ 590550 w 2389822"/>
              <a:gd name="connsiteY12" fmla="*/ 1557339 h 1557339"/>
              <a:gd name="connsiteX0" fmla="*/ 590550 w 2396855"/>
              <a:gd name="connsiteY0" fmla="*/ 1557339 h 1557339"/>
              <a:gd name="connsiteX1" fmla="*/ 1960576 w 2396855"/>
              <a:gd name="connsiteY1" fmla="*/ 1510542 h 1557339"/>
              <a:gd name="connsiteX2" fmla="*/ 2384564 w 2396855"/>
              <a:gd name="connsiteY2" fmla="*/ 1040919 h 1557339"/>
              <a:gd name="connsiteX3" fmla="*/ 1846694 w 2396855"/>
              <a:gd name="connsiteY3" fmla="*/ 818683 h 1557339"/>
              <a:gd name="connsiteX4" fmla="*/ 2144446 w 2396855"/>
              <a:gd name="connsiteY4" fmla="*/ 775628 h 1557339"/>
              <a:gd name="connsiteX5" fmla="*/ 2047875 w 2396855"/>
              <a:gd name="connsiteY5" fmla="*/ 395289 h 1557339"/>
              <a:gd name="connsiteX6" fmla="*/ 1597007 w 2396855"/>
              <a:gd name="connsiteY6" fmla="*/ 370953 h 1557339"/>
              <a:gd name="connsiteX7" fmla="*/ 1537710 w 2396855"/>
              <a:gd name="connsiteY7" fmla="*/ 878035 h 1557339"/>
              <a:gd name="connsiteX8" fmla="*/ 1195910 w 2396855"/>
              <a:gd name="connsiteY8" fmla="*/ 17428 h 1557339"/>
              <a:gd name="connsiteX9" fmla="*/ 521783 w 2396855"/>
              <a:gd name="connsiteY9" fmla="*/ 364567 h 1557339"/>
              <a:gd name="connsiteX10" fmla="*/ 1028700 w 2396855"/>
              <a:gd name="connsiteY10" fmla="*/ 909639 h 1557339"/>
              <a:gd name="connsiteX11" fmla="*/ 0 w 2396855"/>
              <a:gd name="connsiteY11" fmla="*/ 681039 h 1557339"/>
              <a:gd name="connsiteX12" fmla="*/ 590550 w 2396855"/>
              <a:gd name="connsiteY12" fmla="*/ 1557339 h 1557339"/>
              <a:gd name="connsiteX0" fmla="*/ 590550 w 2396855"/>
              <a:gd name="connsiteY0" fmla="*/ 1513607 h 1513607"/>
              <a:gd name="connsiteX1" fmla="*/ 1960576 w 2396855"/>
              <a:gd name="connsiteY1" fmla="*/ 1510542 h 1513607"/>
              <a:gd name="connsiteX2" fmla="*/ 2384564 w 2396855"/>
              <a:gd name="connsiteY2" fmla="*/ 1040919 h 1513607"/>
              <a:gd name="connsiteX3" fmla="*/ 1846694 w 2396855"/>
              <a:gd name="connsiteY3" fmla="*/ 818683 h 1513607"/>
              <a:gd name="connsiteX4" fmla="*/ 2144446 w 2396855"/>
              <a:gd name="connsiteY4" fmla="*/ 775628 h 1513607"/>
              <a:gd name="connsiteX5" fmla="*/ 2047875 w 2396855"/>
              <a:gd name="connsiteY5" fmla="*/ 395289 h 1513607"/>
              <a:gd name="connsiteX6" fmla="*/ 1597007 w 2396855"/>
              <a:gd name="connsiteY6" fmla="*/ 370953 h 1513607"/>
              <a:gd name="connsiteX7" fmla="*/ 1537710 w 2396855"/>
              <a:gd name="connsiteY7" fmla="*/ 878035 h 1513607"/>
              <a:gd name="connsiteX8" fmla="*/ 1195910 w 2396855"/>
              <a:gd name="connsiteY8" fmla="*/ 17428 h 1513607"/>
              <a:gd name="connsiteX9" fmla="*/ 521783 w 2396855"/>
              <a:gd name="connsiteY9" fmla="*/ 364567 h 1513607"/>
              <a:gd name="connsiteX10" fmla="*/ 1028700 w 2396855"/>
              <a:gd name="connsiteY10" fmla="*/ 909639 h 1513607"/>
              <a:gd name="connsiteX11" fmla="*/ 0 w 2396855"/>
              <a:gd name="connsiteY11" fmla="*/ 681039 h 1513607"/>
              <a:gd name="connsiteX12" fmla="*/ 590550 w 2396855"/>
              <a:gd name="connsiteY12" fmla="*/ 1513607 h 1513607"/>
              <a:gd name="connsiteX0" fmla="*/ 602477 w 2396855"/>
              <a:gd name="connsiteY0" fmla="*/ 1517583 h 1517583"/>
              <a:gd name="connsiteX1" fmla="*/ 1960576 w 2396855"/>
              <a:gd name="connsiteY1" fmla="*/ 1510542 h 1517583"/>
              <a:gd name="connsiteX2" fmla="*/ 2384564 w 2396855"/>
              <a:gd name="connsiteY2" fmla="*/ 1040919 h 1517583"/>
              <a:gd name="connsiteX3" fmla="*/ 1846694 w 2396855"/>
              <a:gd name="connsiteY3" fmla="*/ 818683 h 1517583"/>
              <a:gd name="connsiteX4" fmla="*/ 2144446 w 2396855"/>
              <a:gd name="connsiteY4" fmla="*/ 775628 h 1517583"/>
              <a:gd name="connsiteX5" fmla="*/ 2047875 w 2396855"/>
              <a:gd name="connsiteY5" fmla="*/ 395289 h 1517583"/>
              <a:gd name="connsiteX6" fmla="*/ 1597007 w 2396855"/>
              <a:gd name="connsiteY6" fmla="*/ 370953 h 1517583"/>
              <a:gd name="connsiteX7" fmla="*/ 1537710 w 2396855"/>
              <a:gd name="connsiteY7" fmla="*/ 878035 h 1517583"/>
              <a:gd name="connsiteX8" fmla="*/ 1195910 w 2396855"/>
              <a:gd name="connsiteY8" fmla="*/ 17428 h 1517583"/>
              <a:gd name="connsiteX9" fmla="*/ 521783 w 2396855"/>
              <a:gd name="connsiteY9" fmla="*/ 364567 h 1517583"/>
              <a:gd name="connsiteX10" fmla="*/ 1028700 w 2396855"/>
              <a:gd name="connsiteY10" fmla="*/ 909639 h 1517583"/>
              <a:gd name="connsiteX11" fmla="*/ 0 w 2396855"/>
              <a:gd name="connsiteY11" fmla="*/ 681039 h 1517583"/>
              <a:gd name="connsiteX12" fmla="*/ 602477 w 2396855"/>
              <a:gd name="connsiteY12" fmla="*/ 1517583 h 1517583"/>
              <a:gd name="connsiteX0" fmla="*/ 602477 w 2396855"/>
              <a:gd name="connsiteY0" fmla="*/ 1517583 h 1517583"/>
              <a:gd name="connsiteX1" fmla="*/ 1960576 w 2396855"/>
              <a:gd name="connsiteY1" fmla="*/ 1510542 h 1517583"/>
              <a:gd name="connsiteX2" fmla="*/ 2384564 w 2396855"/>
              <a:gd name="connsiteY2" fmla="*/ 1040919 h 1517583"/>
              <a:gd name="connsiteX3" fmla="*/ 1846694 w 2396855"/>
              <a:gd name="connsiteY3" fmla="*/ 818683 h 1517583"/>
              <a:gd name="connsiteX4" fmla="*/ 2144446 w 2396855"/>
              <a:gd name="connsiteY4" fmla="*/ 775628 h 1517583"/>
              <a:gd name="connsiteX5" fmla="*/ 2047875 w 2396855"/>
              <a:gd name="connsiteY5" fmla="*/ 395289 h 1517583"/>
              <a:gd name="connsiteX6" fmla="*/ 1597007 w 2396855"/>
              <a:gd name="connsiteY6" fmla="*/ 370953 h 1517583"/>
              <a:gd name="connsiteX7" fmla="*/ 1537710 w 2396855"/>
              <a:gd name="connsiteY7" fmla="*/ 878035 h 1517583"/>
              <a:gd name="connsiteX8" fmla="*/ 1195910 w 2396855"/>
              <a:gd name="connsiteY8" fmla="*/ 17428 h 1517583"/>
              <a:gd name="connsiteX9" fmla="*/ 521783 w 2396855"/>
              <a:gd name="connsiteY9" fmla="*/ 364567 h 1517583"/>
              <a:gd name="connsiteX10" fmla="*/ 1028700 w 2396855"/>
              <a:gd name="connsiteY10" fmla="*/ 909639 h 1517583"/>
              <a:gd name="connsiteX11" fmla="*/ 0 w 2396855"/>
              <a:gd name="connsiteY11" fmla="*/ 681039 h 1517583"/>
              <a:gd name="connsiteX12" fmla="*/ 602477 w 2396855"/>
              <a:gd name="connsiteY12" fmla="*/ 1517583 h 1517583"/>
              <a:gd name="connsiteX0" fmla="*/ 622355 w 2416733"/>
              <a:gd name="connsiteY0" fmla="*/ 1517583 h 1517583"/>
              <a:gd name="connsiteX1" fmla="*/ 1980454 w 2416733"/>
              <a:gd name="connsiteY1" fmla="*/ 1510542 h 1517583"/>
              <a:gd name="connsiteX2" fmla="*/ 2404442 w 2416733"/>
              <a:gd name="connsiteY2" fmla="*/ 1040919 h 1517583"/>
              <a:gd name="connsiteX3" fmla="*/ 1866572 w 2416733"/>
              <a:gd name="connsiteY3" fmla="*/ 818683 h 1517583"/>
              <a:gd name="connsiteX4" fmla="*/ 2164324 w 2416733"/>
              <a:gd name="connsiteY4" fmla="*/ 775628 h 1517583"/>
              <a:gd name="connsiteX5" fmla="*/ 2067753 w 2416733"/>
              <a:gd name="connsiteY5" fmla="*/ 395289 h 1517583"/>
              <a:gd name="connsiteX6" fmla="*/ 1616885 w 2416733"/>
              <a:gd name="connsiteY6" fmla="*/ 370953 h 1517583"/>
              <a:gd name="connsiteX7" fmla="*/ 1557588 w 2416733"/>
              <a:gd name="connsiteY7" fmla="*/ 878035 h 1517583"/>
              <a:gd name="connsiteX8" fmla="*/ 1215788 w 2416733"/>
              <a:gd name="connsiteY8" fmla="*/ 17428 h 1517583"/>
              <a:gd name="connsiteX9" fmla="*/ 541661 w 2416733"/>
              <a:gd name="connsiteY9" fmla="*/ 364567 h 1517583"/>
              <a:gd name="connsiteX10" fmla="*/ 1048578 w 2416733"/>
              <a:gd name="connsiteY10" fmla="*/ 909639 h 1517583"/>
              <a:gd name="connsiteX11" fmla="*/ 0 w 2416733"/>
              <a:gd name="connsiteY11" fmla="*/ 681039 h 1517583"/>
              <a:gd name="connsiteX12" fmla="*/ 622355 w 2416733"/>
              <a:gd name="connsiteY12" fmla="*/ 1517583 h 1517583"/>
              <a:gd name="connsiteX0" fmla="*/ 695331 w 2489709"/>
              <a:gd name="connsiteY0" fmla="*/ 1517583 h 1517583"/>
              <a:gd name="connsiteX1" fmla="*/ 2053430 w 2489709"/>
              <a:gd name="connsiteY1" fmla="*/ 1510542 h 1517583"/>
              <a:gd name="connsiteX2" fmla="*/ 2477418 w 2489709"/>
              <a:gd name="connsiteY2" fmla="*/ 1040919 h 1517583"/>
              <a:gd name="connsiteX3" fmla="*/ 1939548 w 2489709"/>
              <a:gd name="connsiteY3" fmla="*/ 818683 h 1517583"/>
              <a:gd name="connsiteX4" fmla="*/ 2237300 w 2489709"/>
              <a:gd name="connsiteY4" fmla="*/ 775628 h 1517583"/>
              <a:gd name="connsiteX5" fmla="*/ 2140729 w 2489709"/>
              <a:gd name="connsiteY5" fmla="*/ 395289 h 1517583"/>
              <a:gd name="connsiteX6" fmla="*/ 1689861 w 2489709"/>
              <a:gd name="connsiteY6" fmla="*/ 370953 h 1517583"/>
              <a:gd name="connsiteX7" fmla="*/ 1630564 w 2489709"/>
              <a:gd name="connsiteY7" fmla="*/ 878035 h 1517583"/>
              <a:gd name="connsiteX8" fmla="*/ 1288764 w 2489709"/>
              <a:gd name="connsiteY8" fmla="*/ 17428 h 1517583"/>
              <a:gd name="connsiteX9" fmla="*/ 614637 w 2489709"/>
              <a:gd name="connsiteY9" fmla="*/ 364567 h 1517583"/>
              <a:gd name="connsiteX10" fmla="*/ 1121554 w 2489709"/>
              <a:gd name="connsiteY10" fmla="*/ 909639 h 1517583"/>
              <a:gd name="connsiteX11" fmla="*/ 72976 w 2489709"/>
              <a:gd name="connsiteY11" fmla="*/ 681039 h 1517583"/>
              <a:gd name="connsiteX12" fmla="*/ 695331 w 2489709"/>
              <a:gd name="connsiteY12" fmla="*/ 1517583 h 1517583"/>
              <a:gd name="connsiteX0" fmla="*/ 690276 w 2484654"/>
              <a:gd name="connsiteY0" fmla="*/ 1517583 h 1517676"/>
              <a:gd name="connsiteX1" fmla="*/ 2048375 w 2484654"/>
              <a:gd name="connsiteY1" fmla="*/ 1510542 h 1517676"/>
              <a:gd name="connsiteX2" fmla="*/ 2472363 w 2484654"/>
              <a:gd name="connsiteY2" fmla="*/ 1040919 h 1517676"/>
              <a:gd name="connsiteX3" fmla="*/ 1934493 w 2484654"/>
              <a:gd name="connsiteY3" fmla="*/ 818683 h 1517676"/>
              <a:gd name="connsiteX4" fmla="*/ 2232245 w 2484654"/>
              <a:gd name="connsiteY4" fmla="*/ 775628 h 1517676"/>
              <a:gd name="connsiteX5" fmla="*/ 2135674 w 2484654"/>
              <a:gd name="connsiteY5" fmla="*/ 395289 h 1517676"/>
              <a:gd name="connsiteX6" fmla="*/ 1684806 w 2484654"/>
              <a:gd name="connsiteY6" fmla="*/ 370953 h 1517676"/>
              <a:gd name="connsiteX7" fmla="*/ 1625509 w 2484654"/>
              <a:gd name="connsiteY7" fmla="*/ 878035 h 1517676"/>
              <a:gd name="connsiteX8" fmla="*/ 1283709 w 2484654"/>
              <a:gd name="connsiteY8" fmla="*/ 17428 h 1517676"/>
              <a:gd name="connsiteX9" fmla="*/ 609582 w 2484654"/>
              <a:gd name="connsiteY9" fmla="*/ 364567 h 1517676"/>
              <a:gd name="connsiteX10" fmla="*/ 1116499 w 2484654"/>
              <a:gd name="connsiteY10" fmla="*/ 909639 h 1517676"/>
              <a:gd name="connsiteX11" fmla="*/ 67921 w 2484654"/>
              <a:gd name="connsiteY11" fmla="*/ 681039 h 1517676"/>
              <a:gd name="connsiteX12" fmla="*/ 690276 w 2484654"/>
              <a:gd name="connsiteY12" fmla="*/ 1517583 h 1517676"/>
              <a:gd name="connsiteX0" fmla="*/ 711626 w 2506004"/>
              <a:gd name="connsiteY0" fmla="*/ 1517583 h 1517690"/>
              <a:gd name="connsiteX1" fmla="*/ 2069725 w 2506004"/>
              <a:gd name="connsiteY1" fmla="*/ 1510542 h 1517690"/>
              <a:gd name="connsiteX2" fmla="*/ 2493713 w 2506004"/>
              <a:gd name="connsiteY2" fmla="*/ 1040919 h 1517690"/>
              <a:gd name="connsiteX3" fmla="*/ 1955843 w 2506004"/>
              <a:gd name="connsiteY3" fmla="*/ 818683 h 1517690"/>
              <a:gd name="connsiteX4" fmla="*/ 2253595 w 2506004"/>
              <a:gd name="connsiteY4" fmla="*/ 775628 h 1517690"/>
              <a:gd name="connsiteX5" fmla="*/ 2157024 w 2506004"/>
              <a:gd name="connsiteY5" fmla="*/ 395289 h 1517690"/>
              <a:gd name="connsiteX6" fmla="*/ 1706156 w 2506004"/>
              <a:gd name="connsiteY6" fmla="*/ 370953 h 1517690"/>
              <a:gd name="connsiteX7" fmla="*/ 1646859 w 2506004"/>
              <a:gd name="connsiteY7" fmla="*/ 878035 h 1517690"/>
              <a:gd name="connsiteX8" fmla="*/ 1305059 w 2506004"/>
              <a:gd name="connsiteY8" fmla="*/ 17428 h 1517690"/>
              <a:gd name="connsiteX9" fmla="*/ 630932 w 2506004"/>
              <a:gd name="connsiteY9" fmla="*/ 364567 h 1517690"/>
              <a:gd name="connsiteX10" fmla="*/ 1137849 w 2506004"/>
              <a:gd name="connsiteY10" fmla="*/ 909639 h 1517690"/>
              <a:gd name="connsiteX11" fmla="*/ 65417 w 2506004"/>
              <a:gd name="connsiteY11" fmla="*/ 740674 h 1517690"/>
              <a:gd name="connsiteX12" fmla="*/ 711626 w 2506004"/>
              <a:gd name="connsiteY12" fmla="*/ 1517583 h 1517690"/>
              <a:gd name="connsiteX0" fmla="*/ 677110 w 2471488"/>
              <a:gd name="connsiteY0" fmla="*/ 1517583 h 1517661"/>
              <a:gd name="connsiteX1" fmla="*/ 2035209 w 2471488"/>
              <a:gd name="connsiteY1" fmla="*/ 1510542 h 1517661"/>
              <a:gd name="connsiteX2" fmla="*/ 2459197 w 2471488"/>
              <a:gd name="connsiteY2" fmla="*/ 1040919 h 1517661"/>
              <a:gd name="connsiteX3" fmla="*/ 1921327 w 2471488"/>
              <a:gd name="connsiteY3" fmla="*/ 818683 h 1517661"/>
              <a:gd name="connsiteX4" fmla="*/ 2219079 w 2471488"/>
              <a:gd name="connsiteY4" fmla="*/ 775628 h 1517661"/>
              <a:gd name="connsiteX5" fmla="*/ 2122508 w 2471488"/>
              <a:gd name="connsiteY5" fmla="*/ 395289 h 1517661"/>
              <a:gd name="connsiteX6" fmla="*/ 1671640 w 2471488"/>
              <a:gd name="connsiteY6" fmla="*/ 370953 h 1517661"/>
              <a:gd name="connsiteX7" fmla="*/ 1612343 w 2471488"/>
              <a:gd name="connsiteY7" fmla="*/ 878035 h 1517661"/>
              <a:gd name="connsiteX8" fmla="*/ 1270543 w 2471488"/>
              <a:gd name="connsiteY8" fmla="*/ 17428 h 1517661"/>
              <a:gd name="connsiteX9" fmla="*/ 596416 w 2471488"/>
              <a:gd name="connsiteY9" fmla="*/ 364567 h 1517661"/>
              <a:gd name="connsiteX10" fmla="*/ 1103333 w 2471488"/>
              <a:gd name="connsiteY10" fmla="*/ 909639 h 1517661"/>
              <a:gd name="connsiteX11" fmla="*/ 30901 w 2471488"/>
              <a:gd name="connsiteY11" fmla="*/ 740674 h 1517661"/>
              <a:gd name="connsiteX12" fmla="*/ 677110 w 2471488"/>
              <a:gd name="connsiteY12" fmla="*/ 1517583 h 1517661"/>
              <a:gd name="connsiteX0" fmla="*/ 693833 w 2488211"/>
              <a:gd name="connsiteY0" fmla="*/ 1517583 h 1517698"/>
              <a:gd name="connsiteX1" fmla="*/ 2051932 w 2488211"/>
              <a:gd name="connsiteY1" fmla="*/ 1510542 h 1517698"/>
              <a:gd name="connsiteX2" fmla="*/ 2475920 w 2488211"/>
              <a:gd name="connsiteY2" fmla="*/ 1040919 h 1517698"/>
              <a:gd name="connsiteX3" fmla="*/ 1938050 w 2488211"/>
              <a:gd name="connsiteY3" fmla="*/ 818683 h 1517698"/>
              <a:gd name="connsiteX4" fmla="*/ 2235802 w 2488211"/>
              <a:gd name="connsiteY4" fmla="*/ 775628 h 1517698"/>
              <a:gd name="connsiteX5" fmla="*/ 2139231 w 2488211"/>
              <a:gd name="connsiteY5" fmla="*/ 395289 h 1517698"/>
              <a:gd name="connsiteX6" fmla="*/ 1688363 w 2488211"/>
              <a:gd name="connsiteY6" fmla="*/ 370953 h 1517698"/>
              <a:gd name="connsiteX7" fmla="*/ 1629066 w 2488211"/>
              <a:gd name="connsiteY7" fmla="*/ 878035 h 1517698"/>
              <a:gd name="connsiteX8" fmla="*/ 1287266 w 2488211"/>
              <a:gd name="connsiteY8" fmla="*/ 17428 h 1517698"/>
              <a:gd name="connsiteX9" fmla="*/ 613139 w 2488211"/>
              <a:gd name="connsiteY9" fmla="*/ 364567 h 1517698"/>
              <a:gd name="connsiteX10" fmla="*/ 1120056 w 2488211"/>
              <a:gd name="connsiteY10" fmla="*/ 909639 h 1517698"/>
              <a:gd name="connsiteX11" fmla="*/ 47624 w 2488211"/>
              <a:gd name="connsiteY11" fmla="*/ 740674 h 1517698"/>
              <a:gd name="connsiteX12" fmla="*/ 693833 w 2488211"/>
              <a:gd name="connsiteY12" fmla="*/ 1517583 h 1517698"/>
              <a:gd name="connsiteX0" fmla="*/ 715719 w 2510097"/>
              <a:gd name="connsiteY0" fmla="*/ 1517583 h 1517698"/>
              <a:gd name="connsiteX1" fmla="*/ 2073818 w 2510097"/>
              <a:gd name="connsiteY1" fmla="*/ 1510542 h 1517698"/>
              <a:gd name="connsiteX2" fmla="*/ 2497806 w 2510097"/>
              <a:gd name="connsiteY2" fmla="*/ 1040919 h 1517698"/>
              <a:gd name="connsiteX3" fmla="*/ 1959936 w 2510097"/>
              <a:gd name="connsiteY3" fmla="*/ 818683 h 1517698"/>
              <a:gd name="connsiteX4" fmla="*/ 2257688 w 2510097"/>
              <a:gd name="connsiteY4" fmla="*/ 775628 h 1517698"/>
              <a:gd name="connsiteX5" fmla="*/ 2161117 w 2510097"/>
              <a:gd name="connsiteY5" fmla="*/ 395289 h 1517698"/>
              <a:gd name="connsiteX6" fmla="*/ 1710249 w 2510097"/>
              <a:gd name="connsiteY6" fmla="*/ 370953 h 1517698"/>
              <a:gd name="connsiteX7" fmla="*/ 1650952 w 2510097"/>
              <a:gd name="connsiteY7" fmla="*/ 878035 h 1517698"/>
              <a:gd name="connsiteX8" fmla="*/ 1309152 w 2510097"/>
              <a:gd name="connsiteY8" fmla="*/ 17428 h 1517698"/>
              <a:gd name="connsiteX9" fmla="*/ 635025 w 2510097"/>
              <a:gd name="connsiteY9" fmla="*/ 364567 h 1517698"/>
              <a:gd name="connsiteX10" fmla="*/ 1141942 w 2510097"/>
              <a:gd name="connsiteY10" fmla="*/ 909639 h 1517698"/>
              <a:gd name="connsiteX11" fmla="*/ 45656 w 2510097"/>
              <a:gd name="connsiteY11" fmla="*/ 740674 h 1517698"/>
              <a:gd name="connsiteX12" fmla="*/ 715719 w 2510097"/>
              <a:gd name="connsiteY12" fmla="*/ 1517583 h 1517698"/>
              <a:gd name="connsiteX0" fmla="*/ 693150 w 2487528"/>
              <a:gd name="connsiteY0" fmla="*/ 1517583 h 1517683"/>
              <a:gd name="connsiteX1" fmla="*/ 2051249 w 2487528"/>
              <a:gd name="connsiteY1" fmla="*/ 1510542 h 1517683"/>
              <a:gd name="connsiteX2" fmla="*/ 2475237 w 2487528"/>
              <a:gd name="connsiteY2" fmla="*/ 1040919 h 1517683"/>
              <a:gd name="connsiteX3" fmla="*/ 1937367 w 2487528"/>
              <a:gd name="connsiteY3" fmla="*/ 818683 h 1517683"/>
              <a:gd name="connsiteX4" fmla="*/ 2235119 w 2487528"/>
              <a:gd name="connsiteY4" fmla="*/ 775628 h 1517683"/>
              <a:gd name="connsiteX5" fmla="*/ 2138548 w 2487528"/>
              <a:gd name="connsiteY5" fmla="*/ 395289 h 1517683"/>
              <a:gd name="connsiteX6" fmla="*/ 1687680 w 2487528"/>
              <a:gd name="connsiteY6" fmla="*/ 370953 h 1517683"/>
              <a:gd name="connsiteX7" fmla="*/ 1628383 w 2487528"/>
              <a:gd name="connsiteY7" fmla="*/ 878035 h 1517683"/>
              <a:gd name="connsiteX8" fmla="*/ 1286583 w 2487528"/>
              <a:gd name="connsiteY8" fmla="*/ 17428 h 1517683"/>
              <a:gd name="connsiteX9" fmla="*/ 612456 w 2487528"/>
              <a:gd name="connsiteY9" fmla="*/ 364567 h 1517683"/>
              <a:gd name="connsiteX10" fmla="*/ 1119373 w 2487528"/>
              <a:gd name="connsiteY10" fmla="*/ 909639 h 1517683"/>
              <a:gd name="connsiteX11" fmla="*/ 23087 w 2487528"/>
              <a:gd name="connsiteY11" fmla="*/ 740674 h 1517683"/>
              <a:gd name="connsiteX12" fmla="*/ 693150 w 2487528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26885 w 2491326"/>
              <a:gd name="connsiteY11" fmla="*/ 740674 h 1517683"/>
              <a:gd name="connsiteX12" fmla="*/ 696948 w 2491326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26885 w 2491326"/>
              <a:gd name="connsiteY11" fmla="*/ 740674 h 1517683"/>
              <a:gd name="connsiteX12" fmla="*/ 696948 w 2491326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91326" h="1517683">
                <a:moveTo>
                  <a:pt x="696948" y="1517583"/>
                </a:moveTo>
                <a:lnTo>
                  <a:pt x="2055047" y="1510542"/>
                </a:lnTo>
                <a:cubicBezTo>
                  <a:pt x="2429615" y="1503751"/>
                  <a:pt x="2529862" y="1262395"/>
                  <a:pt x="2479035" y="1040919"/>
                </a:cubicBezTo>
                <a:cubicBezTo>
                  <a:pt x="2409740" y="752156"/>
                  <a:pt x="2054193" y="705906"/>
                  <a:pt x="1941165" y="818683"/>
                </a:cubicBezTo>
                <a:cubicBezTo>
                  <a:pt x="2001609" y="758477"/>
                  <a:pt x="2155153" y="753674"/>
                  <a:pt x="2238917" y="775628"/>
                </a:cubicBezTo>
                <a:cubicBezTo>
                  <a:pt x="2283019" y="710348"/>
                  <a:pt x="2245581" y="472540"/>
                  <a:pt x="2142346" y="395289"/>
                </a:cubicBezTo>
                <a:cubicBezTo>
                  <a:pt x="2044729" y="314397"/>
                  <a:pt x="1868195" y="252211"/>
                  <a:pt x="1691478" y="370953"/>
                </a:cubicBezTo>
                <a:cubicBezTo>
                  <a:pt x="1726329" y="510029"/>
                  <a:pt x="1729467" y="707246"/>
                  <a:pt x="1632181" y="878035"/>
                </a:cubicBezTo>
                <a:cubicBezTo>
                  <a:pt x="1782525" y="628164"/>
                  <a:pt x="1779588" y="188015"/>
                  <a:pt x="1290381" y="17428"/>
                </a:cubicBezTo>
                <a:cubicBezTo>
                  <a:pt x="1048053" y="-57138"/>
                  <a:pt x="678873" y="116715"/>
                  <a:pt x="616254" y="364567"/>
                </a:cubicBezTo>
                <a:cubicBezTo>
                  <a:pt x="801129" y="403135"/>
                  <a:pt x="1029735" y="461579"/>
                  <a:pt x="1127147" y="794345"/>
                </a:cubicBezTo>
                <a:cubicBezTo>
                  <a:pt x="1070372" y="588809"/>
                  <a:pt x="907572" y="395952"/>
                  <a:pt x="609565" y="367791"/>
                </a:cubicBezTo>
                <a:cubicBezTo>
                  <a:pt x="363240" y="347581"/>
                  <a:pt x="99786" y="553680"/>
                  <a:pt x="26885" y="740674"/>
                </a:cubicBezTo>
                <a:cubicBezTo>
                  <a:pt x="-86365" y="1122891"/>
                  <a:pt x="162167" y="1524982"/>
                  <a:pt x="696948" y="1517583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179" name="Freeform 27">
            <a:extLst>
              <a:ext uri="{FF2B5EF4-FFF2-40B4-BE49-F238E27FC236}">
                <a16:creationId xmlns:a16="http://schemas.microsoft.com/office/drawing/2014/main" id="{BCD8249E-53BA-43BF-A2BB-379E69313366}"/>
              </a:ext>
            </a:extLst>
          </p:cNvPr>
          <p:cNvSpPr>
            <a:spLocks noChangeAspect="1"/>
          </p:cNvSpPr>
          <p:nvPr/>
        </p:nvSpPr>
        <p:spPr>
          <a:xfrm flipH="1">
            <a:off x="9372511" y="3021222"/>
            <a:ext cx="1036507" cy="558453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80" name="Freeform 28">
            <a:extLst>
              <a:ext uri="{FF2B5EF4-FFF2-40B4-BE49-F238E27FC236}">
                <a16:creationId xmlns:a16="http://schemas.microsoft.com/office/drawing/2014/main" id="{9D16B694-CDBE-43D3-BA6D-58151A782965}"/>
              </a:ext>
            </a:extLst>
          </p:cNvPr>
          <p:cNvSpPr>
            <a:spLocks noChangeAspect="1"/>
          </p:cNvSpPr>
          <p:nvPr/>
        </p:nvSpPr>
        <p:spPr>
          <a:xfrm flipH="1">
            <a:off x="9799888" y="5815270"/>
            <a:ext cx="884078" cy="47632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1" name="Freeform 19">
            <a:extLst>
              <a:ext uri="{FF2B5EF4-FFF2-40B4-BE49-F238E27FC236}">
                <a16:creationId xmlns:a16="http://schemas.microsoft.com/office/drawing/2014/main" id="{4F513A84-9CAD-4DB8-9F96-33DA578A581A}"/>
              </a:ext>
            </a:extLst>
          </p:cNvPr>
          <p:cNvSpPr>
            <a:spLocks noChangeAspect="1"/>
          </p:cNvSpPr>
          <p:nvPr/>
        </p:nvSpPr>
        <p:spPr>
          <a:xfrm flipH="1">
            <a:off x="2488245" y="3265273"/>
            <a:ext cx="1008262" cy="543235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2" name="Freeform 28">
            <a:extLst>
              <a:ext uri="{FF2B5EF4-FFF2-40B4-BE49-F238E27FC236}">
                <a16:creationId xmlns:a16="http://schemas.microsoft.com/office/drawing/2014/main" id="{F033196F-C09A-4EEB-A0AC-DDEC753D8FAC}"/>
              </a:ext>
            </a:extLst>
          </p:cNvPr>
          <p:cNvSpPr>
            <a:spLocks noChangeAspect="1"/>
          </p:cNvSpPr>
          <p:nvPr/>
        </p:nvSpPr>
        <p:spPr>
          <a:xfrm flipH="1">
            <a:off x="5372261" y="5506934"/>
            <a:ext cx="884078" cy="47632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7" name="Round Same Side Corner Rectangle 6">
            <a:extLst>
              <a:ext uri="{FF2B5EF4-FFF2-40B4-BE49-F238E27FC236}">
                <a16:creationId xmlns:a16="http://schemas.microsoft.com/office/drawing/2014/main" id="{7F3DBFDC-380C-45DD-B8E1-E671DC56A7F3}"/>
              </a:ext>
            </a:extLst>
          </p:cNvPr>
          <p:cNvSpPr/>
          <p:nvPr/>
        </p:nvSpPr>
        <p:spPr>
          <a:xfrm rot="1378685">
            <a:off x="3594778" y="5499350"/>
            <a:ext cx="182880" cy="548640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Rectangle 16">
            <a:extLst>
              <a:ext uri="{FF2B5EF4-FFF2-40B4-BE49-F238E27FC236}">
                <a16:creationId xmlns:a16="http://schemas.microsoft.com/office/drawing/2014/main" id="{87775787-F4E8-4F20-BFBE-E59CA21FF48C}"/>
              </a:ext>
            </a:extLst>
          </p:cNvPr>
          <p:cNvSpPr/>
          <p:nvPr/>
        </p:nvSpPr>
        <p:spPr>
          <a:xfrm rot="1231891">
            <a:off x="4291458" y="3564302"/>
            <a:ext cx="347472" cy="55549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Round Same Side Corner Rectangle 8">
            <a:extLst>
              <a:ext uri="{FF2B5EF4-FFF2-40B4-BE49-F238E27FC236}">
                <a16:creationId xmlns:a16="http://schemas.microsoft.com/office/drawing/2014/main" id="{F4EC3BFE-5690-4344-9044-91C3A46BAF04}"/>
              </a:ext>
            </a:extLst>
          </p:cNvPr>
          <p:cNvSpPr/>
          <p:nvPr/>
        </p:nvSpPr>
        <p:spPr>
          <a:xfrm rot="20400000">
            <a:off x="281292" y="3480518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1" name="Right Triangle 17">
            <a:extLst>
              <a:ext uri="{FF2B5EF4-FFF2-40B4-BE49-F238E27FC236}">
                <a16:creationId xmlns:a16="http://schemas.microsoft.com/office/drawing/2014/main" id="{08DA0834-343A-4A7F-ADD7-93D259282F35}"/>
              </a:ext>
            </a:extLst>
          </p:cNvPr>
          <p:cNvSpPr/>
          <p:nvPr/>
        </p:nvSpPr>
        <p:spPr>
          <a:xfrm rot="20400000">
            <a:off x="7237774" y="5819244"/>
            <a:ext cx="343890" cy="43891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58A31532-B316-484C-8098-AF3FF645AFD9}"/>
              </a:ext>
            </a:extLst>
          </p:cNvPr>
          <p:cNvSpPr txBox="1">
            <a:spLocks/>
          </p:cNvSpPr>
          <p:nvPr/>
        </p:nvSpPr>
        <p:spPr>
          <a:xfrm>
            <a:off x="455450" y="305272"/>
            <a:ext cx="6001334" cy="917467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vi-VN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Hướng phát triển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8" name="Hộp Văn bản 57"/>
          <p:cNvSpPr txBox="1"/>
          <p:nvPr/>
        </p:nvSpPr>
        <p:spPr>
          <a:xfrm>
            <a:off x="11572336" y="6407356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en-US" sz="1200" b="1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5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EB84A709-C8AC-4938-A2D2-479A91F72D9C}"/>
              </a:ext>
            </a:extLst>
          </p:cNvPr>
          <p:cNvSpPr/>
          <p:nvPr/>
        </p:nvSpPr>
        <p:spPr>
          <a:xfrm rot="2082592">
            <a:off x="-448300" y="618593"/>
            <a:ext cx="4907674" cy="5645087"/>
          </a:xfrm>
          <a:custGeom>
            <a:avLst/>
            <a:gdLst>
              <a:gd name="connsiteX0" fmla="*/ 7329514 w 7361511"/>
              <a:gd name="connsiteY0" fmla="*/ 6454811 h 8467631"/>
              <a:gd name="connsiteX1" fmla="*/ 7361511 w 7361511"/>
              <a:gd name="connsiteY1" fmla="*/ 6501004 h 8467631"/>
              <a:gd name="connsiteX2" fmla="*/ 7329514 w 7361511"/>
              <a:gd name="connsiteY2" fmla="*/ 6523168 h 8467631"/>
              <a:gd name="connsiteX3" fmla="*/ 6718721 w 7361511"/>
              <a:gd name="connsiteY3" fmla="*/ 5573039 h 8467631"/>
              <a:gd name="connsiteX4" fmla="*/ 7003911 w 7361511"/>
              <a:gd name="connsiteY4" fmla="*/ 5984755 h 8467631"/>
              <a:gd name="connsiteX5" fmla="*/ 7003911 w 7361511"/>
              <a:gd name="connsiteY5" fmla="*/ 6748710 h 8467631"/>
              <a:gd name="connsiteX6" fmla="*/ 6718721 w 7361511"/>
              <a:gd name="connsiteY6" fmla="*/ 6946257 h 8467631"/>
              <a:gd name="connsiteX7" fmla="*/ 6107928 w 7361511"/>
              <a:gd name="connsiteY7" fmla="*/ 4691266 h 8467631"/>
              <a:gd name="connsiteX8" fmla="*/ 6393118 w 7361511"/>
              <a:gd name="connsiteY8" fmla="*/ 5102982 h 8467631"/>
              <a:gd name="connsiteX9" fmla="*/ 6393118 w 7361511"/>
              <a:gd name="connsiteY9" fmla="*/ 7171798 h 8467631"/>
              <a:gd name="connsiteX10" fmla="*/ 6107927 w 7361511"/>
              <a:gd name="connsiteY10" fmla="*/ 7369346 h 8467631"/>
              <a:gd name="connsiteX11" fmla="*/ 5497135 w 7361511"/>
              <a:gd name="connsiteY11" fmla="*/ 3809494 h 8467631"/>
              <a:gd name="connsiteX12" fmla="*/ 5782325 w 7361511"/>
              <a:gd name="connsiteY12" fmla="*/ 4221209 h 8467631"/>
              <a:gd name="connsiteX13" fmla="*/ 5782325 w 7361511"/>
              <a:gd name="connsiteY13" fmla="*/ 7594887 h 8467631"/>
              <a:gd name="connsiteX14" fmla="*/ 5497135 w 7361511"/>
              <a:gd name="connsiteY14" fmla="*/ 7792435 h 8467631"/>
              <a:gd name="connsiteX15" fmla="*/ 4886343 w 7361511"/>
              <a:gd name="connsiteY15" fmla="*/ 2927723 h 8467631"/>
              <a:gd name="connsiteX16" fmla="*/ 5171533 w 7361511"/>
              <a:gd name="connsiteY16" fmla="*/ 3339438 h 8467631"/>
              <a:gd name="connsiteX17" fmla="*/ 5171533 w 7361511"/>
              <a:gd name="connsiteY17" fmla="*/ 8017975 h 8467631"/>
              <a:gd name="connsiteX18" fmla="*/ 4886344 w 7361511"/>
              <a:gd name="connsiteY18" fmla="*/ 8215522 h 8467631"/>
              <a:gd name="connsiteX19" fmla="*/ 4275550 w 7361511"/>
              <a:gd name="connsiteY19" fmla="*/ 2045951 h 8467631"/>
              <a:gd name="connsiteX20" fmla="*/ 4560740 w 7361511"/>
              <a:gd name="connsiteY20" fmla="*/ 2457665 h 8467631"/>
              <a:gd name="connsiteX21" fmla="*/ 4560740 w 7361511"/>
              <a:gd name="connsiteY21" fmla="*/ 8441064 h 8467631"/>
              <a:gd name="connsiteX22" fmla="*/ 4522386 w 7361511"/>
              <a:gd name="connsiteY22" fmla="*/ 8467631 h 8467631"/>
              <a:gd name="connsiteX23" fmla="*/ 4275550 w 7361511"/>
              <a:gd name="connsiteY23" fmla="*/ 8111286 h 8467631"/>
              <a:gd name="connsiteX24" fmla="*/ 3664757 w 7361511"/>
              <a:gd name="connsiteY24" fmla="*/ 1164178 h 8467631"/>
              <a:gd name="connsiteX25" fmla="*/ 3949947 w 7361511"/>
              <a:gd name="connsiteY25" fmla="*/ 1575893 h 8467631"/>
              <a:gd name="connsiteX26" fmla="*/ 3949947 w 7361511"/>
              <a:gd name="connsiteY26" fmla="*/ 7641229 h 8467631"/>
              <a:gd name="connsiteX27" fmla="*/ 3664757 w 7361511"/>
              <a:gd name="connsiteY27" fmla="*/ 7229513 h 8467631"/>
              <a:gd name="connsiteX28" fmla="*/ 3053964 w 7361511"/>
              <a:gd name="connsiteY28" fmla="*/ 282405 h 8467631"/>
              <a:gd name="connsiteX29" fmla="*/ 3339155 w 7361511"/>
              <a:gd name="connsiteY29" fmla="*/ 694122 h 8467631"/>
              <a:gd name="connsiteX30" fmla="*/ 3339154 w 7361511"/>
              <a:gd name="connsiteY30" fmla="*/ 6759456 h 8467631"/>
              <a:gd name="connsiteX31" fmla="*/ 3053964 w 7361511"/>
              <a:gd name="connsiteY31" fmla="*/ 6347740 h 8467631"/>
              <a:gd name="connsiteX32" fmla="*/ 895983 w 7361511"/>
              <a:gd name="connsiteY32" fmla="*/ 1269266 h 8467631"/>
              <a:gd name="connsiteX33" fmla="*/ 895983 w 7361511"/>
              <a:gd name="connsiteY33" fmla="*/ 3232367 h 8467631"/>
              <a:gd name="connsiteX34" fmla="*/ 610794 w 7361511"/>
              <a:gd name="connsiteY34" fmla="*/ 2820653 h 8467631"/>
              <a:gd name="connsiteX35" fmla="*/ 610794 w 7361511"/>
              <a:gd name="connsiteY35" fmla="*/ 1466813 h 8467631"/>
              <a:gd name="connsiteX36" fmla="*/ 2728361 w 7361511"/>
              <a:gd name="connsiteY36" fmla="*/ 0 h 8467631"/>
              <a:gd name="connsiteX37" fmla="*/ 2728361 w 7361511"/>
              <a:gd name="connsiteY37" fmla="*/ 5877683 h 8467631"/>
              <a:gd name="connsiteX38" fmla="*/ 2443171 w 7361511"/>
              <a:gd name="connsiteY38" fmla="*/ 5465968 h 8467631"/>
              <a:gd name="connsiteX39" fmla="*/ 2443171 w 7361511"/>
              <a:gd name="connsiteY39" fmla="*/ 197548 h 8467631"/>
              <a:gd name="connsiteX40" fmla="*/ 0 w 7361511"/>
              <a:gd name="connsiteY40" fmla="*/ 1889902 h 8467631"/>
              <a:gd name="connsiteX41" fmla="*/ 285190 w 7361511"/>
              <a:gd name="connsiteY41" fmla="*/ 1692355 h 8467631"/>
              <a:gd name="connsiteX42" fmla="*/ 285190 w 7361511"/>
              <a:gd name="connsiteY42" fmla="*/ 2350594 h 8467631"/>
              <a:gd name="connsiteX43" fmla="*/ 0 w 7361511"/>
              <a:gd name="connsiteY43" fmla="*/ 1938879 h 8467631"/>
              <a:gd name="connsiteX44" fmla="*/ 2117569 w 7361511"/>
              <a:gd name="connsiteY44" fmla="*/ 423088 h 8467631"/>
              <a:gd name="connsiteX45" fmla="*/ 2117569 w 7361511"/>
              <a:gd name="connsiteY45" fmla="*/ 4995912 h 8467631"/>
              <a:gd name="connsiteX46" fmla="*/ 1832379 w 7361511"/>
              <a:gd name="connsiteY46" fmla="*/ 4584197 h 8467631"/>
              <a:gd name="connsiteX47" fmla="*/ 1832379 w 7361511"/>
              <a:gd name="connsiteY47" fmla="*/ 620636 h 8467631"/>
              <a:gd name="connsiteX48" fmla="*/ 1506777 w 7361511"/>
              <a:gd name="connsiteY48" fmla="*/ 846176 h 8467631"/>
              <a:gd name="connsiteX49" fmla="*/ 1506777 w 7361511"/>
              <a:gd name="connsiteY49" fmla="*/ 4114141 h 8467631"/>
              <a:gd name="connsiteX50" fmla="*/ 1221587 w 7361511"/>
              <a:gd name="connsiteY50" fmla="*/ 3702425 h 8467631"/>
              <a:gd name="connsiteX51" fmla="*/ 1221587 w 7361511"/>
              <a:gd name="connsiteY51" fmla="*/ 1043724 h 846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361511" h="8467631">
                <a:moveTo>
                  <a:pt x="7329514" y="6454811"/>
                </a:moveTo>
                <a:lnTo>
                  <a:pt x="7361511" y="6501004"/>
                </a:lnTo>
                <a:lnTo>
                  <a:pt x="7329514" y="6523168"/>
                </a:lnTo>
                <a:close/>
                <a:moveTo>
                  <a:pt x="6718721" y="5573039"/>
                </a:moveTo>
                <a:lnTo>
                  <a:pt x="7003911" y="5984755"/>
                </a:lnTo>
                <a:lnTo>
                  <a:pt x="7003911" y="6748710"/>
                </a:lnTo>
                <a:lnTo>
                  <a:pt x="6718721" y="6946257"/>
                </a:lnTo>
                <a:close/>
                <a:moveTo>
                  <a:pt x="6107928" y="4691266"/>
                </a:moveTo>
                <a:lnTo>
                  <a:pt x="6393118" y="5102982"/>
                </a:lnTo>
                <a:lnTo>
                  <a:pt x="6393118" y="7171798"/>
                </a:lnTo>
                <a:lnTo>
                  <a:pt x="6107927" y="7369346"/>
                </a:lnTo>
                <a:close/>
                <a:moveTo>
                  <a:pt x="5497135" y="3809494"/>
                </a:moveTo>
                <a:lnTo>
                  <a:pt x="5782325" y="4221209"/>
                </a:lnTo>
                <a:lnTo>
                  <a:pt x="5782325" y="7594887"/>
                </a:lnTo>
                <a:lnTo>
                  <a:pt x="5497135" y="7792435"/>
                </a:lnTo>
                <a:close/>
                <a:moveTo>
                  <a:pt x="4886343" y="2927723"/>
                </a:moveTo>
                <a:lnTo>
                  <a:pt x="5171533" y="3339438"/>
                </a:lnTo>
                <a:lnTo>
                  <a:pt x="5171533" y="8017975"/>
                </a:lnTo>
                <a:lnTo>
                  <a:pt x="4886344" y="8215522"/>
                </a:lnTo>
                <a:close/>
                <a:moveTo>
                  <a:pt x="4275550" y="2045951"/>
                </a:moveTo>
                <a:lnTo>
                  <a:pt x="4560740" y="2457665"/>
                </a:lnTo>
                <a:lnTo>
                  <a:pt x="4560740" y="8441064"/>
                </a:lnTo>
                <a:lnTo>
                  <a:pt x="4522386" y="8467631"/>
                </a:lnTo>
                <a:lnTo>
                  <a:pt x="4275550" y="8111286"/>
                </a:lnTo>
                <a:close/>
                <a:moveTo>
                  <a:pt x="3664757" y="1164178"/>
                </a:moveTo>
                <a:lnTo>
                  <a:pt x="3949947" y="1575893"/>
                </a:lnTo>
                <a:lnTo>
                  <a:pt x="3949947" y="7641229"/>
                </a:lnTo>
                <a:lnTo>
                  <a:pt x="3664757" y="7229513"/>
                </a:lnTo>
                <a:close/>
                <a:moveTo>
                  <a:pt x="3053964" y="282405"/>
                </a:moveTo>
                <a:lnTo>
                  <a:pt x="3339155" y="694122"/>
                </a:lnTo>
                <a:lnTo>
                  <a:pt x="3339154" y="6759456"/>
                </a:lnTo>
                <a:lnTo>
                  <a:pt x="3053964" y="6347740"/>
                </a:lnTo>
                <a:close/>
                <a:moveTo>
                  <a:pt x="895983" y="1269266"/>
                </a:moveTo>
                <a:lnTo>
                  <a:pt x="895983" y="3232367"/>
                </a:lnTo>
                <a:lnTo>
                  <a:pt x="610794" y="2820653"/>
                </a:lnTo>
                <a:lnTo>
                  <a:pt x="610794" y="1466813"/>
                </a:lnTo>
                <a:close/>
                <a:moveTo>
                  <a:pt x="2728361" y="0"/>
                </a:moveTo>
                <a:lnTo>
                  <a:pt x="2728361" y="5877683"/>
                </a:lnTo>
                <a:lnTo>
                  <a:pt x="2443171" y="5465968"/>
                </a:lnTo>
                <a:lnTo>
                  <a:pt x="2443171" y="197548"/>
                </a:lnTo>
                <a:close/>
                <a:moveTo>
                  <a:pt x="0" y="1889902"/>
                </a:moveTo>
                <a:lnTo>
                  <a:pt x="285190" y="1692355"/>
                </a:lnTo>
                <a:lnTo>
                  <a:pt x="285190" y="2350594"/>
                </a:lnTo>
                <a:lnTo>
                  <a:pt x="0" y="1938879"/>
                </a:lnTo>
                <a:close/>
                <a:moveTo>
                  <a:pt x="2117569" y="423088"/>
                </a:moveTo>
                <a:lnTo>
                  <a:pt x="2117569" y="4995912"/>
                </a:lnTo>
                <a:lnTo>
                  <a:pt x="1832379" y="4584197"/>
                </a:lnTo>
                <a:lnTo>
                  <a:pt x="1832379" y="620636"/>
                </a:lnTo>
                <a:close/>
                <a:moveTo>
                  <a:pt x="1506777" y="846176"/>
                </a:moveTo>
                <a:lnTo>
                  <a:pt x="1506777" y="4114141"/>
                </a:lnTo>
                <a:lnTo>
                  <a:pt x="1221587" y="3702425"/>
                </a:lnTo>
                <a:lnTo>
                  <a:pt x="1221587" y="1043724"/>
                </a:lnTo>
                <a:close/>
              </a:path>
            </a:pathLst>
          </a:custGeom>
          <a:solidFill>
            <a:schemeClr val="bg2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5234D4CF-C1FA-40A3-A0CF-9CDBD6DC754C}"/>
              </a:ext>
            </a:extLst>
          </p:cNvPr>
          <p:cNvSpPr/>
          <p:nvPr/>
        </p:nvSpPr>
        <p:spPr>
          <a:xfrm>
            <a:off x="812801" y="711200"/>
            <a:ext cx="2388771" cy="5435600"/>
          </a:xfrm>
          <a:custGeom>
            <a:avLst/>
            <a:gdLst>
              <a:gd name="connsiteX0" fmla="*/ 0 w 3583156"/>
              <a:gd name="connsiteY0" fmla="*/ 0 h 8153400"/>
              <a:gd name="connsiteX1" fmla="*/ 3583156 w 3583156"/>
              <a:gd name="connsiteY1" fmla="*/ 0 h 8153400"/>
              <a:gd name="connsiteX2" fmla="*/ 3583156 w 3583156"/>
              <a:gd name="connsiteY2" fmla="*/ 3894509 h 8153400"/>
              <a:gd name="connsiteX3" fmla="*/ 3443915 w 3583156"/>
              <a:gd name="connsiteY3" fmla="*/ 3894509 h 8153400"/>
              <a:gd name="connsiteX4" fmla="*/ 3443915 w 3583156"/>
              <a:gd name="connsiteY4" fmla="*/ 139241 h 8153400"/>
              <a:gd name="connsiteX5" fmla="*/ 139241 w 3583156"/>
              <a:gd name="connsiteY5" fmla="*/ 139241 h 8153400"/>
              <a:gd name="connsiteX6" fmla="*/ 139241 w 3583156"/>
              <a:gd name="connsiteY6" fmla="*/ 8014159 h 8153400"/>
              <a:gd name="connsiteX7" fmla="*/ 323849 w 3583156"/>
              <a:gd name="connsiteY7" fmla="*/ 8014159 h 8153400"/>
              <a:gd name="connsiteX8" fmla="*/ 323849 w 3583156"/>
              <a:gd name="connsiteY8" fmla="*/ 8153400 h 8153400"/>
              <a:gd name="connsiteX9" fmla="*/ 0 w 3583156"/>
              <a:gd name="connsiteY9" fmla="*/ 8153400 h 815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3156" h="8153400">
                <a:moveTo>
                  <a:pt x="0" y="0"/>
                </a:moveTo>
                <a:lnTo>
                  <a:pt x="3583156" y="0"/>
                </a:lnTo>
                <a:lnTo>
                  <a:pt x="3583156" y="3894509"/>
                </a:lnTo>
                <a:lnTo>
                  <a:pt x="3443915" y="3894509"/>
                </a:lnTo>
                <a:lnTo>
                  <a:pt x="3443915" y="139241"/>
                </a:lnTo>
                <a:lnTo>
                  <a:pt x="139241" y="139241"/>
                </a:lnTo>
                <a:lnTo>
                  <a:pt x="139241" y="8014159"/>
                </a:lnTo>
                <a:lnTo>
                  <a:pt x="323849" y="8014159"/>
                </a:lnTo>
                <a:lnTo>
                  <a:pt x="323849" y="8153400"/>
                </a:lnTo>
                <a:lnTo>
                  <a:pt x="0" y="81534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418A56-7D2A-4130-8498-5C5D15390FEB}"/>
              </a:ext>
            </a:extLst>
          </p:cNvPr>
          <p:cNvGrpSpPr/>
          <p:nvPr/>
        </p:nvGrpSpPr>
        <p:grpSpPr>
          <a:xfrm rot="20788243">
            <a:off x="2688422" y="3181703"/>
            <a:ext cx="2315135" cy="2140856"/>
            <a:chOff x="8479089" y="1262387"/>
            <a:chExt cx="6147593" cy="568481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B738F09-BE00-45D3-88A5-FDB1618D8D19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B7DC8659-9D27-456B-9E4E-B4A13119D357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3A8E1560-9381-49AF-96E5-169BE3FD3DCE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585072EC-EAC1-4A8C-A727-218C44150C9A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2C63F105-6E15-46F1-9DCD-F9479B05DEE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0430C843-00CE-447B-8F31-3A35BF7F4D19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230D7E1F-305A-450C-84D1-009E7FA1308B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FDEF37D-0B4C-4463-837A-9B5CC6542C5E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700D410-542E-4490-AC2E-5733428A9F83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FC3E2579-7C0E-49CE-A38F-AD49B5FF5C1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F720685C-A63C-4EE8-A0F3-8B5F5E67F00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6DE35E59-3952-4EEF-909A-DF104EB419D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01B19BB-6475-456B-B918-41FBADBDFD3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8C2EA56C-7A9A-4469-A4AE-1EA267D79667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86FA2514-C561-429A-BF52-4E36E2723D8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E31D85F1-37B9-4685-82B7-A8D03589147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4632AC1-AF4C-4594-996E-7255A1A0B775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89B70B08-F517-40CC-8C79-7C67CBA9FD67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BD33883-AAD7-44F7-BD37-9B8ECADB67A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307A9DD2-FFCD-4720-94D7-F30DB64636B8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AD2DFBBD-AAD1-447F-BB48-1B2BCB778C1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7E774126-BA1E-4A48-8286-FFA0F8E3F8D0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82E37550-39D3-476A-9D0C-CB0EE00DFCD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5C742560-5EB7-40E4-8A20-8D18F0243DAB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524E513-E2C8-468A-A58A-CFC7E25F7891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2169EB12-DA5E-44B6-8F39-54A0F020640E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8C6E7EBD-1C9C-466A-AD4E-1DB6D8D8C9F9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570A29CA-6CC1-490C-9C31-08B6E00B3901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C891C4E6-CB29-4C2D-90B2-D70B47755178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1E1001C2-8267-477D-89A7-F90FDF5DB246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66729FEA-1322-4C15-BE3C-1C6A37D38183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9C27F096-CD01-4245-8DA2-8C084E2D4440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8CEB3E5-BC80-48C6-8415-C2DFAE3BD223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CC0AB56-626B-44BB-897D-173DA3087149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F5555B2-70BE-43DD-B410-FF80124DFB2B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7C6CB87F-E252-406E-BD88-096A9A34CCA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6737F00-F775-4784-B59F-E5F4A06D534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58CF56DE-8CEC-4B4E-B918-C1DFB6A5FEE2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0001AC1-5456-4312-AF36-914B7BB6D8B6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0DDF2BA6-4189-4AC4-AB05-6B7AB839F670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F94258E-8492-48DA-9616-17FFEA325B93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BCDD47DD-FE7C-4A6C-9773-3FDD1269F05E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D14748D4-0EF0-46A5-BB1E-C3876C30068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00F5CC18-E877-471D-A6C7-D1E9B8FF8EB8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93F6DF02-1AEB-45DE-AFC1-367D8AD20521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950D4811-28B8-4155-B542-0267B4D7F6A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C2E5FAA2-8A3B-44B6-BF6F-24890A7306F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E490B12C-A200-46FA-BC51-A665EE4FFD8A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777C03F-1225-43D8-8EE3-6D63ADD53603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62E72525-178B-4FA0-84BF-CC01B581051B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69CC5269-8E33-44FE-9CE8-DB9A37AA8711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6404344F-BCA1-4CF1-BE67-5C7679EB542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734C2D2-F60A-42DD-B42B-64384E825774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426592D0-DC86-4FEE-A0C6-1D7DA641218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0B87A9A3-74F6-420F-AFBC-CC0A40DFF15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71BAFB78-B42B-4B72-A936-0DCE58C642A8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79CCFBB-54D7-4D4F-9064-405F738524D6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5B5626F-E6D7-4A94-BF42-F2FAB1CD8641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9434F757-486E-4106-A1E3-0218FEF3CCBA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107355F6-81D2-4D0A-B020-739E29AAB2E2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AD154E2-89F2-432E-AA9B-7424E2761CD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B6617580-2F50-45D1-B20C-A64020C0BDB1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7D66DE4-00B6-4AC5-BD23-7E2CCEE95FD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BAE1DCA4-A861-42AE-944C-5EC37A8C55A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7342380-A1E7-43F3-9E43-7F9C32335906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0FDD9D8A-523A-4FBA-A662-46E5AC35D20A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CA98B03-5D1A-41C6-8201-E8104EFA2394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E6C900F-9F37-4FAC-9D63-C787BA0181D0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645227E2-265B-4C48-BC65-812317D1C9E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35B11BFA-D821-4CCB-A3C3-A8456C306E2D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61C27F5-BE5E-4C9E-B308-A6A0BD46730A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BEA7DB35-43EA-46C1-BFD9-305A3AD67D0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D81C25F-6C2B-4DFA-8B10-E10F977CFCD7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B0437A3-BE79-4F53-A9D4-DD75820D12FF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F6F73B6E-777C-47EE-A0F8-1D6AA17964BE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BD1BA57-FC50-433A-B978-339684C0AA5F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6C56A76-B71D-4348-9DFA-5DFE99CB0FF2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B0AF2679-7A3F-484E-9A5B-649D26E6218E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242437E-E71E-492D-9572-EA09D1F965BE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527169D8-D601-475C-BFDC-E628F818BDC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21591C5-C04F-4C21-8ABD-82AA023FBA22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1255C69-2E23-4D49-9A54-EF2DC9B24D5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098F8893-BA0E-411D-A35B-EF99CA6A4C5F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B21944C-D3A3-40F6-8CEB-8CB9CA33C65B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A1212871-D3C6-450D-A8A2-D9EFD7F6BB32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C02299B-C22A-4011-87B9-225C10BC1ACD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961FAA8A-DD86-4F31-A454-EADF3A7C00E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20A9A607-097C-4648-BCA5-1140489E9E0F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D65AD6E-67BC-4A89-9CA4-98E433159BEC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4ECD2AB-45AE-4A6C-98B6-B63FE7018C62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EA7D0A7C-B0D0-42D3-AFB3-E76E5104D00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A20C431C-78D2-4354-ACA6-A3D45C4F754A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9C57BE7-E305-4D02-A27E-537823FFC66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111D2B6-D3D7-4151-BFB3-655C8D2865C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8CD3E767-D8CD-4CA8-BF25-F3504410C03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E135B22-61E9-4C0E-857C-E93DE1BDF251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E1AA285-90AD-4A5E-BE92-EB69D454AF01}"/>
              </a:ext>
            </a:extLst>
          </p:cNvPr>
          <p:cNvGrpSpPr/>
          <p:nvPr/>
        </p:nvGrpSpPr>
        <p:grpSpPr>
          <a:xfrm>
            <a:off x="1178532" y="5152633"/>
            <a:ext cx="3963237" cy="1054698"/>
            <a:chOff x="3960971" y="2767117"/>
            <a:chExt cx="4267200" cy="1321489"/>
          </a:xfrm>
        </p:grpSpPr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372E30A-71E7-4290-9400-9976481B1E89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rgbClr val="4241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1C4A27E-D425-4D9B-B3E3-77B704ABD65D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037E5CFC-DBDF-4BA3-8214-83D6D0BA920A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solidFill>
                <a:srgbClr val="4241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898D73C-C3C1-4B5F-8BBB-8FD378963F43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solidFill>
                <a:srgbClr val="4241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F768A5C-2221-4206-A414-A43D4903FA93}"/>
              </a:ext>
            </a:extLst>
          </p:cNvPr>
          <p:cNvGrpSpPr/>
          <p:nvPr/>
        </p:nvGrpSpPr>
        <p:grpSpPr>
          <a:xfrm>
            <a:off x="5622223" y="1667838"/>
            <a:ext cx="5465788" cy="769441"/>
            <a:chOff x="8070832" y="2441627"/>
            <a:chExt cx="8198682" cy="1154162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B65685CF-C30C-4FBA-8A2E-B263E075BF52}"/>
                </a:ext>
              </a:extLst>
            </p:cNvPr>
            <p:cNvSpPr txBox="1"/>
            <p:nvPr/>
          </p:nvSpPr>
          <p:spPr>
            <a:xfrm>
              <a:off x="9507976" y="2697665"/>
              <a:ext cx="6761538" cy="69249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Tổng</a:t>
              </a:r>
              <a:r>
                <a:rPr lang="en-US" altLang="ko-KR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400" b="1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quan</a:t>
              </a:r>
              <a:endPara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06162494-9107-412B-8D85-C47AE6E9978D}"/>
                </a:ext>
              </a:extLst>
            </p:cNvPr>
            <p:cNvSpPr txBox="1"/>
            <p:nvPr/>
          </p:nvSpPr>
          <p:spPr>
            <a:xfrm>
              <a:off x="8070832" y="2441627"/>
              <a:ext cx="1437144" cy="11541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AA44F1FC-47DC-4C8A-80EB-10CF853D525D}"/>
              </a:ext>
            </a:extLst>
          </p:cNvPr>
          <p:cNvSpPr txBox="1"/>
          <p:nvPr/>
        </p:nvSpPr>
        <p:spPr>
          <a:xfrm>
            <a:off x="3821317" y="603860"/>
            <a:ext cx="516911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Nội dung trình bày</a:t>
            </a:r>
            <a:endParaRPr lang="ko-KR" altLang="en-US" sz="44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BE6F5545-15F5-491F-9F7B-AE824C5E455B}"/>
              </a:ext>
            </a:extLst>
          </p:cNvPr>
          <p:cNvGrpSpPr/>
          <p:nvPr/>
        </p:nvGrpSpPr>
        <p:grpSpPr>
          <a:xfrm>
            <a:off x="5622223" y="2553794"/>
            <a:ext cx="5465788" cy="769441"/>
            <a:chOff x="8070832" y="2441627"/>
            <a:chExt cx="8198682" cy="1154162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AA2A033-76EC-464B-85C7-C285C4200BB2}"/>
                </a:ext>
              </a:extLst>
            </p:cNvPr>
            <p:cNvSpPr txBox="1"/>
            <p:nvPr/>
          </p:nvSpPr>
          <p:spPr>
            <a:xfrm>
              <a:off x="9507976" y="2697664"/>
              <a:ext cx="6761538" cy="69249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Mô tả hệ thống</a:t>
              </a:r>
              <a:endPara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2014F207-49CE-49C2-986F-9897B55FADF8}"/>
                </a:ext>
              </a:extLst>
            </p:cNvPr>
            <p:cNvSpPr txBox="1"/>
            <p:nvPr/>
          </p:nvSpPr>
          <p:spPr>
            <a:xfrm>
              <a:off x="8070832" y="2441627"/>
              <a:ext cx="1437144" cy="11541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6CEA72F3-358D-43AA-A900-8677198637F5}"/>
              </a:ext>
            </a:extLst>
          </p:cNvPr>
          <p:cNvGrpSpPr/>
          <p:nvPr/>
        </p:nvGrpSpPr>
        <p:grpSpPr>
          <a:xfrm>
            <a:off x="5631124" y="3593961"/>
            <a:ext cx="5465788" cy="769441"/>
            <a:chOff x="8070832" y="2441627"/>
            <a:chExt cx="8198682" cy="1154162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148FF64C-5C28-476C-8BF0-0990D92C8AE6}"/>
                </a:ext>
              </a:extLst>
            </p:cNvPr>
            <p:cNvSpPr txBox="1"/>
            <p:nvPr/>
          </p:nvSpPr>
          <p:spPr>
            <a:xfrm>
              <a:off x="9507976" y="2697665"/>
              <a:ext cx="6761538" cy="69249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Kết</a:t>
              </a:r>
              <a:r>
                <a:rPr lang="en-US" altLang="ko-KR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400" b="1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</a:t>
              </a:r>
              <a:r>
                <a:rPr lang="en-US" altLang="ko-KR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400" b="1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đạt</a:t>
              </a:r>
              <a:r>
                <a:rPr lang="en-US" altLang="ko-KR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400" b="1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được</a:t>
              </a:r>
              <a:endPara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DCF161DA-238A-485A-B2F3-7622BB372F22}"/>
                </a:ext>
              </a:extLst>
            </p:cNvPr>
            <p:cNvSpPr txBox="1"/>
            <p:nvPr/>
          </p:nvSpPr>
          <p:spPr>
            <a:xfrm>
              <a:off x="8070832" y="2441627"/>
              <a:ext cx="1437144" cy="11541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430BE5A-F484-4787-BF50-A24BEF372E48}"/>
              </a:ext>
            </a:extLst>
          </p:cNvPr>
          <p:cNvGrpSpPr/>
          <p:nvPr/>
        </p:nvGrpSpPr>
        <p:grpSpPr>
          <a:xfrm>
            <a:off x="5631468" y="4626900"/>
            <a:ext cx="5465788" cy="769441"/>
            <a:chOff x="8070832" y="2441627"/>
            <a:chExt cx="8198682" cy="1154162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6DFB13A-230F-4AC2-B8BB-40C9361B5E2F}"/>
                </a:ext>
              </a:extLst>
            </p:cNvPr>
            <p:cNvSpPr txBox="1"/>
            <p:nvPr/>
          </p:nvSpPr>
          <p:spPr>
            <a:xfrm>
              <a:off x="9507976" y="2697665"/>
              <a:ext cx="6761538" cy="63709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ko-KR" sz="2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Hướng phát triển</a:t>
              </a:r>
              <a:endPara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2408A1FA-08BC-4AB0-BA4E-60C88F5A42DF}"/>
                </a:ext>
              </a:extLst>
            </p:cNvPr>
            <p:cNvSpPr txBox="1"/>
            <p:nvPr/>
          </p:nvSpPr>
          <p:spPr>
            <a:xfrm>
              <a:off x="8070832" y="2441627"/>
              <a:ext cx="1437144" cy="11541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4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269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1494300" y="4361531"/>
            <a:ext cx="9210675" cy="1898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altLang="ko-KR" sz="5867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Cảm ơn quý thầy cô </a:t>
            </a:r>
            <a:br>
              <a:rPr lang="vi-VN" altLang="ko-KR" sz="5867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</a:br>
            <a:r>
              <a:rPr lang="vi-VN" altLang="ko-KR" sz="5867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và các bạn đã lắng nghe</a:t>
            </a:r>
            <a:endParaRPr lang="ko-KR" altLang="en-US" sz="5867">
              <a:solidFill>
                <a:schemeClr val="accent5">
                  <a:lumMod val="50000"/>
                </a:schemeClr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A6FD69-6004-443E-8850-EF987F66691A}"/>
              </a:ext>
            </a:extLst>
          </p:cNvPr>
          <p:cNvGrpSpPr/>
          <p:nvPr/>
        </p:nvGrpSpPr>
        <p:grpSpPr>
          <a:xfrm rot="21046937">
            <a:off x="6024983" y="640789"/>
            <a:ext cx="2712035" cy="2507877"/>
            <a:chOff x="8479089" y="1262387"/>
            <a:chExt cx="6147593" cy="56848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680488D-F4C7-458A-A8B7-C1ABB828AFC0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CBEC376-C192-440B-8194-D924B81A8762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96F61D6-6F30-49E5-8990-D0E2659265BE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18BBEF53-0532-4F2C-91D7-EE813E349B75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CD8B9533-017D-48EE-AF7F-853201865C9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313D5B4-9579-47A0-9542-9059CD05E4CB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2501C042-F033-472E-84C7-596539BF7FC9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67024BD0-81B3-48E7-A4E4-4C6E9D59887C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559077F-D78F-4F72-B835-721D85D66054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BFA51BDA-9E5F-49BA-AD4C-BCDF4E7A373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24096AA8-9CAE-46CA-86D1-9A824BFCBC18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1E790CA9-0EFA-400F-83F7-79FDEFBB84F9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6937A1C0-6051-48CA-B549-E2F3F15BFD6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0D6C56A-AE6E-4FA7-BF23-EF6390091311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472A129-81DD-4AF2-A48D-BCDDA10A283E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125F82E-36F6-4F44-96B8-226BADA4B39D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68031F8-A8E7-4B74-90DC-ADC887AAB31F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2D248612-2468-41E8-BF92-FA96B66737B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C665D374-1CCD-44DC-B722-C9F04CC6C166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494CE6F-7CE0-49AA-AD4E-A03A8B464825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8E1949E-7875-4E7A-8F92-6306DAA2D61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B97B1F9-3F94-47A2-A65F-198ED6D0641D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A326406-7037-4AA6-B244-9D084044466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FFD3C0B-7922-4E30-85BF-6456E2BBD1F8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C1388E3-8EE3-4146-9FAD-C9BFC38BCCE9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AE540BA9-525B-42DE-8A9C-A357F4A01CDE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D455889F-53FB-4E73-879B-F2A52C1C306E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7000256E-7023-443F-8B16-BEA62B00ABB3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E74AC44C-B460-4A8E-AB88-4CB7C7DC5D90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8C1D4433-3660-45D1-AEA5-08ABAD0D5BF1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4C6DA44E-DD44-4AE2-AD19-0F0F683F6DD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B0E57E5B-E396-436E-9CD2-899D1BFC09FD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BC5FFA5-AB21-4F41-8E5B-44C9C25D624A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5729B65-A9F2-4153-BD37-241D1A423E5C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1D53C9FD-E2C1-4FF8-913C-DFD3580571D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C4FCA6C-9149-4035-BDE5-FCDC104DF19F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25E19BA-4335-4A76-9097-AE0652209EBB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A883243-FB40-4F67-86E5-D86305DCE2BF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0009B8F6-6718-4D92-9195-0CEDBEA1327D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30FE00D-6F54-4BB0-A8CB-C1EFE3ED815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DFB101A-532C-4A6C-8A66-BF57A6359ADE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A25ED3E-0AC7-49DD-9535-2F315C1551AF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8AEA80C-8106-40EF-B4AD-B76DAD15E418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FBA3D4F-6198-4278-A640-42F2415C2BEE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A337E08-59C6-4BBC-AEDD-91BCA9BF9FA7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2BD79C6-2A24-4BB1-8F3E-85E78539491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B4D6628B-74D7-464A-BA13-2AF6E2BC1C1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5ED13DB-3407-4DC7-9666-861AA8C4F91F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B0ABEC1-E4DF-4CDC-9B09-372F35A3B4D8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4A07D1AA-4892-46C2-A72C-F33BDC886F5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B82FBCD1-0AF1-49E5-9ECB-BC5AC84D4E0B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5461BBE-5B4E-4546-A712-E35784872D68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8D74A61-43CD-4E38-A5EA-769BD3FEDF39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EA7C963D-6434-41DE-B5EC-77D6F266CB8B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EFB54BD-2A34-488B-BBEC-E0F26D97850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0D50B2F-0546-41E1-8E55-3F3249F87C63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C956869-DE70-4BC4-9D59-605951C9CC67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5EF78951-D2B6-47BD-AE82-C5A4F3345506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DCF68AB6-D845-44CC-B54D-611D83CC7A5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B3EF97B3-C607-4E0A-85E9-7307355D494E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5D0E8E99-B2DD-4E53-94F4-D133AA13326A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C9A00484-0FDA-4391-80B3-F5C71280F7DD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B2BFE9E-6CA4-4FE2-9CDD-A5C73817F3E6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951888D-C9F8-45D1-BEBE-D61274F42B0E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C80E53A-BDA6-421E-A0B9-F9D6AFA8ACB1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29039BBA-D40D-4CB7-B4AA-86985E567B9D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7A01CAC-B4C3-43F2-8B31-50C78933503D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72824BCF-C908-47D7-AC49-1016651DC2A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51F7F81-16E9-44DC-81D9-432F3C3341B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C845730-26CE-48B4-8A1C-230683961DC0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223C227-32B1-48C4-AAC1-983A5230481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5CF5501-65C5-4741-9767-96A5AC167606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BAAD456-113D-41AE-8A6B-24A8B9D8A2C0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A37CF1B-6A06-492F-AB9F-4180E8BE1186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8D96EC87-32C3-41B3-87D0-ADC9C936663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1906DD1-7E15-45FA-9421-FE86855FBE58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AA96BA5-89C9-4AC8-B03E-338614BB400D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DCF0038E-0734-457A-8448-B1E9B6917CAD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606E579-0018-4EB5-AA93-62A7D628D0E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7E5310F-D99B-452D-B914-EF3509EEF9E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0A2579E-15DA-4F58-946A-670FA68FC341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6AE6580-0F31-401E-BBEA-C1D3225F98FA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1AE7BFF-2E5B-441B-8605-6F0A0DECCFD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301271A-CCD4-402C-B7E7-A2A1C4A10E17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3241F4B-5BCF-43C6-8119-F48C4F7C9C6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AEF944-1305-4B09-A66B-37BD06A0922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6BC2747-95CA-4B63-A5B6-9A1514447DE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1AC05EB-0E92-42B7-A7CB-B626787E712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64CCFEC-3126-4488-8245-043DB154C8E5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C3DBB1F-F6F8-480E-829B-58B662225AD0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C199419-29C2-4E95-9B7F-9DA43F2AE165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1485636-A858-4F7D-B597-BB741E068B3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3666CA0-8EC7-4C8A-B422-0E6360155EE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39209B4-B036-4AB5-8861-A700E479FABC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DA2F69A-D570-4EE4-918B-6D888C25D347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2821853-B73D-4349-8245-39B6F3BE450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A3C6061-78E0-4B01-A15E-2D68FA822329}"/>
              </a:ext>
            </a:extLst>
          </p:cNvPr>
          <p:cNvGrpSpPr/>
          <p:nvPr/>
        </p:nvGrpSpPr>
        <p:grpSpPr>
          <a:xfrm>
            <a:off x="3286193" y="2863401"/>
            <a:ext cx="5631920" cy="1498769"/>
            <a:chOff x="3960971" y="2767117"/>
            <a:chExt cx="4267200" cy="1321489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7BC4723-8B3C-4124-BA0D-34545987152A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B3C118E-6047-4870-9502-BB0D98B0FDDD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840F45B-9168-40A3-945D-2F943D87EDB5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A8D5DF7-E9AD-4F8C-BA87-80F46B940A9A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9A21D70-814B-48D3-B5F4-333E57241CA9}"/>
              </a:ext>
            </a:extLst>
          </p:cNvPr>
          <p:cNvGrpSpPr/>
          <p:nvPr/>
        </p:nvGrpSpPr>
        <p:grpSpPr>
          <a:xfrm>
            <a:off x="3877842" y="462183"/>
            <a:ext cx="2104784" cy="2892498"/>
            <a:chOff x="5892963" y="1332011"/>
            <a:chExt cx="3157176" cy="4338747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D88CC80-D5A6-4052-8C5D-3B1DD1FEEC3D}"/>
                </a:ext>
              </a:extLst>
            </p:cNvPr>
            <p:cNvGrpSpPr/>
            <p:nvPr/>
          </p:nvGrpSpPr>
          <p:grpSpPr>
            <a:xfrm rot="2136013">
              <a:off x="8411096" y="3929385"/>
              <a:ext cx="639043" cy="764323"/>
              <a:chOff x="5704433" y="717502"/>
              <a:chExt cx="7365528" cy="8809481"/>
            </a:xfrm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703DCB4E-F3E9-43B7-B6EF-8F86A41FB245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325E0D73-1CD2-43D8-82E2-909BF47D4CC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76C77C80-D026-4023-8AD8-F1D38649D6C6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BC27A452-60BD-4626-8D9D-B1C151BAF79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50718587-081C-4A4F-B08B-FE9BD2B55DE2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2C026964-43E1-4419-9A00-43112E2B442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BA3988E-0E57-4348-8CE5-99E866B08BCF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8A54B633-5FA7-450E-AB9C-6C467F3D1F28}"/>
                </a:ext>
              </a:extLst>
            </p:cNvPr>
            <p:cNvGrpSpPr/>
            <p:nvPr/>
          </p:nvGrpSpPr>
          <p:grpSpPr>
            <a:xfrm rot="2136013">
              <a:off x="7755136" y="4884570"/>
              <a:ext cx="328396" cy="339235"/>
              <a:chOff x="5365048" y="1982197"/>
              <a:chExt cx="7362621" cy="7605634"/>
            </a:xfrm>
          </p:grpSpPr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8FFE0B65-DD8E-4E2C-8BA7-7E1EB44133A6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5EEF1A9D-1F23-495D-B7E1-63B35590EE3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4D92F89C-8E41-4D06-9EAF-816682DF16CB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DE0461A0-CED9-46B4-854D-08025B6507A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EC33FCDF-964A-44AD-B5E0-1572C598AF29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BD6D2F1D-3C7E-43A4-9FEF-75F80DD102C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F2196E5-AD4F-400D-9A81-CFC464AE8E7C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E73A97A-3B81-43E3-BCFC-A846F605D889}"/>
                </a:ext>
              </a:extLst>
            </p:cNvPr>
            <p:cNvGrpSpPr/>
            <p:nvPr/>
          </p:nvGrpSpPr>
          <p:grpSpPr>
            <a:xfrm rot="2136013">
              <a:off x="6701995" y="3224189"/>
              <a:ext cx="793579" cy="899338"/>
              <a:chOff x="5365051" y="479822"/>
              <a:chExt cx="8036930" cy="9108006"/>
            </a:xfrm>
          </p:grpSpPr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C415E702-35BD-4EB1-B922-EDCAD4D35EEF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9A8A72FC-53DB-4452-98B0-A26E2788C51F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2047168D-7C6D-4E7A-9173-657116034246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48CB382D-160D-46FA-9516-C511D89ABF73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6527C-05D1-4369-9A76-147FBB61F08A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CF0F1E51-74FA-4A14-9C0C-0FC2F66E331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0EEAD09-3674-4417-80AF-A0CBCA1FB41A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0822F98-1569-4209-9D0B-705FE2A8E558}"/>
                </a:ext>
              </a:extLst>
            </p:cNvPr>
            <p:cNvGrpSpPr/>
            <p:nvPr/>
          </p:nvGrpSpPr>
          <p:grpSpPr>
            <a:xfrm rot="2337799">
              <a:off x="7280335" y="4139970"/>
              <a:ext cx="1037364" cy="714454"/>
              <a:chOff x="3667032" y="1708483"/>
              <a:chExt cx="8105829" cy="5582653"/>
            </a:xfrm>
          </p:grpSpPr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FE7CF864-0290-45FB-954F-B49F22132E5B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DF3AF2B7-9327-446C-88F3-40CC3CB62D35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595373FB-0E0D-4573-B615-B14C91E220B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C6DAF9B9-8F53-49B8-AFEA-9D834E378026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378CF611-EC7D-4B5E-8DB5-33839D972947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1ADBA83E-71F9-41AE-8DE1-9B8B525B5992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AA5CA6EC-7F98-4B4D-B33C-8C3FAA53F279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2FA341A-60D2-4B02-A1FF-E957F7823702}"/>
                </a:ext>
              </a:extLst>
            </p:cNvPr>
            <p:cNvGrpSpPr/>
            <p:nvPr/>
          </p:nvGrpSpPr>
          <p:grpSpPr>
            <a:xfrm rot="2337799">
              <a:off x="7745862" y="3494984"/>
              <a:ext cx="649220" cy="447131"/>
              <a:chOff x="3667032" y="1708483"/>
              <a:chExt cx="8105829" cy="5582653"/>
            </a:xfrm>
          </p:grpSpPr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D9513D33-A533-4296-A3C1-1E9D0B742CD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D787A83A-1095-4335-885E-B84D618F56E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1A9301FB-9C5E-449C-887F-C3D25704FB2E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C1DBC04E-0347-4DB7-803B-7B535C898863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B6BE048F-4463-4F04-8629-0AD7D452812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1EB7D75D-D27C-4319-888A-45A57BDCA164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0D14D434-3F6F-47DE-AE61-B135EF346478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EBCB548-441D-4161-AE5D-12BDE4908C51}"/>
                </a:ext>
              </a:extLst>
            </p:cNvPr>
            <p:cNvGrpSpPr/>
            <p:nvPr/>
          </p:nvGrpSpPr>
          <p:grpSpPr>
            <a:xfrm rot="2136013">
              <a:off x="7805715" y="2028888"/>
              <a:ext cx="937516" cy="1062458"/>
              <a:chOff x="5365048" y="479821"/>
              <a:chExt cx="8036930" cy="9108010"/>
            </a:xfrm>
          </p:grpSpPr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C5160FEC-6D02-44E9-8981-94AB96A34F84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FDD75A70-5A27-402C-9AE0-48DC449564FB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0DADA5C2-D98A-4BCC-8AD7-780D5D17078D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7A4C0018-33A9-43B7-A6BB-0952E043641C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010C3AA6-FD19-4263-86E1-ACC9FA8C93B2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D794BBA1-C8D6-4A59-892F-02A301C66C96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7C8B29A-62E9-4119-9CC6-0632B3D9610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75D20B1-1097-45B7-8D34-5A27A0746B09}"/>
                </a:ext>
              </a:extLst>
            </p:cNvPr>
            <p:cNvGrpSpPr/>
            <p:nvPr/>
          </p:nvGrpSpPr>
          <p:grpSpPr>
            <a:xfrm rot="2136013">
              <a:off x="6860236" y="2305546"/>
              <a:ext cx="710712" cy="805428"/>
              <a:chOff x="5365048" y="479821"/>
              <a:chExt cx="8036930" cy="9108010"/>
            </a:xfrm>
          </p:grpSpPr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0B1543E2-AF70-4532-91BC-C4073027C80A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241C7111-C207-4D39-84B0-6007665543C4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76D89AFF-1DBE-4F8F-AF48-856DA3C5F35D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B094BF1-4D09-488C-B457-33C3418BA341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B078C927-1C2D-417E-9BBE-C09BDE7CF8DA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5D02436E-A732-468B-AD4A-390872939F0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18CEB32C-B281-4CDA-B7A0-734976DE0F06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FEBF4F6-85D3-4D4C-AC83-2E04531CD2B3}"/>
                </a:ext>
              </a:extLst>
            </p:cNvPr>
            <p:cNvGrpSpPr/>
            <p:nvPr/>
          </p:nvGrpSpPr>
          <p:grpSpPr>
            <a:xfrm rot="1367973">
              <a:off x="5949600" y="3715561"/>
              <a:ext cx="585778" cy="403438"/>
              <a:chOff x="3667032" y="1708483"/>
              <a:chExt cx="8105829" cy="5582653"/>
            </a:xfrm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4ECFF65F-1D8A-45B1-9AC5-95899B9DFD77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B2C7DCDC-E28E-40B1-9AC9-CA8615D723E7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A2C26BE-88F7-455D-B1C1-5A962CC8648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4E1EF34-C4C2-4AC8-A005-E933CFF40AE9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CE2B7950-DDC0-437E-94AB-7950446DB5EB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B832230-9058-4B0A-A65A-E408DF54BA9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6A660A3F-AB56-4C2D-BC8C-69F002E4DFC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CFF1C338-7506-4E99-BEB7-B76A3DCD0F6A}"/>
                </a:ext>
              </a:extLst>
            </p:cNvPr>
            <p:cNvGrpSpPr/>
            <p:nvPr/>
          </p:nvGrpSpPr>
          <p:grpSpPr>
            <a:xfrm rot="1367973">
              <a:off x="8547152" y="5333290"/>
              <a:ext cx="489993" cy="337468"/>
              <a:chOff x="3667032" y="1708483"/>
              <a:chExt cx="8105829" cy="5582653"/>
            </a:xfrm>
          </p:grpSpPr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0EEA463-49B5-48C0-B41A-AB6B791CC2C1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49592146-CFD3-4BC9-96D3-EC2113C55F3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CA622B31-2BF5-4939-B5A7-78F8C77DA1F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CD0B8B0E-3D4A-4902-9A07-A9E2B1C8A1A3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48C21853-E555-4F9A-A225-31F2AFFF4424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45565B3-79FF-4CDB-BE42-3BCFFE0724EA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F9CD17BE-A92A-4318-830B-5A2766E03B7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82BE1511-D21D-4901-AEB6-650496B436CE}"/>
                </a:ext>
              </a:extLst>
            </p:cNvPr>
            <p:cNvGrpSpPr/>
            <p:nvPr/>
          </p:nvGrpSpPr>
          <p:grpSpPr>
            <a:xfrm rot="2136013">
              <a:off x="5892963" y="1332011"/>
              <a:ext cx="1076804" cy="1220310"/>
              <a:chOff x="5365048" y="479821"/>
              <a:chExt cx="8036930" cy="9108010"/>
            </a:xfrm>
          </p:grpSpPr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EEF53E4-D619-4F87-BEFB-5E75221DDB2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2E21953-8F5F-41F0-9451-E8721E37392F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C12DBDD2-7890-45F3-9F89-9618FD3AEF48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1D982E81-DCD1-477F-A06E-05F08395430B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241E5C80-30B4-49E3-9FB7-CA609F8B58A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84A6508-0586-4452-A9FB-188CEA0B453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D5E6C3D1-57A5-4C07-BF2C-C5C6C2C4F5D1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E804ACE0-C45F-475D-A050-BAD374A55873}"/>
                </a:ext>
              </a:extLst>
            </p:cNvPr>
            <p:cNvGrpSpPr/>
            <p:nvPr/>
          </p:nvGrpSpPr>
          <p:grpSpPr>
            <a:xfrm rot="3050128">
              <a:off x="5818076" y="2832032"/>
              <a:ext cx="546062" cy="376084"/>
              <a:chOff x="3667032" y="1708483"/>
              <a:chExt cx="8105829" cy="5582653"/>
            </a:xfrm>
          </p:grpSpPr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BAD64449-524B-4FAE-BA48-277165F59F0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9791A1E-B811-40A3-B834-24F8968E0F6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70A208DB-752E-4A31-AA18-22566636D23F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05DD9197-0938-4D3F-9316-963F8AD6BA30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E1EED2E-A5BA-4ADE-B930-E2C9D88311A6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477E00E-3726-4DCF-846C-FB066ABCA4B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ACBE80BD-D4AC-4EF2-B003-E9DDEEC36F25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642" y="1571903"/>
            <a:ext cx="551421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20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Là một p</a:t>
            </a:r>
            <a:r>
              <a:rPr lang="en-US" altLang="ko-KR" sz="20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hần </a:t>
            </a:r>
            <a:r>
              <a:rPr lang="en-US" altLang="ko-KR" sz="2000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mềm</a:t>
            </a:r>
            <a:r>
              <a:rPr lang="en-US" altLang="ko-KR" sz="20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WinForms </a:t>
            </a:r>
            <a:r>
              <a:rPr lang="en-US" altLang="ko-KR" sz="2000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giúp</a:t>
            </a:r>
            <a:r>
              <a:rPr lang="en-US" altLang="ko-KR" sz="20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</a:t>
            </a:r>
            <a:endParaRPr lang="vi-VN" altLang="ko-KR" sz="2000" b="1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60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60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Xây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dựng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ứng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dụng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lý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học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vụ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sinh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viên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60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cho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phép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b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sinh </a:t>
            </a:r>
            <a:r>
              <a:rPr lang="en-US" altLang="ko-KR" sz="160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viên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đăng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ký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theo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dõi </a:t>
            </a:r>
            <a:r>
              <a:rPr lang="en-US" altLang="ko-KR" sz="160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lịch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sử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học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vụ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đã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đăng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ký.</a:t>
            </a:r>
            <a:endParaRPr lang="vi-VN" altLang="ko-KR" sz="160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 algn="just">
              <a:buFontTx/>
              <a:buChar char="-"/>
            </a:pPr>
            <a:endParaRPr lang="en-US" altLang="ko-KR" sz="160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60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Ứng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dụng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giúp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cho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các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uản trị viên, </a:t>
            </a:r>
            <a:r>
              <a:rPr lang="vi-VN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huyên viên có thể </a:t>
            </a:r>
            <a:r>
              <a:rPr lang="en-US" altLang="ko-KR" sz="160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kê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xử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lý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vấn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đề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về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học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vụ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60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vấn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đề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về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người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dùng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như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chuyên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viên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hay </a:t>
            </a:r>
            <a:r>
              <a:rPr lang="en-US" altLang="ko-KR" sz="160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sinh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viên.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3271" y="4065877"/>
            <a:ext cx="6001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7D9231-FFC1-4D98-979D-157825ADF9D1}"/>
              </a:ext>
            </a:extLst>
          </p:cNvPr>
          <p:cNvSpPr txBox="1"/>
          <p:nvPr/>
        </p:nvSpPr>
        <p:spPr>
          <a:xfrm>
            <a:off x="1021532" y="325156"/>
            <a:ext cx="37277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1. </a:t>
            </a:r>
            <a:r>
              <a:rPr lang="en-US" altLang="ko-KR" sz="4400" b="1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Tổng</a:t>
            </a:r>
            <a:r>
              <a:rPr lang="en-US" altLang="ko-KR" sz="4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400" b="1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quan</a:t>
            </a:r>
            <a:endParaRPr lang="en-US" altLang="ko-KR" sz="44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93A2AB2F-993B-4726-A542-2E1ABC0D6D56}"/>
              </a:ext>
            </a:extLst>
          </p:cNvPr>
          <p:cNvSpPr/>
          <p:nvPr/>
        </p:nvSpPr>
        <p:spPr>
          <a:xfrm>
            <a:off x="690641" y="57997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92B651F3-EF9E-4F9A-9923-8F5D20E45375}"/>
              </a:ext>
            </a:extLst>
          </p:cNvPr>
          <p:cNvSpPr/>
          <p:nvPr/>
        </p:nvSpPr>
        <p:spPr>
          <a:xfrm rot="5400000">
            <a:off x="4749067" y="579757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1" name="Picture Placeholder 40">
            <a:extLst>
              <a:ext uri="{FF2B5EF4-FFF2-40B4-BE49-F238E27FC236}">
                <a16:creationId xmlns:a16="http://schemas.microsoft.com/office/drawing/2014/main" id="{CA236F8C-47DA-43A2-B68A-806859B5DA9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282" y="765234"/>
            <a:ext cx="1491971" cy="2037026"/>
          </a:xfrm>
        </p:spPr>
      </p:pic>
      <p:pic>
        <p:nvPicPr>
          <p:cNvPr id="75" name="Picture Placeholder 74">
            <a:extLst>
              <a:ext uri="{FF2B5EF4-FFF2-40B4-BE49-F238E27FC236}">
                <a16:creationId xmlns:a16="http://schemas.microsoft.com/office/drawing/2014/main" id="{E2BBD845-6EDB-4083-B945-90669B5FC7D9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16" y="4007774"/>
            <a:ext cx="2736304" cy="1753281"/>
          </a:xfrm>
          <a:solidFill>
            <a:schemeClr val="bg1">
              <a:lumMod val="95000"/>
            </a:schemeClr>
          </a:solidFill>
        </p:spPr>
      </p:pic>
      <p:sp>
        <p:nvSpPr>
          <p:cNvPr id="9" name="Hộp Văn bản 8"/>
          <p:cNvSpPr txBox="1"/>
          <p:nvPr/>
        </p:nvSpPr>
        <p:spPr>
          <a:xfrm>
            <a:off x="180975" y="6407356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200" b="1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61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58A31532-B316-484C-8098-AF3FF645AFD9}"/>
              </a:ext>
            </a:extLst>
          </p:cNvPr>
          <p:cNvSpPr txBox="1">
            <a:spLocks/>
          </p:cNvSpPr>
          <p:nvPr/>
        </p:nvSpPr>
        <p:spPr>
          <a:xfrm>
            <a:off x="455450" y="305272"/>
            <a:ext cx="4870892" cy="917467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Mô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tả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hệ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8A31532-B316-484C-8098-AF3FF645AFD9}"/>
              </a:ext>
            </a:extLst>
          </p:cNvPr>
          <p:cNvSpPr txBox="1">
            <a:spLocks/>
          </p:cNvSpPr>
          <p:nvPr/>
        </p:nvSpPr>
        <p:spPr>
          <a:xfrm>
            <a:off x="3721223" y="937472"/>
            <a:ext cx="4870892" cy="917467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altLang="ko-KR" sz="3200" b="1" u="sng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Cơ</a:t>
            </a:r>
            <a:r>
              <a:rPr lang="en-US" altLang="ko-KR" sz="3200" b="1" u="sng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3200" b="1" u="sng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sở</a:t>
            </a:r>
            <a:r>
              <a:rPr lang="en-US" altLang="ko-KR" sz="3200" b="1" u="sng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3200" b="1" u="sng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dữ</a:t>
            </a:r>
            <a:r>
              <a:rPr lang="en-US" altLang="ko-KR" sz="3200" b="1" u="sng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3200" b="1" u="sng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liệu</a:t>
            </a:r>
            <a:endParaRPr lang="ko-KR" altLang="en-US" sz="3200" b="1" u="sng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Hộp Văn bản 11"/>
          <p:cNvSpPr txBox="1"/>
          <p:nvPr/>
        </p:nvSpPr>
        <p:spPr>
          <a:xfrm>
            <a:off x="180975" y="6407356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pic>
        <p:nvPicPr>
          <p:cNvPr id="7" name="Hình ảnh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49" y="1750870"/>
            <a:ext cx="8447191" cy="472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2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58A31532-B316-484C-8098-AF3FF645AFD9}"/>
              </a:ext>
            </a:extLst>
          </p:cNvPr>
          <p:cNvSpPr txBox="1">
            <a:spLocks/>
          </p:cNvSpPr>
          <p:nvPr/>
        </p:nvSpPr>
        <p:spPr>
          <a:xfrm>
            <a:off x="455450" y="305272"/>
            <a:ext cx="4870892" cy="917467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Mô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tả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hệ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Hộp Văn bản 11"/>
          <p:cNvSpPr txBox="1"/>
          <p:nvPr/>
        </p:nvSpPr>
        <p:spPr>
          <a:xfrm>
            <a:off x="180975" y="6407356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pic>
        <p:nvPicPr>
          <p:cNvPr id="32" name="Hình ảnh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385" y="1929841"/>
            <a:ext cx="8858567" cy="4684505"/>
          </a:xfrm>
          <a:prstGeom prst="rect">
            <a:avLst/>
          </a:prstGeom>
        </p:spPr>
      </p:pic>
      <p:sp>
        <p:nvSpPr>
          <p:cNvPr id="34" name="Hình chữ nhật 33"/>
          <p:cNvSpPr/>
          <p:nvPr/>
        </p:nvSpPr>
        <p:spPr>
          <a:xfrm>
            <a:off x="6486525" y="2487139"/>
            <a:ext cx="4619625" cy="341836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Khung Chú Thích Chữ Nhật 34"/>
          <p:cNvSpPr/>
          <p:nvPr/>
        </p:nvSpPr>
        <p:spPr>
          <a:xfrm>
            <a:off x="8884338" y="1268427"/>
            <a:ext cx="2257425" cy="1173023"/>
          </a:xfrm>
          <a:prstGeom prst="wedgeRectCallou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Xử lý phân quyền</a:t>
            </a:r>
          </a:p>
        </p:txBody>
      </p:sp>
      <p:sp>
        <p:nvSpPr>
          <p:cNvPr id="36" name="Lưu đồ: Tiến trình 35"/>
          <p:cNvSpPr/>
          <p:nvPr/>
        </p:nvSpPr>
        <p:spPr>
          <a:xfrm>
            <a:off x="1598674" y="1921489"/>
            <a:ext cx="4557995" cy="4762865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Khung Chú Thích Chữ Nhật 36"/>
          <p:cNvSpPr/>
          <p:nvPr/>
        </p:nvSpPr>
        <p:spPr>
          <a:xfrm>
            <a:off x="4829889" y="976821"/>
            <a:ext cx="2221848" cy="1004095"/>
          </a:xfrm>
          <a:prstGeom prst="wedgeRectCallou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 lý học vụ, thông tin sinh viên</a:t>
            </a: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5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58A31532-B316-484C-8098-AF3FF645AFD9}"/>
              </a:ext>
            </a:extLst>
          </p:cNvPr>
          <p:cNvSpPr txBox="1">
            <a:spLocks/>
          </p:cNvSpPr>
          <p:nvPr/>
        </p:nvSpPr>
        <p:spPr>
          <a:xfrm>
            <a:off x="455450" y="305272"/>
            <a:ext cx="4870892" cy="917467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Mô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tả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hệ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Hộp Văn bản 11"/>
          <p:cNvSpPr txBox="1"/>
          <p:nvPr/>
        </p:nvSpPr>
        <p:spPr>
          <a:xfrm>
            <a:off x="180975" y="6407356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pic>
        <p:nvPicPr>
          <p:cNvPr id="2" name="Hình ảnh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850" y="1222739"/>
            <a:ext cx="5087060" cy="5077534"/>
          </a:xfrm>
          <a:prstGeom prst="rect">
            <a:avLst/>
          </a:prstGeom>
        </p:spPr>
      </p:pic>
      <p:sp>
        <p:nvSpPr>
          <p:cNvPr id="10" name="Oval Callout 7"/>
          <p:cNvSpPr/>
          <p:nvPr/>
        </p:nvSpPr>
        <p:spPr bwMode="auto">
          <a:xfrm>
            <a:off x="6796243" y="764005"/>
            <a:ext cx="2937274" cy="1763623"/>
          </a:xfrm>
          <a:prstGeom prst="wedgeEllipseCallou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Lưu trữ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toàn bộ quyền trong ứng dụng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Callout 9"/>
          <p:cNvSpPr/>
          <p:nvPr/>
        </p:nvSpPr>
        <p:spPr bwMode="auto">
          <a:xfrm>
            <a:off x="2068378" y="3710272"/>
            <a:ext cx="2820947" cy="1464072"/>
          </a:xfrm>
          <a:prstGeom prst="wedgeEllipseCallout">
            <a:avLst>
              <a:gd name="adj1" fmla="val 36876"/>
              <a:gd name="adj2" fmla="val 723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trữ các nhóm người dùng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L-Shape 13"/>
          <p:cNvSpPr/>
          <p:nvPr/>
        </p:nvSpPr>
        <p:spPr bwMode="auto">
          <a:xfrm rot="16200000">
            <a:off x="4245605" y="1602744"/>
            <a:ext cx="4229102" cy="4795510"/>
          </a:xfrm>
          <a:prstGeom prst="corner">
            <a:avLst>
              <a:gd name="adj1" fmla="val 56935"/>
              <a:gd name="adj2" fmla="val 37389"/>
            </a:avLst>
          </a:prstGeom>
          <a:noFill/>
          <a:ln w="9525" cap="flat" cmpd="sng" algn="ctr">
            <a:solidFill>
              <a:srgbClr val="FA3C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Oval Callout 14"/>
          <p:cNvSpPr/>
          <p:nvPr/>
        </p:nvSpPr>
        <p:spPr bwMode="auto">
          <a:xfrm>
            <a:off x="987070" y="3342915"/>
            <a:ext cx="3416345" cy="2033313"/>
          </a:xfrm>
          <a:prstGeom prst="wedgeEllipseCallout">
            <a:avLst>
              <a:gd name="adj1" fmla="val 60172"/>
              <a:gd name="adj2" fmla="val 8423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 dành cho admin, giúp admin quản lý các quyền trong ứng dụng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96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58A31532-B316-484C-8098-AF3FF645AFD9}"/>
              </a:ext>
            </a:extLst>
          </p:cNvPr>
          <p:cNvSpPr txBox="1">
            <a:spLocks/>
          </p:cNvSpPr>
          <p:nvPr/>
        </p:nvSpPr>
        <p:spPr>
          <a:xfrm>
            <a:off x="455450" y="305272"/>
            <a:ext cx="4870892" cy="917467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Mô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tả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hệ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ED288E8-5DDC-4DD6-85FD-EE1BD219ADB6}"/>
              </a:ext>
            </a:extLst>
          </p:cNvPr>
          <p:cNvGrpSpPr/>
          <p:nvPr/>
        </p:nvGrpSpPr>
        <p:grpSpPr>
          <a:xfrm>
            <a:off x="965056" y="1343070"/>
            <a:ext cx="10335990" cy="468304"/>
            <a:chOff x="3052874" y="386888"/>
            <a:chExt cx="10958920" cy="68511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D0CDBB1-2B25-4287-BE80-2CC492694C97}"/>
                </a:ext>
              </a:extLst>
            </p:cNvPr>
            <p:cNvSpPr txBox="1"/>
            <p:nvPr/>
          </p:nvSpPr>
          <p:spPr>
            <a:xfrm>
              <a:off x="3052874" y="396601"/>
              <a:ext cx="3594771" cy="675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Trang</a:t>
              </a:r>
              <a:r>
                <a:rPr lang="en-US" altLang="ko-KR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400" b="1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đăng</a:t>
              </a:r>
              <a:r>
                <a:rPr lang="en-US" altLang="ko-KR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400" b="1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nhập</a:t>
              </a:r>
              <a:endPara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4D1ACF6-199D-42CE-B2CC-431390F4FDE8}"/>
                </a:ext>
              </a:extLst>
            </p:cNvPr>
            <p:cNvSpPr txBox="1"/>
            <p:nvPr/>
          </p:nvSpPr>
          <p:spPr>
            <a:xfrm>
              <a:off x="8314218" y="386888"/>
              <a:ext cx="5697576" cy="675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Thông báo sau khi đăng nhập</a:t>
              </a:r>
              <a:endPara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5" name="Hình ảnh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950" y="1958691"/>
            <a:ext cx="7353121" cy="4587164"/>
          </a:xfrm>
          <a:prstGeom prst="rect">
            <a:avLst/>
          </a:prstGeom>
        </p:spPr>
      </p:pic>
      <p:pic>
        <p:nvPicPr>
          <p:cNvPr id="7" name="Hình ảnh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772" y="1958691"/>
            <a:ext cx="3077004" cy="4587164"/>
          </a:xfrm>
          <a:prstGeom prst="rect">
            <a:avLst/>
          </a:prstGeom>
        </p:spPr>
      </p:pic>
      <p:sp>
        <p:nvSpPr>
          <p:cNvPr id="14" name="Hộp Văn bản 13"/>
          <p:cNvSpPr txBox="1"/>
          <p:nvPr/>
        </p:nvSpPr>
        <p:spPr>
          <a:xfrm>
            <a:off x="180975" y="6407356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8083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58A31532-B316-484C-8098-AF3FF645AFD9}"/>
              </a:ext>
            </a:extLst>
          </p:cNvPr>
          <p:cNvSpPr txBox="1">
            <a:spLocks/>
          </p:cNvSpPr>
          <p:nvPr/>
        </p:nvSpPr>
        <p:spPr>
          <a:xfrm>
            <a:off x="455450" y="305272"/>
            <a:ext cx="4870892" cy="917467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Mô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tả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hệ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D1ACF6-199D-42CE-B2CC-431390F4FDE8}"/>
              </a:ext>
            </a:extLst>
          </p:cNvPr>
          <p:cNvSpPr txBox="1"/>
          <p:nvPr/>
        </p:nvSpPr>
        <p:spPr>
          <a:xfrm>
            <a:off x="4362099" y="1222739"/>
            <a:ext cx="2757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Trang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chủ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Admin</a:t>
            </a:r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769" y="1820192"/>
            <a:ext cx="7573107" cy="4587164"/>
          </a:xfrm>
          <a:prstGeom prst="rect">
            <a:avLst/>
          </a:prstGeom>
        </p:spPr>
      </p:pic>
      <p:sp>
        <p:nvSpPr>
          <p:cNvPr id="14" name="Hộp Văn bản 13"/>
          <p:cNvSpPr txBox="1"/>
          <p:nvPr/>
        </p:nvSpPr>
        <p:spPr>
          <a:xfrm>
            <a:off x="180975" y="6407356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6467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58A31532-B316-484C-8098-AF3FF645AFD9}"/>
              </a:ext>
            </a:extLst>
          </p:cNvPr>
          <p:cNvSpPr txBox="1">
            <a:spLocks/>
          </p:cNvSpPr>
          <p:nvPr/>
        </p:nvSpPr>
        <p:spPr>
          <a:xfrm>
            <a:off x="455450" y="305272"/>
            <a:ext cx="4870892" cy="917467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Mô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tả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hệ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0CDBB1-2B25-4287-BE80-2CC492694C97}"/>
              </a:ext>
            </a:extLst>
          </p:cNvPr>
          <p:cNvSpPr txBox="1"/>
          <p:nvPr/>
        </p:nvSpPr>
        <p:spPr>
          <a:xfrm>
            <a:off x="3265805" y="1197703"/>
            <a:ext cx="5437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Trang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Học vụ dành cho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2400" b="1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inh </a:t>
            </a:r>
            <a:r>
              <a:rPr lang="en-US" altLang="ko-KR" sz="2400" b="1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viên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Hộp Văn bản 7"/>
          <p:cNvSpPr txBox="1"/>
          <p:nvPr/>
        </p:nvSpPr>
        <p:spPr>
          <a:xfrm>
            <a:off x="180975" y="6407356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pic>
        <p:nvPicPr>
          <p:cNvPr id="6" name="Hình ảnh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277" y="1659368"/>
            <a:ext cx="7877907" cy="494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2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OPENED BOO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Golden-Eg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4469</TotalTime>
  <Words>408</Words>
  <Application>Microsoft Office PowerPoint</Application>
  <PresentationFormat>Màn hình rộng</PresentationFormat>
  <Paragraphs>96</Paragraphs>
  <Slides>20</Slides>
  <Notes>7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3</vt:i4>
      </vt:variant>
      <vt:variant>
        <vt:lpstr>Tiêu đề Bản chiếu</vt:lpstr>
      </vt:variant>
      <vt:variant>
        <vt:i4>20</vt:i4>
      </vt:variant>
    </vt:vector>
  </HeadingPairs>
  <TitlesOfParts>
    <vt:vector size="28" baseType="lpstr">
      <vt:lpstr>맑은 고딕</vt:lpstr>
      <vt:lpstr>Arial</vt:lpstr>
      <vt:lpstr>Arial Unicode MS</vt:lpstr>
      <vt:lpstr>Calibri</vt:lpstr>
      <vt:lpstr>Times New Roman</vt:lpstr>
      <vt:lpstr>Cover and End Slide Master</vt:lpstr>
      <vt:lpstr>Contents Slide Master</vt:lpstr>
      <vt:lpstr>Section Break Slide Master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Ngoc Tam</cp:lastModifiedBy>
  <cp:revision>356</cp:revision>
  <dcterms:created xsi:type="dcterms:W3CDTF">2018-04-24T17:14:44Z</dcterms:created>
  <dcterms:modified xsi:type="dcterms:W3CDTF">2020-07-11T02:29:06Z</dcterms:modified>
</cp:coreProperties>
</file>