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sldIdLst>
    <p:sldId id="256" r:id="rId4"/>
    <p:sldId id="262" r:id="rId5"/>
    <p:sldId id="261" r:id="rId6"/>
    <p:sldId id="311" r:id="rId7"/>
    <p:sldId id="355" r:id="rId8"/>
    <p:sldId id="265" r:id="rId9"/>
    <p:sldId id="356" r:id="rId10"/>
    <p:sldId id="307" r:id="rId11"/>
    <p:sldId id="285" r:id="rId12"/>
    <p:sldId id="346" r:id="rId13"/>
    <p:sldId id="328" r:id="rId14"/>
    <p:sldId id="357" r:id="rId15"/>
    <p:sldId id="358" r:id="rId16"/>
    <p:sldId id="31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 varScale="1">
        <p:scale>
          <a:sx n="109" d="100"/>
          <a:sy n="109" d="100"/>
        </p:scale>
        <p:origin x="894" y="102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968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6" y="535022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tIns="54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5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  <p:sldLayoutId id="2147483764" r:id="rId5"/>
    <p:sldLayoutId id="2147483766" r:id="rId6"/>
    <p:sldLayoutId id="2147483767" r:id="rId7"/>
    <p:sldLayoutId id="2147483768" r:id="rId8"/>
    <p:sldLayoutId id="2147483771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27278" y="890156"/>
            <a:ext cx="463174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THƯƠNG MẠI ĐIỆN TỬ</a:t>
            </a:r>
            <a:endParaRPr lang="ko-KR" alt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30425" y="1939051"/>
            <a:ext cx="46316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WEB BÁN QUẦN ÁO 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18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684256" y="2446180"/>
            <a:ext cx="4822506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endParaRPr lang="en-US" altLang="ko-KR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17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1710261 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altLang="ko-KR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1710143 –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altLang="ko-KR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en-US" altLang="ko-KR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ko-KR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05C27A5-EC40-45EC-B468-4B0FB5E052CD}"/>
              </a:ext>
            </a:extLst>
          </p:cNvPr>
          <p:cNvSpPr txBox="1"/>
          <p:nvPr/>
        </p:nvSpPr>
        <p:spPr>
          <a:xfrm>
            <a:off x="551560" y="2773284"/>
            <a:ext cx="204313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Trang</a:t>
            </a:r>
            <a:r>
              <a:rPr lang="en-US" altLang="ko-KR" sz="14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chủ</a:t>
            </a:r>
            <a:r>
              <a:rPr lang="en-US" altLang="ko-KR" sz="14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của</a:t>
            </a:r>
            <a:r>
              <a:rPr lang="en-US" altLang="ko-KR" sz="14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website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1ABA657-0ECC-4575-AC27-1DA696F1159C}"/>
              </a:ext>
            </a:extLst>
          </p:cNvPr>
          <p:cNvSpPr/>
          <p:nvPr/>
        </p:nvSpPr>
        <p:spPr>
          <a:xfrm>
            <a:off x="10138683" y="2202808"/>
            <a:ext cx="1555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chi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tiết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7E8DA49-0B5E-4A0A-B884-4E57E9097B1D}"/>
              </a:ext>
            </a:extLst>
          </p:cNvPr>
          <p:cNvSpPr/>
          <p:nvPr/>
        </p:nvSpPr>
        <p:spPr>
          <a:xfrm>
            <a:off x="7349195" y="4438450"/>
            <a:ext cx="15766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giỏ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330146" y="546198"/>
            <a:ext cx="3567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4. </a:t>
            </a:r>
            <a:r>
              <a:rPr lang="en-US" altLang="ko-KR" sz="2800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Thiết</a:t>
            </a:r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và</a:t>
            </a:r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xử</a:t>
            </a:r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2800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endParaRPr lang="en-US" altLang="ko-KR" sz="28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61EC57-AA26-4F2A-8D4F-507509E78304}"/>
              </a:ext>
            </a:extLst>
          </p:cNvPr>
          <p:cNvSpPr/>
          <p:nvPr/>
        </p:nvSpPr>
        <p:spPr>
          <a:xfrm rot="5400000">
            <a:off x="10347445" y="3959993"/>
            <a:ext cx="1054562" cy="2634548"/>
          </a:xfrm>
          <a:custGeom>
            <a:avLst/>
            <a:gdLst>
              <a:gd name="connsiteX0" fmla="*/ 0 w 1581843"/>
              <a:gd name="connsiteY0" fmla="*/ 3951822 h 3951822"/>
              <a:gd name="connsiteX1" fmla="*/ 0 w 1581843"/>
              <a:gd name="connsiteY1" fmla="*/ 0 h 3951822"/>
              <a:gd name="connsiteX2" fmla="*/ 197730 w 1581843"/>
              <a:gd name="connsiteY2" fmla="*/ 0 h 3951822"/>
              <a:gd name="connsiteX3" fmla="*/ 197730 w 1581843"/>
              <a:gd name="connsiteY3" fmla="*/ 3754092 h 3951822"/>
              <a:gd name="connsiteX4" fmla="*/ 1384113 w 1581843"/>
              <a:gd name="connsiteY4" fmla="*/ 3754092 h 3951822"/>
              <a:gd name="connsiteX5" fmla="*/ 1384113 w 1581843"/>
              <a:gd name="connsiteY5" fmla="*/ 0 h 3951822"/>
              <a:gd name="connsiteX6" fmla="*/ 1581843 w 1581843"/>
              <a:gd name="connsiteY6" fmla="*/ 0 h 3951822"/>
              <a:gd name="connsiteX7" fmla="*/ 1581843 w 1581843"/>
              <a:gd name="connsiteY7" fmla="*/ 3951822 h 39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843" h="3951822">
                <a:moveTo>
                  <a:pt x="0" y="3951822"/>
                </a:moveTo>
                <a:lnTo>
                  <a:pt x="0" y="0"/>
                </a:lnTo>
                <a:lnTo>
                  <a:pt x="197730" y="0"/>
                </a:lnTo>
                <a:lnTo>
                  <a:pt x="197730" y="3754092"/>
                </a:lnTo>
                <a:lnTo>
                  <a:pt x="1384113" y="3754092"/>
                </a:lnTo>
                <a:lnTo>
                  <a:pt x="1384113" y="0"/>
                </a:lnTo>
                <a:lnTo>
                  <a:pt x="1581843" y="0"/>
                </a:lnTo>
                <a:lnTo>
                  <a:pt x="1581843" y="39518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pic>
        <p:nvPicPr>
          <p:cNvPr id="2" name="Chỗ dành sẵn cho Hình ảnh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4" r="19114"/>
          <a:stretch>
            <a:fillRect/>
          </a:stretch>
        </p:blipFill>
        <p:spPr/>
      </p:pic>
      <p:pic>
        <p:nvPicPr>
          <p:cNvPr id="6" name="Chỗ dành sẵn cho Hình ảnh 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1" r="14001"/>
          <a:stretch>
            <a:fillRect/>
          </a:stretch>
        </p:blipFill>
        <p:spPr/>
      </p:pic>
      <p:pic>
        <p:nvPicPr>
          <p:cNvPr id="5" name="Chỗ dành sẵn cho Hình ảnh 4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r="13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D7869D-4360-4639-A2BD-1C06CF27DE25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7276495" y="385330"/>
            <a:ext cx="4200127" cy="23267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Thiết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kế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và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xử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7509" y="3089834"/>
            <a:ext cx="308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Chỗ dành sẵn cho Hình ảnh 6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1893"/>
          <a:stretch>
            <a:fillRect/>
          </a:stretch>
        </p:blipFill>
        <p:spPr/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94" y="245195"/>
            <a:ext cx="3252321" cy="3677163"/>
          </a:xfrm>
          <a:prstGeom prst="rect">
            <a:avLst/>
          </a:prstGeom>
        </p:spPr>
      </p:pic>
      <p:pic>
        <p:nvPicPr>
          <p:cNvPr id="5126" name="Picture 6" descr="https://lh5.googleusercontent.com/pUDPrXu_ZTrwFjtv35Wl187tTS_VkwjGJL2TvclPZqMfLUfpugh0b0Z9RfkOInljFm8lZxiv9GyTYcU9QQL1opJ9Y76isBrFejr0JGoB1-GASPltJq2yeiyjsLfC78YvQGIdYi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20" y="3744546"/>
            <a:ext cx="3493954" cy="29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9"/>
          <p:cNvSpPr txBox="1"/>
          <p:nvPr/>
        </p:nvSpPr>
        <p:spPr>
          <a:xfrm>
            <a:off x="4099558" y="5264465"/>
            <a:ext cx="30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ký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0363" y="5634038"/>
            <a:ext cx="8931275" cy="36988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1867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Trang</a:t>
            </a:r>
            <a:r>
              <a:rPr lang="en-US" altLang="ko-KR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giỏ</a:t>
            </a:r>
            <a:r>
              <a:rPr lang="en-US" altLang="ko-KR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hàng</a:t>
            </a:r>
            <a:r>
              <a:rPr lang="en-US" altLang="ko-KR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.</a:t>
            </a:r>
            <a:endParaRPr lang="en-US" sz="1867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2" y="4799391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xử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22CA9355-429E-4ABF-A3C4-1216DD9C6135}"/>
              </a:ext>
            </a:extLst>
          </p:cNvPr>
          <p:cNvSpPr/>
          <p:nvPr/>
        </p:nvSpPr>
        <p:spPr>
          <a:xfrm>
            <a:off x="1090513" y="1171116"/>
            <a:ext cx="3300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Professional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pic>
        <p:nvPicPr>
          <p:cNvPr id="6" name="Chỗ dành sẵn cho Hình ảnh 5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463848"/>
            <a:ext cx="10849708" cy="4142019"/>
          </a:xfrm>
        </p:spPr>
      </p:pic>
    </p:spTree>
    <p:extLst>
      <p:ext uri="{BB962C8B-B14F-4D97-AF65-F5344CB8AC3E}">
        <p14:creationId xmlns:p14="http://schemas.microsoft.com/office/powerpoint/2010/main" val="30703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Thiết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kế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và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xử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7" y="3334555"/>
            <a:ext cx="345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gửi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05" y="623649"/>
            <a:ext cx="3847145" cy="55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7">
            <a:extLst>
              <a:ext uri="{FF2B5EF4-FFF2-40B4-BE49-F238E27FC236}">
                <a16:creationId xmlns:a16="http://schemas.microsoft.com/office/drawing/2014/main" id="{9B2DDCA0-7924-4466-953D-B1BFFEC4F6B0}"/>
              </a:ext>
            </a:extLst>
          </p:cNvPr>
          <p:cNvSpPr>
            <a:spLocks noChangeAspect="1"/>
          </p:cNvSpPr>
          <p:nvPr/>
        </p:nvSpPr>
        <p:spPr>
          <a:xfrm flipH="1">
            <a:off x="879107" y="5414238"/>
            <a:ext cx="1164623" cy="62748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AD4EF9A4-E98E-45CB-8E89-BF7DFA2C4C02}"/>
              </a:ext>
            </a:extLst>
          </p:cNvPr>
          <p:cNvSpPr/>
          <p:nvPr/>
        </p:nvSpPr>
        <p:spPr>
          <a:xfrm>
            <a:off x="1722544" y="1823381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BCDE17C-780B-4DF7-B395-E81C60286920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1371566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7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457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240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024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806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589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371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15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ứng</a:t>
            </a:r>
            <a:r>
              <a:rPr lang="en-US" sz="5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+mj-lt"/>
              </a:rPr>
              <a:t>dụng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C4B7512-EF8D-419B-8BD9-BE236A10D0D9}"/>
              </a:ext>
            </a:extLst>
          </p:cNvPr>
          <p:cNvSpPr/>
          <p:nvPr/>
        </p:nvSpPr>
        <p:spPr>
          <a:xfrm rot="20400000">
            <a:off x="-249122" y="2794384"/>
            <a:ext cx="4408992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C36A924-89AF-49E8-AB9F-D6E25C81F147}"/>
              </a:ext>
            </a:extLst>
          </p:cNvPr>
          <p:cNvSpPr/>
          <p:nvPr/>
        </p:nvSpPr>
        <p:spPr>
          <a:xfrm rot="20400000">
            <a:off x="-182357" y="5314769"/>
            <a:ext cx="8441278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19C06F7-C281-4D24-A94C-77D8570518A2}"/>
              </a:ext>
            </a:extLst>
          </p:cNvPr>
          <p:cNvSpPr/>
          <p:nvPr/>
        </p:nvSpPr>
        <p:spPr>
          <a:xfrm rot="20400000">
            <a:off x="-387612" y="3667348"/>
            <a:ext cx="8900339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4F519CA-0152-4516-A1C9-594C64578EB8}"/>
              </a:ext>
            </a:extLst>
          </p:cNvPr>
          <p:cNvSpPr/>
          <p:nvPr/>
        </p:nvSpPr>
        <p:spPr>
          <a:xfrm rot="20400000">
            <a:off x="4139643" y="5690529"/>
            <a:ext cx="6718779" cy="643931"/>
          </a:xfrm>
          <a:custGeom>
            <a:avLst/>
            <a:gdLst>
              <a:gd name="connsiteX0" fmla="*/ 11190195 w 11190195"/>
              <a:gd name="connsiteY0" fmla="*/ 0 h 1396040"/>
              <a:gd name="connsiteX1" fmla="*/ 11190195 w 11190195"/>
              <a:gd name="connsiteY1" fmla="*/ 1396040 h 1396040"/>
              <a:gd name="connsiteX2" fmla="*/ 3835587 w 11190195"/>
              <a:gd name="connsiteY2" fmla="*/ 1396040 h 1396040"/>
              <a:gd name="connsiteX3" fmla="*/ 0 w 11190195"/>
              <a:gd name="connsiteY3" fmla="*/ 0 h 1396040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723560 w 10078169"/>
              <a:gd name="connsiteY2" fmla="*/ 1404439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  <a:gd name="connsiteX0" fmla="*/ 10078170 w 10078169"/>
              <a:gd name="connsiteY0" fmla="*/ 8399 h 1404439"/>
              <a:gd name="connsiteX1" fmla="*/ 10078170 w 10078169"/>
              <a:gd name="connsiteY1" fmla="*/ 1404439 h 1404439"/>
              <a:gd name="connsiteX2" fmla="*/ 2651548 w 10078169"/>
              <a:gd name="connsiteY2" fmla="*/ 1388436 h 1404439"/>
              <a:gd name="connsiteX3" fmla="*/ 1 w 10078169"/>
              <a:gd name="connsiteY3" fmla="*/ -1 h 1404439"/>
              <a:gd name="connsiteX4" fmla="*/ 10078170 w 10078169"/>
              <a:gd name="connsiteY4" fmla="*/ 8399 h 1404439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651546 w 10078169"/>
              <a:gd name="connsiteY2" fmla="*/ 1388436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69" h="1404439">
                <a:moveTo>
                  <a:pt x="10078168" y="8399"/>
                </a:moveTo>
                <a:lnTo>
                  <a:pt x="10078168" y="1404439"/>
                </a:lnTo>
                <a:lnTo>
                  <a:pt x="2651546" y="1388436"/>
                </a:lnTo>
                <a:lnTo>
                  <a:pt x="-1" y="-1"/>
                </a:lnTo>
                <a:lnTo>
                  <a:pt x="10078168" y="8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24A3DC-9C6F-490C-8D43-1DCB50EA0F86}"/>
              </a:ext>
            </a:extLst>
          </p:cNvPr>
          <p:cNvGrpSpPr/>
          <p:nvPr/>
        </p:nvGrpSpPr>
        <p:grpSpPr>
          <a:xfrm rot="20275744" flipH="1">
            <a:off x="7644597" y="1563322"/>
            <a:ext cx="1256602" cy="1424069"/>
            <a:chOff x="5365048" y="479821"/>
            <a:chExt cx="8036930" cy="9108010"/>
          </a:xfrm>
          <a:solidFill>
            <a:schemeClr val="accent1"/>
          </a:solidFill>
          <a:effectLst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8FAC41-701E-4DF6-B9DB-EB6CDA37C4B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AC0919-A6CB-45D5-A2E3-655F5BECF02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FF51A6-1E76-4E5A-A8A8-2650BF77A2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AA29CF-A03D-4071-9B94-2B86262C8BB2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756302-ED1C-470D-9C6B-5995DCE79B6B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681008B-9ABC-4047-A57E-F231D259158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F7C5571-0C9A-4FFE-9A98-C6B807A4361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29E63B-1CBC-46B3-B02C-9151D1FBAF5A}"/>
              </a:ext>
            </a:extLst>
          </p:cNvPr>
          <p:cNvGrpSpPr/>
          <p:nvPr/>
        </p:nvGrpSpPr>
        <p:grpSpPr>
          <a:xfrm rot="20275744" flipH="1">
            <a:off x="3433043" y="1452861"/>
            <a:ext cx="1256602" cy="1424069"/>
            <a:chOff x="5365048" y="479821"/>
            <a:chExt cx="8036930" cy="9108010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BF9B8D-6B3C-4FF5-83C5-D3CCF82F89FD}"/>
              </a:ext>
            </a:extLst>
          </p:cNvPr>
          <p:cNvGrpSpPr/>
          <p:nvPr/>
        </p:nvGrpSpPr>
        <p:grpSpPr>
          <a:xfrm rot="20275744" flipH="1">
            <a:off x="7425089" y="3259443"/>
            <a:ext cx="1256602" cy="1424069"/>
            <a:chOff x="5365048" y="479821"/>
            <a:chExt cx="8036930" cy="9108010"/>
          </a:xfrm>
          <a:effectLst/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3E2F62D-9BA7-446E-8F70-E801ED57AC02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15C951B-BD97-409A-810A-7D1AEDD5C56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173AB4C-2E30-4E2B-9669-177A8D985512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984D231-8462-4786-B6DA-266BCDAE6C7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0F7E03-69E9-4C19-A20E-B164F328955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475C07C-702D-4C31-A275-B26C58381D3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215B46-DAD6-4094-8983-E89C423E4D12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0852C1-D8F2-4720-ADC3-C6DA72A31ABA}"/>
              </a:ext>
            </a:extLst>
          </p:cNvPr>
          <p:cNvGrpSpPr/>
          <p:nvPr/>
        </p:nvGrpSpPr>
        <p:grpSpPr>
          <a:xfrm rot="20275744" flipH="1">
            <a:off x="10074672" y="3947284"/>
            <a:ext cx="1256602" cy="1424069"/>
            <a:chOff x="5365048" y="479821"/>
            <a:chExt cx="8036930" cy="9108010"/>
          </a:xfrm>
          <a:effectLst/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13EA553-45A0-4FE7-B295-3871E957CEA6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1EB505-5EC9-4D51-A984-1AD515B96E8E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F2E968B-A78F-4380-BA3D-F77C39EF2F2C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EC7A939-1E59-4903-A240-14AC0844C506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56104A-AA5A-43E1-8314-1252F66431D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66BAC9E-EC3A-4B27-9AD8-CC6C04A408D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C9B808B-A001-497F-B4F4-63AD834FF406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123F8914-7C20-4620-B15A-2E582A531187}"/>
              </a:ext>
            </a:extLst>
          </p:cNvPr>
          <p:cNvSpPr txBox="1"/>
          <p:nvPr/>
        </p:nvSpPr>
        <p:spPr>
          <a:xfrm rot="20400000">
            <a:off x="162816" y="3282833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75F2D54-1205-4223-B7C6-5943038C6555}"/>
              </a:ext>
            </a:extLst>
          </p:cNvPr>
          <p:cNvSpPr txBox="1"/>
          <p:nvPr/>
        </p:nvSpPr>
        <p:spPr>
          <a:xfrm rot="20400000">
            <a:off x="3298642" y="3760099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02AAEEF-0C14-4AAE-9D86-CE53A4CF42F9}"/>
              </a:ext>
            </a:extLst>
          </p:cNvPr>
          <p:cNvSpPr txBox="1"/>
          <p:nvPr/>
        </p:nvSpPr>
        <p:spPr>
          <a:xfrm rot="20400000">
            <a:off x="3538565" y="5310578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2362D8-3882-402E-B478-FFF2207B1A67}"/>
              </a:ext>
            </a:extLst>
          </p:cNvPr>
          <p:cNvSpPr txBox="1"/>
          <p:nvPr/>
        </p:nvSpPr>
        <p:spPr>
          <a:xfrm rot="20400000">
            <a:off x="6422109" y="5899435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Freeform 13">
            <a:extLst>
              <a:ext uri="{FF2B5EF4-FFF2-40B4-BE49-F238E27FC236}">
                <a16:creationId xmlns:a16="http://schemas.microsoft.com/office/drawing/2014/main" id="{465DD719-5AC3-4DD1-9A9C-F926B4CE8029}"/>
              </a:ext>
            </a:extLst>
          </p:cNvPr>
          <p:cNvSpPr>
            <a:spLocks noChangeAspect="1"/>
          </p:cNvSpPr>
          <p:nvPr/>
        </p:nvSpPr>
        <p:spPr>
          <a:xfrm flipH="1">
            <a:off x="5306440" y="1674994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7" name="Freeform 19">
            <a:extLst>
              <a:ext uri="{FF2B5EF4-FFF2-40B4-BE49-F238E27FC236}">
                <a16:creationId xmlns:a16="http://schemas.microsoft.com/office/drawing/2014/main" id="{346295F9-5B04-4725-83A8-904603566AF9}"/>
              </a:ext>
            </a:extLst>
          </p:cNvPr>
          <p:cNvSpPr>
            <a:spLocks noChangeAspect="1"/>
          </p:cNvSpPr>
          <p:nvPr/>
        </p:nvSpPr>
        <p:spPr>
          <a:xfrm flipH="1">
            <a:off x="406205" y="1100269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05E51986-54D9-43ED-91BB-C39F37EAE69B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79" name="Freeform 27">
            <a:extLst>
              <a:ext uri="{FF2B5EF4-FFF2-40B4-BE49-F238E27FC236}">
                <a16:creationId xmlns:a16="http://schemas.microsoft.com/office/drawing/2014/main" id="{BCD8249E-53BA-43BF-A2BB-379E69313366}"/>
              </a:ext>
            </a:extLst>
          </p:cNvPr>
          <p:cNvSpPr>
            <a:spLocks noChangeAspect="1"/>
          </p:cNvSpPr>
          <p:nvPr/>
        </p:nvSpPr>
        <p:spPr>
          <a:xfrm flipH="1">
            <a:off x="9372511" y="3021222"/>
            <a:ext cx="1036507" cy="55845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0" name="Freeform 28">
            <a:extLst>
              <a:ext uri="{FF2B5EF4-FFF2-40B4-BE49-F238E27FC236}">
                <a16:creationId xmlns:a16="http://schemas.microsoft.com/office/drawing/2014/main" id="{9D16B694-CDBE-43D3-BA6D-58151A782965}"/>
              </a:ext>
            </a:extLst>
          </p:cNvPr>
          <p:cNvSpPr>
            <a:spLocks noChangeAspect="1"/>
          </p:cNvSpPr>
          <p:nvPr/>
        </p:nvSpPr>
        <p:spPr>
          <a:xfrm flipH="1">
            <a:off x="9799888" y="581527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4F513A84-9CAD-4DB8-9F96-33DA578A581A}"/>
              </a:ext>
            </a:extLst>
          </p:cNvPr>
          <p:cNvSpPr>
            <a:spLocks noChangeAspect="1"/>
          </p:cNvSpPr>
          <p:nvPr/>
        </p:nvSpPr>
        <p:spPr>
          <a:xfrm flipH="1">
            <a:off x="2488245" y="3265273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F033196F-C09A-4EEB-A0AC-DDEC753D8FAC}"/>
              </a:ext>
            </a:extLst>
          </p:cNvPr>
          <p:cNvSpPr>
            <a:spLocks noChangeAspect="1"/>
          </p:cNvSpPr>
          <p:nvPr/>
        </p:nvSpPr>
        <p:spPr>
          <a:xfrm flipH="1">
            <a:off x="5372261" y="550693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5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-350687" y="488911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</a:t>
            </a:r>
            <a:r>
              <a:rPr lang="en-US" altLang="ko-KR" sz="5867" dirty="0">
                <a:cs typeface="Arial" pitchFamily="34" charset="0"/>
              </a:rPr>
              <a:t>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2"/>
            <a:ext cx="5516588" cy="797530"/>
            <a:chOff x="8070832" y="2399493"/>
            <a:chExt cx="8274882" cy="1196296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Nền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tàn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xử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dụng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NỘI DUNG BÁO CÁO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77661" y="3649447"/>
            <a:ext cx="5516588" cy="797530"/>
            <a:chOff x="8070832" y="2399493"/>
            <a:chExt cx="8274882" cy="119629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Thiết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kế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dữ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liệu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68865" y="4585383"/>
            <a:ext cx="5516588" cy="797530"/>
            <a:chOff x="8070832" y="2399493"/>
            <a:chExt cx="8274882" cy="119629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FAB7CEE-E179-41B5-B03E-5CF90FAB891A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820823-72FE-478B-B331-2A0D7060B243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F21AC0-8ABF-4155-B15D-484D4C93C553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Thiết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kế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giao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diện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và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xử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lý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5577661" y="5409801"/>
            <a:ext cx="5516588" cy="797530"/>
            <a:chOff x="8070832" y="2399493"/>
            <a:chExt cx="8274882" cy="119629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D0A1FD-7944-44B7-A270-893ACC5492DF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0BA786-9B43-4AF1-8331-A8390775EDEB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E612F-85E8-46AC-9DD2-9D0304D3751C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Xây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dựng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trang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web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0726" y="2741600"/>
            <a:ext cx="5516588" cy="797530"/>
            <a:chOff x="8070832" y="2399493"/>
            <a:chExt cx="8274882" cy="1196296"/>
          </a:xfrm>
        </p:grpSpPr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155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6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Xác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định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mô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hình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trang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web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4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72893" y="81167"/>
            <a:ext cx="6667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734896" y="534514"/>
            <a:ext cx="666741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1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khai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liên quan.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nhanh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028" name="Picture 4" descr="https://lh3.googleusercontent.com/TBK86SIiNi9s4oCvLZRVe-QYCgvw2e1aYDQnsdXKvxIw4ifwfdoLWkXF9bl_DwsuO_wR6_kkY6i2jGtXvaMJeqMfwtIennPBJMUGPOFf_8KGNICacb4Eag4qF4J0ZIbxgxMBF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42" y="3429000"/>
            <a:ext cx="5934051" cy="31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2"/>
          <p:cNvSpPr txBox="1">
            <a:spLocks/>
          </p:cNvSpPr>
          <p:nvPr/>
        </p:nvSpPr>
        <p:spPr>
          <a:xfrm>
            <a:off x="850572" y="620688"/>
            <a:ext cx="2159792" cy="22322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118" y="5334892"/>
            <a:ext cx="309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web sẽ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mặc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hang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thời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quần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áo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giày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có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thể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chịu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số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lượng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truy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cập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vừa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nhỏ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258" y="4553364"/>
            <a:ext cx="634126" cy="634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 Placeholder 22"/>
          <p:cNvSpPr txBox="1">
            <a:spLocks/>
          </p:cNvSpPr>
          <p:nvPr userDrawn="1"/>
        </p:nvSpPr>
        <p:spPr>
          <a:xfrm>
            <a:off x="4722502" y="5089442"/>
            <a:ext cx="2120445" cy="4909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33" b="1" dirty="0" err="1" smtClean="0">
                <a:solidFill>
                  <a:schemeClr val="bg1"/>
                </a:solidFill>
                <a:cs typeface="Arial" pitchFamily="34" charset="0"/>
              </a:rPr>
              <a:t>Sơ</a:t>
            </a:r>
            <a:r>
              <a:rPr lang="en-US" sz="1333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en-US" sz="1333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333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lớp</a:t>
            </a:r>
            <a:r>
              <a:rPr lang="en-US" sz="1333" b="1" dirty="0" smtClean="0">
                <a:cs typeface="Arial" pitchFamily="34" charset="0"/>
              </a:rPr>
              <a:t> phần </a:t>
            </a:r>
            <a:r>
              <a:rPr lang="en-US" sz="1333" b="1" dirty="0" err="1" smtClean="0">
                <a:cs typeface="Arial" pitchFamily="34" charset="0"/>
              </a:rPr>
              <a:t>tích</a:t>
            </a:r>
            <a:endParaRPr lang="en-US" sz="1333" b="1" dirty="0">
              <a:cs typeface="Arial" pitchFamily="34" charset="0"/>
            </a:endParaRPr>
          </a:p>
        </p:txBody>
      </p:sp>
      <p:sp>
        <p:nvSpPr>
          <p:cNvPr id="27" name="Text Placeholder 22"/>
          <p:cNvSpPr txBox="1">
            <a:spLocks/>
          </p:cNvSpPr>
          <p:nvPr userDrawn="1"/>
        </p:nvSpPr>
        <p:spPr>
          <a:xfrm>
            <a:off x="9442804" y="5187488"/>
            <a:ext cx="2101495" cy="3928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33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Sơ</a:t>
            </a:r>
            <a:r>
              <a:rPr lang="en-US" sz="1333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en-US" sz="1333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sz="1333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sz="1333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yêu</a:t>
            </a:r>
            <a:r>
              <a:rPr lang="en-US" sz="1333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333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sz="1333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sz="1333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C03E6E3-778A-49A8-9769-61B8C604BEAB}"/>
              </a:ext>
            </a:extLst>
          </p:cNvPr>
          <p:cNvSpPr/>
          <p:nvPr/>
        </p:nvSpPr>
        <p:spPr>
          <a:xfrm>
            <a:off x="1161542" y="4705882"/>
            <a:ext cx="351557" cy="32908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48" y="967324"/>
            <a:ext cx="5125165" cy="4220164"/>
          </a:xfrm>
          <a:prstGeom prst="rect">
            <a:avLst/>
          </a:prstGeom>
        </p:spPr>
      </p:pic>
      <p:pic>
        <p:nvPicPr>
          <p:cNvPr id="2052" name="Picture 4" descr="https://lh5.googleusercontent.com/GJlKdLspUbwDjx3gIa_vRKG-_LMipIfharpCTeaYiQUP_iRVnCGjvOJgFxHuXI77aX4ILlt6WzvNQUUuguR9QMO-tUAhIpiR-vMIqkP_vOlGRVtv4NOHLSdII5sHfIz7uDajDwg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13" y="967324"/>
            <a:ext cx="3915187" cy="422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2"/>
          <p:cNvSpPr txBox="1">
            <a:spLocks/>
          </p:cNvSpPr>
          <p:nvPr/>
        </p:nvSpPr>
        <p:spPr>
          <a:xfrm>
            <a:off x="850572" y="620688"/>
            <a:ext cx="2159792" cy="22322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118" y="5334892"/>
            <a:ext cx="309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web sẽ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mặc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hang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thời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quần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áo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giày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có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thể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chịu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số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lượng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truy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cập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vừa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nhỏ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258" y="4553364"/>
            <a:ext cx="634126" cy="634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 Placeholder 22"/>
          <p:cNvSpPr txBox="1">
            <a:spLocks/>
          </p:cNvSpPr>
          <p:nvPr userDrawn="1"/>
        </p:nvSpPr>
        <p:spPr>
          <a:xfrm>
            <a:off x="7783365" y="5433575"/>
            <a:ext cx="2389335" cy="4909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33" b="1" dirty="0" err="1" smtClean="0">
                <a:cs typeface="Arial" pitchFamily="34" charset="0"/>
              </a:rPr>
              <a:t>Dữ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liệu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với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tính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tiến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hóa</a:t>
            </a:r>
            <a:r>
              <a:rPr lang="en-US" sz="1333" b="1" dirty="0" smtClean="0">
                <a:cs typeface="Arial" pitchFamily="34" charset="0"/>
              </a:rPr>
              <a:t> </a:t>
            </a:r>
            <a:endParaRPr lang="en-US" sz="1333" b="1" dirty="0"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442805" y="5187488"/>
            <a:ext cx="1728192" cy="537625"/>
            <a:chOff x="3116982" y="2780928"/>
            <a:chExt cx="1728192" cy="537625"/>
          </a:xfrm>
        </p:grpSpPr>
        <p:sp>
          <p:nvSpPr>
            <p:cNvPr id="27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3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3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id="{5C03E6E3-778A-49A8-9769-61B8C604BEAB}"/>
              </a:ext>
            </a:extLst>
          </p:cNvPr>
          <p:cNvSpPr/>
          <p:nvPr/>
        </p:nvSpPr>
        <p:spPr>
          <a:xfrm>
            <a:off x="1161542" y="4705882"/>
            <a:ext cx="351557" cy="32908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074" name="Picture 2" descr="https://lh6.googleusercontent.com/YXEwn-oEn-FjB58BbbIR2QCm8jdLOkh8b291EiTE0FjoYE6ztUkFNsCVFIsvL0s73BZ4MMjWBfl4LOBPD-hjo8jTjrFlPYaNmDfeRsOc33vqaYogpvNQ7r7DYCZ9Y_b4swFn8G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31" y="3820417"/>
            <a:ext cx="57340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5HpuXwmvH18zXJwAPNbGtN4UZcGgNqf809oqdNRChSH9DmrfTCyUxIAorCIuh96WmkYMiEBlTgwEa2qcHe6px5F34TOiP0aLfDHBgJmeHOPlQgXdRdBsC9gG7E0kDBGY9lSr6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2" y="347052"/>
            <a:ext cx="57340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2"/>
          <p:cNvSpPr txBox="1">
            <a:spLocks/>
          </p:cNvSpPr>
          <p:nvPr/>
        </p:nvSpPr>
        <p:spPr>
          <a:xfrm>
            <a:off x="7584814" y="1989492"/>
            <a:ext cx="2517548" cy="4909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33" b="1" dirty="0" err="1" smtClean="0">
                <a:cs typeface="Arial" pitchFamily="34" charset="0"/>
              </a:rPr>
              <a:t>Dữ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liệu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tới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tính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đúng</a:t>
            </a:r>
            <a:r>
              <a:rPr lang="en-US" sz="1333" b="1" dirty="0" smtClean="0">
                <a:cs typeface="Arial" pitchFamily="34" charset="0"/>
              </a:rPr>
              <a:t> </a:t>
            </a:r>
            <a:r>
              <a:rPr lang="en-US" sz="1333" b="1" dirty="0" err="1" smtClean="0">
                <a:cs typeface="Arial" pitchFamily="34" charset="0"/>
              </a:rPr>
              <a:t>đắng</a:t>
            </a:r>
            <a:r>
              <a:rPr lang="en-US" sz="1333" b="1" dirty="0" smtClean="0">
                <a:cs typeface="Arial" pitchFamily="34" charset="0"/>
              </a:rPr>
              <a:t> </a:t>
            </a:r>
            <a:endParaRPr lang="en-US" sz="1333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 THIẾT KẾ DỮ LIỆU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66F0C-139C-4E50-B515-69EB212579AA}"/>
              </a:ext>
            </a:extLst>
          </p:cNvPr>
          <p:cNvCxnSpPr>
            <a:cxnSpLocks/>
          </p:cNvCxnSpPr>
          <p:nvPr/>
        </p:nvCxnSpPr>
        <p:spPr>
          <a:xfrm flipH="1">
            <a:off x="879233" y="3924908"/>
            <a:ext cx="10454053" cy="0"/>
          </a:xfrm>
          <a:prstGeom prst="line">
            <a:avLst/>
          </a:prstGeom>
          <a:ln w="63500">
            <a:solidFill>
              <a:schemeClr val="bg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397161-147B-47C1-B67F-06DCF3720536}"/>
              </a:ext>
            </a:extLst>
          </p:cNvPr>
          <p:cNvCxnSpPr/>
          <p:nvPr/>
        </p:nvCxnSpPr>
        <p:spPr>
          <a:xfrm flipH="1">
            <a:off x="1246737" y="3930116"/>
            <a:ext cx="1" cy="993576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674DDF-1218-4CA6-83F9-C23D9DA05BF6}"/>
              </a:ext>
            </a:extLst>
          </p:cNvPr>
          <p:cNvCxnSpPr/>
          <p:nvPr/>
        </p:nvCxnSpPr>
        <p:spPr>
          <a:xfrm>
            <a:off x="4559552" y="3930116"/>
            <a:ext cx="31216" cy="891555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C113A0-D8E1-4798-B208-4230A414EF5C}"/>
              </a:ext>
            </a:extLst>
          </p:cNvPr>
          <p:cNvCxnSpPr/>
          <p:nvPr/>
        </p:nvCxnSpPr>
        <p:spPr>
          <a:xfrm>
            <a:off x="7872366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C7915D-B5E2-4A03-A87B-80D7A191B7B2}"/>
              </a:ext>
            </a:extLst>
          </p:cNvPr>
          <p:cNvCxnSpPr/>
          <p:nvPr/>
        </p:nvCxnSpPr>
        <p:spPr>
          <a:xfrm flipH="1">
            <a:off x="2903145" y="2822652"/>
            <a:ext cx="7109" cy="1097304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B4A01F-2A3D-475B-B64C-AB0C8BE6BFE9}"/>
              </a:ext>
            </a:extLst>
          </p:cNvPr>
          <p:cNvCxnSpPr/>
          <p:nvPr/>
        </p:nvCxnSpPr>
        <p:spPr>
          <a:xfrm>
            <a:off x="6215959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EDA5DB-08CE-4629-994B-1D3D20E2329D}"/>
              </a:ext>
            </a:extLst>
          </p:cNvPr>
          <p:cNvCxnSpPr/>
          <p:nvPr/>
        </p:nvCxnSpPr>
        <p:spPr>
          <a:xfrm>
            <a:off x="9528771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E71B8E-27B6-4EE3-A5E9-DAABECA7155E}"/>
              </a:ext>
            </a:extLst>
          </p:cNvPr>
          <p:cNvGrpSpPr/>
          <p:nvPr/>
        </p:nvGrpSpPr>
        <p:grpSpPr>
          <a:xfrm>
            <a:off x="3041070" y="2837188"/>
            <a:ext cx="1681201" cy="883645"/>
            <a:chOff x="2530760" y="2707084"/>
            <a:chExt cx="1681201" cy="88364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00780-802C-406B-BE4E-34A96EBCBA0A}"/>
                </a:ext>
              </a:extLst>
            </p:cNvPr>
            <p:cNvSpPr txBox="1"/>
            <p:nvPr/>
          </p:nvSpPr>
          <p:spPr>
            <a:xfrm>
              <a:off x="2530760" y="2944398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Lưu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trị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viên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trang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web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1A2E27-965E-49BF-BF61-04F3EE0B7CD3}"/>
                </a:ext>
              </a:extLst>
            </p:cNvPr>
            <p:cNvSpPr txBox="1"/>
            <p:nvPr/>
          </p:nvSpPr>
          <p:spPr>
            <a:xfrm>
              <a:off x="2530760" y="2707084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Admin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07C4095-8763-4E3C-A034-B196AB6E222B}"/>
              </a:ext>
            </a:extLst>
          </p:cNvPr>
          <p:cNvGrpSpPr/>
          <p:nvPr/>
        </p:nvGrpSpPr>
        <p:grpSpPr>
          <a:xfrm>
            <a:off x="6353882" y="2667986"/>
            <a:ext cx="1681201" cy="698979"/>
            <a:chOff x="4698620" y="2723250"/>
            <a:chExt cx="1681201" cy="69897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05BAAE-C72A-496B-AB6B-D35D022E0616}"/>
                </a:ext>
              </a:extLst>
            </p:cNvPr>
            <p:cNvSpPr txBox="1"/>
            <p:nvPr/>
          </p:nvSpPr>
          <p:spPr>
            <a:xfrm>
              <a:off x="4698620" y="2960564"/>
              <a:ext cx="168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nhãn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phẩm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07F568-9CF4-4207-9AB0-54897E052B60}"/>
                </a:ext>
              </a:extLst>
            </p:cNvPr>
            <p:cNvSpPr txBox="1"/>
            <p:nvPr/>
          </p:nvSpPr>
          <p:spPr>
            <a:xfrm>
              <a:off x="4698620" y="2723250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brand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73958D5-0F29-409E-BF38-21940ABA0B0E}"/>
              </a:ext>
            </a:extLst>
          </p:cNvPr>
          <p:cNvGrpSpPr/>
          <p:nvPr/>
        </p:nvGrpSpPr>
        <p:grpSpPr>
          <a:xfrm>
            <a:off x="9682951" y="2684153"/>
            <a:ext cx="1681201" cy="1068311"/>
            <a:chOff x="6866480" y="2739417"/>
            <a:chExt cx="1681201" cy="106831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B243EA-D89E-40CB-8668-0ACA612C600E}"/>
                </a:ext>
              </a:extLst>
            </p:cNvPr>
            <p:cNvSpPr txBox="1"/>
            <p:nvPr/>
          </p:nvSpPr>
          <p:spPr>
            <a:xfrm>
              <a:off x="6866480" y="297673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Lưu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hang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đã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đặt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hang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đó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049969-1E63-4A48-99F9-E71A56D36F79}"/>
                </a:ext>
              </a:extLst>
            </p:cNvPr>
            <p:cNvSpPr txBox="1"/>
            <p:nvPr/>
          </p:nvSpPr>
          <p:spPr>
            <a:xfrm>
              <a:off x="6866480" y="2739417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ordered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85F9D0-2FED-4B92-990A-38BB1FE93824}"/>
              </a:ext>
            </a:extLst>
          </p:cNvPr>
          <p:cNvGrpSpPr/>
          <p:nvPr/>
        </p:nvGrpSpPr>
        <p:grpSpPr>
          <a:xfrm>
            <a:off x="1295996" y="4122691"/>
            <a:ext cx="1681201" cy="698980"/>
            <a:chOff x="1418889" y="4303196"/>
            <a:chExt cx="1681201" cy="69898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8EF92D-ACE9-4819-927F-D8AFF220E1FC}"/>
                </a:ext>
              </a:extLst>
            </p:cNvPr>
            <p:cNvSpPr txBox="1"/>
            <p:nvPr/>
          </p:nvSpPr>
          <p:spPr>
            <a:xfrm>
              <a:off x="1418889" y="4540511"/>
              <a:ext cx="168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Dùng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để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lưu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tinh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khách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5BEB32-94CE-4CCC-ADC7-1EDB3390C732}"/>
                </a:ext>
              </a:extLst>
            </p:cNvPr>
            <p:cNvSpPr txBox="1"/>
            <p:nvPr/>
          </p:nvSpPr>
          <p:spPr>
            <a:xfrm>
              <a:off x="1418889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FB8EC-98DC-419F-B07D-AEF1B5DD27BA}"/>
              </a:ext>
            </a:extLst>
          </p:cNvPr>
          <p:cNvGrpSpPr/>
          <p:nvPr/>
        </p:nvGrpSpPr>
        <p:grpSpPr>
          <a:xfrm>
            <a:off x="4720943" y="4092400"/>
            <a:ext cx="1681201" cy="698980"/>
            <a:chOff x="3584592" y="4303196"/>
            <a:chExt cx="1681201" cy="69898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318B26-869E-4070-AC26-948A715EF63E}"/>
                </a:ext>
              </a:extLst>
            </p:cNvPr>
            <p:cNvSpPr txBox="1"/>
            <p:nvPr/>
          </p:nvSpPr>
          <p:spPr>
            <a:xfrm>
              <a:off x="3584592" y="4540511"/>
              <a:ext cx="168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phẩm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10561C-29EC-43E5-B4D5-ACB6FB0F7598}"/>
                </a:ext>
              </a:extLst>
            </p:cNvPr>
            <p:cNvSpPr txBox="1"/>
            <p:nvPr/>
          </p:nvSpPr>
          <p:spPr>
            <a:xfrm>
              <a:off x="3584592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Product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38C24B-0AAC-46DF-B56E-7B1BA4B098BD}"/>
              </a:ext>
            </a:extLst>
          </p:cNvPr>
          <p:cNvGrpSpPr/>
          <p:nvPr/>
        </p:nvGrpSpPr>
        <p:grpSpPr>
          <a:xfrm>
            <a:off x="8018417" y="4195182"/>
            <a:ext cx="1681201" cy="698980"/>
            <a:chOff x="5750295" y="4303196"/>
            <a:chExt cx="1681201" cy="69898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21540-E793-498C-BF32-E59B25F62AA3}"/>
                </a:ext>
              </a:extLst>
            </p:cNvPr>
            <p:cNvSpPr txBox="1"/>
            <p:nvPr/>
          </p:nvSpPr>
          <p:spPr>
            <a:xfrm>
              <a:off x="5750295" y="4540511"/>
              <a:ext cx="168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đặc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1D9820-7FB1-47D8-8E39-A444E89AFAE3}"/>
                </a:ext>
              </a:extLst>
            </p:cNvPr>
            <p:cNvSpPr txBox="1"/>
            <p:nvPr/>
          </p:nvSpPr>
          <p:spPr>
            <a:xfrm>
              <a:off x="5750295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Product_orders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 txBox="1">
            <a:spLocks/>
          </p:cNvSpPr>
          <p:nvPr/>
        </p:nvSpPr>
        <p:spPr>
          <a:xfrm>
            <a:off x="135761" y="1096047"/>
            <a:ext cx="11573197" cy="567999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2" y="4904832"/>
            <a:ext cx="1428949" cy="1829055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05" y="1720131"/>
            <a:ext cx="1409897" cy="1114581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670" y="4836037"/>
            <a:ext cx="1467055" cy="1657581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932" y="1852667"/>
            <a:ext cx="1286054" cy="724001"/>
          </a:xfrm>
          <a:prstGeom prst="rect">
            <a:avLst/>
          </a:prstGeom>
        </p:spPr>
      </p:pic>
      <p:pic>
        <p:nvPicPr>
          <p:cNvPr id="11" name="Hình ảnh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986" y="5275710"/>
            <a:ext cx="1857634" cy="914528"/>
          </a:xfrm>
          <a:prstGeom prst="rect">
            <a:avLst/>
          </a:prstGeom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620" y="1321403"/>
            <a:ext cx="16385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 THIẾT KẾ DỮ LIỆU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 txBox="1">
            <a:spLocks/>
          </p:cNvSpPr>
          <p:nvPr/>
        </p:nvSpPr>
        <p:spPr>
          <a:xfrm>
            <a:off x="135761" y="1096047"/>
            <a:ext cx="11573197" cy="567999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ttps://lh3.googleusercontent.com/6Ft5sZe2OacWMAr7QqAyo1JSnuuLfwBDzJnFMki29Z-kuylNACiMjc4_zKiDQXNBXyE0iiwOwEfX_X0SlVOZgvsBaGKu9GwItZOhGWXiebOXsbM_RsRYS-Y2kTsPoedooLhZ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72" y="1748591"/>
            <a:ext cx="7823690" cy="462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0363" y="5634038"/>
            <a:ext cx="8931275" cy="36988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1867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Trang</a:t>
            </a:r>
            <a:r>
              <a:rPr lang="en-US" altLang="ko-KR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chủ</a:t>
            </a:r>
            <a:r>
              <a:rPr lang="en-US" altLang="ko-KR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.</a:t>
            </a:r>
            <a:endParaRPr lang="en-US" sz="1867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2" y="4799391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xử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22CA9355-429E-4ABF-A3C4-1216DD9C6135}"/>
              </a:ext>
            </a:extLst>
          </p:cNvPr>
          <p:cNvSpPr/>
          <p:nvPr/>
        </p:nvSpPr>
        <p:spPr>
          <a:xfrm>
            <a:off x="1090513" y="1171116"/>
            <a:ext cx="3300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Professional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pic>
        <p:nvPicPr>
          <p:cNvPr id="6" name="Chỗ dành sẵn cho Hình ảnh 5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8" b="17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4.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Thiết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kế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và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xử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lý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FE83-B9FC-40E8-ABCD-A646001C41F8}"/>
              </a:ext>
            </a:extLst>
          </p:cNvPr>
          <p:cNvSpPr txBox="1"/>
          <p:nvPr/>
        </p:nvSpPr>
        <p:spPr>
          <a:xfrm>
            <a:off x="6629896" y="4042915"/>
            <a:ext cx="345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thị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7" y="3334555"/>
            <a:ext cx="345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8" y="483940"/>
            <a:ext cx="3847145" cy="58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526</Words>
  <Application>Microsoft Office PowerPoint</Application>
  <PresentationFormat>Màn hình rộng</PresentationFormat>
  <Paragraphs>75</Paragraphs>
  <Slides>15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Arial Unicode MS</vt:lpstr>
      <vt:lpstr>Calibri</vt:lpstr>
      <vt:lpstr>FZShuTi</vt:lpstr>
      <vt:lpstr>Times New Roman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Trang chủ.</vt:lpstr>
      <vt:lpstr>Bản trình bày PowerPoint</vt:lpstr>
      <vt:lpstr>Bản trình bày PowerPoint</vt:lpstr>
      <vt:lpstr>Bản trình bày PowerPoint</vt:lpstr>
      <vt:lpstr>Trang giỏ hàng.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Ngoc Tam</cp:lastModifiedBy>
  <cp:revision>168</cp:revision>
  <dcterms:created xsi:type="dcterms:W3CDTF">2018-04-24T17:14:44Z</dcterms:created>
  <dcterms:modified xsi:type="dcterms:W3CDTF">2020-12-05T08:33:21Z</dcterms:modified>
</cp:coreProperties>
</file>