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52"/>
  </p:notesMasterIdLst>
  <p:sldIdLst>
    <p:sldId id="256" r:id="rId4"/>
    <p:sldId id="262" r:id="rId5"/>
    <p:sldId id="261" r:id="rId6"/>
    <p:sldId id="311" r:id="rId7"/>
    <p:sldId id="265" r:id="rId8"/>
    <p:sldId id="315" r:id="rId9"/>
    <p:sldId id="266" r:id="rId10"/>
    <p:sldId id="285" r:id="rId11"/>
    <p:sldId id="287" r:id="rId12"/>
    <p:sldId id="286" r:id="rId13"/>
    <p:sldId id="312" r:id="rId14"/>
    <p:sldId id="307" r:id="rId15"/>
    <p:sldId id="267" r:id="rId16"/>
    <p:sldId id="295" r:id="rId17"/>
    <p:sldId id="291" r:id="rId18"/>
    <p:sldId id="346" r:id="rId19"/>
    <p:sldId id="264" r:id="rId20"/>
    <p:sldId id="292" r:id="rId21"/>
    <p:sldId id="293" r:id="rId22"/>
    <p:sldId id="322" r:id="rId23"/>
    <p:sldId id="290" r:id="rId24"/>
    <p:sldId id="316" r:id="rId25"/>
    <p:sldId id="328" r:id="rId26"/>
    <p:sldId id="301" r:id="rId27"/>
    <p:sldId id="289" r:id="rId28"/>
    <p:sldId id="345" r:id="rId29"/>
    <p:sldId id="297" r:id="rId30"/>
    <p:sldId id="288" r:id="rId31"/>
    <p:sldId id="321" r:id="rId32"/>
    <p:sldId id="317" r:id="rId33"/>
    <p:sldId id="294" r:id="rId34"/>
    <p:sldId id="347" r:id="rId35"/>
    <p:sldId id="350" r:id="rId36"/>
    <p:sldId id="296" r:id="rId37"/>
    <p:sldId id="308" r:id="rId38"/>
    <p:sldId id="298" r:id="rId39"/>
    <p:sldId id="349" r:id="rId40"/>
    <p:sldId id="271" r:id="rId41"/>
    <p:sldId id="348" r:id="rId42"/>
    <p:sldId id="313" r:id="rId43"/>
    <p:sldId id="354" r:id="rId44"/>
    <p:sldId id="300" r:id="rId45"/>
    <p:sldId id="299" r:id="rId46"/>
    <p:sldId id="260" r:id="rId47"/>
    <p:sldId id="263" r:id="rId48"/>
    <p:sldId id="257" r:id="rId49"/>
    <p:sldId id="258" r:id="rId50"/>
    <p:sldId id="259" r:id="rId51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62" autoAdjust="0"/>
    <p:restoredTop sz="94390" autoAdjust="0"/>
  </p:normalViewPr>
  <p:slideViewPr>
    <p:cSldViewPr snapToGrid="0">
      <p:cViewPr varScale="1">
        <p:scale>
          <a:sx n="103" d="100"/>
          <a:sy n="103" d="100"/>
        </p:scale>
        <p:origin x="1134" y="114"/>
      </p:cViewPr>
      <p:guideLst>
        <p:guide orient="horz" pos="232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5400">
              <a:solidFill>
                <a:schemeClr val="bg1"/>
              </a:solidFill>
            </a:ln>
          </c:spPr>
          <c:marker>
            <c:symbol val="circle"/>
            <c:size val="7"/>
            <c:spPr>
              <a:solidFill>
                <a:schemeClr val="bg1"/>
              </a:solidFill>
              <a:ln>
                <a:noFill/>
              </a:ln>
            </c:spPr>
          </c:marker>
          <c:cat>
            <c:strRef>
              <c:f>Sheet1!$A$2:$A$8</c:f>
              <c:strCache>
                <c:ptCount val="7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  <c:pt idx="6">
                  <c:v>Item 7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2400</c:v>
                </c:pt>
                <c:pt idx="1">
                  <c:v>4400</c:v>
                </c:pt>
                <c:pt idx="2">
                  <c:v>1800</c:v>
                </c:pt>
                <c:pt idx="3">
                  <c:v>2800</c:v>
                </c:pt>
                <c:pt idx="4">
                  <c:v>6700</c:v>
                </c:pt>
                <c:pt idx="5">
                  <c:v>5900</c:v>
                </c:pt>
                <c:pt idx="6">
                  <c:v>7700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340-4E95-8333-23A9F681EED9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19050">
              <a:solidFill>
                <a:schemeClr val="accent2"/>
              </a:solidFill>
            </a:ln>
          </c:spPr>
          <c:marker>
            <c:symbol val="circle"/>
            <c:size val="5"/>
            <c:spPr>
              <a:solidFill>
                <a:schemeClr val="accent2"/>
              </a:solidFill>
              <a:ln>
                <a:noFill/>
              </a:ln>
            </c:spPr>
          </c:marker>
          <c:cat>
            <c:strRef>
              <c:f>Sheet1!$A$2:$A$8</c:f>
              <c:strCache>
                <c:ptCount val="7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  <c:pt idx="6">
                  <c:v>Item 7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2300</c:v>
                </c:pt>
                <c:pt idx="1">
                  <c:v>3500</c:v>
                </c:pt>
                <c:pt idx="2">
                  <c:v>3007</c:v>
                </c:pt>
                <c:pt idx="3">
                  <c:v>5200</c:v>
                </c:pt>
                <c:pt idx="4">
                  <c:v>3400</c:v>
                </c:pt>
                <c:pt idx="5">
                  <c:v>3500</c:v>
                </c:pt>
                <c:pt idx="6">
                  <c:v>6400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340-4E95-8333-23A9F681EE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437888"/>
        <c:axId val="44439808"/>
      </c:lineChart>
      <c:catAx>
        <c:axId val="4443788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 w="12700">
            <a:solidFill>
              <a:schemeClr val="bg1"/>
            </a:solidFill>
          </a:ln>
        </c:spPr>
        <c:crossAx val="44439808"/>
        <c:crosses val="autoZero"/>
        <c:auto val="1"/>
        <c:lblAlgn val="ctr"/>
        <c:lblOffset val="100"/>
        <c:noMultiLvlLbl val="0"/>
      </c:catAx>
      <c:valAx>
        <c:axId val="44439808"/>
        <c:scaling>
          <c:orientation val="minMax"/>
        </c:scaling>
        <c:delete val="0"/>
        <c:axPos val="l"/>
        <c:majorGridlines>
          <c:spPr>
            <a:ln>
              <a:solidFill>
                <a:schemeClr val="bg1"/>
              </a:solidFill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spPr>
          <a:ln w="12700">
            <a:solidFill>
              <a:schemeClr val="bg1"/>
            </a:solidFill>
          </a:ln>
        </c:spPr>
        <c:crossAx val="444378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bg1"/>
          </a:solidFill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AA91F-5C3B-4DB5-8387-C091B248C10D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C5BD3-70EF-4C81-AC92-C9BD14DB9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40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304770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609539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914309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219078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523848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28617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33387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438156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C5BD3-70EF-4C81-AC92-C9BD14DB92A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24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C5BD3-70EF-4C81-AC92-C9BD14DB92A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17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C5BD3-70EF-4C81-AC92-C9BD14DB92A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178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C5BD3-70EF-4C81-AC92-C9BD14DB92A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06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8C722-29FD-4A35-8379-A66EF14CB12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070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C5BD3-70EF-4C81-AC92-C9BD14DB92A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5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C5BD3-70EF-4C81-AC92-C9BD14DB92A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7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4B9A4-8AFD-4A4C-9461-D4905E3580A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86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22A52-DCF9-4790-BCF7-59F758A67F20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618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76371D3-4FF4-4780-8DCC-1A9DD3FBADB1}"/>
              </a:ext>
            </a:extLst>
          </p:cNvPr>
          <p:cNvSpPr/>
          <p:nvPr/>
        </p:nvSpPr>
        <p:spPr>
          <a:xfrm>
            <a:off x="4" y="10323"/>
            <a:ext cx="12197526" cy="6858000"/>
          </a:xfrm>
          <a:custGeom>
            <a:avLst/>
            <a:gdLst>
              <a:gd name="connsiteX0" fmla="*/ 488332 w 18296289"/>
              <a:gd name="connsiteY0" fmla="*/ 6 h 10287000"/>
              <a:gd name="connsiteX1" fmla="*/ 716342 w 18296289"/>
              <a:gd name="connsiteY1" fmla="*/ 6 h 10287000"/>
              <a:gd name="connsiteX2" fmla="*/ 716342 w 18296289"/>
              <a:gd name="connsiteY2" fmla="*/ 10287000 h 10287000"/>
              <a:gd name="connsiteX3" fmla="*/ 488332 w 18296289"/>
              <a:gd name="connsiteY3" fmla="*/ 10287000 h 10287000"/>
              <a:gd name="connsiteX4" fmla="*/ 0 w 18296289"/>
              <a:gd name="connsiteY4" fmla="*/ 6 h 10287000"/>
              <a:gd name="connsiteX5" fmla="*/ 228011 w 18296289"/>
              <a:gd name="connsiteY5" fmla="*/ 6 h 10287000"/>
              <a:gd name="connsiteX6" fmla="*/ 228011 w 18296289"/>
              <a:gd name="connsiteY6" fmla="*/ 10287000 h 10287000"/>
              <a:gd name="connsiteX7" fmla="*/ 0 w 18296289"/>
              <a:gd name="connsiteY7" fmla="*/ 10287000 h 10287000"/>
              <a:gd name="connsiteX8" fmla="*/ 976663 w 18296289"/>
              <a:gd name="connsiteY8" fmla="*/ 5 h 10287000"/>
              <a:gd name="connsiteX9" fmla="*/ 1204675 w 18296289"/>
              <a:gd name="connsiteY9" fmla="*/ 5 h 10287000"/>
              <a:gd name="connsiteX10" fmla="*/ 1204675 w 18296289"/>
              <a:gd name="connsiteY10" fmla="*/ 10287000 h 10287000"/>
              <a:gd name="connsiteX11" fmla="*/ 976663 w 18296289"/>
              <a:gd name="connsiteY11" fmla="*/ 10287000 h 10287000"/>
              <a:gd name="connsiteX12" fmla="*/ 1464995 w 18296289"/>
              <a:gd name="connsiteY12" fmla="*/ 5 h 10287000"/>
              <a:gd name="connsiteX13" fmla="*/ 1693006 w 18296289"/>
              <a:gd name="connsiteY13" fmla="*/ 5 h 10287000"/>
              <a:gd name="connsiteX14" fmla="*/ 1693006 w 18296289"/>
              <a:gd name="connsiteY14" fmla="*/ 10287000 h 10287000"/>
              <a:gd name="connsiteX15" fmla="*/ 1464995 w 18296289"/>
              <a:gd name="connsiteY15" fmla="*/ 10287000 h 10287000"/>
              <a:gd name="connsiteX16" fmla="*/ 1953326 w 18296289"/>
              <a:gd name="connsiteY16" fmla="*/ 5 h 10287000"/>
              <a:gd name="connsiteX17" fmla="*/ 2181338 w 18296289"/>
              <a:gd name="connsiteY17" fmla="*/ 5 h 10287000"/>
              <a:gd name="connsiteX18" fmla="*/ 2181338 w 18296289"/>
              <a:gd name="connsiteY18" fmla="*/ 10287000 h 10287000"/>
              <a:gd name="connsiteX19" fmla="*/ 1953326 w 18296289"/>
              <a:gd name="connsiteY19" fmla="*/ 10287000 h 10287000"/>
              <a:gd name="connsiteX20" fmla="*/ 2441658 w 18296289"/>
              <a:gd name="connsiteY20" fmla="*/ 5 h 10287000"/>
              <a:gd name="connsiteX21" fmla="*/ 2669670 w 18296289"/>
              <a:gd name="connsiteY21" fmla="*/ 5 h 10287000"/>
              <a:gd name="connsiteX22" fmla="*/ 2669670 w 18296289"/>
              <a:gd name="connsiteY22" fmla="*/ 10287000 h 10287000"/>
              <a:gd name="connsiteX23" fmla="*/ 2441658 w 18296289"/>
              <a:gd name="connsiteY23" fmla="*/ 10287000 h 10287000"/>
              <a:gd name="connsiteX24" fmla="*/ 2929991 w 18296289"/>
              <a:gd name="connsiteY24" fmla="*/ 5 h 10287000"/>
              <a:gd name="connsiteX25" fmla="*/ 3158002 w 18296289"/>
              <a:gd name="connsiteY25" fmla="*/ 5 h 10287000"/>
              <a:gd name="connsiteX26" fmla="*/ 3158002 w 18296289"/>
              <a:gd name="connsiteY26" fmla="*/ 10287000 h 10287000"/>
              <a:gd name="connsiteX27" fmla="*/ 2929991 w 18296289"/>
              <a:gd name="connsiteY27" fmla="*/ 10287000 h 10287000"/>
              <a:gd name="connsiteX28" fmla="*/ 3418323 w 18296289"/>
              <a:gd name="connsiteY28" fmla="*/ 5 h 10287000"/>
              <a:gd name="connsiteX29" fmla="*/ 3646334 w 18296289"/>
              <a:gd name="connsiteY29" fmla="*/ 5 h 10287000"/>
              <a:gd name="connsiteX30" fmla="*/ 3646334 w 18296289"/>
              <a:gd name="connsiteY30" fmla="*/ 10287000 h 10287000"/>
              <a:gd name="connsiteX31" fmla="*/ 3418323 w 18296289"/>
              <a:gd name="connsiteY31" fmla="*/ 10287000 h 10287000"/>
              <a:gd name="connsiteX32" fmla="*/ 3906655 w 18296289"/>
              <a:gd name="connsiteY32" fmla="*/ 5 h 10287000"/>
              <a:gd name="connsiteX33" fmla="*/ 4134665 w 18296289"/>
              <a:gd name="connsiteY33" fmla="*/ 5 h 10287000"/>
              <a:gd name="connsiteX34" fmla="*/ 4134665 w 18296289"/>
              <a:gd name="connsiteY34" fmla="*/ 10287000 h 10287000"/>
              <a:gd name="connsiteX35" fmla="*/ 3906655 w 18296289"/>
              <a:gd name="connsiteY35" fmla="*/ 10287000 h 10287000"/>
              <a:gd name="connsiteX36" fmla="*/ 4394985 w 18296289"/>
              <a:gd name="connsiteY36" fmla="*/ 4 h 10287000"/>
              <a:gd name="connsiteX37" fmla="*/ 4622994 w 18296289"/>
              <a:gd name="connsiteY37" fmla="*/ 4 h 10287000"/>
              <a:gd name="connsiteX38" fmla="*/ 4622994 w 18296289"/>
              <a:gd name="connsiteY38" fmla="*/ 10287000 h 10287000"/>
              <a:gd name="connsiteX39" fmla="*/ 4394985 w 18296289"/>
              <a:gd name="connsiteY39" fmla="*/ 10287000 h 10287000"/>
              <a:gd name="connsiteX40" fmla="*/ 4883318 w 18296289"/>
              <a:gd name="connsiteY40" fmla="*/ 4 h 10287000"/>
              <a:gd name="connsiteX41" fmla="*/ 5111327 w 18296289"/>
              <a:gd name="connsiteY41" fmla="*/ 4 h 10287000"/>
              <a:gd name="connsiteX42" fmla="*/ 5111327 w 18296289"/>
              <a:gd name="connsiteY42" fmla="*/ 10287000 h 10287000"/>
              <a:gd name="connsiteX43" fmla="*/ 4883318 w 18296289"/>
              <a:gd name="connsiteY43" fmla="*/ 10287000 h 10287000"/>
              <a:gd name="connsiteX44" fmla="*/ 5371649 w 18296289"/>
              <a:gd name="connsiteY44" fmla="*/ 4 h 10287000"/>
              <a:gd name="connsiteX45" fmla="*/ 5599660 w 18296289"/>
              <a:gd name="connsiteY45" fmla="*/ 4 h 10287000"/>
              <a:gd name="connsiteX46" fmla="*/ 5599660 w 18296289"/>
              <a:gd name="connsiteY46" fmla="*/ 10287000 h 10287000"/>
              <a:gd name="connsiteX47" fmla="*/ 5371649 w 18296289"/>
              <a:gd name="connsiteY47" fmla="*/ 10287000 h 10287000"/>
              <a:gd name="connsiteX48" fmla="*/ 5859980 w 18296289"/>
              <a:gd name="connsiteY48" fmla="*/ 4 h 10287000"/>
              <a:gd name="connsiteX49" fmla="*/ 6087990 w 18296289"/>
              <a:gd name="connsiteY49" fmla="*/ 4 h 10287000"/>
              <a:gd name="connsiteX50" fmla="*/ 6087990 w 18296289"/>
              <a:gd name="connsiteY50" fmla="*/ 10287000 h 10287000"/>
              <a:gd name="connsiteX51" fmla="*/ 5859980 w 18296289"/>
              <a:gd name="connsiteY51" fmla="*/ 10287000 h 10287000"/>
              <a:gd name="connsiteX52" fmla="*/ 6348314 w 18296289"/>
              <a:gd name="connsiteY52" fmla="*/ 4 h 10287000"/>
              <a:gd name="connsiteX53" fmla="*/ 6576324 w 18296289"/>
              <a:gd name="connsiteY53" fmla="*/ 4 h 10287000"/>
              <a:gd name="connsiteX54" fmla="*/ 6576324 w 18296289"/>
              <a:gd name="connsiteY54" fmla="*/ 10287000 h 10287000"/>
              <a:gd name="connsiteX55" fmla="*/ 6348314 w 18296289"/>
              <a:gd name="connsiteY55" fmla="*/ 10287000 h 10287000"/>
              <a:gd name="connsiteX56" fmla="*/ 6836644 w 18296289"/>
              <a:gd name="connsiteY56" fmla="*/ 4 h 10287000"/>
              <a:gd name="connsiteX57" fmla="*/ 7064654 w 18296289"/>
              <a:gd name="connsiteY57" fmla="*/ 4 h 10287000"/>
              <a:gd name="connsiteX58" fmla="*/ 7064654 w 18296289"/>
              <a:gd name="connsiteY58" fmla="*/ 10287000 h 10287000"/>
              <a:gd name="connsiteX59" fmla="*/ 6836644 w 18296289"/>
              <a:gd name="connsiteY59" fmla="*/ 10287000 h 10287000"/>
              <a:gd name="connsiteX60" fmla="*/ 7324976 w 18296289"/>
              <a:gd name="connsiteY60" fmla="*/ 3 h 10287000"/>
              <a:gd name="connsiteX61" fmla="*/ 7552987 w 18296289"/>
              <a:gd name="connsiteY61" fmla="*/ 3 h 10287000"/>
              <a:gd name="connsiteX62" fmla="*/ 7552987 w 18296289"/>
              <a:gd name="connsiteY62" fmla="*/ 10287000 h 10287000"/>
              <a:gd name="connsiteX63" fmla="*/ 7324976 w 18296289"/>
              <a:gd name="connsiteY63" fmla="*/ 10287000 h 10287000"/>
              <a:gd name="connsiteX64" fmla="*/ 7813308 w 18296289"/>
              <a:gd name="connsiteY64" fmla="*/ 3 h 10287000"/>
              <a:gd name="connsiteX65" fmla="*/ 8041318 w 18296289"/>
              <a:gd name="connsiteY65" fmla="*/ 3 h 10287000"/>
              <a:gd name="connsiteX66" fmla="*/ 8041318 w 18296289"/>
              <a:gd name="connsiteY66" fmla="*/ 10287000 h 10287000"/>
              <a:gd name="connsiteX67" fmla="*/ 7813308 w 18296289"/>
              <a:gd name="connsiteY67" fmla="*/ 10287000 h 10287000"/>
              <a:gd name="connsiteX68" fmla="*/ 8301639 w 18296289"/>
              <a:gd name="connsiteY68" fmla="*/ 3 h 10287000"/>
              <a:gd name="connsiteX69" fmla="*/ 8529649 w 18296289"/>
              <a:gd name="connsiteY69" fmla="*/ 3 h 10287000"/>
              <a:gd name="connsiteX70" fmla="*/ 8529649 w 18296289"/>
              <a:gd name="connsiteY70" fmla="*/ 10287000 h 10287000"/>
              <a:gd name="connsiteX71" fmla="*/ 8301639 w 18296289"/>
              <a:gd name="connsiteY71" fmla="*/ 10287000 h 10287000"/>
              <a:gd name="connsiteX72" fmla="*/ 8789970 w 18296289"/>
              <a:gd name="connsiteY72" fmla="*/ 3 h 10287000"/>
              <a:gd name="connsiteX73" fmla="*/ 9017981 w 18296289"/>
              <a:gd name="connsiteY73" fmla="*/ 3 h 10287000"/>
              <a:gd name="connsiteX74" fmla="*/ 9017981 w 18296289"/>
              <a:gd name="connsiteY74" fmla="*/ 10287000 h 10287000"/>
              <a:gd name="connsiteX75" fmla="*/ 8789970 w 18296289"/>
              <a:gd name="connsiteY75" fmla="*/ 10287000 h 10287000"/>
              <a:gd name="connsiteX76" fmla="*/ 9278302 w 18296289"/>
              <a:gd name="connsiteY76" fmla="*/ 3 h 10287000"/>
              <a:gd name="connsiteX77" fmla="*/ 9506313 w 18296289"/>
              <a:gd name="connsiteY77" fmla="*/ 3 h 10287000"/>
              <a:gd name="connsiteX78" fmla="*/ 9506313 w 18296289"/>
              <a:gd name="connsiteY78" fmla="*/ 10287000 h 10287000"/>
              <a:gd name="connsiteX79" fmla="*/ 9278302 w 18296289"/>
              <a:gd name="connsiteY79" fmla="*/ 10287000 h 10287000"/>
              <a:gd name="connsiteX80" fmla="*/ 9766634 w 18296289"/>
              <a:gd name="connsiteY80" fmla="*/ 3 h 10287000"/>
              <a:gd name="connsiteX81" fmla="*/ 9994645 w 18296289"/>
              <a:gd name="connsiteY81" fmla="*/ 3 h 10287000"/>
              <a:gd name="connsiteX82" fmla="*/ 9994645 w 18296289"/>
              <a:gd name="connsiteY82" fmla="*/ 10287000 h 10287000"/>
              <a:gd name="connsiteX83" fmla="*/ 9766634 w 18296289"/>
              <a:gd name="connsiteY83" fmla="*/ 10287000 h 10287000"/>
              <a:gd name="connsiteX84" fmla="*/ 10254966 w 18296289"/>
              <a:gd name="connsiteY84" fmla="*/ 3 h 10287000"/>
              <a:gd name="connsiteX85" fmla="*/ 10482977 w 18296289"/>
              <a:gd name="connsiteY85" fmla="*/ 3 h 10287000"/>
              <a:gd name="connsiteX86" fmla="*/ 10482977 w 18296289"/>
              <a:gd name="connsiteY86" fmla="*/ 10287000 h 10287000"/>
              <a:gd name="connsiteX87" fmla="*/ 10254966 w 18296289"/>
              <a:gd name="connsiteY87" fmla="*/ 10287000 h 10287000"/>
              <a:gd name="connsiteX88" fmla="*/ 10743298 w 18296289"/>
              <a:gd name="connsiteY88" fmla="*/ 2 h 10287000"/>
              <a:gd name="connsiteX89" fmla="*/ 10971309 w 18296289"/>
              <a:gd name="connsiteY89" fmla="*/ 2 h 10287000"/>
              <a:gd name="connsiteX90" fmla="*/ 10971309 w 18296289"/>
              <a:gd name="connsiteY90" fmla="*/ 10287000 h 10287000"/>
              <a:gd name="connsiteX91" fmla="*/ 10743298 w 18296289"/>
              <a:gd name="connsiteY91" fmla="*/ 10287000 h 10287000"/>
              <a:gd name="connsiteX92" fmla="*/ 11231630 w 18296289"/>
              <a:gd name="connsiteY92" fmla="*/ 2 h 10287000"/>
              <a:gd name="connsiteX93" fmla="*/ 11459641 w 18296289"/>
              <a:gd name="connsiteY93" fmla="*/ 2 h 10287000"/>
              <a:gd name="connsiteX94" fmla="*/ 11459641 w 18296289"/>
              <a:gd name="connsiteY94" fmla="*/ 10287000 h 10287000"/>
              <a:gd name="connsiteX95" fmla="*/ 11231630 w 18296289"/>
              <a:gd name="connsiteY95" fmla="*/ 10287000 h 10287000"/>
              <a:gd name="connsiteX96" fmla="*/ 11719962 w 18296289"/>
              <a:gd name="connsiteY96" fmla="*/ 2 h 10287000"/>
              <a:gd name="connsiteX97" fmla="*/ 11947973 w 18296289"/>
              <a:gd name="connsiteY97" fmla="*/ 2 h 10287000"/>
              <a:gd name="connsiteX98" fmla="*/ 11947973 w 18296289"/>
              <a:gd name="connsiteY98" fmla="*/ 10287000 h 10287000"/>
              <a:gd name="connsiteX99" fmla="*/ 11719962 w 18296289"/>
              <a:gd name="connsiteY99" fmla="*/ 10287000 h 10287000"/>
              <a:gd name="connsiteX100" fmla="*/ 12208294 w 18296289"/>
              <a:gd name="connsiteY100" fmla="*/ 2 h 10287000"/>
              <a:gd name="connsiteX101" fmla="*/ 12436305 w 18296289"/>
              <a:gd name="connsiteY101" fmla="*/ 2 h 10287000"/>
              <a:gd name="connsiteX102" fmla="*/ 12436305 w 18296289"/>
              <a:gd name="connsiteY102" fmla="*/ 10287000 h 10287000"/>
              <a:gd name="connsiteX103" fmla="*/ 12208294 w 18296289"/>
              <a:gd name="connsiteY103" fmla="*/ 10287000 h 10287000"/>
              <a:gd name="connsiteX104" fmla="*/ 12696626 w 18296289"/>
              <a:gd name="connsiteY104" fmla="*/ 2 h 10287000"/>
              <a:gd name="connsiteX105" fmla="*/ 12924637 w 18296289"/>
              <a:gd name="connsiteY105" fmla="*/ 2 h 10287000"/>
              <a:gd name="connsiteX106" fmla="*/ 12924637 w 18296289"/>
              <a:gd name="connsiteY106" fmla="*/ 10287000 h 10287000"/>
              <a:gd name="connsiteX107" fmla="*/ 12696626 w 18296289"/>
              <a:gd name="connsiteY107" fmla="*/ 10287000 h 10287000"/>
              <a:gd name="connsiteX108" fmla="*/ 13184958 w 18296289"/>
              <a:gd name="connsiteY108" fmla="*/ 2 h 10287000"/>
              <a:gd name="connsiteX109" fmla="*/ 13412969 w 18296289"/>
              <a:gd name="connsiteY109" fmla="*/ 2 h 10287000"/>
              <a:gd name="connsiteX110" fmla="*/ 13412969 w 18296289"/>
              <a:gd name="connsiteY110" fmla="*/ 10287000 h 10287000"/>
              <a:gd name="connsiteX111" fmla="*/ 13184958 w 18296289"/>
              <a:gd name="connsiteY111" fmla="*/ 10287000 h 10287000"/>
              <a:gd name="connsiteX112" fmla="*/ 13673290 w 18296289"/>
              <a:gd name="connsiteY112" fmla="*/ 1 h 10287000"/>
              <a:gd name="connsiteX113" fmla="*/ 13901301 w 18296289"/>
              <a:gd name="connsiteY113" fmla="*/ 1 h 10287000"/>
              <a:gd name="connsiteX114" fmla="*/ 13901301 w 18296289"/>
              <a:gd name="connsiteY114" fmla="*/ 10287000 h 10287000"/>
              <a:gd name="connsiteX115" fmla="*/ 13673290 w 18296289"/>
              <a:gd name="connsiteY115" fmla="*/ 10287000 h 10287000"/>
              <a:gd name="connsiteX116" fmla="*/ 14161622 w 18296289"/>
              <a:gd name="connsiteY116" fmla="*/ 1 h 10287000"/>
              <a:gd name="connsiteX117" fmla="*/ 14389633 w 18296289"/>
              <a:gd name="connsiteY117" fmla="*/ 1 h 10287000"/>
              <a:gd name="connsiteX118" fmla="*/ 14389633 w 18296289"/>
              <a:gd name="connsiteY118" fmla="*/ 10287000 h 10287000"/>
              <a:gd name="connsiteX119" fmla="*/ 14161622 w 18296289"/>
              <a:gd name="connsiteY119" fmla="*/ 10287000 h 10287000"/>
              <a:gd name="connsiteX120" fmla="*/ 14649954 w 18296289"/>
              <a:gd name="connsiteY120" fmla="*/ 1 h 10287000"/>
              <a:gd name="connsiteX121" fmla="*/ 14877965 w 18296289"/>
              <a:gd name="connsiteY121" fmla="*/ 1 h 10287000"/>
              <a:gd name="connsiteX122" fmla="*/ 14877965 w 18296289"/>
              <a:gd name="connsiteY122" fmla="*/ 10287000 h 10287000"/>
              <a:gd name="connsiteX123" fmla="*/ 14649954 w 18296289"/>
              <a:gd name="connsiteY123" fmla="*/ 10287000 h 10287000"/>
              <a:gd name="connsiteX124" fmla="*/ 15138286 w 18296289"/>
              <a:gd name="connsiteY124" fmla="*/ 1 h 10287000"/>
              <a:gd name="connsiteX125" fmla="*/ 15366297 w 18296289"/>
              <a:gd name="connsiteY125" fmla="*/ 1 h 10287000"/>
              <a:gd name="connsiteX126" fmla="*/ 15366297 w 18296289"/>
              <a:gd name="connsiteY126" fmla="*/ 10287000 h 10287000"/>
              <a:gd name="connsiteX127" fmla="*/ 15138286 w 18296289"/>
              <a:gd name="connsiteY127" fmla="*/ 10287000 h 10287000"/>
              <a:gd name="connsiteX128" fmla="*/ 15626618 w 18296289"/>
              <a:gd name="connsiteY128" fmla="*/ 1 h 10287000"/>
              <a:gd name="connsiteX129" fmla="*/ 15854629 w 18296289"/>
              <a:gd name="connsiteY129" fmla="*/ 1 h 10287000"/>
              <a:gd name="connsiteX130" fmla="*/ 15854629 w 18296289"/>
              <a:gd name="connsiteY130" fmla="*/ 10287000 h 10287000"/>
              <a:gd name="connsiteX131" fmla="*/ 15626618 w 18296289"/>
              <a:gd name="connsiteY131" fmla="*/ 10287000 h 10287000"/>
              <a:gd name="connsiteX132" fmla="*/ 16114950 w 18296289"/>
              <a:gd name="connsiteY132" fmla="*/ 1 h 10287000"/>
              <a:gd name="connsiteX133" fmla="*/ 16342961 w 18296289"/>
              <a:gd name="connsiteY133" fmla="*/ 1 h 10287000"/>
              <a:gd name="connsiteX134" fmla="*/ 16342961 w 18296289"/>
              <a:gd name="connsiteY134" fmla="*/ 10287000 h 10287000"/>
              <a:gd name="connsiteX135" fmla="*/ 16114950 w 18296289"/>
              <a:gd name="connsiteY135" fmla="*/ 10287000 h 10287000"/>
              <a:gd name="connsiteX136" fmla="*/ 16603282 w 18296289"/>
              <a:gd name="connsiteY136" fmla="*/ 1 h 10287000"/>
              <a:gd name="connsiteX137" fmla="*/ 16831293 w 18296289"/>
              <a:gd name="connsiteY137" fmla="*/ 1 h 10287000"/>
              <a:gd name="connsiteX138" fmla="*/ 16831293 w 18296289"/>
              <a:gd name="connsiteY138" fmla="*/ 10287000 h 10287000"/>
              <a:gd name="connsiteX139" fmla="*/ 16603282 w 18296289"/>
              <a:gd name="connsiteY139" fmla="*/ 10287000 h 10287000"/>
              <a:gd name="connsiteX140" fmla="*/ 17091615 w 18296289"/>
              <a:gd name="connsiteY140" fmla="*/ 0 h 10287000"/>
              <a:gd name="connsiteX141" fmla="*/ 17319625 w 18296289"/>
              <a:gd name="connsiteY141" fmla="*/ 0 h 10287000"/>
              <a:gd name="connsiteX142" fmla="*/ 17319625 w 18296289"/>
              <a:gd name="connsiteY142" fmla="*/ 10287000 h 10287000"/>
              <a:gd name="connsiteX143" fmla="*/ 17091615 w 18296289"/>
              <a:gd name="connsiteY143" fmla="*/ 10287000 h 10287000"/>
              <a:gd name="connsiteX144" fmla="*/ 17579947 w 18296289"/>
              <a:gd name="connsiteY144" fmla="*/ 0 h 10287000"/>
              <a:gd name="connsiteX145" fmla="*/ 17807957 w 18296289"/>
              <a:gd name="connsiteY145" fmla="*/ 0 h 10287000"/>
              <a:gd name="connsiteX146" fmla="*/ 17807957 w 18296289"/>
              <a:gd name="connsiteY146" fmla="*/ 10287000 h 10287000"/>
              <a:gd name="connsiteX147" fmla="*/ 17579947 w 18296289"/>
              <a:gd name="connsiteY147" fmla="*/ 10287000 h 10287000"/>
              <a:gd name="connsiteX148" fmla="*/ 18068279 w 18296289"/>
              <a:gd name="connsiteY148" fmla="*/ 0 h 10287000"/>
              <a:gd name="connsiteX149" fmla="*/ 18296289 w 18296289"/>
              <a:gd name="connsiteY149" fmla="*/ 0 h 10287000"/>
              <a:gd name="connsiteX150" fmla="*/ 18296289 w 18296289"/>
              <a:gd name="connsiteY150" fmla="*/ 10287000 h 10287000"/>
              <a:gd name="connsiteX151" fmla="*/ 18068279 w 18296289"/>
              <a:gd name="connsiteY151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18296289" h="10287000">
                <a:moveTo>
                  <a:pt x="488332" y="6"/>
                </a:moveTo>
                <a:lnTo>
                  <a:pt x="716342" y="6"/>
                </a:lnTo>
                <a:lnTo>
                  <a:pt x="716342" y="10287000"/>
                </a:lnTo>
                <a:lnTo>
                  <a:pt x="488332" y="10287000"/>
                </a:lnTo>
                <a:close/>
                <a:moveTo>
                  <a:pt x="0" y="6"/>
                </a:moveTo>
                <a:lnTo>
                  <a:pt x="228011" y="6"/>
                </a:lnTo>
                <a:lnTo>
                  <a:pt x="228011" y="10287000"/>
                </a:lnTo>
                <a:lnTo>
                  <a:pt x="0" y="10287000"/>
                </a:lnTo>
                <a:close/>
                <a:moveTo>
                  <a:pt x="976663" y="5"/>
                </a:moveTo>
                <a:lnTo>
                  <a:pt x="1204675" y="5"/>
                </a:lnTo>
                <a:lnTo>
                  <a:pt x="1204675" y="10287000"/>
                </a:lnTo>
                <a:lnTo>
                  <a:pt x="976663" y="10287000"/>
                </a:lnTo>
                <a:close/>
                <a:moveTo>
                  <a:pt x="1464995" y="5"/>
                </a:moveTo>
                <a:lnTo>
                  <a:pt x="1693006" y="5"/>
                </a:lnTo>
                <a:lnTo>
                  <a:pt x="1693006" y="10287000"/>
                </a:lnTo>
                <a:lnTo>
                  <a:pt x="1464995" y="10287000"/>
                </a:lnTo>
                <a:close/>
                <a:moveTo>
                  <a:pt x="1953326" y="5"/>
                </a:moveTo>
                <a:lnTo>
                  <a:pt x="2181338" y="5"/>
                </a:lnTo>
                <a:lnTo>
                  <a:pt x="2181338" y="10287000"/>
                </a:lnTo>
                <a:lnTo>
                  <a:pt x="1953326" y="10287000"/>
                </a:lnTo>
                <a:close/>
                <a:moveTo>
                  <a:pt x="2441658" y="5"/>
                </a:moveTo>
                <a:lnTo>
                  <a:pt x="2669670" y="5"/>
                </a:lnTo>
                <a:lnTo>
                  <a:pt x="2669670" y="10287000"/>
                </a:lnTo>
                <a:lnTo>
                  <a:pt x="2441658" y="10287000"/>
                </a:lnTo>
                <a:close/>
                <a:moveTo>
                  <a:pt x="2929991" y="5"/>
                </a:moveTo>
                <a:lnTo>
                  <a:pt x="3158002" y="5"/>
                </a:lnTo>
                <a:lnTo>
                  <a:pt x="3158002" y="10287000"/>
                </a:lnTo>
                <a:lnTo>
                  <a:pt x="2929991" y="10287000"/>
                </a:lnTo>
                <a:close/>
                <a:moveTo>
                  <a:pt x="3418323" y="5"/>
                </a:moveTo>
                <a:lnTo>
                  <a:pt x="3646334" y="5"/>
                </a:lnTo>
                <a:lnTo>
                  <a:pt x="3646334" y="10287000"/>
                </a:lnTo>
                <a:lnTo>
                  <a:pt x="3418323" y="10287000"/>
                </a:lnTo>
                <a:close/>
                <a:moveTo>
                  <a:pt x="3906655" y="5"/>
                </a:moveTo>
                <a:lnTo>
                  <a:pt x="4134665" y="5"/>
                </a:lnTo>
                <a:lnTo>
                  <a:pt x="4134665" y="10287000"/>
                </a:lnTo>
                <a:lnTo>
                  <a:pt x="3906655" y="10287000"/>
                </a:lnTo>
                <a:close/>
                <a:moveTo>
                  <a:pt x="4394985" y="4"/>
                </a:moveTo>
                <a:lnTo>
                  <a:pt x="4622994" y="4"/>
                </a:lnTo>
                <a:lnTo>
                  <a:pt x="4622994" y="10287000"/>
                </a:lnTo>
                <a:lnTo>
                  <a:pt x="4394985" y="10287000"/>
                </a:lnTo>
                <a:close/>
                <a:moveTo>
                  <a:pt x="4883318" y="4"/>
                </a:moveTo>
                <a:lnTo>
                  <a:pt x="5111327" y="4"/>
                </a:lnTo>
                <a:lnTo>
                  <a:pt x="5111327" y="10287000"/>
                </a:lnTo>
                <a:lnTo>
                  <a:pt x="4883318" y="10287000"/>
                </a:lnTo>
                <a:close/>
                <a:moveTo>
                  <a:pt x="5371649" y="4"/>
                </a:moveTo>
                <a:lnTo>
                  <a:pt x="5599660" y="4"/>
                </a:lnTo>
                <a:lnTo>
                  <a:pt x="5599660" y="10287000"/>
                </a:lnTo>
                <a:lnTo>
                  <a:pt x="5371649" y="10287000"/>
                </a:lnTo>
                <a:close/>
                <a:moveTo>
                  <a:pt x="5859980" y="4"/>
                </a:moveTo>
                <a:lnTo>
                  <a:pt x="6087990" y="4"/>
                </a:lnTo>
                <a:lnTo>
                  <a:pt x="6087990" y="10287000"/>
                </a:lnTo>
                <a:lnTo>
                  <a:pt x="5859980" y="10287000"/>
                </a:lnTo>
                <a:close/>
                <a:moveTo>
                  <a:pt x="6348314" y="4"/>
                </a:moveTo>
                <a:lnTo>
                  <a:pt x="6576324" y="4"/>
                </a:lnTo>
                <a:lnTo>
                  <a:pt x="6576324" y="10287000"/>
                </a:lnTo>
                <a:lnTo>
                  <a:pt x="6348314" y="10287000"/>
                </a:lnTo>
                <a:close/>
                <a:moveTo>
                  <a:pt x="6836644" y="4"/>
                </a:moveTo>
                <a:lnTo>
                  <a:pt x="7064654" y="4"/>
                </a:lnTo>
                <a:lnTo>
                  <a:pt x="7064654" y="10287000"/>
                </a:lnTo>
                <a:lnTo>
                  <a:pt x="6836644" y="10287000"/>
                </a:lnTo>
                <a:close/>
                <a:moveTo>
                  <a:pt x="7324976" y="3"/>
                </a:moveTo>
                <a:lnTo>
                  <a:pt x="7552987" y="3"/>
                </a:lnTo>
                <a:lnTo>
                  <a:pt x="7552987" y="10287000"/>
                </a:lnTo>
                <a:lnTo>
                  <a:pt x="7324976" y="10287000"/>
                </a:lnTo>
                <a:close/>
                <a:moveTo>
                  <a:pt x="7813308" y="3"/>
                </a:moveTo>
                <a:lnTo>
                  <a:pt x="8041318" y="3"/>
                </a:lnTo>
                <a:lnTo>
                  <a:pt x="8041318" y="10287000"/>
                </a:lnTo>
                <a:lnTo>
                  <a:pt x="7813308" y="10287000"/>
                </a:lnTo>
                <a:close/>
                <a:moveTo>
                  <a:pt x="8301639" y="3"/>
                </a:moveTo>
                <a:lnTo>
                  <a:pt x="8529649" y="3"/>
                </a:lnTo>
                <a:lnTo>
                  <a:pt x="8529649" y="10287000"/>
                </a:lnTo>
                <a:lnTo>
                  <a:pt x="8301639" y="10287000"/>
                </a:lnTo>
                <a:close/>
                <a:moveTo>
                  <a:pt x="8789970" y="3"/>
                </a:moveTo>
                <a:lnTo>
                  <a:pt x="9017981" y="3"/>
                </a:lnTo>
                <a:lnTo>
                  <a:pt x="9017981" y="10287000"/>
                </a:lnTo>
                <a:lnTo>
                  <a:pt x="8789970" y="10287000"/>
                </a:lnTo>
                <a:close/>
                <a:moveTo>
                  <a:pt x="9278302" y="3"/>
                </a:moveTo>
                <a:lnTo>
                  <a:pt x="9506313" y="3"/>
                </a:lnTo>
                <a:lnTo>
                  <a:pt x="9506313" y="10287000"/>
                </a:lnTo>
                <a:lnTo>
                  <a:pt x="9278302" y="10287000"/>
                </a:lnTo>
                <a:close/>
                <a:moveTo>
                  <a:pt x="9766634" y="3"/>
                </a:moveTo>
                <a:lnTo>
                  <a:pt x="9994645" y="3"/>
                </a:lnTo>
                <a:lnTo>
                  <a:pt x="9994645" y="10287000"/>
                </a:lnTo>
                <a:lnTo>
                  <a:pt x="9766634" y="10287000"/>
                </a:lnTo>
                <a:close/>
                <a:moveTo>
                  <a:pt x="10254966" y="3"/>
                </a:moveTo>
                <a:lnTo>
                  <a:pt x="10482977" y="3"/>
                </a:lnTo>
                <a:lnTo>
                  <a:pt x="10482977" y="10287000"/>
                </a:lnTo>
                <a:lnTo>
                  <a:pt x="10254966" y="10287000"/>
                </a:lnTo>
                <a:close/>
                <a:moveTo>
                  <a:pt x="10743298" y="2"/>
                </a:moveTo>
                <a:lnTo>
                  <a:pt x="10971309" y="2"/>
                </a:lnTo>
                <a:lnTo>
                  <a:pt x="10971309" y="10287000"/>
                </a:lnTo>
                <a:lnTo>
                  <a:pt x="10743298" y="10287000"/>
                </a:lnTo>
                <a:close/>
                <a:moveTo>
                  <a:pt x="11231630" y="2"/>
                </a:moveTo>
                <a:lnTo>
                  <a:pt x="11459641" y="2"/>
                </a:lnTo>
                <a:lnTo>
                  <a:pt x="11459641" y="10287000"/>
                </a:lnTo>
                <a:lnTo>
                  <a:pt x="11231630" y="10287000"/>
                </a:lnTo>
                <a:close/>
                <a:moveTo>
                  <a:pt x="11719962" y="2"/>
                </a:moveTo>
                <a:lnTo>
                  <a:pt x="11947973" y="2"/>
                </a:lnTo>
                <a:lnTo>
                  <a:pt x="11947973" y="10287000"/>
                </a:lnTo>
                <a:lnTo>
                  <a:pt x="11719962" y="10287000"/>
                </a:lnTo>
                <a:close/>
                <a:moveTo>
                  <a:pt x="12208294" y="2"/>
                </a:moveTo>
                <a:lnTo>
                  <a:pt x="12436305" y="2"/>
                </a:lnTo>
                <a:lnTo>
                  <a:pt x="12436305" y="10287000"/>
                </a:lnTo>
                <a:lnTo>
                  <a:pt x="12208294" y="10287000"/>
                </a:lnTo>
                <a:close/>
                <a:moveTo>
                  <a:pt x="12696626" y="2"/>
                </a:moveTo>
                <a:lnTo>
                  <a:pt x="12924637" y="2"/>
                </a:lnTo>
                <a:lnTo>
                  <a:pt x="12924637" y="10287000"/>
                </a:lnTo>
                <a:lnTo>
                  <a:pt x="12696626" y="10287000"/>
                </a:lnTo>
                <a:close/>
                <a:moveTo>
                  <a:pt x="13184958" y="2"/>
                </a:moveTo>
                <a:lnTo>
                  <a:pt x="13412969" y="2"/>
                </a:lnTo>
                <a:lnTo>
                  <a:pt x="13412969" y="10287000"/>
                </a:lnTo>
                <a:lnTo>
                  <a:pt x="13184958" y="10287000"/>
                </a:lnTo>
                <a:close/>
                <a:moveTo>
                  <a:pt x="13673290" y="1"/>
                </a:moveTo>
                <a:lnTo>
                  <a:pt x="13901301" y="1"/>
                </a:lnTo>
                <a:lnTo>
                  <a:pt x="13901301" y="10287000"/>
                </a:lnTo>
                <a:lnTo>
                  <a:pt x="13673290" y="10287000"/>
                </a:lnTo>
                <a:close/>
                <a:moveTo>
                  <a:pt x="14161622" y="1"/>
                </a:moveTo>
                <a:lnTo>
                  <a:pt x="14389633" y="1"/>
                </a:lnTo>
                <a:lnTo>
                  <a:pt x="14389633" y="10287000"/>
                </a:lnTo>
                <a:lnTo>
                  <a:pt x="14161622" y="10287000"/>
                </a:lnTo>
                <a:close/>
                <a:moveTo>
                  <a:pt x="14649954" y="1"/>
                </a:moveTo>
                <a:lnTo>
                  <a:pt x="14877965" y="1"/>
                </a:lnTo>
                <a:lnTo>
                  <a:pt x="14877965" y="10287000"/>
                </a:lnTo>
                <a:lnTo>
                  <a:pt x="14649954" y="10287000"/>
                </a:lnTo>
                <a:close/>
                <a:moveTo>
                  <a:pt x="15138286" y="1"/>
                </a:moveTo>
                <a:lnTo>
                  <a:pt x="15366297" y="1"/>
                </a:lnTo>
                <a:lnTo>
                  <a:pt x="15366297" y="10287000"/>
                </a:lnTo>
                <a:lnTo>
                  <a:pt x="15138286" y="10287000"/>
                </a:lnTo>
                <a:close/>
                <a:moveTo>
                  <a:pt x="15626618" y="1"/>
                </a:moveTo>
                <a:lnTo>
                  <a:pt x="15854629" y="1"/>
                </a:lnTo>
                <a:lnTo>
                  <a:pt x="15854629" y="10287000"/>
                </a:lnTo>
                <a:lnTo>
                  <a:pt x="15626618" y="10287000"/>
                </a:lnTo>
                <a:close/>
                <a:moveTo>
                  <a:pt x="16114950" y="1"/>
                </a:moveTo>
                <a:lnTo>
                  <a:pt x="16342961" y="1"/>
                </a:lnTo>
                <a:lnTo>
                  <a:pt x="16342961" y="10287000"/>
                </a:lnTo>
                <a:lnTo>
                  <a:pt x="16114950" y="10287000"/>
                </a:lnTo>
                <a:close/>
                <a:moveTo>
                  <a:pt x="16603282" y="1"/>
                </a:moveTo>
                <a:lnTo>
                  <a:pt x="16831293" y="1"/>
                </a:lnTo>
                <a:lnTo>
                  <a:pt x="16831293" y="10287000"/>
                </a:lnTo>
                <a:lnTo>
                  <a:pt x="16603282" y="10287000"/>
                </a:lnTo>
                <a:close/>
                <a:moveTo>
                  <a:pt x="17091615" y="0"/>
                </a:moveTo>
                <a:lnTo>
                  <a:pt x="17319625" y="0"/>
                </a:lnTo>
                <a:lnTo>
                  <a:pt x="17319625" y="10287000"/>
                </a:lnTo>
                <a:lnTo>
                  <a:pt x="17091615" y="10287000"/>
                </a:lnTo>
                <a:close/>
                <a:moveTo>
                  <a:pt x="17579947" y="0"/>
                </a:moveTo>
                <a:lnTo>
                  <a:pt x="17807957" y="0"/>
                </a:lnTo>
                <a:lnTo>
                  <a:pt x="17807957" y="10287000"/>
                </a:lnTo>
                <a:lnTo>
                  <a:pt x="17579947" y="10287000"/>
                </a:lnTo>
                <a:close/>
                <a:moveTo>
                  <a:pt x="18068279" y="0"/>
                </a:moveTo>
                <a:lnTo>
                  <a:pt x="18296289" y="0"/>
                </a:lnTo>
                <a:lnTo>
                  <a:pt x="18296289" y="10287000"/>
                </a:lnTo>
                <a:lnTo>
                  <a:pt x="18068279" y="10287000"/>
                </a:lnTo>
                <a:close/>
              </a:path>
            </a:pathLst>
          </a:custGeom>
          <a:solidFill>
            <a:schemeClr val="accent1">
              <a:lumMod val="90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6F11E1C-D40B-4E44-841A-CDC5A1A8CE5D}"/>
              </a:ext>
            </a:extLst>
          </p:cNvPr>
          <p:cNvSpPr/>
          <p:nvPr userDrawn="1"/>
        </p:nvSpPr>
        <p:spPr>
          <a:xfrm>
            <a:off x="0" y="5670210"/>
            <a:ext cx="12192000" cy="1187791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30731E8C-4F6D-4237-9657-97AE0A1B11CD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4799579" y="0"/>
            <a:ext cx="7392421" cy="6858000"/>
          </a:xfrm>
          <a:custGeom>
            <a:avLst/>
            <a:gdLst>
              <a:gd name="connsiteX0" fmla="*/ 1848908 w 7392421"/>
              <a:gd name="connsiteY0" fmla="*/ 6196465 h 6858000"/>
              <a:gd name="connsiteX1" fmla="*/ 1851185 w 7392421"/>
              <a:gd name="connsiteY1" fmla="*/ 6198075 h 6858000"/>
              <a:gd name="connsiteX2" fmla="*/ 1858075 w 7392421"/>
              <a:gd name="connsiteY2" fmla="*/ 6202346 h 6858000"/>
              <a:gd name="connsiteX3" fmla="*/ 1985274 w 7392421"/>
              <a:gd name="connsiteY3" fmla="*/ 6213735 h 6858000"/>
              <a:gd name="connsiteX4" fmla="*/ 2010714 w 7392421"/>
              <a:gd name="connsiteY4" fmla="*/ 6213735 h 6858000"/>
              <a:gd name="connsiteX5" fmla="*/ 2065834 w 7392421"/>
              <a:gd name="connsiteY5" fmla="*/ 6236514 h 6858000"/>
              <a:gd name="connsiteX6" fmla="*/ 2103994 w 7392421"/>
              <a:gd name="connsiteY6" fmla="*/ 6236514 h 6858000"/>
              <a:gd name="connsiteX7" fmla="*/ 2116714 w 7392421"/>
              <a:gd name="connsiteY7" fmla="*/ 6244107 h 6858000"/>
              <a:gd name="connsiteX8" fmla="*/ 2112474 w 7392421"/>
              <a:gd name="connsiteY8" fmla="*/ 6255496 h 6858000"/>
              <a:gd name="connsiteX9" fmla="*/ 2082794 w 7392421"/>
              <a:gd name="connsiteY9" fmla="*/ 6259293 h 6858000"/>
              <a:gd name="connsiteX10" fmla="*/ 2065834 w 7392421"/>
              <a:gd name="connsiteY10" fmla="*/ 6240310 h 6858000"/>
              <a:gd name="connsiteX11" fmla="*/ 2023434 w 7392421"/>
              <a:gd name="connsiteY11" fmla="*/ 6236514 h 6858000"/>
              <a:gd name="connsiteX12" fmla="*/ 1972554 w 7392421"/>
              <a:gd name="connsiteY12" fmla="*/ 6236514 h 6858000"/>
              <a:gd name="connsiteX13" fmla="*/ 1951355 w 7392421"/>
              <a:gd name="connsiteY13" fmla="*/ 6236514 h 6858000"/>
              <a:gd name="connsiteX14" fmla="*/ 1921675 w 7392421"/>
              <a:gd name="connsiteY14" fmla="*/ 6240310 h 6858000"/>
              <a:gd name="connsiteX15" fmla="*/ 1891994 w 7392421"/>
              <a:gd name="connsiteY15" fmla="*/ 6236514 h 6858000"/>
              <a:gd name="connsiteX16" fmla="*/ 1875035 w 7392421"/>
              <a:gd name="connsiteY16" fmla="*/ 6240310 h 6858000"/>
              <a:gd name="connsiteX17" fmla="*/ 1866555 w 7392421"/>
              <a:gd name="connsiteY17" fmla="*/ 6228921 h 6858000"/>
              <a:gd name="connsiteX18" fmla="*/ 1845355 w 7392421"/>
              <a:gd name="connsiteY18" fmla="*/ 6228921 h 6858000"/>
              <a:gd name="connsiteX19" fmla="*/ 1836875 w 7392421"/>
              <a:gd name="connsiteY19" fmla="*/ 6236514 h 6858000"/>
              <a:gd name="connsiteX20" fmla="*/ 1832635 w 7392421"/>
              <a:gd name="connsiteY20" fmla="*/ 6221328 h 6858000"/>
              <a:gd name="connsiteX21" fmla="*/ 1807195 w 7392421"/>
              <a:gd name="connsiteY21" fmla="*/ 6221328 h 6858000"/>
              <a:gd name="connsiteX22" fmla="*/ 1798716 w 7392421"/>
              <a:gd name="connsiteY22" fmla="*/ 6228921 h 6858000"/>
              <a:gd name="connsiteX23" fmla="*/ 1794475 w 7392421"/>
              <a:gd name="connsiteY23" fmla="*/ 6213735 h 6858000"/>
              <a:gd name="connsiteX24" fmla="*/ 1760555 w 7392421"/>
              <a:gd name="connsiteY24" fmla="*/ 6216108 h 6858000"/>
              <a:gd name="connsiteX25" fmla="*/ 1743434 w 7392421"/>
              <a:gd name="connsiteY25" fmla="*/ 6212994 h 6858000"/>
              <a:gd name="connsiteX26" fmla="*/ 1746224 w 7392421"/>
              <a:gd name="connsiteY26" fmla="*/ 6212355 h 6858000"/>
              <a:gd name="connsiteX27" fmla="*/ 1775913 w 7392421"/>
              <a:gd name="connsiteY27" fmla="*/ 6212355 h 6858000"/>
              <a:gd name="connsiteX28" fmla="*/ 1805602 w 7392421"/>
              <a:gd name="connsiteY28" fmla="*/ 6202655 h 6858000"/>
              <a:gd name="connsiteX29" fmla="*/ 1822567 w 7392421"/>
              <a:gd name="connsiteY29" fmla="*/ 6212355 h 6858000"/>
              <a:gd name="connsiteX30" fmla="*/ 1831049 w 7392421"/>
              <a:gd name="connsiteY30" fmla="*/ 6197805 h 6858000"/>
              <a:gd name="connsiteX31" fmla="*/ 1839532 w 7392421"/>
              <a:gd name="connsiteY31" fmla="*/ 6197805 h 6858000"/>
              <a:gd name="connsiteX32" fmla="*/ 1913195 w 7392421"/>
              <a:gd name="connsiteY32" fmla="*/ 6186999 h 6858000"/>
              <a:gd name="connsiteX33" fmla="*/ 1913195 w 7392421"/>
              <a:gd name="connsiteY33" fmla="*/ 6187160 h 6858000"/>
              <a:gd name="connsiteX34" fmla="*/ 1912033 w 7392421"/>
              <a:gd name="connsiteY34" fmla="*/ 6187221 h 6858000"/>
              <a:gd name="connsiteX35" fmla="*/ 863352 w 7392421"/>
              <a:gd name="connsiteY35" fmla="*/ 5843219 h 6858000"/>
              <a:gd name="connsiteX36" fmla="*/ 864073 w 7392421"/>
              <a:gd name="connsiteY36" fmla="*/ 5843752 h 6858000"/>
              <a:gd name="connsiteX37" fmla="*/ 863059 w 7392421"/>
              <a:gd name="connsiteY37" fmla="*/ 5843752 h 6858000"/>
              <a:gd name="connsiteX38" fmla="*/ 883526 w 7392421"/>
              <a:gd name="connsiteY38" fmla="*/ 5689580 h 6858000"/>
              <a:gd name="connsiteX39" fmla="*/ 892008 w 7392421"/>
              <a:gd name="connsiteY39" fmla="*/ 5689580 h 6858000"/>
              <a:gd name="connsiteX40" fmla="*/ 896249 w 7392421"/>
              <a:gd name="connsiteY40" fmla="*/ 5693132 h 6858000"/>
              <a:gd name="connsiteX41" fmla="*/ 895512 w 7392421"/>
              <a:gd name="connsiteY41" fmla="*/ 5693596 h 6858000"/>
              <a:gd name="connsiteX42" fmla="*/ 892008 w 7392421"/>
              <a:gd name="connsiteY42" fmla="*/ 5693132 h 6858000"/>
              <a:gd name="connsiteX43" fmla="*/ 883526 w 7392421"/>
              <a:gd name="connsiteY43" fmla="*/ 5689580 h 6858000"/>
              <a:gd name="connsiteX44" fmla="*/ 1298563 w 7392421"/>
              <a:gd name="connsiteY44" fmla="*/ 5672327 h 6858000"/>
              <a:gd name="connsiteX45" fmla="*/ 1299170 w 7392421"/>
              <a:gd name="connsiteY45" fmla="*/ 5675371 h 6858000"/>
              <a:gd name="connsiteX46" fmla="*/ 1299170 w 7392421"/>
              <a:gd name="connsiteY46" fmla="*/ 5682476 h 6858000"/>
              <a:gd name="connsiteX47" fmla="*/ 1294928 w 7392421"/>
              <a:gd name="connsiteY47" fmla="*/ 5675371 h 6858000"/>
              <a:gd name="connsiteX48" fmla="*/ 985317 w 7392421"/>
              <a:gd name="connsiteY48" fmla="*/ 5668268 h 6858000"/>
              <a:gd name="connsiteX49" fmla="*/ 1006522 w 7392421"/>
              <a:gd name="connsiteY49" fmla="*/ 5682476 h 6858000"/>
              <a:gd name="connsiteX50" fmla="*/ 1031970 w 7392421"/>
              <a:gd name="connsiteY50" fmla="*/ 5675371 h 6858000"/>
              <a:gd name="connsiteX51" fmla="*/ 1040453 w 7392421"/>
              <a:gd name="connsiteY51" fmla="*/ 5671819 h 6858000"/>
              <a:gd name="connsiteX52" fmla="*/ 1061659 w 7392421"/>
              <a:gd name="connsiteY52" fmla="*/ 5675371 h 6858000"/>
              <a:gd name="connsiteX53" fmla="*/ 1091348 w 7392421"/>
              <a:gd name="connsiteY53" fmla="*/ 5682476 h 6858000"/>
              <a:gd name="connsiteX54" fmla="*/ 1133760 w 7392421"/>
              <a:gd name="connsiteY54" fmla="*/ 5678923 h 6858000"/>
              <a:gd name="connsiteX55" fmla="*/ 1146484 w 7392421"/>
              <a:gd name="connsiteY55" fmla="*/ 5668268 h 6858000"/>
              <a:gd name="connsiteX56" fmla="*/ 1159208 w 7392421"/>
              <a:gd name="connsiteY56" fmla="*/ 5668268 h 6858000"/>
              <a:gd name="connsiteX57" fmla="*/ 1159208 w 7392421"/>
              <a:gd name="connsiteY57" fmla="*/ 5678923 h 6858000"/>
              <a:gd name="connsiteX58" fmla="*/ 1142243 w 7392421"/>
              <a:gd name="connsiteY58" fmla="*/ 5700236 h 6858000"/>
              <a:gd name="connsiteX59" fmla="*/ 1129518 w 7392421"/>
              <a:gd name="connsiteY59" fmla="*/ 5703788 h 6858000"/>
              <a:gd name="connsiteX60" fmla="*/ 1129518 w 7392421"/>
              <a:gd name="connsiteY60" fmla="*/ 5700236 h 6858000"/>
              <a:gd name="connsiteX61" fmla="*/ 1116795 w 7392421"/>
              <a:gd name="connsiteY61" fmla="*/ 5693132 h 6858000"/>
              <a:gd name="connsiteX62" fmla="*/ 1108314 w 7392421"/>
              <a:gd name="connsiteY62" fmla="*/ 5703788 h 6858000"/>
              <a:gd name="connsiteX63" fmla="*/ 1100226 w 7392421"/>
              <a:gd name="connsiteY63" fmla="*/ 5708967 h 6858000"/>
              <a:gd name="connsiteX64" fmla="*/ 1042644 w 7392421"/>
              <a:gd name="connsiteY64" fmla="*/ 5708967 h 6858000"/>
              <a:gd name="connsiteX65" fmla="*/ 1004472 w 7392421"/>
              <a:gd name="connsiteY65" fmla="*/ 5714762 h 6858000"/>
              <a:gd name="connsiteX66" fmla="*/ 995990 w 7392421"/>
              <a:gd name="connsiteY66" fmla="*/ 5711865 h 6858000"/>
              <a:gd name="connsiteX67" fmla="*/ 970542 w 7392421"/>
              <a:gd name="connsiteY67" fmla="*/ 5708605 h 6858000"/>
              <a:gd name="connsiteX68" fmla="*/ 953015 w 7392421"/>
              <a:gd name="connsiteY68" fmla="*/ 5710850 h 6858000"/>
              <a:gd name="connsiteX69" fmla="*/ 948204 w 7392421"/>
              <a:gd name="connsiteY69" fmla="*/ 5704232 h 6858000"/>
              <a:gd name="connsiteX70" fmla="*/ 934421 w 7392421"/>
              <a:gd name="connsiteY70" fmla="*/ 5696683 h 6858000"/>
              <a:gd name="connsiteX71" fmla="*/ 921698 w 7392421"/>
              <a:gd name="connsiteY71" fmla="*/ 5696683 h 6858000"/>
              <a:gd name="connsiteX72" fmla="*/ 904732 w 7392421"/>
              <a:gd name="connsiteY72" fmla="*/ 5703788 h 6858000"/>
              <a:gd name="connsiteX73" fmla="*/ 892008 w 7392421"/>
              <a:gd name="connsiteY73" fmla="*/ 5693132 h 6858000"/>
              <a:gd name="connsiteX74" fmla="*/ 894128 w 7392421"/>
              <a:gd name="connsiteY74" fmla="*/ 5694464 h 6858000"/>
              <a:gd name="connsiteX75" fmla="*/ 895512 w 7392421"/>
              <a:gd name="connsiteY75" fmla="*/ 5693596 h 6858000"/>
              <a:gd name="connsiteX76" fmla="*/ 902082 w 7392421"/>
              <a:gd name="connsiteY76" fmla="*/ 5694464 h 6858000"/>
              <a:gd name="connsiteX77" fmla="*/ 908973 w 7392421"/>
              <a:gd name="connsiteY77" fmla="*/ 5693132 h 6858000"/>
              <a:gd name="connsiteX78" fmla="*/ 951385 w 7392421"/>
              <a:gd name="connsiteY78" fmla="*/ 5682476 h 6858000"/>
              <a:gd name="connsiteX79" fmla="*/ 968351 w 7392421"/>
              <a:gd name="connsiteY79" fmla="*/ 5678923 h 6858000"/>
              <a:gd name="connsiteX80" fmla="*/ 985317 w 7392421"/>
              <a:gd name="connsiteY80" fmla="*/ 5668268 h 6858000"/>
              <a:gd name="connsiteX81" fmla="*/ 3069156 w 7392421"/>
              <a:gd name="connsiteY81" fmla="*/ 5224784 h 6858000"/>
              <a:gd name="connsiteX82" fmla="*/ 3069877 w 7392421"/>
              <a:gd name="connsiteY82" fmla="*/ 5225655 h 6858000"/>
              <a:gd name="connsiteX83" fmla="*/ 3070170 w 7392421"/>
              <a:gd name="connsiteY83" fmla="*/ 5224784 h 6858000"/>
              <a:gd name="connsiteX84" fmla="*/ 0 w 7392421"/>
              <a:gd name="connsiteY84" fmla="*/ 3728101 h 6858000"/>
              <a:gd name="connsiteX85" fmla="*/ 1014 w 7392421"/>
              <a:gd name="connsiteY85" fmla="*/ 3728101 h 6858000"/>
              <a:gd name="connsiteX86" fmla="*/ 293 w 7392421"/>
              <a:gd name="connsiteY86" fmla="*/ 3728972 h 6858000"/>
              <a:gd name="connsiteX87" fmla="*/ 1748249 w 7392421"/>
              <a:gd name="connsiteY87" fmla="*/ 900296 h 6858000"/>
              <a:gd name="connsiteX88" fmla="*/ 1750394 w 7392421"/>
              <a:gd name="connsiteY88" fmla="*/ 900296 h 6858000"/>
              <a:gd name="connsiteX89" fmla="*/ 1741171 w 7392421"/>
              <a:gd name="connsiteY89" fmla="*/ 901194 h 6858000"/>
              <a:gd name="connsiteX90" fmla="*/ 1738152 w 7392421"/>
              <a:gd name="connsiteY90" fmla="*/ 900900 h 6858000"/>
              <a:gd name="connsiteX91" fmla="*/ 1881554 w 7392421"/>
              <a:gd name="connsiteY91" fmla="*/ 886188 h 6858000"/>
              <a:gd name="connsiteX92" fmla="*/ 1912293 w 7392421"/>
              <a:gd name="connsiteY92" fmla="*/ 887026 h 6858000"/>
              <a:gd name="connsiteX93" fmla="*/ 1958933 w 7392421"/>
              <a:gd name="connsiteY93" fmla="*/ 894840 h 6858000"/>
              <a:gd name="connsiteX94" fmla="*/ 1961440 w 7392421"/>
              <a:gd name="connsiteY94" fmla="*/ 895896 h 6858000"/>
              <a:gd name="connsiteX95" fmla="*/ 1862047 w 7392421"/>
              <a:gd name="connsiteY95" fmla="*/ 895896 h 6858000"/>
              <a:gd name="connsiteX96" fmla="*/ 1840840 w 7392421"/>
              <a:gd name="connsiteY96" fmla="*/ 899749 h 6858000"/>
              <a:gd name="connsiteX97" fmla="*/ 1821936 w 7392421"/>
              <a:gd name="connsiteY97" fmla="*/ 894167 h 6858000"/>
              <a:gd name="connsiteX98" fmla="*/ 1844454 w 7392421"/>
              <a:gd name="connsiteY98" fmla="*/ 892607 h 6858000"/>
              <a:gd name="connsiteX99" fmla="*/ 1857174 w 7392421"/>
              <a:gd name="connsiteY99" fmla="*/ 890374 h 6858000"/>
              <a:gd name="connsiteX100" fmla="*/ 1881554 w 7392421"/>
              <a:gd name="connsiteY100" fmla="*/ 886188 h 6858000"/>
              <a:gd name="connsiteX101" fmla="*/ 1719279 w 7392421"/>
              <a:gd name="connsiteY101" fmla="*/ 884793 h 6858000"/>
              <a:gd name="connsiteX102" fmla="*/ 1738455 w 7392421"/>
              <a:gd name="connsiteY102" fmla="*/ 884793 h 6858000"/>
              <a:gd name="connsiteX103" fmla="*/ 1797815 w 7392421"/>
              <a:gd name="connsiteY103" fmla="*/ 890374 h 6858000"/>
              <a:gd name="connsiteX104" fmla="*/ 1737762 w 7392421"/>
              <a:gd name="connsiteY104" fmla="*/ 892482 h 6858000"/>
              <a:gd name="connsiteX105" fmla="*/ 1688889 w 7392421"/>
              <a:gd name="connsiteY105" fmla="*/ 892482 h 6858000"/>
              <a:gd name="connsiteX106" fmla="*/ 1722809 w 7392421"/>
              <a:gd name="connsiteY106" fmla="*/ 889133 h 6858000"/>
              <a:gd name="connsiteX107" fmla="*/ 1731289 w 7392421"/>
              <a:gd name="connsiteY107" fmla="*/ 886901 h 6858000"/>
              <a:gd name="connsiteX108" fmla="*/ 1645175 w 7392421"/>
              <a:gd name="connsiteY108" fmla="*/ 884793 h 6858000"/>
              <a:gd name="connsiteX109" fmla="*/ 1715727 w 7392421"/>
              <a:gd name="connsiteY109" fmla="*/ 884793 h 6858000"/>
              <a:gd name="connsiteX110" fmla="*/ 1667690 w 7392421"/>
              <a:gd name="connsiteY110" fmla="*/ 886901 h 6858000"/>
              <a:gd name="connsiteX111" fmla="*/ 1595610 w 7392421"/>
              <a:gd name="connsiteY111" fmla="*/ 886901 h 6858000"/>
              <a:gd name="connsiteX112" fmla="*/ 1594784 w 7392421"/>
              <a:gd name="connsiteY112" fmla="*/ 886834 h 6858000"/>
              <a:gd name="connsiteX113" fmla="*/ 1774961 w 7392421"/>
              <a:gd name="connsiteY113" fmla="*/ 491518 h 6858000"/>
              <a:gd name="connsiteX114" fmla="*/ 1774351 w 7392421"/>
              <a:gd name="connsiteY114" fmla="*/ 492814 h 6858000"/>
              <a:gd name="connsiteX115" fmla="*/ 1769849 w 7392421"/>
              <a:gd name="connsiteY115" fmla="*/ 491944 h 6858000"/>
              <a:gd name="connsiteX116" fmla="*/ 1982374 w 7392421"/>
              <a:gd name="connsiteY116" fmla="*/ 395710 h 6858000"/>
              <a:gd name="connsiteX117" fmla="*/ 1992974 w 7392421"/>
              <a:gd name="connsiteY117" fmla="*/ 397133 h 6858000"/>
              <a:gd name="connsiteX118" fmla="*/ 2005216 w 7392421"/>
              <a:gd name="connsiteY118" fmla="*/ 401518 h 6858000"/>
              <a:gd name="connsiteX119" fmla="*/ 1985984 w 7392421"/>
              <a:gd name="connsiteY119" fmla="*/ 397672 h 6858000"/>
              <a:gd name="connsiteX120" fmla="*/ 1980348 w 7392421"/>
              <a:gd name="connsiteY120" fmla="*/ 395982 h 6858000"/>
              <a:gd name="connsiteX121" fmla="*/ 1898608 w 7392421"/>
              <a:gd name="connsiteY121" fmla="*/ 46924 h 6858000"/>
              <a:gd name="connsiteX122" fmla="*/ 1906232 w 7392421"/>
              <a:gd name="connsiteY122" fmla="*/ 47706 h 6858000"/>
              <a:gd name="connsiteX123" fmla="*/ 1901691 w 7392421"/>
              <a:gd name="connsiteY123" fmla="*/ 51487 h 6858000"/>
              <a:gd name="connsiteX124" fmla="*/ 1898694 w 7392421"/>
              <a:gd name="connsiteY124" fmla="*/ 52622 h 6858000"/>
              <a:gd name="connsiteX125" fmla="*/ 1895454 w 7392421"/>
              <a:gd name="connsiteY125" fmla="*/ 51655 h 6858000"/>
              <a:gd name="connsiteX126" fmla="*/ 1893127 w 7392421"/>
              <a:gd name="connsiteY126" fmla="*/ 47486 h 6858000"/>
              <a:gd name="connsiteX127" fmla="*/ 2355584 w 7392421"/>
              <a:gd name="connsiteY127" fmla="*/ 38338 h 6858000"/>
              <a:gd name="connsiteX128" fmla="*/ 2354974 w 7392421"/>
              <a:gd name="connsiteY128" fmla="*/ 39445 h 6858000"/>
              <a:gd name="connsiteX129" fmla="*/ 2350472 w 7392421"/>
              <a:gd name="connsiteY129" fmla="*/ 38702 h 6858000"/>
              <a:gd name="connsiteX130" fmla="*/ 3146743 w 7392421"/>
              <a:gd name="connsiteY130" fmla="*/ 0 h 6858000"/>
              <a:gd name="connsiteX131" fmla="*/ 3202796 w 7392421"/>
              <a:gd name="connsiteY131" fmla="*/ 0 h 6858000"/>
              <a:gd name="connsiteX132" fmla="*/ 3202796 w 7392421"/>
              <a:gd name="connsiteY132" fmla="*/ 4543 h 6858000"/>
              <a:gd name="connsiteX133" fmla="*/ 3308828 w 7392421"/>
              <a:gd name="connsiteY133" fmla="*/ 4543 h 6858000"/>
              <a:gd name="connsiteX134" fmla="*/ 3334275 w 7392421"/>
              <a:gd name="connsiteY134" fmla="*/ 4543 h 6858000"/>
              <a:gd name="connsiteX135" fmla="*/ 3383051 w 7392421"/>
              <a:gd name="connsiteY135" fmla="*/ 559 h 6858000"/>
              <a:gd name="connsiteX136" fmla="*/ 3398101 w 7392421"/>
              <a:gd name="connsiteY136" fmla="*/ 0 h 6858000"/>
              <a:gd name="connsiteX137" fmla="*/ 7392421 w 7392421"/>
              <a:gd name="connsiteY137" fmla="*/ 0 h 6858000"/>
              <a:gd name="connsiteX138" fmla="*/ 7392421 w 7392421"/>
              <a:gd name="connsiteY138" fmla="*/ 6858000 h 6858000"/>
              <a:gd name="connsiteX139" fmla="*/ 2857168 w 7392421"/>
              <a:gd name="connsiteY139" fmla="*/ 6858000 h 6858000"/>
              <a:gd name="connsiteX140" fmla="*/ 2860240 w 7392421"/>
              <a:gd name="connsiteY140" fmla="*/ 6839268 h 6858000"/>
              <a:gd name="connsiteX141" fmla="*/ 2873493 w 7392421"/>
              <a:gd name="connsiteY141" fmla="*/ 6831079 h 6858000"/>
              <a:gd name="connsiteX142" fmla="*/ 2920147 w 7392421"/>
              <a:gd name="connsiteY142" fmla="*/ 6823372 h 6858000"/>
              <a:gd name="connsiteX143" fmla="*/ 2975283 w 7392421"/>
              <a:gd name="connsiteY143" fmla="*/ 6823372 h 6858000"/>
              <a:gd name="connsiteX144" fmla="*/ 3026178 w 7392421"/>
              <a:gd name="connsiteY144" fmla="*/ 6823372 h 6858000"/>
              <a:gd name="connsiteX145" fmla="*/ 3047384 w 7392421"/>
              <a:gd name="connsiteY145" fmla="*/ 6807959 h 6858000"/>
              <a:gd name="connsiteX146" fmla="*/ 3038903 w 7392421"/>
              <a:gd name="connsiteY146" fmla="*/ 6788692 h 6858000"/>
              <a:gd name="connsiteX147" fmla="*/ 3017697 w 7392421"/>
              <a:gd name="connsiteY147" fmla="*/ 6788692 h 6858000"/>
              <a:gd name="connsiteX148" fmla="*/ 2996489 w 7392421"/>
              <a:gd name="connsiteY148" fmla="*/ 6777131 h 6858000"/>
              <a:gd name="connsiteX149" fmla="*/ 2971042 w 7392421"/>
              <a:gd name="connsiteY149" fmla="*/ 6757864 h 6858000"/>
              <a:gd name="connsiteX150" fmla="*/ 2932870 w 7392421"/>
              <a:gd name="connsiteY150" fmla="*/ 6746304 h 6858000"/>
              <a:gd name="connsiteX151" fmla="*/ 2894699 w 7392421"/>
              <a:gd name="connsiteY151" fmla="*/ 6746304 h 6858000"/>
              <a:gd name="connsiteX152" fmla="*/ 2835322 w 7392421"/>
              <a:gd name="connsiteY152" fmla="*/ 6750157 h 6858000"/>
              <a:gd name="connsiteX153" fmla="*/ 2826839 w 7392421"/>
              <a:gd name="connsiteY153" fmla="*/ 6746304 h 6858000"/>
              <a:gd name="connsiteX154" fmla="*/ 2831081 w 7392421"/>
              <a:gd name="connsiteY154" fmla="*/ 6734743 h 6858000"/>
              <a:gd name="connsiteX155" fmla="*/ 2856528 w 7392421"/>
              <a:gd name="connsiteY155" fmla="*/ 6727037 h 6858000"/>
              <a:gd name="connsiteX156" fmla="*/ 2865010 w 7392421"/>
              <a:gd name="connsiteY156" fmla="*/ 6700063 h 6858000"/>
              <a:gd name="connsiteX157" fmla="*/ 2822598 w 7392421"/>
              <a:gd name="connsiteY157" fmla="*/ 6696209 h 6858000"/>
              <a:gd name="connsiteX158" fmla="*/ 2839564 w 7392421"/>
              <a:gd name="connsiteY158" fmla="*/ 6692356 h 6858000"/>
              <a:gd name="connsiteX159" fmla="*/ 2877734 w 7392421"/>
              <a:gd name="connsiteY159" fmla="*/ 6692356 h 6858000"/>
              <a:gd name="connsiteX160" fmla="*/ 2915906 w 7392421"/>
              <a:gd name="connsiteY160" fmla="*/ 6680796 h 6858000"/>
              <a:gd name="connsiteX161" fmla="*/ 2924389 w 7392421"/>
              <a:gd name="connsiteY161" fmla="*/ 6657675 h 6858000"/>
              <a:gd name="connsiteX162" fmla="*/ 2903182 w 7392421"/>
              <a:gd name="connsiteY162" fmla="*/ 6646115 h 6858000"/>
              <a:gd name="connsiteX163" fmla="*/ 2869251 w 7392421"/>
              <a:gd name="connsiteY163" fmla="*/ 6649968 h 6858000"/>
              <a:gd name="connsiteX164" fmla="*/ 2797151 w 7392421"/>
              <a:gd name="connsiteY164" fmla="*/ 6657675 h 6858000"/>
              <a:gd name="connsiteX165" fmla="*/ 2788668 w 7392421"/>
              <a:gd name="connsiteY165" fmla="*/ 6653822 h 6858000"/>
              <a:gd name="connsiteX166" fmla="*/ 2729290 w 7392421"/>
              <a:gd name="connsiteY166" fmla="*/ 6646115 h 6858000"/>
              <a:gd name="connsiteX167" fmla="*/ 2640224 w 7392421"/>
              <a:gd name="connsiteY167" fmla="*/ 6638408 h 6858000"/>
              <a:gd name="connsiteX168" fmla="*/ 2635982 w 7392421"/>
              <a:gd name="connsiteY168" fmla="*/ 6638408 h 6858000"/>
              <a:gd name="connsiteX169" fmla="*/ 2635982 w 7392421"/>
              <a:gd name="connsiteY169" fmla="*/ 6634555 h 6858000"/>
              <a:gd name="connsiteX170" fmla="*/ 2640224 w 7392421"/>
              <a:gd name="connsiteY170" fmla="*/ 6626848 h 6858000"/>
              <a:gd name="connsiteX171" fmla="*/ 2652948 w 7392421"/>
              <a:gd name="connsiteY171" fmla="*/ 6626848 h 6858000"/>
              <a:gd name="connsiteX172" fmla="*/ 2729290 w 7392421"/>
              <a:gd name="connsiteY172" fmla="*/ 6626848 h 6858000"/>
              <a:gd name="connsiteX173" fmla="*/ 2742014 w 7392421"/>
              <a:gd name="connsiteY173" fmla="*/ 6619141 h 6858000"/>
              <a:gd name="connsiteX174" fmla="*/ 2763220 w 7392421"/>
              <a:gd name="connsiteY174" fmla="*/ 6603727 h 6858000"/>
              <a:gd name="connsiteX175" fmla="*/ 2814115 w 7392421"/>
              <a:gd name="connsiteY175" fmla="*/ 6603727 h 6858000"/>
              <a:gd name="connsiteX176" fmla="*/ 2852287 w 7392421"/>
              <a:gd name="connsiteY176" fmla="*/ 6596020 h 6858000"/>
              <a:gd name="connsiteX177" fmla="*/ 2831081 w 7392421"/>
              <a:gd name="connsiteY177" fmla="*/ 6584460 h 6858000"/>
              <a:gd name="connsiteX178" fmla="*/ 2729290 w 7392421"/>
              <a:gd name="connsiteY178" fmla="*/ 6580607 h 6858000"/>
              <a:gd name="connsiteX179" fmla="*/ 2568123 w 7392421"/>
              <a:gd name="connsiteY179" fmla="*/ 6580607 h 6858000"/>
              <a:gd name="connsiteX180" fmla="*/ 2546916 w 7392421"/>
              <a:gd name="connsiteY180" fmla="*/ 6584460 h 6858000"/>
              <a:gd name="connsiteX181" fmla="*/ 2504504 w 7392421"/>
              <a:gd name="connsiteY181" fmla="*/ 6580607 h 6858000"/>
              <a:gd name="connsiteX182" fmla="*/ 2462091 w 7392421"/>
              <a:gd name="connsiteY182" fmla="*/ 6584460 h 6858000"/>
              <a:gd name="connsiteX183" fmla="*/ 2432402 w 7392421"/>
              <a:gd name="connsiteY183" fmla="*/ 6584460 h 6858000"/>
              <a:gd name="connsiteX184" fmla="*/ 2360301 w 7392421"/>
              <a:gd name="connsiteY184" fmla="*/ 6572900 h 6858000"/>
              <a:gd name="connsiteX185" fmla="*/ 2343335 w 7392421"/>
              <a:gd name="connsiteY185" fmla="*/ 6580607 h 6858000"/>
              <a:gd name="connsiteX186" fmla="*/ 2317888 w 7392421"/>
              <a:gd name="connsiteY186" fmla="*/ 6572900 h 6858000"/>
              <a:gd name="connsiteX187" fmla="*/ 2223860 w 7392421"/>
              <a:gd name="connsiteY187" fmla="*/ 6572900 h 6858000"/>
              <a:gd name="connsiteX188" fmla="*/ 2226954 w 7392421"/>
              <a:gd name="connsiteY188" fmla="*/ 6566806 h 6858000"/>
              <a:gd name="connsiteX189" fmla="*/ 2243914 w 7392421"/>
              <a:gd name="connsiteY189" fmla="*/ 6536434 h 6858000"/>
              <a:gd name="connsiteX190" fmla="*/ 2243914 w 7392421"/>
              <a:gd name="connsiteY190" fmla="*/ 6528842 h 6858000"/>
              <a:gd name="connsiteX191" fmla="*/ 2180314 w 7392421"/>
              <a:gd name="connsiteY191" fmla="*/ 6490877 h 6858000"/>
              <a:gd name="connsiteX192" fmla="*/ 1959834 w 7392421"/>
              <a:gd name="connsiteY192" fmla="*/ 6490877 h 6858000"/>
              <a:gd name="connsiteX193" fmla="*/ 1942874 w 7392421"/>
              <a:gd name="connsiteY193" fmla="*/ 6483284 h 6858000"/>
              <a:gd name="connsiteX194" fmla="*/ 1959834 w 7392421"/>
              <a:gd name="connsiteY194" fmla="*/ 6479487 h 6858000"/>
              <a:gd name="connsiteX195" fmla="*/ 2010714 w 7392421"/>
              <a:gd name="connsiteY195" fmla="*/ 6468098 h 6858000"/>
              <a:gd name="connsiteX196" fmla="*/ 2154873 w 7392421"/>
              <a:gd name="connsiteY196" fmla="*/ 6418744 h 6858000"/>
              <a:gd name="connsiteX197" fmla="*/ 2239673 w 7392421"/>
              <a:gd name="connsiteY197" fmla="*/ 6414948 h 6858000"/>
              <a:gd name="connsiteX198" fmla="*/ 2294793 w 7392421"/>
              <a:gd name="connsiteY198" fmla="*/ 6414948 h 6858000"/>
              <a:gd name="connsiteX199" fmla="*/ 2345673 w 7392421"/>
              <a:gd name="connsiteY199" fmla="*/ 6407355 h 6858000"/>
              <a:gd name="connsiteX200" fmla="*/ 2366873 w 7392421"/>
              <a:gd name="connsiteY200" fmla="*/ 6399762 h 6858000"/>
              <a:gd name="connsiteX201" fmla="*/ 2345673 w 7392421"/>
              <a:gd name="connsiteY201" fmla="*/ 6392169 h 6858000"/>
              <a:gd name="connsiteX202" fmla="*/ 2197274 w 7392421"/>
              <a:gd name="connsiteY202" fmla="*/ 6399762 h 6858000"/>
              <a:gd name="connsiteX203" fmla="*/ 2133674 w 7392421"/>
              <a:gd name="connsiteY203" fmla="*/ 6376983 h 6858000"/>
              <a:gd name="connsiteX204" fmla="*/ 2133674 w 7392421"/>
              <a:gd name="connsiteY204" fmla="*/ 6369390 h 6858000"/>
              <a:gd name="connsiteX205" fmla="*/ 2137913 w 7392421"/>
              <a:gd name="connsiteY205" fmla="*/ 6354204 h 6858000"/>
              <a:gd name="connsiteX206" fmla="*/ 2176073 w 7392421"/>
              <a:gd name="connsiteY206" fmla="*/ 6354204 h 6858000"/>
              <a:gd name="connsiteX207" fmla="*/ 2201513 w 7392421"/>
              <a:gd name="connsiteY207" fmla="*/ 6346611 h 6858000"/>
              <a:gd name="connsiteX208" fmla="*/ 2205753 w 7392421"/>
              <a:gd name="connsiteY208" fmla="*/ 6339018 h 6858000"/>
              <a:gd name="connsiteX209" fmla="*/ 2197274 w 7392421"/>
              <a:gd name="connsiteY209" fmla="*/ 6335222 h 6858000"/>
              <a:gd name="connsiteX210" fmla="*/ 2159113 w 7392421"/>
              <a:gd name="connsiteY210" fmla="*/ 6335222 h 6858000"/>
              <a:gd name="connsiteX211" fmla="*/ 2146394 w 7392421"/>
              <a:gd name="connsiteY211" fmla="*/ 6327629 h 6858000"/>
              <a:gd name="connsiteX212" fmla="*/ 2154873 w 7392421"/>
              <a:gd name="connsiteY212" fmla="*/ 6320036 h 6858000"/>
              <a:gd name="connsiteX213" fmla="*/ 2205753 w 7392421"/>
              <a:gd name="connsiteY213" fmla="*/ 6301054 h 6858000"/>
              <a:gd name="connsiteX214" fmla="*/ 2286313 w 7392421"/>
              <a:gd name="connsiteY214" fmla="*/ 6285868 h 6858000"/>
              <a:gd name="connsiteX215" fmla="*/ 2286313 w 7392421"/>
              <a:gd name="connsiteY215" fmla="*/ 6282071 h 6858000"/>
              <a:gd name="connsiteX216" fmla="*/ 2286313 w 7392421"/>
              <a:gd name="connsiteY216" fmla="*/ 6274478 h 6858000"/>
              <a:gd name="connsiteX217" fmla="*/ 2269353 w 7392421"/>
              <a:gd name="connsiteY217" fmla="*/ 6274478 h 6858000"/>
              <a:gd name="connsiteX218" fmla="*/ 2256633 w 7392421"/>
              <a:gd name="connsiteY218" fmla="*/ 6251700 h 6858000"/>
              <a:gd name="connsiteX219" fmla="*/ 2252393 w 7392421"/>
              <a:gd name="connsiteY219" fmla="*/ 6240310 h 6858000"/>
              <a:gd name="connsiteX220" fmla="*/ 2214234 w 7392421"/>
              <a:gd name="connsiteY220" fmla="*/ 6228921 h 6858000"/>
              <a:gd name="connsiteX221" fmla="*/ 2243914 w 7392421"/>
              <a:gd name="connsiteY221" fmla="*/ 6228921 h 6858000"/>
              <a:gd name="connsiteX222" fmla="*/ 2248153 w 7392421"/>
              <a:gd name="connsiteY222" fmla="*/ 6217531 h 6858000"/>
              <a:gd name="connsiteX223" fmla="*/ 2248153 w 7392421"/>
              <a:gd name="connsiteY223" fmla="*/ 6209938 h 6858000"/>
              <a:gd name="connsiteX224" fmla="*/ 2252393 w 7392421"/>
              <a:gd name="connsiteY224" fmla="*/ 6209938 h 6858000"/>
              <a:gd name="connsiteX225" fmla="*/ 2294793 w 7392421"/>
              <a:gd name="connsiteY225" fmla="*/ 6213735 h 6858000"/>
              <a:gd name="connsiteX226" fmla="*/ 2303273 w 7392421"/>
              <a:gd name="connsiteY226" fmla="*/ 6209938 h 6858000"/>
              <a:gd name="connsiteX227" fmla="*/ 2299033 w 7392421"/>
              <a:gd name="connsiteY227" fmla="*/ 6202346 h 6858000"/>
              <a:gd name="connsiteX228" fmla="*/ 2273593 w 7392421"/>
              <a:gd name="connsiteY228" fmla="*/ 6187160 h 6858000"/>
              <a:gd name="connsiteX229" fmla="*/ 2269353 w 7392421"/>
              <a:gd name="connsiteY229" fmla="*/ 6168177 h 6858000"/>
              <a:gd name="connsiteX230" fmla="*/ 2277833 w 7392421"/>
              <a:gd name="connsiteY230" fmla="*/ 6156788 h 6858000"/>
              <a:gd name="connsiteX231" fmla="*/ 2299033 w 7392421"/>
              <a:gd name="connsiteY231" fmla="*/ 6156788 h 6858000"/>
              <a:gd name="connsiteX232" fmla="*/ 2349913 w 7392421"/>
              <a:gd name="connsiteY232" fmla="*/ 6171974 h 6858000"/>
              <a:gd name="connsiteX233" fmla="*/ 2371112 w 7392421"/>
              <a:gd name="connsiteY233" fmla="*/ 6164381 h 6858000"/>
              <a:gd name="connsiteX234" fmla="*/ 2383832 w 7392421"/>
              <a:gd name="connsiteY234" fmla="*/ 6141602 h 6858000"/>
              <a:gd name="connsiteX235" fmla="*/ 2421992 w 7392421"/>
              <a:gd name="connsiteY235" fmla="*/ 6134009 h 6858000"/>
              <a:gd name="connsiteX236" fmla="*/ 2455913 w 7392421"/>
              <a:gd name="connsiteY236" fmla="*/ 6137806 h 6858000"/>
              <a:gd name="connsiteX237" fmla="*/ 2464392 w 7392421"/>
              <a:gd name="connsiteY237" fmla="*/ 6126416 h 6858000"/>
              <a:gd name="connsiteX238" fmla="*/ 2455913 w 7392421"/>
              <a:gd name="connsiteY238" fmla="*/ 6115027 h 6858000"/>
              <a:gd name="connsiteX239" fmla="*/ 2443193 w 7392421"/>
              <a:gd name="connsiteY239" fmla="*/ 6118823 h 6858000"/>
              <a:gd name="connsiteX240" fmla="*/ 2392313 w 7392421"/>
              <a:gd name="connsiteY240" fmla="*/ 6107434 h 6858000"/>
              <a:gd name="connsiteX241" fmla="*/ 2388072 w 7392421"/>
              <a:gd name="connsiteY241" fmla="*/ 6084655 h 6858000"/>
              <a:gd name="connsiteX242" fmla="*/ 2349913 w 7392421"/>
              <a:gd name="connsiteY242" fmla="*/ 6084655 h 6858000"/>
              <a:gd name="connsiteX243" fmla="*/ 2315993 w 7392421"/>
              <a:gd name="connsiteY243" fmla="*/ 6080859 h 6858000"/>
              <a:gd name="connsiteX244" fmla="*/ 2307778 w 7392421"/>
              <a:gd name="connsiteY244" fmla="*/ 6076647 h 6858000"/>
              <a:gd name="connsiteX245" fmla="*/ 2303001 w 7392421"/>
              <a:gd name="connsiteY245" fmla="*/ 6077973 h 6858000"/>
              <a:gd name="connsiteX246" fmla="*/ 2306070 w 7392421"/>
              <a:gd name="connsiteY246" fmla="*/ 6071704 h 6858000"/>
              <a:gd name="connsiteX247" fmla="*/ 2297589 w 7392421"/>
              <a:gd name="connsiteY247" fmla="*/ 6047454 h 6858000"/>
              <a:gd name="connsiteX248" fmla="*/ 2276383 w 7392421"/>
              <a:gd name="connsiteY248" fmla="*/ 6047454 h 6858000"/>
              <a:gd name="connsiteX249" fmla="*/ 2255176 w 7392421"/>
              <a:gd name="connsiteY249" fmla="*/ 6032903 h 6858000"/>
              <a:gd name="connsiteX250" fmla="*/ 2229728 w 7392421"/>
              <a:gd name="connsiteY250" fmla="*/ 6008653 h 6858000"/>
              <a:gd name="connsiteX251" fmla="*/ 2191556 w 7392421"/>
              <a:gd name="connsiteY251" fmla="*/ 5994103 h 6858000"/>
              <a:gd name="connsiteX252" fmla="*/ 2153385 w 7392421"/>
              <a:gd name="connsiteY252" fmla="*/ 5994103 h 6858000"/>
              <a:gd name="connsiteX253" fmla="*/ 2094008 w 7392421"/>
              <a:gd name="connsiteY253" fmla="*/ 5998953 h 6858000"/>
              <a:gd name="connsiteX254" fmla="*/ 2085525 w 7392421"/>
              <a:gd name="connsiteY254" fmla="*/ 5994103 h 6858000"/>
              <a:gd name="connsiteX255" fmla="*/ 2089767 w 7392421"/>
              <a:gd name="connsiteY255" fmla="*/ 5979552 h 6858000"/>
              <a:gd name="connsiteX256" fmla="*/ 2115214 w 7392421"/>
              <a:gd name="connsiteY256" fmla="*/ 5969853 h 6858000"/>
              <a:gd name="connsiteX257" fmla="*/ 2123696 w 7392421"/>
              <a:gd name="connsiteY257" fmla="*/ 5935902 h 6858000"/>
              <a:gd name="connsiteX258" fmla="*/ 2081284 w 7392421"/>
              <a:gd name="connsiteY258" fmla="*/ 5931052 h 6858000"/>
              <a:gd name="connsiteX259" fmla="*/ 2098250 w 7392421"/>
              <a:gd name="connsiteY259" fmla="*/ 5926202 h 6858000"/>
              <a:gd name="connsiteX260" fmla="*/ 2136420 w 7392421"/>
              <a:gd name="connsiteY260" fmla="*/ 5926202 h 6858000"/>
              <a:gd name="connsiteX261" fmla="*/ 2174592 w 7392421"/>
              <a:gd name="connsiteY261" fmla="*/ 5911652 h 6858000"/>
              <a:gd name="connsiteX262" fmla="*/ 2183075 w 7392421"/>
              <a:gd name="connsiteY262" fmla="*/ 5882551 h 6858000"/>
              <a:gd name="connsiteX263" fmla="*/ 2161868 w 7392421"/>
              <a:gd name="connsiteY263" fmla="*/ 5868002 h 6858000"/>
              <a:gd name="connsiteX264" fmla="*/ 2127937 w 7392421"/>
              <a:gd name="connsiteY264" fmla="*/ 5872851 h 6858000"/>
              <a:gd name="connsiteX265" fmla="*/ 2055837 w 7392421"/>
              <a:gd name="connsiteY265" fmla="*/ 5882551 h 6858000"/>
              <a:gd name="connsiteX266" fmla="*/ 2047354 w 7392421"/>
              <a:gd name="connsiteY266" fmla="*/ 5877702 h 6858000"/>
              <a:gd name="connsiteX267" fmla="*/ 1987976 w 7392421"/>
              <a:gd name="connsiteY267" fmla="*/ 5868002 h 6858000"/>
              <a:gd name="connsiteX268" fmla="*/ 1953832 w 7392421"/>
              <a:gd name="connsiteY268" fmla="*/ 5861494 h 6858000"/>
              <a:gd name="connsiteX269" fmla="*/ 1965665 w 7392421"/>
              <a:gd name="connsiteY269" fmla="*/ 5858291 h 6858000"/>
              <a:gd name="connsiteX270" fmla="*/ 1985274 w 7392421"/>
              <a:gd name="connsiteY270" fmla="*/ 5849274 h 6858000"/>
              <a:gd name="connsiteX271" fmla="*/ 1991104 w 7392421"/>
              <a:gd name="connsiteY271" fmla="*/ 5845003 h 6858000"/>
              <a:gd name="connsiteX272" fmla="*/ 1991786 w 7392421"/>
              <a:gd name="connsiteY272" fmla="*/ 5843171 h 6858000"/>
              <a:gd name="connsiteX273" fmla="*/ 1995929 w 7392421"/>
              <a:gd name="connsiteY273" fmla="*/ 5842539 h 6858000"/>
              <a:gd name="connsiteX274" fmla="*/ 2000700 w 7392421"/>
              <a:gd name="connsiteY274" fmla="*/ 5834051 h 6858000"/>
              <a:gd name="connsiteX275" fmla="*/ 2021906 w 7392421"/>
              <a:gd name="connsiteY275" fmla="*/ 5814651 h 6858000"/>
              <a:gd name="connsiteX276" fmla="*/ 2072801 w 7392421"/>
              <a:gd name="connsiteY276" fmla="*/ 5814651 h 6858000"/>
              <a:gd name="connsiteX277" fmla="*/ 2110973 w 7392421"/>
              <a:gd name="connsiteY277" fmla="*/ 5804950 h 6858000"/>
              <a:gd name="connsiteX278" fmla="*/ 2089767 w 7392421"/>
              <a:gd name="connsiteY278" fmla="*/ 5790401 h 6858000"/>
              <a:gd name="connsiteX279" fmla="*/ 1987976 w 7392421"/>
              <a:gd name="connsiteY279" fmla="*/ 5785551 h 6858000"/>
              <a:gd name="connsiteX280" fmla="*/ 1826809 w 7392421"/>
              <a:gd name="connsiteY280" fmla="*/ 5785551 h 6858000"/>
              <a:gd name="connsiteX281" fmla="*/ 1805602 w 7392421"/>
              <a:gd name="connsiteY281" fmla="*/ 5790401 h 6858000"/>
              <a:gd name="connsiteX282" fmla="*/ 1763190 w 7392421"/>
              <a:gd name="connsiteY282" fmla="*/ 5785551 h 6858000"/>
              <a:gd name="connsiteX283" fmla="*/ 1720777 w 7392421"/>
              <a:gd name="connsiteY283" fmla="*/ 5790401 h 6858000"/>
              <a:gd name="connsiteX284" fmla="*/ 1691088 w 7392421"/>
              <a:gd name="connsiteY284" fmla="*/ 5790401 h 6858000"/>
              <a:gd name="connsiteX285" fmla="*/ 1618987 w 7392421"/>
              <a:gd name="connsiteY285" fmla="*/ 5775851 h 6858000"/>
              <a:gd name="connsiteX286" fmla="*/ 1602021 w 7392421"/>
              <a:gd name="connsiteY286" fmla="*/ 5785551 h 6858000"/>
              <a:gd name="connsiteX287" fmla="*/ 1576574 w 7392421"/>
              <a:gd name="connsiteY287" fmla="*/ 5775851 h 6858000"/>
              <a:gd name="connsiteX288" fmla="*/ 1428130 w 7392421"/>
              <a:gd name="connsiteY288" fmla="*/ 5775851 h 6858000"/>
              <a:gd name="connsiteX289" fmla="*/ 1357618 w 7392421"/>
              <a:gd name="connsiteY289" fmla="*/ 5775244 h 6858000"/>
              <a:gd name="connsiteX290" fmla="*/ 1317117 w 7392421"/>
              <a:gd name="connsiteY290" fmla="*/ 5772911 h 6858000"/>
              <a:gd name="connsiteX291" fmla="*/ 1318325 w 7392421"/>
              <a:gd name="connsiteY291" fmla="*/ 5772719 h 6858000"/>
              <a:gd name="connsiteX292" fmla="*/ 1373462 w 7392421"/>
              <a:gd name="connsiteY292" fmla="*/ 5772719 h 6858000"/>
              <a:gd name="connsiteX293" fmla="*/ 1407392 w 7392421"/>
              <a:gd name="connsiteY293" fmla="*/ 5769821 h 6858000"/>
              <a:gd name="connsiteX294" fmla="*/ 1420116 w 7392421"/>
              <a:gd name="connsiteY294" fmla="*/ 5766924 h 6858000"/>
              <a:gd name="connsiteX295" fmla="*/ 1471012 w 7392421"/>
              <a:gd name="connsiteY295" fmla="*/ 5766924 h 6858000"/>
              <a:gd name="connsiteX296" fmla="*/ 1526148 w 7392421"/>
              <a:gd name="connsiteY296" fmla="*/ 5766924 h 6858000"/>
              <a:gd name="connsiteX297" fmla="*/ 1581284 w 7392421"/>
              <a:gd name="connsiteY297" fmla="*/ 5766924 h 6858000"/>
              <a:gd name="connsiteX298" fmla="*/ 1606731 w 7392421"/>
              <a:gd name="connsiteY298" fmla="*/ 5761128 h 6858000"/>
              <a:gd name="connsiteX299" fmla="*/ 1644903 w 7392421"/>
              <a:gd name="connsiteY299" fmla="*/ 5761128 h 6858000"/>
              <a:gd name="connsiteX300" fmla="*/ 1661868 w 7392421"/>
              <a:gd name="connsiteY300" fmla="*/ 5761128 h 6858000"/>
              <a:gd name="connsiteX301" fmla="*/ 1708522 w 7392421"/>
              <a:gd name="connsiteY301" fmla="*/ 5764026 h 6858000"/>
              <a:gd name="connsiteX302" fmla="*/ 1725487 w 7392421"/>
              <a:gd name="connsiteY302" fmla="*/ 5755332 h 6858000"/>
              <a:gd name="connsiteX303" fmla="*/ 1742451 w 7392421"/>
              <a:gd name="connsiteY303" fmla="*/ 5755332 h 6858000"/>
              <a:gd name="connsiteX304" fmla="*/ 1746693 w 7392421"/>
              <a:gd name="connsiteY304" fmla="*/ 5749537 h 6858000"/>
              <a:gd name="connsiteX305" fmla="*/ 1801829 w 7392421"/>
              <a:gd name="connsiteY305" fmla="*/ 5749537 h 6858000"/>
              <a:gd name="connsiteX306" fmla="*/ 1801829 w 7392421"/>
              <a:gd name="connsiteY306" fmla="*/ 5755332 h 6858000"/>
              <a:gd name="connsiteX307" fmla="*/ 1907861 w 7392421"/>
              <a:gd name="connsiteY307" fmla="*/ 5755332 h 6858000"/>
              <a:gd name="connsiteX308" fmla="*/ 1933309 w 7392421"/>
              <a:gd name="connsiteY308" fmla="*/ 5755332 h 6858000"/>
              <a:gd name="connsiteX309" fmla="*/ 2030858 w 7392421"/>
              <a:gd name="connsiteY309" fmla="*/ 5749537 h 6858000"/>
              <a:gd name="connsiteX310" fmla="*/ 2030858 w 7392421"/>
              <a:gd name="connsiteY310" fmla="*/ 5740843 h 6858000"/>
              <a:gd name="connsiteX311" fmla="*/ 2035098 w 7392421"/>
              <a:gd name="connsiteY311" fmla="*/ 5737945 h 6858000"/>
              <a:gd name="connsiteX312" fmla="*/ 2043581 w 7392421"/>
              <a:gd name="connsiteY312" fmla="*/ 5740843 h 6858000"/>
              <a:gd name="connsiteX313" fmla="*/ 2124166 w 7392421"/>
              <a:gd name="connsiteY313" fmla="*/ 5740843 h 6858000"/>
              <a:gd name="connsiteX314" fmla="*/ 2141130 w 7392421"/>
              <a:gd name="connsiteY314" fmla="*/ 5746639 h 6858000"/>
              <a:gd name="connsiteX315" fmla="*/ 2170819 w 7392421"/>
              <a:gd name="connsiteY315" fmla="*/ 5746639 h 6858000"/>
              <a:gd name="connsiteX316" fmla="*/ 2200508 w 7392421"/>
              <a:gd name="connsiteY316" fmla="*/ 5735047 h 6858000"/>
              <a:gd name="connsiteX317" fmla="*/ 2213231 w 7392421"/>
              <a:gd name="connsiteY317" fmla="*/ 5732149 h 6858000"/>
              <a:gd name="connsiteX318" fmla="*/ 2230197 w 7392421"/>
              <a:gd name="connsiteY318" fmla="*/ 5732149 h 6858000"/>
              <a:gd name="connsiteX319" fmla="*/ 2234438 w 7392421"/>
              <a:gd name="connsiteY319" fmla="*/ 5729252 h 6858000"/>
              <a:gd name="connsiteX320" fmla="*/ 2230197 w 7392421"/>
              <a:gd name="connsiteY320" fmla="*/ 5723456 h 6858000"/>
              <a:gd name="connsiteX321" fmla="*/ 2179302 w 7392421"/>
              <a:gd name="connsiteY321" fmla="*/ 5717660 h 6858000"/>
              <a:gd name="connsiteX322" fmla="*/ 2166578 w 7392421"/>
              <a:gd name="connsiteY322" fmla="*/ 5711865 h 6858000"/>
              <a:gd name="connsiteX323" fmla="*/ 2128407 w 7392421"/>
              <a:gd name="connsiteY323" fmla="*/ 5700273 h 6858000"/>
              <a:gd name="connsiteX324" fmla="*/ 2119924 w 7392421"/>
              <a:gd name="connsiteY324" fmla="*/ 5703171 h 6858000"/>
              <a:gd name="connsiteX325" fmla="*/ 2111441 w 7392421"/>
              <a:gd name="connsiteY325" fmla="*/ 5697375 h 6858000"/>
              <a:gd name="connsiteX326" fmla="*/ 2073271 w 7392421"/>
              <a:gd name="connsiteY326" fmla="*/ 5682886 h 6858000"/>
              <a:gd name="connsiteX327" fmla="*/ 2043581 w 7392421"/>
              <a:gd name="connsiteY327" fmla="*/ 5691580 h 6858000"/>
              <a:gd name="connsiteX328" fmla="*/ 2039340 w 7392421"/>
              <a:gd name="connsiteY328" fmla="*/ 5688682 h 6858000"/>
              <a:gd name="connsiteX329" fmla="*/ 2009652 w 7392421"/>
              <a:gd name="connsiteY329" fmla="*/ 5688682 h 6858000"/>
              <a:gd name="connsiteX330" fmla="*/ 1950274 w 7392421"/>
              <a:gd name="connsiteY330" fmla="*/ 5697375 h 6858000"/>
              <a:gd name="connsiteX331" fmla="*/ 1946033 w 7392421"/>
              <a:gd name="connsiteY331" fmla="*/ 5691580 h 6858000"/>
              <a:gd name="connsiteX332" fmla="*/ 1937550 w 7392421"/>
              <a:gd name="connsiteY332" fmla="*/ 5665499 h 6858000"/>
              <a:gd name="connsiteX333" fmla="*/ 1907861 w 7392421"/>
              <a:gd name="connsiteY333" fmla="*/ 5665499 h 6858000"/>
              <a:gd name="connsiteX334" fmla="*/ 1899378 w 7392421"/>
              <a:gd name="connsiteY334" fmla="*/ 5677090 h 6858000"/>
              <a:gd name="connsiteX335" fmla="*/ 1873931 w 7392421"/>
              <a:gd name="connsiteY335" fmla="*/ 5688682 h 6858000"/>
              <a:gd name="connsiteX336" fmla="*/ 1865448 w 7392421"/>
              <a:gd name="connsiteY336" fmla="*/ 5691580 h 6858000"/>
              <a:gd name="connsiteX337" fmla="*/ 1848483 w 7392421"/>
              <a:gd name="connsiteY337" fmla="*/ 5691580 h 6858000"/>
              <a:gd name="connsiteX338" fmla="*/ 1831519 w 7392421"/>
              <a:gd name="connsiteY338" fmla="*/ 5691580 h 6858000"/>
              <a:gd name="connsiteX339" fmla="*/ 1823036 w 7392421"/>
              <a:gd name="connsiteY339" fmla="*/ 5697375 h 6858000"/>
              <a:gd name="connsiteX340" fmla="*/ 1818795 w 7392421"/>
              <a:gd name="connsiteY340" fmla="*/ 5714762 h 6858000"/>
              <a:gd name="connsiteX341" fmla="*/ 1801829 w 7392421"/>
              <a:gd name="connsiteY341" fmla="*/ 5714762 h 6858000"/>
              <a:gd name="connsiteX342" fmla="*/ 1797588 w 7392421"/>
              <a:gd name="connsiteY342" fmla="*/ 5706069 h 6858000"/>
              <a:gd name="connsiteX343" fmla="*/ 1763658 w 7392421"/>
              <a:gd name="connsiteY343" fmla="*/ 5697375 h 6858000"/>
              <a:gd name="connsiteX344" fmla="*/ 1755176 w 7392421"/>
              <a:gd name="connsiteY344" fmla="*/ 5700273 h 6858000"/>
              <a:gd name="connsiteX345" fmla="*/ 1738210 w 7392421"/>
              <a:gd name="connsiteY345" fmla="*/ 5700273 h 6858000"/>
              <a:gd name="connsiteX346" fmla="*/ 1729728 w 7392421"/>
              <a:gd name="connsiteY346" fmla="*/ 5706069 h 6858000"/>
              <a:gd name="connsiteX347" fmla="*/ 1725487 w 7392421"/>
              <a:gd name="connsiteY347" fmla="*/ 5697375 h 6858000"/>
              <a:gd name="connsiteX348" fmla="*/ 1721245 w 7392421"/>
              <a:gd name="connsiteY348" fmla="*/ 5697375 h 6858000"/>
              <a:gd name="connsiteX349" fmla="*/ 1683074 w 7392421"/>
              <a:gd name="connsiteY349" fmla="*/ 5703171 h 6858000"/>
              <a:gd name="connsiteX350" fmla="*/ 1640662 w 7392421"/>
              <a:gd name="connsiteY350" fmla="*/ 5697375 h 6858000"/>
              <a:gd name="connsiteX351" fmla="*/ 1598250 w 7392421"/>
              <a:gd name="connsiteY351" fmla="*/ 5700273 h 6858000"/>
              <a:gd name="connsiteX352" fmla="*/ 1547354 w 7392421"/>
              <a:gd name="connsiteY352" fmla="*/ 5700273 h 6858000"/>
              <a:gd name="connsiteX353" fmla="*/ 1543112 w 7392421"/>
              <a:gd name="connsiteY353" fmla="*/ 5700273 h 6858000"/>
              <a:gd name="connsiteX354" fmla="*/ 1543112 w 7392421"/>
              <a:gd name="connsiteY354" fmla="*/ 5703171 h 6858000"/>
              <a:gd name="connsiteX355" fmla="*/ 1555835 w 7392421"/>
              <a:gd name="connsiteY355" fmla="*/ 5708967 h 6858000"/>
              <a:gd name="connsiteX356" fmla="*/ 1564318 w 7392421"/>
              <a:gd name="connsiteY356" fmla="*/ 5714762 h 6858000"/>
              <a:gd name="connsiteX357" fmla="*/ 1551595 w 7392421"/>
              <a:gd name="connsiteY357" fmla="*/ 5717660 h 6858000"/>
              <a:gd name="connsiteX358" fmla="*/ 1581284 w 7392421"/>
              <a:gd name="connsiteY358" fmla="*/ 5726354 h 6858000"/>
              <a:gd name="connsiteX359" fmla="*/ 1594008 w 7392421"/>
              <a:gd name="connsiteY359" fmla="*/ 5732149 h 6858000"/>
              <a:gd name="connsiteX360" fmla="*/ 1581284 w 7392421"/>
              <a:gd name="connsiteY360" fmla="*/ 5737945 h 6858000"/>
              <a:gd name="connsiteX361" fmla="*/ 1551595 w 7392421"/>
              <a:gd name="connsiteY361" fmla="*/ 5732149 h 6858000"/>
              <a:gd name="connsiteX362" fmla="*/ 1543112 w 7392421"/>
              <a:gd name="connsiteY362" fmla="*/ 5732149 h 6858000"/>
              <a:gd name="connsiteX363" fmla="*/ 1496458 w 7392421"/>
              <a:gd name="connsiteY363" fmla="*/ 5737945 h 6858000"/>
              <a:gd name="connsiteX364" fmla="*/ 1466770 w 7392421"/>
              <a:gd name="connsiteY364" fmla="*/ 5732149 h 6858000"/>
              <a:gd name="connsiteX365" fmla="*/ 1462529 w 7392421"/>
              <a:gd name="connsiteY365" fmla="*/ 5732149 h 6858000"/>
              <a:gd name="connsiteX366" fmla="*/ 1428598 w 7392421"/>
              <a:gd name="connsiteY366" fmla="*/ 5737945 h 6858000"/>
              <a:gd name="connsiteX367" fmla="*/ 1405272 w 7392421"/>
              <a:gd name="connsiteY367" fmla="*/ 5733237 h 6858000"/>
              <a:gd name="connsiteX368" fmla="*/ 1388855 w 7392421"/>
              <a:gd name="connsiteY368" fmla="*/ 5728393 h 6858000"/>
              <a:gd name="connsiteX369" fmla="*/ 1394598 w 7392421"/>
              <a:gd name="connsiteY369" fmla="*/ 5725988 h 6858000"/>
              <a:gd name="connsiteX370" fmla="*/ 1400960 w 7392421"/>
              <a:gd name="connsiteY370" fmla="*/ 5717995 h 6858000"/>
              <a:gd name="connsiteX371" fmla="*/ 1426407 w 7392421"/>
              <a:gd name="connsiteY371" fmla="*/ 5710892 h 6858000"/>
              <a:gd name="connsiteX372" fmla="*/ 1400960 w 7392421"/>
              <a:gd name="connsiteY372" fmla="*/ 5693132 h 6858000"/>
              <a:gd name="connsiteX373" fmla="*/ 1379753 w 7392421"/>
              <a:gd name="connsiteY373" fmla="*/ 5682476 h 6858000"/>
              <a:gd name="connsiteX374" fmla="*/ 1371270 w 7392421"/>
              <a:gd name="connsiteY374" fmla="*/ 5678923 h 6858000"/>
              <a:gd name="connsiteX375" fmla="*/ 1350064 w 7392421"/>
              <a:gd name="connsiteY375" fmla="*/ 5686028 h 6858000"/>
              <a:gd name="connsiteX376" fmla="*/ 1345824 w 7392421"/>
              <a:gd name="connsiteY376" fmla="*/ 5700236 h 6858000"/>
              <a:gd name="connsiteX377" fmla="*/ 1341583 w 7392421"/>
              <a:gd name="connsiteY377" fmla="*/ 5703788 h 6858000"/>
              <a:gd name="connsiteX378" fmla="*/ 1341583 w 7392421"/>
              <a:gd name="connsiteY378" fmla="*/ 5686028 h 6858000"/>
              <a:gd name="connsiteX379" fmla="*/ 1333100 w 7392421"/>
              <a:gd name="connsiteY379" fmla="*/ 5678923 h 6858000"/>
              <a:gd name="connsiteX380" fmla="*/ 1299170 w 7392421"/>
              <a:gd name="connsiteY380" fmla="*/ 5675371 h 6858000"/>
              <a:gd name="connsiteX381" fmla="*/ 1299170 w 7392421"/>
              <a:gd name="connsiteY381" fmla="*/ 5671819 h 6858000"/>
              <a:gd name="connsiteX382" fmla="*/ 1298563 w 7392421"/>
              <a:gd name="connsiteY382" fmla="*/ 5672327 h 6858000"/>
              <a:gd name="connsiteX383" fmla="*/ 1294928 w 7392421"/>
              <a:gd name="connsiteY383" fmla="*/ 5654059 h 6858000"/>
              <a:gd name="connsiteX384" fmla="*/ 1277964 w 7392421"/>
              <a:gd name="connsiteY384" fmla="*/ 5629195 h 6858000"/>
              <a:gd name="connsiteX385" fmla="*/ 1316134 w 7392421"/>
              <a:gd name="connsiteY385" fmla="*/ 5625643 h 6858000"/>
              <a:gd name="connsiteX386" fmla="*/ 1354306 w 7392421"/>
              <a:gd name="connsiteY386" fmla="*/ 5622092 h 6858000"/>
              <a:gd name="connsiteX387" fmla="*/ 1400960 w 7392421"/>
              <a:gd name="connsiteY387" fmla="*/ 5622092 h 6858000"/>
              <a:gd name="connsiteX388" fmla="*/ 1413683 w 7392421"/>
              <a:gd name="connsiteY388" fmla="*/ 5625643 h 6858000"/>
              <a:gd name="connsiteX389" fmla="*/ 1464579 w 7392421"/>
              <a:gd name="connsiteY389" fmla="*/ 5625643 h 6858000"/>
              <a:gd name="connsiteX390" fmla="*/ 1473061 w 7392421"/>
              <a:gd name="connsiteY390" fmla="*/ 5622092 h 6858000"/>
              <a:gd name="connsiteX391" fmla="*/ 1511233 w 7392421"/>
              <a:gd name="connsiteY391" fmla="*/ 5629195 h 6858000"/>
              <a:gd name="connsiteX392" fmla="*/ 1587576 w 7392421"/>
              <a:gd name="connsiteY392" fmla="*/ 5629195 h 6858000"/>
              <a:gd name="connsiteX393" fmla="*/ 1608781 w 7392421"/>
              <a:gd name="connsiteY393" fmla="*/ 5629195 h 6858000"/>
              <a:gd name="connsiteX394" fmla="*/ 1634230 w 7392421"/>
              <a:gd name="connsiteY394" fmla="*/ 5629195 h 6858000"/>
              <a:gd name="connsiteX395" fmla="*/ 1680883 w 7392421"/>
              <a:gd name="connsiteY395" fmla="*/ 5632747 h 6858000"/>
              <a:gd name="connsiteX396" fmla="*/ 1719055 w 7392421"/>
              <a:gd name="connsiteY396" fmla="*/ 5632747 h 6858000"/>
              <a:gd name="connsiteX397" fmla="*/ 1757226 w 7392421"/>
              <a:gd name="connsiteY397" fmla="*/ 5632747 h 6858000"/>
              <a:gd name="connsiteX398" fmla="*/ 1769949 w 7392421"/>
              <a:gd name="connsiteY398" fmla="*/ 5632747 h 6858000"/>
              <a:gd name="connsiteX399" fmla="*/ 1833568 w 7392421"/>
              <a:gd name="connsiteY399" fmla="*/ 5629195 h 6858000"/>
              <a:gd name="connsiteX400" fmla="*/ 1846292 w 7392421"/>
              <a:gd name="connsiteY400" fmla="*/ 5618539 h 6858000"/>
              <a:gd name="connsiteX401" fmla="*/ 1850533 w 7392421"/>
              <a:gd name="connsiteY401" fmla="*/ 5607883 h 6858000"/>
              <a:gd name="connsiteX402" fmla="*/ 1897188 w 7392421"/>
              <a:gd name="connsiteY402" fmla="*/ 5593675 h 6858000"/>
              <a:gd name="connsiteX403" fmla="*/ 1931118 w 7392421"/>
              <a:gd name="connsiteY403" fmla="*/ 5600780 h 6858000"/>
              <a:gd name="connsiteX404" fmla="*/ 1935359 w 7392421"/>
              <a:gd name="connsiteY404" fmla="*/ 5600780 h 6858000"/>
              <a:gd name="connsiteX405" fmla="*/ 1965047 w 7392421"/>
              <a:gd name="connsiteY405" fmla="*/ 5593675 h 6858000"/>
              <a:gd name="connsiteX406" fmla="*/ 2011701 w 7392421"/>
              <a:gd name="connsiteY406" fmla="*/ 5600780 h 6858000"/>
              <a:gd name="connsiteX407" fmla="*/ 2020184 w 7392421"/>
              <a:gd name="connsiteY407" fmla="*/ 5600780 h 6858000"/>
              <a:gd name="connsiteX408" fmla="*/ 2049873 w 7392421"/>
              <a:gd name="connsiteY408" fmla="*/ 5593675 h 6858000"/>
              <a:gd name="connsiteX409" fmla="*/ 2062597 w 7392421"/>
              <a:gd name="connsiteY409" fmla="*/ 5600780 h 6858000"/>
              <a:gd name="connsiteX410" fmla="*/ 2049873 w 7392421"/>
              <a:gd name="connsiteY410" fmla="*/ 5607883 h 6858000"/>
              <a:gd name="connsiteX411" fmla="*/ 2020184 w 7392421"/>
              <a:gd name="connsiteY411" fmla="*/ 5618539 h 6858000"/>
              <a:gd name="connsiteX412" fmla="*/ 2032907 w 7392421"/>
              <a:gd name="connsiteY412" fmla="*/ 5622092 h 6858000"/>
              <a:gd name="connsiteX413" fmla="*/ 2024425 w 7392421"/>
              <a:gd name="connsiteY413" fmla="*/ 5629195 h 6858000"/>
              <a:gd name="connsiteX414" fmla="*/ 2011701 w 7392421"/>
              <a:gd name="connsiteY414" fmla="*/ 5636299 h 6858000"/>
              <a:gd name="connsiteX415" fmla="*/ 2011701 w 7392421"/>
              <a:gd name="connsiteY415" fmla="*/ 5639851 h 6858000"/>
              <a:gd name="connsiteX416" fmla="*/ 2015943 w 7392421"/>
              <a:gd name="connsiteY416" fmla="*/ 5639851 h 6858000"/>
              <a:gd name="connsiteX417" fmla="*/ 2066839 w 7392421"/>
              <a:gd name="connsiteY417" fmla="*/ 5639851 h 6858000"/>
              <a:gd name="connsiteX418" fmla="*/ 2109251 w 7392421"/>
              <a:gd name="connsiteY418" fmla="*/ 5643404 h 6858000"/>
              <a:gd name="connsiteX419" fmla="*/ 2151663 w 7392421"/>
              <a:gd name="connsiteY419" fmla="*/ 5636299 h 6858000"/>
              <a:gd name="connsiteX420" fmla="*/ 2189834 w 7392421"/>
              <a:gd name="connsiteY420" fmla="*/ 5643404 h 6858000"/>
              <a:gd name="connsiteX421" fmla="*/ 2194076 w 7392421"/>
              <a:gd name="connsiteY421" fmla="*/ 5643404 h 6858000"/>
              <a:gd name="connsiteX422" fmla="*/ 2198317 w 7392421"/>
              <a:gd name="connsiteY422" fmla="*/ 5632747 h 6858000"/>
              <a:gd name="connsiteX423" fmla="*/ 2206799 w 7392421"/>
              <a:gd name="connsiteY423" fmla="*/ 5639851 h 6858000"/>
              <a:gd name="connsiteX424" fmla="*/ 2223765 w 7392421"/>
              <a:gd name="connsiteY424" fmla="*/ 5639851 h 6858000"/>
              <a:gd name="connsiteX425" fmla="*/ 2232247 w 7392421"/>
              <a:gd name="connsiteY425" fmla="*/ 5643404 h 6858000"/>
              <a:gd name="connsiteX426" fmla="*/ 2266177 w 7392421"/>
              <a:gd name="connsiteY426" fmla="*/ 5632747 h 6858000"/>
              <a:gd name="connsiteX427" fmla="*/ 2270418 w 7392421"/>
              <a:gd name="connsiteY427" fmla="*/ 5622092 h 6858000"/>
              <a:gd name="connsiteX428" fmla="*/ 2287384 w 7392421"/>
              <a:gd name="connsiteY428" fmla="*/ 5622092 h 6858000"/>
              <a:gd name="connsiteX429" fmla="*/ 2291625 w 7392421"/>
              <a:gd name="connsiteY429" fmla="*/ 5643404 h 6858000"/>
              <a:gd name="connsiteX430" fmla="*/ 2300108 w 7392421"/>
              <a:gd name="connsiteY430" fmla="*/ 5650507 h 6858000"/>
              <a:gd name="connsiteX431" fmla="*/ 2317073 w 7392421"/>
              <a:gd name="connsiteY431" fmla="*/ 5650507 h 6858000"/>
              <a:gd name="connsiteX432" fmla="*/ 2334037 w 7392421"/>
              <a:gd name="connsiteY432" fmla="*/ 5650507 h 6858000"/>
              <a:gd name="connsiteX433" fmla="*/ 2342520 w 7392421"/>
              <a:gd name="connsiteY433" fmla="*/ 5654059 h 6858000"/>
              <a:gd name="connsiteX434" fmla="*/ 2367967 w 7392421"/>
              <a:gd name="connsiteY434" fmla="*/ 5668268 h 6858000"/>
              <a:gd name="connsiteX435" fmla="*/ 2376450 w 7392421"/>
              <a:gd name="connsiteY435" fmla="*/ 5682476 h 6858000"/>
              <a:gd name="connsiteX436" fmla="*/ 2406139 w 7392421"/>
              <a:gd name="connsiteY436" fmla="*/ 5682476 h 6858000"/>
              <a:gd name="connsiteX437" fmla="*/ 2414622 w 7392421"/>
              <a:gd name="connsiteY437" fmla="*/ 5650507 h 6858000"/>
              <a:gd name="connsiteX438" fmla="*/ 2418863 w 7392421"/>
              <a:gd name="connsiteY438" fmla="*/ 5643404 h 6858000"/>
              <a:gd name="connsiteX439" fmla="*/ 2478241 w 7392421"/>
              <a:gd name="connsiteY439" fmla="*/ 5654059 h 6858000"/>
              <a:gd name="connsiteX440" fmla="*/ 2507929 w 7392421"/>
              <a:gd name="connsiteY440" fmla="*/ 5654059 h 6858000"/>
              <a:gd name="connsiteX441" fmla="*/ 2512170 w 7392421"/>
              <a:gd name="connsiteY441" fmla="*/ 5650507 h 6858000"/>
              <a:gd name="connsiteX442" fmla="*/ 2541860 w 7392421"/>
              <a:gd name="connsiteY442" fmla="*/ 5661164 h 6858000"/>
              <a:gd name="connsiteX443" fmla="*/ 2580031 w 7392421"/>
              <a:gd name="connsiteY443" fmla="*/ 5643404 h 6858000"/>
              <a:gd name="connsiteX444" fmla="*/ 2588513 w 7392421"/>
              <a:gd name="connsiteY444" fmla="*/ 5636299 h 6858000"/>
              <a:gd name="connsiteX445" fmla="*/ 2596996 w 7392421"/>
              <a:gd name="connsiteY445" fmla="*/ 5639851 h 6858000"/>
              <a:gd name="connsiteX446" fmla="*/ 2635167 w 7392421"/>
              <a:gd name="connsiteY446" fmla="*/ 5625643 h 6858000"/>
              <a:gd name="connsiteX447" fmla="*/ 2647891 w 7392421"/>
              <a:gd name="connsiteY447" fmla="*/ 5618539 h 6858000"/>
              <a:gd name="connsiteX448" fmla="*/ 2698786 w 7392421"/>
              <a:gd name="connsiteY448" fmla="*/ 5611435 h 6858000"/>
              <a:gd name="connsiteX449" fmla="*/ 2703027 w 7392421"/>
              <a:gd name="connsiteY449" fmla="*/ 5604331 h 6858000"/>
              <a:gd name="connsiteX450" fmla="*/ 2698786 w 7392421"/>
              <a:gd name="connsiteY450" fmla="*/ 5600780 h 6858000"/>
              <a:gd name="connsiteX451" fmla="*/ 2681820 w 7392421"/>
              <a:gd name="connsiteY451" fmla="*/ 5600780 h 6858000"/>
              <a:gd name="connsiteX452" fmla="*/ 2669097 w 7392421"/>
              <a:gd name="connsiteY452" fmla="*/ 5597227 h 6858000"/>
              <a:gd name="connsiteX453" fmla="*/ 2639408 w 7392421"/>
              <a:gd name="connsiteY453" fmla="*/ 5583018 h 6858000"/>
              <a:gd name="connsiteX454" fmla="*/ 2609719 w 7392421"/>
              <a:gd name="connsiteY454" fmla="*/ 5583018 h 6858000"/>
              <a:gd name="connsiteX455" fmla="*/ 2592755 w 7392421"/>
              <a:gd name="connsiteY455" fmla="*/ 5590123 h 6858000"/>
              <a:gd name="connsiteX456" fmla="*/ 2512170 w 7392421"/>
              <a:gd name="connsiteY456" fmla="*/ 5590123 h 6858000"/>
              <a:gd name="connsiteX457" fmla="*/ 2503687 w 7392421"/>
              <a:gd name="connsiteY457" fmla="*/ 5593675 h 6858000"/>
              <a:gd name="connsiteX458" fmla="*/ 2499447 w 7392421"/>
              <a:gd name="connsiteY458" fmla="*/ 5590123 h 6858000"/>
              <a:gd name="connsiteX459" fmla="*/ 2499447 w 7392421"/>
              <a:gd name="connsiteY459" fmla="*/ 5579466 h 6858000"/>
              <a:gd name="connsiteX460" fmla="*/ 2401898 w 7392421"/>
              <a:gd name="connsiteY460" fmla="*/ 5572363 h 6858000"/>
              <a:gd name="connsiteX461" fmla="*/ 2376450 w 7392421"/>
              <a:gd name="connsiteY461" fmla="*/ 5572363 h 6858000"/>
              <a:gd name="connsiteX462" fmla="*/ 2270418 w 7392421"/>
              <a:gd name="connsiteY462" fmla="*/ 5572363 h 6858000"/>
              <a:gd name="connsiteX463" fmla="*/ 2270418 w 7392421"/>
              <a:gd name="connsiteY463" fmla="*/ 5579466 h 6858000"/>
              <a:gd name="connsiteX464" fmla="*/ 2215282 w 7392421"/>
              <a:gd name="connsiteY464" fmla="*/ 5579466 h 6858000"/>
              <a:gd name="connsiteX465" fmla="*/ 2211040 w 7392421"/>
              <a:gd name="connsiteY465" fmla="*/ 5572363 h 6858000"/>
              <a:gd name="connsiteX466" fmla="*/ 2194076 w 7392421"/>
              <a:gd name="connsiteY466" fmla="*/ 5572363 h 6858000"/>
              <a:gd name="connsiteX467" fmla="*/ 2177111 w 7392421"/>
              <a:gd name="connsiteY467" fmla="*/ 5561706 h 6858000"/>
              <a:gd name="connsiteX468" fmla="*/ 2130457 w 7392421"/>
              <a:gd name="connsiteY468" fmla="*/ 5565259 h 6858000"/>
              <a:gd name="connsiteX469" fmla="*/ 2113492 w 7392421"/>
              <a:gd name="connsiteY469" fmla="*/ 5565259 h 6858000"/>
              <a:gd name="connsiteX470" fmla="*/ 2075321 w 7392421"/>
              <a:gd name="connsiteY470" fmla="*/ 5565259 h 6858000"/>
              <a:gd name="connsiteX471" fmla="*/ 2049873 w 7392421"/>
              <a:gd name="connsiteY471" fmla="*/ 5558154 h 6858000"/>
              <a:gd name="connsiteX472" fmla="*/ 1994737 w 7392421"/>
              <a:gd name="connsiteY472" fmla="*/ 5558154 h 6858000"/>
              <a:gd name="connsiteX473" fmla="*/ 1939601 w 7392421"/>
              <a:gd name="connsiteY473" fmla="*/ 5558154 h 6858000"/>
              <a:gd name="connsiteX474" fmla="*/ 1888705 w 7392421"/>
              <a:gd name="connsiteY474" fmla="*/ 5558154 h 6858000"/>
              <a:gd name="connsiteX475" fmla="*/ 1875982 w 7392421"/>
              <a:gd name="connsiteY475" fmla="*/ 5554603 h 6858000"/>
              <a:gd name="connsiteX476" fmla="*/ 1842051 w 7392421"/>
              <a:gd name="connsiteY476" fmla="*/ 5551051 h 6858000"/>
              <a:gd name="connsiteX477" fmla="*/ 1786914 w 7392421"/>
              <a:gd name="connsiteY477" fmla="*/ 5551051 h 6858000"/>
              <a:gd name="connsiteX478" fmla="*/ 1744502 w 7392421"/>
              <a:gd name="connsiteY478" fmla="*/ 5547499 h 6858000"/>
              <a:gd name="connsiteX479" fmla="*/ 1706331 w 7392421"/>
              <a:gd name="connsiteY479" fmla="*/ 5540394 h 6858000"/>
              <a:gd name="connsiteX480" fmla="*/ 1608781 w 7392421"/>
              <a:gd name="connsiteY480" fmla="*/ 5540394 h 6858000"/>
              <a:gd name="connsiteX481" fmla="*/ 1571370 w 7392421"/>
              <a:gd name="connsiteY481" fmla="*/ 5539713 h 6858000"/>
              <a:gd name="connsiteX482" fmla="*/ 1582175 w 7392421"/>
              <a:gd name="connsiteY482" fmla="*/ 5526039 h 6858000"/>
              <a:gd name="connsiteX483" fmla="*/ 1584828 w 7392421"/>
              <a:gd name="connsiteY483" fmla="*/ 5525054 h 6858000"/>
              <a:gd name="connsiteX484" fmla="*/ 1606349 w 7392421"/>
              <a:gd name="connsiteY484" fmla="*/ 5526522 h 6858000"/>
              <a:gd name="connsiteX485" fmla="*/ 1635508 w 7392421"/>
              <a:gd name="connsiteY485" fmla="*/ 5524750 h 6858000"/>
              <a:gd name="connsiteX486" fmla="*/ 1686403 w 7392421"/>
              <a:gd name="connsiteY486" fmla="*/ 5524750 h 6858000"/>
              <a:gd name="connsiteX487" fmla="*/ 1707609 w 7392421"/>
              <a:gd name="connsiteY487" fmla="*/ 5505858 h 6858000"/>
              <a:gd name="connsiteX488" fmla="*/ 1699127 w 7392421"/>
              <a:gd name="connsiteY488" fmla="*/ 5482241 h 6858000"/>
              <a:gd name="connsiteX489" fmla="*/ 1677921 w 7392421"/>
              <a:gd name="connsiteY489" fmla="*/ 5482241 h 6858000"/>
              <a:gd name="connsiteX490" fmla="*/ 1656714 w 7392421"/>
              <a:gd name="connsiteY490" fmla="*/ 5468070 h 6858000"/>
              <a:gd name="connsiteX491" fmla="*/ 1631266 w 7392421"/>
              <a:gd name="connsiteY491" fmla="*/ 5444454 h 6858000"/>
              <a:gd name="connsiteX492" fmla="*/ 1593095 w 7392421"/>
              <a:gd name="connsiteY492" fmla="*/ 5430284 h 6858000"/>
              <a:gd name="connsiteX493" fmla="*/ 1554923 w 7392421"/>
              <a:gd name="connsiteY493" fmla="*/ 5430284 h 6858000"/>
              <a:gd name="connsiteX494" fmla="*/ 1495547 w 7392421"/>
              <a:gd name="connsiteY494" fmla="*/ 5435007 h 6858000"/>
              <a:gd name="connsiteX495" fmla="*/ 1487064 w 7392421"/>
              <a:gd name="connsiteY495" fmla="*/ 5430284 h 6858000"/>
              <a:gd name="connsiteX496" fmla="*/ 1491305 w 7392421"/>
              <a:gd name="connsiteY496" fmla="*/ 5416113 h 6858000"/>
              <a:gd name="connsiteX497" fmla="*/ 1516753 w 7392421"/>
              <a:gd name="connsiteY497" fmla="*/ 5406667 h 6858000"/>
              <a:gd name="connsiteX498" fmla="*/ 1525234 w 7392421"/>
              <a:gd name="connsiteY498" fmla="*/ 5373604 h 6858000"/>
              <a:gd name="connsiteX499" fmla="*/ 1482822 w 7392421"/>
              <a:gd name="connsiteY499" fmla="*/ 5368880 h 6858000"/>
              <a:gd name="connsiteX500" fmla="*/ 1499788 w 7392421"/>
              <a:gd name="connsiteY500" fmla="*/ 5364157 h 6858000"/>
              <a:gd name="connsiteX501" fmla="*/ 1537959 w 7392421"/>
              <a:gd name="connsiteY501" fmla="*/ 5364157 h 6858000"/>
              <a:gd name="connsiteX502" fmla="*/ 1576130 w 7392421"/>
              <a:gd name="connsiteY502" fmla="*/ 5349988 h 6858000"/>
              <a:gd name="connsiteX503" fmla="*/ 1584613 w 7392421"/>
              <a:gd name="connsiteY503" fmla="*/ 5321647 h 6858000"/>
              <a:gd name="connsiteX504" fmla="*/ 1563406 w 7392421"/>
              <a:gd name="connsiteY504" fmla="*/ 5307477 h 6858000"/>
              <a:gd name="connsiteX505" fmla="*/ 1529476 w 7392421"/>
              <a:gd name="connsiteY505" fmla="*/ 5312200 h 6858000"/>
              <a:gd name="connsiteX506" fmla="*/ 1457375 w 7392421"/>
              <a:gd name="connsiteY506" fmla="*/ 5321647 h 6858000"/>
              <a:gd name="connsiteX507" fmla="*/ 1448892 w 7392421"/>
              <a:gd name="connsiteY507" fmla="*/ 5316924 h 6858000"/>
              <a:gd name="connsiteX508" fmla="*/ 1389514 w 7392421"/>
              <a:gd name="connsiteY508" fmla="*/ 5307477 h 6858000"/>
              <a:gd name="connsiteX509" fmla="*/ 1300448 w 7392421"/>
              <a:gd name="connsiteY509" fmla="*/ 5298031 h 6858000"/>
              <a:gd name="connsiteX510" fmla="*/ 1296206 w 7392421"/>
              <a:gd name="connsiteY510" fmla="*/ 5298031 h 6858000"/>
              <a:gd name="connsiteX511" fmla="*/ 1296206 w 7392421"/>
              <a:gd name="connsiteY511" fmla="*/ 5293308 h 6858000"/>
              <a:gd name="connsiteX512" fmla="*/ 1300448 w 7392421"/>
              <a:gd name="connsiteY512" fmla="*/ 5283861 h 6858000"/>
              <a:gd name="connsiteX513" fmla="*/ 1313172 w 7392421"/>
              <a:gd name="connsiteY513" fmla="*/ 5283861 h 6858000"/>
              <a:gd name="connsiteX514" fmla="*/ 1389514 w 7392421"/>
              <a:gd name="connsiteY514" fmla="*/ 5283861 h 6858000"/>
              <a:gd name="connsiteX515" fmla="*/ 1402239 w 7392421"/>
              <a:gd name="connsiteY515" fmla="*/ 5274414 h 6858000"/>
              <a:gd name="connsiteX516" fmla="*/ 1423445 w 7392421"/>
              <a:gd name="connsiteY516" fmla="*/ 5255520 h 6858000"/>
              <a:gd name="connsiteX517" fmla="*/ 1474339 w 7392421"/>
              <a:gd name="connsiteY517" fmla="*/ 5255520 h 6858000"/>
              <a:gd name="connsiteX518" fmla="*/ 1512511 w 7392421"/>
              <a:gd name="connsiteY518" fmla="*/ 5246073 h 6858000"/>
              <a:gd name="connsiteX519" fmla="*/ 1510697 w 7392421"/>
              <a:gd name="connsiteY519" fmla="*/ 5244861 h 6858000"/>
              <a:gd name="connsiteX520" fmla="*/ 1932452 w 7392421"/>
              <a:gd name="connsiteY520" fmla="*/ 5244861 h 6858000"/>
              <a:gd name="connsiteX521" fmla="*/ 1932529 w 7392421"/>
              <a:gd name="connsiteY521" fmla="*/ 5240624 h 6858000"/>
              <a:gd name="connsiteX522" fmla="*/ 1937300 w 7392421"/>
              <a:gd name="connsiteY522" fmla="*/ 5226765 h 6858000"/>
              <a:gd name="connsiteX523" fmla="*/ 1941443 w 7392421"/>
              <a:gd name="connsiteY523" fmla="*/ 5225733 h 6858000"/>
              <a:gd name="connsiteX524" fmla="*/ 1942125 w 7392421"/>
              <a:gd name="connsiteY524" fmla="*/ 5222742 h 6858000"/>
              <a:gd name="connsiteX525" fmla="*/ 1947955 w 7392421"/>
              <a:gd name="connsiteY525" fmla="*/ 5215768 h 6858000"/>
              <a:gd name="connsiteX526" fmla="*/ 1967564 w 7392421"/>
              <a:gd name="connsiteY526" fmla="*/ 5201045 h 6858000"/>
              <a:gd name="connsiteX527" fmla="*/ 1979397 w 7392421"/>
              <a:gd name="connsiteY527" fmla="*/ 5195815 h 6858000"/>
              <a:gd name="connsiteX528" fmla="*/ 1945253 w 7392421"/>
              <a:gd name="connsiteY528" fmla="*/ 5185189 h 6858000"/>
              <a:gd name="connsiteX529" fmla="*/ 1885875 w 7392421"/>
              <a:gd name="connsiteY529" fmla="*/ 5169351 h 6858000"/>
              <a:gd name="connsiteX530" fmla="*/ 1877392 w 7392421"/>
              <a:gd name="connsiteY530" fmla="*/ 5161433 h 6858000"/>
              <a:gd name="connsiteX531" fmla="*/ 1805292 w 7392421"/>
              <a:gd name="connsiteY531" fmla="*/ 5177272 h 6858000"/>
              <a:gd name="connsiteX532" fmla="*/ 1771361 w 7392421"/>
              <a:gd name="connsiteY532" fmla="*/ 5185189 h 6858000"/>
              <a:gd name="connsiteX533" fmla="*/ 1750154 w 7392421"/>
              <a:gd name="connsiteY533" fmla="*/ 5161433 h 6858000"/>
              <a:gd name="connsiteX534" fmla="*/ 1758637 w 7392421"/>
              <a:gd name="connsiteY534" fmla="*/ 5113917 h 6858000"/>
              <a:gd name="connsiteX535" fmla="*/ 1796809 w 7392421"/>
              <a:gd name="connsiteY535" fmla="*/ 5090160 h 6858000"/>
              <a:gd name="connsiteX536" fmla="*/ 1834979 w 7392421"/>
              <a:gd name="connsiteY536" fmla="*/ 5090160 h 6858000"/>
              <a:gd name="connsiteX537" fmla="*/ 1851945 w 7392421"/>
              <a:gd name="connsiteY537" fmla="*/ 5082241 h 6858000"/>
              <a:gd name="connsiteX538" fmla="*/ 1809533 w 7392421"/>
              <a:gd name="connsiteY538" fmla="*/ 5074322 h 6858000"/>
              <a:gd name="connsiteX539" fmla="*/ 1818015 w 7392421"/>
              <a:gd name="connsiteY539" fmla="*/ 5018887 h 6858000"/>
              <a:gd name="connsiteX540" fmla="*/ 1843462 w 7392421"/>
              <a:gd name="connsiteY540" fmla="*/ 5003051 h 6858000"/>
              <a:gd name="connsiteX541" fmla="*/ 1847704 w 7392421"/>
              <a:gd name="connsiteY541" fmla="*/ 4979292 h 6858000"/>
              <a:gd name="connsiteX542" fmla="*/ 1839221 w 7392421"/>
              <a:gd name="connsiteY542" fmla="*/ 4971373 h 6858000"/>
              <a:gd name="connsiteX543" fmla="*/ 1779844 w 7392421"/>
              <a:gd name="connsiteY543" fmla="*/ 4979292 h 6858000"/>
              <a:gd name="connsiteX544" fmla="*/ 1741673 w 7392421"/>
              <a:gd name="connsiteY544" fmla="*/ 4979292 h 6858000"/>
              <a:gd name="connsiteX545" fmla="*/ 1703501 w 7392421"/>
              <a:gd name="connsiteY545" fmla="*/ 4955534 h 6858000"/>
              <a:gd name="connsiteX546" fmla="*/ 1678053 w 7392421"/>
              <a:gd name="connsiteY546" fmla="*/ 4915939 h 6858000"/>
              <a:gd name="connsiteX547" fmla="*/ 1656846 w 7392421"/>
              <a:gd name="connsiteY547" fmla="*/ 4892180 h 6858000"/>
              <a:gd name="connsiteX548" fmla="*/ 1635640 w 7392421"/>
              <a:gd name="connsiteY548" fmla="*/ 4892180 h 6858000"/>
              <a:gd name="connsiteX549" fmla="*/ 1627159 w 7392421"/>
              <a:gd name="connsiteY549" fmla="*/ 4852585 h 6858000"/>
              <a:gd name="connsiteX550" fmla="*/ 1630228 w 7392421"/>
              <a:gd name="connsiteY550" fmla="*/ 4842349 h 6858000"/>
              <a:gd name="connsiteX551" fmla="*/ 1625451 w 7392421"/>
              <a:gd name="connsiteY551" fmla="*/ 4844514 h 6858000"/>
              <a:gd name="connsiteX552" fmla="*/ 1617236 w 7392421"/>
              <a:gd name="connsiteY552" fmla="*/ 4837637 h 6858000"/>
              <a:gd name="connsiteX553" fmla="*/ 1583316 w 7392421"/>
              <a:gd name="connsiteY553" fmla="*/ 4831439 h 6858000"/>
              <a:gd name="connsiteX554" fmla="*/ 1545157 w 7392421"/>
              <a:gd name="connsiteY554" fmla="*/ 4831439 h 6858000"/>
              <a:gd name="connsiteX555" fmla="*/ 1540916 w 7392421"/>
              <a:gd name="connsiteY555" fmla="*/ 4794245 h 6858000"/>
              <a:gd name="connsiteX556" fmla="*/ 1490036 w 7392421"/>
              <a:gd name="connsiteY556" fmla="*/ 4775649 h 6858000"/>
              <a:gd name="connsiteX557" fmla="*/ 1477316 w 7392421"/>
              <a:gd name="connsiteY557" fmla="*/ 4781847 h 6858000"/>
              <a:gd name="connsiteX558" fmla="*/ 1468837 w 7392421"/>
              <a:gd name="connsiteY558" fmla="*/ 4763251 h 6858000"/>
              <a:gd name="connsiteX559" fmla="*/ 1477316 w 7392421"/>
              <a:gd name="connsiteY559" fmla="*/ 4744654 h 6858000"/>
              <a:gd name="connsiteX560" fmla="*/ 1511237 w 7392421"/>
              <a:gd name="connsiteY560" fmla="*/ 4750854 h 6858000"/>
              <a:gd name="connsiteX561" fmla="*/ 1549397 w 7392421"/>
              <a:gd name="connsiteY561" fmla="*/ 4738456 h 6858000"/>
              <a:gd name="connsiteX562" fmla="*/ 1562117 w 7392421"/>
              <a:gd name="connsiteY562" fmla="*/ 4701262 h 6858000"/>
              <a:gd name="connsiteX563" fmla="*/ 1583316 w 7392421"/>
              <a:gd name="connsiteY563" fmla="*/ 4688864 h 6858000"/>
              <a:gd name="connsiteX564" fmla="*/ 1634196 w 7392421"/>
              <a:gd name="connsiteY564" fmla="*/ 4713660 h 6858000"/>
              <a:gd name="connsiteX565" fmla="*/ 1655396 w 7392421"/>
              <a:gd name="connsiteY565" fmla="*/ 4713660 h 6858000"/>
              <a:gd name="connsiteX566" fmla="*/ 1663876 w 7392421"/>
              <a:gd name="connsiteY566" fmla="*/ 4695064 h 6858000"/>
              <a:gd name="connsiteX567" fmla="*/ 1659636 w 7392421"/>
              <a:gd name="connsiteY567" fmla="*/ 4664069 h 6858000"/>
              <a:gd name="connsiteX568" fmla="*/ 1634196 w 7392421"/>
              <a:gd name="connsiteY568" fmla="*/ 4639273 h 6858000"/>
              <a:gd name="connsiteX569" fmla="*/ 1629956 w 7392421"/>
              <a:gd name="connsiteY569" fmla="*/ 4626877 h 6858000"/>
              <a:gd name="connsiteX570" fmla="*/ 1638436 w 7392421"/>
              <a:gd name="connsiteY570" fmla="*/ 4620677 h 6858000"/>
              <a:gd name="connsiteX571" fmla="*/ 1680836 w 7392421"/>
              <a:gd name="connsiteY571" fmla="*/ 4626877 h 6858000"/>
              <a:gd name="connsiteX572" fmla="*/ 1685076 w 7392421"/>
              <a:gd name="connsiteY572" fmla="*/ 4626877 h 6858000"/>
              <a:gd name="connsiteX573" fmla="*/ 1685076 w 7392421"/>
              <a:gd name="connsiteY573" fmla="*/ 4614479 h 6858000"/>
              <a:gd name="connsiteX574" fmla="*/ 1689315 w 7392421"/>
              <a:gd name="connsiteY574" fmla="*/ 4595882 h 6858000"/>
              <a:gd name="connsiteX575" fmla="*/ 1718995 w 7392421"/>
              <a:gd name="connsiteY575" fmla="*/ 4595882 h 6858000"/>
              <a:gd name="connsiteX576" fmla="*/ 1680836 w 7392421"/>
              <a:gd name="connsiteY576" fmla="*/ 4577286 h 6858000"/>
              <a:gd name="connsiteX577" fmla="*/ 1676596 w 7392421"/>
              <a:gd name="connsiteY577" fmla="*/ 4558688 h 6858000"/>
              <a:gd name="connsiteX578" fmla="*/ 1663876 w 7392421"/>
              <a:gd name="connsiteY578" fmla="*/ 4521496 h 6858000"/>
              <a:gd name="connsiteX579" fmla="*/ 1646916 w 7392421"/>
              <a:gd name="connsiteY579" fmla="*/ 4521496 h 6858000"/>
              <a:gd name="connsiteX580" fmla="*/ 1646916 w 7392421"/>
              <a:gd name="connsiteY580" fmla="*/ 4509098 h 6858000"/>
              <a:gd name="connsiteX581" fmla="*/ 1646916 w 7392421"/>
              <a:gd name="connsiteY581" fmla="*/ 4502899 h 6858000"/>
              <a:gd name="connsiteX582" fmla="*/ 1727476 w 7392421"/>
              <a:gd name="connsiteY582" fmla="*/ 4478103 h 6858000"/>
              <a:gd name="connsiteX583" fmla="*/ 1778356 w 7392421"/>
              <a:gd name="connsiteY583" fmla="*/ 4447109 h 6858000"/>
              <a:gd name="connsiteX584" fmla="*/ 1786835 w 7392421"/>
              <a:gd name="connsiteY584" fmla="*/ 4434711 h 6858000"/>
              <a:gd name="connsiteX585" fmla="*/ 1774116 w 7392421"/>
              <a:gd name="connsiteY585" fmla="*/ 4422314 h 6858000"/>
              <a:gd name="connsiteX586" fmla="*/ 1735955 w 7392421"/>
              <a:gd name="connsiteY586" fmla="*/ 4422314 h 6858000"/>
              <a:gd name="connsiteX587" fmla="*/ 1727476 w 7392421"/>
              <a:gd name="connsiteY587" fmla="*/ 4416115 h 6858000"/>
              <a:gd name="connsiteX588" fmla="*/ 1731716 w 7392421"/>
              <a:gd name="connsiteY588" fmla="*/ 4403718 h 6858000"/>
              <a:gd name="connsiteX589" fmla="*/ 1757156 w 7392421"/>
              <a:gd name="connsiteY589" fmla="*/ 4391320 h 6858000"/>
              <a:gd name="connsiteX590" fmla="*/ 1795316 w 7392421"/>
              <a:gd name="connsiteY590" fmla="*/ 4391320 h 6858000"/>
              <a:gd name="connsiteX591" fmla="*/ 1799555 w 7392421"/>
              <a:gd name="connsiteY591" fmla="*/ 4366524 h 6858000"/>
              <a:gd name="connsiteX592" fmla="*/ 1799555 w 7392421"/>
              <a:gd name="connsiteY592" fmla="*/ 4354126 h 6858000"/>
              <a:gd name="connsiteX593" fmla="*/ 1735955 w 7392421"/>
              <a:gd name="connsiteY593" fmla="*/ 4316933 h 6858000"/>
              <a:gd name="connsiteX594" fmla="*/ 1587556 w 7392421"/>
              <a:gd name="connsiteY594" fmla="*/ 4329331 h 6858000"/>
              <a:gd name="connsiteX595" fmla="*/ 1566356 w 7392421"/>
              <a:gd name="connsiteY595" fmla="*/ 4316933 h 6858000"/>
              <a:gd name="connsiteX596" fmla="*/ 1587556 w 7392421"/>
              <a:gd name="connsiteY596" fmla="*/ 4304535 h 6858000"/>
              <a:gd name="connsiteX597" fmla="*/ 1638436 w 7392421"/>
              <a:gd name="connsiteY597" fmla="*/ 4292137 h 6858000"/>
              <a:gd name="connsiteX598" fmla="*/ 1693556 w 7392421"/>
              <a:gd name="connsiteY598" fmla="*/ 4292137 h 6858000"/>
              <a:gd name="connsiteX599" fmla="*/ 1778356 w 7392421"/>
              <a:gd name="connsiteY599" fmla="*/ 4285939 h 6858000"/>
              <a:gd name="connsiteX600" fmla="*/ 1922515 w 7392421"/>
              <a:gd name="connsiteY600" fmla="*/ 4205354 h 6858000"/>
              <a:gd name="connsiteX601" fmla="*/ 1973395 w 7392421"/>
              <a:gd name="connsiteY601" fmla="*/ 4186758 h 6858000"/>
              <a:gd name="connsiteX602" fmla="*/ 1990355 w 7392421"/>
              <a:gd name="connsiteY602" fmla="*/ 4180558 h 6858000"/>
              <a:gd name="connsiteX603" fmla="*/ 1973395 w 7392421"/>
              <a:gd name="connsiteY603" fmla="*/ 4168161 h 6858000"/>
              <a:gd name="connsiteX604" fmla="*/ 1752915 w 7392421"/>
              <a:gd name="connsiteY604" fmla="*/ 4168161 h 6858000"/>
              <a:gd name="connsiteX605" fmla="*/ 1689315 w 7392421"/>
              <a:gd name="connsiteY605" fmla="*/ 4106171 h 6858000"/>
              <a:gd name="connsiteX606" fmla="*/ 1689315 w 7392421"/>
              <a:gd name="connsiteY606" fmla="*/ 4093775 h 6858000"/>
              <a:gd name="connsiteX607" fmla="*/ 1706275 w 7392421"/>
              <a:gd name="connsiteY607" fmla="*/ 4044184 h 6858000"/>
              <a:gd name="connsiteX608" fmla="*/ 1709369 w 7392421"/>
              <a:gd name="connsiteY608" fmla="*/ 4034234 h 6858000"/>
              <a:gd name="connsiteX609" fmla="*/ 1615341 w 7392421"/>
              <a:gd name="connsiteY609" fmla="*/ 4034234 h 6858000"/>
              <a:gd name="connsiteX610" fmla="*/ 1589894 w 7392421"/>
              <a:gd name="connsiteY610" fmla="*/ 4021650 h 6858000"/>
              <a:gd name="connsiteX611" fmla="*/ 1572928 w 7392421"/>
              <a:gd name="connsiteY611" fmla="*/ 4034234 h 6858000"/>
              <a:gd name="connsiteX612" fmla="*/ 1500827 w 7392421"/>
              <a:gd name="connsiteY612" fmla="*/ 4015358 h 6858000"/>
              <a:gd name="connsiteX613" fmla="*/ 1471138 w 7392421"/>
              <a:gd name="connsiteY613" fmla="*/ 4015358 h 6858000"/>
              <a:gd name="connsiteX614" fmla="*/ 1428725 w 7392421"/>
              <a:gd name="connsiteY614" fmla="*/ 4021650 h 6858000"/>
              <a:gd name="connsiteX615" fmla="*/ 1386313 w 7392421"/>
              <a:gd name="connsiteY615" fmla="*/ 4015358 h 6858000"/>
              <a:gd name="connsiteX616" fmla="*/ 1365106 w 7392421"/>
              <a:gd name="connsiteY616" fmla="*/ 4021650 h 6858000"/>
              <a:gd name="connsiteX617" fmla="*/ 1203939 w 7392421"/>
              <a:gd name="connsiteY617" fmla="*/ 4021650 h 6858000"/>
              <a:gd name="connsiteX618" fmla="*/ 1102148 w 7392421"/>
              <a:gd name="connsiteY618" fmla="*/ 4015358 h 6858000"/>
              <a:gd name="connsiteX619" fmla="*/ 1080942 w 7392421"/>
              <a:gd name="connsiteY619" fmla="*/ 3996483 h 6858000"/>
              <a:gd name="connsiteX620" fmla="*/ 1119114 w 7392421"/>
              <a:gd name="connsiteY620" fmla="*/ 3983899 h 6858000"/>
              <a:gd name="connsiteX621" fmla="*/ 1170009 w 7392421"/>
              <a:gd name="connsiteY621" fmla="*/ 3983899 h 6858000"/>
              <a:gd name="connsiteX622" fmla="*/ 1191215 w 7392421"/>
              <a:gd name="connsiteY622" fmla="*/ 3958731 h 6858000"/>
              <a:gd name="connsiteX623" fmla="*/ 1203939 w 7392421"/>
              <a:gd name="connsiteY623" fmla="*/ 3946147 h 6858000"/>
              <a:gd name="connsiteX624" fmla="*/ 1280281 w 7392421"/>
              <a:gd name="connsiteY624" fmla="*/ 3946147 h 6858000"/>
              <a:gd name="connsiteX625" fmla="*/ 1293005 w 7392421"/>
              <a:gd name="connsiteY625" fmla="*/ 3946147 h 6858000"/>
              <a:gd name="connsiteX626" fmla="*/ 1297247 w 7392421"/>
              <a:gd name="connsiteY626" fmla="*/ 3933564 h 6858000"/>
              <a:gd name="connsiteX627" fmla="*/ 1297247 w 7392421"/>
              <a:gd name="connsiteY627" fmla="*/ 3927272 h 6858000"/>
              <a:gd name="connsiteX628" fmla="*/ 1293005 w 7392421"/>
              <a:gd name="connsiteY628" fmla="*/ 3927272 h 6858000"/>
              <a:gd name="connsiteX629" fmla="*/ 1203939 w 7392421"/>
              <a:gd name="connsiteY629" fmla="*/ 3914688 h 6858000"/>
              <a:gd name="connsiteX630" fmla="*/ 1144561 w 7392421"/>
              <a:gd name="connsiteY630" fmla="*/ 3902104 h 6858000"/>
              <a:gd name="connsiteX631" fmla="*/ 1136078 w 7392421"/>
              <a:gd name="connsiteY631" fmla="*/ 3895813 h 6858000"/>
              <a:gd name="connsiteX632" fmla="*/ 1063978 w 7392421"/>
              <a:gd name="connsiteY632" fmla="*/ 3908397 h 6858000"/>
              <a:gd name="connsiteX633" fmla="*/ 1030047 w 7392421"/>
              <a:gd name="connsiteY633" fmla="*/ 3914688 h 6858000"/>
              <a:gd name="connsiteX634" fmla="*/ 1008840 w 7392421"/>
              <a:gd name="connsiteY634" fmla="*/ 3895813 h 6858000"/>
              <a:gd name="connsiteX635" fmla="*/ 1017323 w 7392421"/>
              <a:gd name="connsiteY635" fmla="*/ 3858061 h 6858000"/>
              <a:gd name="connsiteX636" fmla="*/ 1055495 w 7392421"/>
              <a:gd name="connsiteY636" fmla="*/ 3839186 h 6858000"/>
              <a:gd name="connsiteX637" fmla="*/ 1093665 w 7392421"/>
              <a:gd name="connsiteY637" fmla="*/ 3839186 h 6858000"/>
              <a:gd name="connsiteX638" fmla="*/ 1110631 w 7392421"/>
              <a:gd name="connsiteY638" fmla="*/ 3832895 h 6858000"/>
              <a:gd name="connsiteX639" fmla="*/ 1068219 w 7392421"/>
              <a:gd name="connsiteY639" fmla="*/ 3826602 h 6858000"/>
              <a:gd name="connsiteX640" fmla="*/ 1076701 w 7392421"/>
              <a:gd name="connsiteY640" fmla="*/ 3782559 h 6858000"/>
              <a:gd name="connsiteX641" fmla="*/ 1102148 w 7392421"/>
              <a:gd name="connsiteY641" fmla="*/ 3769977 h 6858000"/>
              <a:gd name="connsiteX642" fmla="*/ 1106390 w 7392421"/>
              <a:gd name="connsiteY642" fmla="*/ 3751100 h 6858000"/>
              <a:gd name="connsiteX643" fmla="*/ 1097907 w 7392421"/>
              <a:gd name="connsiteY643" fmla="*/ 3744809 h 6858000"/>
              <a:gd name="connsiteX644" fmla="*/ 1038530 w 7392421"/>
              <a:gd name="connsiteY644" fmla="*/ 3751100 h 6858000"/>
              <a:gd name="connsiteX645" fmla="*/ 1000359 w 7392421"/>
              <a:gd name="connsiteY645" fmla="*/ 3751100 h 6858000"/>
              <a:gd name="connsiteX646" fmla="*/ 962187 w 7392421"/>
              <a:gd name="connsiteY646" fmla="*/ 3732225 h 6858000"/>
              <a:gd name="connsiteX647" fmla="*/ 936740 w 7392421"/>
              <a:gd name="connsiteY647" fmla="*/ 3700766 h 6858000"/>
              <a:gd name="connsiteX648" fmla="*/ 915532 w 7392421"/>
              <a:gd name="connsiteY648" fmla="*/ 3681889 h 6858000"/>
              <a:gd name="connsiteX649" fmla="*/ 894326 w 7392421"/>
              <a:gd name="connsiteY649" fmla="*/ 3681889 h 6858000"/>
              <a:gd name="connsiteX650" fmla="*/ 885845 w 7392421"/>
              <a:gd name="connsiteY650" fmla="*/ 3650430 h 6858000"/>
              <a:gd name="connsiteX651" fmla="*/ 907051 w 7392421"/>
              <a:gd name="connsiteY651" fmla="*/ 3625264 h 6858000"/>
              <a:gd name="connsiteX652" fmla="*/ 957946 w 7392421"/>
              <a:gd name="connsiteY652" fmla="*/ 3625264 h 6858000"/>
              <a:gd name="connsiteX653" fmla="*/ 1013082 w 7392421"/>
              <a:gd name="connsiteY653" fmla="*/ 3625264 h 6858000"/>
              <a:gd name="connsiteX654" fmla="*/ 1059736 w 7392421"/>
              <a:gd name="connsiteY654" fmla="*/ 3612680 h 6858000"/>
              <a:gd name="connsiteX655" fmla="*/ 1065471 w 7392421"/>
              <a:gd name="connsiteY655" fmla="*/ 3606894 h 6858000"/>
              <a:gd name="connsiteX656" fmla="*/ 1300457 w 7392421"/>
              <a:gd name="connsiteY656" fmla="*/ 3606894 h 6858000"/>
              <a:gd name="connsiteX657" fmla="*/ 1292447 w 7392421"/>
              <a:gd name="connsiteY657" fmla="*/ 3599416 h 6858000"/>
              <a:gd name="connsiteX658" fmla="*/ 1273361 w 7392421"/>
              <a:gd name="connsiteY658" fmla="*/ 3593477 h 6858000"/>
              <a:gd name="connsiteX659" fmla="*/ 1235191 w 7392421"/>
              <a:gd name="connsiteY659" fmla="*/ 3593477 h 6858000"/>
              <a:gd name="connsiteX660" fmla="*/ 1218225 w 7392421"/>
              <a:gd name="connsiteY660" fmla="*/ 3585558 h 6858000"/>
              <a:gd name="connsiteX661" fmla="*/ 1260637 w 7392421"/>
              <a:gd name="connsiteY661" fmla="*/ 3577639 h 6858000"/>
              <a:gd name="connsiteX662" fmla="*/ 1252155 w 7392421"/>
              <a:gd name="connsiteY662" fmla="*/ 3522204 h 6858000"/>
              <a:gd name="connsiteX663" fmla="*/ 1226708 w 7392421"/>
              <a:gd name="connsiteY663" fmla="*/ 3506367 h 6858000"/>
              <a:gd name="connsiteX664" fmla="*/ 1222466 w 7392421"/>
              <a:gd name="connsiteY664" fmla="*/ 3482609 h 6858000"/>
              <a:gd name="connsiteX665" fmla="*/ 1230949 w 7392421"/>
              <a:gd name="connsiteY665" fmla="*/ 3474690 h 6858000"/>
              <a:gd name="connsiteX666" fmla="*/ 1290326 w 7392421"/>
              <a:gd name="connsiteY666" fmla="*/ 3482609 h 6858000"/>
              <a:gd name="connsiteX667" fmla="*/ 1328497 w 7392421"/>
              <a:gd name="connsiteY667" fmla="*/ 3482609 h 6858000"/>
              <a:gd name="connsiteX668" fmla="*/ 1366669 w 7392421"/>
              <a:gd name="connsiteY668" fmla="*/ 3458851 h 6858000"/>
              <a:gd name="connsiteX669" fmla="*/ 1392117 w 7392421"/>
              <a:gd name="connsiteY669" fmla="*/ 3419256 h 6858000"/>
              <a:gd name="connsiteX670" fmla="*/ 1413324 w 7392421"/>
              <a:gd name="connsiteY670" fmla="*/ 3395497 h 6858000"/>
              <a:gd name="connsiteX671" fmla="*/ 1434530 w 7392421"/>
              <a:gd name="connsiteY671" fmla="*/ 3395497 h 6858000"/>
              <a:gd name="connsiteX672" fmla="*/ 1443011 w 7392421"/>
              <a:gd name="connsiteY672" fmla="*/ 3355902 h 6858000"/>
              <a:gd name="connsiteX673" fmla="*/ 1439942 w 7392421"/>
              <a:gd name="connsiteY673" fmla="*/ 3345666 h 6858000"/>
              <a:gd name="connsiteX674" fmla="*/ 1444719 w 7392421"/>
              <a:gd name="connsiteY674" fmla="*/ 3347831 h 6858000"/>
              <a:gd name="connsiteX675" fmla="*/ 1452934 w 7392421"/>
              <a:gd name="connsiteY675" fmla="*/ 3340954 h 6858000"/>
              <a:gd name="connsiteX676" fmla="*/ 1486854 w 7392421"/>
              <a:gd name="connsiteY676" fmla="*/ 3334756 h 6858000"/>
              <a:gd name="connsiteX677" fmla="*/ 1525013 w 7392421"/>
              <a:gd name="connsiteY677" fmla="*/ 3334756 h 6858000"/>
              <a:gd name="connsiteX678" fmla="*/ 1529254 w 7392421"/>
              <a:gd name="connsiteY678" fmla="*/ 3297562 h 6858000"/>
              <a:gd name="connsiteX679" fmla="*/ 1580134 w 7392421"/>
              <a:gd name="connsiteY679" fmla="*/ 3278966 h 6858000"/>
              <a:gd name="connsiteX680" fmla="*/ 1592854 w 7392421"/>
              <a:gd name="connsiteY680" fmla="*/ 3285164 h 6858000"/>
              <a:gd name="connsiteX681" fmla="*/ 1601333 w 7392421"/>
              <a:gd name="connsiteY681" fmla="*/ 3266568 h 6858000"/>
              <a:gd name="connsiteX682" fmla="*/ 1592854 w 7392421"/>
              <a:gd name="connsiteY682" fmla="*/ 3247971 h 6858000"/>
              <a:gd name="connsiteX683" fmla="*/ 1558933 w 7392421"/>
              <a:gd name="connsiteY683" fmla="*/ 3254170 h 6858000"/>
              <a:gd name="connsiteX684" fmla="*/ 1520773 w 7392421"/>
              <a:gd name="connsiteY684" fmla="*/ 3241773 h 6858000"/>
              <a:gd name="connsiteX685" fmla="*/ 1508053 w 7392421"/>
              <a:gd name="connsiteY685" fmla="*/ 3204579 h 6858000"/>
              <a:gd name="connsiteX686" fmla="*/ 1486854 w 7392421"/>
              <a:gd name="connsiteY686" fmla="*/ 3192181 h 6858000"/>
              <a:gd name="connsiteX687" fmla="*/ 1435974 w 7392421"/>
              <a:gd name="connsiteY687" fmla="*/ 3216977 h 6858000"/>
              <a:gd name="connsiteX688" fmla="*/ 1414774 w 7392421"/>
              <a:gd name="connsiteY688" fmla="*/ 3216977 h 6858000"/>
              <a:gd name="connsiteX689" fmla="*/ 1406294 w 7392421"/>
              <a:gd name="connsiteY689" fmla="*/ 3198381 h 6858000"/>
              <a:gd name="connsiteX690" fmla="*/ 1410534 w 7392421"/>
              <a:gd name="connsiteY690" fmla="*/ 3167386 h 6858000"/>
              <a:gd name="connsiteX691" fmla="*/ 1435974 w 7392421"/>
              <a:gd name="connsiteY691" fmla="*/ 3142590 h 6858000"/>
              <a:gd name="connsiteX692" fmla="*/ 1440214 w 7392421"/>
              <a:gd name="connsiteY692" fmla="*/ 3130194 h 6858000"/>
              <a:gd name="connsiteX693" fmla="*/ 1431734 w 7392421"/>
              <a:gd name="connsiteY693" fmla="*/ 3123994 h 6858000"/>
              <a:gd name="connsiteX694" fmla="*/ 1389334 w 7392421"/>
              <a:gd name="connsiteY694" fmla="*/ 3130194 h 6858000"/>
              <a:gd name="connsiteX695" fmla="*/ 1385094 w 7392421"/>
              <a:gd name="connsiteY695" fmla="*/ 3130194 h 6858000"/>
              <a:gd name="connsiteX696" fmla="*/ 1385094 w 7392421"/>
              <a:gd name="connsiteY696" fmla="*/ 3117796 h 6858000"/>
              <a:gd name="connsiteX697" fmla="*/ 1380855 w 7392421"/>
              <a:gd name="connsiteY697" fmla="*/ 3099199 h 6858000"/>
              <a:gd name="connsiteX698" fmla="*/ 1351175 w 7392421"/>
              <a:gd name="connsiteY698" fmla="*/ 3099199 h 6858000"/>
              <a:gd name="connsiteX699" fmla="*/ 1389334 w 7392421"/>
              <a:gd name="connsiteY699" fmla="*/ 3080603 h 6858000"/>
              <a:gd name="connsiteX700" fmla="*/ 1393574 w 7392421"/>
              <a:gd name="connsiteY700" fmla="*/ 3062005 h 6858000"/>
              <a:gd name="connsiteX701" fmla="*/ 1406294 w 7392421"/>
              <a:gd name="connsiteY701" fmla="*/ 3024813 h 6858000"/>
              <a:gd name="connsiteX702" fmla="*/ 1423254 w 7392421"/>
              <a:gd name="connsiteY702" fmla="*/ 3024813 h 6858000"/>
              <a:gd name="connsiteX703" fmla="*/ 1423254 w 7392421"/>
              <a:gd name="connsiteY703" fmla="*/ 3012416 h 6858000"/>
              <a:gd name="connsiteX704" fmla="*/ 1423254 w 7392421"/>
              <a:gd name="connsiteY704" fmla="*/ 3006216 h 6858000"/>
              <a:gd name="connsiteX705" fmla="*/ 1342694 w 7392421"/>
              <a:gd name="connsiteY705" fmla="*/ 2981420 h 6858000"/>
              <a:gd name="connsiteX706" fmla="*/ 1291814 w 7392421"/>
              <a:gd name="connsiteY706" fmla="*/ 2950426 h 6858000"/>
              <a:gd name="connsiteX707" fmla="*/ 1283335 w 7392421"/>
              <a:gd name="connsiteY707" fmla="*/ 2938029 h 6858000"/>
              <a:gd name="connsiteX708" fmla="*/ 1296054 w 7392421"/>
              <a:gd name="connsiteY708" fmla="*/ 2925631 h 6858000"/>
              <a:gd name="connsiteX709" fmla="*/ 1334215 w 7392421"/>
              <a:gd name="connsiteY709" fmla="*/ 2925631 h 6858000"/>
              <a:gd name="connsiteX710" fmla="*/ 1342694 w 7392421"/>
              <a:gd name="connsiteY710" fmla="*/ 2919432 h 6858000"/>
              <a:gd name="connsiteX711" fmla="*/ 1338454 w 7392421"/>
              <a:gd name="connsiteY711" fmla="*/ 2907035 h 6858000"/>
              <a:gd name="connsiteX712" fmla="*/ 1313014 w 7392421"/>
              <a:gd name="connsiteY712" fmla="*/ 2894637 h 6858000"/>
              <a:gd name="connsiteX713" fmla="*/ 1274854 w 7392421"/>
              <a:gd name="connsiteY713" fmla="*/ 2894637 h 6858000"/>
              <a:gd name="connsiteX714" fmla="*/ 1270615 w 7392421"/>
              <a:gd name="connsiteY714" fmla="*/ 2869841 h 6858000"/>
              <a:gd name="connsiteX715" fmla="*/ 1270615 w 7392421"/>
              <a:gd name="connsiteY715" fmla="*/ 2857443 h 6858000"/>
              <a:gd name="connsiteX716" fmla="*/ 1334215 w 7392421"/>
              <a:gd name="connsiteY716" fmla="*/ 2820250 h 6858000"/>
              <a:gd name="connsiteX717" fmla="*/ 1482614 w 7392421"/>
              <a:gd name="connsiteY717" fmla="*/ 2832648 h 6858000"/>
              <a:gd name="connsiteX718" fmla="*/ 1503814 w 7392421"/>
              <a:gd name="connsiteY718" fmla="*/ 2820250 h 6858000"/>
              <a:gd name="connsiteX719" fmla="*/ 1482614 w 7392421"/>
              <a:gd name="connsiteY719" fmla="*/ 2807852 h 6858000"/>
              <a:gd name="connsiteX720" fmla="*/ 1431734 w 7392421"/>
              <a:gd name="connsiteY720" fmla="*/ 2795454 h 6858000"/>
              <a:gd name="connsiteX721" fmla="*/ 1376614 w 7392421"/>
              <a:gd name="connsiteY721" fmla="*/ 2795454 h 6858000"/>
              <a:gd name="connsiteX722" fmla="*/ 1291814 w 7392421"/>
              <a:gd name="connsiteY722" fmla="*/ 2789256 h 6858000"/>
              <a:gd name="connsiteX723" fmla="*/ 1147655 w 7392421"/>
              <a:gd name="connsiteY723" fmla="*/ 2708671 h 6858000"/>
              <a:gd name="connsiteX724" fmla="*/ 1096775 w 7392421"/>
              <a:gd name="connsiteY724" fmla="*/ 2690075 h 6858000"/>
              <a:gd name="connsiteX725" fmla="*/ 1079815 w 7392421"/>
              <a:gd name="connsiteY725" fmla="*/ 2683875 h 6858000"/>
              <a:gd name="connsiteX726" fmla="*/ 1096775 w 7392421"/>
              <a:gd name="connsiteY726" fmla="*/ 2671478 h 6858000"/>
              <a:gd name="connsiteX727" fmla="*/ 1317255 w 7392421"/>
              <a:gd name="connsiteY727" fmla="*/ 2671478 h 6858000"/>
              <a:gd name="connsiteX728" fmla="*/ 1380855 w 7392421"/>
              <a:gd name="connsiteY728" fmla="*/ 2609488 h 6858000"/>
              <a:gd name="connsiteX729" fmla="*/ 1380855 w 7392421"/>
              <a:gd name="connsiteY729" fmla="*/ 2597092 h 6858000"/>
              <a:gd name="connsiteX730" fmla="*/ 1363895 w 7392421"/>
              <a:gd name="connsiteY730" fmla="*/ 2547501 h 6858000"/>
              <a:gd name="connsiteX731" fmla="*/ 1360801 w 7392421"/>
              <a:gd name="connsiteY731" fmla="*/ 2537551 h 6858000"/>
              <a:gd name="connsiteX732" fmla="*/ 1454829 w 7392421"/>
              <a:gd name="connsiteY732" fmla="*/ 2537551 h 6858000"/>
              <a:gd name="connsiteX733" fmla="*/ 1480276 w 7392421"/>
              <a:gd name="connsiteY733" fmla="*/ 2524967 h 6858000"/>
              <a:gd name="connsiteX734" fmla="*/ 1497242 w 7392421"/>
              <a:gd name="connsiteY734" fmla="*/ 2537551 h 6858000"/>
              <a:gd name="connsiteX735" fmla="*/ 1569343 w 7392421"/>
              <a:gd name="connsiteY735" fmla="*/ 2518676 h 6858000"/>
              <a:gd name="connsiteX736" fmla="*/ 1599032 w 7392421"/>
              <a:gd name="connsiteY736" fmla="*/ 2518676 h 6858000"/>
              <a:gd name="connsiteX737" fmla="*/ 1641445 w 7392421"/>
              <a:gd name="connsiteY737" fmla="*/ 2524967 h 6858000"/>
              <a:gd name="connsiteX738" fmla="*/ 1683857 w 7392421"/>
              <a:gd name="connsiteY738" fmla="*/ 2518676 h 6858000"/>
              <a:gd name="connsiteX739" fmla="*/ 1705064 w 7392421"/>
              <a:gd name="connsiteY739" fmla="*/ 2524967 h 6858000"/>
              <a:gd name="connsiteX740" fmla="*/ 1866231 w 7392421"/>
              <a:gd name="connsiteY740" fmla="*/ 2524967 h 6858000"/>
              <a:gd name="connsiteX741" fmla="*/ 1968022 w 7392421"/>
              <a:gd name="connsiteY741" fmla="*/ 2518676 h 6858000"/>
              <a:gd name="connsiteX742" fmla="*/ 1989228 w 7392421"/>
              <a:gd name="connsiteY742" fmla="*/ 2499800 h 6858000"/>
              <a:gd name="connsiteX743" fmla="*/ 1951056 w 7392421"/>
              <a:gd name="connsiteY743" fmla="*/ 2487216 h 6858000"/>
              <a:gd name="connsiteX744" fmla="*/ 1900161 w 7392421"/>
              <a:gd name="connsiteY744" fmla="*/ 2487216 h 6858000"/>
              <a:gd name="connsiteX745" fmla="*/ 1878955 w 7392421"/>
              <a:gd name="connsiteY745" fmla="*/ 2462048 h 6858000"/>
              <a:gd name="connsiteX746" fmla="*/ 1866231 w 7392421"/>
              <a:gd name="connsiteY746" fmla="*/ 2449464 h 6858000"/>
              <a:gd name="connsiteX747" fmla="*/ 1789889 w 7392421"/>
              <a:gd name="connsiteY747" fmla="*/ 2449464 h 6858000"/>
              <a:gd name="connsiteX748" fmla="*/ 1777165 w 7392421"/>
              <a:gd name="connsiteY748" fmla="*/ 2449464 h 6858000"/>
              <a:gd name="connsiteX749" fmla="*/ 1772923 w 7392421"/>
              <a:gd name="connsiteY749" fmla="*/ 2436881 h 6858000"/>
              <a:gd name="connsiteX750" fmla="*/ 1772923 w 7392421"/>
              <a:gd name="connsiteY750" fmla="*/ 2430589 h 6858000"/>
              <a:gd name="connsiteX751" fmla="*/ 1777165 w 7392421"/>
              <a:gd name="connsiteY751" fmla="*/ 2430589 h 6858000"/>
              <a:gd name="connsiteX752" fmla="*/ 1866231 w 7392421"/>
              <a:gd name="connsiteY752" fmla="*/ 2418005 h 6858000"/>
              <a:gd name="connsiteX753" fmla="*/ 1925609 w 7392421"/>
              <a:gd name="connsiteY753" fmla="*/ 2405421 h 6858000"/>
              <a:gd name="connsiteX754" fmla="*/ 1934092 w 7392421"/>
              <a:gd name="connsiteY754" fmla="*/ 2399130 h 6858000"/>
              <a:gd name="connsiteX755" fmla="*/ 2006192 w 7392421"/>
              <a:gd name="connsiteY755" fmla="*/ 2411714 h 6858000"/>
              <a:gd name="connsiteX756" fmla="*/ 2040123 w 7392421"/>
              <a:gd name="connsiteY756" fmla="*/ 2418005 h 6858000"/>
              <a:gd name="connsiteX757" fmla="*/ 2052317 w 7392421"/>
              <a:gd name="connsiteY757" fmla="*/ 2418006 h 6858000"/>
              <a:gd name="connsiteX758" fmla="*/ 2057171 w 7392421"/>
              <a:gd name="connsiteY758" fmla="*/ 2407840 h 6858000"/>
              <a:gd name="connsiteX759" fmla="*/ 2053024 w 7392421"/>
              <a:gd name="connsiteY759" fmla="*/ 2406042 h 6858000"/>
              <a:gd name="connsiteX760" fmla="*/ 2059917 w 7392421"/>
              <a:gd name="connsiteY760" fmla="*/ 2388460 h 6858000"/>
              <a:gd name="connsiteX761" fmla="*/ 2062986 w 7392421"/>
              <a:gd name="connsiteY761" fmla="*/ 2382191 h 6858000"/>
              <a:gd name="connsiteX762" fmla="*/ 2058209 w 7392421"/>
              <a:gd name="connsiteY762" fmla="*/ 2383517 h 6858000"/>
              <a:gd name="connsiteX763" fmla="*/ 2049994 w 7392421"/>
              <a:gd name="connsiteY763" fmla="*/ 2379305 h 6858000"/>
              <a:gd name="connsiteX764" fmla="*/ 2016074 w 7392421"/>
              <a:gd name="connsiteY764" fmla="*/ 2375509 h 6858000"/>
              <a:gd name="connsiteX765" fmla="*/ 1977915 w 7392421"/>
              <a:gd name="connsiteY765" fmla="*/ 2375509 h 6858000"/>
              <a:gd name="connsiteX766" fmla="*/ 1973674 w 7392421"/>
              <a:gd name="connsiteY766" fmla="*/ 2352730 h 6858000"/>
              <a:gd name="connsiteX767" fmla="*/ 1922794 w 7392421"/>
              <a:gd name="connsiteY767" fmla="*/ 2341341 h 6858000"/>
              <a:gd name="connsiteX768" fmla="*/ 1910074 w 7392421"/>
              <a:gd name="connsiteY768" fmla="*/ 2345137 h 6858000"/>
              <a:gd name="connsiteX769" fmla="*/ 1901595 w 7392421"/>
              <a:gd name="connsiteY769" fmla="*/ 2333748 h 6858000"/>
              <a:gd name="connsiteX770" fmla="*/ 1910074 w 7392421"/>
              <a:gd name="connsiteY770" fmla="*/ 2322358 h 6858000"/>
              <a:gd name="connsiteX771" fmla="*/ 1943995 w 7392421"/>
              <a:gd name="connsiteY771" fmla="*/ 2326155 h 6858000"/>
              <a:gd name="connsiteX772" fmla="*/ 1982155 w 7392421"/>
              <a:gd name="connsiteY772" fmla="*/ 2318562 h 6858000"/>
              <a:gd name="connsiteX773" fmla="*/ 1994875 w 7392421"/>
              <a:gd name="connsiteY773" fmla="*/ 2295783 h 6858000"/>
              <a:gd name="connsiteX774" fmla="*/ 1996434 w 7392421"/>
              <a:gd name="connsiteY774" fmla="*/ 2293896 h 6858000"/>
              <a:gd name="connsiteX775" fmla="*/ 1993469 w 7392421"/>
              <a:gd name="connsiteY775" fmla="*/ 2285876 h 6858000"/>
              <a:gd name="connsiteX776" fmla="*/ 1968022 w 7392421"/>
              <a:gd name="connsiteY776" fmla="*/ 2273294 h 6858000"/>
              <a:gd name="connsiteX777" fmla="*/ 1963780 w 7392421"/>
              <a:gd name="connsiteY777" fmla="*/ 2254417 h 6858000"/>
              <a:gd name="connsiteX778" fmla="*/ 1972263 w 7392421"/>
              <a:gd name="connsiteY778" fmla="*/ 2248126 h 6858000"/>
              <a:gd name="connsiteX779" fmla="*/ 2031640 w 7392421"/>
              <a:gd name="connsiteY779" fmla="*/ 2254417 h 6858000"/>
              <a:gd name="connsiteX780" fmla="*/ 2052317 w 7392421"/>
              <a:gd name="connsiteY780" fmla="*/ 2263855 h 6858000"/>
              <a:gd name="connsiteX781" fmla="*/ 2066156 w 7392421"/>
              <a:gd name="connsiteY781" fmla="*/ 2256389 h 6858000"/>
              <a:gd name="connsiteX782" fmla="*/ 2062714 w 7392421"/>
              <a:gd name="connsiteY782" fmla="*/ 2250226 h 6858000"/>
              <a:gd name="connsiteX783" fmla="*/ 2071194 w 7392421"/>
              <a:gd name="connsiteY783" fmla="*/ 2246429 h 6858000"/>
              <a:gd name="connsiteX784" fmla="*/ 2077788 w 7392421"/>
              <a:gd name="connsiteY784" fmla="*/ 2246134 h 6858000"/>
              <a:gd name="connsiteX785" fmla="*/ 2085717 w 7392421"/>
              <a:gd name="connsiteY785" fmla="*/ 2237901 h 6858000"/>
              <a:gd name="connsiteX786" fmla="*/ 2107983 w 7392421"/>
              <a:gd name="connsiteY786" fmla="*/ 2235542 h 6858000"/>
              <a:gd name="connsiteX787" fmla="*/ 2119210 w 7392421"/>
              <a:gd name="connsiteY787" fmla="*/ 2233019 h 6858000"/>
              <a:gd name="connsiteX788" fmla="*/ 2122073 w 7392421"/>
              <a:gd name="connsiteY788" fmla="*/ 2231243 h 6858000"/>
              <a:gd name="connsiteX789" fmla="*/ 2125704 w 7392421"/>
              <a:gd name="connsiteY789" fmla="*/ 2231243 h 6858000"/>
              <a:gd name="connsiteX790" fmla="*/ 2130411 w 7392421"/>
              <a:gd name="connsiteY790" fmla="*/ 2223618 h 6858000"/>
              <a:gd name="connsiteX791" fmla="*/ 2113594 w 7392421"/>
              <a:gd name="connsiteY791" fmla="*/ 2219854 h 6858000"/>
              <a:gd name="connsiteX792" fmla="*/ 2109354 w 7392421"/>
              <a:gd name="connsiteY792" fmla="*/ 2208464 h 6858000"/>
              <a:gd name="connsiteX793" fmla="*/ 2096634 w 7392421"/>
              <a:gd name="connsiteY793" fmla="*/ 2185686 h 6858000"/>
              <a:gd name="connsiteX794" fmla="*/ 2079674 w 7392421"/>
              <a:gd name="connsiteY794" fmla="*/ 2185686 h 6858000"/>
              <a:gd name="connsiteX795" fmla="*/ 2079674 w 7392421"/>
              <a:gd name="connsiteY795" fmla="*/ 2178093 h 6858000"/>
              <a:gd name="connsiteX796" fmla="*/ 2079674 w 7392421"/>
              <a:gd name="connsiteY796" fmla="*/ 2174296 h 6858000"/>
              <a:gd name="connsiteX797" fmla="*/ 2160234 w 7392421"/>
              <a:gd name="connsiteY797" fmla="*/ 2159110 h 6858000"/>
              <a:gd name="connsiteX798" fmla="*/ 2184445 w 7392421"/>
              <a:gd name="connsiteY798" fmla="*/ 2154142 h 6858000"/>
              <a:gd name="connsiteX799" fmla="*/ 2184325 w 7392421"/>
              <a:gd name="connsiteY799" fmla="*/ 2153747 h 6858000"/>
              <a:gd name="connsiteX800" fmla="*/ 2163119 w 7392421"/>
              <a:gd name="connsiteY800" fmla="*/ 2128581 h 6858000"/>
              <a:gd name="connsiteX801" fmla="*/ 2112224 w 7392421"/>
              <a:gd name="connsiteY801" fmla="*/ 2128581 h 6858000"/>
              <a:gd name="connsiteX802" fmla="*/ 2057088 w 7392421"/>
              <a:gd name="connsiteY802" fmla="*/ 2128581 h 6858000"/>
              <a:gd name="connsiteX803" fmla="*/ 2010434 w 7392421"/>
              <a:gd name="connsiteY803" fmla="*/ 2115997 h 6858000"/>
              <a:gd name="connsiteX804" fmla="*/ 1997181 w 7392421"/>
              <a:gd name="connsiteY804" fmla="*/ 2102626 h 6858000"/>
              <a:gd name="connsiteX805" fmla="*/ 1994109 w 7392421"/>
              <a:gd name="connsiteY805" fmla="*/ 2072040 h 6858000"/>
              <a:gd name="connsiteX806" fmla="*/ 2204664 w 7392421"/>
              <a:gd name="connsiteY806" fmla="*/ 2072040 h 6858000"/>
              <a:gd name="connsiteX807" fmla="*/ 2200514 w 7392421"/>
              <a:gd name="connsiteY807" fmla="*/ 2070368 h 6858000"/>
              <a:gd name="connsiteX808" fmla="*/ 2168713 w 7392421"/>
              <a:gd name="connsiteY808" fmla="*/ 2060402 h 6858000"/>
              <a:gd name="connsiteX809" fmla="*/ 2020314 w 7392421"/>
              <a:gd name="connsiteY809" fmla="*/ 2067995 h 6858000"/>
              <a:gd name="connsiteX810" fmla="*/ 1999114 w 7392421"/>
              <a:gd name="connsiteY810" fmla="*/ 2060402 h 6858000"/>
              <a:gd name="connsiteX811" fmla="*/ 2020314 w 7392421"/>
              <a:gd name="connsiteY811" fmla="*/ 2052809 h 6858000"/>
              <a:gd name="connsiteX812" fmla="*/ 2071194 w 7392421"/>
              <a:gd name="connsiteY812" fmla="*/ 2045216 h 6858000"/>
              <a:gd name="connsiteX813" fmla="*/ 2126314 w 7392421"/>
              <a:gd name="connsiteY813" fmla="*/ 2045216 h 6858000"/>
              <a:gd name="connsiteX814" fmla="*/ 2211114 w 7392421"/>
              <a:gd name="connsiteY814" fmla="*/ 2041420 h 6858000"/>
              <a:gd name="connsiteX815" fmla="*/ 2355273 w 7392421"/>
              <a:gd name="connsiteY815" fmla="*/ 1992066 h 6858000"/>
              <a:gd name="connsiteX816" fmla="*/ 2406153 w 7392421"/>
              <a:gd name="connsiteY816" fmla="*/ 1980677 h 6858000"/>
              <a:gd name="connsiteX817" fmla="*/ 2423113 w 7392421"/>
              <a:gd name="connsiteY817" fmla="*/ 1976880 h 6858000"/>
              <a:gd name="connsiteX818" fmla="*/ 2406153 w 7392421"/>
              <a:gd name="connsiteY818" fmla="*/ 1969287 h 6858000"/>
              <a:gd name="connsiteX819" fmla="*/ 2185673 w 7392421"/>
              <a:gd name="connsiteY819" fmla="*/ 1969287 h 6858000"/>
              <a:gd name="connsiteX820" fmla="*/ 2122073 w 7392421"/>
              <a:gd name="connsiteY820" fmla="*/ 1931322 h 6858000"/>
              <a:gd name="connsiteX821" fmla="*/ 2122073 w 7392421"/>
              <a:gd name="connsiteY821" fmla="*/ 1923730 h 6858000"/>
              <a:gd name="connsiteX822" fmla="*/ 2139033 w 7392421"/>
              <a:gd name="connsiteY822" fmla="*/ 1893358 h 6858000"/>
              <a:gd name="connsiteX823" fmla="*/ 2142127 w 7392421"/>
              <a:gd name="connsiteY823" fmla="*/ 1887264 h 6858000"/>
              <a:gd name="connsiteX824" fmla="*/ 2048099 w 7392421"/>
              <a:gd name="connsiteY824" fmla="*/ 1887264 h 6858000"/>
              <a:gd name="connsiteX825" fmla="*/ 2022652 w 7392421"/>
              <a:gd name="connsiteY825" fmla="*/ 1879557 h 6858000"/>
              <a:gd name="connsiteX826" fmla="*/ 2005686 w 7392421"/>
              <a:gd name="connsiteY826" fmla="*/ 1887264 h 6858000"/>
              <a:gd name="connsiteX827" fmla="*/ 1933585 w 7392421"/>
              <a:gd name="connsiteY827" fmla="*/ 1875704 h 6858000"/>
              <a:gd name="connsiteX828" fmla="*/ 1903896 w 7392421"/>
              <a:gd name="connsiteY828" fmla="*/ 1875704 h 6858000"/>
              <a:gd name="connsiteX829" fmla="*/ 1861483 w 7392421"/>
              <a:gd name="connsiteY829" fmla="*/ 1879557 h 6858000"/>
              <a:gd name="connsiteX830" fmla="*/ 1819071 w 7392421"/>
              <a:gd name="connsiteY830" fmla="*/ 1875704 h 6858000"/>
              <a:gd name="connsiteX831" fmla="*/ 1797864 w 7392421"/>
              <a:gd name="connsiteY831" fmla="*/ 1879557 h 6858000"/>
              <a:gd name="connsiteX832" fmla="*/ 1636697 w 7392421"/>
              <a:gd name="connsiteY832" fmla="*/ 1879557 h 6858000"/>
              <a:gd name="connsiteX833" fmla="*/ 1534906 w 7392421"/>
              <a:gd name="connsiteY833" fmla="*/ 1875704 h 6858000"/>
              <a:gd name="connsiteX834" fmla="*/ 1513700 w 7392421"/>
              <a:gd name="connsiteY834" fmla="*/ 1864144 h 6858000"/>
              <a:gd name="connsiteX835" fmla="*/ 1551872 w 7392421"/>
              <a:gd name="connsiteY835" fmla="*/ 1856437 h 6858000"/>
              <a:gd name="connsiteX836" fmla="*/ 1602767 w 7392421"/>
              <a:gd name="connsiteY836" fmla="*/ 1856437 h 6858000"/>
              <a:gd name="connsiteX837" fmla="*/ 1623973 w 7392421"/>
              <a:gd name="connsiteY837" fmla="*/ 1841023 h 6858000"/>
              <a:gd name="connsiteX838" fmla="*/ 1636697 w 7392421"/>
              <a:gd name="connsiteY838" fmla="*/ 1833316 h 6858000"/>
              <a:gd name="connsiteX839" fmla="*/ 1713039 w 7392421"/>
              <a:gd name="connsiteY839" fmla="*/ 1833316 h 6858000"/>
              <a:gd name="connsiteX840" fmla="*/ 1725763 w 7392421"/>
              <a:gd name="connsiteY840" fmla="*/ 1833316 h 6858000"/>
              <a:gd name="connsiteX841" fmla="*/ 1730005 w 7392421"/>
              <a:gd name="connsiteY841" fmla="*/ 1825609 h 6858000"/>
              <a:gd name="connsiteX842" fmla="*/ 1730005 w 7392421"/>
              <a:gd name="connsiteY842" fmla="*/ 1821756 h 6858000"/>
              <a:gd name="connsiteX843" fmla="*/ 1725763 w 7392421"/>
              <a:gd name="connsiteY843" fmla="*/ 1821756 h 6858000"/>
              <a:gd name="connsiteX844" fmla="*/ 1636697 w 7392421"/>
              <a:gd name="connsiteY844" fmla="*/ 1814049 h 6858000"/>
              <a:gd name="connsiteX845" fmla="*/ 1577319 w 7392421"/>
              <a:gd name="connsiteY845" fmla="*/ 1806342 h 6858000"/>
              <a:gd name="connsiteX846" fmla="*/ 1568836 w 7392421"/>
              <a:gd name="connsiteY846" fmla="*/ 1802489 h 6858000"/>
              <a:gd name="connsiteX847" fmla="*/ 1496736 w 7392421"/>
              <a:gd name="connsiteY847" fmla="*/ 1810196 h 6858000"/>
              <a:gd name="connsiteX848" fmla="*/ 1462805 w 7392421"/>
              <a:gd name="connsiteY848" fmla="*/ 1814049 h 6858000"/>
              <a:gd name="connsiteX849" fmla="*/ 1441598 w 7392421"/>
              <a:gd name="connsiteY849" fmla="*/ 1802489 h 6858000"/>
              <a:gd name="connsiteX850" fmla="*/ 1450081 w 7392421"/>
              <a:gd name="connsiteY850" fmla="*/ 1779368 h 6858000"/>
              <a:gd name="connsiteX851" fmla="*/ 1488253 w 7392421"/>
              <a:gd name="connsiteY851" fmla="*/ 1767808 h 6858000"/>
              <a:gd name="connsiteX852" fmla="*/ 1526423 w 7392421"/>
              <a:gd name="connsiteY852" fmla="*/ 1767808 h 6858000"/>
              <a:gd name="connsiteX853" fmla="*/ 1543389 w 7392421"/>
              <a:gd name="connsiteY853" fmla="*/ 1763955 h 6858000"/>
              <a:gd name="connsiteX854" fmla="*/ 1500977 w 7392421"/>
              <a:gd name="connsiteY854" fmla="*/ 1760101 h 6858000"/>
              <a:gd name="connsiteX855" fmla="*/ 1509459 w 7392421"/>
              <a:gd name="connsiteY855" fmla="*/ 1733127 h 6858000"/>
              <a:gd name="connsiteX856" fmla="*/ 1534906 w 7392421"/>
              <a:gd name="connsiteY856" fmla="*/ 1725421 h 6858000"/>
              <a:gd name="connsiteX857" fmla="*/ 1539148 w 7392421"/>
              <a:gd name="connsiteY857" fmla="*/ 1713860 h 6858000"/>
              <a:gd name="connsiteX858" fmla="*/ 1530665 w 7392421"/>
              <a:gd name="connsiteY858" fmla="*/ 1710007 h 6858000"/>
              <a:gd name="connsiteX859" fmla="*/ 1471288 w 7392421"/>
              <a:gd name="connsiteY859" fmla="*/ 1713860 h 6858000"/>
              <a:gd name="connsiteX860" fmla="*/ 1433117 w 7392421"/>
              <a:gd name="connsiteY860" fmla="*/ 1713860 h 6858000"/>
              <a:gd name="connsiteX861" fmla="*/ 1394945 w 7392421"/>
              <a:gd name="connsiteY861" fmla="*/ 1702300 h 6858000"/>
              <a:gd name="connsiteX862" fmla="*/ 1369498 w 7392421"/>
              <a:gd name="connsiteY862" fmla="*/ 1683033 h 6858000"/>
              <a:gd name="connsiteX863" fmla="*/ 1348290 w 7392421"/>
              <a:gd name="connsiteY863" fmla="*/ 1671472 h 6858000"/>
              <a:gd name="connsiteX864" fmla="*/ 1327084 w 7392421"/>
              <a:gd name="connsiteY864" fmla="*/ 1671472 h 6858000"/>
              <a:gd name="connsiteX865" fmla="*/ 1318603 w 7392421"/>
              <a:gd name="connsiteY865" fmla="*/ 1652205 h 6858000"/>
              <a:gd name="connsiteX866" fmla="*/ 1323701 w 7392421"/>
              <a:gd name="connsiteY866" fmla="*/ 1643934 h 6858000"/>
              <a:gd name="connsiteX867" fmla="*/ 1379040 w 7392421"/>
              <a:gd name="connsiteY867" fmla="*/ 1643934 h 6858000"/>
              <a:gd name="connsiteX868" fmla="*/ 1399446 w 7392421"/>
              <a:gd name="connsiteY868" fmla="*/ 1636359 h 6858000"/>
              <a:gd name="connsiteX869" fmla="*/ 1406694 w 7392421"/>
              <a:gd name="connsiteY869" fmla="*/ 1636000 h 6858000"/>
              <a:gd name="connsiteX870" fmla="*/ 1411379 w 7392421"/>
              <a:gd name="connsiteY870" fmla="*/ 1639211 h 6858000"/>
              <a:gd name="connsiteX871" fmla="*/ 1421453 w 7392421"/>
              <a:gd name="connsiteY871" fmla="*/ 1643934 h 6858000"/>
              <a:gd name="connsiteX872" fmla="*/ 1493553 w 7392421"/>
              <a:gd name="connsiteY872" fmla="*/ 1629764 h 6858000"/>
              <a:gd name="connsiteX873" fmla="*/ 1523242 w 7392421"/>
              <a:gd name="connsiteY873" fmla="*/ 1629764 h 6858000"/>
              <a:gd name="connsiteX874" fmla="*/ 1565655 w 7392421"/>
              <a:gd name="connsiteY874" fmla="*/ 1634487 h 6858000"/>
              <a:gd name="connsiteX875" fmla="*/ 1608067 w 7392421"/>
              <a:gd name="connsiteY875" fmla="*/ 1629764 h 6858000"/>
              <a:gd name="connsiteX876" fmla="*/ 1629274 w 7392421"/>
              <a:gd name="connsiteY876" fmla="*/ 1634487 h 6858000"/>
              <a:gd name="connsiteX877" fmla="*/ 1790442 w 7392421"/>
              <a:gd name="connsiteY877" fmla="*/ 1634487 h 6858000"/>
              <a:gd name="connsiteX878" fmla="*/ 1892232 w 7392421"/>
              <a:gd name="connsiteY878" fmla="*/ 1629764 h 6858000"/>
              <a:gd name="connsiteX879" fmla="*/ 1913438 w 7392421"/>
              <a:gd name="connsiteY879" fmla="*/ 1615594 h 6858000"/>
              <a:gd name="connsiteX880" fmla="*/ 1875267 w 7392421"/>
              <a:gd name="connsiteY880" fmla="*/ 1606147 h 6858000"/>
              <a:gd name="connsiteX881" fmla="*/ 1824372 w 7392421"/>
              <a:gd name="connsiteY881" fmla="*/ 1606147 h 6858000"/>
              <a:gd name="connsiteX882" fmla="*/ 1803166 w 7392421"/>
              <a:gd name="connsiteY882" fmla="*/ 1587254 h 6858000"/>
              <a:gd name="connsiteX883" fmla="*/ 1790442 w 7392421"/>
              <a:gd name="connsiteY883" fmla="*/ 1577807 h 6858000"/>
              <a:gd name="connsiteX884" fmla="*/ 1714100 w 7392421"/>
              <a:gd name="connsiteY884" fmla="*/ 1577807 h 6858000"/>
              <a:gd name="connsiteX885" fmla="*/ 1701375 w 7392421"/>
              <a:gd name="connsiteY885" fmla="*/ 1577807 h 6858000"/>
              <a:gd name="connsiteX886" fmla="*/ 1697134 w 7392421"/>
              <a:gd name="connsiteY886" fmla="*/ 1568360 h 6858000"/>
              <a:gd name="connsiteX887" fmla="*/ 1697134 w 7392421"/>
              <a:gd name="connsiteY887" fmla="*/ 1563637 h 6858000"/>
              <a:gd name="connsiteX888" fmla="*/ 1701375 w 7392421"/>
              <a:gd name="connsiteY888" fmla="*/ 1563637 h 6858000"/>
              <a:gd name="connsiteX889" fmla="*/ 1790442 w 7392421"/>
              <a:gd name="connsiteY889" fmla="*/ 1554191 h 6858000"/>
              <a:gd name="connsiteX890" fmla="*/ 1849819 w 7392421"/>
              <a:gd name="connsiteY890" fmla="*/ 1544744 h 6858000"/>
              <a:gd name="connsiteX891" fmla="*/ 1858302 w 7392421"/>
              <a:gd name="connsiteY891" fmla="*/ 1540021 h 6858000"/>
              <a:gd name="connsiteX892" fmla="*/ 1930403 w 7392421"/>
              <a:gd name="connsiteY892" fmla="*/ 1549467 h 6858000"/>
              <a:gd name="connsiteX893" fmla="*/ 1964333 w 7392421"/>
              <a:gd name="connsiteY893" fmla="*/ 1554191 h 6858000"/>
              <a:gd name="connsiteX894" fmla="*/ 1985540 w 7392421"/>
              <a:gd name="connsiteY894" fmla="*/ 1540021 h 6858000"/>
              <a:gd name="connsiteX895" fmla="*/ 1977057 w 7392421"/>
              <a:gd name="connsiteY895" fmla="*/ 1511680 h 6858000"/>
              <a:gd name="connsiteX896" fmla="*/ 1938886 w 7392421"/>
              <a:gd name="connsiteY896" fmla="*/ 1497511 h 6858000"/>
              <a:gd name="connsiteX897" fmla="*/ 1900715 w 7392421"/>
              <a:gd name="connsiteY897" fmla="*/ 1497511 h 6858000"/>
              <a:gd name="connsiteX898" fmla="*/ 1883750 w 7392421"/>
              <a:gd name="connsiteY898" fmla="*/ 1492788 h 6858000"/>
              <a:gd name="connsiteX899" fmla="*/ 1926162 w 7392421"/>
              <a:gd name="connsiteY899" fmla="*/ 1488064 h 6858000"/>
              <a:gd name="connsiteX900" fmla="*/ 1917680 w 7392421"/>
              <a:gd name="connsiteY900" fmla="*/ 1455000 h 6858000"/>
              <a:gd name="connsiteX901" fmla="*/ 1892232 w 7392421"/>
              <a:gd name="connsiteY901" fmla="*/ 1445555 h 6858000"/>
              <a:gd name="connsiteX902" fmla="*/ 1887991 w 7392421"/>
              <a:gd name="connsiteY902" fmla="*/ 1431384 h 6858000"/>
              <a:gd name="connsiteX903" fmla="*/ 1896474 w 7392421"/>
              <a:gd name="connsiteY903" fmla="*/ 1426661 h 6858000"/>
              <a:gd name="connsiteX904" fmla="*/ 1955850 w 7392421"/>
              <a:gd name="connsiteY904" fmla="*/ 1431384 h 6858000"/>
              <a:gd name="connsiteX905" fmla="*/ 1994022 w 7392421"/>
              <a:gd name="connsiteY905" fmla="*/ 1431384 h 6858000"/>
              <a:gd name="connsiteX906" fmla="*/ 2032194 w 7392421"/>
              <a:gd name="connsiteY906" fmla="*/ 1417214 h 6858000"/>
              <a:gd name="connsiteX907" fmla="*/ 2057641 w 7392421"/>
              <a:gd name="connsiteY907" fmla="*/ 1393598 h 6858000"/>
              <a:gd name="connsiteX908" fmla="*/ 2078848 w 7392421"/>
              <a:gd name="connsiteY908" fmla="*/ 1379427 h 6858000"/>
              <a:gd name="connsiteX909" fmla="*/ 2100054 w 7392421"/>
              <a:gd name="connsiteY909" fmla="*/ 1379427 h 6858000"/>
              <a:gd name="connsiteX910" fmla="*/ 2108536 w 7392421"/>
              <a:gd name="connsiteY910" fmla="*/ 1355810 h 6858000"/>
              <a:gd name="connsiteX911" fmla="*/ 2087330 w 7392421"/>
              <a:gd name="connsiteY911" fmla="*/ 1336918 h 6858000"/>
              <a:gd name="connsiteX912" fmla="*/ 2036435 w 7392421"/>
              <a:gd name="connsiteY912" fmla="*/ 1336918 h 6858000"/>
              <a:gd name="connsiteX913" fmla="*/ 1981299 w 7392421"/>
              <a:gd name="connsiteY913" fmla="*/ 1336918 h 6858000"/>
              <a:gd name="connsiteX914" fmla="*/ 1934644 w 7392421"/>
              <a:gd name="connsiteY914" fmla="*/ 1327471 h 6858000"/>
              <a:gd name="connsiteX915" fmla="*/ 1917680 w 7392421"/>
              <a:gd name="connsiteY915" fmla="*/ 1289684 h 6858000"/>
              <a:gd name="connsiteX916" fmla="*/ 1896474 w 7392421"/>
              <a:gd name="connsiteY916" fmla="*/ 1266067 h 6858000"/>
              <a:gd name="connsiteX917" fmla="*/ 1849819 w 7392421"/>
              <a:gd name="connsiteY917" fmla="*/ 1270791 h 6858000"/>
              <a:gd name="connsiteX918" fmla="*/ 1828613 w 7392421"/>
              <a:gd name="connsiteY918" fmla="*/ 1261344 h 6858000"/>
              <a:gd name="connsiteX919" fmla="*/ 1811648 w 7392421"/>
              <a:gd name="connsiteY919" fmla="*/ 1251897 h 6858000"/>
              <a:gd name="connsiteX920" fmla="*/ 1760753 w 7392421"/>
              <a:gd name="connsiteY920" fmla="*/ 1251897 h 6858000"/>
              <a:gd name="connsiteX921" fmla="*/ 1721818 w 7392421"/>
              <a:gd name="connsiteY921" fmla="*/ 1244670 h 6858000"/>
              <a:gd name="connsiteX922" fmla="*/ 1734809 w 7392421"/>
              <a:gd name="connsiteY922" fmla="*/ 1242703 h 6858000"/>
              <a:gd name="connsiteX923" fmla="*/ 1760256 w 7392421"/>
              <a:gd name="connsiteY923" fmla="*/ 1238850 h 6858000"/>
              <a:gd name="connsiteX924" fmla="*/ 1781462 w 7392421"/>
              <a:gd name="connsiteY924" fmla="*/ 1234997 h 6858000"/>
              <a:gd name="connsiteX925" fmla="*/ 1811151 w 7392421"/>
              <a:gd name="connsiteY925" fmla="*/ 1234997 h 6858000"/>
              <a:gd name="connsiteX926" fmla="*/ 1840840 w 7392421"/>
              <a:gd name="connsiteY926" fmla="*/ 1227289 h 6858000"/>
              <a:gd name="connsiteX927" fmla="*/ 1857805 w 7392421"/>
              <a:gd name="connsiteY927" fmla="*/ 1234997 h 6858000"/>
              <a:gd name="connsiteX928" fmla="*/ 1866287 w 7392421"/>
              <a:gd name="connsiteY928" fmla="*/ 1223437 h 6858000"/>
              <a:gd name="connsiteX929" fmla="*/ 1874770 w 7392421"/>
              <a:gd name="connsiteY929" fmla="*/ 1223437 h 6858000"/>
              <a:gd name="connsiteX930" fmla="*/ 1942630 w 7392421"/>
              <a:gd name="connsiteY930" fmla="*/ 1215730 h 6858000"/>
              <a:gd name="connsiteX931" fmla="*/ 1993525 w 7392421"/>
              <a:gd name="connsiteY931" fmla="*/ 1208023 h 6858000"/>
              <a:gd name="connsiteX932" fmla="*/ 2044420 w 7392421"/>
              <a:gd name="connsiteY932" fmla="*/ 1208023 h 6858000"/>
              <a:gd name="connsiteX933" fmla="*/ 2061386 w 7392421"/>
              <a:gd name="connsiteY933" fmla="*/ 1200316 h 6858000"/>
              <a:gd name="connsiteX934" fmla="*/ 2082592 w 7392421"/>
              <a:gd name="connsiteY934" fmla="*/ 1192609 h 6858000"/>
              <a:gd name="connsiteX935" fmla="*/ 2129246 w 7392421"/>
              <a:gd name="connsiteY935" fmla="*/ 1196463 h 6858000"/>
              <a:gd name="connsiteX936" fmla="*/ 2150452 w 7392421"/>
              <a:gd name="connsiteY936" fmla="*/ 1177196 h 6858000"/>
              <a:gd name="connsiteX937" fmla="*/ 2167417 w 7392421"/>
              <a:gd name="connsiteY937" fmla="*/ 1146368 h 6858000"/>
              <a:gd name="connsiteX938" fmla="*/ 2214071 w 7392421"/>
              <a:gd name="connsiteY938" fmla="*/ 1138661 h 6858000"/>
              <a:gd name="connsiteX939" fmla="*/ 2269207 w 7392421"/>
              <a:gd name="connsiteY939" fmla="*/ 1138661 h 6858000"/>
              <a:gd name="connsiteX940" fmla="*/ 2320102 w 7392421"/>
              <a:gd name="connsiteY940" fmla="*/ 1138661 h 6858000"/>
              <a:gd name="connsiteX941" fmla="*/ 2341308 w 7392421"/>
              <a:gd name="connsiteY941" fmla="*/ 1123248 h 6858000"/>
              <a:gd name="connsiteX942" fmla="*/ 2332827 w 7392421"/>
              <a:gd name="connsiteY942" fmla="*/ 1103981 h 6858000"/>
              <a:gd name="connsiteX943" fmla="*/ 2311621 w 7392421"/>
              <a:gd name="connsiteY943" fmla="*/ 1103981 h 6858000"/>
              <a:gd name="connsiteX944" fmla="*/ 2290413 w 7392421"/>
              <a:gd name="connsiteY944" fmla="*/ 1092420 h 6858000"/>
              <a:gd name="connsiteX945" fmla="*/ 2264966 w 7392421"/>
              <a:gd name="connsiteY945" fmla="*/ 1073153 h 6858000"/>
              <a:gd name="connsiteX946" fmla="*/ 2226794 w 7392421"/>
              <a:gd name="connsiteY946" fmla="*/ 1061593 h 6858000"/>
              <a:gd name="connsiteX947" fmla="*/ 2188623 w 7392421"/>
              <a:gd name="connsiteY947" fmla="*/ 1061593 h 6858000"/>
              <a:gd name="connsiteX948" fmla="*/ 2129246 w 7392421"/>
              <a:gd name="connsiteY948" fmla="*/ 1065445 h 6858000"/>
              <a:gd name="connsiteX949" fmla="*/ 2120763 w 7392421"/>
              <a:gd name="connsiteY949" fmla="*/ 1061593 h 6858000"/>
              <a:gd name="connsiteX950" fmla="*/ 2125005 w 7392421"/>
              <a:gd name="connsiteY950" fmla="*/ 1050032 h 6858000"/>
              <a:gd name="connsiteX951" fmla="*/ 2150452 w 7392421"/>
              <a:gd name="connsiteY951" fmla="*/ 1042326 h 6858000"/>
              <a:gd name="connsiteX952" fmla="*/ 2158934 w 7392421"/>
              <a:gd name="connsiteY952" fmla="*/ 1015352 h 6858000"/>
              <a:gd name="connsiteX953" fmla="*/ 2116522 w 7392421"/>
              <a:gd name="connsiteY953" fmla="*/ 1011498 h 6858000"/>
              <a:gd name="connsiteX954" fmla="*/ 2133488 w 7392421"/>
              <a:gd name="connsiteY954" fmla="*/ 1007645 h 6858000"/>
              <a:gd name="connsiteX955" fmla="*/ 2171658 w 7392421"/>
              <a:gd name="connsiteY955" fmla="*/ 1007645 h 6858000"/>
              <a:gd name="connsiteX956" fmla="*/ 2209830 w 7392421"/>
              <a:gd name="connsiteY956" fmla="*/ 996085 h 6858000"/>
              <a:gd name="connsiteX957" fmla="*/ 2218313 w 7392421"/>
              <a:gd name="connsiteY957" fmla="*/ 972964 h 6858000"/>
              <a:gd name="connsiteX958" fmla="*/ 2197106 w 7392421"/>
              <a:gd name="connsiteY958" fmla="*/ 961404 h 6858000"/>
              <a:gd name="connsiteX959" fmla="*/ 2163175 w 7392421"/>
              <a:gd name="connsiteY959" fmla="*/ 965257 h 6858000"/>
              <a:gd name="connsiteX960" fmla="*/ 2091075 w 7392421"/>
              <a:gd name="connsiteY960" fmla="*/ 972964 h 6858000"/>
              <a:gd name="connsiteX961" fmla="*/ 2082592 w 7392421"/>
              <a:gd name="connsiteY961" fmla="*/ 969111 h 6858000"/>
              <a:gd name="connsiteX962" fmla="*/ 2023214 w 7392421"/>
              <a:gd name="connsiteY962" fmla="*/ 961404 h 6858000"/>
              <a:gd name="connsiteX963" fmla="*/ 1934148 w 7392421"/>
              <a:gd name="connsiteY963" fmla="*/ 953697 h 6858000"/>
              <a:gd name="connsiteX964" fmla="*/ 1929906 w 7392421"/>
              <a:gd name="connsiteY964" fmla="*/ 953697 h 6858000"/>
              <a:gd name="connsiteX965" fmla="*/ 1929906 w 7392421"/>
              <a:gd name="connsiteY965" fmla="*/ 949844 h 6858000"/>
              <a:gd name="connsiteX966" fmla="*/ 1934148 w 7392421"/>
              <a:gd name="connsiteY966" fmla="*/ 942137 h 6858000"/>
              <a:gd name="connsiteX967" fmla="*/ 1946872 w 7392421"/>
              <a:gd name="connsiteY967" fmla="*/ 942137 h 6858000"/>
              <a:gd name="connsiteX968" fmla="*/ 2023214 w 7392421"/>
              <a:gd name="connsiteY968" fmla="*/ 942137 h 6858000"/>
              <a:gd name="connsiteX969" fmla="*/ 2035938 w 7392421"/>
              <a:gd name="connsiteY969" fmla="*/ 934430 h 6858000"/>
              <a:gd name="connsiteX970" fmla="*/ 2057144 w 7392421"/>
              <a:gd name="connsiteY970" fmla="*/ 919016 h 6858000"/>
              <a:gd name="connsiteX971" fmla="*/ 2108039 w 7392421"/>
              <a:gd name="connsiteY971" fmla="*/ 919016 h 6858000"/>
              <a:gd name="connsiteX972" fmla="*/ 2146211 w 7392421"/>
              <a:gd name="connsiteY972" fmla="*/ 911309 h 6858000"/>
              <a:gd name="connsiteX973" fmla="*/ 2125005 w 7392421"/>
              <a:gd name="connsiteY973" fmla="*/ 899749 h 6858000"/>
              <a:gd name="connsiteX974" fmla="*/ 2023214 w 7392421"/>
              <a:gd name="connsiteY974" fmla="*/ 895896 h 6858000"/>
              <a:gd name="connsiteX975" fmla="*/ 1996126 w 7392421"/>
              <a:gd name="connsiteY975" fmla="*/ 895896 h 6858000"/>
              <a:gd name="connsiteX976" fmla="*/ 2045854 w 7392421"/>
              <a:gd name="connsiteY976" fmla="*/ 894979 h 6858000"/>
              <a:gd name="connsiteX977" fmla="*/ 2098853 w 7392421"/>
              <a:gd name="connsiteY977" fmla="*/ 894840 h 6858000"/>
              <a:gd name="connsiteX978" fmla="*/ 2230293 w 7392421"/>
              <a:gd name="connsiteY978" fmla="*/ 901537 h 6858000"/>
              <a:gd name="connsiteX979" fmla="*/ 2255732 w 7392421"/>
              <a:gd name="connsiteY979" fmla="*/ 902654 h 6858000"/>
              <a:gd name="connsiteX980" fmla="*/ 2276933 w 7392421"/>
              <a:gd name="connsiteY980" fmla="*/ 897072 h 6858000"/>
              <a:gd name="connsiteX981" fmla="*/ 2264213 w 7392421"/>
              <a:gd name="connsiteY981" fmla="*/ 894840 h 6858000"/>
              <a:gd name="connsiteX982" fmla="*/ 2259971 w 7392421"/>
              <a:gd name="connsiteY982" fmla="*/ 891491 h 6858000"/>
              <a:gd name="connsiteX983" fmla="*/ 2272692 w 7392421"/>
              <a:gd name="connsiteY983" fmla="*/ 890374 h 6858000"/>
              <a:gd name="connsiteX984" fmla="*/ 2332052 w 7392421"/>
              <a:gd name="connsiteY984" fmla="*/ 899305 h 6858000"/>
              <a:gd name="connsiteX985" fmla="*/ 2374451 w 7392421"/>
              <a:gd name="connsiteY985" fmla="*/ 903770 h 6858000"/>
              <a:gd name="connsiteX986" fmla="*/ 2408372 w 7392421"/>
              <a:gd name="connsiteY986" fmla="*/ 900421 h 6858000"/>
              <a:gd name="connsiteX987" fmla="*/ 2438051 w 7392421"/>
              <a:gd name="connsiteY987" fmla="*/ 894840 h 6858000"/>
              <a:gd name="connsiteX988" fmla="*/ 2463491 w 7392421"/>
              <a:gd name="connsiteY988" fmla="*/ 897072 h 6858000"/>
              <a:gd name="connsiteX989" fmla="*/ 2463491 w 7392421"/>
              <a:gd name="connsiteY989" fmla="*/ 899305 h 6858000"/>
              <a:gd name="connsiteX990" fmla="*/ 2442292 w 7392421"/>
              <a:gd name="connsiteY990" fmla="*/ 902654 h 6858000"/>
              <a:gd name="connsiteX991" fmla="*/ 2433811 w 7392421"/>
              <a:gd name="connsiteY991" fmla="*/ 904886 h 6858000"/>
              <a:gd name="connsiteX992" fmla="*/ 2446531 w 7392421"/>
              <a:gd name="connsiteY992" fmla="*/ 906003 h 6858000"/>
              <a:gd name="connsiteX993" fmla="*/ 2590691 w 7392421"/>
              <a:gd name="connsiteY993" fmla="*/ 906003 h 6858000"/>
              <a:gd name="connsiteX994" fmla="*/ 2743330 w 7392421"/>
              <a:gd name="connsiteY994" fmla="*/ 903770 h 6858000"/>
              <a:gd name="connsiteX995" fmla="*/ 2760290 w 7392421"/>
              <a:gd name="connsiteY995" fmla="*/ 902654 h 6858000"/>
              <a:gd name="connsiteX996" fmla="*/ 2747570 w 7392421"/>
              <a:gd name="connsiteY996" fmla="*/ 898188 h 6858000"/>
              <a:gd name="connsiteX997" fmla="*/ 2709410 w 7392421"/>
              <a:gd name="connsiteY997" fmla="*/ 899305 h 6858000"/>
              <a:gd name="connsiteX998" fmla="*/ 2641571 w 7392421"/>
              <a:gd name="connsiteY998" fmla="*/ 900421 h 6858000"/>
              <a:gd name="connsiteX999" fmla="*/ 2607651 w 7392421"/>
              <a:gd name="connsiteY999" fmla="*/ 898188 h 6858000"/>
              <a:gd name="connsiteX1000" fmla="*/ 2573731 w 7392421"/>
              <a:gd name="connsiteY1000" fmla="*/ 893723 h 6858000"/>
              <a:gd name="connsiteX1001" fmla="*/ 2561011 w 7392421"/>
              <a:gd name="connsiteY1001" fmla="*/ 889258 h 6858000"/>
              <a:gd name="connsiteX1002" fmla="*/ 2582211 w 7392421"/>
              <a:gd name="connsiteY1002" fmla="*/ 888142 h 6858000"/>
              <a:gd name="connsiteX1003" fmla="*/ 2700930 w 7392421"/>
              <a:gd name="connsiteY1003" fmla="*/ 888142 h 6858000"/>
              <a:gd name="connsiteX1004" fmla="*/ 2773010 w 7392421"/>
              <a:gd name="connsiteY1004" fmla="*/ 887026 h 6858000"/>
              <a:gd name="connsiteX1005" fmla="*/ 2828130 w 7392421"/>
              <a:gd name="connsiteY1005" fmla="*/ 884793 h 6858000"/>
              <a:gd name="connsiteX1006" fmla="*/ 2845090 w 7392421"/>
              <a:gd name="connsiteY1006" fmla="*/ 882560 h 6858000"/>
              <a:gd name="connsiteX1007" fmla="*/ 2845090 w 7392421"/>
              <a:gd name="connsiteY1007" fmla="*/ 879211 h 6858000"/>
              <a:gd name="connsiteX1008" fmla="*/ 2815409 w 7392421"/>
              <a:gd name="connsiteY1008" fmla="*/ 874746 h 6858000"/>
              <a:gd name="connsiteX1009" fmla="*/ 2768769 w 7392421"/>
              <a:gd name="connsiteY1009" fmla="*/ 874746 h 6858000"/>
              <a:gd name="connsiteX1010" fmla="*/ 2806930 w 7392421"/>
              <a:gd name="connsiteY1010" fmla="*/ 873630 h 6858000"/>
              <a:gd name="connsiteX1011" fmla="*/ 2895969 w 7392421"/>
              <a:gd name="connsiteY1011" fmla="*/ 873630 h 6858000"/>
              <a:gd name="connsiteX1012" fmla="*/ 2908689 w 7392421"/>
              <a:gd name="connsiteY1012" fmla="*/ 870281 h 6858000"/>
              <a:gd name="connsiteX1013" fmla="*/ 2895969 w 7392421"/>
              <a:gd name="connsiteY1013" fmla="*/ 866932 h 6858000"/>
              <a:gd name="connsiteX1014" fmla="*/ 2857810 w 7392421"/>
              <a:gd name="connsiteY1014" fmla="*/ 866932 h 6858000"/>
              <a:gd name="connsiteX1015" fmla="*/ 2819649 w 7392421"/>
              <a:gd name="connsiteY1015" fmla="*/ 863583 h 6858000"/>
              <a:gd name="connsiteX1016" fmla="*/ 2789970 w 7392421"/>
              <a:gd name="connsiteY1016" fmla="*/ 863583 h 6858000"/>
              <a:gd name="connsiteX1017" fmla="*/ 2806930 w 7392421"/>
              <a:gd name="connsiteY1017" fmla="*/ 861351 h 6858000"/>
              <a:gd name="connsiteX1018" fmla="*/ 2912929 w 7392421"/>
              <a:gd name="connsiteY1018" fmla="*/ 861351 h 6858000"/>
              <a:gd name="connsiteX1019" fmla="*/ 2929889 w 7392421"/>
              <a:gd name="connsiteY1019" fmla="*/ 860234 h 6858000"/>
              <a:gd name="connsiteX1020" fmla="*/ 2917169 w 7392421"/>
              <a:gd name="connsiteY1020" fmla="*/ 858002 h 6858000"/>
              <a:gd name="connsiteX1021" fmla="*/ 2849329 w 7392421"/>
              <a:gd name="connsiteY1021" fmla="*/ 853537 h 6858000"/>
              <a:gd name="connsiteX1022" fmla="*/ 2912929 w 7392421"/>
              <a:gd name="connsiteY1022" fmla="*/ 853537 h 6858000"/>
              <a:gd name="connsiteX1023" fmla="*/ 2921410 w 7392421"/>
              <a:gd name="connsiteY1023" fmla="*/ 851304 h 6858000"/>
              <a:gd name="connsiteX1024" fmla="*/ 2917169 w 7392421"/>
              <a:gd name="connsiteY1024" fmla="*/ 847955 h 6858000"/>
              <a:gd name="connsiteX1025" fmla="*/ 2895969 w 7392421"/>
              <a:gd name="connsiteY1025" fmla="*/ 845722 h 6858000"/>
              <a:gd name="connsiteX1026" fmla="*/ 2879009 w 7392421"/>
              <a:gd name="connsiteY1026" fmla="*/ 845722 h 6858000"/>
              <a:gd name="connsiteX1027" fmla="*/ 2768769 w 7392421"/>
              <a:gd name="connsiteY1027" fmla="*/ 843490 h 6858000"/>
              <a:gd name="connsiteX1028" fmla="*/ 2785729 w 7392421"/>
              <a:gd name="connsiteY1028" fmla="*/ 842374 h 6858000"/>
              <a:gd name="connsiteX1029" fmla="*/ 2840850 w 7392421"/>
              <a:gd name="connsiteY1029" fmla="*/ 841257 h 6858000"/>
              <a:gd name="connsiteX1030" fmla="*/ 2895969 w 7392421"/>
              <a:gd name="connsiteY1030" fmla="*/ 842374 h 6858000"/>
              <a:gd name="connsiteX1031" fmla="*/ 2917169 w 7392421"/>
              <a:gd name="connsiteY1031" fmla="*/ 842374 h 6858000"/>
              <a:gd name="connsiteX1032" fmla="*/ 2921410 w 7392421"/>
              <a:gd name="connsiteY1032" fmla="*/ 839025 h 6858000"/>
              <a:gd name="connsiteX1033" fmla="*/ 2904450 w 7392421"/>
              <a:gd name="connsiteY1033" fmla="*/ 835676 h 6858000"/>
              <a:gd name="connsiteX1034" fmla="*/ 2866289 w 7392421"/>
              <a:gd name="connsiteY1034" fmla="*/ 836792 h 6858000"/>
              <a:gd name="connsiteX1035" fmla="*/ 2815409 w 7392421"/>
              <a:gd name="connsiteY1035" fmla="*/ 836792 h 6858000"/>
              <a:gd name="connsiteX1036" fmla="*/ 2768769 w 7392421"/>
              <a:gd name="connsiteY1036" fmla="*/ 832327 h 6858000"/>
              <a:gd name="connsiteX1037" fmla="*/ 2722131 w 7392421"/>
              <a:gd name="connsiteY1037" fmla="*/ 830094 h 6858000"/>
              <a:gd name="connsiteX1038" fmla="*/ 2700930 w 7392421"/>
              <a:gd name="connsiteY1038" fmla="*/ 827862 h 6858000"/>
              <a:gd name="connsiteX1039" fmla="*/ 2709410 w 7392421"/>
              <a:gd name="connsiteY1039" fmla="*/ 823396 h 6858000"/>
              <a:gd name="connsiteX1040" fmla="*/ 2722131 w 7392421"/>
              <a:gd name="connsiteY1040" fmla="*/ 822280 h 6858000"/>
              <a:gd name="connsiteX1041" fmla="*/ 2823890 w 7392421"/>
              <a:gd name="connsiteY1041" fmla="*/ 822280 h 6858000"/>
              <a:gd name="connsiteX1042" fmla="*/ 2832369 w 7392421"/>
              <a:gd name="connsiteY1042" fmla="*/ 821164 h 6858000"/>
              <a:gd name="connsiteX1043" fmla="*/ 2823890 w 7392421"/>
              <a:gd name="connsiteY1043" fmla="*/ 818931 h 6858000"/>
              <a:gd name="connsiteX1044" fmla="*/ 2777250 w 7392421"/>
              <a:gd name="connsiteY1044" fmla="*/ 816699 h 6858000"/>
              <a:gd name="connsiteX1045" fmla="*/ 2760290 w 7392421"/>
              <a:gd name="connsiteY1045" fmla="*/ 813350 h 6858000"/>
              <a:gd name="connsiteX1046" fmla="*/ 2726370 w 7392421"/>
              <a:gd name="connsiteY1046" fmla="*/ 807768 h 6858000"/>
              <a:gd name="connsiteX1047" fmla="*/ 2705171 w 7392421"/>
              <a:gd name="connsiteY1047" fmla="*/ 806652 h 6858000"/>
              <a:gd name="connsiteX1048" fmla="*/ 2709410 w 7392421"/>
              <a:gd name="connsiteY1048" fmla="*/ 805536 h 6858000"/>
              <a:gd name="connsiteX1049" fmla="*/ 2879009 w 7392421"/>
              <a:gd name="connsiteY1049" fmla="*/ 805536 h 6858000"/>
              <a:gd name="connsiteX1050" fmla="*/ 2883249 w 7392421"/>
              <a:gd name="connsiteY1050" fmla="*/ 804419 h 6858000"/>
              <a:gd name="connsiteX1051" fmla="*/ 2840850 w 7392421"/>
              <a:gd name="connsiteY1051" fmla="*/ 801071 h 6858000"/>
              <a:gd name="connsiteX1052" fmla="*/ 2874770 w 7392421"/>
              <a:gd name="connsiteY1052" fmla="*/ 793256 h 6858000"/>
              <a:gd name="connsiteX1053" fmla="*/ 2874770 w 7392421"/>
              <a:gd name="connsiteY1053" fmla="*/ 785442 h 6858000"/>
              <a:gd name="connsiteX1054" fmla="*/ 2870530 w 7392421"/>
              <a:gd name="connsiteY1054" fmla="*/ 785442 h 6858000"/>
              <a:gd name="connsiteX1055" fmla="*/ 2870530 w 7392421"/>
              <a:gd name="connsiteY1055" fmla="*/ 782093 h 6858000"/>
              <a:gd name="connsiteX1056" fmla="*/ 2874770 w 7392421"/>
              <a:gd name="connsiteY1056" fmla="*/ 777628 h 6858000"/>
              <a:gd name="connsiteX1057" fmla="*/ 2879009 w 7392421"/>
              <a:gd name="connsiteY1057" fmla="*/ 774279 h 6858000"/>
              <a:gd name="connsiteX1058" fmla="*/ 2891729 w 7392421"/>
              <a:gd name="connsiteY1058" fmla="*/ 772047 h 6858000"/>
              <a:gd name="connsiteX1059" fmla="*/ 2879009 w 7392421"/>
              <a:gd name="connsiteY1059" fmla="*/ 768698 h 6858000"/>
              <a:gd name="connsiteX1060" fmla="*/ 2828130 w 7392421"/>
              <a:gd name="connsiteY1060" fmla="*/ 764233 h 6858000"/>
              <a:gd name="connsiteX1061" fmla="*/ 2794210 w 7392421"/>
              <a:gd name="connsiteY1061" fmla="*/ 758651 h 6858000"/>
              <a:gd name="connsiteX1062" fmla="*/ 2773010 w 7392421"/>
              <a:gd name="connsiteY1062" fmla="*/ 758651 h 6858000"/>
              <a:gd name="connsiteX1063" fmla="*/ 2730610 w 7392421"/>
              <a:gd name="connsiteY1063" fmla="*/ 758651 h 6858000"/>
              <a:gd name="connsiteX1064" fmla="*/ 2688211 w 7392421"/>
              <a:gd name="connsiteY1064" fmla="*/ 758651 h 6858000"/>
              <a:gd name="connsiteX1065" fmla="*/ 2683970 w 7392421"/>
              <a:gd name="connsiteY1065" fmla="*/ 757535 h 6858000"/>
              <a:gd name="connsiteX1066" fmla="*/ 2688211 w 7392421"/>
              <a:gd name="connsiteY1066" fmla="*/ 755302 h 6858000"/>
              <a:gd name="connsiteX1067" fmla="*/ 2730610 w 7392421"/>
              <a:gd name="connsiteY1067" fmla="*/ 755302 h 6858000"/>
              <a:gd name="connsiteX1068" fmla="*/ 2743330 w 7392421"/>
              <a:gd name="connsiteY1068" fmla="*/ 754186 h 6858000"/>
              <a:gd name="connsiteX1069" fmla="*/ 2743330 w 7392421"/>
              <a:gd name="connsiteY1069" fmla="*/ 751953 h 6858000"/>
              <a:gd name="connsiteX1070" fmla="*/ 2730610 w 7392421"/>
              <a:gd name="connsiteY1070" fmla="*/ 743023 h 6858000"/>
              <a:gd name="connsiteX1071" fmla="*/ 2717890 w 7392421"/>
              <a:gd name="connsiteY1071" fmla="*/ 743023 h 6858000"/>
              <a:gd name="connsiteX1072" fmla="*/ 2650050 w 7392421"/>
              <a:gd name="connsiteY1072" fmla="*/ 740790 h 6858000"/>
              <a:gd name="connsiteX1073" fmla="*/ 2577971 w 7392421"/>
              <a:gd name="connsiteY1073" fmla="*/ 739674 h 6858000"/>
              <a:gd name="connsiteX1074" fmla="*/ 2633090 w 7392421"/>
              <a:gd name="connsiteY1074" fmla="*/ 735209 h 6858000"/>
              <a:gd name="connsiteX1075" fmla="*/ 2705171 w 7392421"/>
              <a:gd name="connsiteY1075" fmla="*/ 735209 h 6858000"/>
              <a:gd name="connsiteX1076" fmla="*/ 2756050 w 7392421"/>
              <a:gd name="connsiteY1076" fmla="*/ 737442 h 6858000"/>
              <a:gd name="connsiteX1077" fmla="*/ 2768769 w 7392421"/>
              <a:gd name="connsiteY1077" fmla="*/ 735209 h 6858000"/>
              <a:gd name="connsiteX1078" fmla="*/ 2760290 w 7392421"/>
              <a:gd name="connsiteY1078" fmla="*/ 732976 h 6858000"/>
              <a:gd name="connsiteX1079" fmla="*/ 2726370 w 7392421"/>
              <a:gd name="connsiteY1079" fmla="*/ 729627 h 6858000"/>
              <a:gd name="connsiteX1080" fmla="*/ 2802689 w 7392421"/>
              <a:gd name="connsiteY1080" fmla="*/ 729627 h 6858000"/>
              <a:gd name="connsiteX1081" fmla="*/ 2849329 w 7392421"/>
              <a:gd name="connsiteY1081" fmla="*/ 727395 h 6858000"/>
              <a:gd name="connsiteX1082" fmla="*/ 2862049 w 7392421"/>
              <a:gd name="connsiteY1082" fmla="*/ 722930 h 6858000"/>
              <a:gd name="connsiteX1083" fmla="*/ 2840850 w 7392421"/>
              <a:gd name="connsiteY1083" fmla="*/ 719581 h 6858000"/>
              <a:gd name="connsiteX1084" fmla="*/ 2806930 w 7392421"/>
              <a:gd name="connsiteY1084" fmla="*/ 721813 h 6858000"/>
              <a:gd name="connsiteX1085" fmla="*/ 2785729 w 7392421"/>
              <a:gd name="connsiteY1085" fmla="*/ 721813 h 6858000"/>
              <a:gd name="connsiteX1086" fmla="*/ 2692450 w 7392421"/>
              <a:gd name="connsiteY1086" fmla="*/ 716232 h 6858000"/>
              <a:gd name="connsiteX1087" fmla="*/ 2683970 w 7392421"/>
              <a:gd name="connsiteY1087" fmla="*/ 713999 h 6858000"/>
              <a:gd name="connsiteX1088" fmla="*/ 2692450 w 7392421"/>
              <a:gd name="connsiteY1088" fmla="*/ 711767 h 6858000"/>
              <a:gd name="connsiteX1089" fmla="*/ 2751810 w 7392421"/>
              <a:gd name="connsiteY1089" fmla="*/ 706185 h 6858000"/>
              <a:gd name="connsiteX1090" fmla="*/ 2743330 w 7392421"/>
              <a:gd name="connsiteY1090" fmla="*/ 701720 h 6858000"/>
              <a:gd name="connsiteX1091" fmla="*/ 2743330 w 7392421"/>
              <a:gd name="connsiteY1091" fmla="*/ 698371 h 6858000"/>
              <a:gd name="connsiteX1092" fmla="*/ 2743330 w 7392421"/>
              <a:gd name="connsiteY1092" fmla="*/ 695022 h 6858000"/>
              <a:gd name="connsiteX1093" fmla="*/ 2679730 w 7392421"/>
              <a:gd name="connsiteY1093" fmla="*/ 692790 h 6858000"/>
              <a:gd name="connsiteX1094" fmla="*/ 2628851 w 7392421"/>
              <a:gd name="connsiteY1094" fmla="*/ 698371 h 6858000"/>
              <a:gd name="connsiteX1095" fmla="*/ 2603410 w 7392421"/>
              <a:gd name="connsiteY1095" fmla="*/ 700604 h 6858000"/>
              <a:gd name="connsiteX1096" fmla="*/ 2539810 w 7392421"/>
              <a:gd name="connsiteY1096" fmla="*/ 700604 h 6858000"/>
              <a:gd name="connsiteX1097" fmla="*/ 2616130 w 7392421"/>
              <a:gd name="connsiteY1097" fmla="*/ 689441 h 6858000"/>
              <a:gd name="connsiteX1098" fmla="*/ 2692450 w 7392421"/>
              <a:gd name="connsiteY1098" fmla="*/ 680510 h 6858000"/>
              <a:gd name="connsiteX1099" fmla="*/ 2628851 w 7392421"/>
              <a:gd name="connsiteY1099" fmla="*/ 677161 h 6858000"/>
              <a:gd name="connsiteX1100" fmla="*/ 2633090 w 7392421"/>
              <a:gd name="connsiteY1100" fmla="*/ 674929 h 6858000"/>
              <a:gd name="connsiteX1101" fmla="*/ 2624611 w 7392421"/>
              <a:gd name="connsiteY1101" fmla="*/ 667115 h 6858000"/>
              <a:gd name="connsiteX1102" fmla="*/ 2522850 w 7392421"/>
              <a:gd name="connsiteY1102" fmla="*/ 663766 h 6858000"/>
              <a:gd name="connsiteX1103" fmla="*/ 2374451 w 7392421"/>
              <a:gd name="connsiteY1103" fmla="*/ 671580 h 6858000"/>
              <a:gd name="connsiteX1104" fmla="*/ 2306611 w 7392421"/>
              <a:gd name="connsiteY1104" fmla="*/ 673812 h 6858000"/>
              <a:gd name="connsiteX1105" fmla="*/ 2243013 w 7392421"/>
              <a:gd name="connsiteY1105" fmla="*/ 674929 h 6858000"/>
              <a:gd name="connsiteX1106" fmla="*/ 2230293 w 7392421"/>
              <a:gd name="connsiteY1106" fmla="*/ 672696 h 6858000"/>
              <a:gd name="connsiteX1107" fmla="*/ 2221812 w 7392421"/>
              <a:gd name="connsiteY1107" fmla="*/ 669347 h 6858000"/>
              <a:gd name="connsiteX1108" fmla="*/ 2166692 w 7392421"/>
              <a:gd name="connsiteY1108" fmla="*/ 670464 h 6858000"/>
              <a:gd name="connsiteX1109" fmla="*/ 2153972 w 7392421"/>
              <a:gd name="connsiteY1109" fmla="*/ 670464 h 6858000"/>
              <a:gd name="connsiteX1110" fmla="*/ 2124293 w 7392421"/>
              <a:gd name="connsiteY1110" fmla="*/ 665998 h 6858000"/>
              <a:gd name="connsiteX1111" fmla="*/ 2183653 w 7392421"/>
              <a:gd name="connsiteY1111" fmla="*/ 663766 h 6858000"/>
              <a:gd name="connsiteX1112" fmla="*/ 2234532 w 7392421"/>
              <a:gd name="connsiteY1112" fmla="*/ 661533 h 6858000"/>
              <a:gd name="connsiteX1113" fmla="*/ 2289652 w 7392421"/>
              <a:gd name="connsiteY1113" fmla="*/ 658184 h 6858000"/>
              <a:gd name="connsiteX1114" fmla="*/ 2302372 w 7392421"/>
              <a:gd name="connsiteY1114" fmla="*/ 655952 h 6858000"/>
              <a:gd name="connsiteX1115" fmla="*/ 2289652 w 7392421"/>
              <a:gd name="connsiteY1115" fmla="*/ 652603 h 6858000"/>
              <a:gd name="connsiteX1116" fmla="*/ 2272692 w 7392421"/>
              <a:gd name="connsiteY1116" fmla="*/ 651487 h 6858000"/>
              <a:gd name="connsiteX1117" fmla="*/ 2179413 w 7392421"/>
              <a:gd name="connsiteY1117" fmla="*/ 651487 h 6858000"/>
              <a:gd name="connsiteX1118" fmla="*/ 2132773 w 7392421"/>
              <a:gd name="connsiteY1118" fmla="*/ 650370 h 6858000"/>
              <a:gd name="connsiteX1119" fmla="*/ 2081893 w 7392421"/>
              <a:gd name="connsiteY1119" fmla="*/ 648138 h 6858000"/>
              <a:gd name="connsiteX1120" fmla="*/ 2077654 w 7392421"/>
              <a:gd name="connsiteY1120" fmla="*/ 648138 h 6858000"/>
              <a:gd name="connsiteX1121" fmla="*/ 2026773 w 7392421"/>
              <a:gd name="connsiteY1121" fmla="*/ 644789 h 6858000"/>
              <a:gd name="connsiteX1122" fmla="*/ 2014053 w 7392421"/>
              <a:gd name="connsiteY1122" fmla="*/ 643672 h 6858000"/>
              <a:gd name="connsiteX1123" fmla="*/ 1895333 w 7392421"/>
              <a:gd name="connsiteY1123" fmla="*/ 644789 h 6858000"/>
              <a:gd name="connsiteX1124" fmla="*/ 1738455 w 7392421"/>
              <a:gd name="connsiteY1124" fmla="*/ 645905 h 6858000"/>
              <a:gd name="connsiteX1125" fmla="*/ 1577335 w 7392421"/>
              <a:gd name="connsiteY1125" fmla="*/ 645905 h 6858000"/>
              <a:gd name="connsiteX1126" fmla="*/ 1505256 w 7392421"/>
              <a:gd name="connsiteY1126" fmla="*/ 649254 h 6858000"/>
              <a:gd name="connsiteX1127" fmla="*/ 1450135 w 7392421"/>
              <a:gd name="connsiteY1127" fmla="*/ 648138 h 6858000"/>
              <a:gd name="connsiteX1128" fmla="*/ 1420457 w 7392421"/>
              <a:gd name="connsiteY1128" fmla="*/ 645905 h 6858000"/>
              <a:gd name="connsiteX1129" fmla="*/ 1331416 w 7392421"/>
              <a:gd name="connsiteY1129" fmla="*/ 648138 h 6858000"/>
              <a:gd name="connsiteX1130" fmla="*/ 1297496 w 7392421"/>
              <a:gd name="connsiteY1130" fmla="*/ 648138 h 6858000"/>
              <a:gd name="connsiteX1131" fmla="*/ 1284776 w 7392421"/>
              <a:gd name="connsiteY1131" fmla="*/ 645905 h 6858000"/>
              <a:gd name="connsiteX1132" fmla="*/ 1293257 w 7392421"/>
              <a:gd name="connsiteY1132" fmla="*/ 642556 h 6858000"/>
              <a:gd name="connsiteX1133" fmla="*/ 1294046 w 7392421"/>
              <a:gd name="connsiteY1133" fmla="*/ 642417 h 6858000"/>
              <a:gd name="connsiteX1134" fmla="*/ 1318817 w 7392421"/>
              <a:gd name="connsiteY1134" fmla="*/ 640107 h 6858000"/>
              <a:gd name="connsiteX1135" fmla="*/ 1365457 w 7392421"/>
              <a:gd name="connsiteY1135" fmla="*/ 636311 h 6858000"/>
              <a:gd name="connsiteX1136" fmla="*/ 1458737 w 7392421"/>
              <a:gd name="connsiteY1136" fmla="*/ 636311 h 6858000"/>
              <a:gd name="connsiteX1137" fmla="*/ 1475696 w 7392421"/>
              <a:gd name="connsiteY1137" fmla="*/ 632514 h 6858000"/>
              <a:gd name="connsiteX1138" fmla="*/ 1488417 w 7392421"/>
              <a:gd name="connsiteY1138" fmla="*/ 621125 h 6858000"/>
              <a:gd name="connsiteX1139" fmla="*/ 1475696 w 7392421"/>
              <a:gd name="connsiteY1139" fmla="*/ 613532 h 6858000"/>
              <a:gd name="connsiteX1140" fmla="*/ 1420576 w 7392421"/>
              <a:gd name="connsiteY1140" fmla="*/ 602142 h 6858000"/>
              <a:gd name="connsiteX1141" fmla="*/ 1369696 w 7392421"/>
              <a:gd name="connsiteY1141" fmla="*/ 594549 h 6858000"/>
              <a:gd name="connsiteX1142" fmla="*/ 1310337 w 7392421"/>
              <a:gd name="connsiteY1142" fmla="*/ 586956 h 6858000"/>
              <a:gd name="connsiteX1143" fmla="*/ 1340016 w 7392421"/>
              <a:gd name="connsiteY1143" fmla="*/ 571771 h 6858000"/>
              <a:gd name="connsiteX1144" fmla="*/ 1352736 w 7392421"/>
              <a:gd name="connsiteY1144" fmla="*/ 571771 h 6858000"/>
              <a:gd name="connsiteX1145" fmla="*/ 1407857 w 7392421"/>
              <a:gd name="connsiteY1145" fmla="*/ 575567 h 6858000"/>
              <a:gd name="connsiteX1146" fmla="*/ 1416336 w 7392421"/>
              <a:gd name="connsiteY1146" fmla="*/ 564178 h 6858000"/>
              <a:gd name="connsiteX1147" fmla="*/ 1429056 w 7392421"/>
              <a:gd name="connsiteY1147" fmla="*/ 556585 h 6858000"/>
              <a:gd name="connsiteX1148" fmla="*/ 1492656 w 7392421"/>
              <a:gd name="connsiteY1148" fmla="*/ 560381 h 6858000"/>
              <a:gd name="connsiteX1149" fmla="*/ 1560496 w 7392421"/>
              <a:gd name="connsiteY1149" fmla="*/ 567974 h 6858000"/>
              <a:gd name="connsiteX1150" fmla="*/ 1633106 w 7392421"/>
              <a:gd name="connsiteY1150" fmla="*/ 586956 h 6858000"/>
              <a:gd name="connsiteX1151" fmla="*/ 1640713 w 7392421"/>
              <a:gd name="connsiteY1151" fmla="*/ 587718 h 6858000"/>
              <a:gd name="connsiteX1152" fmla="*/ 1646583 w 7392421"/>
              <a:gd name="connsiteY1152" fmla="*/ 588679 h 6858000"/>
              <a:gd name="connsiteX1153" fmla="*/ 1641283 w 7392421"/>
              <a:gd name="connsiteY1153" fmla="*/ 604469 h 6858000"/>
              <a:gd name="connsiteX1154" fmla="*/ 1670972 w 7392421"/>
              <a:gd name="connsiteY1154" fmla="*/ 604469 h 6858000"/>
              <a:gd name="connsiteX1155" fmla="*/ 1675810 w 7392421"/>
              <a:gd name="connsiteY1155" fmla="*/ 591235 h 6858000"/>
              <a:gd name="connsiteX1156" fmla="*/ 1708895 w 7392421"/>
              <a:gd name="connsiteY1156" fmla="*/ 594549 h 6858000"/>
              <a:gd name="connsiteX1157" fmla="*/ 1810655 w 7392421"/>
              <a:gd name="connsiteY1157" fmla="*/ 583160 h 6858000"/>
              <a:gd name="connsiteX1158" fmla="*/ 1821753 w 7392421"/>
              <a:gd name="connsiteY1158" fmla="*/ 575621 h 6858000"/>
              <a:gd name="connsiteX1159" fmla="*/ 1830549 w 7392421"/>
              <a:gd name="connsiteY1159" fmla="*/ 574582 h 6858000"/>
              <a:gd name="connsiteX1160" fmla="*/ 1844863 w 7392421"/>
              <a:gd name="connsiteY1160" fmla="*/ 554845 h 6858000"/>
              <a:gd name="connsiteX1161" fmla="*/ 1850662 w 7392421"/>
              <a:gd name="connsiteY1161" fmla="*/ 548677 h 6858000"/>
              <a:gd name="connsiteX1162" fmla="*/ 1860747 w 7392421"/>
              <a:gd name="connsiteY1162" fmla="*/ 547339 h 6858000"/>
              <a:gd name="connsiteX1163" fmla="*/ 1861829 w 7392421"/>
              <a:gd name="connsiteY1163" fmla="*/ 550333 h 6858000"/>
              <a:gd name="connsiteX1164" fmla="*/ 1899999 w 7392421"/>
              <a:gd name="connsiteY1164" fmla="*/ 532288 h 6858000"/>
              <a:gd name="connsiteX1165" fmla="*/ 1912724 w 7392421"/>
              <a:gd name="connsiteY1165" fmla="*/ 523265 h 6858000"/>
              <a:gd name="connsiteX1166" fmla="*/ 1963618 w 7392421"/>
              <a:gd name="connsiteY1166" fmla="*/ 514243 h 6858000"/>
              <a:gd name="connsiteX1167" fmla="*/ 1967860 w 7392421"/>
              <a:gd name="connsiteY1167" fmla="*/ 505220 h 6858000"/>
              <a:gd name="connsiteX1168" fmla="*/ 1963618 w 7392421"/>
              <a:gd name="connsiteY1168" fmla="*/ 500709 h 6858000"/>
              <a:gd name="connsiteX1169" fmla="*/ 1946653 w 7392421"/>
              <a:gd name="connsiteY1169" fmla="*/ 500709 h 6858000"/>
              <a:gd name="connsiteX1170" fmla="*/ 1933930 w 7392421"/>
              <a:gd name="connsiteY1170" fmla="*/ 496197 h 6858000"/>
              <a:gd name="connsiteX1171" fmla="*/ 1927754 w 7392421"/>
              <a:gd name="connsiteY1171" fmla="*/ 488732 h 6858000"/>
              <a:gd name="connsiteX1172" fmla="*/ 1929374 w 7392421"/>
              <a:gd name="connsiteY1172" fmla="*/ 488248 h 6858000"/>
              <a:gd name="connsiteX1173" fmla="*/ 1938914 w 7392421"/>
              <a:gd name="connsiteY1173" fmla="*/ 483977 h 6858000"/>
              <a:gd name="connsiteX1174" fmla="*/ 1937455 w 7392421"/>
              <a:gd name="connsiteY1174" fmla="*/ 482888 h 6858000"/>
              <a:gd name="connsiteX1175" fmla="*/ 1960536 w 7392421"/>
              <a:gd name="connsiteY1175" fmla="*/ 482487 h 6858000"/>
              <a:gd name="connsiteX1176" fmla="*/ 2058086 w 7392421"/>
              <a:gd name="connsiteY1176" fmla="*/ 482487 h 6858000"/>
              <a:gd name="connsiteX1177" fmla="*/ 2096257 w 7392421"/>
              <a:gd name="connsiteY1177" fmla="*/ 475701 h 6858000"/>
              <a:gd name="connsiteX1178" fmla="*/ 2138669 w 7392421"/>
              <a:gd name="connsiteY1178" fmla="*/ 472308 h 6858000"/>
              <a:gd name="connsiteX1179" fmla="*/ 2193806 w 7392421"/>
              <a:gd name="connsiteY1179" fmla="*/ 472308 h 6858000"/>
              <a:gd name="connsiteX1180" fmla="*/ 2227736 w 7392421"/>
              <a:gd name="connsiteY1180" fmla="*/ 468916 h 6858000"/>
              <a:gd name="connsiteX1181" fmla="*/ 2240459 w 7392421"/>
              <a:gd name="connsiteY1181" fmla="*/ 465524 h 6858000"/>
              <a:gd name="connsiteX1182" fmla="*/ 2291355 w 7392421"/>
              <a:gd name="connsiteY1182" fmla="*/ 465524 h 6858000"/>
              <a:gd name="connsiteX1183" fmla="*/ 2346491 w 7392421"/>
              <a:gd name="connsiteY1183" fmla="*/ 465524 h 6858000"/>
              <a:gd name="connsiteX1184" fmla="*/ 2401628 w 7392421"/>
              <a:gd name="connsiteY1184" fmla="*/ 465524 h 6858000"/>
              <a:gd name="connsiteX1185" fmla="*/ 2427075 w 7392421"/>
              <a:gd name="connsiteY1185" fmla="*/ 458738 h 6858000"/>
              <a:gd name="connsiteX1186" fmla="*/ 2465247 w 7392421"/>
              <a:gd name="connsiteY1186" fmla="*/ 458738 h 6858000"/>
              <a:gd name="connsiteX1187" fmla="*/ 2482211 w 7392421"/>
              <a:gd name="connsiteY1187" fmla="*/ 458738 h 6858000"/>
              <a:gd name="connsiteX1188" fmla="*/ 2528866 w 7392421"/>
              <a:gd name="connsiteY1188" fmla="*/ 462131 h 6858000"/>
              <a:gd name="connsiteX1189" fmla="*/ 2545830 w 7392421"/>
              <a:gd name="connsiteY1189" fmla="*/ 451953 h 6858000"/>
              <a:gd name="connsiteX1190" fmla="*/ 2562795 w 7392421"/>
              <a:gd name="connsiteY1190" fmla="*/ 451953 h 6858000"/>
              <a:gd name="connsiteX1191" fmla="*/ 2567036 w 7392421"/>
              <a:gd name="connsiteY1191" fmla="*/ 445169 h 6858000"/>
              <a:gd name="connsiteX1192" fmla="*/ 2622173 w 7392421"/>
              <a:gd name="connsiteY1192" fmla="*/ 445169 h 6858000"/>
              <a:gd name="connsiteX1193" fmla="*/ 2622173 w 7392421"/>
              <a:gd name="connsiteY1193" fmla="*/ 451953 h 6858000"/>
              <a:gd name="connsiteX1194" fmla="*/ 2728205 w 7392421"/>
              <a:gd name="connsiteY1194" fmla="*/ 451953 h 6858000"/>
              <a:gd name="connsiteX1195" fmla="*/ 2753652 w 7392421"/>
              <a:gd name="connsiteY1195" fmla="*/ 451953 h 6858000"/>
              <a:gd name="connsiteX1196" fmla="*/ 2851202 w 7392421"/>
              <a:gd name="connsiteY1196" fmla="*/ 445169 h 6858000"/>
              <a:gd name="connsiteX1197" fmla="*/ 2851202 w 7392421"/>
              <a:gd name="connsiteY1197" fmla="*/ 434990 h 6858000"/>
              <a:gd name="connsiteX1198" fmla="*/ 2855442 w 7392421"/>
              <a:gd name="connsiteY1198" fmla="*/ 431597 h 6858000"/>
              <a:gd name="connsiteX1199" fmla="*/ 2863925 w 7392421"/>
              <a:gd name="connsiteY1199" fmla="*/ 434990 h 6858000"/>
              <a:gd name="connsiteX1200" fmla="*/ 2944509 w 7392421"/>
              <a:gd name="connsiteY1200" fmla="*/ 434990 h 6858000"/>
              <a:gd name="connsiteX1201" fmla="*/ 2961474 w 7392421"/>
              <a:gd name="connsiteY1201" fmla="*/ 441776 h 6858000"/>
              <a:gd name="connsiteX1202" fmla="*/ 2991163 w 7392421"/>
              <a:gd name="connsiteY1202" fmla="*/ 441776 h 6858000"/>
              <a:gd name="connsiteX1203" fmla="*/ 3020852 w 7392421"/>
              <a:gd name="connsiteY1203" fmla="*/ 428205 h 6858000"/>
              <a:gd name="connsiteX1204" fmla="*/ 3033575 w 7392421"/>
              <a:gd name="connsiteY1204" fmla="*/ 424812 h 6858000"/>
              <a:gd name="connsiteX1205" fmla="*/ 3050540 w 7392421"/>
              <a:gd name="connsiteY1205" fmla="*/ 424812 h 6858000"/>
              <a:gd name="connsiteX1206" fmla="*/ 3054782 w 7392421"/>
              <a:gd name="connsiteY1206" fmla="*/ 421420 h 6858000"/>
              <a:gd name="connsiteX1207" fmla="*/ 3050540 w 7392421"/>
              <a:gd name="connsiteY1207" fmla="*/ 414635 h 6858000"/>
              <a:gd name="connsiteX1208" fmla="*/ 2999646 w 7392421"/>
              <a:gd name="connsiteY1208" fmla="*/ 407849 h 6858000"/>
              <a:gd name="connsiteX1209" fmla="*/ 2986921 w 7392421"/>
              <a:gd name="connsiteY1209" fmla="*/ 401065 h 6858000"/>
              <a:gd name="connsiteX1210" fmla="*/ 2948751 w 7392421"/>
              <a:gd name="connsiteY1210" fmla="*/ 387494 h 6858000"/>
              <a:gd name="connsiteX1211" fmla="*/ 2940268 w 7392421"/>
              <a:gd name="connsiteY1211" fmla="*/ 390887 h 6858000"/>
              <a:gd name="connsiteX1212" fmla="*/ 2931785 w 7392421"/>
              <a:gd name="connsiteY1212" fmla="*/ 384101 h 6858000"/>
              <a:gd name="connsiteX1213" fmla="*/ 2893615 w 7392421"/>
              <a:gd name="connsiteY1213" fmla="*/ 367139 h 6858000"/>
              <a:gd name="connsiteX1214" fmla="*/ 2863925 w 7392421"/>
              <a:gd name="connsiteY1214" fmla="*/ 377317 h 6858000"/>
              <a:gd name="connsiteX1215" fmla="*/ 2859683 w 7392421"/>
              <a:gd name="connsiteY1215" fmla="*/ 373924 h 6858000"/>
              <a:gd name="connsiteX1216" fmla="*/ 2829996 w 7392421"/>
              <a:gd name="connsiteY1216" fmla="*/ 373924 h 6858000"/>
              <a:gd name="connsiteX1217" fmla="*/ 2770618 w 7392421"/>
              <a:gd name="connsiteY1217" fmla="*/ 384101 h 6858000"/>
              <a:gd name="connsiteX1218" fmla="*/ 2766377 w 7392421"/>
              <a:gd name="connsiteY1218" fmla="*/ 377317 h 6858000"/>
              <a:gd name="connsiteX1219" fmla="*/ 2757894 w 7392421"/>
              <a:gd name="connsiteY1219" fmla="*/ 346783 h 6858000"/>
              <a:gd name="connsiteX1220" fmla="*/ 2728205 w 7392421"/>
              <a:gd name="connsiteY1220" fmla="*/ 346783 h 6858000"/>
              <a:gd name="connsiteX1221" fmla="*/ 2719722 w 7392421"/>
              <a:gd name="connsiteY1221" fmla="*/ 360353 h 6858000"/>
              <a:gd name="connsiteX1222" fmla="*/ 2694275 w 7392421"/>
              <a:gd name="connsiteY1222" fmla="*/ 373924 h 6858000"/>
              <a:gd name="connsiteX1223" fmla="*/ 2685792 w 7392421"/>
              <a:gd name="connsiteY1223" fmla="*/ 377317 h 6858000"/>
              <a:gd name="connsiteX1224" fmla="*/ 2668827 w 7392421"/>
              <a:gd name="connsiteY1224" fmla="*/ 377317 h 6858000"/>
              <a:gd name="connsiteX1225" fmla="*/ 2651863 w 7392421"/>
              <a:gd name="connsiteY1225" fmla="*/ 377317 h 6858000"/>
              <a:gd name="connsiteX1226" fmla="*/ 2643380 w 7392421"/>
              <a:gd name="connsiteY1226" fmla="*/ 384101 h 6858000"/>
              <a:gd name="connsiteX1227" fmla="*/ 2639138 w 7392421"/>
              <a:gd name="connsiteY1227" fmla="*/ 404457 h 6858000"/>
              <a:gd name="connsiteX1228" fmla="*/ 2622173 w 7392421"/>
              <a:gd name="connsiteY1228" fmla="*/ 404457 h 6858000"/>
              <a:gd name="connsiteX1229" fmla="*/ 2617931 w 7392421"/>
              <a:gd name="connsiteY1229" fmla="*/ 394280 h 6858000"/>
              <a:gd name="connsiteX1230" fmla="*/ 2584002 w 7392421"/>
              <a:gd name="connsiteY1230" fmla="*/ 384101 h 6858000"/>
              <a:gd name="connsiteX1231" fmla="*/ 2575519 w 7392421"/>
              <a:gd name="connsiteY1231" fmla="*/ 387494 h 6858000"/>
              <a:gd name="connsiteX1232" fmla="*/ 2558554 w 7392421"/>
              <a:gd name="connsiteY1232" fmla="*/ 387494 h 6858000"/>
              <a:gd name="connsiteX1233" fmla="*/ 2550072 w 7392421"/>
              <a:gd name="connsiteY1233" fmla="*/ 394280 h 6858000"/>
              <a:gd name="connsiteX1234" fmla="*/ 2545830 w 7392421"/>
              <a:gd name="connsiteY1234" fmla="*/ 384101 h 6858000"/>
              <a:gd name="connsiteX1235" fmla="*/ 2541589 w 7392421"/>
              <a:gd name="connsiteY1235" fmla="*/ 384101 h 6858000"/>
              <a:gd name="connsiteX1236" fmla="*/ 2503417 w 7392421"/>
              <a:gd name="connsiteY1236" fmla="*/ 390887 h 6858000"/>
              <a:gd name="connsiteX1237" fmla="*/ 2461005 w 7392421"/>
              <a:gd name="connsiteY1237" fmla="*/ 384101 h 6858000"/>
              <a:gd name="connsiteX1238" fmla="*/ 2418593 w 7392421"/>
              <a:gd name="connsiteY1238" fmla="*/ 387494 h 6858000"/>
              <a:gd name="connsiteX1239" fmla="*/ 2367697 w 7392421"/>
              <a:gd name="connsiteY1239" fmla="*/ 387494 h 6858000"/>
              <a:gd name="connsiteX1240" fmla="*/ 2363456 w 7392421"/>
              <a:gd name="connsiteY1240" fmla="*/ 387494 h 6858000"/>
              <a:gd name="connsiteX1241" fmla="*/ 2363456 w 7392421"/>
              <a:gd name="connsiteY1241" fmla="*/ 390887 h 6858000"/>
              <a:gd name="connsiteX1242" fmla="*/ 2376179 w 7392421"/>
              <a:gd name="connsiteY1242" fmla="*/ 397672 h 6858000"/>
              <a:gd name="connsiteX1243" fmla="*/ 2384662 w 7392421"/>
              <a:gd name="connsiteY1243" fmla="*/ 404457 h 6858000"/>
              <a:gd name="connsiteX1244" fmla="*/ 2371939 w 7392421"/>
              <a:gd name="connsiteY1244" fmla="*/ 407849 h 6858000"/>
              <a:gd name="connsiteX1245" fmla="*/ 2401628 w 7392421"/>
              <a:gd name="connsiteY1245" fmla="*/ 418028 h 6858000"/>
              <a:gd name="connsiteX1246" fmla="*/ 2414352 w 7392421"/>
              <a:gd name="connsiteY1246" fmla="*/ 424812 h 6858000"/>
              <a:gd name="connsiteX1247" fmla="*/ 2401628 w 7392421"/>
              <a:gd name="connsiteY1247" fmla="*/ 431597 h 6858000"/>
              <a:gd name="connsiteX1248" fmla="*/ 2371939 w 7392421"/>
              <a:gd name="connsiteY1248" fmla="*/ 424812 h 6858000"/>
              <a:gd name="connsiteX1249" fmla="*/ 2363456 w 7392421"/>
              <a:gd name="connsiteY1249" fmla="*/ 424812 h 6858000"/>
              <a:gd name="connsiteX1250" fmla="*/ 2316802 w 7392421"/>
              <a:gd name="connsiteY1250" fmla="*/ 431597 h 6858000"/>
              <a:gd name="connsiteX1251" fmla="*/ 2287114 w 7392421"/>
              <a:gd name="connsiteY1251" fmla="*/ 424812 h 6858000"/>
              <a:gd name="connsiteX1252" fmla="*/ 2282872 w 7392421"/>
              <a:gd name="connsiteY1252" fmla="*/ 424812 h 6858000"/>
              <a:gd name="connsiteX1253" fmla="*/ 2248942 w 7392421"/>
              <a:gd name="connsiteY1253" fmla="*/ 431597 h 6858000"/>
              <a:gd name="connsiteX1254" fmla="*/ 2202288 w 7392421"/>
              <a:gd name="connsiteY1254" fmla="*/ 418028 h 6858000"/>
              <a:gd name="connsiteX1255" fmla="*/ 2198046 w 7392421"/>
              <a:gd name="connsiteY1255" fmla="*/ 407849 h 6858000"/>
              <a:gd name="connsiteX1256" fmla="*/ 2185323 w 7392421"/>
              <a:gd name="connsiteY1256" fmla="*/ 397672 h 6858000"/>
              <a:gd name="connsiteX1257" fmla="*/ 2121704 w 7392421"/>
              <a:gd name="connsiteY1257" fmla="*/ 394280 h 6858000"/>
              <a:gd name="connsiteX1258" fmla="*/ 2108981 w 7392421"/>
              <a:gd name="connsiteY1258" fmla="*/ 394280 h 6858000"/>
              <a:gd name="connsiteX1259" fmla="*/ 2070809 w 7392421"/>
              <a:gd name="connsiteY1259" fmla="*/ 394280 h 6858000"/>
              <a:gd name="connsiteX1260" fmla="*/ 2051724 w 7392421"/>
              <a:gd name="connsiteY1260" fmla="*/ 387918 h 6858000"/>
              <a:gd name="connsiteX1261" fmla="*/ 2046930 w 7392421"/>
              <a:gd name="connsiteY1261" fmla="*/ 389516 h 6858000"/>
              <a:gd name="connsiteX1262" fmla="*/ 2044915 w 7392421"/>
              <a:gd name="connsiteY1262" fmla="*/ 382897 h 6858000"/>
              <a:gd name="connsiteX1263" fmla="*/ 2035374 w 7392421"/>
              <a:gd name="connsiteY1263" fmla="*/ 378151 h 6858000"/>
              <a:gd name="connsiteX1264" fmla="*/ 1988734 w 7392421"/>
              <a:gd name="connsiteY1264" fmla="*/ 370558 h 6858000"/>
              <a:gd name="connsiteX1265" fmla="*/ 1912414 w 7392421"/>
              <a:gd name="connsiteY1265" fmla="*/ 370558 h 6858000"/>
              <a:gd name="connsiteX1266" fmla="*/ 1946334 w 7392421"/>
              <a:gd name="connsiteY1266" fmla="*/ 359169 h 6858000"/>
              <a:gd name="connsiteX1267" fmla="*/ 1954814 w 7392421"/>
              <a:gd name="connsiteY1267" fmla="*/ 351576 h 6858000"/>
              <a:gd name="connsiteX1268" fmla="*/ 1942094 w 7392421"/>
              <a:gd name="connsiteY1268" fmla="*/ 343983 h 6858000"/>
              <a:gd name="connsiteX1269" fmla="*/ 1891215 w 7392421"/>
              <a:gd name="connsiteY1269" fmla="*/ 351576 h 6858000"/>
              <a:gd name="connsiteX1270" fmla="*/ 1819135 w 7392421"/>
              <a:gd name="connsiteY1270" fmla="*/ 351576 h 6858000"/>
              <a:gd name="connsiteX1271" fmla="*/ 1764015 w 7392421"/>
              <a:gd name="connsiteY1271" fmla="*/ 336390 h 6858000"/>
              <a:gd name="connsiteX1272" fmla="*/ 1836095 w 7392421"/>
              <a:gd name="connsiteY1272" fmla="*/ 332593 h 6858000"/>
              <a:gd name="connsiteX1273" fmla="*/ 1903935 w 7392421"/>
              <a:gd name="connsiteY1273" fmla="*/ 325000 h 6858000"/>
              <a:gd name="connsiteX1274" fmla="*/ 1916654 w 7392421"/>
              <a:gd name="connsiteY1274" fmla="*/ 325000 h 6858000"/>
              <a:gd name="connsiteX1275" fmla="*/ 1929374 w 7392421"/>
              <a:gd name="connsiteY1275" fmla="*/ 294629 h 6858000"/>
              <a:gd name="connsiteX1276" fmla="*/ 1929374 w 7392421"/>
              <a:gd name="connsiteY1276" fmla="*/ 287036 h 6858000"/>
              <a:gd name="connsiteX1277" fmla="*/ 1916654 w 7392421"/>
              <a:gd name="connsiteY1277" fmla="*/ 283239 h 6858000"/>
              <a:gd name="connsiteX1278" fmla="*/ 1874255 w 7392421"/>
              <a:gd name="connsiteY1278" fmla="*/ 283239 h 6858000"/>
              <a:gd name="connsiteX1279" fmla="*/ 1870015 w 7392421"/>
              <a:gd name="connsiteY1279" fmla="*/ 275646 h 6858000"/>
              <a:gd name="connsiteX1280" fmla="*/ 1874255 w 7392421"/>
              <a:gd name="connsiteY1280" fmla="*/ 271850 h 6858000"/>
              <a:gd name="connsiteX1281" fmla="*/ 1916654 w 7392421"/>
              <a:gd name="connsiteY1281" fmla="*/ 271850 h 6858000"/>
              <a:gd name="connsiteX1282" fmla="*/ 1959054 w 7392421"/>
              <a:gd name="connsiteY1282" fmla="*/ 271850 h 6858000"/>
              <a:gd name="connsiteX1283" fmla="*/ 1980254 w 7392421"/>
              <a:gd name="connsiteY1283" fmla="*/ 271850 h 6858000"/>
              <a:gd name="connsiteX1284" fmla="*/ 2014174 w 7392421"/>
              <a:gd name="connsiteY1284" fmla="*/ 252868 h 6858000"/>
              <a:gd name="connsiteX1285" fmla="*/ 2065053 w 7392421"/>
              <a:gd name="connsiteY1285" fmla="*/ 237682 h 6858000"/>
              <a:gd name="connsiteX1286" fmla="*/ 2077773 w 7392421"/>
              <a:gd name="connsiteY1286" fmla="*/ 226292 h 6858000"/>
              <a:gd name="connsiteX1287" fmla="*/ 2065053 w 7392421"/>
              <a:gd name="connsiteY1287" fmla="*/ 218699 h 6858000"/>
              <a:gd name="connsiteX1288" fmla="*/ 2060814 w 7392421"/>
              <a:gd name="connsiteY1288" fmla="*/ 207310 h 6858000"/>
              <a:gd name="connsiteX1289" fmla="*/ 2056574 w 7392421"/>
              <a:gd name="connsiteY1289" fmla="*/ 192124 h 6858000"/>
              <a:gd name="connsiteX1290" fmla="*/ 2056574 w 7392421"/>
              <a:gd name="connsiteY1290" fmla="*/ 180735 h 6858000"/>
              <a:gd name="connsiteX1291" fmla="*/ 2060814 w 7392421"/>
              <a:gd name="connsiteY1291" fmla="*/ 180735 h 6858000"/>
              <a:gd name="connsiteX1292" fmla="*/ 2060814 w 7392421"/>
              <a:gd name="connsiteY1292" fmla="*/ 154160 h 6858000"/>
              <a:gd name="connsiteX1293" fmla="*/ 2026894 w 7392421"/>
              <a:gd name="connsiteY1293" fmla="*/ 127584 h 6858000"/>
              <a:gd name="connsiteX1294" fmla="*/ 2069294 w 7392421"/>
              <a:gd name="connsiteY1294" fmla="*/ 116195 h 6858000"/>
              <a:gd name="connsiteX1295" fmla="*/ 2065053 w 7392421"/>
              <a:gd name="connsiteY1295" fmla="*/ 112398 h 6858000"/>
              <a:gd name="connsiteX1296" fmla="*/ 1895454 w 7392421"/>
              <a:gd name="connsiteY1296" fmla="*/ 112398 h 6858000"/>
              <a:gd name="connsiteX1297" fmla="*/ 1891215 w 7392421"/>
              <a:gd name="connsiteY1297" fmla="*/ 108602 h 6858000"/>
              <a:gd name="connsiteX1298" fmla="*/ 1912414 w 7392421"/>
              <a:gd name="connsiteY1298" fmla="*/ 104805 h 6858000"/>
              <a:gd name="connsiteX1299" fmla="*/ 1932554 w 7392421"/>
              <a:gd name="connsiteY1299" fmla="*/ 101009 h 6858000"/>
              <a:gd name="connsiteX1300" fmla="*/ 1939721 w 7392421"/>
              <a:gd name="connsiteY1300" fmla="*/ 93110 h 6858000"/>
              <a:gd name="connsiteX1301" fmla="*/ 1954706 w 7392421"/>
              <a:gd name="connsiteY1301" fmla="*/ 92430 h 6858000"/>
              <a:gd name="connsiteX1302" fmla="*/ 1997118 w 7392421"/>
              <a:gd name="connsiteY1302" fmla="*/ 84723 h 6858000"/>
              <a:gd name="connsiteX1303" fmla="*/ 2035290 w 7392421"/>
              <a:gd name="connsiteY1303" fmla="*/ 92430 h 6858000"/>
              <a:gd name="connsiteX1304" fmla="*/ 2039532 w 7392421"/>
              <a:gd name="connsiteY1304" fmla="*/ 92430 h 6858000"/>
              <a:gd name="connsiteX1305" fmla="*/ 2043773 w 7392421"/>
              <a:gd name="connsiteY1305" fmla="*/ 80870 h 6858000"/>
              <a:gd name="connsiteX1306" fmla="*/ 2052255 w 7392421"/>
              <a:gd name="connsiteY1306" fmla="*/ 88576 h 6858000"/>
              <a:gd name="connsiteX1307" fmla="*/ 2069220 w 7392421"/>
              <a:gd name="connsiteY1307" fmla="*/ 88576 h 6858000"/>
              <a:gd name="connsiteX1308" fmla="*/ 2077703 w 7392421"/>
              <a:gd name="connsiteY1308" fmla="*/ 92430 h 6858000"/>
              <a:gd name="connsiteX1309" fmla="*/ 2111632 w 7392421"/>
              <a:gd name="connsiteY1309" fmla="*/ 80870 h 6858000"/>
              <a:gd name="connsiteX1310" fmla="*/ 2115874 w 7392421"/>
              <a:gd name="connsiteY1310" fmla="*/ 69309 h 6858000"/>
              <a:gd name="connsiteX1311" fmla="*/ 2132839 w 7392421"/>
              <a:gd name="connsiteY1311" fmla="*/ 69309 h 6858000"/>
              <a:gd name="connsiteX1312" fmla="*/ 2137081 w 7392421"/>
              <a:gd name="connsiteY1312" fmla="*/ 92430 h 6858000"/>
              <a:gd name="connsiteX1313" fmla="*/ 2145564 w 7392421"/>
              <a:gd name="connsiteY1313" fmla="*/ 100137 h 6858000"/>
              <a:gd name="connsiteX1314" fmla="*/ 2162528 w 7392421"/>
              <a:gd name="connsiteY1314" fmla="*/ 100137 h 6858000"/>
              <a:gd name="connsiteX1315" fmla="*/ 2179493 w 7392421"/>
              <a:gd name="connsiteY1315" fmla="*/ 100137 h 6858000"/>
              <a:gd name="connsiteX1316" fmla="*/ 2187976 w 7392421"/>
              <a:gd name="connsiteY1316" fmla="*/ 103990 h 6858000"/>
              <a:gd name="connsiteX1317" fmla="*/ 2213423 w 7392421"/>
              <a:gd name="connsiteY1317" fmla="*/ 119404 h 6858000"/>
              <a:gd name="connsiteX1318" fmla="*/ 2221906 w 7392421"/>
              <a:gd name="connsiteY1318" fmla="*/ 134818 h 6858000"/>
              <a:gd name="connsiteX1319" fmla="*/ 2251595 w 7392421"/>
              <a:gd name="connsiteY1319" fmla="*/ 134818 h 6858000"/>
              <a:gd name="connsiteX1320" fmla="*/ 2260078 w 7392421"/>
              <a:gd name="connsiteY1320" fmla="*/ 100137 h 6858000"/>
              <a:gd name="connsiteX1321" fmla="*/ 2264319 w 7392421"/>
              <a:gd name="connsiteY1321" fmla="*/ 92430 h 6858000"/>
              <a:gd name="connsiteX1322" fmla="*/ 2323697 w 7392421"/>
              <a:gd name="connsiteY1322" fmla="*/ 103990 h 6858000"/>
              <a:gd name="connsiteX1323" fmla="*/ 2353384 w 7392421"/>
              <a:gd name="connsiteY1323" fmla="*/ 103990 h 6858000"/>
              <a:gd name="connsiteX1324" fmla="*/ 2357626 w 7392421"/>
              <a:gd name="connsiteY1324" fmla="*/ 100137 h 6858000"/>
              <a:gd name="connsiteX1325" fmla="*/ 2387316 w 7392421"/>
              <a:gd name="connsiteY1325" fmla="*/ 111697 h 6858000"/>
              <a:gd name="connsiteX1326" fmla="*/ 2425486 w 7392421"/>
              <a:gd name="connsiteY1326" fmla="*/ 92430 h 6858000"/>
              <a:gd name="connsiteX1327" fmla="*/ 2433969 w 7392421"/>
              <a:gd name="connsiteY1327" fmla="*/ 84723 h 6858000"/>
              <a:gd name="connsiteX1328" fmla="*/ 2442452 w 7392421"/>
              <a:gd name="connsiteY1328" fmla="*/ 88576 h 6858000"/>
              <a:gd name="connsiteX1329" fmla="*/ 2480623 w 7392421"/>
              <a:gd name="connsiteY1329" fmla="*/ 73163 h 6858000"/>
              <a:gd name="connsiteX1330" fmla="*/ 2493347 w 7392421"/>
              <a:gd name="connsiteY1330" fmla="*/ 65456 h 6858000"/>
              <a:gd name="connsiteX1331" fmla="*/ 2544242 w 7392421"/>
              <a:gd name="connsiteY1331" fmla="*/ 57749 h 6858000"/>
              <a:gd name="connsiteX1332" fmla="*/ 2548483 w 7392421"/>
              <a:gd name="connsiteY1332" fmla="*/ 50042 h 6858000"/>
              <a:gd name="connsiteX1333" fmla="*/ 2544242 w 7392421"/>
              <a:gd name="connsiteY1333" fmla="*/ 46189 h 6858000"/>
              <a:gd name="connsiteX1334" fmla="*/ 2527276 w 7392421"/>
              <a:gd name="connsiteY1334" fmla="*/ 46189 h 6858000"/>
              <a:gd name="connsiteX1335" fmla="*/ 2514553 w 7392421"/>
              <a:gd name="connsiteY1335" fmla="*/ 42335 h 6858000"/>
              <a:gd name="connsiteX1336" fmla="*/ 2503748 w 7392421"/>
              <a:gd name="connsiteY1336" fmla="*/ 31180 h 6858000"/>
              <a:gd name="connsiteX1337" fmla="*/ 2541159 w 7392421"/>
              <a:gd name="connsiteY1337" fmla="*/ 30624 h 6858000"/>
              <a:gd name="connsiteX1338" fmla="*/ 2638709 w 7392421"/>
              <a:gd name="connsiteY1338" fmla="*/ 30624 h 6858000"/>
              <a:gd name="connsiteX1339" fmla="*/ 2676880 w 7392421"/>
              <a:gd name="connsiteY1339" fmla="*/ 24828 h 6858000"/>
              <a:gd name="connsiteX1340" fmla="*/ 2719292 w 7392421"/>
              <a:gd name="connsiteY1340" fmla="*/ 21930 h 6858000"/>
              <a:gd name="connsiteX1341" fmla="*/ 2774429 w 7392421"/>
              <a:gd name="connsiteY1341" fmla="*/ 21930 h 6858000"/>
              <a:gd name="connsiteX1342" fmla="*/ 2808359 w 7392421"/>
              <a:gd name="connsiteY1342" fmla="*/ 19032 h 6858000"/>
              <a:gd name="connsiteX1343" fmla="*/ 2821082 w 7392421"/>
              <a:gd name="connsiteY1343" fmla="*/ 16135 h 6858000"/>
              <a:gd name="connsiteX1344" fmla="*/ 2871978 w 7392421"/>
              <a:gd name="connsiteY1344" fmla="*/ 16135 h 6858000"/>
              <a:gd name="connsiteX1345" fmla="*/ 2927115 w 7392421"/>
              <a:gd name="connsiteY1345" fmla="*/ 16135 h 6858000"/>
              <a:gd name="connsiteX1346" fmla="*/ 2982251 w 7392421"/>
              <a:gd name="connsiteY1346" fmla="*/ 16135 h 6858000"/>
              <a:gd name="connsiteX1347" fmla="*/ 3007698 w 7392421"/>
              <a:gd name="connsiteY1347" fmla="*/ 10339 h 6858000"/>
              <a:gd name="connsiteX1348" fmla="*/ 3045870 w 7392421"/>
              <a:gd name="connsiteY1348" fmla="*/ 10339 h 6858000"/>
              <a:gd name="connsiteX1349" fmla="*/ 3062834 w 7392421"/>
              <a:gd name="connsiteY1349" fmla="*/ 10339 h 6858000"/>
              <a:gd name="connsiteX1350" fmla="*/ 3109489 w 7392421"/>
              <a:gd name="connsiteY1350" fmla="*/ 13237 h 6858000"/>
              <a:gd name="connsiteX1351" fmla="*/ 3126454 w 7392421"/>
              <a:gd name="connsiteY1351" fmla="*/ 4543 h 6858000"/>
              <a:gd name="connsiteX1352" fmla="*/ 3143418 w 7392421"/>
              <a:gd name="connsiteY1352" fmla="*/ 45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</a:cxnLst>
            <a:rect l="l" t="t" r="r" b="b"/>
            <a:pathLst>
              <a:path w="7392421" h="6858000">
                <a:moveTo>
                  <a:pt x="1848908" y="6196465"/>
                </a:moveTo>
                <a:lnTo>
                  <a:pt x="1851185" y="6198075"/>
                </a:lnTo>
                <a:cubicBezTo>
                  <a:pt x="1853835" y="6200448"/>
                  <a:pt x="1855955" y="6202346"/>
                  <a:pt x="1858075" y="6202346"/>
                </a:cubicBezTo>
                <a:cubicBezTo>
                  <a:pt x="1900475" y="6206142"/>
                  <a:pt x="1942874" y="6217531"/>
                  <a:pt x="1985274" y="6213735"/>
                </a:cubicBezTo>
                <a:cubicBezTo>
                  <a:pt x="1993754" y="6213735"/>
                  <a:pt x="2002234" y="6213735"/>
                  <a:pt x="2010714" y="6213735"/>
                </a:cubicBezTo>
                <a:cubicBezTo>
                  <a:pt x="2036154" y="6213735"/>
                  <a:pt x="2053114" y="6221328"/>
                  <a:pt x="2065834" y="6236514"/>
                </a:cubicBezTo>
                <a:cubicBezTo>
                  <a:pt x="2078554" y="6236514"/>
                  <a:pt x="2091274" y="6236514"/>
                  <a:pt x="2103994" y="6236514"/>
                </a:cubicBezTo>
                <a:cubicBezTo>
                  <a:pt x="2112474" y="6236514"/>
                  <a:pt x="2112474" y="6240310"/>
                  <a:pt x="2116714" y="6244107"/>
                </a:cubicBezTo>
                <a:cubicBezTo>
                  <a:pt x="2120954" y="6247903"/>
                  <a:pt x="2116714" y="6251700"/>
                  <a:pt x="2112474" y="6255496"/>
                </a:cubicBezTo>
                <a:cubicBezTo>
                  <a:pt x="2099754" y="6270682"/>
                  <a:pt x="2099754" y="6270682"/>
                  <a:pt x="2082794" y="6259293"/>
                </a:cubicBezTo>
                <a:cubicBezTo>
                  <a:pt x="2078554" y="6255496"/>
                  <a:pt x="2065834" y="6244107"/>
                  <a:pt x="2065834" y="6240310"/>
                </a:cubicBezTo>
                <a:cubicBezTo>
                  <a:pt x="2048874" y="6247903"/>
                  <a:pt x="2036154" y="6236514"/>
                  <a:pt x="2023434" y="6236514"/>
                </a:cubicBezTo>
                <a:cubicBezTo>
                  <a:pt x="2006474" y="6244107"/>
                  <a:pt x="1985274" y="6244107"/>
                  <a:pt x="1972554" y="6236514"/>
                </a:cubicBezTo>
                <a:cubicBezTo>
                  <a:pt x="1964075" y="6236514"/>
                  <a:pt x="1959834" y="6232717"/>
                  <a:pt x="1951355" y="6236514"/>
                </a:cubicBezTo>
                <a:cubicBezTo>
                  <a:pt x="1942874" y="6236514"/>
                  <a:pt x="1934395" y="6232717"/>
                  <a:pt x="1921675" y="6240310"/>
                </a:cubicBezTo>
                <a:cubicBezTo>
                  <a:pt x="1913195" y="6244107"/>
                  <a:pt x="1900475" y="6232717"/>
                  <a:pt x="1891994" y="6236514"/>
                </a:cubicBezTo>
                <a:cubicBezTo>
                  <a:pt x="1887755" y="6244107"/>
                  <a:pt x="1879274" y="6240310"/>
                  <a:pt x="1875035" y="6240310"/>
                </a:cubicBezTo>
                <a:cubicBezTo>
                  <a:pt x="1866555" y="6240310"/>
                  <a:pt x="1870795" y="6232717"/>
                  <a:pt x="1866555" y="6228921"/>
                </a:cubicBezTo>
                <a:cubicBezTo>
                  <a:pt x="1862314" y="6228921"/>
                  <a:pt x="1853835" y="6228921"/>
                  <a:pt x="1845355" y="6228921"/>
                </a:cubicBezTo>
                <a:cubicBezTo>
                  <a:pt x="1845355" y="6232717"/>
                  <a:pt x="1841115" y="6236514"/>
                  <a:pt x="1836875" y="6236514"/>
                </a:cubicBezTo>
                <a:cubicBezTo>
                  <a:pt x="1828395" y="6232717"/>
                  <a:pt x="1832635" y="6225124"/>
                  <a:pt x="1832635" y="6221328"/>
                </a:cubicBezTo>
                <a:cubicBezTo>
                  <a:pt x="1824155" y="6221328"/>
                  <a:pt x="1815675" y="6221328"/>
                  <a:pt x="1807195" y="6221328"/>
                </a:cubicBezTo>
                <a:cubicBezTo>
                  <a:pt x="1811435" y="6228921"/>
                  <a:pt x="1802955" y="6228921"/>
                  <a:pt x="1798716" y="6228921"/>
                </a:cubicBezTo>
                <a:cubicBezTo>
                  <a:pt x="1790235" y="6225124"/>
                  <a:pt x="1794475" y="6221328"/>
                  <a:pt x="1794475" y="6213735"/>
                </a:cubicBezTo>
                <a:cubicBezTo>
                  <a:pt x="1783875" y="6213735"/>
                  <a:pt x="1772216" y="6215633"/>
                  <a:pt x="1760555" y="6216108"/>
                </a:cubicBezTo>
                <a:lnTo>
                  <a:pt x="1743434" y="6212994"/>
                </a:lnTo>
                <a:lnTo>
                  <a:pt x="1746224" y="6212355"/>
                </a:lnTo>
                <a:cubicBezTo>
                  <a:pt x="1754707" y="6207504"/>
                  <a:pt x="1763190" y="6212355"/>
                  <a:pt x="1775913" y="6212355"/>
                </a:cubicBezTo>
                <a:cubicBezTo>
                  <a:pt x="1784396" y="6212355"/>
                  <a:pt x="1792877" y="6202655"/>
                  <a:pt x="1805602" y="6202655"/>
                </a:cubicBezTo>
                <a:cubicBezTo>
                  <a:pt x="1809843" y="6202655"/>
                  <a:pt x="1814085" y="6207504"/>
                  <a:pt x="1822567" y="6212355"/>
                </a:cubicBezTo>
                <a:cubicBezTo>
                  <a:pt x="1831049" y="6212355"/>
                  <a:pt x="1826809" y="6197805"/>
                  <a:pt x="1831049" y="6197805"/>
                </a:cubicBezTo>
                <a:cubicBezTo>
                  <a:pt x="1835291" y="6197805"/>
                  <a:pt x="1835291" y="6197805"/>
                  <a:pt x="1839532" y="6197805"/>
                </a:cubicBezTo>
                <a:close/>
                <a:moveTo>
                  <a:pt x="1913195" y="6186999"/>
                </a:moveTo>
                <a:lnTo>
                  <a:pt x="1913195" y="6187160"/>
                </a:lnTo>
                <a:lnTo>
                  <a:pt x="1912033" y="6187221"/>
                </a:lnTo>
                <a:close/>
                <a:moveTo>
                  <a:pt x="863352" y="5843219"/>
                </a:moveTo>
                <a:lnTo>
                  <a:pt x="864073" y="5843752"/>
                </a:lnTo>
                <a:lnTo>
                  <a:pt x="863059" y="5843752"/>
                </a:lnTo>
                <a:close/>
                <a:moveTo>
                  <a:pt x="883526" y="5689580"/>
                </a:moveTo>
                <a:cubicBezTo>
                  <a:pt x="883526" y="5689580"/>
                  <a:pt x="887766" y="5689580"/>
                  <a:pt x="892008" y="5689580"/>
                </a:cubicBezTo>
                <a:cubicBezTo>
                  <a:pt x="892008" y="5689580"/>
                  <a:pt x="896249" y="5689580"/>
                  <a:pt x="896249" y="5693132"/>
                </a:cubicBezTo>
                <a:lnTo>
                  <a:pt x="895512" y="5693596"/>
                </a:lnTo>
                <a:lnTo>
                  <a:pt x="892008" y="5693132"/>
                </a:lnTo>
                <a:cubicBezTo>
                  <a:pt x="887766" y="5693132"/>
                  <a:pt x="883526" y="5693132"/>
                  <a:pt x="883526" y="5689580"/>
                </a:cubicBezTo>
                <a:close/>
                <a:moveTo>
                  <a:pt x="1298563" y="5672327"/>
                </a:moveTo>
                <a:lnTo>
                  <a:pt x="1299170" y="5675371"/>
                </a:lnTo>
                <a:cubicBezTo>
                  <a:pt x="1303411" y="5678923"/>
                  <a:pt x="1299170" y="5682476"/>
                  <a:pt x="1299170" y="5682476"/>
                </a:cubicBezTo>
                <a:cubicBezTo>
                  <a:pt x="1294928" y="5678923"/>
                  <a:pt x="1294928" y="5678923"/>
                  <a:pt x="1294928" y="5675371"/>
                </a:cubicBezTo>
                <a:close/>
                <a:moveTo>
                  <a:pt x="985317" y="5668268"/>
                </a:moveTo>
                <a:cubicBezTo>
                  <a:pt x="989558" y="5671819"/>
                  <a:pt x="998040" y="5678923"/>
                  <a:pt x="1006522" y="5682476"/>
                </a:cubicBezTo>
                <a:cubicBezTo>
                  <a:pt x="1015004" y="5693132"/>
                  <a:pt x="1027729" y="5689580"/>
                  <a:pt x="1031970" y="5675371"/>
                </a:cubicBezTo>
                <a:cubicBezTo>
                  <a:pt x="1036212" y="5671819"/>
                  <a:pt x="1036212" y="5671819"/>
                  <a:pt x="1040453" y="5671819"/>
                </a:cubicBezTo>
                <a:cubicBezTo>
                  <a:pt x="1048936" y="5671819"/>
                  <a:pt x="1053176" y="5671819"/>
                  <a:pt x="1061659" y="5675371"/>
                </a:cubicBezTo>
                <a:cubicBezTo>
                  <a:pt x="1070141" y="5678923"/>
                  <a:pt x="1082865" y="5686028"/>
                  <a:pt x="1091348" y="5682476"/>
                </a:cubicBezTo>
                <a:cubicBezTo>
                  <a:pt x="1108314" y="5675371"/>
                  <a:pt x="1121037" y="5678923"/>
                  <a:pt x="1133760" y="5678923"/>
                </a:cubicBezTo>
                <a:cubicBezTo>
                  <a:pt x="1142243" y="5678923"/>
                  <a:pt x="1142243" y="5675371"/>
                  <a:pt x="1146484" y="5668268"/>
                </a:cubicBezTo>
                <a:cubicBezTo>
                  <a:pt x="1146484" y="5664716"/>
                  <a:pt x="1150725" y="5664716"/>
                  <a:pt x="1159208" y="5668268"/>
                </a:cubicBezTo>
                <a:cubicBezTo>
                  <a:pt x="1159208" y="5671819"/>
                  <a:pt x="1159208" y="5675371"/>
                  <a:pt x="1159208" y="5678923"/>
                </a:cubicBezTo>
                <a:cubicBezTo>
                  <a:pt x="1159208" y="5689580"/>
                  <a:pt x="1142243" y="5686028"/>
                  <a:pt x="1142243" y="5700236"/>
                </a:cubicBezTo>
                <a:cubicBezTo>
                  <a:pt x="1146484" y="5707340"/>
                  <a:pt x="1138001" y="5707340"/>
                  <a:pt x="1129518" y="5703788"/>
                </a:cubicBezTo>
                <a:cubicBezTo>
                  <a:pt x="1129518" y="5703788"/>
                  <a:pt x="1129518" y="5700236"/>
                  <a:pt x="1129518" y="5700236"/>
                </a:cubicBezTo>
                <a:cubicBezTo>
                  <a:pt x="1125277" y="5696683"/>
                  <a:pt x="1121037" y="5693132"/>
                  <a:pt x="1116795" y="5693132"/>
                </a:cubicBezTo>
                <a:cubicBezTo>
                  <a:pt x="1108314" y="5696683"/>
                  <a:pt x="1112554" y="5700236"/>
                  <a:pt x="1108314" y="5703788"/>
                </a:cubicBezTo>
                <a:lnTo>
                  <a:pt x="1100226" y="5708967"/>
                </a:lnTo>
                <a:lnTo>
                  <a:pt x="1042644" y="5708967"/>
                </a:lnTo>
                <a:cubicBezTo>
                  <a:pt x="1029919" y="5708967"/>
                  <a:pt x="1017195" y="5706069"/>
                  <a:pt x="1004472" y="5714762"/>
                </a:cubicBezTo>
                <a:cubicBezTo>
                  <a:pt x="1004472" y="5714762"/>
                  <a:pt x="1000231" y="5714762"/>
                  <a:pt x="995990" y="5711865"/>
                </a:cubicBezTo>
                <a:cubicBezTo>
                  <a:pt x="987508" y="5708967"/>
                  <a:pt x="979025" y="5708243"/>
                  <a:pt x="970542" y="5708605"/>
                </a:cubicBezTo>
                <a:lnTo>
                  <a:pt x="953015" y="5710850"/>
                </a:lnTo>
                <a:lnTo>
                  <a:pt x="948204" y="5704232"/>
                </a:lnTo>
                <a:cubicBezTo>
                  <a:pt x="943964" y="5702012"/>
                  <a:pt x="938662" y="5700236"/>
                  <a:pt x="934421" y="5696683"/>
                </a:cubicBezTo>
                <a:cubicBezTo>
                  <a:pt x="930179" y="5693132"/>
                  <a:pt x="925939" y="5693132"/>
                  <a:pt x="921698" y="5696683"/>
                </a:cubicBezTo>
                <a:cubicBezTo>
                  <a:pt x="917456" y="5703788"/>
                  <a:pt x="913215" y="5707340"/>
                  <a:pt x="904732" y="5703788"/>
                </a:cubicBezTo>
                <a:cubicBezTo>
                  <a:pt x="892008" y="5703788"/>
                  <a:pt x="896249" y="5700236"/>
                  <a:pt x="892008" y="5693132"/>
                </a:cubicBezTo>
                <a:cubicBezTo>
                  <a:pt x="892008" y="5693132"/>
                  <a:pt x="893068" y="5694020"/>
                  <a:pt x="894128" y="5694464"/>
                </a:cubicBezTo>
                <a:lnTo>
                  <a:pt x="895512" y="5693596"/>
                </a:lnTo>
                <a:lnTo>
                  <a:pt x="902082" y="5694464"/>
                </a:lnTo>
                <a:cubicBezTo>
                  <a:pt x="904732" y="5694907"/>
                  <a:pt x="906853" y="5694907"/>
                  <a:pt x="908973" y="5693132"/>
                </a:cubicBezTo>
                <a:cubicBezTo>
                  <a:pt x="921698" y="5678923"/>
                  <a:pt x="934421" y="5671819"/>
                  <a:pt x="951385" y="5682476"/>
                </a:cubicBezTo>
                <a:cubicBezTo>
                  <a:pt x="955627" y="5686028"/>
                  <a:pt x="968351" y="5686028"/>
                  <a:pt x="968351" y="5678923"/>
                </a:cubicBezTo>
                <a:cubicBezTo>
                  <a:pt x="968351" y="5668268"/>
                  <a:pt x="981075" y="5675371"/>
                  <a:pt x="985317" y="5668268"/>
                </a:cubicBezTo>
                <a:close/>
                <a:moveTo>
                  <a:pt x="3069156" y="5224784"/>
                </a:moveTo>
                <a:lnTo>
                  <a:pt x="3069877" y="5225655"/>
                </a:lnTo>
                <a:lnTo>
                  <a:pt x="3070170" y="5224784"/>
                </a:lnTo>
                <a:close/>
                <a:moveTo>
                  <a:pt x="0" y="3728101"/>
                </a:moveTo>
                <a:lnTo>
                  <a:pt x="1014" y="3728101"/>
                </a:lnTo>
                <a:lnTo>
                  <a:pt x="293" y="3728972"/>
                </a:lnTo>
                <a:close/>
                <a:moveTo>
                  <a:pt x="1748249" y="900296"/>
                </a:moveTo>
                <a:lnTo>
                  <a:pt x="1750394" y="900296"/>
                </a:lnTo>
                <a:lnTo>
                  <a:pt x="1741171" y="901194"/>
                </a:lnTo>
                <a:lnTo>
                  <a:pt x="1738152" y="900900"/>
                </a:lnTo>
                <a:close/>
                <a:moveTo>
                  <a:pt x="1881554" y="886188"/>
                </a:moveTo>
                <a:cubicBezTo>
                  <a:pt x="1891094" y="885909"/>
                  <a:pt x="1901694" y="886467"/>
                  <a:pt x="1912293" y="887026"/>
                </a:cubicBezTo>
                <a:cubicBezTo>
                  <a:pt x="1925014" y="888142"/>
                  <a:pt x="1950454" y="889258"/>
                  <a:pt x="1958933" y="894840"/>
                </a:cubicBezTo>
                <a:lnTo>
                  <a:pt x="1961440" y="895896"/>
                </a:lnTo>
                <a:lnTo>
                  <a:pt x="1862047" y="895896"/>
                </a:lnTo>
                <a:cubicBezTo>
                  <a:pt x="1853564" y="895896"/>
                  <a:pt x="1849323" y="907456"/>
                  <a:pt x="1840840" y="899749"/>
                </a:cubicBezTo>
                <a:lnTo>
                  <a:pt x="1821936" y="894167"/>
                </a:lnTo>
                <a:lnTo>
                  <a:pt x="1844454" y="892607"/>
                </a:lnTo>
                <a:cubicBezTo>
                  <a:pt x="1848694" y="892607"/>
                  <a:pt x="1852934" y="891491"/>
                  <a:pt x="1857174" y="890374"/>
                </a:cubicBezTo>
                <a:cubicBezTo>
                  <a:pt x="1863534" y="887583"/>
                  <a:pt x="1872015" y="886467"/>
                  <a:pt x="1881554" y="886188"/>
                </a:cubicBezTo>
                <a:close/>
                <a:moveTo>
                  <a:pt x="1719279" y="884793"/>
                </a:moveTo>
                <a:lnTo>
                  <a:pt x="1738455" y="884793"/>
                </a:lnTo>
                <a:cubicBezTo>
                  <a:pt x="1755414" y="884793"/>
                  <a:pt x="1776614" y="885909"/>
                  <a:pt x="1797815" y="890374"/>
                </a:cubicBezTo>
                <a:lnTo>
                  <a:pt x="1737762" y="892482"/>
                </a:lnTo>
                <a:lnTo>
                  <a:pt x="1688889" y="892482"/>
                </a:lnTo>
                <a:cubicBezTo>
                  <a:pt x="1701609" y="890250"/>
                  <a:pt x="1714330" y="891366"/>
                  <a:pt x="1722809" y="889133"/>
                </a:cubicBezTo>
                <a:cubicBezTo>
                  <a:pt x="1722809" y="888017"/>
                  <a:pt x="1731289" y="888017"/>
                  <a:pt x="1731289" y="886901"/>
                </a:cubicBezTo>
                <a:close/>
                <a:moveTo>
                  <a:pt x="1645175" y="884793"/>
                </a:moveTo>
                <a:lnTo>
                  <a:pt x="1715727" y="884793"/>
                </a:lnTo>
                <a:lnTo>
                  <a:pt x="1667690" y="886901"/>
                </a:lnTo>
                <a:cubicBezTo>
                  <a:pt x="1642249" y="888017"/>
                  <a:pt x="1621050" y="886901"/>
                  <a:pt x="1595610" y="886901"/>
                </a:cubicBezTo>
                <a:lnTo>
                  <a:pt x="1594784" y="886834"/>
                </a:lnTo>
                <a:close/>
                <a:moveTo>
                  <a:pt x="1774961" y="491518"/>
                </a:moveTo>
                <a:lnTo>
                  <a:pt x="1774351" y="492814"/>
                </a:lnTo>
                <a:lnTo>
                  <a:pt x="1769849" y="491944"/>
                </a:lnTo>
                <a:close/>
                <a:moveTo>
                  <a:pt x="1982374" y="395710"/>
                </a:moveTo>
                <a:cubicBezTo>
                  <a:pt x="1986614" y="395235"/>
                  <a:pt x="1990855" y="395235"/>
                  <a:pt x="1992974" y="397133"/>
                </a:cubicBezTo>
                <a:lnTo>
                  <a:pt x="2005216" y="401518"/>
                </a:lnTo>
                <a:lnTo>
                  <a:pt x="1985984" y="397672"/>
                </a:lnTo>
                <a:lnTo>
                  <a:pt x="1980348" y="395982"/>
                </a:lnTo>
                <a:close/>
                <a:moveTo>
                  <a:pt x="1898608" y="46924"/>
                </a:moveTo>
                <a:lnTo>
                  <a:pt x="1906232" y="47706"/>
                </a:lnTo>
                <a:lnTo>
                  <a:pt x="1901691" y="51487"/>
                </a:lnTo>
                <a:lnTo>
                  <a:pt x="1898694" y="52622"/>
                </a:lnTo>
                <a:lnTo>
                  <a:pt x="1895454" y="51655"/>
                </a:lnTo>
                <a:lnTo>
                  <a:pt x="1893127" y="47486"/>
                </a:lnTo>
                <a:close/>
                <a:moveTo>
                  <a:pt x="2355584" y="38338"/>
                </a:moveTo>
                <a:lnTo>
                  <a:pt x="2354974" y="39445"/>
                </a:lnTo>
                <a:lnTo>
                  <a:pt x="2350472" y="38702"/>
                </a:lnTo>
                <a:close/>
                <a:moveTo>
                  <a:pt x="3146743" y="0"/>
                </a:moveTo>
                <a:lnTo>
                  <a:pt x="3202796" y="0"/>
                </a:lnTo>
                <a:lnTo>
                  <a:pt x="3202796" y="4543"/>
                </a:lnTo>
                <a:cubicBezTo>
                  <a:pt x="3236727" y="4543"/>
                  <a:pt x="3274898" y="4543"/>
                  <a:pt x="3308828" y="4543"/>
                </a:cubicBezTo>
                <a:cubicBezTo>
                  <a:pt x="3317310" y="-1252"/>
                  <a:pt x="3325793" y="-1252"/>
                  <a:pt x="3334275" y="4543"/>
                </a:cubicBezTo>
                <a:cubicBezTo>
                  <a:pt x="3351241" y="4543"/>
                  <a:pt x="3367145" y="2370"/>
                  <a:pt x="3383051" y="559"/>
                </a:cubicBezTo>
                <a:lnTo>
                  <a:pt x="3398101" y="0"/>
                </a:lnTo>
                <a:lnTo>
                  <a:pt x="7392421" y="0"/>
                </a:lnTo>
                <a:lnTo>
                  <a:pt x="7392421" y="6858000"/>
                </a:lnTo>
                <a:lnTo>
                  <a:pt x="2857168" y="6858000"/>
                </a:lnTo>
                <a:lnTo>
                  <a:pt x="2860240" y="6839268"/>
                </a:lnTo>
                <a:cubicBezTo>
                  <a:pt x="2862890" y="6833969"/>
                  <a:pt x="2867132" y="6831079"/>
                  <a:pt x="2873493" y="6831079"/>
                </a:cubicBezTo>
                <a:cubicBezTo>
                  <a:pt x="2890458" y="6831079"/>
                  <a:pt x="2903182" y="6823372"/>
                  <a:pt x="2920147" y="6823372"/>
                </a:cubicBezTo>
                <a:cubicBezTo>
                  <a:pt x="2937112" y="6823372"/>
                  <a:pt x="2954077" y="6827226"/>
                  <a:pt x="2975283" y="6823372"/>
                </a:cubicBezTo>
                <a:cubicBezTo>
                  <a:pt x="2992248" y="6819519"/>
                  <a:pt x="3009214" y="6819519"/>
                  <a:pt x="3026178" y="6823372"/>
                </a:cubicBezTo>
                <a:cubicBezTo>
                  <a:pt x="3038903" y="6827226"/>
                  <a:pt x="3043144" y="6815666"/>
                  <a:pt x="3047384" y="6807959"/>
                </a:cubicBezTo>
                <a:cubicBezTo>
                  <a:pt x="3060108" y="6796398"/>
                  <a:pt x="3055867" y="6788692"/>
                  <a:pt x="3038903" y="6788692"/>
                </a:cubicBezTo>
                <a:cubicBezTo>
                  <a:pt x="3034661" y="6788692"/>
                  <a:pt x="3026178" y="6788692"/>
                  <a:pt x="3017697" y="6788692"/>
                </a:cubicBezTo>
                <a:cubicBezTo>
                  <a:pt x="3009214" y="6784838"/>
                  <a:pt x="2996489" y="6784838"/>
                  <a:pt x="2996489" y="6777131"/>
                </a:cubicBezTo>
                <a:cubicBezTo>
                  <a:pt x="2996489" y="6757864"/>
                  <a:pt x="2983765" y="6757864"/>
                  <a:pt x="2971042" y="6757864"/>
                </a:cubicBezTo>
                <a:cubicBezTo>
                  <a:pt x="2954077" y="6757864"/>
                  <a:pt x="2941353" y="6757864"/>
                  <a:pt x="2932870" y="6746304"/>
                </a:cubicBezTo>
                <a:cubicBezTo>
                  <a:pt x="2924389" y="6738597"/>
                  <a:pt x="2907423" y="6738597"/>
                  <a:pt x="2894699" y="6746304"/>
                </a:cubicBezTo>
                <a:cubicBezTo>
                  <a:pt x="2877734" y="6757864"/>
                  <a:pt x="2856528" y="6750157"/>
                  <a:pt x="2835322" y="6750157"/>
                </a:cubicBezTo>
                <a:cubicBezTo>
                  <a:pt x="2831081" y="6750157"/>
                  <a:pt x="2831081" y="6746304"/>
                  <a:pt x="2826839" y="6746304"/>
                </a:cubicBezTo>
                <a:cubicBezTo>
                  <a:pt x="2822598" y="6738597"/>
                  <a:pt x="2826839" y="6734743"/>
                  <a:pt x="2831081" y="6734743"/>
                </a:cubicBezTo>
                <a:cubicBezTo>
                  <a:pt x="2843804" y="6734743"/>
                  <a:pt x="2852287" y="6734743"/>
                  <a:pt x="2856528" y="6727037"/>
                </a:cubicBezTo>
                <a:cubicBezTo>
                  <a:pt x="2869251" y="6715476"/>
                  <a:pt x="2865010" y="6707770"/>
                  <a:pt x="2865010" y="6700063"/>
                </a:cubicBezTo>
                <a:cubicBezTo>
                  <a:pt x="2852287" y="6700063"/>
                  <a:pt x="2839564" y="6696209"/>
                  <a:pt x="2822598" y="6696209"/>
                </a:cubicBezTo>
                <a:cubicBezTo>
                  <a:pt x="2831081" y="6692356"/>
                  <a:pt x="2835322" y="6692356"/>
                  <a:pt x="2839564" y="6692356"/>
                </a:cubicBezTo>
                <a:cubicBezTo>
                  <a:pt x="2852287" y="6692356"/>
                  <a:pt x="2865010" y="6688502"/>
                  <a:pt x="2877734" y="6692356"/>
                </a:cubicBezTo>
                <a:cubicBezTo>
                  <a:pt x="2894699" y="6696209"/>
                  <a:pt x="2898941" y="6684649"/>
                  <a:pt x="2915906" y="6680796"/>
                </a:cubicBezTo>
                <a:cubicBezTo>
                  <a:pt x="2932870" y="6676942"/>
                  <a:pt x="2932870" y="6673089"/>
                  <a:pt x="2924389" y="6657675"/>
                </a:cubicBezTo>
                <a:cubicBezTo>
                  <a:pt x="2920147" y="6646115"/>
                  <a:pt x="2911664" y="6642261"/>
                  <a:pt x="2903182" y="6646115"/>
                </a:cubicBezTo>
                <a:cubicBezTo>
                  <a:pt x="2890458" y="6653822"/>
                  <a:pt x="2877734" y="6649968"/>
                  <a:pt x="2869251" y="6649968"/>
                </a:cubicBezTo>
                <a:cubicBezTo>
                  <a:pt x="2843804" y="6653822"/>
                  <a:pt x="2822598" y="6646115"/>
                  <a:pt x="2797151" y="6657675"/>
                </a:cubicBezTo>
                <a:cubicBezTo>
                  <a:pt x="2797151" y="6657675"/>
                  <a:pt x="2792909" y="6657675"/>
                  <a:pt x="2788668" y="6653822"/>
                </a:cubicBezTo>
                <a:cubicBezTo>
                  <a:pt x="2767462" y="6646115"/>
                  <a:pt x="2750496" y="6646115"/>
                  <a:pt x="2729290" y="6646115"/>
                </a:cubicBezTo>
                <a:cubicBezTo>
                  <a:pt x="2699601" y="6642261"/>
                  <a:pt x="2669912" y="6634555"/>
                  <a:pt x="2640224" y="6638408"/>
                </a:cubicBezTo>
                <a:cubicBezTo>
                  <a:pt x="2640224" y="6638408"/>
                  <a:pt x="2635982" y="6638408"/>
                  <a:pt x="2635982" y="6638408"/>
                </a:cubicBezTo>
                <a:cubicBezTo>
                  <a:pt x="2635982" y="6634555"/>
                  <a:pt x="2635982" y="6634555"/>
                  <a:pt x="2635982" y="6634555"/>
                </a:cubicBezTo>
                <a:cubicBezTo>
                  <a:pt x="2635982" y="6630701"/>
                  <a:pt x="2635982" y="6626848"/>
                  <a:pt x="2640224" y="6626848"/>
                </a:cubicBezTo>
                <a:cubicBezTo>
                  <a:pt x="2644465" y="6626848"/>
                  <a:pt x="2648706" y="6626848"/>
                  <a:pt x="2652948" y="6626848"/>
                </a:cubicBezTo>
                <a:cubicBezTo>
                  <a:pt x="2678395" y="6626848"/>
                  <a:pt x="2703843" y="6626848"/>
                  <a:pt x="2729290" y="6626848"/>
                </a:cubicBezTo>
                <a:cubicBezTo>
                  <a:pt x="2733531" y="6626848"/>
                  <a:pt x="2742014" y="6626848"/>
                  <a:pt x="2742014" y="6619141"/>
                </a:cubicBezTo>
                <a:cubicBezTo>
                  <a:pt x="2737773" y="6603727"/>
                  <a:pt x="2754737" y="6603727"/>
                  <a:pt x="2763220" y="6603727"/>
                </a:cubicBezTo>
                <a:cubicBezTo>
                  <a:pt x="2780185" y="6603727"/>
                  <a:pt x="2797151" y="6603727"/>
                  <a:pt x="2814115" y="6603727"/>
                </a:cubicBezTo>
                <a:cubicBezTo>
                  <a:pt x="2826839" y="6603727"/>
                  <a:pt x="2839564" y="6599874"/>
                  <a:pt x="2852287" y="6596020"/>
                </a:cubicBezTo>
                <a:cubicBezTo>
                  <a:pt x="2848045" y="6588314"/>
                  <a:pt x="2839564" y="6584460"/>
                  <a:pt x="2831081" y="6584460"/>
                </a:cubicBezTo>
                <a:cubicBezTo>
                  <a:pt x="2797151" y="6584460"/>
                  <a:pt x="2763220" y="6592167"/>
                  <a:pt x="2729290" y="6580607"/>
                </a:cubicBezTo>
                <a:cubicBezTo>
                  <a:pt x="2674154" y="6580607"/>
                  <a:pt x="2619018" y="6580607"/>
                  <a:pt x="2568123" y="6580607"/>
                </a:cubicBezTo>
                <a:cubicBezTo>
                  <a:pt x="2559640" y="6580607"/>
                  <a:pt x="2555398" y="6592167"/>
                  <a:pt x="2546916" y="6584460"/>
                </a:cubicBezTo>
                <a:cubicBezTo>
                  <a:pt x="2534191" y="6572900"/>
                  <a:pt x="2517227" y="6580607"/>
                  <a:pt x="2504504" y="6580607"/>
                </a:cubicBezTo>
                <a:cubicBezTo>
                  <a:pt x="2491779" y="6580607"/>
                  <a:pt x="2474815" y="6576753"/>
                  <a:pt x="2462091" y="6584460"/>
                </a:cubicBezTo>
                <a:cubicBezTo>
                  <a:pt x="2453608" y="6588314"/>
                  <a:pt x="2440885" y="6584460"/>
                  <a:pt x="2432402" y="6584460"/>
                </a:cubicBezTo>
                <a:cubicBezTo>
                  <a:pt x="2411196" y="6576753"/>
                  <a:pt x="2385748" y="6572900"/>
                  <a:pt x="2360301" y="6572900"/>
                </a:cubicBezTo>
                <a:cubicBezTo>
                  <a:pt x="2351818" y="6572900"/>
                  <a:pt x="2347577" y="6580607"/>
                  <a:pt x="2343335" y="6580607"/>
                </a:cubicBezTo>
                <a:cubicBezTo>
                  <a:pt x="2334852" y="6576753"/>
                  <a:pt x="2326371" y="6572900"/>
                  <a:pt x="2317888" y="6572900"/>
                </a:cubicBezTo>
                <a:lnTo>
                  <a:pt x="2223860" y="6572900"/>
                </a:lnTo>
                <a:lnTo>
                  <a:pt x="2226954" y="6566806"/>
                </a:lnTo>
                <a:cubicBezTo>
                  <a:pt x="2231193" y="6555417"/>
                  <a:pt x="2235433" y="6547824"/>
                  <a:pt x="2243914" y="6536434"/>
                </a:cubicBezTo>
                <a:cubicBezTo>
                  <a:pt x="2243914" y="6532638"/>
                  <a:pt x="2243914" y="6528842"/>
                  <a:pt x="2243914" y="6528842"/>
                </a:cubicBezTo>
                <a:cubicBezTo>
                  <a:pt x="2222713" y="6509859"/>
                  <a:pt x="2205753" y="6490877"/>
                  <a:pt x="2180314" y="6490877"/>
                </a:cubicBezTo>
                <a:cubicBezTo>
                  <a:pt x="2103994" y="6490877"/>
                  <a:pt x="2031914" y="6490877"/>
                  <a:pt x="1959834" y="6490877"/>
                </a:cubicBezTo>
                <a:cubicBezTo>
                  <a:pt x="1955594" y="6490877"/>
                  <a:pt x="1942874" y="6498470"/>
                  <a:pt x="1942874" y="6483284"/>
                </a:cubicBezTo>
                <a:cubicBezTo>
                  <a:pt x="1942874" y="6475691"/>
                  <a:pt x="1955594" y="6479487"/>
                  <a:pt x="1959834" y="6479487"/>
                </a:cubicBezTo>
                <a:cubicBezTo>
                  <a:pt x="1976794" y="6479487"/>
                  <a:pt x="1993754" y="6479487"/>
                  <a:pt x="2010714" y="6468098"/>
                </a:cubicBezTo>
                <a:cubicBezTo>
                  <a:pt x="2048874" y="6433930"/>
                  <a:pt x="2099754" y="6422541"/>
                  <a:pt x="2154873" y="6418744"/>
                </a:cubicBezTo>
                <a:cubicBezTo>
                  <a:pt x="2180314" y="6418744"/>
                  <a:pt x="2209994" y="6422541"/>
                  <a:pt x="2239673" y="6414948"/>
                </a:cubicBezTo>
                <a:cubicBezTo>
                  <a:pt x="2256633" y="6407355"/>
                  <a:pt x="2277833" y="6411151"/>
                  <a:pt x="2294793" y="6414948"/>
                </a:cubicBezTo>
                <a:cubicBezTo>
                  <a:pt x="2311753" y="6414948"/>
                  <a:pt x="2328713" y="6403558"/>
                  <a:pt x="2345673" y="6407355"/>
                </a:cubicBezTo>
                <a:cubicBezTo>
                  <a:pt x="2354152" y="6407355"/>
                  <a:pt x="2371112" y="6414948"/>
                  <a:pt x="2366873" y="6399762"/>
                </a:cubicBezTo>
                <a:cubicBezTo>
                  <a:pt x="2366873" y="6388372"/>
                  <a:pt x="2354152" y="6395965"/>
                  <a:pt x="2345673" y="6392169"/>
                </a:cubicBezTo>
                <a:cubicBezTo>
                  <a:pt x="2294793" y="6388372"/>
                  <a:pt x="2248153" y="6399762"/>
                  <a:pt x="2197274" y="6399762"/>
                </a:cubicBezTo>
                <a:cubicBezTo>
                  <a:pt x="2171833" y="6399762"/>
                  <a:pt x="2159113" y="6380779"/>
                  <a:pt x="2133674" y="6376983"/>
                </a:cubicBezTo>
                <a:cubicBezTo>
                  <a:pt x="2133674" y="6376983"/>
                  <a:pt x="2133674" y="6373186"/>
                  <a:pt x="2133674" y="6369390"/>
                </a:cubicBezTo>
                <a:cubicBezTo>
                  <a:pt x="2133674" y="6365594"/>
                  <a:pt x="2129434" y="6358001"/>
                  <a:pt x="2137913" y="6354204"/>
                </a:cubicBezTo>
                <a:cubicBezTo>
                  <a:pt x="2150634" y="6354204"/>
                  <a:pt x="2163354" y="6354204"/>
                  <a:pt x="2176073" y="6354204"/>
                </a:cubicBezTo>
                <a:cubicBezTo>
                  <a:pt x="2188793" y="6354204"/>
                  <a:pt x="2193034" y="6346611"/>
                  <a:pt x="2201513" y="6346611"/>
                </a:cubicBezTo>
                <a:cubicBezTo>
                  <a:pt x="2205753" y="6346611"/>
                  <a:pt x="2205753" y="6342815"/>
                  <a:pt x="2205753" y="6339018"/>
                </a:cubicBezTo>
                <a:cubicBezTo>
                  <a:pt x="2205753" y="6335222"/>
                  <a:pt x="2201513" y="6335222"/>
                  <a:pt x="2197274" y="6335222"/>
                </a:cubicBezTo>
                <a:cubicBezTo>
                  <a:pt x="2184553" y="6335222"/>
                  <a:pt x="2171833" y="6335222"/>
                  <a:pt x="2159113" y="6335222"/>
                </a:cubicBezTo>
                <a:cubicBezTo>
                  <a:pt x="2154873" y="6335222"/>
                  <a:pt x="2146394" y="6335222"/>
                  <a:pt x="2146394" y="6327629"/>
                </a:cubicBezTo>
                <a:cubicBezTo>
                  <a:pt x="2146394" y="6323832"/>
                  <a:pt x="2154873" y="6323832"/>
                  <a:pt x="2154873" y="6320036"/>
                </a:cubicBezTo>
                <a:cubicBezTo>
                  <a:pt x="2171833" y="6308647"/>
                  <a:pt x="2188793" y="6301054"/>
                  <a:pt x="2205753" y="6301054"/>
                </a:cubicBezTo>
                <a:cubicBezTo>
                  <a:pt x="2235433" y="6301054"/>
                  <a:pt x="2256633" y="6282071"/>
                  <a:pt x="2286313" y="6285868"/>
                </a:cubicBezTo>
                <a:cubicBezTo>
                  <a:pt x="2286313" y="6285868"/>
                  <a:pt x="2286313" y="6282071"/>
                  <a:pt x="2286313" y="6282071"/>
                </a:cubicBezTo>
                <a:cubicBezTo>
                  <a:pt x="2286313" y="6278275"/>
                  <a:pt x="2286313" y="6278275"/>
                  <a:pt x="2286313" y="6274478"/>
                </a:cubicBezTo>
                <a:cubicBezTo>
                  <a:pt x="2282073" y="6274478"/>
                  <a:pt x="2273593" y="6274478"/>
                  <a:pt x="2269353" y="6274478"/>
                </a:cubicBezTo>
                <a:cubicBezTo>
                  <a:pt x="2252393" y="6270682"/>
                  <a:pt x="2252393" y="6266885"/>
                  <a:pt x="2256633" y="6251700"/>
                </a:cubicBezTo>
                <a:cubicBezTo>
                  <a:pt x="2260873" y="6247903"/>
                  <a:pt x="2260873" y="6244107"/>
                  <a:pt x="2252393" y="6240310"/>
                </a:cubicBezTo>
                <a:cubicBezTo>
                  <a:pt x="2239673" y="6236514"/>
                  <a:pt x="2226954" y="6236514"/>
                  <a:pt x="2214234" y="6228921"/>
                </a:cubicBezTo>
                <a:cubicBezTo>
                  <a:pt x="2226954" y="6228921"/>
                  <a:pt x="2235433" y="6228921"/>
                  <a:pt x="2243914" y="6228921"/>
                </a:cubicBezTo>
                <a:cubicBezTo>
                  <a:pt x="2252393" y="6228921"/>
                  <a:pt x="2252393" y="6221328"/>
                  <a:pt x="2248153" y="6217531"/>
                </a:cubicBezTo>
                <a:cubicBezTo>
                  <a:pt x="2248153" y="6213735"/>
                  <a:pt x="2239673" y="6213735"/>
                  <a:pt x="2248153" y="6209938"/>
                </a:cubicBezTo>
                <a:cubicBezTo>
                  <a:pt x="2248153" y="6209938"/>
                  <a:pt x="2252393" y="6206142"/>
                  <a:pt x="2252393" y="6209938"/>
                </a:cubicBezTo>
                <a:cubicBezTo>
                  <a:pt x="2265113" y="6217531"/>
                  <a:pt x="2282073" y="6213735"/>
                  <a:pt x="2294793" y="6213735"/>
                </a:cubicBezTo>
                <a:cubicBezTo>
                  <a:pt x="2299033" y="6213735"/>
                  <a:pt x="2303273" y="6213735"/>
                  <a:pt x="2303273" y="6209938"/>
                </a:cubicBezTo>
                <a:cubicBezTo>
                  <a:pt x="2303273" y="6206142"/>
                  <a:pt x="2303273" y="6206142"/>
                  <a:pt x="2299033" y="6202346"/>
                </a:cubicBezTo>
                <a:cubicBezTo>
                  <a:pt x="2290553" y="6194753"/>
                  <a:pt x="2277833" y="6194753"/>
                  <a:pt x="2273593" y="6187160"/>
                </a:cubicBezTo>
                <a:cubicBezTo>
                  <a:pt x="2269353" y="6179567"/>
                  <a:pt x="2260873" y="6175770"/>
                  <a:pt x="2269353" y="6168177"/>
                </a:cubicBezTo>
                <a:cubicBezTo>
                  <a:pt x="2273593" y="6164381"/>
                  <a:pt x="2273593" y="6156788"/>
                  <a:pt x="2277833" y="6156788"/>
                </a:cubicBezTo>
                <a:cubicBezTo>
                  <a:pt x="2286313" y="6156788"/>
                  <a:pt x="2294793" y="6152991"/>
                  <a:pt x="2299033" y="6156788"/>
                </a:cubicBezTo>
                <a:cubicBezTo>
                  <a:pt x="2315993" y="6164381"/>
                  <a:pt x="2332953" y="6168177"/>
                  <a:pt x="2349913" y="6171974"/>
                </a:cubicBezTo>
                <a:cubicBezTo>
                  <a:pt x="2362633" y="6179567"/>
                  <a:pt x="2362633" y="6175770"/>
                  <a:pt x="2371112" y="6164381"/>
                </a:cubicBezTo>
                <a:cubicBezTo>
                  <a:pt x="2371112" y="6156788"/>
                  <a:pt x="2375353" y="6145399"/>
                  <a:pt x="2383832" y="6141602"/>
                </a:cubicBezTo>
                <a:cubicBezTo>
                  <a:pt x="2396553" y="6141602"/>
                  <a:pt x="2405032" y="6134009"/>
                  <a:pt x="2421992" y="6134009"/>
                </a:cubicBezTo>
                <a:cubicBezTo>
                  <a:pt x="2430472" y="6137806"/>
                  <a:pt x="2443193" y="6134009"/>
                  <a:pt x="2455913" y="6137806"/>
                </a:cubicBezTo>
                <a:cubicBezTo>
                  <a:pt x="2464392" y="6137806"/>
                  <a:pt x="2464392" y="6130213"/>
                  <a:pt x="2464392" y="6126416"/>
                </a:cubicBezTo>
                <a:cubicBezTo>
                  <a:pt x="2464392" y="6118823"/>
                  <a:pt x="2460153" y="6115027"/>
                  <a:pt x="2455913" y="6115027"/>
                </a:cubicBezTo>
                <a:cubicBezTo>
                  <a:pt x="2447432" y="6115027"/>
                  <a:pt x="2447432" y="6118823"/>
                  <a:pt x="2443193" y="6118823"/>
                </a:cubicBezTo>
                <a:cubicBezTo>
                  <a:pt x="2421992" y="6126416"/>
                  <a:pt x="2405032" y="6122620"/>
                  <a:pt x="2392313" y="6107434"/>
                </a:cubicBezTo>
                <a:cubicBezTo>
                  <a:pt x="2388072" y="6099841"/>
                  <a:pt x="2396553" y="6092248"/>
                  <a:pt x="2388072" y="6084655"/>
                </a:cubicBezTo>
                <a:cubicBezTo>
                  <a:pt x="2375353" y="6084655"/>
                  <a:pt x="2362633" y="6084655"/>
                  <a:pt x="2349913" y="6084655"/>
                </a:cubicBezTo>
                <a:cubicBezTo>
                  <a:pt x="2341432" y="6080859"/>
                  <a:pt x="2328713" y="6088452"/>
                  <a:pt x="2315993" y="6080859"/>
                </a:cubicBezTo>
                <a:cubicBezTo>
                  <a:pt x="2312813" y="6078011"/>
                  <a:pt x="2310163" y="6076825"/>
                  <a:pt x="2307778" y="6076647"/>
                </a:cubicBezTo>
                <a:lnTo>
                  <a:pt x="2303001" y="6077973"/>
                </a:lnTo>
                <a:lnTo>
                  <a:pt x="2306070" y="6071704"/>
                </a:lnTo>
                <a:cubicBezTo>
                  <a:pt x="2318795" y="6057153"/>
                  <a:pt x="2314553" y="6047454"/>
                  <a:pt x="2297589" y="6047454"/>
                </a:cubicBezTo>
                <a:cubicBezTo>
                  <a:pt x="2293347" y="6047454"/>
                  <a:pt x="2284864" y="6047454"/>
                  <a:pt x="2276383" y="6047454"/>
                </a:cubicBezTo>
                <a:cubicBezTo>
                  <a:pt x="2267900" y="6042603"/>
                  <a:pt x="2255176" y="6042603"/>
                  <a:pt x="2255176" y="6032903"/>
                </a:cubicBezTo>
                <a:cubicBezTo>
                  <a:pt x="2255176" y="6008653"/>
                  <a:pt x="2242451" y="6008653"/>
                  <a:pt x="2229728" y="6008653"/>
                </a:cubicBezTo>
                <a:cubicBezTo>
                  <a:pt x="2212764" y="6008653"/>
                  <a:pt x="2200039" y="6008653"/>
                  <a:pt x="2191556" y="5994103"/>
                </a:cubicBezTo>
                <a:cubicBezTo>
                  <a:pt x="2183075" y="5984403"/>
                  <a:pt x="2166109" y="5984403"/>
                  <a:pt x="2153385" y="5994103"/>
                </a:cubicBezTo>
                <a:cubicBezTo>
                  <a:pt x="2136420" y="6008653"/>
                  <a:pt x="2115214" y="5998953"/>
                  <a:pt x="2094008" y="5998953"/>
                </a:cubicBezTo>
                <a:cubicBezTo>
                  <a:pt x="2089767" y="5998953"/>
                  <a:pt x="2089767" y="5994103"/>
                  <a:pt x="2085525" y="5994103"/>
                </a:cubicBezTo>
                <a:cubicBezTo>
                  <a:pt x="2081284" y="5984403"/>
                  <a:pt x="2085525" y="5979552"/>
                  <a:pt x="2089767" y="5979552"/>
                </a:cubicBezTo>
                <a:cubicBezTo>
                  <a:pt x="2102490" y="5979552"/>
                  <a:pt x="2110973" y="5979552"/>
                  <a:pt x="2115214" y="5969853"/>
                </a:cubicBezTo>
                <a:cubicBezTo>
                  <a:pt x="2127937" y="5955302"/>
                  <a:pt x="2123696" y="5945603"/>
                  <a:pt x="2123696" y="5935902"/>
                </a:cubicBezTo>
                <a:cubicBezTo>
                  <a:pt x="2110973" y="5935902"/>
                  <a:pt x="2098250" y="5931052"/>
                  <a:pt x="2081284" y="5931052"/>
                </a:cubicBezTo>
                <a:cubicBezTo>
                  <a:pt x="2089767" y="5926202"/>
                  <a:pt x="2094008" y="5926202"/>
                  <a:pt x="2098250" y="5926202"/>
                </a:cubicBezTo>
                <a:cubicBezTo>
                  <a:pt x="2110973" y="5926202"/>
                  <a:pt x="2123696" y="5921351"/>
                  <a:pt x="2136420" y="5926202"/>
                </a:cubicBezTo>
                <a:cubicBezTo>
                  <a:pt x="2153385" y="5931052"/>
                  <a:pt x="2157627" y="5916502"/>
                  <a:pt x="2174592" y="5911652"/>
                </a:cubicBezTo>
                <a:cubicBezTo>
                  <a:pt x="2191556" y="5906802"/>
                  <a:pt x="2191556" y="5901952"/>
                  <a:pt x="2183075" y="5882551"/>
                </a:cubicBezTo>
                <a:cubicBezTo>
                  <a:pt x="2178833" y="5868002"/>
                  <a:pt x="2170351" y="5863151"/>
                  <a:pt x="2161868" y="5868002"/>
                </a:cubicBezTo>
                <a:cubicBezTo>
                  <a:pt x="2149145" y="5877702"/>
                  <a:pt x="2136420" y="5872851"/>
                  <a:pt x="2127937" y="5872851"/>
                </a:cubicBezTo>
                <a:cubicBezTo>
                  <a:pt x="2102490" y="5877702"/>
                  <a:pt x="2081284" y="5868002"/>
                  <a:pt x="2055837" y="5882551"/>
                </a:cubicBezTo>
                <a:cubicBezTo>
                  <a:pt x="2055837" y="5882551"/>
                  <a:pt x="2051595" y="5882551"/>
                  <a:pt x="2047354" y="5877702"/>
                </a:cubicBezTo>
                <a:cubicBezTo>
                  <a:pt x="2026148" y="5868002"/>
                  <a:pt x="2009182" y="5868002"/>
                  <a:pt x="1987976" y="5868002"/>
                </a:cubicBezTo>
                <a:lnTo>
                  <a:pt x="1953832" y="5861494"/>
                </a:lnTo>
                <a:lnTo>
                  <a:pt x="1965665" y="5858291"/>
                </a:lnTo>
                <a:cubicBezTo>
                  <a:pt x="1972554" y="5854969"/>
                  <a:pt x="1978914" y="5851173"/>
                  <a:pt x="1985274" y="5849274"/>
                </a:cubicBezTo>
                <a:cubicBezTo>
                  <a:pt x="1987395" y="5849274"/>
                  <a:pt x="1989514" y="5847376"/>
                  <a:pt x="1991104" y="5845003"/>
                </a:cubicBezTo>
                <a:lnTo>
                  <a:pt x="1991786" y="5843171"/>
                </a:lnTo>
                <a:lnTo>
                  <a:pt x="1995929" y="5842539"/>
                </a:lnTo>
                <a:cubicBezTo>
                  <a:pt x="1998580" y="5841327"/>
                  <a:pt x="2000700" y="5838901"/>
                  <a:pt x="2000700" y="5834051"/>
                </a:cubicBezTo>
                <a:cubicBezTo>
                  <a:pt x="1996459" y="5814651"/>
                  <a:pt x="2013424" y="5814651"/>
                  <a:pt x="2021906" y="5814651"/>
                </a:cubicBezTo>
                <a:cubicBezTo>
                  <a:pt x="2038871" y="5814651"/>
                  <a:pt x="2055837" y="5814651"/>
                  <a:pt x="2072801" y="5814651"/>
                </a:cubicBezTo>
                <a:cubicBezTo>
                  <a:pt x="2085525" y="5814651"/>
                  <a:pt x="2098250" y="5809801"/>
                  <a:pt x="2110973" y="5804950"/>
                </a:cubicBezTo>
                <a:cubicBezTo>
                  <a:pt x="2106731" y="5795251"/>
                  <a:pt x="2098250" y="5790401"/>
                  <a:pt x="2089767" y="5790401"/>
                </a:cubicBezTo>
                <a:cubicBezTo>
                  <a:pt x="2055837" y="5790401"/>
                  <a:pt x="2021906" y="5800101"/>
                  <a:pt x="1987976" y="5785551"/>
                </a:cubicBezTo>
                <a:cubicBezTo>
                  <a:pt x="1932840" y="5785551"/>
                  <a:pt x="1877704" y="5785551"/>
                  <a:pt x="1826809" y="5785551"/>
                </a:cubicBezTo>
                <a:cubicBezTo>
                  <a:pt x="1818326" y="5785551"/>
                  <a:pt x="1814085" y="5800101"/>
                  <a:pt x="1805602" y="5790401"/>
                </a:cubicBezTo>
                <a:cubicBezTo>
                  <a:pt x="1792877" y="5775851"/>
                  <a:pt x="1775913" y="5785551"/>
                  <a:pt x="1763190" y="5785551"/>
                </a:cubicBezTo>
                <a:cubicBezTo>
                  <a:pt x="1750466" y="5785551"/>
                  <a:pt x="1733501" y="5780700"/>
                  <a:pt x="1720777" y="5790401"/>
                </a:cubicBezTo>
                <a:cubicBezTo>
                  <a:pt x="1712294" y="5795251"/>
                  <a:pt x="1699571" y="5790401"/>
                  <a:pt x="1691088" y="5790401"/>
                </a:cubicBezTo>
                <a:cubicBezTo>
                  <a:pt x="1669882" y="5780700"/>
                  <a:pt x="1644434" y="5775851"/>
                  <a:pt x="1618987" y="5775851"/>
                </a:cubicBezTo>
                <a:cubicBezTo>
                  <a:pt x="1610504" y="5775851"/>
                  <a:pt x="1606263" y="5785551"/>
                  <a:pt x="1602021" y="5785551"/>
                </a:cubicBezTo>
                <a:cubicBezTo>
                  <a:pt x="1593539" y="5780700"/>
                  <a:pt x="1585057" y="5775851"/>
                  <a:pt x="1576574" y="5775851"/>
                </a:cubicBezTo>
                <a:cubicBezTo>
                  <a:pt x="1525678" y="5775851"/>
                  <a:pt x="1479025" y="5775851"/>
                  <a:pt x="1428130" y="5775851"/>
                </a:cubicBezTo>
                <a:cubicBezTo>
                  <a:pt x="1404802" y="5778275"/>
                  <a:pt x="1381475" y="5777063"/>
                  <a:pt x="1357618" y="5775244"/>
                </a:cubicBezTo>
                <a:lnTo>
                  <a:pt x="1317117" y="5772911"/>
                </a:lnTo>
                <a:lnTo>
                  <a:pt x="1318325" y="5772719"/>
                </a:lnTo>
                <a:cubicBezTo>
                  <a:pt x="1335291" y="5769821"/>
                  <a:pt x="1356498" y="5772719"/>
                  <a:pt x="1373462" y="5772719"/>
                </a:cubicBezTo>
                <a:cubicBezTo>
                  <a:pt x="1386185" y="5772719"/>
                  <a:pt x="1394668" y="5775617"/>
                  <a:pt x="1407392" y="5769821"/>
                </a:cubicBezTo>
                <a:cubicBezTo>
                  <a:pt x="1407392" y="5766924"/>
                  <a:pt x="1415875" y="5769821"/>
                  <a:pt x="1420116" y="5766924"/>
                </a:cubicBezTo>
                <a:cubicBezTo>
                  <a:pt x="1437080" y="5764026"/>
                  <a:pt x="1454046" y="5781413"/>
                  <a:pt x="1471012" y="5766924"/>
                </a:cubicBezTo>
                <a:cubicBezTo>
                  <a:pt x="1487976" y="5766924"/>
                  <a:pt x="1504941" y="5766924"/>
                  <a:pt x="1526148" y="5766924"/>
                </a:cubicBezTo>
                <a:cubicBezTo>
                  <a:pt x="1543112" y="5766924"/>
                  <a:pt x="1560077" y="5769821"/>
                  <a:pt x="1581284" y="5766924"/>
                </a:cubicBezTo>
                <a:cubicBezTo>
                  <a:pt x="1589767" y="5766924"/>
                  <a:pt x="1602490" y="5772719"/>
                  <a:pt x="1606731" y="5761128"/>
                </a:cubicBezTo>
                <a:cubicBezTo>
                  <a:pt x="1619455" y="5758230"/>
                  <a:pt x="1632179" y="5755332"/>
                  <a:pt x="1644903" y="5761128"/>
                </a:cubicBezTo>
                <a:cubicBezTo>
                  <a:pt x="1649145" y="5764026"/>
                  <a:pt x="1657627" y="5764026"/>
                  <a:pt x="1661868" y="5761128"/>
                </a:cubicBezTo>
                <a:cubicBezTo>
                  <a:pt x="1678832" y="5758230"/>
                  <a:pt x="1691557" y="5758230"/>
                  <a:pt x="1708522" y="5764026"/>
                </a:cubicBezTo>
                <a:cubicBezTo>
                  <a:pt x="1712764" y="5764026"/>
                  <a:pt x="1721245" y="5764026"/>
                  <a:pt x="1725487" y="5755332"/>
                </a:cubicBezTo>
                <a:cubicBezTo>
                  <a:pt x="1725487" y="5752434"/>
                  <a:pt x="1738210" y="5755332"/>
                  <a:pt x="1742451" y="5755332"/>
                </a:cubicBezTo>
                <a:cubicBezTo>
                  <a:pt x="1742451" y="5752434"/>
                  <a:pt x="1746693" y="5749537"/>
                  <a:pt x="1746693" y="5749537"/>
                </a:cubicBezTo>
                <a:cubicBezTo>
                  <a:pt x="1763658" y="5749537"/>
                  <a:pt x="1780623" y="5749537"/>
                  <a:pt x="1801829" y="5749537"/>
                </a:cubicBezTo>
                <a:cubicBezTo>
                  <a:pt x="1801829" y="5749537"/>
                  <a:pt x="1801829" y="5752434"/>
                  <a:pt x="1801829" y="5755332"/>
                </a:cubicBezTo>
                <a:cubicBezTo>
                  <a:pt x="1835760" y="5755332"/>
                  <a:pt x="1873931" y="5755332"/>
                  <a:pt x="1907861" y="5755332"/>
                </a:cubicBezTo>
                <a:cubicBezTo>
                  <a:pt x="1916343" y="5749537"/>
                  <a:pt x="1924826" y="5749537"/>
                  <a:pt x="1933309" y="5755332"/>
                </a:cubicBezTo>
                <a:cubicBezTo>
                  <a:pt x="1967239" y="5755332"/>
                  <a:pt x="1996928" y="5746639"/>
                  <a:pt x="2030858" y="5749537"/>
                </a:cubicBezTo>
                <a:cubicBezTo>
                  <a:pt x="2030858" y="5746639"/>
                  <a:pt x="2030858" y="5743741"/>
                  <a:pt x="2030858" y="5740843"/>
                </a:cubicBezTo>
                <a:cubicBezTo>
                  <a:pt x="2030858" y="5737945"/>
                  <a:pt x="2030858" y="5737945"/>
                  <a:pt x="2035098" y="5737945"/>
                </a:cubicBezTo>
                <a:cubicBezTo>
                  <a:pt x="2039340" y="5735047"/>
                  <a:pt x="2043581" y="5737945"/>
                  <a:pt x="2043581" y="5740843"/>
                </a:cubicBezTo>
                <a:cubicBezTo>
                  <a:pt x="2069030" y="5740843"/>
                  <a:pt x="2098717" y="5740843"/>
                  <a:pt x="2124166" y="5740843"/>
                </a:cubicBezTo>
                <a:cubicBezTo>
                  <a:pt x="2128407" y="5743741"/>
                  <a:pt x="2141130" y="5737945"/>
                  <a:pt x="2141130" y="5746639"/>
                </a:cubicBezTo>
                <a:cubicBezTo>
                  <a:pt x="2153853" y="5746639"/>
                  <a:pt x="2162336" y="5746639"/>
                  <a:pt x="2170819" y="5746639"/>
                </a:cubicBezTo>
                <a:cubicBezTo>
                  <a:pt x="2183543" y="5746639"/>
                  <a:pt x="2196268" y="5743741"/>
                  <a:pt x="2200508" y="5735047"/>
                </a:cubicBezTo>
                <a:cubicBezTo>
                  <a:pt x="2204749" y="5732149"/>
                  <a:pt x="2208991" y="5732149"/>
                  <a:pt x="2213231" y="5732149"/>
                </a:cubicBezTo>
                <a:cubicBezTo>
                  <a:pt x="2217473" y="5732149"/>
                  <a:pt x="2221714" y="5732149"/>
                  <a:pt x="2230197" y="5732149"/>
                </a:cubicBezTo>
                <a:cubicBezTo>
                  <a:pt x="2234438" y="5732149"/>
                  <a:pt x="2234438" y="5729252"/>
                  <a:pt x="2234438" y="5729252"/>
                </a:cubicBezTo>
                <a:cubicBezTo>
                  <a:pt x="2234438" y="5726354"/>
                  <a:pt x="2234438" y="5723456"/>
                  <a:pt x="2230197" y="5723456"/>
                </a:cubicBezTo>
                <a:cubicBezTo>
                  <a:pt x="2213231" y="5726354"/>
                  <a:pt x="2196268" y="5717660"/>
                  <a:pt x="2179302" y="5717660"/>
                </a:cubicBezTo>
                <a:cubicBezTo>
                  <a:pt x="2170819" y="5720558"/>
                  <a:pt x="2166578" y="5717660"/>
                  <a:pt x="2166578" y="5711865"/>
                </a:cubicBezTo>
                <a:cubicBezTo>
                  <a:pt x="2153853" y="5708967"/>
                  <a:pt x="2145372" y="5700273"/>
                  <a:pt x="2128407" y="5700273"/>
                </a:cubicBezTo>
                <a:cubicBezTo>
                  <a:pt x="2128407" y="5706069"/>
                  <a:pt x="2124166" y="5706069"/>
                  <a:pt x="2119924" y="5703171"/>
                </a:cubicBezTo>
                <a:cubicBezTo>
                  <a:pt x="2115683" y="5703171"/>
                  <a:pt x="2111441" y="5700273"/>
                  <a:pt x="2111441" y="5697375"/>
                </a:cubicBezTo>
                <a:cubicBezTo>
                  <a:pt x="2107200" y="5685784"/>
                  <a:pt x="2090235" y="5679988"/>
                  <a:pt x="2073271" y="5682886"/>
                </a:cubicBezTo>
                <a:cubicBezTo>
                  <a:pt x="2064788" y="5688682"/>
                  <a:pt x="2052064" y="5685784"/>
                  <a:pt x="2043581" y="5691580"/>
                </a:cubicBezTo>
                <a:cubicBezTo>
                  <a:pt x="2043581" y="5691580"/>
                  <a:pt x="2039340" y="5691580"/>
                  <a:pt x="2039340" y="5688682"/>
                </a:cubicBezTo>
                <a:cubicBezTo>
                  <a:pt x="2026616" y="5688682"/>
                  <a:pt x="2018134" y="5685784"/>
                  <a:pt x="2009652" y="5688682"/>
                </a:cubicBezTo>
                <a:cubicBezTo>
                  <a:pt x="1988445" y="5688682"/>
                  <a:pt x="1967239" y="5682886"/>
                  <a:pt x="1950274" y="5697375"/>
                </a:cubicBezTo>
                <a:cubicBezTo>
                  <a:pt x="1946033" y="5694477"/>
                  <a:pt x="1946033" y="5691580"/>
                  <a:pt x="1946033" y="5691580"/>
                </a:cubicBezTo>
                <a:cubicBezTo>
                  <a:pt x="1950274" y="5682886"/>
                  <a:pt x="1941791" y="5674193"/>
                  <a:pt x="1937550" y="5665499"/>
                </a:cubicBezTo>
                <a:cubicBezTo>
                  <a:pt x="1933309" y="5662601"/>
                  <a:pt x="1916343" y="5665499"/>
                  <a:pt x="1907861" y="5665499"/>
                </a:cubicBezTo>
                <a:cubicBezTo>
                  <a:pt x="1916343" y="5677090"/>
                  <a:pt x="1916343" y="5677090"/>
                  <a:pt x="1899378" y="5677090"/>
                </a:cubicBezTo>
                <a:cubicBezTo>
                  <a:pt x="1886655" y="5677090"/>
                  <a:pt x="1886655" y="5677090"/>
                  <a:pt x="1873931" y="5688682"/>
                </a:cubicBezTo>
                <a:cubicBezTo>
                  <a:pt x="1873931" y="5691580"/>
                  <a:pt x="1869689" y="5691580"/>
                  <a:pt x="1865448" y="5691580"/>
                </a:cubicBezTo>
                <a:cubicBezTo>
                  <a:pt x="1861207" y="5691580"/>
                  <a:pt x="1852725" y="5691580"/>
                  <a:pt x="1848483" y="5691580"/>
                </a:cubicBezTo>
                <a:cubicBezTo>
                  <a:pt x="1840001" y="5691580"/>
                  <a:pt x="1835760" y="5691580"/>
                  <a:pt x="1831519" y="5691580"/>
                </a:cubicBezTo>
                <a:cubicBezTo>
                  <a:pt x="1823036" y="5691580"/>
                  <a:pt x="1823036" y="5691580"/>
                  <a:pt x="1823036" y="5697375"/>
                </a:cubicBezTo>
                <a:cubicBezTo>
                  <a:pt x="1818795" y="5703171"/>
                  <a:pt x="1823036" y="5708967"/>
                  <a:pt x="1818795" y="5714762"/>
                </a:cubicBezTo>
                <a:cubicBezTo>
                  <a:pt x="1814553" y="5714762"/>
                  <a:pt x="1806070" y="5714762"/>
                  <a:pt x="1801829" y="5714762"/>
                </a:cubicBezTo>
                <a:cubicBezTo>
                  <a:pt x="1793346" y="5711865"/>
                  <a:pt x="1797588" y="5708967"/>
                  <a:pt x="1797588" y="5706069"/>
                </a:cubicBezTo>
                <a:cubicBezTo>
                  <a:pt x="1784864" y="5703171"/>
                  <a:pt x="1776383" y="5694477"/>
                  <a:pt x="1763658" y="5697375"/>
                </a:cubicBezTo>
                <a:cubicBezTo>
                  <a:pt x="1763658" y="5700273"/>
                  <a:pt x="1759417" y="5700273"/>
                  <a:pt x="1755176" y="5700273"/>
                </a:cubicBezTo>
                <a:cubicBezTo>
                  <a:pt x="1750934" y="5700273"/>
                  <a:pt x="1742451" y="5700273"/>
                  <a:pt x="1738210" y="5700273"/>
                </a:cubicBezTo>
                <a:cubicBezTo>
                  <a:pt x="1738210" y="5706069"/>
                  <a:pt x="1733968" y="5706069"/>
                  <a:pt x="1729728" y="5706069"/>
                </a:cubicBezTo>
                <a:cubicBezTo>
                  <a:pt x="1721245" y="5703171"/>
                  <a:pt x="1725487" y="5700273"/>
                  <a:pt x="1725487" y="5697375"/>
                </a:cubicBezTo>
                <a:cubicBezTo>
                  <a:pt x="1721245" y="5697375"/>
                  <a:pt x="1721245" y="5697375"/>
                  <a:pt x="1721245" y="5697375"/>
                </a:cubicBezTo>
                <a:cubicBezTo>
                  <a:pt x="1704281" y="5697375"/>
                  <a:pt x="1695798" y="5711865"/>
                  <a:pt x="1683074" y="5703171"/>
                </a:cubicBezTo>
                <a:cubicBezTo>
                  <a:pt x="1666109" y="5697375"/>
                  <a:pt x="1649145" y="5706069"/>
                  <a:pt x="1640662" y="5697375"/>
                </a:cubicBezTo>
                <a:cubicBezTo>
                  <a:pt x="1627937" y="5697375"/>
                  <a:pt x="1610973" y="5694477"/>
                  <a:pt x="1598250" y="5700273"/>
                </a:cubicBezTo>
                <a:cubicBezTo>
                  <a:pt x="1581284" y="5703171"/>
                  <a:pt x="1564318" y="5700273"/>
                  <a:pt x="1547354" y="5700273"/>
                </a:cubicBezTo>
                <a:cubicBezTo>
                  <a:pt x="1547354" y="5700273"/>
                  <a:pt x="1543112" y="5700273"/>
                  <a:pt x="1543112" y="5700273"/>
                </a:cubicBezTo>
                <a:cubicBezTo>
                  <a:pt x="1543112" y="5697375"/>
                  <a:pt x="1538871" y="5700273"/>
                  <a:pt x="1543112" y="5703171"/>
                </a:cubicBezTo>
                <a:cubicBezTo>
                  <a:pt x="1543112" y="5706069"/>
                  <a:pt x="1547354" y="5708967"/>
                  <a:pt x="1555835" y="5708967"/>
                </a:cubicBezTo>
                <a:cubicBezTo>
                  <a:pt x="1564318" y="5708967"/>
                  <a:pt x="1568560" y="5711865"/>
                  <a:pt x="1564318" y="5714762"/>
                </a:cubicBezTo>
                <a:cubicBezTo>
                  <a:pt x="1564318" y="5720558"/>
                  <a:pt x="1555835" y="5717660"/>
                  <a:pt x="1551595" y="5717660"/>
                </a:cubicBezTo>
                <a:cubicBezTo>
                  <a:pt x="1555835" y="5729252"/>
                  <a:pt x="1568560" y="5729252"/>
                  <a:pt x="1581284" y="5726354"/>
                </a:cubicBezTo>
                <a:cubicBezTo>
                  <a:pt x="1585525" y="5729252"/>
                  <a:pt x="1589767" y="5726354"/>
                  <a:pt x="1594008" y="5732149"/>
                </a:cubicBezTo>
                <a:cubicBezTo>
                  <a:pt x="1594008" y="5737945"/>
                  <a:pt x="1585525" y="5735047"/>
                  <a:pt x="1581284" y="5737945"/>
                </a:cubicBezTo>
                <a:cubicBezTo>
                  <a:pt x="1568560" y="5737945"/>
                  <a:pt x="1555835" y="5749537"/>
                  <a:pt x="1551595" y="5732149"/>
                </a:cubicBezTo>
                <a:cubicBezTo>
                  <a:pt x="1551595" y="5732149"/>
                  <a:pt x="1543112" y="5732149"/>
                  <a:pt x="1543112" y="5732149"/>
                </a:cubicBezTo>
                <a:cubicBezTo>
                  <a:pt x="1521906" y="5743741"/>
                  <a:pt x="1521906" y="5743741"/>
                  <a:pt x="1496458" y="5737945"/>
                </a:cubicBezTo>
                <a:cubicBezTo>
                  <a:pt x="1487976" y="5735047"/>
                  <a:pt x="1475253" y="5737945"/>
                  <a:pt x="1466770" y="5732149"/>
                </a:cubicBezTo>
                <a:cubicBezTo>
                  <a:pt x="1466770" y="5732149"/>
                  <a:pt x="1466770" y="5732149"/>
                  <a:pt x="1462529" y="5732149"/>
                </a:cubicBezTo>
                <a:cubicBezTo>
                  <a:pt x="1445563" y="5740843"/>
                  <a:pt x="1445563" y="5737945"/>
                  <a:pt x="1428598" y="5737945"/>
                </a:cubicBezTo>
                <a:cubicBezTo>
                  <a:pt x="1420116" y="5737945"/>
                  <a:pt x="1412693" y="5735772"/>
                  <a:pt x="1405272" y="5733237"/>
                </a:cubicBezTo>
                <a:lnTo>
                  <a:pt x="1388855" y="5728393"/>
                </a:lnTo>
                <a:lnTo>
                  <a:pt x="1394598" y="5725988"/>
                </a:lnTo>
                <a:cubicBezTo>
                  <a:pt x="1396719" y="5725100"/>
                  <a:pt x="1398840" y="5723324"/>
                  <a:pt x="1400960" y="5717995"/>
                </a:cubicBezTo>
                <a:cubicBezTo>
                  <a:pt x="1405202" y="5710892"/>
                  <a:pt x="1417925" y="5721548"/>
                  <a:pt x="1426407" y="5710892"/>
                </a:cubicBezTo>
                <a:cubicBezTo>
                  <a:pt x="1422166" y="5703788"/>
                  <a:pt x="1413683" y="5693132"/>
                  <a:pt x="1400960" y="5693132"/>
                </a:cubicBezTo>
                <a:cubicBezTo>
                  <a:pt x="1388236" y="5696683"/>
                  <a:pt x="1383995" y="5689580"/>
                  <a:pt x="1379753" y="5682476"/>
                </a:cubicBezTo>
                <a:cubicBezTo>
                  <a:pt x="1379753" y="5678923"/>
                  <a:pt x="1375512" y="5675371"/>
                  <a:pt x="1371270" y="5678923"/>
                </a:cubicBezTo>
                <a:cubicBezTo>
                  <a:pt x="1367029" y="5682476"/>
                  <a:pt x="1358547" y="5682476"/>
                  <a:pt x="1350064" y="5686028"/>
                </a:cubicBezTo>
                <a:cubicBezTo>
                  <a:pt x="1341583" y="5686028"/>
                  <a:pt x="1350064" y="5693132"/>
                  <a:pt x="1345824" y="5700236"/>
                </a:cubicBezTo>
                <a:cubicBezTo>
                  <a:pt x="1345824" y="5703788"/>
                  <a:pt x="1345824" y="5703788"/>
                  <a:pt x="1341583" y="5703788"/>
                </a:cubicBezTo>
                <a:cubicBezTo>
                  <a:pt x="1341583" y="5696683"/>
                  <a:pt x="1341583" y="5693132"/>
                  <a:pt x="1341583" y="5686028"/>
                </a:cubicBezTo>
                <a:cubicBezTo>
                  <a:pt x="1341583" y="5682476"/>
                  <a:pt x="1341583" y="5678923"/>
                  <a:pt x="1333100" y="5678923"/>
                </a:cubicBezTo>
                <a:cubicBezTo>
                  <a:pt x="1324617" y="5678923"/>
                  <a:pt x="1311893" y="5668268"/>
                  <a:pt x="1299170" y="5675371"/>
                </a:cubicBezTo>
                <a:cubicBezTo>
                  <a:pt x="1299170" y="5675371"/>
                  <a:pt x="1303411" y="5671819"/>
                  <a:pt x="1299170" y="5671819"/>
                </a:cubicBezTo>
                <a:lnTo>
                  <a:pt x="1298563" y="5672327"/>
                </a:lnTo>
                <a:lnTo>
                  <a:pt x="1294928" y="5654059"/>
                </a:lnTo>
                <a:cubicBezTo>
                  <a:pt x="1286446" y="5646956"/>
                  <a:pt x="1277964" y="5639851"/>
                  <a:pt x="1277964" y="5629195"/>
                </a:cubicBezTo>
                <a:cubicBezTo>
                  <a:pt x="1290687" y="5629195"/>
                  <a:pt x="1307651" y="5632747"/>
                  <a:pt x="1316134" y="5625643"/>
                </a:cubicBezTo>
                <a:cubicBezTo>
                  <a:pt x="1328858" y="5622092"/>
                  <a:pt x="1341583" y="5622092"/>
                  <a:pt x="1354306" y="5622092"/>
                </a:cubicBezTo>
                <a:cubicBezTo>
                  <a:pt x="1371270" y="5625643"/>
                  <a:pt x="1383995" y="5632747"/>
                  <a:pt x="1400960" y="5622092"/>
                </a:cubicBezTo>
                <a:cubicBezTo>
                  <a:pt x="1405202" y="5622092"/>
                  <a:pt x="1409442" y="5625643"/>
                  <a:pt x="1413683" y="5625643"/>
                </a:cubicBezTo>
                <a:cubicBezTo>
                  <a:pt x="1430648" y="5629195"/>
                  <a:pt x="1447614" y="5632747"/>
                  <a:pt x="1464579" y="5625643"/>
                </a:cubicBezTo>
                <a:cubicBezTo>
                  <a:pt x="1468820" y="5622092"/>
                  <a:pt x="1473061" y="5622092"/>
                  <a:pt x="1473061" y="5622092"/>
                </a:cubicBezTo>
                <a:cubicBezTo>
                  <a:pt x="1485784" y="5632747"/>
                  <a:pt x="1498509" y="5629195"/>
                  <a:pt x="1511233" y="5629195"/>
                </a:cubicBezTo>
                <a:cubicBezTo>
                  <a:pt x="1536680" y="5629195"/>
                  <a:pt x="1562128" y="5629195"/>
                  <a:pt x="1587576" y="5629195"/>
                </a:cubicBezTo>
                <a:cubicBezTo>
                  <a:pt x="1596058" y="5629195"/>
                  <a:pt x="1604540" y="5625643"/>
                  <a:pt x="1608781" y="5629195"/>
                </a:cubicBezTo>
                <a:cubicBezTo>
                  <a:pt x="1617264" y="5636299"/>
                  <a:pt x="1625747" y="5632747"/>
                  <a:pt x="1634230" y="5629195"/>
                </a:cubicBezTo>
                <a:cubicBezTo>
                  <a:pt x="1646954" y="5622092"/>
                  <a:pt x="1668159" y="5622092"/>
                  <a:pt x="1680883" y="5632747"/>
                </a:cubicBezTo>
                <a:cubicBezTo>
                  <a:pt x="1693607" y="5643404"/>
                  <a:pt x="1706331" y="5639851"/>
                  <a:pt x="1719055" y="5632747"/>
                </a:cubicBezTo>
                <a:cubicBezTo>
                  <a:pt x="1731778" y="5629195"/>
                  <a:pt x="1744502" y="5622092"/>
                  <a:pt x="1757226" y="5632747"/>
                </a:cubicBezTo>
                <a:cubicBezTo>
                  <a:pt x="1757226" y="5636299"/>
                  <a:pt x="1765709" y="5632747"/>
                  <a:pt x="1769949" y="5632747"/>
                </a:cubicBezTo>
                <a:cubicBezTo>
                  <a:pt x="1791155" y="5632747"/>
                  <a:pt x="1812363" y="5632747"/>
                  <a:pt x="1833568" y="5629195"/>
                </a:cubicBezTo>
                <a:cubicBezTo>
                  <a:pt x="1842051" y="5625643"/>
                  <a:pt x="1846292" y="5625643"/>
                  <a:pt x="1846292" y="5618539"/>
                </a:cubicBezTo>
                <a:cubicBezTo>
                  <a:pt x="1846292" y="5614987"/>
                  <a:pt x="1842051" y="5607883"/>
                  <a:pt x="1850533" y="5607883"/>
                </a:cubicBezTo>
                <a:cubicBezTo>
                  <a:pt x="1867499" y="5604331"/>
                  <a:pt x="1880223" y="5593675"/>
                  <a:pt x="1897188" y="5593675"/>
                </a:cubicBezTo>
                <a:cubicBezTo>
                  <a:pt x="1914152" y="5593675"/>
                  <a:pt x="1914152" y="5590123"/>
                  <a:pt x="1931118" y="5600780"/>
                </a:cubicBezTo>
                <a:cubicBezTo>
                  <a:pt x="1935359" y="5600780"/>
                  <a:pt x="1935359" y="5600780"/>
                  <a:pt x="1935359" y="5600780"/>
                </a:cubicBezTo>
                <a:cubicBezTo>
                  <a:pt x="1943842" y="5593675"/>
                  <a:pt x="1956565" y="5597227"/>
                  <a:pt x="1965047" y="5593675"/>
                </a:cubicBezTo>
                <a:cubicBezTo>
                  <a:pt x="1990495" y="5586571"/>
                  <a:pt x="1990495" y="5586571"/>
                  <a:pt x="2011701" y="5600780"/>
                </a:cubicBezTo>
                <a:cubicBezTo>
                  <a:pt x="2011701" y="5600780"/>
                  <a:pt x="2020184" y="5600780"/>
                  <a:pt x="2020184" y="5600780"/>
                </a:cubicBezTo>
                <a:cubicBezTo>
                  <a:pt x="2024425" y="5579466"/>
                  <a:pt x="2037149" y="5593675"/>
                  <a:pt x="2049873" y="5593675"/>
                </a:cubicBezTo>
                <a:cubicBezTo>
                  <a:pt x="2054115" y="5597227"/>
                  <a:pt x="2062597" y="5593675"/>
                  <a:pt x="2062597" y="5600780"/>
                </a:cubicBezTo>
                <a:cubicBezTo>
                  <a:pt x="2058356" y="5607883"/>
                  <a:pt x="2054115" y="5604331"/>
                  <a:pt x="2049873" y="5607883"/>
                </a:cubicBezTo>
                <a:cubicBezTo>
                  <a:pt x="2037149" y="5604331"/>
                  <a:pt x="2024425" y="5604331"/>
                  <a:pt x="2020184" y="5618539"/>
                </a:cubicBezTo>
                <a:cubicBezTo>
                  <a:pt x="2024425" y="5618539"/>
                  <a:pt x="2032907" y="5614987"/>
                  <a:pt x="2032907" y="5622092"/>
                </a:cubicBezTo>
                <a:cubicBezTo>
                  <a:pt x="2037149" y="5625643"/>
                  <a:pt x="2032907" y="5629195"/>
                  <a:pt x="2024425" y="5629195"/>
                </a:cubicBezTo>
                <a:cubicBezTo>
                  <a:pt x="2015943" y="5629195"/>
                  <a:pt x="2011701" y="5632747"/>
                  <a:pt x="2011701" y="5636299"/>
                </a:cubicBezTo>
                <a:cubicBezTo>
                  <a:pt x="2007460" y="5639851"/>
                  <a:pt x="2011701" y="5643404"/>
                  <a:pt x="2011701" y="5639851"/>
                </a:cubicBezTo>
                <a:cubicBezTo>
                  <a:pt x="2011701" y="5639851"/>
                  <a:pt x="2015943" y="5639851"/>
                  <a:pt x="2015943" y="5639851"/>
                </a:cubicBezTo>
                <a:cubicBezTo>
                  <a:pt x="2032907" y="5639851"/>
                  <a:pt x="2049873" y="5636299"/>
                  <a:pt x="2066839" y="5639851"/>
                </a:cubicBezTo>
                <a:cubicBezTo>
                  <a:pt x="2079562" y="5646956"/>
                  <a:pt x="2096526" y="5643404"/>
                  <a:pt x="2109251" y="5643404"/>
                </a:cubicBezTo>
                <a:cubicBezTo>
                  <a:pt x="2117734" y="5632747"/>
                  <a:pt x="2134698" y="5643404"/>
                  <a:pt x="2151663" y="5636299"/>
                </a:cubicBezTo>
                <a:cubicBezTo>
                  <a:pt x="2164387" y="5625643"/>
                  <a:pt x="2172870" y="5643404"/>
                  <a:pt x="2189834" y="5643404"/>
                </a:cubicBezTo>
                <a:cubicBezTo>
                  <a:pt x="2189834" y="5643404"/>
                  <a:pt x="2189834" y="5643404"/>
                  <a:pt x="2194076" y="5643404"/>
                </a:cubicBezTo>
                <a:cubicBezTo>
                  <a:pt x="2194076" y="5639851"/>
                  <a:pt x="2189834" y="5636299"/>
                  <a:pt x="2198317" y="5632747"/>
                </a:cubicBezTo>
                <a:cubicBezTo>
                  <a:pt x="2202558" y="5632747"/>
                  <a:pt x="2206799" y="5632747"/>
                  <a:pt x="2206799" y="5639851"/>
                </a:cubicBezTo>
                <a:cubicBezTo>
                  <a:pt x="2211040" y="5639851"/>
                  <a:pt x="2219523" y="5639851"/>
                  <a:pt x="2223765" y="5639851"/>
                </a:cubicBezTo>
                <a:cubicBezTo>
                  <a:pt x="2228006" y="5639851"/>
                  <a:pt x="2232247" y="5639851"/>
                  <a:pt x="2232247" y="5643404"/>
                </a:cubicBezTo>
                <a:cubicBezTo>
                  <a:pt x="2244972" y="5646956"/>
                  <a:pt x="2253453" y="5636299"/>
                  <a:pt x="2266177" y="5632747"/>
                </a:cubicBezTo>
                <a:cubicBezTo>
                  <a:pt x="2266177" y="5629195"/>
                  <a:pt x="2261935" y="5625643"/>
                  <a:pt x="2270418" y="5622092"/>
                </a:cubicBezTo>
                <a:cubicBezTo>
                  <a:pt x="2274659" y="5622092"/>
                  <a:pt x="2283142" y="5622092"/>
                  <a:pt x="2287384" y="5622092"/>
                </a:cubicBezTo>
                <a:cubicBezTo>
                  <a:pt x="2291625" y="5629195"/>
                  <a:pt x="2287384" y="5636299"/>
                  <a:pt x="2291625" y="5643404"/>
                </a:cubicBezTo>
                <a:cubicBezTo>
                  <a:pt x="2291625" y="5650507"/>
                  <a:pt x="2291625" y="5650507"/>
                  <a:pt x="2300108" y="5650507"/>
                </a:cubicBezTo>
                <a:cubicBezTo>
                  <a:pt x="2304349" y="5650507"/>
                  <a:pt x="2308590" y="5650507"/>
                  <a:pt x="2317073" y="5650507"/>
                </a:cubicBezTo>
                <a:cubicBezTo>
                  <a:pt x="2321314" y="5650507"/>
                  <a:pt x="2329796" y="5650507"/>
                  <a:pt x="2334037" y="5650507"/>
                </a:cubicBezTo>
                <a:cubicBezTo>
                  <a:pt x="2338279" y="5650507"/>
                  <a:pt x="2342520" y="5650507"/>
                  <a:pt x="2342520" y="5654059"/>
                </a:cubicBezTo>
                <a:cubicBezTo>
                  <a:pt x="2355244" y="5668268"/>
                  <a:pt x="2355244" y="5668268"/>
                  <a:pt x="2367967" y="5668268"/>
                </a:cubicBezTo>
                <a:cubicBezTo>
                  <a:pt x="2384932" y="5668268"/>
                  <a:pt x="2384932" y="5668268"/>
                  <a:pt x="2376450" y="5682476"/>
                </a:cubicBezTo>
                <a:cubicBezTo>
                  <a:pt x="2384932" y="5682476"/>
                  <a:pt x="2401898" y="5686028"/>
                  <a:pt x="2406139" y="5682476"/>
                </a:cubicBezTo>
                <a:cubicBezTo>
                  <a:pt x="2410380" y="5671819"/>
                  <a:pt x="2418863" y="5661164"/>
                  <a:pt x="2414622" y="5650507"/>
                </a:cubicBezTo>
                <a:cubicBezTo>
                  <a:pt x="2414622" y="5650507"/>
                  <a:pt x="2414622" y="5646956"/>
                  <a:pt x="2418863" y="5643404"/>
                </a:cubicBezTo>
                <a:cubicBezTo>
                  <a:pt x="2435828" y="5661164"/>
                  <a:pt x="2457034" y="5654059"/>
                  <a:pt x="2478241" y="5654059"/>
                </a:cubicBezTo>
                <a:cubicBezTo>
                  <a:pt x="2486723" y="5657611"/>
                  <a:pt x="2495206" y="5654059"/>
                  <a:pt x="2507929" y="5654059"/>
                </a:cubicBezTo>
                <a:cubicBezTo>
                  <a:pt x="2507929" y="5650507"/>
                  <a:pt x="2512170" y="5650507"/>
                  <a:pt x="2512170" y="5650507"/>
                </a:cubicBezTo>
                <a:cubicBezTo>
                  <a:pt x="2520653" y="5657611"/>
                  <a:pt x="2533377" y="5654059"/>
                  <a:pt x="2541860" y="5661164"/>
                </a:cubicBezTo>
                <a:cubicBezTo>
                  <a:pt x="2558825" y="5664716"/>
                  <a:pt x="2575789" y="5657611"/>
                  <a:pt x="2580031" y="5643404"/>
                </a:cubicBezTo>
                <a:cubicBezTo>
                  <a:pt x="2580031" y="5639851"/>
                  <a:pt x="2584272" y="5636299"/>
                  <a:pt x="2588513" y="5636299"/>
                </a:cubicBezTo>
                <a:cubicBezTo>
                  <a:pt x="2592755" y="5632747"/>
                  <a:pt x="2596996" y="5632747"/>
                  <a:pt x="2596996" y="5639851"/>
                </a:cubicBezTo>
                <a:cubicBezTo>
                  <a:pt x="2613961" y="5639851"/>
                  <a:pt x="2622443" y="5629195"/>
                  <a:pt x="2635167" y="5625643"/>
                </a:cubicBezTo>
                <a:cubicBezTo>
                  <a:pt x="2635167" y="5618539"/>
                  <a:pt x="2639408" y="5614987"/>
                  <a:pt x="2647891" y="5618539"/>
                </a:cubicBezTo>
                <a:cubicBezTo>
                  <a:pt x="2664857" y="5618539"/>
                  <a:pt x="2681820" y="5607883"/>
                  <a:pt x="2698786" y="5611435"/>
                </a:cubicBezTo>
                <a:cubicBezTo>
                  <a:pt x="2703027" y="5611435"/>
                  <a:pt x="2703027" y="5607883"/>
                  <a:pt x="2703027" y="5604331"/>
                </a:cubicBezTo>
                <a:cubicBezTo>
                  <a:pt x="2703027" y="5604331"/>
                  <a:pt x="2703027" y="5600780"/>
                  <a:pt x="2698786" y="5600780"/>
                </a:cubicBezTo>
                <a:cubicBezTo>
                  <a:pt x="2690303" y="5600780"/>
                  <a:pt x="2686062" y="5600780"/>
                  <a:pt x="2681820" y="5600780"/>
                </a:cubicBezTo>
                <a:cubicBezTo>
                  <a:pt x="2677580" y="5600780"/>
                  <a:pt x="2673338" y="5600780"/>
                  <a:pt x="2669097" y="5597227"/>
                </a:cubicBezTo>
                <a:cubicBezTo>
                  <a:pt x="2664857" y="5586571"/>
                  <a:pt x="2652133" y="5583018"/>
                  <a:pt x="2639408" y="5583018"/>
                </a:cubicBezTo>
                <a:cubicBezTo>
                  <a:pt x="2630925" y="5583018"/>
                  <a:pt x="2622443" y="5583018"/>
                  <a:pt x="2609719" y="5583018"/>
                </a:cubicBezTo>
                <a:cubicBezTo>
                  <a:pt x="2609719" y="5593675"/>
                  <a:pt x="2596996" y="5586571"/>
                  <a:pt x="2592755" y="5590123"/>
                </a:cubicBezTo>
                <a:cubicBezTo>
                  <a:pt x="2567306" y="5590123"/>
                  <a:pt x="2537619" y="5590123"/>
                  <a:pt x="2512170" y="5590123"/>
                </a:cubicBezTo>
                <a:cubicBezTo>
                  <a:pt x="2512170" y="5593675"/>
                  <a:pt x="2507929" y="5597227"/>
                  <a:pt x="2503687" y="5593675"/>
                </a:cubicBezTo>
                <a:cubicBezTo>
                  <a:pt x="2499447" y="5593675"/>
                  <a:pt x="2499447" y="5593675"/>
                  <a:pt x="2499447" y="5590123"/>
                </a:cubicBezTo>
                <a:cubicBezTo>
                  <a:pt x="2499447" y="5586571"/>
                  <a:pt x="2499447" y="5583018"/>
                  <a:pt x="2499447" y="5579466"/>
                </a:cubicBezTo>
                <a:cubicBezTo>
                  <a:pt x="2465517" y="5583018"/>
                  <a:pt x="2435828" y="5572363"/>
                  <a:pt x="2401898" y="5572363"/>
                </a:cubicBezTo>
                <a:cubicBezTo>
                  <a:pt x="2393415" y="5579466"/>
                  <a:pt x="2384932" y="5579466"/>
                  <a:pt x="2376450" y="5572363"/>
                </a:cubicBezTo>
                <a:cubicBezTo>
                  <a:pt x="2342520" y="5572363"/>
                  <a:pt x="2304349" y="5572363"/>
                  <a:pt x="2270418" y="5572363"/>
                </a:cubicBezTo>
                <a:cubicBezTo>
                  <a:pt x="2270418" y="5575915"/>
                  <a:pt x="2270418" y="5579466"/>
                  <a:pt x="2270418" y="5579466"/>
                </a:cubicBezTo>
                <a:cubicBezTo>
                  <a:pt x="2249212" y="5579466"/>
                  <a:pt x="2232247" y="5579466"/>
                  <a:pt x="2215282" y="5579466"/>
                </a:cubicBezTo>
                <a:cubicBezTo>
                  <a:pt x="2215282" y="5579466"/>
                  <a:pt x="2211040" y="5575915"/>
                  <a:pt x="2211040" y="5572363"/>
                </a:cubicBezTo>
                <a:cubicBezTo>
                  <a:pt x="2206799" y="5572363"/>
                  <a:pt x="2194076" y="5575915"/>
                  <a:pt x="2194076" y="5572363"/>
                </a:cubicBezTo>
                <a:cubicBezTo>
                  <a:pt x="2189834" y="5561706"/>
                  <a:pt x="2181353" y="5561706"/>
                  <a:pt x="2177111" y="5561706"/>
                </a:cubicBezTo>
                <a:cubicBezTo>
                  <a:pt x="2160146" y="5568811"/>
                  <a:pt x="2147421" y="5568811"/>
                  <a:pt x="2130457" y="5565259"/>
                </a:cubicBezTo>
                <a:cubicBezTo>
                  <a:pt x="2126216" y="5561706"/>
                  <a:pt x="2117734" y="5561706"/>
                  <a:pt x="2113492" y="5565259"/>
                </a:cubicBezTo>
                <a:cubicBezTo>
                  <a:pt x="2100768" y="5572363"/>
                  <a:pt x="2088044" y="5568811"/>
                  <a:pt x="2075321" y="5565259"/>
                </a:cubicBezTo>
                <a:cubicBezTo>
                  <a:pt x="2071079" y="5551051"/>
                  <a:pt x="2058356" y="5558154"/>
                  <a:pt x="2049873" y="5558154"/>
                </a:cubicBezTo>
                <a:cubicBezTo>
                  <a:pt x="2028666" y="5554603"/>
                  <a:pt x="2011701" y="5558154"/>
                  <a:pt x="1994737" y="5558154"/>
                </a:cubicBezTo>
                <a:cubicBezTo>
                  <a:pt x="1973530" y="5558154"/>
                  <a:pt x="1956565" y="5558154"/>
                  <a:pt x="1939601" y="5558154"/>
                </a:cubicBezTo>
                <a:cubicBezTo>
                  <a:pt x="1922635" y="5540394"/>
                  <a:pt x="1905669" y="5561706"/>
                  <a:pt x="1888705" y="5558154"/>
                </a:cubicBezTo>
                <a:cubicBezTo>
                  <a:pt x="1884464" y="5554603"/>
                  <a:pt x="1875982" y="5558154"/>
                  <a:pt x="1875982" y="5554603"/>
                </a:cubicBezTo>
                <a:cubicBezTo>
                  <a:pt x="1863257" y="5547499"/>
                  <a:pt x="1854774" y="5551051"/>
                  <a:pt x="1842051" y="5551051"/>
                </a:cubicBezTo>
                <a:cubicBezTo>
                  <a:pt x="1825087" y="5551051"/>
                  <a:pt x="1803880" y="5554603"/>
                  <a:pt x="1786914" y="5551051"/>
                </a:cubicBezTo>
                <a:cubicBezTo>
                  <a:pt x="1769949" y="5547499"/>
                  <a:pt x="1757226" y="5543946"/>
                  <a:pt x="1744502" y="5547499"/>
                </a:cubicBezTo>
                <a:cubicBezTo>
                  <a:pt x="1731778" y="5547499"/>
                  <a:pt x="1719055" y="5540394"/>
                  <a:pt x="1706331" y="5540394"/>
                </a:cubicBezTo>
                <a:cubicBezTo>
                  <a:pt x="1672400" y="5540394"/>
                  <a:pt x="1638471" y="5540394"/>
                  <a:pt x="1608781" y="5540394"/>
                </a:cubicBezTo>
                <a:lnTo>
                  <a:pt x="1571370" y="5539713"/>
                </a:lnTo>
                <a:lnTo>
                  <a:pt x="1582175" y="5526039"/>
                </a:lnTo>
                <a:lnTo>
                  <a:pt x="1584828" y="5525054"/>
                </a:lnTo>
                <a:lnTo>
                  <a:pt x="1606349" y="5526522"/>
                </a:lnTo>
                <a:cubicBezTo>
                  <a:pt x="1615361" y="5527112"/>
                  <a:pt x="1624904" y="5527112"/>
                  <a:pt x="1635508" y="5524750"/>
                </a:cubicBezTo>
                <a:cubicBezTo>
                  <a:pt x="1652472" y="5520027"/>
                  <a:pt x="1669438" y="5520027"/>
                  <a:pt x="1686403" y="5524750"/>
                </a:cubicBezTo>
                <a:cubicBezTo>
                  <a:pt x="1699127" y="5529474"/>
                  <a:pt x="1703368" y="5515304"/>
                  <a:pt x="1707609" y="5505858"/>
                </a:cubicBezTo>
                <a:cubicBezTo>
                  <a:pt x="1720333" y="5491687"/>
                  <a:pt x="1716091" y="5482241"/>
                  <a:pt x="1699127" y="5482241"/>
                </a:cubicBezTo>
                <a:cubicBezTo>
                  <a:pt x="1694885" y="5482241"/>
                  <a:pt x="1686403" y="5482241"/>
                  <a:pt x="1677921" y="5482241"/>
                </a:cubicBezTo>
                <a:cubicBezTo>
                  <a:pt x="1669438" y="5477517"/>
                  <a:pt x="1656714" y="5477517"/>
                  <a:pt x="1656714" y="5468070"/>
                </a:cubicBezTo>
                <a:cubicBezTo>
                  <a:pt x="1656714" y="5444454"/>
                  <a:pt x="1643990" y="5444454"/>
                  <a:pt x="1631266" y="5444454"/>
                </a:cubicBezTo>
                <a:cubicBezTo>
                  <a:pt x="1614302" y="5444454"/>
                  <a:pt x="1601578" y="5444454"/>
                  <a:pt x="1593095" y="5430284"/>
                </a:cubicBezTo>
                <a:cubicBezTo>
                  <a:pt x="1584613" y="5420837"/>
                  <a:pt x="1567647" y="5420837"/>
                  <a:pt x="1554923" y="5430284"/>
                </a:cubicBezTo>
                <a:cubicBezTo>
                  <a:pt x="1537959" y="5444454"/>
                  <a:pt x="1516753" y="5435007"/>
                  <a:pt x="1495547" y="5435007"/>
                </a:cubicBezTo>
                <a:cubicBezTo>
                  <a:pt x="1491305" y="5435007"/>
                  <a:pt x="1491305" y="5430284"/>
                  <a:pt x="1487064" y="5430284"/>
                </a:cubicBezTo>
                <a:cubicBezTo>
                  <a:pt x="1482822" y="5420837"/>
                  <a:pt x="1487064" y="5416113"/>
                  <a:pt x="1491305" y="5416113"/>
                </a:cubicBezTo>
                <a:cubicBezTo>
                  <a:pt x="1504028" y="5416113"/>
                  <a:pt x="1512511" y="5416113"/>
                  <a:pt x="1516753" y="5406667"/>
                </a:cubicBezTo>
                <a:cubicBezTo>
                  <a:pt x="1529476" y="5392497"/>
                  <a:pt x="1525234" y="5383051"/>
                  <a:pt x="1525234" y="5373604"/>
                </a:cubicBezTo>
                <a:cubicBezTo>
                  <a:pt x="1512511" y="5373604"/>
                  <a:pt x="1499788" y="5368880"/>
                  <a:pt x="1482822" y="5368880"/>
                </a:cubicBezTo>
                <a:cubicBezTo>
                  <a:pt x="1491305" y="5364157"/>
                  <a:pt x="1495547" y="5364157"/>
                  <a:pt x="1499788" y="5364157"/>
                </a:cubicBezTo>
                <a:cubicBezTo>
                  <a:pt x="1512511" y="5364157"/>
                  <a:pt x="1525234" y="5359433"/>
                  <a:pt x="1537959" y="5364157"/>
                </a:cubicBezTo>
                <a:cubicBezTo>
                  <a:pt x="1554923" y="5368880"/>
                  <a:pt x="1559166" y="5354710"/>
                  <a:pt x="1576130" y="5349988"/>
                </a:cubicBezTo>
                <a:cubicBezTo>
                  <a:pt x="1593095" y="5345264"/>
                  <a:pt x="1593095" y="5340541"/>
                  <a:pt x="1584613" y="5321647"/>
                </a:cubicBezTo>
                <a:cubicBezTo>
                  <a:pt x="1580372" y="5307477"/>
                  <a:pt x="1571889" y="5302753"/>
                  <a:pt x="1563406" y="5307477"/>
                </a:cubicBezTo>
                <a:cubicBezTo>
                  <a:pt x="1550683" y="5316924"/>
                  <a:pt x="1537959" y="5312200"/>
                  <a:pt x="1529476" y="5312200"/>
                </a:cubicBezTo>
                <a:cubicBezTo>
                  <a:pt x="1504028" y="5316924"/>
                  <a:pt x="1482822" y="5307477"/>
                  <a:pt x="1457375" y="5321647"/>
                </a:cubicBezTo>
                <a:cubicBezTo>
                  <a:pt x="1457375" y="5321647"/>
                  <a:pt x="1453133" y="5321647"/>
                  <a:pt x="1448892" y="5316924"/>
                </a:cubicBezTo>
                <a:cubicBezTo>
                  <a:pt x="1427686" y="5307477"/>
                  <a:pt x="1410720" y="5307477"/>
                  <a:pt x="1389514" y="5307477"/>
                </a:cubicBezTo>
                <a:cubicBezTo>
                  <a:pt x="1359826" y="5302753"/>
                  <a:pt x="1330137" y="5293308"/>
                  <a:pt x="1300448" y="5298031"/>
                </a:cubicBezTo>
                <a:cubicBezTo>
                  <a:pt x="1300448" y="5298031"/>
                  <a:pt x="1296206" y="5298031"/>
                  <a:pt x="1296206" y="5298031"/>
                </a:cubicBezTo>
                <a:cubicBezTo>
                  <a:pt x="1296206" y="5293308"/>
                  <a:pt x="1296206" y="5293308"/>
                  <a:pt x="1296206" y="5293308"/>
                </a:cubicBezTo>
                <a:cubicBezTo>
                  <a:pt x="1296206" y="5288584"/>
                  <a:pt x="1296206" y="5283861"/>
                  <a:pt x="1300448" y="5283861"/>
                </a:cubicBezTo>
                <a:cubicBezTo>
                  <a:pt x="1304689" y="5283861"/>
                  <a:pt x="1308931" y="5283861"/>
                  <a:pt x="1313172" y="5283861"/>
                </a:cubicBezTo>
                <a:cubicBezTo>
                  <a:pt x="1338620" y="5283861"/>
                  <a:pt x="1364067" y="5283861"/>
                  <a:pt x="1389514" y="5283861"/>
                </a:cubicBezTo>
                <a:cubicBezTo>
                  <a:pt x="1393756" y="5283861"/>
                  <a:pt x="1402239" y="5283861"/>
                  <a:pt x="1402239" y="5274414"/>
                </a:cubicBezTo>
                <a:cubicBezTo>
                  <a:pt x="1397997" y="5255520"/>
                  <a:pt x="1414962" y="5255520"/>
                  <a:pt x="1423445" y="5255520"/>
                </a:cubicBezTo>
                <a:cubicBezTo>
                  <a:pt x="1440409" y="5255520"/>
                  <a:pt x="1457375" y="5255520"/>
                  <a:pt x="1474339" y="5255520"/>
                </a:cubicBezTo>
                <a:cubicBezTo>
                  <a:pt x="1487064" y="5255520"/>
                  <a:pt x="1499788" y="5250797"/>
                  <a:pt x="1512511" y="5246073"/>
                </a:cubicBezTo>
                <a:lnTo>
                  <a:pt x="1510697" y="5244861"/>
                </a:lnTo>
                <a:lnTo>
                  <a:pt x="1932452" y="5244861"/>
                </a:lnTo>
                <a:lnTo>
                  <a:pt x="1932529" y="5240624"/>
                </a:lnTo>
                <a:cubicBezTo>
                  <a:pt x="1932529" y="5232705"/>
                  <a:pt x="1934649" y="5228744"/>
                  <a:pt x="1937300" y="5226765"/>
                </a:cubicBezTo>
                <a:lnTo>
                  <a:pt x="1941443" y="5225733"/>
                </a:lnTo>
                <a:lnTo>
                  <a:pt x="1942125" y="5222742"/>
                </a:lnTo>
                <a:cubicBezTo>
                  <a:pt x="1943715" y="5218867"/>
                  <a:pt x="1945834" y="5215768"/>
                  <a:pt x="1947955" y="5215768"/>
                </a:cubicBezTo>
                <a:cubicBezTo>
                  <a:pt x="1954315" y="5212667"/>
                  <a:pt x="1960675" y="5206469"/>
                  <a:pt x="1967564" y="5201045"/>
                </a:cubicBezTo>
                <a:lnTo>
                  <a:pt x="1979397" y="5195815"/>
                </a:lnTo>
                <a:lnTo>
                  <a:pt x="1945253" y="5185189"/>
                </a:lnTo>
                <a:cubicBezTo>
                  <a:pt x="1924047" y="5185189"/>
                  <a:pt x="1907081" y="5185189"/>
                  <a:pt x="1885875" y="5169351"/>
                </a:cubicBezTo>
                <a:cubicBezTo>
                  <a:pt x="1881634" y="5161433"/>
                  <a:pt x="1877392" y="5161433"/>
                  <a:pt x="1877392" y="5161433"/>
                </a:cubicBezTo>
                <a:cubicBezTo>
                  <a:pt x="1851945" y="5185189"/>
                  <a:pt x="1830739" y="5169351"/>
                  <a:pt x="1805292" y="5177272"/>
                </a:cubicBezTo>
                <a:cubicBezTo>
                  <a:pt x="1796809" y="5177272"/>
                  <a:pt x="1784084" y="5169351"/>
                  <a:pt x="1771361" y="5185189"/>
                </a:cubicBezTo>
                <a:cubicBezTo>
                  <a:pt x="1762878" y="5193110"/>
                  <a:pt x="1754396" y="5185189"/>
                  <a:pt x="1750154" y="5161433"/>
                </a:cubicBezTo>
                <a:cubicBezTo>
                  <a:pt x="1741673" y="5129756"/>
                  <a:pt x="1741673" y="5121837"/>
                  <a:pt x="1758637" y="5113917"/>
                </a:cubicBezTo>
                <a:cubicBezTo>
                  <a:pt x="1775602" y="5105998"/>
                  <a:pt x="1779844" y="5082241"/>
                  <a:pt x="1796809" y="5090160"/>
                </a:cubicBezTo>
                <a:cubicBezTo>
                  <a:pt x="1809533" y="5098081"/>
                  <a:pt x="1822256" y="5090160"/>
                  <a:pt x="1834979" y="5090160"/>
                </a:cubicBezTo>
                <a:cubicBezTo>
                  <a:pt x="1839221" y="5090160"/>
                  <a:pt x="1843462" y="5090160"/>
                  <a:pt x="1851945" y="5082241"/>
                </a:cubicBezTo>
                <a:cubicBezTo>
                  <a:pt x="1834979" y="5082241"/>
                  <a:pt x="1822256" y="5074322"/>
                  <a:pt x="1809533" y="5074322"/>
                </a:cubicBezTo>
                <a:cubicBezTo>
                  <a:pt x="1809533" y="5058482"/>
                  <a:pt x="1805292" y="5042646"/>
                  <a:pt x="1818015" y="5018887"/>
                </a:cubicBezTo>
                <a:cubicBezTo>
                  <a:pt x="1822256" y="5003051"/>
                  <a:pt x="1830739" y="5003051"/>
                  <a:pt x="1843462" y="5003051"/>
                </a:cubicBezTo>
                <a:cubicBezTo>
                  <a:pt x="1847704" y="5003051"/>
                  <a:pt x="1851945" y="4995130"/>
                  <a:pt x="1847704" y="4979292"/>
                </a:cubicBezTo>
                <a:cubicBezTo>
                  <a:pt x="1843462" y="4979292"/>
                  <a:pt x="1843462" y="4971373"/>
                  <a:pt x="1839221" y="4971373"/>
                </a:cubicBezTo>
                <a:cubicBezTo>
                  <a:pt x="1818015" y="4971373"/>
                  <a:pt x="1796809" y="4955534"/>
                  <a:pt x="1779844" y="4979292"/>
                </a:cubicBezTo>
                <a:cubicBezTo>
                  <a:pt x="1767120" y="4995130"/>
                  <a:pt x="1750154" y="4995130"/>
                  <a:pt x="1741673" y="4979292"/>
                </a:cubicBezTo>
                <a:cubicBezTo>
                  <a:pt x="1733190" y="4955534"/>
                  <a:pt x="1720465" y="4955534"/>
                  <a:pt x="1703501" y="4955534"/>
                </a:cubicBezTo>
                <a:cubicBezTo>
                  <a:pt x="1690778" y="4955534"/>
                  <a:pt x="1678053" y="4955534"/>
                  <a:pt x="1678053" y="4915939"/>
                </a:cubicBezTo>
                <a:cubicBezTo>
                  <a:pt x="1678053" y="4900101"/>
                  <a:pt x="1665329" y="4900101"/>
                  <a:pt x="1656846" y="4892180"/>
                </a:cubicBezTo>
                <a:cubicBezTo>
                  <a:pt x="1648365" y="4892180"/>
                  <a:pt x="1639882" y="4892180"/>
                  <a:pt x="1635640" y="4892180"/>
                </a:cubicBezTo>
                <a:cubicBezTo>
                  <a:pt x="1618676" y="4892180"/>
                  <a:pt x="1614434" y="4876344"/>
                  <a:pt x="1627159" y="4852585"/>
                </a:cubicBezTo>
                <a:lnTo>
                  <a:pt x="1630228" y="4842349"/>
                </a:lnTo>
                <a:lnTo>
                  <a:pt x="1625451" y="4844514"/>
                </a:lnTo>
                <a:cubicBezTo>
                  <a:pt x="1623066" y="4844223"/>
                  <a:pt x="1620416" y="4842287"/>
                  <a:pt x="1617236" y="4837637"/>
                </a:cubicBezTo>
                <a:cubicBezTo>
                  <a:pt x="1604516" y="4825239"/>
                  <a:pt x="1591797" y="4837637"/>
                  <a:pt x="1583316" y="4831439"/>
                </a:cubicBezTo>
                <a:cubicBezTo>
                  <a:pt x="1570596" y="4831439"/>
                  <a:pt x="1557876" y="4831439"/>
                  <a:pt x="1545157" y="4831439"/>
                </a:cubicBezTo>
                <a:cubicBezTo>
                  <a:pt x="1536676" y="4819041"/>
                  <a:pt x="1545157" y="4806643"/>
                  <a:pt x="1540916" y="4794245"/>
                </a:cubicBezTo>
                <a:cubicBezTo>
                  <a:pt x="1528197" y="4769450"/>
                  <a:pt x="1511237" y="4763251"/>
                  <a:pt x="1490036" y="4775649"/>
                </a:cubicBezTo>
                <a:cubicBezTo>
                  <a:pt x="1485797" y="4775649"/>
                  <a:pt x="1485797" y="4781847"/>
                  <a:pt x="1477316" y="4781847"/>
                </a:cubicBezTo>
                <a:cubicBezTo>
                  <a:pt x="1473076" y="4781847"/>
                  <a:pt x="1468837" y="4775649"/>
                  <a:pt x="1468837" y="4763251"/>
                </a:cubicBezTo>
                <a:cubicBezTo>
                  <a:pt x="1468837" y="4757052"/>
                  <a:pt x="1468837" y="4744654"/>
                  <a:pt x="1477316" y="4744654"/>
                </a:cubicBezTo>
                <a:cubicBezTo>
                  <a:pt x="1490036" y="4750854"/>
                  <a:pt x="1502757" y="4744654"/>
                  <a:pt x="1511237" y="4750854"/>
                </a:cubicBezTo>
                <a:cubicBezTo>
                  <a:pt x="1528197" y="4750854"/>
                  <a:pt x="1536676" y="4738456"/>
                  <a:pt x="1549397" y="4738456"/>
                </a:cubicBezTo>
                <a:cubicBezTo>
                  <a:pt x="1557876" y="4732256"/>
                  <a:pt x="1562117" y="4713660"/>
                  <a:pt x="1562117" y="4701262"/>
                </a:cubicBezTo>
                <a:cubicBezTo>
                  <a:pt x="1570596" y="4682666"/>
                  <a:pt x="1570596" y="4676467"/>
                  <a:pt x="1583316" y="4688864"/>
                </a:cubicBezTo>
                <a:cubicBezTo>
                  <a:pt x="1600276" y="4695064"/>
                  <a:pt x="1617236" y="4701262"/>
                  <a:pt x="1634196" y="4713660"/>
                </a:cubicBezTo>
                <a:cubicBezTo>
                  <a:pt x="1638436" y="4719860"/>
                  <a:pt x="1646916" y="4713660"/>
                  <a:pt x="1655396" y="4713660"/>
                </a:cubicBezTo>
                <a:cubicBezTo>
                  <a:pt x="1659636" y="4713660"/>
                  <a:pt x="1659636" y="4701262"/>
                  <a:pt x="1663876" y="4695064"/>
                </a:cubicBezTo>
                <a:cubicBezTo>
                  <a:pt x="1672356" y="4682666"/>
                  <a:pt x="1663876" y="4676467"/>
                  <a:pt x="1659636" y="4664069"/>
                </a:cubicBezTo>
                <a:cubicBezTo>
                  <a:pt x="1655396" y="4651671"/>
                  <a:pt x="1642676" y="4651671"/>
                  <a:pt x="1634196" y="4639273"/>
                </a:cubicBezTo>
                <a:cubicBezTo>
                  <a:pt x="1629956" y="4633075"/>
                  <a:pt x="1629956" y="4633075"/>
                  <a:pt x="1629956" y="4626877"/>
                </a:cubicBezTo>
                <a:cubicBezTo>
                  <a:pt x="1629956" y="4620677"/>
                  <a:pt x="1634196" y="4620677"/>
                  <a:pt x="1638436" y="4620677"/>
                </a:cubicBezTo>
                <a:cubicBezTo>
                  <a:pt x="1651156" y="4620677"/>
                  <a:pt x="1668116" y="4614479"/>
                  <a:pt x="1680836" y="4626877"/>
                </a:cubicBezTo>
                <a:cubicBezTo>
                  <a:pt x="1680836" y="4633075"/>
                  <a:pt x="1685076" y="4626877"/>
                  <a:pt x="1685076" y="4626877"/>
                </a:cubicBezTo>
                <a:cubicBezTo>
                  <a:pt x="1693556" y="4620677"/>
                  <a:pt x="1685076" y="4620677"/>
                  <a:pt x="1685076" y="4614479"/>
                </a:cubicBezTo>
                <a:cubicBezTo>
                  <a:pt x="1680836" y="4608279"/>
                  <a:pt x="1680836" y="4595882"/>
                  <a:pt x="1689315" y="4595882"/>
                </a:cubicBezTo>
                <a:cubicBezTo>
                  <a:pt x="1697796" y="4595882"/>
                  <a:pt x="1706275" y="4595882"/>
                  <a:pt x="1718995" y="4595882"/>
                </a:cubicBezTo>
                <a:cubicBezTo>
                  <a:pt x="1706275" y="4583484"/>
                  <a:pt x="1693556" y="4583484"/>
                  <a:pt x="1680836" y="4577286"/>
                </a:cubicBezTo>
                <a:cubicBezTo>
                  <a:pt x="1672356" y="4571086"/>
                  <a:pt x="1672356" y="4564888"/>
                  <a:pt x="1676596" y="4558688"/>
                </a:cubicBezTo>
                <a:cubicBezTo>
                  <a:pt x="1680836" y="4533894"/>
                  <a:pt x="1680836" y="4527694"/>
                  <a:pt x="1663876" y="4521496"/>
                </a:cubicBezTo>
                <a:cubicBezTo>
                  <a:pt x="1659636" y="4521496"/>
                  <a:pt x="1651156" y="4521496"/>
                  <a:pt x="1646916" y="4521496"/>
                </a:cubicBezTo>
                <a:cubicBezTo>
                  <a:pt x="1646916" y="4515296"/>
                  <a:pt x="1646916" y="4515296"/>
                  <a:pt x="1646916" y="4509098"/>
                </a:cubicBezTo>
                <a:cubicBezTo>
                  <a:pt x="1646916" y="4509098"/>
                  <a:pt x="1646916" y="4502899"/>
                  <a:pt x="1646916" y="4502899"/>
                </a:cubicBezTo>
                <a:cubicBezTo>
                  <a:pt x="1676596" y="4509098"/>
                  <a:pt x="1697796" y="4478103"/>
                  <a:pt x="1727476" y="4478103"/>
                </a:cubicBezTo>
                <a:cubicBezTo>
                  <a:pt x="1744436" y="4478103"/>
                  <a:pt x="1761396" y="4465705"/>
                  <a:pt x="1778356" y="4447109"/>
                </a:cubicBezTo>
                <a:cubicBezTo>
                  <a:pt x="1778356" y="4440911"/>
                  <a:pt x="1786835" y="4440911"/>
                  <a:pt x="1786835" y="4434711"/>
                </a:cubicBezTo>
                <a:cubicBezTo>
                  <a:pt x="1786835" y="4422314"/>
                  <a:pt x="1778356" y="4422314"/>
                  <a:pt x="1774116" y="4422314"/>
                </a:cubicBezTo>
                <a:cubicBezTo>
                  <a:pt x="1761396" y="4422314"/>
                  <a:pt x="1748676" y="4422314"/>
                  <a:pt x="1735955" y="4422314"/>
                </a:cubicBezTo>
                <a:cubicBezTo>
                  <a:pt x="1731716" y="4422314"/>
                  <a:pt x="1727476" y="4422314"/>
                  <a:pt x="1727476" y="4416115"/>
                </a:cubicBezTo>
                <a:cubicBezTo>
                  <a:pt x="1727476" y="4409916"/>
                  <a:pt x="1727476" y="4403718"/>
                  <a:pt x="1731716" y="4403718"/>
                </a:cubicBezTo>
                <a:cubicBezTo>
                  <a:pt x="1740195" y="4403718"/>
                  <a:pt x="1744436" y="4391320"/>
                  <a:pt x="1757156" y="4391320"/>
                </a:cubicBezTo>
                <a:cubicBezTo>
                  <a:pt x="1769875" y="4391320"/>
                  <a:pt x="1782595" y="4391320"/>
                  <a:pt x="1795316" y="4391320"/>
                </a:cubicBezTo>
                <a:cubicBezTo>
                  <a:pt x="1803795" y="4385120"/>
                  <a:pt x="1799555" y="4372722"/>
                  <a:pt x="1799555" y="4366524"/>
                </a:cubicBezTo>
                <a:cubicBezTo>
                  <a:pt x="1799555" y="4360326"/>
                  <a:pt x="1799555" y="4354126"/>
                  <a:pt x="1799555" y="4354126"/>
                </a:cubicBezTo>
                <a:cubicBezTo>
                  <a:pt x="1774116" y="4347928"/>
                  <a:pt x="1761396" y="4316933"/>
                  <a:pt x="1735955" y="4316933"/>
                </a:cubicBezTo>
                <a:cubicBezTo>
                  <a:pt x="1685076" y="4316933"/>
                  <a:pt x="1638436" y="4335530"/>
                  <a:pt x="1587556" y="4329331"/>
                </a:cubicBezTo>
                <a:cubicBezTo>
                  <a:pt x="1579077" y="4323133"/>
                  <a:pt x="1566356" y="4335530"/>
                  <a:pt x="1566356" y="4316933"/>
                </a:cubicBezTo>
                <a:cubicBezTo>
                  <a:pt x="1562117" y="4292137"/>
                  <a:pt x="1579077" y="4304535"/>
                  <a:pt x="1587556" y="4304535"/>
                </a:cubicBezTo>
                <a:cubicBezTo>
                  <a:pt x="1604516" y="4310735"/>
                  <a:pt x="1621476" y="4292137"/>
                  <a:pt x="1638436" y="4292137"/>
                </a:cubicBezTo>
                <a:cubicBezTo>
                  <a:pt x="1655396" y="4298337"/>
                  <a:pt x="1676596" y="4304535"/>
                  <a:pt x="1693556" y="4292137"/>
                </a:cubicBezTo>
                <a:cubicBezTo>
                  <a:pt x="1723235" y="4279739"/>
                  <a:pt x="1752915" y="4285939"/>
                  <a:pt x="1778356" y="4285939"/>
                </a:cubicBezTo>
                <a:cubicBezTo>
                  <a:pt x="1833475" y="4279739"/>
                  <a:pt x="1884355" y="4261143"/>
                  <a:pt x="1922515" y="4205354"/>
                </a:cubicBezTo>
                <a:cubicBezTo>
                  <a:pt x="1939475" y="4186758"/>
                  <a:pt x="1956435" y="4186758"/>
                  <a:pt x="1973395" y="4186758"/>
                </a:cubicBezTo>
                <a:cubicBezTo>
                  <a:pt x="1977635" y="4186758"/>
                  <a:pt x="1990355" y="4192956"/>
                  <a:pt x="1990355" y="4180558"/>
                </a:cubicBezTo>
                <a:cubicBezTo>
                  <a:pt x="1990355" y="4155763"/>
                  <a:pt x="1977635" y="4168161"/>
                  <a:pt x="1973395" y="4168161"/>
                </a:cubicBezTo>
                <a:cubicBezTo>
                  <a:pt x="1901315" y="4168161"/>
                  <a:pt x="1829235" y="4168161"/>
                  <a:pt x="1752915" y="4168161"/>
                </a:cubicBezTo>
                <a:cubicBezTo>
                  <a:pt x="1727476" y="4168161"/>
                  <a:pt x="1710516" y="4137167"/>
                  <a:pt x="1689315" y="4106171"/>
                </a:cubicBezTo>
                <a:cubicBezTo>
                  <a:pt x="1689315" y="4106171"/>
                  <a:pt x="1689315" y="4099973"/>
                  <a:pt x="1689315" y="4093775"/>
                </a:cubicBezTo>
                <a:cubicBezTo>
                  <a:pt x="1697796" y="4075178"/>
                  <a:pt x="1702036" y="4062780"/>
                  <a:pt x="1706275" y="4044184"/>
                </a:cubicBezTo>
                <a:lnTo>
                  <a:pt x="1709369" y="4034234"/>
                </a:lnTo>
                <a:lnTo>
                  <a:pt x="1615341" y="4034234"/>
                </a:lnTo>
                <a:cubicBezTo>
                  <a:pt x="1606858" y="4034234"/>
                  <a:pt x="1598377" y="4027942"/>
                  <a:pt x="1589894" y="4021650"/>
                </a:cubicBezTo>
                <a:cubicBezTo>
                  <a:pt x="1585652" y="4021650"/>
                  <a:pt x="1581411" y="4034234"/>
                  <a:pt x="1572928" y="4034234"/>
                </a:cubicBezTo>
                <a:cubicBezTo>
                  <a:pt x="1547481" y="4034234"/>
                  <a:pt x="1522033" y="4027942"/>
                  <a:pt x="1500827" y="4015358"/>
                </a:cubicBezTo>
                <a:cubicBezTo>
                  <a:pt x="1492344" y="4015358"/>
                  <a:pt x="1479621" y="4009066"/>
                  <a:pt x="1471138" y="4015358"/>
                </a:cubicBezTo>
                <a:cubicBezTo>
                  <a:pt x="1458414" y="4027942"/>
                  <a:pt x="1441450" y="4021650"/>
                  <a:pt x="1428725" y="4021650"/>
                </a:cubicBezTo>
                <a:cubicBezTo>
                  <a:pt x="1416002" y="4021650"/>
                  <a:pt x="1399038" y="4034234"/>
                  <a:pt x="1386313" y="4015358"/>
                </a:cubicBezTo>
                <a:cubicBezTo>
                  <a:pt x="1377831" y="4002775"/>
                  <a:pt x="1373589" y="4021650"/>
                  <a:pt x="1365106" y="4021650"/>
                </a:cubicBezTo>
                <a:cubicBezTo>
                  <a:pt x="1314211" y="4021650"/>
                  <a:pt x="1259075" y="4021650"/>
                  <a:pt x="1203939" y="4021650"/>
                </a:cubicBezTo>
                <a:cubicBezTo>
                  <a:pt x="1170009" y="4002775"/>
                  <a:pt x="1136078" y="4015358"/>
                  <a:pt x="1102148" y="4015358"/>
                </a:cubicBezTo>
                <a:cubicBezTo>
                  <a:pt x="1093665" y="4015358"/>
                  <a:pt x="1085184" y="4009066"/>
                  <a:pt x="1080942" y="3996483"/>
                </a:cubicBezTo>
                <a:cubicBezTo>
                  <a:pt x="1093665" y="3990191"/>
                  <a:pt x="1106390" y="3983899"/>
                  <a:pt x="1119114" y="3983899"/>
                </a:cubicBezTo>
                <a:cubicBezTo>
                  <a:pt x="1136078" y="3983899"/>
                  <a:pt x="1153044" y="3983899"/>
                  <a:pt x="1170009" y="3983899"/>
                </a:cubicBezTo>
                <a:cubicBezTo>
                  <a:pt x="1178492" y="3983899"/>
                  <a:pt x="1195456" y="3983899"/>
                  <a:pt x="1191215" y="3958731"/>
                </a:cubicBezTo>
                <a:cubicBezTo>
                  <a:pt x="1191215" y="3946147"/>
                  <a:pt x="1199698" y="3946147"/>
                  <a:pt x="1203939" y="3946147"/>
                </a:cubicBezTo>
                <a:cubicBezTo>
                  <a:pt x="1229386" y="3946147"/>
                  <a:pt x="1254834" y="3946147"/>
                  <a:pt x="1280281" y="3946147"/>
                </a:cubicBezTo>
                <a:cubicBezTo>
                  <a:pt x="1284523" y="3946147"/>
                  <a:pt x="1288764" y="3946147"/>
                  <a:pt x="1293005" y="3946147"/>
                </a:cubicBezTo>
                <a:cubicBezTo>
                  <a:pt x="1297247" y="3946147"/>
                  <a:pt x="1297247" y="3939856"/>
                  <a:pt x="1297247" y="3933564"/>
                </a:cubicBezTo>
                <a:cubicBezTo>
                  <a:pt x="1297247" y="3933564"/>
                  <a:pt x="1297247" y="3933564"/>
                  <a:pt x="1297247" y="3927272"/>
                </a:cubicBezTo>
                <a:cubicBezTo>
                  <a:pt x="1297247" y="3927272"/>
                  <a:pt x="1293005" y="3927272"/>
                  <a:pt x="1293005" y="3927272"/>
                </a:cubicBezTo>
                <a:cubicBezTo>
                  <a:pt x="1263317" y="3933564"/>
                  <a:pt x="1233628" y="3920981"/>
                  <a:pt x="1203939" y="3914688"/>
                </a:cubicBezTo>
                <a:cubicBezTo>
                  <a:pt x="1182733" y="3914688"/>
                  <a:pt x="1165767" y="3914688"/>
                  <a:pt x="1144561" y="3902104"/>
                </a:cubicBezTo>
                <a:cubicBezTo>
                  <a:pt x="1140320" y="3895813"/>
                  <a:pt x="1136078" y="3895813"/>
                  <a:pt x="1136078" y="3895813"/>
                </a:cubicBezTo>
                <a:cubicBezTo>
                  <a:pt x="1110631" y="3914688"/>
                  <a:pt x="1089425" y="3902104"/>
                  <a:pt x="1063978" y="3908397"/>
                </a:cubicBezTo>
                <a:cubicBezTo>
                  <a:pt x="1055495" y="3908397"/>
                  <a:pt x="1042771" y="3902104"/>
                  <a:pt x="1030047" y="3914688"/>
                </a:cubicBezTo>
                <a:cubicBezTo>
                  <a:pt x="1021565" y="3920981"/>
                  <a:pt x="1013082" y="3914688"/>
                  <a:pt x="1008840" y="3895813"/>
                </a:cubicBezTo>
                <a:cubicBezTo>
                  <a:pt x="1000359" y="3870645"/>
                  <a:pt x="1000359" y="3864354"/>
                  <a:pt x="1017323" y="3858061"/>
                </a:cubicBezTo>
                <a:cubicBezTo>
                  <a:pt x="1034288" y="3851770"/>
                  <a:pt x="1038530" y="3832895"/>
                  <a:pt x="1055495" y="3839186"/>
                </a:cubicBezTo>
                <a:cubicBezTo>
                  <a:pt x="1068219" y="3845479"/>
                  <a:pt x="1080942" y="3839186"/>
                  <a:pt x="1093665" y="3839186"/>
                </a:cubicBezTo>
                <a:cubicBezTo>
                  <a:pt x="1097907" y="3839186"/>
                  <a:pt x="1102148" y="3839186"/>
                  <a:pt x="1110631" y="3832895"/>
                </a:cubicBezTo>
                <a:cubicBezTo>
                  <a:pt x="1093665" y="3832895"/>
                  <a:pt x="1080942" y="3826602"/>
                  <a:pt x="1068219" y="3826602"/>
                </a:cubicBezTo>
                <a:cubicBezTo>
                  <a:pt x="1068219" y="3814018"/>
                  <a:pt x="1063978" y="3801436"/>
                  <a:pt x="1076701" y="3782559"/>
                </a:cubicBezTo>
                <a:cubicBezTo>
                  <a:pt x="1080942" y="3769977"/>
                  <a:pt x="1089425" y="3769977"/>
                  <a:pt x="1102148" y="3769977"/>
                </a:cubicBezTo>
                <a:cubicBezTo>
                  <a:pt x="1106390" y="3769977"/>
                  <a:pt x="1110631" y="3763684"/>
                  <a:pt x="1106390" y="3751100"/>
                </a:cubicBezTo>
                <a:cubicBezTo>
                  <a:pt x="1102148" y="3751100"/>
                  <a:pt x="1102148" y="3744809"/>
                  <a:pt x="1097907" y="3744809"/>
                </a:cubicBezTo>
                <a:cubicBezTo>
                  <a:pt x="1076701" y="3744809"/>
                  <a:pt x="1055495" y="3732225"/>
                  <a:pt x="1038530" y="3751100"/>
                </a:cubicBezTo>
                <a:cubicBezTo>
                  <a:pt x="1025806" y="3763684"/>
                  <a:pt x="1008840" y="3763684"/>
                  <a:pt x="1000359" y="3751100"/>
                </a:cubicBezTo>
                <a:cubicBezTo>
                  <a:pt x="991876" y="3732225"/>
                  <a:pt x="979152" y="3732225"/>
                  <a:pt x="962187" y="3732225"/>
                </a:cubicBezTo>
                <a:cubicBezTo>
                  <a:pt x="949464" y="3732225"/>
                  <a:pt x="936740" y="3732225"/>
                  <a:pt x="936740" y="3700766"/>
                </a:cubicBezTo>
                <a:cubicBezTo>
                  <a:pt x="936740" y="3688182"/>
                  <a:pt x="924015" y="3688182"/>
                  <a:pt x="915532" y="3681889"/>
                </a:cubicBezTo>
                <a:cubicBezTo>
                  <a:pt x="907051" y="3681889"/>
                  <a:pt x="898568" y="3681889"/>
                  <a:pt x="894326" y="3681889"/>
                </a:cubicBezTo>
                <a:cubicBezTo>
                  <a:pt x="877362" y="3681889"/>
                  <a:pt x="873121" y="3669307"/>
                  <a:pt x="885845" y="3650430"/>
                </a:cubicBezTo>
                <a:cubicBezTo>
                  <a:pt x="890085" y="3637846"/>
                  <a:pt x="894326" y="3618971"/>
                  <a:pt x="907051" y="3625264"/>
                </a:cubicBezTo>
                <a:cubicBezTo>
                  <a:pt x="924015" y="3631555"/>
                  <a:pt x="940981" y="3631555"/>
                  <a:pt x="957946" y="3625264"/>
                </a:cubicBezTo>
                <a:cubicBezTo>
                  <a:pt x="979152" y="3618971"/>
                  <a:pt x="996117" y="3625264"/>
                  <a:pt x="1013082" y="3625264"/>
                </a:cubicBezTo>
                <a:cubicBezTo>
                  <a:pt x="1030047" y="3625264"/>
                  <a:pt x="1042771" y="3612680"/>
                  <a:pt x="1059736" y="3612680"/>
                </a:cubicBezTo>
                <a:lnTo>
                  <a:pt x="1065471" y="3606894"/>
                </a:lnTo>
                <a:lnTo>
                  <a:pt x="1300457" y="3606894"/>
                </a:lnTo>
                <a:lnTo>
                  <a:pt x="1292447" y="3599416"/>
                </a:lnTo>
                <a:cubicBezTo>
                  <a:pt x="1287146" y="3593477"/>
                  <a:pt x="1281844" y="3589518"/>
                  <a:pt x="1273361" y="3593477"/>
                </a:cubicBezTo>
                <a:cubicBezTo>
                  <a:pt x="1260637" y="3601398"/>
                  <a:pt x="1247914" y="3593477"/>
                  <a:pt x="1235191" y="3593477"/>
                </a:cubicBezTo>
                <a:cubicBezTo>
                  <a:pt x="1230949" y="3593477"/>
                  <a:pt x="1226708" y="3593477"/>
                  <a:pt x="1218225" y="3585558"/>
                </a:cubicBezTo>
                <a:cubicBezTo>
                  <a:pt x="1235191" y="3585558"/>
                  <a:pt x="1247914" y="3577639"/>
                  <a:pt x="1260637" y="3577639"/>
                </a:cubicBezTo>
                <a:cubicBezTo>
                  <a:pt x="1260637" y="3561799"/>
                  <a:pt x="1264878" y="3545963"/>
                  <a:pt x="1252155" y="3522204"/>
                </a:cubicBezTo>
                <a:cubicBezTo>
                  <a:pt x="1247914" y="3506367"/>
                  <a:pt x="1239431" y="3506367"/>
                  <a:pt x="1226708" y="3506367"/>
                </a:cubicBezTo>
                <a:cubicBezTo>
                  <a:pt x="1222466" y="3506367"/>
                  <a:pt x="1218225" y="3498447"/>
                  <a:pt x="1222466" y="3482609"/>
                </a:cubicBezTo>
                <a:cubicBezTo>
                  <a:pt x="1226708" y="3482609"/>
                  <a:pt x="1226708" y="3474690"/>
                  <a:pt x="1230949" y="3474690"/>
                </a:cubicBezTo>
                <a:cubicBezTo>
                  <a:pt x="1252155" y="3474690"/>
                  <a:pt x="1273361" y="3458851"/>
                  <a:pt x="1290326" y="3482609"/>
                </a:cubicBezTo>
                <a:cubicBezTo>
                  <a:pt x="1303050" y="3498447"/>
                  <a:pt x="1320016" y="3498447"/>
                  <a:pt x="1328497" y="3482609"/>
                </a:cubicBezTo>
                <a:cubicBezTo>
                  <a:pt x="1336980" y="3458851"/>
                  <a:pt x="1349705" y="3458851"/>
                  <a:pt x="1366669" y="3458851"/>
                </a:cubicBezTo>
                <a:cubicBezTo>
                  <a:pt x="1379392" y="3458851"/>
                  <a:pt x="1392117" y="3458851"/>
                  <a:pt x="1392117" y="3419256"/>
                </a:cubicBezTo>
                <a:cubicBezTo>
                  <a:pt x="1392117" y="3403418"/>
                  <a:pt x="1404841" y="3403418"/>
                  <a:pt x="1413324" y="3395497"/>
                </a:cubicBezTo>
                <a:cubicBezTo>
                  <a:pt x="1421805" y="3395497"/>
                  <a:pt x="1430288" y="3395497"/>
                  <a:pt x="1434530" y="3395497"/>
                </a:cubicBezTo>
                <a:cubicBezTo>
                  <a:pt x="1451494" y="3395497"/>
                  <a:pt x="1455736" y="3379661"/>
                  <a:pt x="1443011" y="3355902"/>
                </a:cubicBezTo>
                <a:lnTo>
                  <a:pt x="1439942" y="3345666"/>
                </a:lnTo>
                <a:lnTo>
                  <a:pt x="1444719" y="3347831"/>
                </a:lnTo>
                <a:cubicBezTo>
                  <a:pt x="1447104" y="3347541"/>
                  <a:pt x="1449754" y="3345604"/>
                  <a:pt x="1452934" y="3340954"/>
                </a:cubicBezTo>
                <a:cubicBezTo>
                  <a:pt x="1465654" y="3328556"/>
                  <a:pt x="1478373" y="3340954"/>
                  <a:pt x="1486854" y="3334756"/>
                </a:cubicBezTo>
                <a:cubicBezTo>
                  <a:pt x="1499574" y="3334756"/>
                  <a:pt x="1512294" y="3334756"/>
                  <a:pt x="1525013" y="3334756"/>
                </a:cubicBezTo>
                <a:cubicBezTo>
                  <a:pt x="1533494" y="3322358"/>
                  <a:pt x="1525013" y="3309960"/>
                  <a:pt x="1529254" y="3297562"/>
                </a:cubicBezTo>
                <a:cubicBezTo>
                  <a:pt x="1541973" y="3272766"/>
                  <a:pt x="1558933" y="3266568"/>
                  <a:pt x="1580134" y="3278966"/>
                </a:cubicBezTo>
                <a:cubicBezTo>
                  <a:pt x="1584373" y="3278966"/>
                  <a:pt x="1584373" y="3285164"/>
                  <a:pt x="1592854" y="3285164"/>
                </a:cubicBezTo>
                <a:cubicBezTo>
                  <a:pt x="1597094" y="3285164"/>
                  <a:pt x="1601333" y="3278966"/>
                  <a:pt x="1601333" y="3266568"/>
                </a:cubicBezTo>
                <a:cubicBezTo>
                  <a:pt x="1601333" y="3260369"/>
                  <a:pt x="1601333" y="3247971"/>
                  <a:pt x="1592854" y="3247971"/>
                </a:cubicBezTo>
                <a:cubicBezTo>
                  <a:pt x="1580134" y="3254170"/>
                  <a:pt x="1567413" y="3247971"/>
                  <a:pt x="1558933" y="3254170"/>
                </a:cubicBezTo>
                <a:cubicBezTo>
                  <a:pt x="1541973" y="3254170"/>
                  <a:pt x="1533494" y="3241773"/>
                  <a:pt x="1520773" y="3241773"/>
                </a:cubicBezTo>
                <a:cubicBezTo>
                  <a:pt x="1512294" y="3235573"/>
                  <a:pt x="1508053" y="3216977"/>
                  <a:pt x="1508053" y="3204579"/>
                </a:cubicBezTo>
                <a:cubicBezTo>
                  <a:pt x="1499574" y="3185983"/>
                  <a:pt x="1499574" y="3179784"/>
                  <a:pt x="1486854" y="3192181"/>
                </a:cubicBezTo>
                <a:cubicBezTo>
                  <a:pt x="1469894" y="3198381"/>
                  <a:pt x="1452934" y="3204579"/>
                  <a:pt x="1435974" y="3216977"/>
                </a:cubicBezTo>
                <a:cubicBezTo>
                  <a:pt x="1431734" y="3223177"/>
                  <a:pt x="1423254" y="3216977"/>
                  <a:pt x="1414774" y="3216977"/>
                </a:cubicBezTo>
                <a:cubicBezTo>
                  <a:pt x="1410534" y="3216977"/>
                  <a:pt x="1410534" y="3204579"/>
                  <a:pt x="1406294" y="3198381"/>
                </a:cubicBezTo>
                <a:cubicBezTo>
                  <a:pt x="1397814" y="3185983"/>
                  <a:pt x="1406294" y="3179784"/>
                  <a:pt x="1410534" y="3167386"/>
                </a:cubicBezTo>
                <a:cubicBezTo>
                  <a:pt x="1414774" y="3154988"/>
                  <a:pt x="1427494" y="3154988"/>
                  <a:pt x="1435974" y="3142590"/>
                </a:cubicBezTo>
                <a:cubicBezTo>
                  <a:pt x="1440214" y="3136392"/>
                  <a:pt x="1440214" y="3136392"/>
                  <a:pt x="1440214" y="3130194"/>
                </a:cubicBezTo>
                <a:cubicBezTo>
                  <a:pt x="1440214" y="3123994"/>
                  <a:pt x="1435974" y="3123994"/>
                  <a:pt x="1431734" y="3123994"/>
                </a:cubicBezTo>
                <a:cubicBezTo>
                  <a:pt x="1419014" y="3123994"/>
                  <a:pt x="1402054" y="3117796"/>
                  <a:pt x="1389334" y="3130194"/>
                </a:cubicBezTo>
                <a:cubicBezTo>
                  <a:pt x="1389334" y="3136392"/>
                  <a:pt x="1385094" y="3130194"/>
                  <a:pt x="1385094" y="3130194"/>
                </a:cubicBezTo>
                <a:cubicBezTo>
                  <a:pt x="1376614" y="3123994"/>
                  <a:pt x="1385094" y="3123994"/>
                  <a:pt x="1385094" y="3117796"/>
                </a:cubicBezTo>
                <a:cubicBezTo>
                  <a:pt x="1389334" y="3111596"/>
                  <a:pt x="1389334" y="3099199"/>
                  <a:pt x="1380855" y="3099199"/>
                </a:cubicBezTo>
                <a:cubicBezTo>
                  <a:pt x="1372374" y="3099199"/>
                  <a:pt x="1363895" y="3099199"/>
                  <a:pt x="1351175" y="3099199"/>
                </a:cubicBezTo>
                <a:cubicBezTo>
                  <a:pt x="1363895" y="3086801"/>
                  <a:pt x="1376614" y="3086801"/>
                  <a:pt x="1389334" y="3080603"/>
                </a:cubicBezTo>
                <a:cubicBezTo>
                  <a:pt x="1397814" y="3074403"/>
                  <a:pt x="1397814" y="3068205"/>
                  <a:pt x="1393574" y="3062005"/>
                </a:cubicBezTo>
                <a:cubicBezTo>
                  <a:pt x="1389334" y="3037211"/>
                  <a:pt x="1389334" y="3031011"/>
                  <a:pt x="1406294" y="3024813"/>
                </a:cubicBezTo>
                <a:cubicBezTo>
                  <a:pt x="1410534" y="3024813"/>
                  <a:pt x="1419014" y="3024813"/>
                  <a:pt x="1423254" y="3024813"/>
                </a:cubicBezTo>
                <a:cubicBezTo>
                  <a:pt x="1423254" y="3018613"/>
                  <a:pt x="1423254" y="3018613"/>
                  <a:pt x="1423254" y="3012416"/>
                </a:cubicBezTo>
                <a:cubicBezTo>
                  <a:pt x="1423254" y="3012416"/>
                  <a:pt x="1423254" y="3006216"/>
                  <a:pt x="1423254" y="3006216"/>
                </a:cubicBezTo>
                <a:cubicBezTo>
                  <a:pt x="1393574" y="3012416"/>
                  <a:pt x="1372374" y="2981420"/>
                  <a:pt x="1342694" y="2981420"/>
                </a:cubicBezTo>
                <a:cubicBezTo>
                  <a:pt x="1325734" y="2981420"/>
                  <a:pt x="1308774" y="2969022"/>
                  <a:pt x="1291814" y="2950426"/>
                </a:cubicBezTo>
                <a:cubicBezTo>
                  <a:pt x="1291814" y="2944228"/>
                  <a:pt x="1283335" y="2944228"/>
                  <a:pt x="1283335" y="2938029"/>
                </a:cubicBezTo>
                <a:cubicBezTo>
                  <a:pt x="1283335" y="2925631"/>
                  <a:pt x="1291814" y="2925631"/>
                  <a:pt x="1296054" y="2925631"/>
                </a:cubicBezTo>
                <a:cubicBezTo>
                  <a:pt x="1308774" y="2925631"/>
                  <a:pt x="1321494" y="2925631"/>
                  <a:pt x="1334215" y="2925631"/>
                </a:cubicBezTo>
                <a:cubicBezTo>
                  <a:pt x="1338454" y="2925631"/>
                  <a:pt x="1342694" y="2925631"/>
                  <a:pt x="1342694" y="2919432"/>
                </a:cubicBezTo>
                <a:cubicBezTo>
                  <a:pt x="1342694" y="2913233"/>
                  <a:pt x="1342694" y="2907035"/>
                  <a:pt x="1338454" y="2907035"/>
                </a:cubicBezTo>
                <a:cubicBezTo>
                  <a:pt x="1329975" y="2907035"/>
                  <a:pt x="1325734" y="2894637"/>
                  <a:pt x="1313014" y="2894637"/>
                </a:cubicBezTo>
                <a:cubicBezTo>
                  <a:pt x="1300295" y="2894637"/>
                  <a:pt x="1287575" y="2894637"/>
                  <a:pt x="1274854" y="2894637"/>
                </a:cubicBezTo>
                <a:cubicBezTo>
                  <a:pt x="1266375" y="2888437"/>
                  <a:pt x="1270615" y="2876039"/>
                  <a:pt x="1270615" y="2869841"/>
                </a:cubicBezTo>
                <a:cubicBezTo>
                  <a:pt x="1270615" y="2863643"/>
                  <a:pt x="1270615" y="2857443"/>
                  <a:pt x="1270615" y="2857443"/>
                </a:cubicBezTo>
                <a:cubicBezTo>
                  <a:pt x="1296054" y="2851245"/>
                  <a:pt x="1308774" y="2820250"/>
                  <a:pt x="1334215" y="2820250"/>
                </a:cubicBezTo>
                <a:cubicBezTo>
                  <a:pt x="1385094" y="2820250"/>
                  <a:pt x="1431734" y="2838847"/>
                  <a:pt x="1482614" y="2832648"/>
                </a:cubicBezTo>
                <a:cubicBezTo>
                  <a:pt x="1491093" y="2826450"/>
                  <a:pt x="1503814" y="2838847"/>
                  <a:pt x="1503814" y="2820250"/>
                </a:cubicBezTo>
                <a:cubicBezTo>
                  <a:pt x="1508053" y="2795454"/>
                  <a:pt x="1491093" y="2807852"/>
                  <a:pt x="1482614" y="2807852"/>
                </a:cubicBezTo>
                <a:cubicBezTo>
                  <a:pt x="1465654" y="2814052"/>
                  <a:pt x="1448694" y="2795454"/>
                  <a:pt x="1431734" y="2795454"/>
                </a:cubicBezTo>
                <a:cubicBezTo>
                  <a:pt x="1414774" y="2801654"/>
                  <a:pt x="1393574" y="2807852"/>
                  <a:pt x="1376614" y="2795454"/>
                </a:cubicBezTo>
                <a:cubicBezTo>
                  <a:pt x="1346935" y="2783056"/>
                  <a:pt x="1317255" y="2789256"/>
                  <a:pt x="1291814" y="2789256"/>
                </a:cubicBezTo>
                <a:cubicBezTo>
                  <a:pt x="1236695" y="2783056"/>
                  <a:pt x="1185815" y="2764460"/>
                  <a:pt x="1147655" y="2708671"/>
                </a:cubicBezTo>
                <a:cubicBezTo>
                  <a:pt x="1130695" y="2690075"/>
                  <a:pt x="1113735" y="2690075"/>
                  <a:pt x="1096775" y="2690075"/>
                </a:cubicBezTo>
                <a:cubicBezTo>
                  <a:pt x="1092535" y="2690075"/>
                  <a:pt x="1079815" y="2696273"/>
                  <a:pt x="1079815" y="2683875"/>
                </a:cubicBezTo>
                <a:cubicBezTo>
                  <a:pt x="1079815" y="2659080"/>
                  <a:pt x="1092535" y="2671478"/>
                  <a:pt x="1096775" y="2671478"/>
                </a:cubicBezTo>
                <a:cubicBezTo>
                  <a:pt x="1168855" y="2671478"/>
                  <a:pt x="1240935" y="2671478"/>
                  <a:pt x="1317255" y="2671478"/>
                </a:cubicBezTo>
                <a:cubicBezTo>
                  <a:pt x="1342694" y="2671478"/>
                  <a:pt x="1359654" y="2640484"/>
                  <a:pt x="1380855" y="2609488"/>
                </a:cubicBezTo>
                <a:cubicBezTo>
                  <a:pt x="1380855" y="2609488"/>
                  <a:pt x="1380855" y="2603290"/>
                  <a:pt x="1380855" y="2597092"/>
                </a:cubicBezTo>
                <a:cubicBezTo>
                  <a:pt x="1372374" y="2578495"/>
                  <a:pt x="1368134" y="2566097"/>
                  <a:pt x="1363895" y="2547501"/>
                </a:cubicBezTo>
                <a:lnTo>
                  <a:pt x="1360801" y="2537551"/>
                </a:lnTo>
                <a:lnTo>
                  <a:pt x="1454829" y="2537551"/>
                </a:lnTo>
                <a:cubicBezTo>
                  <a:pt x="1463312" y="2537551"/>
                  <a:pt x="1471793" y="2531259"/>
                  <a:pt x="1480276" y="2524967"/>
                </a:cubicBezTo>
                <a:cubicBezTo>
                  <a:pt x="1484518" y="2524967"/>
                  <a:pt x="1488759" y="2537551"/>
                  <a:pt x="1497242" y="2537551"/>
                </a:cubicBezTo>
                <a:cubicBezTo>
                  <a:pt x="1522689" y="2537551"/>
                  <a:pt x="1548137" y="2531259"/>
                  <a:pt x="1569343" y="2518676"/>
                </a:cubicBezTo>
                <a:cubicBezTo>
                  <a:pt x="1577826" y="2518676"/>
                  <a:pt x="1590549" y="2512383"/>
                  <a:pt x="1599032" y="2518676"/>
                </a:cubicBezTo>
                <a:cubicBezTo>
                  <a:pt x="1611756" y="2531259"/>
                  <a:pt x="1628720" y="2524967"/>
                  <a:pt x="1641445" y="2524967"/>
                </a:cubicBezTo>
                <a:cubicBezTo>
                  <a:pt x="1654168" y="2524967"/>
                  <a:pt x="1671132" y="2537551"/>
                  <a:pt x="1683857" y="2518676"/>
                </a:cubicBezTo>
                <a:cubicBezTo>
                  <a:pt x="1692339" y="2506092"/>
                  <a:pt x="1696581" y="2524967"/>
                  <a:pt x="1705064" y="2524967"/>
                </a:cubicBezTo>
                <a:cubicBezTo>
                  <a:pt x="1755959" y="2524967"/>
                  <a:pt x="1811095" y="2524967"/>
                  <a:pt x="1866231" y="2524967"/>
                </a:cubicBezTo>
                <a:cubicBezTo>
                  <a:pt x="1900161" y="2506092"/>
                  <a:pt x="1934092" y="2518676"/>
                  <a:pt x="1968022" y="2518676"/>
                </a:cubicBezTo>
                <a:cubicBezTo>
                  <a:pt x="1976505" y="2518676"/>
                  <a:pt x="1984986" y="2512383"/>
                  <a:pt x="1989228" y="2499800"/>
                </a:cubicBezTo>
                <a:cubicBezTo>
                  <a:pt x="1976505" y="2493508"/>
                  <a:pt x="1963780" y="2487216"/>
                  <a:pt x="1951056" y="2487216"/>
                </a:cubicBezTo>
                <a:cubicBezTo>
                  <a:pt x="1934092" y="2487216"/>
                  <a:pt x="1917126" y="2487216"/>
                  <a:pt x="1900161" y="2487216"/>
                </a:cubicBezTo>
                <a:cubicBezTo>
                  <a:pt x="1891678" y="2487216"/>
                  <a:pt x="1874714" y="2487216"/>
                  <a:pt x="1878955" y="2462048"/>
                </a:cubicBezTo>
                <a:cubicBezTo>
                  <a:pt x="1878955" y="2449464"/>
                  <a:pt x="1870472" y="2449464"/>
                  <a:pt x="1866231" y="2449464"/>
                </a:cubicBezTo>
                <a:cubicBezTo>
                  <a:pt x="1840784" y="2449464"/>
                  <a:pt x="1815336" y="2449464"/>
                  <a:pt x="1789889" y="2449464"/>
                </a:cubicBezTo>
                <a:cubicBezTo>
                  <a:pt x="1785647" y="2449464"/>
                  <a:pt x="1781406" y="2449464"/>
                  <a:pt x="1777165" y="2449464"/>
                </a:cubicBezTo>
                <a:cubicBezTo>
                  <a:pt x="1772923" y="2449464"/>
                  <a:pt x="1772923" y="2443173"/>
                  <a:pt x="1772923" y="2436881"/>
                </a:cubicBezTo>
                <a:cubicBezTo>
                  <a:pt x="1772923" y="2436881"/>
                  <a:pt x="1772923" y="2436881"/>
                  <a:pt x="1772923" y="2430589"/>
                </a:cubicBezTo>
                <a:cubicBezTo>
                  <a:pt x="1772923" y="2430589"/>
                  <a:pt x="1777165" y="2430589"/>
                  <a:pt x="1777165" y="2430589"/>
                </a:cubicBezTo>
                <a:cubicBezTo>
                  <a:pt x="1806853" y="2436881"/>
                  <a:pt x="1836542" y="2424298"/>
                  <a:pt x="1866231" y="2418005"/>
                </a:cubicBezTo>
                <a:cubicBezTo>
                  <a:pt x="1887437" y="2418005"/>
                  <a:pt x="1904403" y="2418005"/>
                  <a:pt x="1925609" y="2405421"/>
                </a:cubicBezTo>
                <a:cubicBezTo>
                  <a:pt x="1929850" y="2399130"/>
                  <a:pt x="1934092" y="2399130"/>
                  <a:pt x="1934092" y="2399130"/>
                </a:cubicBezTo>
                <a:cubicBezTo>
                  <a:pt x="1959539" y="2418005"/>
                  <a:pt x="1980745" y="2405421"/>
                  <a:pt x="2006192" y="2411714"/>
                </a:cubicBezTo>
                <a:cubicBezTo>
                  <a:pt x="2014675" y="2411714"/>
                  <a:pt x="2027399" y="2405421"/>
                  <a:pt x="2040123" y="2418005"/>
                </a:cubicBezTo>
                <a:cubicBezTo>
                  <a:pt x="2044364" y="2421152"/>
                  <a:pt x="2048606" y="2421152"/>
                  <a:pt x="2052317" y="2418006"/>
                </a:cubicBezTo>
                <a:lnTo>
                  <a:pt x="2057171" y="2407840"/>
                </a:lnTo>
                <a:lnTo>
                  <a:pt x="2053024" y="2406042"/>
                </a:lnTo>
                <a:cubicBezTo>
                  <a:pt x="2051434" y="2401798"/>
                  <a:pt x="2053555" y="2395736"/>
                  <a:pt x="2059917" y="2388460"/>
                </a:cubicBezTo>
                <a:lnTo>
                  <a:pt x="2062986" y="2382191"/>
                </a:lnTo>
                <a:lnTo>
                  <a:pt x="2058209" y="2383517"/>
                </a:lnTo>
                <a:cubicBezTo>
                  <a:pt x="2055824" y="2383339"/>
                  <a:pt x="2053174" y="2382153"/>
                  <a:pt x="2049994" y="2379305"/>
                </a:cubicBezTo>
                <a:cubicBezTo>
                  <a:pt x="2037274" y="2371712"/>
                  <a:pt x="2024555" y="2379305"/>
                  <a:pt x="2016074" y="2375509"/>
                </a:cubicBezTo>
                <a:cubicBezTo>
                  <a:pt x="2003354" y="2375509"/>
                  <a:pt x="1990634" y="2375509"/>
                  <a:pt x="1977915" y="2375509"/>
                </a:cubicBezTo>
                <a:cubicBezTo>
                  <a:pt x="1969434" y="2367916"/>
                  <a:pt x="1977915" y="2360323"/>
                  <a:pt x="1973674" y="2352730"/>
                </a:cubicBezTo>
                <a:cubicBezTo>
                  <a:pt x="1960955" y="2337544"/>
                  <a:pt x="1943995" y="2333748"/>
                  <a:pt x="1922794" y="2341341"/>
                </a:cubicBezTo>
                <a:cubicBezTo>
                  <a:pt x="1918555" y="2341341"/>
                  <a:pt x="1918555" y="2345137"/>
                  <a:pt x="1910074" y="2345137"/>
                </a:cubicBezTo>
                <a:cubicBezTo>
                  <a:pt x="1905834" y="2345137"/>
                  <a:pt x="1901595" y="2341341"/>
                  <a:pt x="1901595" y="2333748"/>
                </a:cubicBezTo>
                <a:cubicBezTo>
                  <a:pt x="1901595" y="2329951"/>
                  <a:pt x="1901595" y="2322358"/>
                  <a:pt x="1910074" y="2322358"/>
                </a:cubicBezTo>
                <a:cubicBezTo>
                  <a:pt x="1922794" y="2326155"/>
                  <a:pt x="1935515" y="2322358"/>
                  <a:pt x="1943995" y="2326155"/>
                </a:cubicBezTo>
                <a:cubicBezTo>
                  <a:pt x="1960955" y="2326155"/>
                  <a:pt x="1969434" y="2318562"/>
                  <a:pt x="1982155" y="2318562"/>
                </a:cubicBezTo>
                <a:cubicBezTo>
                  <a:pt x="1990634" y="2314765"/>
                  <a:pt x="1994875" y="2303376"/>
                  <a:pt x="1994875" y="2295783"/>
                </a:cubicBezTo>
                <a:lnTo>
                  <a:pt x="1996434" y="2293896"/>
                </a:lnTo>
                <a:lnTo>
                  <a:pt x="1993469" y="2285876"/>
                </a:lnTo>
                <a:cubicBezTo>
                  <a:pt x="1989228" y="2273294"/>
                  <a:pt x="1980745" y="2273294"/>
                  <a:pt x="1968022" y="2273294"/>
                </a:cubicBezTo>
                <a:cubicBezTo>
                  <a:pt x="1963780" y="2273294"/>
                  <a:pt x="1959539" y="2267001"/>
                  <a:pt x="1963780" y="2254417"/>
                </a:cubicBezTo>
                <a:cubicBezTo>
                  <a:pt x="1968022" y="2254417"/>
                  <a:pt x="1968022" y="2248126"/>
                  <a:pt x="1972263" y="2248126"/>
                </a:cubicBezTo>
                <a:cubicBezTo>
                  <a:pt x="1993469" y="2248126"/>
                  <a:pt x="2014675" y="2235542"/>
                  <a:pt x="2031640" y="2254417"/>
                </a:cubicBezTo>
                <a:cubicBezTo>
                  <a:pt x="2038002" y="2260709"/>
                  <a:pt x="2045425" y="2263855"/>
                  <a:pt x="2052317" y="2263855"/>
                </a:cubicBezTo>
                <a:lnTo>
                  <a:pt x="2066156" y="2256389"/>
                </a:lnTo>
                <a:lnTo>
                  <a:pt x="2062714" y="2250226"/>
                </a:lnTo>
                <a:cubicBezTo>
                  <a:pt x="2062714" y="2246429"/>
                  <a:pt x="2066954" y="2246429"/>
                  <a:pt x="2071194" y="2246429"/>
                </a:cubicBezTo>
                <a:lnTo>
                  <a:pt x="2077788" y="2246134"/>
                </a:lnTo>
                <a:lnTo>
                  <a:pt x="2085717" y="2237901"/>
                </a:lnTo>
                <a:cubicBezTo>
                  <a:pt x="2092079" y="2235542"/>
                  <a:pt x="2099501" y="2235542"/>
                  <a:pt x="2107983" y="2235542"/>
                </a:cubicBezTo>
                <a:lnTo>
                  <a:pt x="2119210" y="2233019"/>
                </a:lnTo>
                <a:lnTo>
                  <a:pt x="2122073" y="2231243"/>
                </a:lnTo>
                <a:lnTo>
                  <a:pt x="2125704" y="2231243"/>
                </a:lnTo>
                <a:lnTo>
                  <a:pt x="2130411" y="2223618"/>
                </a:lnTo>
                <a:lnTo>
                  <a:pt x="2113594" y="2219854"/>
                </a:lnTo>
                <a:cubicBezTo>
                  <a:pt x="2105114" y="2216057"/>
                  <a:pt x="2105114" y="2212261"/>
                  <a:pt x="2109354" y="2208464"/>
                </a:cubicBezTo>
                <a:cubicBezTo>
                  <a:pt x="2113594" y="2193279"/>
                  <a:pt x="2113594" y="2189482"/>
                  <a:pt x="2096634" y="2185686"/>
                </a:cubicBezTo>
                <a:cubicBezTo>
                  <a:pt x="2092394" y="2185686"/>
                  <a:pt x="2083914" y="2185686"/>
                  <a:pt x="2079674" y="2185686"/>
                </a:cubicBezTo>
                <a:cubicBezTo>
                  <a:pt x="2079674" y="2181889"/>
                  <a:pt x="2079674" y="2181889"/>
                  <a:pt x="2079674" y="2178093"/>
                </a:cubicBezTo>
                <a:cubicBezTo>
                  <a:pt x="2079674" y="2178093"/>
                  <a:pt x="2079674" y="2174296"/>
                  <a:pt x="2079674" y="2174296"/>
                </a:cubicBezTo>
                <a:cubicBezTo>
                  <a:pt x="2109354" y="2178093"/>
                  <a:pt x="2130554" y="2159110"/>
                  <a:pt x="2160234" y="2159110"/>
                </a:cubicBezTo>
                <a:lnTo>
                  <a:pt x="2184445" y="2154142"/>
                </a:lnTo>
                <a:lnTo>
                  <a:pt x="2184325" y="2153747"/>
                </a:lnTo>
                <a:cubicBezTo>
                  <a:pt x="2180085" y="2141163"/>
                  <a:pt x="2175844" y="2122288"/>
                  <a:pt x="2163119" y="2128581"/>
                </a:cubicBezTo>
                <a:cubicBezTo>
                  <a:pt x="2146155" y="2134872"/>
                  <a:pt x="2129189" y="2134872"/>
                  <a:pt x="2112224" y="2128581"/>
                </a:cubicBezTo>
                <a:cubicBezTo>
                  <a:pt x="2091018" y="2122288"/>
                  <a:pt x="2074053" y="2128581"/>
                  <a:pt x="2057088" y="2128581"/>
                </a:cubicBezTo>
                <a:cubicBezTo>
                  <a:pt x="2040123" y="2128581"/>
                  <a:pt x="2027399" y="2115997"/>
                  <a:pt x="2010434" y="2115997"/>
                </a:cubicBezTo>
                <a:cubicBezTo>
                  <a:pt x="2004073" y="2115997"/>
                  <a:pt x="1999831" y="2111278"/>
                  <a:pt x="1997181" y="2102626"/>
                </a:cubicBezTo>
                <a:lnTo>
                  <a:pt x="1994109" y="2072040"/>
                </a:lnTo>
                <a:lnTo>
                  <a:pt x="2204664" y="2072040"/>
                </a:lnTo>
                <a:lnTo>
                  <a:pt x="2200514" y="2070368"/>
                </a:lnTo>
                <a:cubicBezTo>
                  <a:pt x="2190974" y="2065148"/>
                  <a:pt x="2181434" y="2060402"/>
                  <a:pt x="2168713" y="2060402"/>
                </a:cubicBezTo>
                <a:cubicBezTo>
                  <a:pt x="2117834" y="2060402"/>
                  <a:pt x="2071194" y="2071792"/>
                  <a:pt x="2020314" y="2067995"/>
                </a:cubicBezTo>
                <a:cubicBezTo>
                  <a:pt x="2011835" y="2064199"/>
                  <a:pt x="1999114" y="2071792"/>
                  <a:pt x="1999114" y="2060402"/>
                </a:cubicBezTo>
                <a:cubicBezTo>
                  <a:pt x="1994875" y="2045216"/>
                  <a:pt x="2011835" y="2052809"/>
                  <a:pt x="2020314" y="2052809"/>
                </a:cubicBezTo>
                <a:cubicBezTo>
                  <a:pt x="2037274" y="2056606"/>
                  <a:pt x="2054234" y="2045216"/>
                  <a:pt x="2071194" y="2045216"/>
                </a:cubicBezTo>
                <a:cubicBezTo>
                  <a:pt x="2088154" y="2049013"/>
                  <a:pt x="2109354" y="2052809"/>
                  <a:pt x="2126314" y="2045216"/>
                </a:cubicBezTo>
                <a:cubicBezTo>
                  <a:pt x="2155993" y="2037623"/>
                  <a:pt x="2185673" y="2041420"/>
                  <a:pt x="2211114" y="2041420"/>
                </a:cubicBezTo>
                <a:cubicBezTo>
                  <a:pt x="2266233" y="2037623"/>
                  <a:pt x="2317113" y="2026234"/>
                  <a:pt x="2355273" y="1992066"/>
                </a:cubicBezTo>
                <a:cubicBezTo>
                  <a:pt x="2372233" y="1980677"/>
                  <a:pt x="2389193" y="1980677"/>
                  <a:pt x="2406153" y="1980677"/>
                </a:cubicBezTo>
                <a:cubicBezTo>
                  <a:pt x="2410393" y="1980677"/>
                  <a:pt x="2423113" y="1984473"/>
                  <a:pt x="2423113" y="1976880"/>
                </a:cubicBezTo>
                <a:cubicBezTo>
                  <a:pt x="2423113" y="1961694"/>
                  <a:pt x="2410393" y="1969287"/>
                  <a:pt x="2406153" y="1969287"/>
                </a:cubicBezTo>
                <a:cubicBezTo>
                  <a:pt x="2334073" y="1969287"/>
                  <a:pt x="2261993" y="1969287"/>
                  <a:pt x="2185673" y="1969287"/>
                </a:cubicBezTo>
                <a:cubicBezTo>
                  <a:pt x="2160234" y="1969287"/>
                  <a:pt x="2143274" y="1950305"/>
                  <a:pt x="2122073" y="1931322"/>
                </a:cubicBezTo>
                <a:cubicBezTo>
                  <a:pt x="2122073" y="1931322"/>
                  <a:pt x="2122073" y="1927526"/>
                  <a:pt x="2122073" y="1923730"/>
                </a:cubicBezTo>
                <a:cubicBezTo>
                  <a:pt x="2130554" y="1912340"/>
                  <a:pt x="2134794" y="1904747"/>
                  <a:pt x="2139033" y="1893358"/>
                </a:cubicBezTo>
                <a:lnTo>
                  <a:pt x="2142127" y="1887264"/>
                </a:lnTo>
                <a:lnTo>
                  <a:pt x="2048099" y="1887264"/>
                </a:lnTo>
                <a:cubicBezTo>
                  <a:pt x="2039616" y="1887264"/>
                  <a:pt x="2031135" y="1883411"/>
                  <a:pt x="2022652" y="1879557"/>
                </a:cubicBezTo>
                <a:cubicBezTo>
                  <a:pt x="2018410" y="1879557"/>
                  <a:pt x="2014169" y="1887264"/>
                  <a:pt x="2005686" y="1887264"/>
                </a:cubicBezTo>
                <a:cubicBezTo>
                  <a:pt x="1980239" y="1887264"/>
                  <a:pt x="1954791" y="1883411"/>
                  <a:pt x="1933585" y="1875704"/>
                </a:cubicBezTo>
                <a:cubicBezTo>
                  <a:pt x="1925102" y="1875704"/>
                  <a:pt x="1912379" y="1871850"/>
                  <a:pt x="1903896" y="1875704"/>
                </a:cubicBezTo>
                <a:cubicBezTo>
                  <a:pt x="1891172" y="1883411"/>
                  <a:pt x="1874208" y="1879557"/>
                  <a:pt x="1861483" y="1879557"/>
                </a:cubicBezTo>
                <a:cubicBezTo>
                  <a:pt x="1848760" y="1879557"/>
                  <a:pt x="1831796" y="1887264"/>
                  <a:pt x="1819071" y="1875704"/>
                </a:cubicBezTo>
                <a:cubicBezTo>
                  <a:pt x="1810589" y="1867997"/>
                  <a:pt x="1806347" y="1879557"/>
                  <a:pt x="1797864" y="1879557"/>
                </a:cubicBezTo>
                <a:cubicBezTo>
                  <a:pt x="1746969" y="1879557"/>
                  <a:pt x="1691833" y="1879557"/>
                  <a:pt x="1636697" y="1879557"/>
                </a:cubicBezTo>
                <a:cubicBezTo>
                  <a:pt x="1602767" y="1867997"/>
                  <a:pt x="1568836" y="1875704"/>
                  <a:pt x="1534906" y="1875704"/>
                </a:cubicBezTo>
                <a:cubicBezTo>
                  <a:pt x="1526423" y="1875704"/>
                  <a:pt x="1517942" y="1871850"/>
                  <a:pt x="1513700" y="1864144"/>
                </a:cubicBezTo>
                <a:cubicBezTo>
                  <a:pt x="1526423" y="1860290"/>
                  <a:pt x="1539148" y="1856437"/>
                  <a:pt x="1551872" y="1856437"/>
                </a:cubicBezTo>
                <a:cubicBezTo>
                  <a:pt x="1568836" y="1856437"/>
                  <a:pt x="1585802" y="1856437"/>
                  <a:pt x="1602767" y="1856437"/>
                </a:cubicBezTo>
                <a:cubicBezTo>
                  <a:pt x="1611250" y="1856437"/>
                  <a:pt x="1628214" y="1856437"/>
                  <a:pt x="1623973" y="1841023"/>
                </a:cubicBezTo>
                <a:cubicBezTo>
                  <a:pt x="1623973" y="1833316"/>
                  <a:pt x="1632456" y="1833316"/>
                  <a:pt x="1636697" y="1833316"/>
                </a:cubicBezTo>
                <a:cubicBezTo>
                  <a:pt x="1662144" y="1833316"/>
                  <a:pt x="1687592" y="1833316"/>
                  <a:pt x="1713039" y="1833316"/>
                </a:cubicBezTo>
                <a:cubicBezTo>
                  <a:pt x="1717281" y="1833316"/>
                  <a:pt x="1721522" y="1833316"/>
                  <a:pt x="1725763" y="1833316"/>
                </a:cubicBezTo>
                <a:cubicBezTo>
                  <a:pt x="1730005" y="1833316"/>
                  <a:pt x="1730005" y="1829463"/>
                  <a:pt x="1730005" y="1825609"/>
                </a:cubicBezTo>
                <a:cubicBezTo>
                  <a:pt x="1730005" y="1825609"/>
                  <a:pt x="1730005" y="1825609"/>
                  <a:pt x="1730005" y="1821756"/>
                </a:cubicBezTo>
                <a:cubicBezTo>
                  <a:pt x="1730005" y="1821756"/>
                  <a:pt x="1725763" y="1821756"/>
                  <a:pt x="1725763" y="1821756"/>
                </a:cubicBezTo>
                <a:cubicBezTo>
                  <a:pt x="1696075" y="1825609"/>
                  <a:pt x="1666386" y="1817903"/>
                  <a:pt x="1636697" y="1814049"/>
                </a:cubicBezTo>
                <a:cubicBezTo>
                  <a:pt x="1615491" y="1814049"/>
                  <a:pt x="1598525" y="1814049"/>
                  <a:pt x="1577319" y="1806342"/>
                </a:cubicBezTo>
                <a:cubicBezTo>
                  <a:pt x="1573078" y="1802489"/>
                  <a:pt x="1568836" y="1802489"/>
                  <a:pt x="1568836" y="1802489"/>
                </a:cubicBezTo>
                <a:cubicBezTo>
                  <a:pt x="1543389" y="1814049"/>
                  <a:pt x="1522183" y="1806342"/>
                  <a:pt x="1496736" y="1810196"/>
                </a:cubicBezTo>
                <a:cubicBezTo>
                  <a:pt x="1488253" y="1810196"/>
                  <a:pt x="1475529" y="1806342"/>
                  <a:pt x="1462805" y="1814049"/>
                </a:cubicBezTo>
                <a:cubicBezTo>
                  <a:pt x="1454323" y="1817903"/>
                  <a:pt x="1445840" y="1814049"/>
                  <a:pt x="1441598" y="1802489"/>
                </a:cubicBezTo>
                <a:cubicBezTo>
                  <a:pt x="1433117" y="1787075"/>
                  <a:pt x="1433117" y="1783222"/>
                  <a:pt x="1450081" y="1779368"/>
                </a:cubicBezTo>
                <a:cubicBezTo>
                  <a:pt x="1467046" y="1775515"/>
                  <a:pt x="1471288" y="1763955"/>
                  <a:pt x="1488253" y="1767808"/>
                </a:cubicBezTo>
                <a:cubicBezTo>
                  <a:pt x="1500977" y="1771662"/>
                  <a:pt x="1513700" y="1767808"/>
                  <a:pt x="1526423" y="1767808"/>
                </a:cubicBezTo>
                <a:cubicBezTo>
                  <a:pt x="1530665" y="1767808"/>
                  <a:pt x="1534906" y="1767808"/>
                  <a:pt x="1543389" y="1763955"/>
                </a:cubicBezTo>
                <a:cubicBezTo>
                  <a:pt x="1526423" y="1763955"/>
                  <a:pt x="1513700" y="1760101"/>
                  <a:pt x="1500977" y="1760101"/>
                </a:cubicBezTo>
                <a:cubicBezTo>
                  <a:pt x="1500977" y="1752394"/>
                  <a:pt x="1496736" y="1744688"/>
                  <a:pt x="1509459" y="1733127"/>
                </a:cubicBezTo>
                <a:cubicBezTo>
                  <a:pt x="1513700" y="1725421"/>
                  <a:pt x="1522183" y="1725421"/>
                  <a:pt x="1534906" y="1725421"/>
                </a:cubicBezTo>
                <a:cubicBezTo>
                  <a:pt x="1539148" y="1725421"/>
                  <a:pt x="1543389" y="1721567"/>
                  <a:pt x="1539148" y="1713860"/>
                </a:cubicBezTo>
                <a:cubicBezTo>
                  <a:pt x="1534906" y="1713860"/>
                  <a:pt x="1534906" y="1710007"/>
                  <a:pt x="1530665" y="1710007"/>
                </a:cubicBezTo>
                <a:cubicBezTo>
                  <a:pt x="1509459" y="1710007"/>
                  <a:pt x="1488253" y="1702300"/>
                  <a:pt x="1471288" y="1713860"/>
                </a:cubicBezTo>
                <a:cubicBezTo>
                  <a:pt x="1458564" y="1721567"/>
                  <a:pt x="1441598" y="1721567"/>
                  <a:pt x="1433117" y="1713860"/>
                </a:cubicBezTo>
                <a:cubicBezTo>
                  <a:pt x="1424634" y="1702300"/>
                  <a:pt x="1411910" y="1702300"/>
                  <a:pt x="1394945" y="1702300"/>
                </a:cubicBezTo>
                <a:cubicBezTo>
                  <a:pt x="1382222" y="1702300"/>
                  <a:pt x="1369498" y="1702300"/>
                  <a:pt x="1369498" y="1683033"/>
                </a:cubicBezTo>
                <a:cubicBezTo>
                  <a:pt x="1369498" y="1675326"/>
                  <a:pt x="1356773" y="1675326"/>
                  <a:pt x="1348290" y="1671472"/>
                </a:cubicBezTo>
                <a:cubicBezTo>
                  <a:pt x="1339809" y="1671472"/>
                  <a:pt x="1331326" y="1671472"/>
                  <a:pt x="1327084" y="1671472"/>
                </a:cubicBezTo>
                <a:cubicBezTo>
                  <a:pt x="1310120" y="1671472"/>
                  <a:pt x="1305879" y="1663766"/>
                  <a:pt x="1318603" y="1652205"/>
                </a:cubicBezTo>
                <a:lnTo>
                  <a:pt x="1323701" y="1643934"/>
                </a:lnTo>
                <a:lnTo>
                  <a:pt x="1379040" y="1643934"/>
                </a:lnTo>
                <a:lnTo>
                  <a:pt x="1399446" y="1636359"/>
                </a:lnTo>
                <a:lnTo>
                  <a:pt x="1406694" y="1636000"/>
                </a:lnTo>
                <a:lnTo>
                  <a:pt x="1411379" y="1639211"/>
                </a:lnTo>
                <a:cubicBezTo>
                  <a:pt x="1414030" y="1641572"/>
                  <a:pt x="1417211" y="1643934"/>
                  <a:pt x="1421453" y="1643934"/>
                </a:cubicBezTo>
                <a:cubicBezTo>
                  <a:pt x="1446900" y="1643934"/>
                  <a:pt x="1472347" y="1639211"/>
                  <a:pt x="1493553" y="1629764"/>
                </a:cubicBezTo>
                <a:cubicBezTo>
                  <a:pt x="1502036" y="1629764"/>
                  <a:pt x="1514759" y="1625040"/>
                  <a:pt x="1523242" y="1629764"/>
                </a:cubicBezTo>
                <a:cubicBezTo>
                  <a:pt x="1535967" y="1639211"/>
                  <a:pt x="1552931" y="1634487"/>
                  <a:pt x="1565655" y="1634487"/>
                </a:cubicBezTo>
                <a:cubicBezTo>
                  <a:pt x="1578379" y="1634487"/>
                  <a:pt x="1595343" y="1643934"/>
                  <a:pt x="1608067" y="1629764"/>
                </a:cubicBezTo>
                <a:cubicBezTo>
                  <a:pt x="1616550" y="1620317"/>
                  <a:pt x="1620792" y="1634487"/>
                  <a:pt x="1629274" y="1634487"/>
                </a:cubicBezTo>
                <a:cubicBezTo>
                  <a:pt x="1680169" y="1634487"/>
                  <a:pt x="1735305" y="1634487"/>
                  <a:pt x="1790442" y="1634487"/>
                </a:cubicBezTo>
                <a:cubicBezTo>
                  <a:pt x="1824372" y="1620317"/>
                  <a:pt x="1858302" y="1629764"/>
                  <a:pt x="1892232" y="1629764"/>
                </a:cubicBezTo>
                <a:cubicBezTo>
                  <a:pt x="1900715" y="1629764"/>
                  <a:pt x="1909197" y="1625040"/>
                  <a:pt x="1913438" y="1615594"/>
                </a:cubicBezTo>
                <a:cubicBezTo>
                  <a:pt x="1900715" y="1610870"/>
                  <a:pt x="1887991" y="1606147"/>
                  <a:pt x="1875267" y="1606147"/>
                </a:cubicBezTo>
                <a:cubicBezTo>
                  <a:pt x="1858302" y="1606147"/>
                  <a:pt x="1841337" y="1606147"/>
                  <a:pt x="1824372" y="1606147"/>
                </a:cubicBezTo>
                <a:cubicBezTo>
                  <a:pt x="1815889" y="1606147"/>
                  <a:pt x="1798925" y="1606147"/>
                  <a:pt x="1803166" y="1587254"/>
                </a:cubicBezTo>
                <a:cubicBezTo>
                  <a:pt x="1803166" y="1577807"/>
                  <a:pt x="1794683" y="1577807"/>
                  <a:pt x="1790442" y="1577807"/>
                </a:cubicBezTo>
                <a:cubicBezTo>
                  <a:pt x="1764994" y="1577807"/>
                  <a:pt x="1739547" y="1577807"/>
                  <a:pt x="1714100" y="1577807"/>
                </a:cubicBezTo>
                <a:cubicBezTo>
                  <a:pt x="1709858" y="1577807"/>
                  <a:pt x="1705617" y="1577807"/>
                  <a:pt x="1701375" y="1577807"/>
                </a:cubicBezTo>
                <a:cubicBezTo>
                  <a:pt x="1697134" y="1577807"/>
                  <a:pt x="1697134" y="1573084"/>
                  <a:pt x="1697134" y="1568360"/>
                </a:cubicBezTo>
                <a:cubicBezTo>
                  <a:pt x="1697134" y="1568360"/>
                  <a:pt x="1697134" y="1568360"/>
                  <a:pt x="1697134" y="1563637"/>
                </a:cubicBezTo>
                <a:cubicBezTo>
                  <a:pt x="1697134" y="1563637"/>
                  <a:pt x="1701375" y="1563637"/>
                  <a:pt x="1701375" y="1563637"/>
                </a:cubicBezTo>
                <a:cubicBezTo>
                  <a:pt x="1731064" y="1568360"/>
                  <a:pt x="1760753" y="1558914"/>
                  <a:pt x="1790442" y="1554191"/>
                </a:cubicBezTo>
                <a:cubicBezTo>
                  <a:pt x="1811648" y="1554191"/>
                  <a:pt x="1828613" y="1554191"/>
                  <a:pt x="1849819" y="1544744"/>
                </a:cubicBezTo>
                <a:cubicBezTo>
                  <a:pt x="1854061" y="1540021"/>
                  <a:pt x="1858302" y="1540021"/>
                  <a:pt x="1858302" y="1540021"/>
                </a:cubicBezTo>
                <a:cubicBezTo>
                  <a:pt x="1883750" y="1554191"/>
                  <a:pt x="1904956" y="1544744"/>
                  <a:pt x="1930403" y="1549467"/>
                </a:cubicBezTo>
                <a:cubicBezTo>
                  <a:pt x="1938886" y="1549467"/>
                  <a:pt x="1951610" y="1544744"/>
                  <a:pt x="1964333" y="1554191"/>
                </a:cubicBezTo>
                <a:cubicBezTo>
                  <a:pt x="1972816" y="1558914"/>
                  <a:pt x="1981299" y="1554191"/>
                  <a:pt x="1985540" y="1540021"/>
                </a:cubicBezTo>
                <a:cubicBezTo>
                  <a:pt x="1994022" y="1521127"/>
                  <a:pt x="1994022" y="1516404"/>
                  <a:pt x="1977057" y="1511680"/>
                </a:cubicBezTo>
                <a:cubicBezTo>
                  <a:pt x="1960093" y="1506957"/>
                  <a:pt x="1955850" y="1492788"/>
                  <a:pt x="1938886" y="1497511"/>
                </a:cubicBezTo>
                <a:cubicBezTo>
                  <a:pt x="1926162" y="1502234"/>
                  <a:pt x="1913438" y="1497511"/>
                  <a:pt x="1900715" y="1497511"/>
                </a:cubicBezTo>
                <a:cubicBezTo>
                  <a:pt x="1896474" y="1497511"/>
                  <a:pt x="1892232" y="1497511"/>
                  <a:pt x="1883750" y="1492788"/>
                </a:cubicBezTo>
                <a:cubicBezTo>
                  <a:pt x="1900715" y="1492788"/>
                  <a:pt x="1913438" y="1488064"/>
                  <a:pt x="1926162" y="1488064"/>
                </a:cubicBezTo>
                <a:cubicBezTo>
                  <a:pt x="1926162" y="1478617"/>
                  <a:pt x="1930403" y="1469171"/>
                  <a:pt x="1917680" y="1455000"/>
                </a:cubicBezTo>
                <a:cubicBezTo>
                  <a:pt x="1913438" y="1445555"/>
                  <a:pt x="1904956" y="1445555"/>
                  <a:pt x="1892232" y="1445555"/>
                </a:cubicBezTo>
                <a:cubicBezTo>
                  <a:pt x="1887991" y="1445555"/>
                  <a:pt x="1883750" y="1440831"/>
                  <a:pt x="1887991" y="1431384"/>
                </a:cubicBezTo>
                <a:cubicBezTo>
                  <a:pt x="1892232" y="1431384"/>
                  <a:pt x="1892232" y="1426661"/>
                  <a:pt x="1896474" y="1426661"/>
                </a:cubicBezTo>
                <a:cubicBezTo>
                  <a:pt x="1917680" y="1426661"/>
                  <a:pt x="1938886" y="1417214"/>
                  <a:pt x="1955850" y="1431384"/>
                </a:cubicBezTo>
                <a:cubicBezTo>
                  <a:pt x="1968575" y="1440831"/>
                  <a:pt x="1985540" y="1440831"/>
                  <a:pt x="1994022" y="1431384"/>
                </a:cubicBezTo>
                <a:cubicBezTo>
                  <a:pt x="2002505" y="1417214"/>
                  <a:pt x="2015229" y="1417214"/>
                  <a:pt x="2032194" y="1417214"/>
                </a:cubicBezTo>
                <a:cubicBezTo>
                  <a:pt x="2044917" y="1417214"/>
                  <a:pt x="2057641" y="1417214"/>
                  <a:pt x="2057641" y="1393598"/>
                </a:cubicBezTo>
                <a:cubicBezTo>
                  <a:pt x="2057641" y="1384151"/>
                  <a:pt x="2070365" y="1384151"/>
                  <a:pt x="2078848" y="1379427"/>
                </a:cubicBezTo>
                <a:cubicBezTo>
                  <a:pt x="2087330" y="1379427"/>
                  <a:pt x="2095813" y="1379427"/>
                  <a:pt x="2100054" y="1379427"/>
                </a:cubicBezTo>
                <a:cubicBezTo>
                  <a:pt x="2117019" y="1379427"/>
                  <a:pt x="2121260" y="1369981"/>
                  <a:pt x="2108536" y="1355810"/>
                </a:cubicBezTo>
                <a:cubicBezTo>
                  <a:pt x="2104296" y="1346363"/>
                  <a:pt x="2100054" y="1332194"/>
                  <a:pt x="2087330" y="1336918"/>
                </a:cubicBezTo>
                <a:cubicBezTo>
                  <a:pt x="2070365" y="1341641"/>
                  <a:pt x="2053400" y="1341641"/>
                  <a:pt x="2036435" y="1336918"/>
                </a:cubicBezTo>
                <a:cubicBezTo>
                  <a:pt x="2015229" y="1332194"/>
                  <a:pt x="1998263" y="1336918"/>
                  <a:pt x="1981299" y="1336918"/>
                </a:cubicBezTo>
                <a:cubicBezTo>
                  <a:pt x="1964333" y="1336918"/>
                  <a:pt x="1951610" y="1327471"/>
                  <a:pt x="1934644" y="1327471"/>
                </a:cubicBezTo>
                <a:cubicBezTo>
                  <a:pt x="1921921" y="1327471"/>
                  <a:pt x="1917680" y="1313301"/>
                  <a:pt x="1917680" y="1289684"/>
                </a:cubicBezTo>
                <a:cubicBezTo>
                  <a:pt x="1921921" y="1280238"/>
                  <a:pt x="1904956" y="1261344"/>
                  <a:pt x="1896474" y="1266067"/>
                </a:cubicBezTo>
                <a:cubicBezTo>
                  <a:pt x="1879508" y="1266067"/>
                  <a:pt x="1866784" y="1256621"/>
                  <a:pt x="1849819" y="1270791"/>
                </a:cubicBezTo>
                <a:cubicBezTo>
                  <a:pt x="1841337" y="1275514"/>
                  <a:pt x="1828613" y="1270791"/>
                  <a:pt x="1828613" y="1261344"/>
                </a:cubicBezTo>
                <a:cubicBezTo>
                  <a:pt x="1828613" y="1242451"/>
                  <a:pt x="1820131" y="1247174"/>
                  <a:pt x="1811648" y="1251897"/>
                </a:cubicBezTo>
                <a:cubicBezTo>
                  <a:pt x="1786200" y="1256621"/>
                  <a:pt x="1786200" y="1256621"/>
                  <a:pt x="1760753" y="1251897"/>
                </a:cubicBezTo>
                <a:lnTo>
                  <a:pt x="1721818" y="1244670"/>
                </a:lnTo>
                <a:lnTo>
                  <a:pt x="1734809" y="1242703"/>
                </a:lnTo>
                <a:cubicBezTo>
                  <a:pt x="1743291" y="1240777"/>
                  <a:pt x="1751774" y="1238850"/>
                  <a:pt x="1760256" y="1238850"/>
                </a:cubicBezTo>
                <a:cubicBezTo>
                  <a:pt x="1768739" y="1238850"/>
                  <a:pt x="1772980" y="1238850"/>
                  <a:pt x="1781462" y="1234997"/>
                </a:cubicBezTo>
                <a:cubicBezTo>
                  <a:pt x="1789945" y="1231143"/>
                  <a:pt x="1798428" y="1234997"/>
                  <a:pt x="1811151" y="1234997"/>
                </a:cubicBezTo>
                <a:cubicBezTo>
                  <a:pt x="1819634" y="1234997"/>
                  <a:pt x="1828115" y="1227289"/>
                  <a:pt x="1840840" y="1227289"/>
                </a:cubicBezTo>
                <a:cubicBezTo>
                  <a:pt x="1845081" y="1227289"/>
                  <a:pt x="1849323" y="1231143"/>
                  <a:pt x="1857805" y="1234997"/>
                </a:cubicBezTo>
                <a:cubicBezTo>
                  <a:pt x="1866287" y="1234997"/>
                  <a:pt x="1862047" y="1223437"/>
                  <a:pt x="1866287" y="1223437"/>
                </a:cubicBezTo>
                <a:cubicBezTo>
                  <a:pt x="1870528" y="1223437"/>
                  <a:pt x="1870528" y="1223437"/>
                  <a:pt x="1874770" y="1223437"/>
                </a:cubicBezTo>
                <a:cubicBezTo>
                  <a:pt x="1895976" y="1223437"/>
                  <a:pt x="1921423" y="1219583"/>
                  <a:pt x="1942630" y="1215730"/>
                </a:cubicBezTo>
                <a:cubicBezTo>
                  <a:pt x="1959595" y="1215730"/>
                  <a:pt x="1976561" y="1211876"/>
                  <a:pt x="1993525" y="1208023"/>
                </a:cubicBezTo>
                <a:cubicBezTo>
                  <a:pt x="2018973" y="1204169"/>
                  <a:pt x="2018973" y="1204169"/>
                  <a:pt x="2044420" y="1208023"/>
                </a:cubicBezTo>
                <a:cubicBezTo>
                  <a:pt x="2052903" y="1211876"/>
                  <a:pt x="2061386" y="1215730"/>
                  <a:pt x="2061386" y="1200316"/>
                </a:cubicBezTo>
                <a:cubicBezTo>
                  <a:pt x="2061386" y="1192609"/>
                  <a:pt x="2074109" y="1188756"/>
                  <a:pt x="2082592" y="1192609"/>
                </a:cubicBezTo>
                <a:cubicBezTo>
                  <a:pt x="2099556" y="1204169"/>
                  <a:pt x="2112281" y="1196463"/>
                  <a:pt x="2129246" y="1196463"/>
                </a:cubicBezTo>
                <a:cubicBezTo>
                  <a:pt x="2137728" y="1200316"/>
                  <a:pt x="2154694" y="1184902"/>
                  <a:pt x="2150452" y="1177196"/>
                </a:cubicBezTo>
                <a:cubicBezTo>
                  <a:pt x="2150452" y="1157928"/>
                  <a:pt x="2154694" y="1146368"/>
                  <a:pt x="2167417" y="1146368"/>
                </a:cubicBezTo>
                <a:cubicBezTo>
                  <a:pt x="2184382" y="1146368"/>
                  <a:pt x="2197106" y="1138661"/>
                  <a:pt x="2214071" y="1138661"/>
                </a:cubicBezTo>
                <a:cubicBezTo>
                  <a:pt x="2231036" y="1138661"/>
                  <a:pt x="2248002" y="1142515"/>
                  <a:pt x="2269207" y="1138661"/>
                </a:cubicBezTo>
                <a:cubicBezTo>
                  <a:pt x="2286172" y="1134808"/>
                  <a:pt x="2303138" y="1134808"/>
                  <a:pt x="2320102" y="1138661"/>
                </a:cubicBezTo>
                <a:cubicBezTo>
                  <a:pt x="2332827" y="1142515"/>
                  <a:pt x="2337068" y="1130955"/>
                  <a:pt x="2341308" y="1123248"/>
                </a:cubicBezTo>
                <a:cubicBezTo>
                  <a:pt x="2354033" y="1111687"/>
                  <a:pt x="2349791" y="1103981"/>
                  <a:pt x="2332827" y="1103981"/>
                </a:cubicBezTo>
                <a:cubicBezTo>
                  <a:pt x="2328585" y="1103981"/>
                  <a:pt x="2320102" y="1103981"/>
                  <a:pt x="2311621" y="1103981"/>
                </a:cubicBezTo>
                <a:cubicBezTo>
                  <a:pt x="2303138" y="1100127"/>
                  <a:pt x="2290413" y="1100127"/>
                  <a:pt x="2290413" y="1092420"/>
                </a:cubicBezTo>
                <a:cubicBezTo>
                  <a:pt x="2290413" y="1073153"/>
                  <a:pt x="2277689" y="1073153"/>
                  <a:pt x="2264966" y="1073153"/>
                </a:cubicBezTo>
                <a:cubicBezTo>
                  <a:pt x="2248002" y="1073153"/>
                  <a:pt x="2235277" y="1073153"/>
                  <a:pt x="2226794" y="1061593"/>
                </a:cubicBezTo>
                <a:cubicBezTo>
                  <a:pt x="2218313" y="1053886"/>
                  <a:pt x="2201347" y="1053886"/>
                  <a:pt x="2188623" y="1061593"/>
                </a:cubicBezTo>
                <a:cubicBezTo>
                  <a:pt x="2171658" y="1073153"/>
                  <a:pt x="2150452" y="1065445"/>
                  <a:pt x="2129246" y="1065445"/>
                </a:cubicBezTo>
                <a:cubicBezTo>
                  <a:pt x="2125005" y="1065445"/>
                  <a:pt x="2125005" y="1061593"/>
                  <a:pt x="2120763" y="1061593"/>
                </a:cubicBezTo>
                <a:cubicBezTo>
                  <a:pt x="2116522" y="1053886"/>
                  <a:pt x="2120763" y="1050032"/>
                  <a:pt x="2125005" y="1050032"/>
                </a:cubicBezTo>
                <a:cubicBezTo>
                  <a:pt x="2137728" y="1050032"/>
                  <a:pt x="2146211" y="1050032"/>
                  <a:pt x="2150452" y="1042326"/>
                </a:cubicBezTo>
                <a:cubicBezTo>
                  <a:pt x="2163175" y="1030765"/>
                  <a:pt x="2158934" y="1023059"/>
                  <a:pt x="2158934" y="1015352"/>
                </a:cubicBezTo>
                <a:cubicBezTo>
                  <a:pt x="2146211" y="1015352"/>
                  <a:pt x="2133488" y="1011498"/>
                  <a:pt x="2116522" y="1011498"/>
                </a:cubicBezTo>
                <a:cubicBezTo>
                  <a:pt x="2125005" y="1007645"/>
                  <a:pt x="2129246" y="1007645"/>
                  <a:pt x="2133488" y="1007645"/>
                </a:cubicBezTo>
                <a:cubicBezTo>
                  <a:pt x="2146211" y="1007645"/>
                  <a:pt x="2158934" y="1003791"/>
                  <a:pt x="2171658" y="1007645"/>
                </a:cubicBezTo>
                <a:cubicBezTo>
                  <a:pt x="2188623" y="1011498"/>
                  <a:pt x="2192865" y="999938"/>
                  <a:pt x="2209830" y="996085"/>
                </a:cubicBezTo>
                <a:cubicBezTo>
                  <a:pt x="2226794" y="992231"/>
                  <a:pt x="2226794" y="988378"/>
                  <a:pt x="2218313" y="972964"/>
                </a:cubicBezTo>
                <a:cubicBezTo>
                  <a:pt x="2214071" y="961404"/>
                  <a:pt x="2205588" y="957550"/>
                  <a:pt x="2197106" y="961404"/>
                </a:cubicBezTo>
                <a:cubicBezTo>
                  <a:pt x="2184382" y="969111"/>
                  <a:pt x="2171658" y="965257"/>
                  <a:pt x="2163175" y="965257"/>
                </a:cubicBezTo>
                <a:cubicBezTo>
                  <a:pt x="2137728" y="969111"/>
                  <a:pt x="2116522" y="961404"/>
                  <a:pt x="2091075" y="972964"/>
                </a:cubicBezTo>
                <a:cubicBezTo>
                  <a:pt x="2091075" y="972964"/>
                  <a:pt x="2086833" y="972964"/>
                  <a:pt x="2082592" y="969111"/>
                </a:cubicBezTo>
                <a:cubicBezTo>
                  <a:pt x="2061386" y="961404"/>
                  <a:pt x="2044420" y="961404"/>
                  <a:pt x="2023214" y="961404"/>
                </a:cubicBezTo>
                <a:cubicBezTo>
                  <a:pt x="1993525" y="957550"/>
                  <a:pt x="1963836" y="949844"/>
                  <a:pt x="1934148" y="953697"/>
                </a:cubicBezTo>
                <a:cubicBezTo>
                  <a:pt x="1934148" y="953697"/>
                  <a:pt x="1929906" y="953697"/>
                  <a:pt x="1929906" y="953697"/>
                </a:cubicBezTo>
                <a:cubicBezTo>
                  <a:pt x="1929906" y="949844"/>
                  <a:pt x="1929906" y="949844"/>
                  <a:pt x="1929906" y="949844"/>
                </a:cubicBezTo>
                <a:cubicBezTo>
                  <a:pt x="1929906" y="945990"/>
                  <a:pt x="1929906" y="942137"/>
                  <a:pt x="1934148" y="942137"/>
                </a:cubicBezTo>
                <a:cubicBezTo>
                  <a:pt x="1938389" y="942137"/>
                  <a:pt x="1942630" y="942137"/>
                  <a:pt x="1946872" y="942137"/>
                </a:cubicBezTo>
                <a:cubicBezTo>
                  <a:pt x="1972319" y="942137"/>
                  <a:pt x="1997767" y="942137"/>
                  <a:pt x="2023214" y="942137"/>
                </a:cubicBezTo>
                <a:cubicBezTo>
                  <a:pt x="2027455" y="942137"/>
                  <a:pt x="2035938" y="942137"/>
                  <a:pt x="2035938" y="934430"/>
                </a:cubicBezTo>
                <a:cubicBezTo>
                  <a:pt x="2031697" y="919016"/>
                  <a:pt x="2048661" y="919016"/>
                  <a:pt x="2057144" y="919016"/>
                </a:cubicBezTo>
                <a:cubicBezTo>
                  <a:pt x="2074109" y="919016"/>
                  <a:pt x="2091075" y="919016"/>
                  <a:pt x="2108039" y="919016"/>
                </a:cubicBezTo>
                <a:cubicBezTo>
                  <a:pt x="2120763" y="919016"/>
                  <a:pt x="2133488" y="915163"/>
                  <a:pt x="2146211" y="911309"/>
                </a:cubicBezTo>
                <a:cubicBezTo>
                  <a:pt x="2141969" y="903603"/>
                  <a:pt x="2133488" y="899749"/>
                  <a:pt x="2125005" y="899749"/>
                </a:cubicBezTo>
                <a:cubicBezTo>
                  <a:pt x="2091075" y="899749"/>
                  <a:pt x="2057144" y="907456"/>
                  <a:pt x="2023214" y="895896"/>
                </a:cubicBezTo>
                <a:lnTo>
                  <a:pt x="1996126" y="895896"/>
                </a:lnTo>
                <a:lnTo>
                  <a:pt x="2045854" y="894979"/>
                </a:lnTo>
                <a:cubicBezTo>
                  <a:pt x="2063873" y="894281"/>
                  <a:pt x="2081894" y="893723"/>
                  <a:pt x="2098853" y="894840"/>
                </a:cubicBezTo>
                <a:cubicBezTo>
                  <a:pt x="2141252" y="897072"/>
                  <a:pt x="2187892" y="894840"/>
                  <a:pt x="2230293" y="901537"/>
                </a:cubicBezTo>
                <a:cubicBezTo>
                  <a:pt x="2238772" y="902654"/>
                  <a:pt x="2247252" y="901537"/>
                  <a:pt x="2255732" y="902654"/>
                </a:cubicBezTo>
                <a:cubicBezTo>
                  <a:pt x="2268452" y="902654"/>
                  <a:pt x="2272692" y="899305"/>
                  <a:pt x="2276933" y="897072"/>
                </a:cubicBezTo>
                <a:cubicBezTo>
                  <a:pt x="2281172" y="897072"/>
                  <a:pt x="2272692" y="894840"/>
                  <a:pt x="2264213" y="894840"/>
                </a:cubicBezTo>
                <a:cubicBezTo>
                  <a:pt x="2255732" y="894840"/>
                  <a:pt x="2255732" y="892607"/>
                  <a:pt x="2259971" y="891491"/>
                </a:cubicBezTo>
                <a:cubicBezTo>
                  <a:pt x="2259971" y="890374"/>
                  <a:pt x="2268452" y="890374"/>
                  <a:pt x="2272692" y="890374"/>
                </a:cubicBezTo>
                <a:cubicBezTo>
                  <a:pt x="2293892" y="893723"/>
                  <a:pt x="2319331" y="892607"/>
                  <a:pt x="2332052" y="899305"/>
                </a:cubicBezTo>
                <a:cubicBezTo>
                  <a:pt x="2349012" y="900421"/>
                  <a:pt x="2357493" y="903770"/>
                  <a:pt x="2374451" y="903770"/>
                </a:cubicBezTo>
                <a:cubicBezTo>
                  <a:pt x="2387171" y="903770"/>
                  <a:pt x="2399891" y="904886"/>
                  <a:pt x="2408372" y="900421"/>
                </a:cubicBezTo>
                <a:cubicBezTo>
                  <a:pt x="2412611" y="897072"/>
                  <a:pt x="2429572" y="897072"/>
                  <a:pt x="2438051" y="894840"/>
                </a:cubicBezTo>
                <a:cubicBezTo>
                  <a:pt x="2446531" y="893723"/>
                  <a:pt x="2450771" y="897072"/>
                  <a:pt x="2463491" y="897072"/>
                </a:cubicBezTo>
                <a:cubicBezTo>
                  <a:pt x="2467731" y="897072"/>
                  <a:pt x="2467731" y="899305"/>
                  <a:pt x="2463491" y="899305"/>
                </a:cubicBezTo>
                <a:cubicBezTo>
                  <a:pt x="2455011" y="900421"/>
                  <a:pt x="2450771" y="901537"/>
                  <a:pt x="2442292" y="902654"/>
                </a:cubicBezTo>
                <a:cubicBezTo>
                  <a:pt x="2438051" y="902654"/>
                  <a:pt x="2433811" y="902654"/>
                  <a:pt x="2433811" y="904886"/>
                </a:cubicBezTo>
                <a:cubicBezTo>
                  <a:pt x="2433811" y="906003"/>
                  <a:pt x="2442292" y="906003"/>
                  <a:pt x="2446531" y="906003"/>
                </a:cubicBezTo>
                <a:cubicBezTo>
                  <a:pt x="2493171" y="906003"/>
                  <a:pt x="2544051" y="907119"/>
                  <a:pt x="2590691" y="906003"/>
                </a:cubicBezTo>
                <a:cubicBezTo>
                  <a:pt x="2641571" y="903770"/>
                  <a:pt x="2692450" y="904886"/>
                  <a:pt x="2743330" y="903770"/>
                </a:cubicBezTo>
                <a:cubicBezTo>
                  <a:pt x="2751810" y="903770"/>
                  <a:pt x="2756050" y="904886"/>
                  <a:pt x="2760290" y="902654"/>
                </a:cubicBezTo>
                <a:cubicBezTo>
                  <a:pt x="2760290" y="900421"/>
                  <a:pt x="2751810" y="898188"/>
                  <a:pt x="2747570" y="898188"/>
                </a:cubicBezTo>
                <a:cubicBezTo>
                  <a:pt x="2734850" y="898188"/>
                  <a:pt x="2722131" y="897072"/>
                  <a:pt x="2709410" y="899305"/>
                </a:cubicBezTo>
                <a:cubicBezTo>
                  <a:pt x="2688211" y="901537"/>
                  <a:pt x="2662770" y="899305"/>
                  <a:pt x="2641571" y="900421"/>
                </a:cubicBezTo>
                <a:cubicBezTo>
                  <a:pt x="2628851" y="897072"/>
                  <a:pt x="2616130" y="898188"/>
                  <a:pt x="2607651" y="898188"/>
                </a:cubicBezTo>
                <a:cubicBezTo>
                  <a:pt x="2590691" y="898188"/>
                  <a:pt x="2577971" y="898188"/>
                  <a:pt x="2573731" y="893723"/>
                </a:cubicBezTo>
                <a:cubicBezTo>
                  <a:pt x="2573731" y="891491"/>
                  <a:pt x="2565251" y="890374"/>
                  <a:pt x="2561011" y="889258"/>
                </a:cubicBezTo>
                <a:cubicBezTo>
                  <a:pt x="2565251" y="887026"/>
                  <a:pt x="2577971" y="889258"/>
                  <a:pt x="2582211" y="888142"/>
                </a:cubicBezTo>
                <a:cubicBezTo>
                  <a:pt x="2624611" y="888142"/>
                  <a:pt x="2662770" y="888142"/>
                  <a:pt x="2700930" y="888142"/>
                </a:cubicBezTo>
                <a:cubicBezTo>
                  <a:pt x="2726370" y="888142"/>
                  <a:pt x="2747570" y="889258"/>
                  <a:pt x="2773010" y="887026"/>
                </a:cubicBezTo>
                <a:cubicBezTo>
                  <a:pt x="2789970" y="884793"/>
                  <a:pt x="2806930" y="883677"/>
                  <a:pt x="2828130" y="884793"/>
                </a:cubicBezTo>
                <a:cubicBezTo>
                  <a:pt x="2836610" y="884793"/>
                  <a:pt x="2840850" y="883677"/>
                  <a:pt x="2845090" y="882560"/>
                </a:cubicBezTo>
                <a:cubicBezTo>
                  <a:pt x="2849329" y="881444"/>
                  <a:pt x="2849329" y="880328"/>
                  <a:pt x="2845090" y="879211"/>
                </a:cubicBezTo>
                <a:cubicBezTo>
                  <a:pt x="2836610" y="876979"/>
                  <a:pt x="2832369" y="874746"/>
                  <a:pt x="2815409" y="874746"/>
                </a:cubicBezTo>
                <a:cubicBezTo>
                  <a:pt x="2802689" y="875863"/>
                  <a:pt x="2789970" y="874746"/>
                  <a:pt x="2768769" y="874746"/>
                </a:cubicBezTo>
                <a:cubicBezTo>
                  <a:pt x="2785729" y="872514"/>
                  <a:pt x="2794210" y="873630"/>
                  <a:pt x="2806930" y="873630"/>
                </a:cubicBezTo>
                <a:cubicBezTo>
                  <a:pt x="2836610" y="872514"/>
                  <a:pt x="2866289" y="872514"/>
                  <a:pt x="2895969" y="873630"/>
                </a:cubicBezTo>
                <a:cubicBezTo>
                  <a:pt x="2904450" y="873630"/>
                  <a:pt x="2908689" y="871397"/>
                  <a:pt x="2908689" y="870281"/>
                </a:cubicBezTo>
                <a:cubicBezTo>
                  <a:pt x="2908689" y="868048"/>
                  <a:pt x="2904450" y="866932"/>
                  <a:pt x="2895969" y="866932"/>
                </a:cubicBezTo>
                <a:cubicBezTo>
                  <a:pt x="2883249" y="866932"/>
                  <a:pt x="2866289" y="868048"/>
                  <a:pt x="2857810" y="866932"/>
                </a:cubicBezTo>
                <a:cubicBezTo>
                  <a:pt x="2845090" y="864700"/>
                  <a:pt x="2832369" y="866932"/>
                  <a:pt x="2819649" y="863583"/>
                </a:cubicBezTo>
                <a:cubicBezTo>
                  <a:pt x="2815409" y="862467"/>
                  <a:pt x="2798450" y="863583"/>
                  <a:pt x="2789970" y="863583"/>
                </a:cubicBezTo>
                <a:cubicBezTo>
                  <a:pt x="2794210" y="860234"/>
                  <a:pt x="2802689" y="861351"/>
                  <a:pt x="2806930" y="861351"/>
                </a:cubicBezTo>
                <a:cubicBezTo>
                  <a:pt x="2845090" y="861351"/>
                  <a:pt x="2879009" y="861351"/>
                  <a:pt x="2912929" y="861351"/>
                </a:cubicBezTo>
                <a:cubicBezTo>
                  <a:pt x="2921410" y="861351"/>
                  <a:pt x="2929889" y="862467"/>
                  <a:pt x="2929889" y="860234"/>
                </a:cubicBezTo>
                <a:cubicBezTo>
                  <a:pt x="2929889" y="856885"/>
                  <a:pt x="2921410" y="856885"/>
                  <a:pt x="2917169" y="858002"/>
                </a:cubicBezTo>
                <a:cubicBezTo>
                  <a:pt x="2891729" y="858002"/>
                  <a:pt x="2870530" y="854653"/>
                  <a:pt x="2849329" y="853537"/>
                </a:cubicBezTo>
                <a:cubicBezTo>
                  <a:pt x="2870530" y="853537"/>
                  <a:pt x="2891729" y="853537"/>
                  <a:pt x="2912929" y="853537"/>
                </a:cubicBezTo>
                <a:cubicBezTo>
                  <a:pt x="2917169" y="853537"/>
                  <a:pt x="2921410" y="853537"/>
                  <a:pt x="2921410" y="851304"/>
                </a:cubicBezTo>
                <a:cubicBezTo>
                  <a:pt x="2921410" y="850188"/>
                  <a:pt x="2921410" y="847955"/>
                  <a:pt x="2917169" y="847955"/>
                </a:cubicBezTo>
                <a:cubicBezTo>
                  <a:pt x="2908689" y="849071"/>
                  <a:pt x="2904450" y="844606"/>
                  <a:pt x="2895969" y="845722"/>
                </a:cubicBezTo>
                <a:cubicBezTo>
                  <a:pt x="2891729" y="846839"/>
                  <a:pt x="2883249" y="845722"/>
                  <a:pt x="2879009" y="845722"/>
                </a:cubicBezTo>
                <a:cubicBezTo>
                  <a:pt x="2840850" y="846839"/>
                  <a:pt x="2802689" y="844606"/>
                  <a:pt x="2768769" y="843490"/>
                </a:cubicBezTo>
                <a:cubicBezTo>
                  <a:pt x="2773010" y="841257"/>
                  <a:pt x="2781490" y="841257"/>
                  <a:pt x="2785729" y="842374"/>
                </a:cubicBezTo>
                <a:cubicBezTo>
                  <a:pt x="2802689" y="843490"/>
                  <a:pt x="2819649" y="839025"/>
                  <a:pt x="2840850" y="841257"/>
                </a:cubicBezTo>
                <a:cubicBezTo>
                  <a:pt x="2857810" y="843490"/>
                  <a:pt x="2879009" y="842374"/>
                  <a:pt x="2895969" y="842374"/>
                </a:cubicBezTo>
                <a:cubicBezTo>
                  <a:pt x="2904450" y="842374"/>
                  <a:pt x="2908689" y="842374"/>
                  <a:pt x="2917169" y="842374"/>
                </a:cubicBezTo>
                <a:cubicBezTo>
                  <a:pt x="2921410" y="841257"/>
                  <a:pt x="2921410" y="840141"/>
                  <a:pt x="2921410" y="839025"/>
                </a:cubicBezTo>
                <a:cubicBezTo>
                  <a:pt x="2917169" y="837908"/>
                  <a:pt x="2912929" y="835676"/>
                  <a:pt x="2904450" y="835676"/>
                </a:cubicBezTo>
                <a:cubicBezTo>
                  <a:pt x="2891729" y="836792"/>
                  <a:pt x="2879009" y="836792"/>
                  <a:pt x="2866289" y="836792"/>
                </a:cubicBezTo>
                <a:cubicBezTo>
                  <a:pt x="2849329" y="836792"/>
                  <a:pt x="2832369" y="836792"/>
                  <a:pt x="2815409" y="836792"/>
                </a:cubicBezTo>
                <a:cubicBezTo>
                  <a:pt x="2802689" y="832327"/>
                  <a:pt x="2781490" y="836792"/>
                  <a:pt x="2768769" y="832327"/>
                </a:cubicBezTo>
                <a:cubicBezTo>
                  <a:pt x="2751810" y="833443"/>
                  <a:pt x="2739090" y="830094"/>
                  <a:pt x="2722131" y="830094"/>
                </a:cubicBezTo>
                <a:cubicBezTo>
                  <a:pt x="2709410" y="830094"/>
                  <a:pt x="2705171" y="828978"/>
                  <a:pt x="2700930" y="827862"/>
                </a:cubicBezTo>
                <a:cubicBezTo>
                  <a:pt x="2705171" y="826745"/>
                  <a:pt x="2705171" y="824513"/>
                  <a:pt x="2709410" y="823396"/>
                </a:cubicBezTo>
                <a:cubicBezTo>
                  <a:pt x="2709410" y="822280"/>
                  <a:pt x="2717890" y="822280"/>
                  <a:pt x="2722131" y="822280"/>
                </a:cubicBezTo>
                <a:cubicBezTo>
                  <a:pt x="2756050" y="822280"/>
                  <a:pt x="2789970" y="822280"/>
                  <a:pt x="2823890" y="822280"/>
                </a:cubicBezTo>
                <a:cubicBezTo>
                  <a:pt x="2828130" y="822280"/>
                  <a:pt x="2832369" y="823396"/>
                  <a:pt x="2832369" y="821164"/>
                </a:cubicBezTo>
                <a:cubicBezTo>
                  <a:pt x="2832369" y="820048"/>
                  <a:pt x="2828130" y="818931"/>
                  <a:pt x="2823890" y="818931"/>
                </a:cubicBezTo>
                <a:cubicBezTo>
                  <a:pt x="2811170" y="815582"/>
                  <a:pt x="2794210" y="816699"/>
                  <a:pt x="2777250" y="816699"/>
                </a:cubicBezTo>
                <a:cubicBezTo>
                  <a:pt x="2764530" y="816699"/>
                  <a:pt x="2760290" y="817815"/>
                  <a:pt x="2760290" y="813350"/>
                </a:cubicBezTo>
                <a:cubicBezTo>
                  <a:pt x="2756050" y="808885"/>
                  <a:pt x="2739090" y="807768"/>
                  <a:pt x="2726370" y="807768"/>
                </a:cubicBezTo>
                <a:cubicBezTo>
                  <a:pt x="2722131" y="806652"/>
                  <a:pt x="2713650" y="806652"/>
                  <a:pt x="2705171" y="806652"/>
                </a:cubicBezTo>
                <a:cubicBezTo>
                  <a:pt x="2713650" y="806652"/>
                  <a:pt x="2705171" y="806652"/>
                  <a:pt x="2709410" y="805536"/>
                </a:cubicBezTo>
                <a:cubicBezTo>
                  <a:pt x="2768769" y="805536"/>
                  <a:pt x="2823890" y="805536"/>
                  <a:pt x="2879009" y="805536"/>
                </a:cubicBezTo>
                <a:cubicBezTo>
                  <a:pt x="2883249" y="805536"/>
                  <a:pt x="2883249" y="804419"/>
                  <a:pt x="2883249" y="804419"/>
                </a:cubicBezTo>
                <a:cubicBezTo>
                  <a:pt x="2874770" y="801071"/>
                  <a:pt x="2853570" y="802187"/>
                  <a:pt x="2840850" y="801071"/>
                </a:cubicBezTo>
                <a:cubicBezTo>
                  <a:pt x="2849329" y="796605"/>
                  <a:pt x="2866289" y="795489"/>
                  <a:pt x="2874770" y="793256"/>
                </a:cubicBezTo>
                <a:cubicBezTo>
                  <a:pt x="2887490" y="789908"/>
                  <a:pt x="2887490" y="789908"/>
                  <a:pt x="2874770" y="785442"/>
                </a:cubicBezTo>
                <a:cubicBezTo>
                  <a:pt x="2870530" y="785442"/>
                  <a:pt x="2870530" y="785442"/>
                  <a:pt x="2870530" y="785442"/>
                </a:cubicBezTo>
                <a:cubicBezTo>
                  <a:pt x="2870530" y="784326"/>
                  <a:pt x="2866289" y="782093"/>
                  <a:pt x="2870530" y="782093"/>
                </a:cubicBezTo>
                <a:cubicBezTo>
                  <a:pt x="2891729" y="780977"/>
                  <a:pt x="2879009" y="779861"/>
                  <a:pt x="2874770" y="777628"/>
                </a:cubicBezTo>
                <a:cubicBezTo>
                  <a:pt x="2866289" y="775396"/>
                  <a:pt x="2866289" y="775396"/>
                  <a:pt x="2879009" y="774279"/>
                </a:cubicBezTo>
                <a:cubicBezTo>
                  <a:pt x="2887490" y="774279"/>
                  <a:pt x="2891729" y="774279"/>
                  <a:pt x="2891729" y="772047"/>
                </a:cubicBezTo>
                <a:cubicBezTo>
                  <a:pt x="2891729" y="769814"/>
                  <a:pt x="2891729" y="768698"/>
                  <a:pt x="2879009" y="768698"/>
                </a:cubicBezTo>
                <a:cubicBezTo>
                  <a:pt x="2862049" y="767582"/>
                  <a:pt x="2845090" y="765349"/>
                  <a:pt x="2828130" y="764233"/>
                </a:cubicBezTo>
                <a:cubicBezTo>
                  <a:pt x="2815409" y="763116"/>
                  <a:pt x="2806930" y="760884"/>
                  <a:pt x="2794210" y="758651"/>
                </a:cubicBezTo>
                <a:cubicBezTo>
                  <a:pt x="2789970" y="758651"/>
                  <a:pt x="2781490" y="758651"/>
                  <a:pt x="2773010" y="758651"/>
                </a:cubicBezTo>
                <a:cubicBezTo>
                  <a:pt x="2760290" y="758651"/>
                  <a:pt x="2743330" y="758651"/>
                  <a:pt x="2730610" y="758651"/>
                </a:cubicBezTo>
                <a:cubicBezTo>
                  <a:pt x="2717890" y="758651"/>
                  <a:pt x="2700930" y="758651"/>
                  <a:pt x="2688211" y="758651"/>
                </a:cubicBezTo>
                <a:cubicBezTo>
                  <a:pt x="2688211" y="758651"/>
                  <a:pt x="2688211" y="757535"/>
                  <a:pt x="2683970" y="757535"/>
                </a:cubicBezTo>
                <a:cubicBezTo>
                  <a:pt x="2683970" y="756419"/>
                  <a:pt x="2688211" y="755302"/>
                  <a:pt x="2688211" y="755302"/>
                </a:cubicBezTo>
                <a:cubicBezTo>
                  <a:pt x="2700930" y="754186"/>
                  <a:pt x="2717890" y="755302"/>
                  <a:pt x="2730610" y="755302"/>
                </a:cubicBezTo>
                <a:cubicBezTo>
                  <a:pt x="2734850" y="754186"/>
                  <a:pt x="2739090" y="755302"/>
                  <a:pt x="2743330" y="754186"/>
                </a:cubicBezTo>
                <a:cubicBezTo>
                  <a:pt x="2743330" y="753070"/>
                  <a:pt x="2743330" y="751953"/>
                  <a:pt x="2743330" y="751953"/>
                </a:cubicBezTo>
                <a:cubicBezTo>
                  <a:pt x="2722131" y="750837"/>
                  <a:pt x="2730610" y="746372"/>
                  <a:pt x="2730610" y="743023"/>
                </a:cubicBezTo>
                <a:cubicBezTo>
                  <a:pt x="2726370" y="743023"/>
                  <a:pt x="2722131" y="743023"/>
                  <a:pt x="2717890" y="743023"/>
                </a:cubicBezTo>
                <a:cubicBezTo>
                  <a:pt x="2696690" y="743023"/>
                  <a:pt x="2671251" y="743023"/>
                  <a:pt x="2650050" y="740790"/>
                </a:cubicBezTo>
                <a:cubicBezTo>
                  <a:pt x="2628851" y="739674"/>
                  <a:pt x="2607651" y="738558"/>
                  <a:pt x="2577971" y="739674"/>
                </a:cubicBezTo>
                <a:cubicBezTo>
                  <a:pt x="2599171" y="736325"/>
                  <a:pt x="2616130" y="735209"/>
                  <a:pt x="2633090" y="735209"/>
                </a:cubicBezTo>
                <a:cubicBezTo>
                  <a:pt x="2658531" y="735209"/>
                  <a:pt x="2679730" y="734093"/>
                  <a:pt x="2705171" y="735209"/>
                </a:cubicBezTo>
                <a:cubicBezTo>
                  <a:pt x="2722131" y="736325"/>
                  <a:pt x="2739090" y="737442"/>
                  <a:pt x="2756050" y="737442"/>
                </a:cubicBezTo>
                <a:cubicBezTo>
                  <a:pt x="2760290" y="737442"/>
                  <a:pt x="2764530" y="737442"/>
                  <a:pt x="2768769" y="735209"/>
                </a:cubicBezTo>
                <a:cubicBezTo>
                  <a:pt x="2768769" y="734093"/>
                  <a:pt x="2760290" y="734093"/>
                  <a:pt x="2760290" y="732976"/>
                </a:cubicBezTo>
                <a:cubicBezTo>
                  <a:pt x="2751810" y="730744"/>
                  <a:pt x="2739090" y="731860"/>
                  <a:pt x="2726370" y="729627"/>
                </a:cubicBezTo>
                <a:cubicBezTo>
                  <a:pt x="2756050" y="729627"/>
                  <a:pt x="2777250" y="729627"/>
                  <a:pt x="2802689" y="729627"/>
                </a:cubicBezTo>
                <a:cubicBezTo>
                  <a:pt x="2819649" y="729627"/>
                  <a:pt x="2832369" y="728511"/>
                  <a:pt x="2849329" y="727395"/>
                </a:cubicBezTo>
                <a:cubicBezTo>
                  <a:pt x="2857810" y="727395"/>
                  <a:pt x="2862049" y="725162"/>
                  <a:pt x="2862049" y="722930"/>
                </a:cubicBezTo>
                <a:cubicBezTo>
                  <a:pt x="2862049" y="720697"/>
                  <a:pt x="2853570" y="719581"/>
                  <a:pt x="2840850" y="719581"/>
                </a:cubicBezTo>
                <a:cubicBezTo>
                  <a:pt x="2832369" y="720697"/>
                  <a:pt x="2819649" y="718464"/>
                  <a:pt x="2806930" y="721813"/>
                </a:cubicBezTo>
                <a:cubicBezTo>
                  <a:pt x="2802689" y="722930"/>
                  <a:pt x="2789970" y="721813"/>
                  <a:pt x="2785729" y="721813"/>
                </a:cubicBezTo>
                <a:cubicBezTo>
                  <a:pt x="2756050" y="718464"/>
                  <a:pt x="2726370" y="715116"/>
                  <a:pt x="2692450" y="716232"/>
                </a:cubicBezTo>
                <a:cubicBezTo>
                  <a:pt x="2688211" y="716232"/>
                  <a:pt x="2683970" y="715116"/>
                  <a:pt x="2683970" y="713999"/>
                </a:cubicBezTo>
                <a:cubicBezTo>
                  <a:pt x="2683970" y="712883"/>
                  <a:pt x="2688211" y="711767"/>
                  <a:pt x="2692450" y="711767"/>
                </a:cubicBezTo>
                <a:cubicBezTo>
                  <a:pt x="2717890" y="712883"/>
                  <a:pt x="2734850" y="710650"/>
                  <a:pt x="2751810" y="706185"/>
                </a:cubicBezTo>
                <a:cubicBezTo>
                  <a:pt x="2756050" y="703953"/>
                  <a:pt x="2751810" y="702836"/>
                  <a:pt x="2743330" y="701720"/>
                </a:cubicBezTo>
                <a:cubicBezTo>
                  <a:pt x="2734850" y="700604"/>
                  <a:pt x="2734850" y="700604"/>
                  <a:pt x="2743330" y="698371"/>
                </a:cubicBezTo>
                <a:cubicBezTo>
                  <a:pt x="2756050" y="696138"/>
                  <a:pt x="2756050" y="696138"/>
                  <a:pt x="2743330" y="695022"/>
                </a:cubicBezTo>
                <a:cubicBezTo>
                  <a:pt x="2722131" y="691673"/>
                  <a:pt x="2700930" y="691673"/>
                  <a:pt x="2679730" y="692790"/>
                </a:cubicBezTo>
                <a:cubicBezTo>
                  <a:pt x="2662770" y="695022"/>
                  <a:pt x="2641571" y="693906"/>
                  <a:pt x="2628851" y="698371"/>
                </a:cubicBezTo>
                <a:cubicBezTo>
                  <a:pt x="2620370" y="697255"/>
                  <a:pt x="2611891" y="700604"/>
                  <a:pt x="2603410" y="700604"/>
                </a:cubicBezTo>
                <a:cubicBezTo>
                  <a:pt x="2586450" y="700604"/>
                  <a:pt x="2565251" y="700604"/>
                  <a:pt x="2539810" y="700604"/>
                </a:cubicBezTo>
                <a:cubicBezTo>
                  <a:pt x="2565251" y="693906"/>
                  <a:pt x="2590691" y="691673"/>
                  <a:pt x="2616130" y="689441"/>
                </a:cubicBezTo>
                <a:cubicBezTo>
                  <a:pt x="2641571" y="687208"/>
                  <a:pt x="2667010" y="682743"/>
                  <a:pt x="2692450" y="680510"/>
                </a:cubicBezTo>
                <a:cubicBezTo>
                  <a:pt x="2675491" y="674929"/>
                  <a:pt x="2650050" y="678278"/>
                  <a:pt x="2628851" y="677161"/>
                </a:cubicBezTo>
                <a:cubicBezTo>
                  <a:pt x="2624611" y="676045"/>
                  <a:pt x="2628851" y="676045"/>
                  <a:pt x="2633090" y="674929"/>
                </a:cubicBezTo>
                <a:cubicBezTo>
                  <a:pt x="2645810" y="670464"/>
                  <a:pt x="2641571" y="669347"/>
                  <a:pt x="2624611" y="667115"/>
                </a:cubicBezTo>
                <a:cubicBezTo>
                  <a:pt x="2590691" y="663766"/>
                  <a:pt x="2556771" y="662650"/>
                  <a:pt x="2522850" y="663766"/>
                </a:cubicBezTo>
                <a:cubicBezTo>
                  <a:pt x="2471971" y="665998"/>
                  <a:pt x="2421091" y="664882"/>
                  <a:pt x="2374451" y="671580"/>
                </a:cubicBezTo>
                <a:cubicBezTo>
                  <a:pt x="2349012" y="670464"/>
                  <a:pt x="2327812" y="673812"/>
                  <a:pt x="2306611" y="673812"/>
                </a:cubicBezTo>
                <a:cubicBezTo>
                  <a:pt x="2285412" y="672696"/>
                  <a:pt x="2264213" y="671580"/>
                  <a:pt x="2243013" y="674929"/>
                </a:cubicBezTo>
                <a:cubicBezTo>
                  <a:pt x="2238772" y="676045"/>
                  <a:pt x="2226052" y="676045"/>
                  <a:pt x="2230293" y="672696"/>
                </a:cubicBezTo>
                <a:cubicBezTo>
                  <a:pt x="2230293" y="670464"/>
                  <a:pt x="2230293" y="669347"/>
                  <a:pt x="2221812" y="669347"/>
                </a:cubicBezTo>
                <a:cubicBezTo>
                  <a:pt x="2200612" y="670464"/>
                  <a:pt x="2183653" y="667115"/>
                  <a:pt x="2166692" y="670464"/>
                </a:cubicBezTo>
                <a:cubicBezTo>
                  <a:pt x="2162453" y="671580"/>
                  <a:pt x="2158212" y="671580"/>
                  <a:pt x="2153972" y="670464"/>
                </a:cubicBezTo>
                <a:cubicBezTo>
                  <a:pt x="2145493" y="669347"/>
                  <a:pt x="2137013" y="668231"/>
                  <a:pt x="2124293" y="665998"/>
                </a:cubicBezTo>
                <a:cubicBezTo>
                  <a:pt x="2145493" y="665998"/>
                  <a:pt x="2162453" y="662650"/>
                  <a:pt x="2183653" y="663766"/>
                </a:cubicBezTo>
                <a:cubicBezTo>
                  <a:pt x="2200612" y="663766"/>
                  <a:pt x="2217573" y="660417"/>
                  <a:pt x="2234532" y="661533"/>
                </a:cubicBezTo>
                <a:cubicBezTo>
                  <a:pt x="2251492" y="658184"/>
                  <a:pt x="2272692" y="661533"/>
                  <a:pt x="2289652" y="658184"/>
                </a:cubicBezTo>
                <a:cubicBezTo>
                  <a:pt x="2293892" y="657068"/>
                  <a:pt x="2302372" y="658184"/>
                  <a:pt x="2302372" y="655952"/>
                </a:cubicBezTo>
                <a:cubicBezTo>
                  <a:pt x="2302372" y="653719"/>
                  <a:pt x="2293892" y="652603"/>
                  <a:pt x="2289652" y="652603"/>
                </a:cubicBezTo>
                <a:cubicBezTo>
                  <a:pt x="2285412" y="651487"/>
                  <a:pt x="2276933" y="651487"/>
                  <a:pt x="2272692" y="651487"/>
                </a:cubicBezTo>
                <a:cubicBezTo>
                  <a:pt x="2243013" y="651487"/>
                  <a:pt x="2213332" y="651487"/>
                  <a:pt x="2179413" y="651487"/>
                </a:cubicBezTo>
                <a:cubicBezTo>
                  <a:pt x="2162453" y="651487"/>
                  <a:pt x="2149733" y="651487"/>
                  <a:pt x="2132773" y="650370"/>
                </a:cubicBezTo>
                <a:cubicBezTo>
                  <a:pt x="2115813" y="648138"/>
                  <a:pt x="2098853" y="651487"/>
                  <a:pt x="2081893" y="648138"/>
                </a:cubicBezTo>
                <a:cubicBezTo>
                  <a:pt x="2081893" y="648138"/>
                  <a:pt x="2077654" y="648138"/>
                  <a:pt x="2077654" y="648138"/>
                </a:cubicBezTo>
                <a:cubicBezTo>
                  <a:pt x="2056453" y="649254"/>
                  <a:pt x="2039493" y="650370"/>
                  <a:pt x="2026773" y="644789"/>
                </a:cubicBezTo>
                <a:cubicBezTo>
                  <a:pt x="2026773" y="643672"/>
                  <a:pt x="2018294" y="644789"/>
                  <a:pt x="2014053" y="643672"/>
                </a:cubicBezTo>
                <a:cubicBezTo>
                  <a:pt x="1975893" y="643672"/>
                  <a:pt x="1933494" y="642556"/>
                  <a:pt x="1895333" y="644789"/>
                </a:cubicBezTo>
                <a:cubicBezTo>
                  <a:pt x="1840214" y="647021"/>
                  <a:pt x="1789334" y="645905"/>
                  <a:pt x="1738455" y="645905"/>
                </a:cubicBezTo>
                <a:cubicBezTo>
                  <a:pt x="1683335" y="645905"/>
                  <a:pt x="1632456" y="645905"/>
                  <a:pt x="1577335" y="645905"/>
                </a:cubicBezTo>
                <a:cubicBezTo>
                  <a:pt x="1551896" y="645905"/>
                  <a:pt x="1526456" y="647021"/>
                  <a:pt x="1505256" y="649254"/>
                </a:cubicBezTo>
                <a:cubicBezTo>
                  <a:pt x="1484055" y="651487"/>
                  <a:pt x="1471336" y="647021"/>
                  <a:pt x="1450135" y="648138"/>
                </a:cubicBezTo>
                <a:cubicBezTo>
                  <a:pt x="1441656" y="644789"/>
                  <a:pt x="1428935" y="645905"/>
                  <a:pt x="1420457" y="645905"/>
                </a:cubicBezTo>
                <a:cubicBezTo>
                  <a:pt x="1390776" y="647021"/>
                  <a:pt x="1361096" y="644789"/>
                  <a:pt x="1331416" y="648138"/>
                </a:cubicBezTo>
                <a:cubicBezTo>
                  <a:pt x="1322936" y="649254"/>
                  <a:pt x="1310216" y="648138"/>
                  <a:pt x="1297496" y="648138"/>
                </a:cubicBezTo>
                <a:cubicBezTo>
                  <a:pt x="1289017" y="648138"/>
                  <a:pt x="1284776" y="648138"/>
                  <a:pt x="1284776" y="645905"/>
                </a:cubicBezTo>
                <a:cubicBezTo>
                  <a:pt x="1284776" y="643672"/>
                  <a:pt x="1284776" y="641440"/>
                  <a:pt x="1293257" y="642556"/>
                </a:cubicBezTo>
                <a:lnTo>
                  <a:pt x="1294046" y="642417"/>
                </a:lnTo>
                <a:lnTo>
                  <a:pt x="1318817" y="640107"/>
                </a:lnTo>
                <a:cubicBezTo>
                  <a:pt x="1335777" y="636311"/>
                  <a:pt x="1348497" y="636311"/>
                  <a:pt x="1365457" y="636311"/>
                </a:cubicBezTo>
                <a:cubicBezTo>
                  <a:pt x="1399376" y="636311"/>
                  <a:pt x="1429056" y="636311"/>
                  <a:pt x="1458737" y="636311"/>
                </a:cubicBezTo>
                <a:cubicBezTo>
                  <a:pt x="1462976" y="636311"/>
                  <a:pt x="1471456" y="636311"/>
                  <a:pt x="1475696" y="632514"/>
                </a:cubicBezTo>
                <a:cubicBezTo>
                  <a:pt x="1479936" y="632514"/>
                  <a:pt x="1488417" y="628718"/>
                  <a:pt x="1488417" y="621125"/>
                </a:cubicBezTo>
                <a:cubicBezTo>
                  <a:pt x="1488417" y="613532"/>
                  <a:pt x="1479936" y="617328"/>
                  <a:pt x="1475696" y="613532"/>
                </a:cubicBezTo>
                <a:cubicBezTo>
                  <a:pt x="1458737" y="602142"/>
                  <a:pt x="1437536" y="613532"/>
                  <a:pt x="1420576" y="602142"/>
                </a:cubicBezTo>
                <a:cubicBezTo>
                  <a:pt x="1403616" y="605939"/>
                  <a:pt x="1386656" y="594549"/>
                  <a:pt x="1369696" y="594549"/>
                </a:cubicBezTo>
                <a:cubicBezTo>
                  <a:pt x="1348497" y="598346"/>
                  <a:pt x="1331537" y="586956"/>
                  <a:pt x="1310337" y="586956"/>
                </a:cubicBezTo>
                <a:cubicBezTo>
                  <a:pt x="1323056" y="579364"/>
                  <a:pt x="1331537" y="575567"/>
                  <a:pt x="1340016" y="571771"/>
                </a:cubicBezTo>
                <a:cubicBezTo>
                  <a:pt x="1344257" y="567974"/>
                  <a:pt x="1348497" y="567974"/>
                  <a:pt x="1352736" y="571771"/>
                </a:cubicBezTo>
                <a:cubicBezTo>
                  <a:pt x="1369696" y="583160"/>
                  <a:pt x="1386656" y="571771"/>
                  <a:pt x="1407857" y="575567"/>
                </a:cubicBezTo>
                <a:cubicBezTo>
                  <a:pt x="1416336" y="575567"/>
                  <a:pt x="1416336" y="571771"/>
                  <a:pt x="1416336" y="564178"/>
                </a:cubicBezTo>
                <a:cubicBezTo>
                  <a:pt x="1412097" y="552788"/>
                  <a:pt x="1424817" y="552788"/>
                  <a:pt x="1429056" y="556585"/>
                </a:cubicBezTo>
                <a:cubicBezTo>
                  <a:pt x="1450256" y="567974"/>
                  <a:pt x="1471456" y="564178"/>
                  <a:pt x="1492656" y="560381"/>
                </a:cubicBezTo>
                <a:cubicBezTo>
                  <a:pt x="1513856" y="560381"/>
                  <a:pt x="1535056" y="571771"/>
                  <a:pt x="1560496" y="567974"/>
                </a:cubicBezTo>
                <a:cubicBezTo>
                  <a:pt x="1583816" y="579363"/>
                  <a:pt x="1608196" y="584109"/>
                  <a:pt x="1633106" y="586956"/>
                </a:cubicBezTo>
                <a:lnTo>
                  <a:pt x="1640713" y="587718"/>
                </a:lnTo>
                <a:lnTo>
                  <a:pt x="1646583" y="588679"/>
                </a:lnTo>
                <a:cubicBezTo>
                  <a:pt x="1647644" y="590935"/>
                  <a:pt x="1645523" y="595446"/>
                  <a:pt x="1641283" y="604469"/>
                </a:cubicBezTo>
                <a:cubicBezTo>
                  <a:pt x="1649764" y="604469"/>
                  <a:pt x="1666730" y="608980"/>
                  <a:pt x="1670972" y="604469"/>
                </a:cubicBezTo>
                <a:lnTo>
                  <a:pt x="1675810" y="591235"/>
                </a:lnTo>
                <a:lnTo>
                  <a:pt x="1708895" y="594549"/>
                </a:lnTo>
                <a:cubicBezTo>
                  <a:pt x="1742815" y="598346"/>
                  <a:pt x="1776735" y="594549"/>
                  <a:pt x="1810655" y="583160"/>
                </a:cubicBezTo>
                <a:lnTo>
                  <a:pt x="1821753" y="575621"/>
                </a:lnTo>
                <a:lnTo>
                  <a:pt x="1830549" y="574582"/>
                </a:lnTo>
                <a:cubicBezTo>
                  <a:pt x="1837441" y="570634"/>
                  <a:pt x="1842742" y="563867"/>
                  <a:pt x="1844863" y="554845"/>
                </a:cubicBezTo>
                <a:lnTo>
                  <a:pt x="1850662" y="548677"/>
                </a:lnTo>
                <a:lnTo>
                  <a:pt x="1860747" y="547339"/>
                </a:lnTo>
                <a:lnTo>
                  <a:pt x="1861829" y="550333"/>
                </a:lnTo>
                <a:cubicBezTo>
                  <a:pt x="1878793" y="550333"/>
                  <a:pt x="1887275" y="536799"/>
                  <a:pt x="1899999" y="532288"/>
                </a:cubicBezTo>
                <a:cubicBezTo>
                  <a:pt x="1899999" y="523265"/>
                  <a:pt x="1904241" y="518755"/>
                  <a:pt x="1912724" y="523265"/>
                </a:cubicBezTo>
                <a:cubicBezTo>
                  <a:pt x="1929689" y="523265"/>
                  <a:pt x="1946653" y="509732"/>
                  <a:pt x="1963618" y="514243"/>
                </a:cubicBezTo>
                <a:cubicBezTo>
                  <a:pt x="1967860" y="514243"/>
                  <a:pt x="1967860" y="509732"/>
                  <a:pt x="1967860" y="505220"/>
                </a:cubicBezTo>
                <a:cubicBezTo>
                  <a:pt x="1967860" y="505220"/>
                  <a:pt x="1967860" y="500709"/>
                  <a:pt x="1963618" y="500709"/>
                </a:cubicBezTo>
                <a:cubicBezTo>
                  <a:pt x="1955136" y="500709"/>
                  <a:pt x="1950894" y="500709"/>
                  <a:pt x="1946653" y="500709"/>
                </a:cubicBezTo>
                <a:cubicBezTo>
                  <a:pt x="1942412" y="500709"/>
                  <a:pt x="1938171" y="500709"/>
                  <a:pt x="1933930" y="496197"/>
                </a:cubicBezTo>
                <a:lnTo>
                  <a:pt x="1927754" y="488732"/>
                </a:lnTo>
                <a:lnTo>
                  <a:pt x="1929374" y="488248"/>
                </a:lnTo>
                <a:cubicBezTo>
                  <a:pt x="1935734" y="486350"/>
                  <a:pt x="1938914" y="485401"/>
                  <a:pt x="1938914" y="483977"/>
                </a:cubicBezTo>
                <a:lnTo>
                  <a:pt x="1937455" y="482888"/>
                </a:lnTo>
                <a:lnTo>
                  <a:pt x="1960536" y="482487"/>
                </a:lnTo>
                <a:cubicBezTo>
                  <a:pt x="1990226" y="482487"/>
                  <a:pt x="2024155" y="482487"/>
                  <a:pt x="2058086" y="482487"/>
                </a:cubicBezTo>
                <a:cubicBezTo>
                  <a:pt x="2070809" y="482487"/>
                  <a:pt x="2083532" y="475701"/>
                  <a:pt x="2096257" y="475701"/>
                </a:cubicBezTo>
                <a:cubicBezTo>
                  <a:pt x="2108981" y="479094"/>
                  <a:pt x="2121704" y="475701"/>
                  <a:pt x="2138669" y="472308"/>
                </a:cubicBezTo>
                <a:cubicBezTo>
                  <a:pt x="2155634" y="468916"/>
                  <a:pt x="2176841" y="472308"/>
                  <a:pt x="2193806" y="472308"/>
                </a:cubicBezTo>
                <a:cubicBezTo>
                  <a:pt x="2206529" y="472308"/>
                  <a:pt x="2215012" y="475701"/>
                  <a:pt x="2227736" y="468916"/>
                </a:cubicBezTo>
                <a:cubicBezTo>
                  <a:pt x="2227736" y="465524"/>
                  <a:pt x="2236219" y="468916"/>
                  <a:pt x="2240459" y="465524"/>
                </a:cubicBezTo>
                <a:cubicBezTo>
                  <a:pt x="2257424" y="462131"/>
                  <a:pt x="2274390" y="482487"/>
                  <a:pt x="2291355" y="465524"/>
                </a:cubicBezTo>
                <a:cubicBezTo>
                  <a:pt x="2308320" y="465524"/>
                  <a:pt x="2325284" y="465524"/>
                  <a:pt x="2346491" y="465524"/>
                </a:cubicBezTo>
                <a:cubicBezTo>
                  <a:pt x="2363456" y="465524"/>
                  <a:pt x="2380421" y="468916"/>
                  <a:pt x="2401628" y="465524"/>
                </a:cubicBezTo>
                <a:cubicBezTo>
                  <a:pt x="2410111" y="465524"/>
                  <a:pt x="2422834" y="472308"/>
                  <a:pt x="2427075" y="458738"/>
                </a:cubicBezTo>
                <a:cubicBezTo>
                  <a:pt x="2439798" y="455346"/>
                  <a:pt x="2452523" y="451953"/>
                  <a:pt x="2465247" y="458738"/>
                </a:cubicBezTo>
                <a:cubicBezTo>
                  <a:pt x="2469488" y="462131"/>
                  <a:pt x="2477971" y="462131"/>
                  <a:pt x="2482211" y="458738"/>
                </a:cubicBezTo>
                <a:cubicBezTo>
                  <a:pt x="2499176" y="455346"/>
                  <a:pt x="2511900" y="455346"/>
                  <a:pt x="2528866" y="462131"/>
                </a:cubicBezTo>
                <a:cubicBezTo>
                  <a:pt x="2533107" y="462131"/>
                  <a:pt x="2541589" y="462131"/>
                  <a:pt x="2545830" y="451953"/>
                </a:cubicBezTo>
                <a:cubicBezTo>
                  <a:pt x="2545830" y="448560"/>
                  <a:pt x="2558554" y="451953"/>
                  <a:pt x="2562795" y="451953"/>
                </a:cubicBezTo>
                <a:cubicBezTo>
                  <a:pt x="2562795" y="448560"/>
                  <a:pt x="2567036" y="445169"/>
                  <a:pt x="2567036" y="445169"/>
                </a:cubicBezTo>
                <a:cubicBezTo>
                  <a:pt x="2584002" y="445169"/>
                  <a:pt x="2600967" y="445169"/>
                  <a:pt x="2622173" y="445169"/>
                </a:cubicBezTo>
                <a:cubicBezTo>
                  <a:pt x="2622173" y="445169"/>
                  <a:pt x="2622173" y="448560"/>
                  <a:pt x="2622173" y="451953"/>
                </a:cubicBezTo>
                <a:cubicBezTo>
                  <a:pt x="2656104" y="451953"/>
                  <a:pt x="2694275" y="451953"/>
                  <a:pt x="2728205" y="451953"/>
                </a:cubicBezTo>
                <a:cubicBezTo>
                  <a:pt x="2736687" y="445169"/>
                  <a:pt x="2745169" y="445169"/>
                  <a:pt x="2753652" y="451953"/>
                </a:cubicBezTo>
                <a:cubicBezTo>
                  <a:pt x="2787582" y="451953"/>
                  <a:pt x="2817271" y="441776"/>
                  <a:pt x="2851202" y="445169"/>
                </a:cubicBezTo>
                <a:cubicBezTo>
                  <a:pt x="2851202" y="441776"/>
                  <a:pt x="2851202" y="438383"/>
                  <a:pt x="2851202" y="434990"/>
                </a:cubicBezTo>
                <a:cubicBezTo>
                  <a:pt x="2851202" y="431597"/>
                  <a:pt x="2851202" y="431597"/>
                  <a:pt x="2855442" y="431597"/>
                </a:cubicBezTo>
                <a:cubicBezTo>
                  <a:pt x="2859683" y="428205"/>
                  <a:pt x="2863925" y="431597"/>
                  <a:pt x="2863925" y="434990"/>
                </a:cubicBezTo>
                <a:cubicBezTo>
                  <a:pt x="2889373" y="434990"/>
                  <a:pt x="2919061" y="434990"/>
                  <a:pt x="2944509" y="434990"/>
                </a:cubicBezTo>
                <a:cubicBezTo>
                  <a:pt x="2948751" y="438383"/>
                  <a:pt x="2961474" y="431597"/>
                  <a:pt x="2961474" y="441776"/>
                </a:cubicBezTo>
                <a:cubicBezTo>
                  <a:pt x="2974197" y="441776"/>
                  <a:pt x="2982680" y="441776"/>
                  <a:pt x="2991163" y="441776"/>
                </a:cubicBezTo>
                <a:cubicBezTo>
                  <a:pt x="3003887" y="441776"/>
                  <a:pt x="3016611" y="438383"/>
                  <a:pt x="3020852" y="428205"/>
                </a:cubicBezTo>
                <a:cubicBezTo>
                  <a:pt x="3025093" y="424812"/>
                  <a:pt x="3029334" y="424812"/>
                  <a:pt x="3033575" y="424812"/>
                </a:cubicBezTo>
                <a:cubicBezTo>
                  <a:pt x="3037816" y="424812"/>
                  <a:pt x="3042058" y="424812"/>
                  <a:pt x="3050540" y="424812"/>
                </a:cubicBezTo>
                <a:cubicBezTo>
                  <a:pt x="3054782" y="424812"/>
                  <a:pt x="3054782" y="421420"/>
                  <a:pt x="3054782" y="421420"/>
                </a:cubicBezTo>
                <a:cubicBezTo>
                  <a:pt x="3054782" y="418028"/>
                  <a:pt x="3054782" y="414635"/>
                  <a:pt x="3050540" y="414635"/>
                </a:cubicBezTo>
                <a:cubicBezTo>
                  <a:pt x="3033575" y="418028"/>
                  <a:pt x="3016611" y="407849"/>
                  <a:pt x="2999646" y="407849"/>
                </a:cubicBezTo>
                <a:cubicBezTo>
                  <a:pt x="2991163" y="411242"/>
                  <a:pt x="2986921" y="407849"/>
                  <a:pt x="2986921" y="401065"/>
                </a:cubicBezTo>
                <a:cubicBezTo>
                  <a:pt x="2974197" y="397672"/>
                  <a:pt x="2965715" y="387494"/>
                  <a:pt x="2948751" y="387494"/>
                </a:cubicBezTo>
                <a:cubicBezTo>
                  <a:pt x="2948751" y="394280"/>
                  <a:pt x="2944509" y="394280"/>
                  <a:pt x="2940268" y="390887"/>
                </a:cubicBezTo>
                <a:cubicBezTo>
                  <a:pt x="2936027" y="390887"/>
                  <a:pt x="2931785" y="387494"/>
                  <a:pt x="2931785" y="384101"/>
                </a:cubicBezTo>
                <a:cubicBezTo>
                  <a:pt x="2927544" y="370531"/>
                  <a:pt x="2910579" y="363746"/>
                  <a:pt x="2893615" y="367139"/>
                </a:cubicBezTo>
                <a:cubicBezTo>
                  <a:pt x="2885132" y="373924"/>
                  <a:pt x="2872408" y="370531"/>
                  <a:pt x="2863925" y="377317"/>
                </a:cubicBezTo>
                <a:cubicBezTo>
                  <a:pt x="2863925" y="377317"/>
                  <a:pt x="2859683" y="377317"/>
                  <a:pt x="2859683" y="373924"/>
                </a:cubicBezTo>
                <a:cubicBezTo>
                  <a:pt x="2846960" y="373924"/>
                  <a:pt x="2838477" y="370531"/>
                  <a:pt x="2829996" y="373924"/>
                </a:cubicBezTo>
                <a:cubicBezTo>
                  <a:pt x="2808788" y="373924"/>
                  <a:pt x="2787582" y="367139"/>
                  <a:pt x="2770618" y="384101"/>
                </a:cubicBezTo>
                <a:cubicBezTo>
                  <a:pt x="2766377" y="380708"/>
                  <a:pt x="2766377" y="377317"/>
                  <a:pt x="2766377" y="377317"/>
                </a:cubicBezTo>
                <a:cubicBezTo>
                  <a:pt x="2770618" y="367139"/>
                  <a:pt x="2762135" y="356962"/>
                  <a:pt x="2757894" y="346783"/>
                </a:cubicBezTo>
                <a:cubicBezTo>
                  <a:pt x="2753652" y="343390"/>
                  <a:pt x="2736687" y="346783"/>
                  <a:pt x="2728205" y="346783"/>
                </a:cubicBezTo>
                <a:cubicBezTo>
                  <a:pt x="2736687" y="360353"/>
                  <a:pt x="2736687" y="360353"/>
                  <a:pt x="2719722" y="360353"/>
                </a:cubicBezTo>
                <a:cubicBezTo>
                  <a:pt x="2706999" y="360353"/>
                  <a:pt x="2706999" y="360353"/>
                  <a:pt x="2694275" y="373924"/>
                </a:cubicBezTo>
                <a:cubicBezTo>
                  <a:pt x="2694275" y="377317"/>
                  <a:pt x="2690033" y="377317"/>
                  <a:pt x="2685792" y="377317"/>
                </a:cubicBezTo>
                <a:cubicBezTo>
                  <a:pt x="2681550" y="377317"/>
                  <a:pt x="2673069" y="377317"/>
                  <a:pt x="2668827" y="377317"/>
                </a:cubicBezTo>
                <a:cubicBezTo>
                  <a:pt x="2660344" y="377317"/>
                  <a:pt x="2656104" y="377317"/>
                  <a:pt x="2651863" y="377317"/>
                </a:cubicBezTo>
                <a:cubicBezTo>
                  <a:pt x="2643380" y="377317"/>
                  <a:pt x="2643380" y="377317"/>
                  <a:pt x="2643380" y="384101"/>
                </a:cubicBezTo>
                <a:cubicBezTo>
                  <a:pt x="2639138" y="390887"/>
                  <a:pt x="2643380" y="397672"/>
                  <a:pt x="2639138" y="404457"/>
                </a:cubicBezTo>
                <a:cubicBezTo>
                  <a:pt x="2634897" y="404457"/>
                  <a:pt x="2626414" y="404457"/>
                  <a:pt x="2622173" y="404457"/>
                </a:cubicBezTo>
                <a:cubicBezTo>
                  <a:pt x="2613690" y="401065"/>
                  <a:pt x="2617931" y="397672"/>
                  <a:pt x="2617931" y="394280"/>
                </a:cubicBezTo>
                <a:cubicBezTo>
                  <a:pt x="2605208" y="390887"/>
                  <a:pt x="2596726" y="380708"/>
                  <a:pt x="2584002" y="384101"/>
                </a:cubicBezTo>
                <a:cubicBezTo>
                  <a:pt x="2584002" y="387494"/>
                  <a:pt x="2579761" y="387494"/>
                  <a:pt x="2575519" y="387494"/>
                </a:cubicBezTo>
                <a:cubicBezTo>
                  <a:pt x="2571278" y="387494"/>
                  <a:pt x="2562795" y="387494"/>
                  <a:pt x="2558554" y="387494"/>
                </a:cubicBezTo>
                <a:cubicBezTo>
                  <a:pt x="2558554" y="394280"/>
                  <a:pt x="2554312" y="394280"/>
                  <a:pt x="2550072" y="394280"/>
                </a:cubicBezTo>
                <a:cubicBezTo>
                  <a:pt x="2541589" y="390887"/>
                  <a:pt x="2545830" y="387494"/>
                  <a:pt x="2545830" y="384101"/>
                </a:cubicBezTo>
                <a:cubicBezTo>
                  <a:pt x="2541589" y="384101"/>
                  <a:pt x="2541589" y="384101"/>
                  <a:pt x="2541589" y="384101"/>
                </a:cubicBezTo>
                <a:cubicBezTo>
                  <a:pt x="2524624" y="384101"/>
                  <a:pt x="2516142" y="401065"/>
                  <a:pt x="2503417" y="390887"/>
                </a:cubicBezTo>
                <a:cubicBezTo>
                  <a:pt x="2486453" y="384101"/>
                  <a:pt x="2469488" y="394280"/>
                  <a:pt x="2461005" y="384101"/>
                </a:cubicBezTo>
                <a:cubicBezTo>
                  <a:pt x="2448281" y="384101"/>
                  <a:pt x="2431317" y="380708"/>
                  <a:pt x="2418593" y="387494"/>
                </a:cubicBezTo>
                <a:cubicBezTo>
                  <a:pt x="2401628" y="390887"/>
                  <a:pt x="2384662" y="387494"/>
                  <a:pt x="2367697" y="387494"/>
                </a:cubicBezTo>
                <a:cubicBezTo>
                  <a:pt x="2367697" y="387494"/>
                  <a:pt x="2363456" y="387494"/>
                  <a:pt x="2363456" y="387494"/>
                </a:cubicBezTo>
                <a:cubicBezTo>
                  <a:pt x="2363456" y="384101"/>
                  <a:pt x="2359215" y="387494"/>
                  <a:pt x="2363456" y="390887"/>
                </a:cubicBezTo>
                <a:cubicBezTo>
                  <a:pt x="2363456" y="394280"/>
                  <a:pt x="2367697" y="397672"/>
                  <a:pt x="2376179" y="397672"/>
                </a:cubicBezTo>
                <a:cubicBezTo>
                  <a:pt x="2384662" y="397672"/>
                  <a:pt x="2388903" y="401065"/>
                  <a:pt x="2384662" y="404457"/>
                </a:cubicBezTo>
                <a:cubicBezTo>
                  <a:pt x="2384662" y="411242"/>
                  <a:pt x="2376179" y="407849"/>
                  <a:pt x="2371939" y="407849"/>
                </a:cubicBezTo>
                <a:cubicBezTo>
                  <a:pt x="2376179" y="421420"/>
                  <a:pt x="2388903" y="421420"/>
                  <a:pt x="2401628" y="418028"/>
                </a:cubicBezTo>
                <a:cubicBezTo>
                  <a:pt x="2405869" y="421420"/>
                  <a:pt x="2410111" y="418028"/>
                  <a:pt x="2414352" y="424812"/>
                </a:cubicBezTo>
                <a:cubicBezTo>
                  <a:pt x="2414352" y="431597"/>
                  <a:pt x="2405869" y="428205"/>
                  <a:pt x="2401628" y="431597"/>
                </a:cubicBezTo>
                <a:cubicBezTo>
                  <a:pt x="2388903" y="431597"/>
                  <a:pt x="2376179" y="445169"/>
                  <a:pt x="2371939" y="424812"/>
                </a:cubicBezTo>
                <a:cubicBezTo>
                  <a:pt x="2371939" y="424812"/>
                  <a:pt x="2363456" y="424812"/>
                  <a:pt x="2363456" y="424812"/>
                </a:cubicBezTo>
                <a:cubicBezTo>
                  <a:pt x="2342250" y="438383"/>
                  <a:pt x="2342250" y="438383"/>
                  <a:pt x="2316802" y="431597"/>
                </a:cubicBezTo>
                <a:cubicBezTo>
                  <a:pt x="2308320" y="428205"/>
                  <a:pt x="2295597" y="431597"/>
                  <a:pt x="2287114" y="424812"/>
                </a:cubicBezTo>
                <a:cubicBezTo>
                  <a:pt x="2287114" y="424812"/>
                  <a:pt x="2287114" y="424812"/>
                  <a:pt x="2282872" y="424812"/>
                </a:cubicBezTo>
                <a:cubicBezTo>
                  <a:pt x="2265907" y="434990"/>
                  <a:pt x="2265907" y="431597"/>
                  <a:pt x="2248942" y="431597"/>
                </a:cubicBezTo>
                <a:cubicBezTo>
                  <a:pt x="2231978" y="431597"/>
                  <a:pt x="2219253" y="421420"/>
                  <a:pt x="2202288" y="418028"/>
                </a:cubicBezTo>
                <a:cubicBezTo>
                  <a:pt x="2193806" y="418028"/>
                  <a:pt x="2198046" y="411242"/>
                  <a:pt x="2198046" y="407849"/>
                </a:cubicBezTo>
                <a:cubicBezTo>
                  <a:pt x="2198046" y="401065"/>
                  <a:pt x="2193806" y="401065"/>
                  <a:pt x="2185323" y="397672"/>
                </a:cubicBezTo>
                <a:cubicBezTo>
                  <a:pt x="2164117" y="394280"/>
                  <a:pt x="2142910" y="394280"/>
                  <a:pt x="2121704" y="394280"/>
                </a:cubicBezTo>
                <a:cubicBezTo>
                  <a:pt x="2117464" y="394280"/>
                  <a:pt x="2108981" y="390887"/>
                  <a:pt x="2108981" y="394280"/>
                </a:cubicBezTo>
                <a:cubicBezTo>
                  <a:pt x="2096257" y="404457"/>
                  <a:pt x="2083532" y="397672"/>
                  <a:pt x="2070809" y="394280"/>
                </a:cubicBezTo>
                <a:cubicBezTo>
                  <a:pt x="2064448" y="390887"/>
                  <a:pt x="2058086" y="388342"/>
                  <a:pt x="2051724" y="387918"/>
                </a:cubicBezTo>
                <a:lnTo>
                  <a:pt x="2046930" y="389516"/>
                </a:lnTo>
                <a:lnTo>
                  <a:pt x="2044915" y="382897"/>
                </a:lnTo>
                <a:cubicBezTo>
                  <a:pt x="2042794" y="380049"/>
                  <a:pt x="2039614" y="378151"/>
                  <a:pt x="2035374" y="378151"/>
                </a:cubicBezTo>
                <a:cubicBezTo>
                  <a:pt x="2018414" y="374355"/>
                  <a:pt x="2005694" y="370558"/>
                  <a:pt x="1988734" y="370558"/>
                </a:cubicBezTo>
                <a:cubicBezTo>
                  <a:pt x="1963294" y="370558"/>
                  <a:pt x="1942094" y="370558"/>
                  <a:pt x="1912414" y="370558"/>
                </a:cubicBezTo>
                <a:cubicBezTo>
                  <a:pt x="1925134" y="362965"/>
                  <a:pt x="1937855" y="366762"/>
                  <a:pt x="1946334" y="359169"/>
                </a:cubicBezTo>
                <a:cubicBezTo>
                  <a:pt x="1946334" y="355372"/>
                  <a:pt x="1954814" y="355372"/>
                  <a:pt x="1954814" y="351576"/>
                </a:cubicBezTo>
                <a:cubicBezTo>
                  <a:pt x="1950575" y="343983"/>
                  <a:pt x="1946334" y="343983"/>
                  <a:pt x="1942094" y="343983"/>
                </a:cubicBezTo>
                <a:cubicBezTo>
                  <a:pt x="1925134" y="343983"/>
                  <a:pt x="1908175" y="347779"/>
                  <a:pt x="1891215" y="351576"/>
                </a:cubicBezTo>
                <a:cubicBezTo>
                  <a:pt x="1865774" y="355372"/>
                  <a:pt x="1844575" y="351576"/>
                  <a:pt x="1819135" y="351576"/>
                </a:cubicBezTo>
                <a:cubicBezTo>
                  <a:pt x="1802175" y="351576"/>
                  <a:pt x="1785216" y="347779"/>
                  <a:pt x="1764015" y="336390"/>
                </a:cubicBezTo>
                <a:cubicBezTo>
                  <a:pt x="1793695" y="340186"/>
                  <a:pt x="1814895" y="336390"/>
                  <a:pt x="1836095" y="332593"/>
                </a:cubicBezTo>
                <a:cubicBezTo>
                  <a:pt x="1857295" y="325000"/>
                  <a:pt x="1882734" y="325000"/>
                  <a:pt x="1903935" y="325000"/>
                </a:cubicBezTo>
                <a:cubicBezTo>
                  <a:pt x="1908175" y="325000"/>
                  <a:pt x="1912414" y="325000"/>
                  <a:pt x="1916654" y="325000"/>
                </a:cubicBezTo>
                <a:cubicBezTo>
                  <a:pt x="1916654" y="313611"/>
                  <a:pt x="1908175" y="298425"/>
                  <a:pt x="1929374" y="294629"/>
                </a:cubicBezTo>
                <a:cubicBezTo>
                  <a:pt x="1929374" y="294629"/>
                  <a:pt x="1929374" y="290832"/>
                  <a:pt x="1929374" y="287036"/>
                </a:cubicBezTo>
                <a:cubicBezTo>
                  <a:pt x="1925134" y="283239"/>
                  <a:pt x="1920895" y="287036"/>
                  <a:pt x="1916654" y="283239"/>
                </a:cubicBezTo>
                <a:cubicBezTo>
                  <a:pt x="1903935" y="283239"/>
                  <a:pt x="1886975" y="287036"/>
                  <a:pt x="1874255" y="283239"/>
                </a:cubicBezTo>
                <a:cubicBezTo>
                  <a:pt x="1874255" y="283239"/>
                  <a:pt x="1870015" y="279443"/>
                  <a:pt x="1870015" y="275646"/>
                </a:cubicBezTo>
                <a:cubicBezTo>
                  <a:pt x="1874255" y="275646"/>
                  <a:pt x="1874255" y="271850"/>
                  <a:pt x="1874255" y="271850"/>
                </a:cubicBezTo>
                <a:cubicBezTo>
                  <a:pt x="1886975" y="271850"/>
                  <a:pt x="1903935" y="271850"/>
                  <a:pt x="1916654" y="271850"/>
                </a:cubicBezTo>
                <a:cubicBezTo>
                  <a:pt x="1929374" y="271850"/>
                  <a:pt x="1946334" y="271850"/>
                  <a:pt x="1959054" y="271850"/>
                </a:cubicBezTo>
                <a:cubicBezTo>
                  <a:pt x="1967535" y="271850"/>
                  <a:pt x="1976014" y="271850"/>
                  <a:pt x="1980254" y="271850"/>
                </a:cubicBezTo>
                <a:cubicBezTo>
                  <a:pt x="1992974" y="264257"/>
                  <a:pt x="2001454" y="256664"/>
                  <a:pt x="2014174" y="252868"/>
                </a:cubicBezTo>
                <a:cubicBezTo>
                  <a:pt x="2031135" y="249071"/>
                  <a:pt x="2048093" y="241478"/>
                  <a:pt x="2065053" y="237682"/>
                </a:cubicBezTo>
                <a:cubicBezTo>
                  <a:pt x="2077773" y="237682"/>
                  <a:pt x="2077773" y="233885"/>
                  <a:pt x="2077773" y="226292"/>
                </a:cubicBezTo>
                <a:cubicBezTo>
                  <a:pt x="2077773" y="218699"/>
                  <a:pt x="2073534" y="218699"/>
                  <a:pt x="2065053" y="218699"/>
                </a:cubicBezTo>
                <a:cubicBezTo>
                  <a:pt x="2052334" y="214903"/>
                  <a:pt x="2052334" y="214903"/>
                  <a:pt x="2060814" y="207310"/>
                </a:cubicBezTo>
                <a:cubicBezTo>
                  <a:pt x="2065053" y="199717"/>
                  <a:pt x="2077773" y="195921"/>
                  <a:pt x="2056574" y="192124"/>
                </a:cubicBezTo>
                <a:cubicBezTo>
                  <a:pt x="2052334" y="192124"/>
                  <a:pt x="2056574" y="184531"/>
                  <a:pt x="2056574" y="180735"/>
                </a:cubicBezTo>
                <a:cubicBezTo>
                  <a:pt x="2056574" y="180735"/>
                  <a:pt x="2056574" y="180735"/>
                  <a:pt x="2060814" y="180735"/>
                </a:cubicBezTo>
                <a:cubicBezTo>
                  <a:pt x="2073534" y="165549"/>
                  <a:pt x="2073534" y="165549"/>
                  <a:pt x="2060814" y="154160"/>
                </a:cubicBezTo>
                <a:cubicBezTo>
                  <a:pt x="2052334" y="146567"/>
                  <a:pt x="2035374" y="142770"/>
                  <a:pt x="2026894" y="127584"/>
                </a:cubicBezTo>
                <a:cubicBezTo>
                  <a:pt x="2039614" y="123788"/>
                  <a:pt x="2060814" y="127584"/>
                  <a:pt x="2069294" y="116195"/>
                </a:cubicBezTo>
                <a:cubicBezTo>
                  <a:pt x="2069294" y="116195"/>
                  <a:pt x="2069294" y="112398"/>
                  <a:pt x="2065053" y="112398"/>
                </a:cubicBezTo>
                <a:cubicBezTo>
                  <a:pt x="2009934" y="112398"/>
                  <a:pt x="1954814" y="112398"/>
                  <a:pt x="1895454" y="112398"/>
                </a:cubicBezTo>
                <a:cubicBezTo>
                  <a:pt x="1891215" y="108602"/>
                  <a:pt x="1899694" y="108602"/>
                  <a:pt x="1891215" y="108602"/>
                </a:cubicBezTo>
                <a:cubicBezTo>
                  <a:pt x="1899694" y="108602"/>
                  <a:pt x="1908175" y="108602"/>
                  <a:pt x="1912414" y="104805"/>
                </a:cubicBezTo>
                <a:cubicBezTo>
                  <a:pt x="1918774" y="104805"/>
                  <a:pt x="1926194" y="103856"/>
                  <a:pt x="1932554" y="101009"/>
                </a:cubicBezTo>
                <a:lnTo>
                  <a:pt x="1939721" y="93110"/>
                </a:lnTo>
                <a:lnTo>
                  <a:pt x="1954706" y="92430"/>
                </a:lnTo>
                <a:cubicBezTo>
                  <a:pt x="1963189" y="80870"/>
                  <a:pt x="1980154" y="92430"/>
                  <a:pt x="1997118" y="84723"/>
                </a:cubicBezTo>
                <a:cubicBezTo>
                  <a:pt x="2009843" y="73163"/>
                  <a:pt x="2018326" y="92430"/>
                  <a:pt x="2035290" y="92430"/>
                </a:cubicBezTo>
                <a:cubicBezTo>
                  <a:pt x="2035290" y="92430"/>
                  <a:pt x="2035290" y="92430"/>
                  <a:pt x="2039532" y="92430"/>
                </a:cubicBezTo>
                <a:cubicBezTo>
                  <a:pt x="2039532" y="88576"/>
                  <a:pt x="2035290" y="84723"/>
                  <a:pt x="2043773" y="80870"/>
                </a:cubicBezTo>
                <a:cubicBezTo>
                  <a:pt x="2048013" y="80870"/>
                  <a:pt x="2052255" y="80870"/>
                  <a:pt x="2052255" y="88576"/>
                </a:cubicBezTo>
                <a:cubicBezTo>
                  <a:pt x="2056496" y="88576"/>
                  <a:pt x="2064979" y="88576"/>
                  <a:pt x="2069220" y="88576"/>
                </a:cubicBezTo>
                <a:cubicBezTo>
                  <a:pt x="2073462" y="88576"/>
                  <a:pt x="2077703" y="88576"/>
                  <a:pt x="2077703" y="92430"/>
                </a:cubicBezTo>
                <a:cubicBezTo>
                  <a:pt x="2090427" y="96283"/>
                  <a:pt x="2098909" y="84723"/>
                  <a:pt x="2111632" y="80870"/>
                </a:cubicBezTo>
                <a:cubicBezTo>
                  <a:pt x="2111632" y="77016"/>
                  <a:pt x="2107391" y="73163"/>
                  <a:pt x="2115874" y="69309"/>
                </a:cubicBezTo>
                <a:cubicBezTo>
                  <a:pt x="2120115" y="69309"/>
                  <a:pt x="2128598" y="69309"/>
                  <a:pt x="2132839" y="69309"/>
                </a:cubicBezTo>
                <a:cubicBezTo>
                  <a:pt x="2137081" y="77016"/>
                  <a:pt x="2132839" y="84723"/>
                  <a:pt x="2137081" y="92430"/>
                </a:cubicBezTo>
                <a:cubicBezTo>
                  <a:pt x="2137081" y="100137"/>
                  <a:pt x="2137081" y="100137"/>
                  <a:pt x="2145564" y="100137"/>
                </a:cubicBezTo>
                <a:cubicBezTo>
                  <a:pt x="2149805" y="100137"/>
                  <a:pt x="2154045" y="100137"/>
                  <a:pt x="2162528" y="100137"/>
                </a:cubicBezTo>
                <a:cubicBezTo>
                  <a:pt x="2166770" y="100137"/>
                  <a:pt x="2175251" y="100137"/>
                  <a:pt x="2179493" y="100137"/>
                </a:cubicBezTo>
                <a:cubicBezTo>
                  <a:pt x="2183734" y="100137"/>
                  <a:pt x="2187976" y="100137"/>
                  <a:pt x="2187976" y="103990"/>
                </a:cubicBezTo>
                <a:cubicBezTo>
                  <a:pt x="2200700" y="119404"/>
                  <a:pt x="2200700" y="119404"/>
                  <a:pt x="2213423" y="119404"/>
                </a:cubicBezTo>
                <a:cubicBezTo>
                  <a:pt x="2230388" y="119404"/>
                  <a:pt x="2230388" y="119404"/>
                  <a:pt x="2221906" y="134818"/>
                </a:cubicBezTo>
                <a:cubicBezTo>
                  <a:pt x="2230388" y="134818"/>
                  <a:pt x="2247353" y="138671"/>
                  <a:pt x="2251595" y="134818"/>
                </a:cubicBezTo>
                <a:cubicBezTo>
                  <a:pt x="2255836" y="123258"/>
                  <a:pt x="2264319" y="111697"/>
                  <a:pt x="2260078" y="100137"/>
                </a:cubicBezTo>
                <a:cubicBezTo>
                  <a:pt x="2260078" y="100137"/>
                  <a:pt x="2260078" y="96283"/>
                  <a:pt x="2264319" y="92430"/>
                </a:cubicBezTo>
                <a:cubicBezTo>
                  <a:pt x="2281284" y="111697"/>
                  <a:pt x="2302490" y="103990"/>
                  <a:pt x="2323697" y="103990"/>
                </a:cubicBezTo>
                <a:cubicBezTo>
                  <a:pt x="2332178" y="107844"/>
                  <a:pt x="2340661" y="103990"/>
                  <a:pt x="2353384" y="103990"/>
                </a:cubicBezTo>
                <a:cubicBezTo>
                  <a:pt x="2353384" y="100137"/>
                  <a:pt x="2357626" y="100137"/>
                  <a:pt x="2357626" y="100137"/>
                </a:cubicBezTo>
                <a:cubicBezTo>
                  <a:pt x="2366109" y="107844"/>
                  <a:pt x="2378833" y="103990"/>
                  <a:pt x="2387316" y="111697"/>
                </a:cubicBezTo>
                <a:cubicBezTo>
                  <a:pt x="2404280" y="115551"/>
                  <a:pt x="2421245" y="107844"/>
                  <a:pt x="2425486" y="92430"/>
                </a:cubicBezTo>
                <a:cubicBezTo>
                  <a:pt x="2425486" y="88576"/>
                  <a:pt x="2429728" y="84723"/>
                  <a:pt x="2433969" y="84723"/>
                </a:cubicBezTo>
                <a:cubicBezTo>
                  <a:pt x="2438211" y="80870"/>
                  <a:pt x="2442452" y="80870"/>
                  <a:pt x="2442452" y="88576"/>
                </a:cubicBezTo>
                <a:cubicBezTo>
                  <a:pt x="2459417" y="88576"/>
                  <a:pt x="2467898" y="77016"/>
                  <a:pt x="2480623" y="73163"/>
                </a:cubicBezTo>
                <a:cubicBezTo>
                  <a:pt x="2480623" y="65456"/>
                  <a:pt x="2484864" y="61603"/>
                  <a:pt x="2493347" y="65456"/>
                </a:cubicBezTo>
                <a:cubicBezTo>
                  <a:pt x="2510312" y="65456"/>
                  <a:pt x="2527276" y="53896"/>
                  <a:pt x="2544242" y="57749"/>
                </a:cubicBezTo>
                <a:cubicBezTo>
                  <a:pt x="2548483" y="57749"/>
                  <a:pt x="2548483" y="53896"/>
                  <a:pt x="2548483" y="50042"/>
                </a:cubicBezTo>
                <a:cubicBezTo>
                  <a:pt x="2548483" y="50042"/>
                  <a:pt x="2548483" y="46189"/>
                  <a:pt x="2544242" y="46189"/>
                </a:cubicBezTo>
                <a:cubicBezTo>
                  <a:pt x="2535759" y="46189"/>
                  <a:pt x="2531517" y="46189"/>
                  <a:pt x="2527276" y="46189"/>
                </a:cubicBezTo>
                <a:cubicBezTo>
                  <a:pt x="2523036" y="46189"/>
                  <a:pt x="2518794" y="46189"/>
                  <a:pt x="2514553" y="42335"/>
                </a:cubicBezTo>
                <a:lnTo>
                  <a:pt x="2503748" y="31180"/>
                </a:lnTo>
                <a:lnTo>
                  <a:pt x="2541159" y="30624"/>
                </a:lnTo>
                <a:cubicBezTo>
                  <a:pt x="2570849" y="30624"/>
                  <a:pt x="2604778" y="30624"/>
                  <a:pt x="2638709" y="30624"/>
                </a:cubicBezTo>
                <a:cubicBezTo>
                  <a:pt x="2651432" y="30624"/>
                  <a:pt x="2664156" y="24828"/>
                  <a:pt x="2676880" y="24828"/>
                </a:cubicBezTo>
                <a:cubicBezTo>
                  <a:pt x="2689604" y="27726"/>
                  <a:pt x="2702327" y="24828"/>
                  <a:pt x="2719292" y="21930"/>
                </a:cubicBezTo>
                <a:cubicBezTo>
                  <a:pt x="2736257" y="19032"/>
                  <a:pt x="2757465" y="21930"/>
                  <a:pt x="2774429" y="21930"/>
                </a:cubicBezTo>
                <a:cubicBezTo>
                  <a:pt x="2787152" y="21930"/>
                  <a:pt x="2795635" y="24828"/>
                  <a:pt x="2808359" y="19032"/>
                </a:cubicBezTo>
                <a:cubicBezTo>
                  <a:pt x="2808359" y="16135"/>
                  <a:pt x="2816842" y="19032"/>
                  <a:pt x="2821082" y="16135"/>
                </a:cubicBezTo>
                <a:cubicBezTo>
                  <a:pt x="2838047" y="13237"/>
                  <a:pt x="2855013" y="30624"/>
                  <a:pt x="2871978" y="16135"/>
                </a:cubicBezTo>
                <a:cubicBezTo>
                  <a:pt x="2888943" y="16135"/>
                  <a:pt x="2905908" y="16135"/>
                  <a:pt x="2927115" y="16135"/>
                </a:cubicBezTo>
                <a:cubicBezTo>
                  <a:pt x="2944079" y="16135"/>
                  <a:pt x="2961044" y="19032"/>
                  <a:pt x="2982251" y="16135"/>
                </a:cubicBezTo>
                <a:cubicBezTo>
                  <a:pt x="2990734" y="16135"/>
                  <a:pt x="3003457" y="21930"/>
                  <a:pt x="3007698" y="10339"/>
                </a:cubicBezTo>
                <a:cubicBezTo>
                  <a:pt x="3020421" y="7441"/>
                  <a:pt x="3033146" y="4543"/>
                  <a:pt x="3045870" y="10339"/>
                </a:cubicBezTo>
                <a:cubicBezTo>
                  <a:pt x="3050111" y="13237"/>
                  <a:pt x="3058594" y="13237"/>
                  <a:pt x="3062834" y="10339"/>
                </a:cubicBezTo>
                <a:cubicBezTo>
                  <a:pt x="3079799" y="7441"/>
                  <a:pt x="3092523" y="7441"/>
                  <a:pt x="3109489" y="13237"/>
                </a:cubicBezTo>
                <a:cubicBezTo>
                  <a:pt x="3113730" y="13237"/>
                  <a:pt x="3122212" y="13237"/>
                  <a:pt x="3126454" y="4543"/>
                </a:cubicBezTo>
                <a:cubicBezTo>
                  <a:pt x="3126454" y="1645"/>
                  <a:pt x="3139177" y="4543"/>
                  <a:pt x="3143418" y="454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60C8BCD9-395E-41AA-9D16-154338C21733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5105776" y="1892850"/>
            <a:ext cx="2922958" cy="30723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25467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40">
          <p15:clr>
            <a:srgbClr val="FBAE40"/>
          </p15:clr>
        </p15:guide>
        <p15:guide id="2" pos="25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>
            <a:extLst>
              <a:ext uri="{FF2B5EF4-FFF2-40B4-BE49-F238E27FC236}">
                <a16:creationId xmlns:a16="http://schemas.microsoft.com/office/drawing/2014/main" id="{D075C1DE-E117-4FA9-A867-4ED89AC25A98}"/>
              </a:ext>
            </a:extLst>
          </p:cNvPr>
          <p:cNvSpPr/>
          <p:nvPr userDrawn="1"/>
        </p:nvSpPr>
        <p:spPr>
          <a:xfrm>
            <a:off x="-1" y="1"/>
            <a:ext cx="5621868" cy="6857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8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315581" y="-1"/>
            <a:ext cx="2612571" cy="4373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5581" y="4567162"/>
            <a:ext cx="7876419" cy="22908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CE83DDED-D6C7-4848-B289-2830377167D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532191" y="0"/>
            <a:ext cx="3531809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39681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5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215433" y="-1209"/>
            <a:ext cx="2810375" cy="52227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718247" y="1635276"/>
            <a:ext cx="2810375" cy="52227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76441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CONTENTS LAYOUT_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 userDrawn="1"/>
        </p:nvSpPr>
        <p:spPr>
          <a:xfrm>
            <a:off x="-2915" y="0"/>
            <a:ext cx="12196373" cy="6858002"/>
          </a:xfrm>
          <a:custGeom>
            <a:avLst/>
            <a:gdLst>
              <a:gd name="connsiteX0" fmla="*/ 5519956 w 9169167"/>
              <a:gd name="connsiteY0" fmla="*/ 8389 h 6115574"/>
              <a:gd name="connsiteX1" fmla="*/ 0 w 9169167"/>
              <a:gd name="connsiteY1" fmla="*/ 4563611 h 6115574"/>
              <a:gd name="connsiteX2" fmla="*/ 16778 w 9169167"/>
              <a:gd name="connsiteY2" fmla="*/ 6098796 h 6115574"/>
              <a:gd name="connsiteX3" fmla="*/ 3892492 w 9169167"/>
              <a:gd name="connsiteY3" fmla="*/ 6115574 h 6115574"/>
              <a:gd name="connsiteX4" fmla="*/ 9169167 w 9169167"/>
              <a:gd name="connsiteY4" fmla="*/ 1937857 h 6115574"/>
              <a:gd name="connsiteX5" fmla="*/ 9160778 w 9169167"/>
              <a:gd name="connsiteY5" fmla="*/ 0 h 6115574"/>
              <a:gd name="connsiteX6" fmla="*/ 5519956 w 9169167"/>
              <a:gd name="connsiteY6" fmla="*/ 8389 h 6115574"/>
              <a:gd name="connsiteX0" fmla="*/ 5561901 w 9169167"/>
              <a:gd name="connsiteY0" fmla="*/ 0 h 6115574"/>
              <a:gd name="connsiteX1" fmla="*/ 0 w 9169167"/>
              <a:gd name="connsiteY1" fmla="*/ 4563611 h 6115574"/>
              <a:gd name="connsiteX2" fmla="*/ 16778 w 9169167"/>
              <a:gd name="connsiteY2" fmla="*/ 6098796 h 6115574"/>
              <a:gd name="connsiteX3" fmla="*/ 3892492 w 9169167"/>
              <a:gd name="connsiteY3" fmla="*/ 6115574 h 6115574"/>
              <a:gd name="connsiteX4" fmla="*/ 9169167 w 9169167"/>
              <a:gd name="connsiteY4" fmla="*/ 1937857 h 6115574"/>
              <a:gd name="connsiteX5" fmla="*/ 9160778 w 9169167"/>
              <a:gd name="connsiteY5" fmla="*/ 0 h 6115574"/>
              <a:gd name="connsiteX6" fmla="*/ 5561901 w 9169167"/>
              <a:gd name="connsiteY6" fmla="*/ 0 h 6115574"/>
              <a:gd name="connsiteX0" fmla="*/ 5561901 w 9169167"/>
              <a:gd name="connsiteY0" fmla="*/ 0 h 6107185"/>
              <a:gd name="connsiteX1" fmla="*/ 0 w 9169167"/>
              <a:gd name="connsiteY1" fmla="*/ 4563611 h 6107185"/>
              <a:gd name="connsiteX2" fmla="*/ 16778 w 9169167"/>
              <a:gd name="connsiteY2" fmla="*/ 6098796 h 6107185"/>
              <a:gd name="connsiteX3" fmla="*/ 4051883 w 9169167"/>
              <a:gd name="connsiteY3" fmla="*/ 6107185 h 6107185"/>
              <a:gd name="connsiteX4" fmla="*/ 9169167 w 9169167"/>
              <a:gd name="connsiteY4" fmla="*/ 1937857 h 6107185"/>
              <a:gd name="connsiteX5" fmla="*/ 9160778 w 9169167"/>
              <a:gd name="connsiteY5" fmla="*/ 0 h 6107185"/>
              <a:gd name="connsiteX6" fmla="*/ 5561901 w 9169167"/>
              <a:gd name="connsiteY6" fmla="*/ 0 h 6107185"/>
              <a:gd name="connsiteX0" fmla="*/ 5547310 w 9154576"/>
              <a:gd name="connsiteY0" fmla="*/ 0 h 6107185"/>
              <a:gd name="connsiteX1" fmla="*/ 0 w 9154576"/>
              <a:gd name="connsiteY1" fmla="*/ 4563612 h 6107185"/>
              <a:gd name="connsiteX2" fmla="*/ 2187 w 9154576"/>
              <a:gd name="connsiteY2" fmla="*/ 6098796 h 6107185"/>
              <a:gd name="connsiteX3" fmla="*/ 4037292 w 9154576"/>
              <a:gd name="connsiteY3" fmla="*/ 6107185 h 6107185"/>
              <a:gd name="connsiteX4" fmla="*/ 9154576 w 9154576"/>
              <a:gd name="connsiteY4" fmla="*/ 1937857 h 6107185"/>
              <a:gd name="connsiteX5" fmla="*/ 9146187 w 9154576"/>
              <a:gd name="connsiteY5" fmla="*/ 0 h 6107185"/>
              <a:gd name="connsiteX6" fmla="*/ 5547310 w 9154576"/>
              <a:gd name="connsiteY6" fmla="*/ 0 h 6107185"/>
              <a:gd name="connsiteX0" fmla="*/ 5547310 w 9154576"/>
              <a:gd name="connsiteY0" fmla="*/ 0 h 6107185"/>
              <a:gd name="connsiteX1" fmla="*/ 0 w 9154576"/>
              <a:gd name="connsiteY1" fmla="*/ 4563612 h 6107185"/>
              <a:gd name="connsiteX2" fmla="*/ 2187 w 9154576"/>
              <a:gd name="connsiteY2" fmla="*/ 6098796 h 6107185"/>
              <a:gd name="connsiteX3" fmla="*/ 4037292 w 9154576"/>
              <a:gd name="connsiteY3" fmla="*/ 6107185 h 6107185"/>
              <a:gd name="connsiteX4" fmla="*/ 9154576 w 9154576"/>
              <a:gd name="connsiteY4" fmla="*/ 1937857 h 6107185"/>
              <a:gd name="connsiteX5" fmla="*/ 9146187 w 9154576"/>
              <a:gd name="connsiteY5" fmla="*/ 0 h 6107185"/>
              <a:gd name="connsiteX6" fmla="*/ 5547310 w 9154576"/>
              <a:gd name="connsiteY6" fmla="*/ 0 h 6107185"/>
              <a:gd name="connsiteX0" fmla="*/ 5547310 w 9154576"/>
              <a:gd name="connsiteY0" fmla="*/ 0 h 6098796"/>
              <a:gd name="connsiteX1" fmla="*/ 0 w 9154576"/>
              <a:gd name="connsiteY1" fmla="*/ 4563612 h 6098796"/>
              <a:gd name="connsiteX2" fmla="*/ 2187 w 9154576"/>
              <a:gd name="connsiteY2" fmla="*/ 6098796 h 6098796"/>
              <a:gd name="connsiteX3" fmla="*/ 3628730 w 9154576"/>
              <a:gd name="connsiteY3" fmla="*/ 6089860 h 6098796"/>
              <a:gd name="connsiteX4" fmla="*/ 9154576 w 9154576"/>
              <a:gd name="connsiteY4" fmla="*/ 1937857 h 6098796"/>
              <a:gd name="connsiteX5" fmla="*/ 9146187 w 9154576"/>
              <a:gd name="connsiteY5" fmla="*/ 0 h 6098796"/>
              <a:gd name="connsiteX6" fmla="*/ 5547310 w 9154576"/>
              <a:gd name="connsiteY6" fmla="*/ 0 h 6098796"/>
              <a:gd name="connsiteX0" fmla="*/ 5547310 w 9147280"/>
              <a:gd name="connsiteY0" fmla="*/ 0 h 6098796"/>
              <a:gd name="connsiteX1" fmla="*/ 0 w 9147280"/>
              <a:gd name="connsiteY1" fmla="*/ 4563612 h 6098796"/>
              <a:gd name="connsiteX2" fmla="*/ 2187 w 9147280"/>
              <a:gd name="connsiteY2" fmla="*/ 6098796 h 6098796"/>
              <a:gd name="connsiteX3" fmla="*/ 3628730 w 9147280"/>
              <a:gd name="connsiteY3" fmla="*/ 6089860 h 6098796"/>
              <a:gd name="connsiteX4" fmla="*/ 9147280 w 9147280"/>
              <a:gd name="connsiteY4" fmla="*/ 1530712 h 6098796"/>
              <a:gd name="connsiteX5" fmla="*/ 9146187 w 9147280"/>
              <a:gd name="connsiteY5" fmla="*/ 0 h 6098796"/>
              <a:gd name="connsiteX6" fmla="*/ 5547310 w 9147280"/>
              <a:gd name="connsiteY6" fmla="*/ 0 h 6098796"/>
              <a:gd name="connsiteX0" fmla="*/ 5547310 w 9147280"/>
              <a:gd name="connsiteY0" fmla="*/ 0 h 6107186"/>
              <a:gd name="connsiteX1" fmla="*/ 0 w 9147280"/>
              <a:gd name="connsiteY1" fmla="*/ 4563612 h 6107186"/>
              <a:gd name="connsiteX2" fmla="*/ 2187 w 9147280"/>
              <a:gd name="connsiteY2" fmla="*/ 6098796 h 6107186"/>
              <a:gd name="connsiteX3" fmla="*/ 3614138 w 9147280"/>
              <a:gd name="connsiteY3" fmla="*/ 6107186 h 6107186"/>
              <a:gd name="connsiteX4" fmla="*/ 9147280 w 9147280"/>
              <a:gd name="connsiteY4" fmla="*/ 1530712 h 6107186"/>
              <a:gd name="connsiteX5" fmla="*/ 9146187 w 9147280"/>
              <a:gd name="connsiteY5" fmla="*/ 0 h 6107186"/>
              <a:gd name="connsiteX6" fmla="*/ 5547310 w 9147280"/>
              <a:gd name="connsiteY6" fmla="*/ 0 h 6107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7280" h="6107186">
                <a:moveTo>
                  <a:pt x="5547310" y="0"/>
                </a:moveTo>
                <a:lnTo>
                  <a:pt x="0" y="4563612"/>
                </a:lnTo>
                <a:lnTo>
                  <a:pt x="2187" y="6098796"/>
                </a:lnTo>
                <a:lnTo>
                  <a:pt x="3614138" y="6107186"/>
                </a:lnTo>
                <a:lnTo>
                  <a:pt x="9147280" y="1530712"/>
                </a:lnTo>
                <a:cubicBezTo>
                  <a:pt x="9144484" y="884760"/>
                  <a:pt x="9148983" y="645952"/>
                  <a:pt x="9146187" y="0"/>
                </a:cubicBezTo>
                <a:lnTo>
                  <a:pt x="554731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그림 개체 틀 2"/>
          <p:cNvSpPr>
            <a:spLocks noGrp="1"/>
          </p:cNvSpPr>
          <p:nvPr>
            <p:ph type="pic" sz="quarter" idx="65" hasCustomPrompt="1"/>
          </p:nvPr>
        </p:nvSpPr>
        <p:spPr>
          <a:xfrm>
            <a:off x="0" y="916112"/>
            <a:ext cx="6048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66" hasCustomPrompt="1"/>
          </p:nvPr>
        </p:nvSpPr>
        <p:spPr>
          <a:xfrm>
            <a:off x="756000" y="2798746"/>
            <a:ext cx="5292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67" hasCustomPrompt="1"/>
          </p:nvPr>
        </p:nvSpPr>
        <p:spPr>
          <a:xfrm>
            <a:off x="6144000" y="2232281"/>
            <a:ext cx="5292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그림 개체 틀 2"/>
          <p:cNvSpPr>
            <a:spLocks noGrp="1"/>
          </p:cNvSpPr>
          <p:nvPr>
            <p:ph type="pic" sz="quarter" idx="68" hasCustomPrompt="1"/>
          </p:nvPr>
        </p:nvSpPr>
        <p:spPr>
          <a:xfrm>
            <a:off x="6144000" y="4124643"/>
            <a:ext cx="6048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7895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40">
          <p15:clr>
            <a:srgbClr val="FBAE40"/>
          </p15:clr>
        </p15:guide>
        <p15:guide id="2" pos="25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Images &amp;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994757" y="0"/>
            <a:ext cx="2520000" cy="43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653378" y="2538000"/>
            <a:ext cx="2520000" cy="43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653378" y="-2"/>
            <a:ext cx="2520000" cy="23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94757" y="4482000"/>
            <a:ext cx="2520000" cy="23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1454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CONTENTS LAYOUT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그림 개체 틀 2"/>
          <p:cNvSpPr>
            <a:spLocks noGrp="1"/>
          </p:cNvSpPr>
          <p:nvPr>
            <p:ph type="pic" sz="quarter" idx="47" hasCustomPrompt="1"/>
          </p:nvPr>
        </p:nvSpPr>
        <p:spPr>
          <a:xfrm>
            <a:off x="730232" y="1769006"/>
            <a:ext cx="2052000" cy="29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6" name="그림 개체 틀 2"/>
          <p:cNvSpPr>
            <a:spLocks noGrp="1"/>
          </p:cNvSpPr>
          <p:nvPr>
            <p:ph type="pic" sz="quarter" idx="48" hasCustomPrompt="1"/>
          </p:nvPr>
        </p:nvSpPr>
        <p:spPr>
          <a:xfrm>
            <a:off x="2900507" y="3065006"/>
            <a:ext cx="2052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7" name="그림 개체 틀 2"/>
          <p:cNvSpPr>
            <a:spLocks noGrp="1"/>
          </p:cNvSpPr>
          <p:nvPr>
            <p:ph type="pic" sz="quarter" idx="49" hasCustomPrompt="1"/>
          </p:nvPr>
        </p:nvSpPr>
        <p:spPr>
          <a:xfrm>
            <a:off x="5070782" y="3061809"/>
            <a:ext cx="2052000" cy="29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1" name="그림 개체 틀 2"/>
          <p:cNvSpPr>
            <a:spLocks noGrp="1"/>
          </p:cNvSpPr>
          <p:nvPr>
            <p:ph type="pic" sz="quarter" idx="51" hasCustomPrompt="1"/>
          </p:nvPr>
        </p:nvSpPr>
        <p:spPr>
          <a:xfrm>
            <a:off x="9411334" y="4357809"/>
            <a:ext cx="2052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2" name="그림 개체 틀 2"/>
          <p:cNvSpPr>
            <a:spLocks noGrp="1"/>
          </p:cNvSpPr>
          <p:nvPr>
            <p:ph type="pic" sz="quarter" idx="52" hasCustomPrompt="1"/>
          </p:nvPr>
        </p:nvSpPr>
        <p:spPr>
          <a:xfrm>
            <a:off x="7241057" y="4357809"/>
            <a:ext cx="2052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7368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ED69620-E555-40B2-93DD-C7C19DAE0545}"/>
              </a:ext>
            </a:extLst>
          </p:cNvPr>
          <p:cNvSpPr/>
          <p:nvPr userDrawn="1"/>
        </p:nvSpPr>
        <p:spPr>
          <a:xfrm>
            <a:off x="656282" y="0"/>
            <a:ext cx="8521955" cy="6557065"/>
          </a:xfrm>
          <a:custGeom>
            <a:avLst/>
            <a:gdLst>
              <a:gd name="connsiteX0" fmla="*/ 11254134 w 12594296"/>
              <a:gd name="connsiteY0" fmla="*/ 0 h 9690456"/>
              <a:gd name="connsiteX1" fmla="*/ 12594296 w 12594296"/>
              <a:gd name="connsiteY1" fmla="*/ 0 h 9690456"/>
              <a:gd name="connsiteX2" fmla="*/ 12582464 w 12594296"/>
              <a:gd name="connsiteY2" fmla="*/ 19347 h 9690456"/>
              <a:gd name="connsiteX3" fmla="*/ 7145784 w 12594296"/>
              <a:gd name="connsiteY3" fmla="*/ 7180154 h 9690456"/>
              <a:gd name="connsiteX4" fmla="*/ 6396407 w 12594296"/>
              <a:gd name="connsiteY4" fmla="*/ 7282717 h 9690456"/>
              <a:gd name="connsiteX5" fmla="*/ 6396408 w 12594296"/>
              <a:gd name="connsiteY5" fmla="*/ 7282715 h 9690456"/>
              <a:gd name="connsiteX6" fmla="*/ 6293848 w 12594296"/>
              <a:gd name="connsiteY6" fmla="*/ 6533339 h 9690456"/>
              <a:gd name="connsiteX7" fmla="*/ 9774266 w 12594296"/>
              <a:gd name="connsiteY7" fmla="*/ 0 h 9690456"/>
              <a:gd name="connsiteX8" fmla="*/ 11117286 w 12594296"/>
              <a:gd name="connsiteY8" fmla="*/ 0 h 9690456"/>
              <a:gd name="connsiteX9" fmla="*/ 4208364 w 12594296"/>
              <a:gd name="connsiteY9" fmla="*/ 9099941 h 9690456"/>
              <a:gd name="connsiteX10" fmla="*/ 3458987 w 12594296"/>
              <a:gd name="connsiteY10" fmla="*/ 9202502 h 9690456"/>
              <a:gd name="connsiteX11" fmla="*/ 3458988 w 12594296"/>
              <a:gd name="connsiteY11" fmla="*/ 9202502 h 9690456"/>
              <a:gd name="connsiteX12" fmla="*/ 3356428 w 12594296"/>
              <a:gd name="connsiteY12" fmla="*/ 8453124 h 9690456"/>
              <a:gd name="connsiteX13" fmla="*/ 8294394 w 12594296"/>
              <a:gd name="connsiteY13" fmla="*/ 0 h 9690456"/>
              <a:gd name="connsiteX14" fmla="*/ 9637414 w 12594296"/>
              <a:gd name="connsiteY14" fmla="*/ 0 h 9690456"/>
              <a:gd name="connsiteX15" fmla="*/ 3727151 w 12594296"/>
              <a:gd name="connsiteY15" fmla="*/ 7784579 h 9690456"/>
              <a:gd name="connsiteX16" fmla="*/ 3070193 w 12594296"/>
              <a:gd name="connsiteY16" fmla="*/ 7943663 h 9690456"/>
              <a:gd name="connsiteX17" fmla="*/ 2977775 w 12594296"/>
              <a:gd name="connsiteY17" fmla="*/ 7887140 h 9690456"/>
              <a:gd name="connsiteX18" fmla="*/ 2898498 w 12594296"/>
              <a:gd name="connsiteY18" fmla="*/ 7813309 h 9690456"/>
              <a:gd name="connsiteX19" fmla="*/ 2875214 w 12594296"/>
              <a:gd name="connsiteY19" fmla="*/ 7137763 h 9690456"/>
              <a:gd name="connsiteX20" fmla="*/ 6814526 w 12594296"/>
              <a:gd name="connsiteY20" fmla="*/ 0 h 9690456"/>
              <a:gd name="connsiteX21" fmla="*/ 8157545 w 12594296"/>
              <a:gd name="connsiteY21" fmla="*/ 0 h 9690456"/>
              <a:gd name="connsiteX22" fmla="*/ 960827 w 12594296"/>
              <a:gd name="connsiteY22" fmla="*/ 9479004 h 9690456"/>
              <a:gd name="connsiteX23" fmla="*/ 211450 w 12594296"/>
              <a:gd name="connsiteY23" fmla="*/ 9581567 h 9690456"/>
              <a:gd name="connsiteX24" fmla="*/ 211451 w 12594296"/>
              <a:gd name="connsiteY24" fmla="*/ 9581567 h 9690456"/>
              <a:gd name="connsiteX25" fmla="*/ 108890 w 12594296"/>
              <a:gd name="connsiteY25" fmla="*/ 8832189 h 9690456"/>
              <a:gd name="connsiteX26" fmla="*/ 5334653 w 12594296"/>
              <a:gd name="connsiteY26" fmla="*/ 0 h 9690456"/>
              <a:gd name="connsiteX27" fmla="*/ 6677672 w 12594296"/>
              <a:gd name="connsiteY27" fmla="*/ 0 h 9690456"/>
              <a:gd name="connsiteX28" fmla="*/ 1067450 w 12594296"/>
              <a:gd name="connsiteY28" fmla="*/ 7389388 h 9690456"/>
              <a:gd name="connsiteX29" fmla="*/ 318072 w 12594296"/>
              <a:gd name="connsiteY29" fmla="*/ 7491950 h 9690456"/>
              <a:gd name="connsiteX30" fmla="*/ 318074 w 12594296"/>
              <a:gd name="connsiteY30" fmla="*/ 7491950 h 9690456"/>
              <a:gd name="connsiteX31" fmla="*/ 215512 w 12594296"/>
              <a:gd name="connsiteY31" fmla="*/ 6742571 h 9690456"/>
              <a:gd name="connsiteX32" fmla="*/ 3854783 w 12594296"/>
              <a:gd name="connsiteY32" fmla="*/ 0 h 9690456"/>
              <a:gd name="connsiteX33" fmla="*/ 5197800 w 12594296"/>
              <a:gd name="connsiteY33" fmla="*/ 0 h 9690456"/>
              <a:gd name="connsiteX34" fmla="*/ 1581006 w 12594296"/>
              <a:gd name="connsiteY34" fmla="*/ 4763784 h 9690456"/>
              <a:gd name="connsiteX35" fmla="*/ 831629 w 12594296"/>
              <a:gd name="connsiteY35" fmla="*/ 4866347 h 9690456"/>
              <a:gd name="connsiteX36" fmla="*/ 831630 w 12594296"/>
              <a:gd name="connsiteY36" fmla="*/ 4866347 h 9690456"/>
              <a:gd name="connsiteX37" fmla="*/ 729070 w 12594296"/>
              <a:gd name="connsiteY37" fmla="*/ 4116969 h 9690456"/>
              <a:gd name="connsiteX38" fmla="*/ 2374910 w 12594296"/>
              <a:gd name="connsiteY38" fmla="*/ 0 h 9690456"/>
              <a:gd name="connsiteX39" fmla="*/ 3717928 w 12594296"/>
              <a:gd name="connsiteY39" fmla="*/ 0 h 9690456"/>
              <a:gd name="connsiteX40" fmla="*/ 1403742 w 12594296"/>
              <a:gd name="connsiteY40" fmla="*/ 3048080 h 9690456"/>
              <a:gd name="connsiteX41" fmla="*/ 654366 w 12594296"/>
              <a:gd name="connsiteY41" fmla="*/ 3150642 h 9690456"/>
              <a:gd name="connsiteX42" fmla="*/ 654366 w 12594296"/>
              <a:gd name="connsiteY42" fmla="*/ 3150641 h 9690456"/>
              <a:gd name="connsiteX43" fmla="*/ 551807 w 12594296"/>
              <a:gd name="connsiteY43" fmla="*/ 2401265 h 9690456"/>
              <a:gd name="connsiteX44" fmla="*/ 895038 w 12594296"/>
              <a:gd name="connsiteY44" fmla="*/ 0 h 9690456"/>
              <a:gd name="connsiteX45" fmla="*/ 2238056 w 12594296"/>
              <a:gd name="connsiteY45" fmla="*/ 0 h 9690456"/>
              <a:gd name="connsiteX46" fmla="*/ 1276448 w 12594296"/>
              <a:gd name="connsiteY46" fmla="*/ 1266560 h 9690456"/>
              <a:gd name="connsiteX47" fmla="*/ 527072 w 12594296"/>
              <a:gd name="connsiteY47" fmla="*/ 1369122 h 9690456"/>
              <a:gd name="connsiteX48" fmla="*/ 527074 w 12594296"/>
              <a:gd name="connsiteY48" fmla="*/ 1369122 h 9690456"/>
              <a:gd name="connsiteX49" fmla="*/ 424511 w 12594296"/>
              <a:gd name="connsiteY49" fmla="*/ 619745 h 9690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2594296" h="9690456">
                <a:moveTo>
                  <a:pt x="11254134" y="0"/>
                </a:moveTo>
                <a:lnTo>
                  <a:pt x="12594296" y="0"/>
                </a:lnTo>
                <a:lnTo>
                  <a:pt x="12582464" y="19347"/>
                </a:lnTo>
                <a:cubicBezTo>
                  <a:pt x="10770238" y="2406284"/>
                  <a:pt x="8958010" y="4793217"/>
                  <a:pt x="7145784" y="7180154"/>
                </a:cubicBezTo>
                <a:cubicBezTo>
                  <a:pt x="6967172" y="7415411"/>
                  <a:pt x="6631664" y="7461331"/>
                  <a:pt x="6396407" y="7282717"/>
                </a:cubicBezTo>
                <a:lnTo>
                  <a:pt x="6396408" y="7282715"/>
                </a:lnTo>
                <a:cubicBezTo>
                  <a:pt x="6161153" y="7104103"/>
                  <a:pt x="6115235" y="6768596"/>
                  <a:pt x="6293848" y="6533339"/>
                </a:cubicBezTo>
                <a:close/>
                <a:moveTo>
                  <a:pt x="9774266" y="0"/>
                </a:moveTo>
                <a:lnTo>
                  <a:pt x="11117286" y="0"/>
                </a:lnTo>
                <a:lnTo>
                  <a:pt x="4208364" y="9099941"/>
                </a:lnTo>
                <a:cubicBezTo>
                  <a:pt x="4029750" y="9335196"/>
                  <a:pt x="3694244" y="9381116"/>
                  <a:pt x="3458987" y="9202502"/>
                </a:cubicBezTo>
                <a:lnTo>
                  <a:pt x="3458988" y="9202502"/>
                </a:lnTo>
                <a:cubicBezTo>
                  <a:pt x="3223732" y="9023889"/>
                  <a:pt x="3177814" y="8688381"/>
                  <a:pt x="3356428" y="8453124"/>
                </a:cubicBezTo>
                <a:close/>
                <a:moveTo>
                  <a:pt x="8294394" y="0"/>
                </a:moveTo>
                <a:lnTo>
                  <a:pt x="9637414" y="0"/>
                </a:lnTo>
                <a:lnTo>
                  <a:pt x="3727151" y="7784579"/>
                </a:lnTo>
                <a:cubicBezTo>
                  <a:pt x="3570864" y="7990429"/>
                  <a:pt x="3294455" y="8051315"/>
                  <a:pt x="3070193" y="7943663"/>
                </a:cubicBezTo>
                <a:lnTo>
                  <a:pt x="2977775" y="7887140"/>
                </a:lnTo>
                <a:lnTo>
                  <a:pt x="2898498" y="7813309"/>
                </a:lnTo>
                <a:cubicBezTo>
                  <a:pt x="2734547" y="7626217"/>
                  <a:pt x="2718928" y="7343612"/>
                  <a:pt x="2875214" y="7137763"/>
                </a:cubicBezTo>
                <a:close/>
                <a:moveTo>
                  <a:pt x="6814526" y="0"/>
                </a:moveTo>
                <a:lnTo>
                  <a:pt x="8157545" y="0"/>
                </a:lnTo>
                <a:lnTo>
                  <a:pt x="960827" y="9479004"/>
                </a:lnTo>
                <a:cubicBezTo>
                  <a:pt x="782213" y="9714262"/>
                  <a:pt x="446706" y="9760180"/>
                  <a:pt x="211450" y="9581567"/>
                </a:cubicBezTo>
                <a:lnTo>
                  <a:pt x="211451" y="9581567"/>
                </a:lnTo>
                <a:cubicBezTo>
                  <a:pt x="-23806" y="9402953"/>
                  <a:pt x="-69724" y="9067446"/>
                  <a:pt x="108890" y="8832189"/>
                </a:cubicBezTo>
                <a:close/>
                <a:moveTo>
                  <a:pt x="5334653" y="0"/>
                </a:moveTo>
                <a:lnTo>
                  <a:pt x="6677672" y="0"/>
                </a:lnTo>
                <a:lnTo>
                  <a:pt x="1067450" y="7389388"/>
                </a:lnTo>
                <a:cubicBezTo>
                  <a:pt x="888834" y="7624646"/>
                  <a:pt x="553328" y="7670563"/>
                  <a:pt x="318072" y="7491950"/>
                </a:cubicBezTo>
                <a:lnTo>
                  <a:pt x="318074" y="7491950"/>
                </a:lnTo>
                <a:cubicBezTo>
                  <a:pt x="82817" y="7313338"/>
                  <a:pt x="36898" y="6977830"/>
                  <a:pt x="215512" y="6742571"/>
                </a:cubicBezTo>
                <a:close/>
                <a:moveTo>
                  <a:pt x="3854783" y="0"/>
                </a:moveTo>
                <a:lnTo>
                  <a:pt x="5197800" y="0"/>
                </a:lnTo>
                <a:lnTo>
                  <a:pt x="1581006" y="4763784"/>
                </a:lnTo>
                <a:cubicBezTo>
                  <a:pt x="1402392" y="4999042"/>
                  <a:pt x="1066886" y="5044960"/>
                  <a:pt x="831629" y="4866347"/>
                </a:cubicBezTo>
                <a:lnTo>
                  <a:pt x="831630" y="4866347"/>
                </a:lnTo>
                <a:cubicBezTo>
                  <a:pt x="596374" y="4687733"/>
                  <a:pt x="550456" y="4352226"/>
                  <a:pt x="729070" y="4116969"/>
                </a:cubicBezTo>
                <a:close/>
                <a:moveTo>
                  <a:pt x="2374910" y="0"/>
                </a:moveTo>
                <a:lnTo>
                  <a:pt x="3717928" y="0"/>
                </a:lnTo>
                <a:lnTo>
                  <a:pt x="1403742" y="3048080"/>
                </a:lnTo>
                <a:cubicBezTo>
                  <a:pt x="1225130" y="3283337"/>
                  <a:pt x="889622" y="3329255"/>
                  <a:pt x="654366" y="3150642"/>
                </a:cubicBezTo>
                <a:lnTo>
                  <a:pt x="654366" y="3150641"/>
                </a:lnTo>
                <a:cubicBezTo>
                  <a:pt x="419111" y="2972028"/>
                  <a:pt x="373193" y="2636522"/>
                  <a:pt x="551807" y="2401265"/>
                </a:cubicBezTo>
                <a:close/>
                <a:moveTo>
                  <a:pt x="895038" y="0"/>
                </a:moveTo>
                <a:lnTo>
                  <a:pt x="2238056" y="0"/>
                </a:lnTo>
                <a:lnTo>
                  <a:pt x="1276448" y="1266560"/>
                </a:lnTo>
                <a:cubicBezTo>
                  <a:pt x="1097836" y="1501817"/>
                  <a:pt x="762328" y="1547736"/>
                  <a:pt x="527072" y="1369122"/>
                </a:cubicBezTo>
                <a:lnTo>
                  <a:pt x="527074" y="1369122"/>
                </a:lnTo>
                <a:cubicBezTo>
                  <a:pt x="291816" y="1190508"/>
                  <a:pt x="245898" y="855002"/>
                  <a:pt x="424511" y="61974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7" name="그림 개체 틀 16">
            <a:extLst>
              <a:ext uri="{FF2B5EF4-FFF2-40B4-BE49-F238E27FC236}">
                <a16:creationId xmlns:a16="http://schemas.microsoft.com/office/drawing/2014/main" id="{07163F96-C234-481E-88AF-E4A1C0E9A1DC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535328" y="1"/>
            <a:ext cx="8396198" cy="6460303"/>
          </a:xfrm>
          <a:custGeom>
            <a:avLst/>
            <a:gdLst>
              <a:gd name="connsiteX0" fmla="*/ 1985184 w 8396198"/>
              <a:gd name="connsiteY0" fmla="*/ 5258093 h 6460303"/>
              <a:gd name="connsiteX1" fmla="*/ 1985184 w 8396198"/>
              <a:gd name="connsiteY1" fmla="*/ 5258093 h 6460303"/>
              <a:gd name="connsiteX2" fmla="*/ 1985184 w 8396198"/>
              <a:gd name="connsiteY2" fmla="*/ 5258093 h 6460303"/>
              <a:gd name="connsiteX3" fmla="*/ 7502757 w 8396198"/>
              <a:gd name="connsiteY3" fmla="*/ 0 h 6460303"/>
              <a:gd name="connsiteX4" fmla="*/ 8396198 w 8396198"/>
              <a:gd name="connsiteY4" fmla="*/ 0 h 6460303"/>
              <a:gd name="connsiteX5" fmla="*/ 8388310 w 8396198"/>
              <a:gd name="connsiteY5" fmla="*/ 12898 h 6460303"/>
              <a:gd name="connsiteX6" fmla="*/ 4763857 w 8396198"/>
              <a:gd name="connsiteY6" fmla="*/ 4786769 h 6460303"/>
              <a:gd name="connsiteX7" fmla="*/ 4264272 w 8396198"/>
              <a:gd name="connsiteY7" fmla="*/ 4855144 h 6460303"/>
              <a:gd name="connsiteX8" fmla="*/ 4264273 w 8396198"/>
              <a:gd name="connsiteY8" fmla="*/ 4855143 h 6460303"/>
              <a:gd name="connsiteX9" fmla="*/ 4195899 w 8396198"/>
              <a:gd name="connsiteY9" fmla="*/ 4355559 h 6460303"/>
              <a:gd name="connsiteX10" fmla="*/ 6516179 w 8396198"/>
              <a:gd name="connsiteY10" fmla="*/ 0 h 6460303"/>
              <a:gd name="connsiteX11" fmla="*/ 7411525 w 8396198"/>
              <a:gd name="connsiteY11" fmla="*/ 0 h 6460303"/>
              <a:gd name="connsiteX12" fmla="*/ 2805577 w 8396198"/>
              <a:gd name="connsiteY12" fmla="*/ 6066627 h 6460303"/>
              <a:gd name="connsiteX13" fmla="*/ 2305992 w 8396198"/>
              <a:gd name="connsiteY13" fmla="*/ 6135001 h 6460303"/>
              <a:gd name="connsiteX14" fmla="*/ 2305993 w 8396198"/>
              <a:gd name="connsiteY14" fmla="*/ 6135001 h 6460303"/>
              <a:gd name="connsiteX15" fmla="*/ 2237619 w 8396198"/>
              <a:gd name="connsiteY15" fmla="*/ 5635416 h 6460303"/>
              <a:gd name="connsiteX16" fmla="*/ 5529597 w 8396198"/>
              <a:gd name="connsiteY16" fmla="*/ 0 h 6460303"/>
              <a:gd name="connsiteX17" fmla="*/ 6424943 w 8396198"/>
              <a:gd name="connsiteY17" fmla="*/ 0 h 6460303"/>
              <a:gd name="connsiteX18" fmla="*/ 2484768 w 8396198"/>
              <a:gd name="connsiteY18" fmla="*/ 5189719 h 6460303"/>
              <a:gd name="connsiteX19" fmla="*/ 2046796 w 8396198"/>
              <a:gd name="connsiteY19" fmla="*/ 5295775 h 6460303"/>
              <a:gd name="connsiteX20" fmla="*/ 1985184 w 8396198"/>
              <a:gd name="connsiteY20" fmla="*/ 5258093 h 6460303"/>
              <a:gd name="connsiteX21" fmla="*/ 1932333 w 8396198"/>
              <a:gd name="connsiteY21" fmla="*/ 5208872 h 6460303"/>
              <a:gd name="connsiteX22" fmla="*/ 1916810 w 8396198"/>
              <a:gd name="connsiteY22" fmla="*/ 4758508 h 6460303"/>
              <a:gd name="connsiteX23" fmla="*/ 4543018 w 8396198"/>
              <a:gd name="connsiteY23" fmla="*/ 0 h 6460303"/>
              <a:gd name="connsiteX24" fmla="*/ 5438364 w 8396198"/>
              <a:gd name="connsiteY24" fmla="*/ 0 h 6460303"/>
              <a:gd name="connsiteX25" fmla="*/ 640552 w 8396198"/>
              <a:gd name="connsiteY25" fmla="*/ 6319336 h 6460303"/>
              <a:gd name="connsiteX26" fmla="*/ 140967 w 8396198"/>
              <a:gd name="connsiteY26" fmla="*/ 6387711 h 6460303"/>
              <a:gd name="connsiteX27" fmla="*/ 140968 w 8396198"/>
              <a:gd name="connsiteY27" fmla="*/ 6387711 h 6460303"/>
              <a:gd name="connsiteX28" fmla="*/ 72594 w 8396198"/>
              <a:gd name="connsiteY28" fmla="*/ 5888126 h 6460303"/>
              <a:gd name="connsiteX29" fmla="*/ 3556436 w 8396198"/>
              <a:gd name="connsiteY29" fmla="*/ 0 h 6460303"/>
              <a:gd name="connsiteX30" fmla="*/ 4451782 w 8396198"/>
              <a:gd name="connsiteY30" fmla="*/ 0 h 6460303"/>
              <a:gd name="connsiteX31" fmla="*/ 711634 w 8396198"/>
              <a:gd name="connsiteY31" fmla="*/ 4926258 h 6460303"/>
              <a:gd name="connsiteX32" fmla="*/ 212049 w 8396198"/>
              <a:gd name="connsiteY32" fmla="*/ 4994633 h 6460303"/>
              <a:gd name="connsiteX33" fmla="*/ 212050 w 8396198"/>
              <a:gd name="connsiteY33" fmla="*/ 4994633 h 6460303"/>
              <a:gd name="connsiteX34" fmla="*/ 143675 w 8396198"/>
              <a:gd name="connsiteY34" fmla="*/ 4495047 h 6460303"/>
              <a:gd name="connsiteX35" fmla="*/ 2569856 w 8396198"/>
              <a:gd name="connsiteY35" fmla="*/ 0 h 6460303"/>
              <a:gd name="connsiteX36" fmla="*/ 3465201 w 8396198"/>
              <a:gd name="connsiteY36" fmla="*/ 0 h 6460303"/>
              <a:gd name="connsiteX37" fmla="*/ 1054005 w 8396198"/>
              <a:gd name="connsiteY37" fmla="*/ 3175856 h 6460303"/>
              <a:gd name="connsiteX38" fmla="*/ 554420 w 8396198"/>
              <a:gd name="connsiteY38" fmla="*/ 3244231 h 6460303"/>
              <a:gd name="connsiteX39" fmla="*/ 554421 w 8396198"/>
              <a:gd name="connsiteY39" fmla="*/ 3244231 h 6460303"/>
              <a:gd name="connsiteX40" fmla="*/ 486047 w 8396198"/>
              <a:gd name="connsiteY40" fmla="*/ 2744646 h 6460303"/>
              <a:gd name="connsiteX41" fmla="*/ 1583274 w 8396198"/>
              <a:gd name="connsiteY41" fmla="*/ 0 h 6460303"/>
              <a:gd name="connsiteX42" fmla="*/ 2478619 w 8396198"/>
              <a:gd name="connsiteY42" fmla="*/ 0 h 6460303"/>
              <a:gd name="connsiteX43" fmla="*/ 935829 w 8396198"/>
              <a:gd name="connsiteY43" fmla="*/ 2032053 h 6460303"/>
              <a:gd name="connsiteX44" fmla="*/ 436245 w 8396198"/>
              <a:gd name="connsiteY44" fmla="*/ 2100428 h 6460303"/>
              <a:gd name="connsiteX45" fmla="*/ 436245 w 8396198"/>
              <a:gd name="connsiteY45" fmla="*/ 2100427 h 6460303"/>
              <a:gd name="connsiteX46" fmla="*/ 367872 w 8396198"/>
              <a:gd name="connsiteY46" fmla="*/ 1600843 h 6460303"/>
              <a:gd name="connsiteX47" fmla="*/ 596693 w 8396198"/>
              <a:gd name="connsiteY47" fmla="*/ 0 h 6460303"/>
              <a:gd name="connsiteX48" fmla="*/ 1492038 w 8396198"/>
              <a:gd name="connsiteY48" fmla="*/ 0 h 6460303"/>
              <a:gd name="connsiteX49" fmla="*/ 850966 w 8396198"/>
              <a:gd name="connsiteY49" fmla="*/ 844373 h 6460303"/>
              <a:gd name="connsiteX50" fmla="*/ 351382 w 8396198"/>
              <a:gd name="connsiteY50" fmla="*/ 912748 h 6460303"/>
              <a:gd name="connsiteX51" fmla="*/ 351383 w 8396198"/>
              <a:gd name="connsiteY51" fmla="*/ 912748 h 6460303"/>
              <a:gd name="connsiteX52" fmla="*/ 283008 w 8396198"/>
              <a:gd name="connsiteY52" fmla="*/ 413163 h 6460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8396198" h="6460303">
                <a:moveTo>
                  <a:pt x="1985184" y="5258093"/>
                </a:moveTo>
                <a:lnTo>
                  <a:pt x="1985184" y="5258093"/>
                </a:lnTo>
                <a:lnTo>
                  <a:pt x="1985184" y="5258093"/>
                </a:lnTo>
                <a:close/>
                <a:moveTo>
                  <a:pt x="7502757" y="0"/>
                </a:moveTo>
                <a:lnTo>
                  <a:pt x="8396198" y="0"/>
                </a:lnTo>
                <a:lnTo>
                  <a:pt x="8388310" y="12898"/>
                </a:lnTo>
                <a:cubicBezTo>
                  <a:pt x="7180160" y="1604189"/>
                  <a:pt x="5972008" y="3195478"/>
                  <a:pt x="4763857" y="4786769"/>
                </a:cubicBezTo>
                <a:cubicBezTo>
                  <a:pt x="4644782" y="4943607"/>
                  <a:pt x="4421110" y="4974220"/>
                  <a:pt x="4264272" y="4855144"/>
                </a:cubicBezTo>
                <a:lnTo>
                  <a:pt x="4264273" y="4855143"/>
                </a:lnTo>
                <a:cubicBezTo>
                  <a:pt x="4107436" y="4736068"/>
                  <a:pt x="4076824" y="4512397"/>
                  <a:pt x="4195899" y="4355559"/>
                </a:cubicBezTo>
                <a:close/>
                <a:moveTo>
                  <a:pt x="6516179" y="0"/>
                </a:moveTo>
                <a:lnTo>
                  <a:pt x="7411525" y="0"/>
                </a:lnTo>
                <a:lnTo>
                  <a:pt x="2805577" y="6066627"/>
                </a:lnTo>
                <a:cubicBezTo>
                  <a:pt x="2686501" y="6223464"/>
                  <a:pt x="2462830" y="6254077"/>
                  <a:pt x="2305992" y="6135001"/>
                </a:cubicBezTo>
                <a:lnTo>
                  <a:pt x="2305993" y="6135001"/>
                </a:lnTo>
                <a:cubicBezTo>
                  <a:pt x="2149155" y="6015926"/>
                  <a:pt x="2118543" y="5792254"/>
                  <a:pt x="2237619" y="5635416"/>
                </a:cubicBezTo>
                <a:close/>
                <a:moveTo>
                  <a:pt x="5529597" y="0"/>
                </a:moveTo>
                <a:lnTo>
                  <a:pt x="6424943" y="0"/>
                </a:lnTo>
                <a:lnTo>
                  <a:pt x="2484768" y="5189719"/>
                </a:lnTo>
                <a:cubicBezTo>
                  <a:pt x="2380577" y="5326952"/>
                  <a:pt x="2196304" y="5367543"/>
                  <a:pt x="2046796" y="5295775"/>
                </a:cubicBezTo>
                <a:lnTo>
                  <a:pt x="1985184" y="5258093"/>
                </a:lnTo>
                <a:lnTo>
                  <a:pt x="1932333" y="5208872"/>
                </a:lnTo>
                <a:cubicBezTo>
                  <a:pt x="1823032" y="5084144"/>
                  <a:pt x="1812619" y="4895741"/>
                  <a:pt x="1916810" y="4758508"/>
                </a:cubicBezTo>
                <a:close/>
                <a:moveTo>
                  <a:pt x="4543018" y="0"/>
                </a:moveTo>
                <a:lnTo>
                  <a:pt x="5438364" y="0"/>
                </a:lnTo>
                <a:lnTo>
                  <a:pt x="640552" y="6319336"/>
                </a:lnTo>
                <a:cubicBezTo>
                  <a:pt x="521476" y="6476174"/>
                  <a:pt x="297805" y="6506786"/>
                  <a:pt x="140967" y="6387711"/>
                </a:cubicBezTo>
                <a:lnTo>
                  <a:pt x="140968" y="6387711"/>
                </a:lnTo>
                <a:cubicBezTo>
                  <a:pt x="-15870" y="6268635"/>
                  <a:pt x="-46482" y="6044964"/>
                  <a:pt x="72594" y="5888126"/>
                </a:cubicBezTo>
                <a:close/>
                <a:moveTo>
                  <a:pt x="3556436" y="0"/>
                </a:moveTo>
                <a:lnTo>
                  <a:pt x="4451782" y="0"/>
                </a:lnTo>
                <a:lnTo>
                  <a:pt x="711634" y="4926258"/>
                </a:lnTo>
                <a:cubicBezTo>
                  <a:pt x="592557" y="5083097"/>
                  <a:pt x="368886" y="5113708"/>
                  <a:pt x="212049" y="4994633"/>
                </a:cubicBezTo>
                <a:lnTo>
                  <a:pt x="212050" y="4994633"/>
                </a:lnTo>
                <a:cubicBezTo>
                  <a:pt x="55212" y="4875558"/>
                  <a:pt x="24599" y="4651886"/>
                  <a:pt x="143675" y="4495047"/>
                </a:cubicBezTo>
                <a:close/>
                <a:moveTo>
                  <a:pt x="2569856" y="0"/>
                </a:moveTo>
                <a:lnTo>
                  <a:pt x="3465201" y="0"/>
                </a:lnTo>
                <a:lnTo>
                  <a:pt x="1054005" y="3175856"/>
                </a:lnTo>
                <a:cubicBezTo>
                  <a:pt x="934929" y="3332694"/>
                  <a:pt x="711258" y="3363306"/>
                  <a:pt x="554420" y="3244231"/>
                </a:cubicBezTo>
                <a:lnTo>
                  <a:pt x="554421" y="3244231"/>
                </a:lnTo>
                <a:cubicBezTo>
                  <a:pt x="397583" y="3125155"/>
                  <a:pt x="366971" y="2901484"/>
                  <a:pt x="486047" y="2744646"/>
                </a:cubicBezTo>
                <a:close/>
                <a:moveTo>
                  <a:pt x="1583274" y="0"/>
                </a:moveTo>
                <a:lnTo>
                  <a:pt x="2478619" y="0"/>
                </a:lnTo>
                <a:lnTo>
                  <a:pt x="935829" y="2032053"/>
                </a:lnTo>
                <a:cubicBezTo>
                  <a:pt x="816754" y="2188891"/>
                  <a:pt x="593082" y="2219503"/>
                  <a:pt x="436245" y="2100428"/>
                </a:cubicBezTo>
                <a:lnTo>
                  <a:pt x="436245" y="2100427"/>
                </a:lnTo>
                <a:cubicBezTo>
                  <a:pt x="279408" y="1981352"/>
                  <a:pt x="248796" y="1757681"/>
                  <a:pt x="367872" y="1600843"/>
                </a:cubicBezTo>
                <a:close/>
                <a:moveTo>
                  <a:pt x="596693" y="0"/>
                </a:moveTo>
                <a:lnTo>
                  <a:pt x="1492038" y="0"/>
                </a:lnTo>
                <a:lnTo>
                  <a:pt x="850966" y="844373"/>
                </a:lnTo>
                <a:cubicBezTo>
                  <a:pt x="731891" y="1001211"/>
                  <a:pt x="508219" y="1031824"/>
                  <a:pt x="351382" y="912748"/>
                </a:cubicBezTo>
                <a:lnTo>
                  <a:pt x="351383" y="912748"/>
                </a:lnTo>
                <a:cubicBezTo>
                  <a:pt x="194545" y="793672"/>
                  <a:pt x="163933" y="570001"/>
                  <a:pt x="283008" y="41316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24249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LAYOUT</a:t>
            </a:r>
          </a:p>
        </p:txBody>
      </p:sp>
    </p:spTree>
    <p:extLst>
      <p:ext uri="{BB962C8B-B14F-4D97-AF65-F5344CB8AC3E}">
        <p14:creationId xmlns:p14="http://schemas.microsoft.com/office/powerpoint/2010/main" val="6918493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42092860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4">
            <a:extLst>
              <a:ext uri="{FF2B5EF4-FFF2-40B4-BE49-F238E27FC236}">
                <a16:creationId xmlns:a16="http://schemas.microsoft.com/office/drawing/2014/main" id="{A2A84B4A-CEB2-40FB-A02E-8EB2AF478368}"/>
              </a:ext>
            </a:extLst>
          </p:cNvPr>
          <p:cNvGrpSpPr/>
          <p:nvPr userDrawn="1"/>
        </p:nvGrpSpPr>
        <p:grpSpPr>
          <a:xfrm>
            <a:off x="6473211" y="396281"/>
            <a:ext cx="5760640" cy="2937987"/>
            <a:chOff x="-612576" y="1705002"/>
            <a:chExt cx="5688632" cy="2537858"/>
          </a:xfrm>
        </p:grpSpPr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F8CA4E56-5CF0-4C8C-A69B-FEC333052C4C}"/>
                </a:ext>
              </a:extLst>
            </p:cNvPr>
            <p:cNvSpPr/>
            <p:nvPr userDrawn="1"/>
          </p:nvSpPr>
          <p:spPr>
            <a:xfrm>
              <a:off x="-612576" y="3738804"/>
              <a:ext cx="5688632" cy="50405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pic>
          <p:nvPicPr>
            <p:cNvPr id="19" name="Picture 2" descr="E:\002-KIMS BUSINESS\000-B-KIMS-소스 분류-2014\00-kims-작업건별-재료모음\002-일러-모니터-모바일-타블렛\laptop-01.png">
              <a:extLst>
                <a:ext uri="{FF2B5EF4-FFF2-40B4-BE49-F238E27FC236}">
                  <a16:creationId xmlns:a16="http://schemas.microsoft.com/office/drawing/2014/main" id="{DBFF776C-2C37-432F-8D95-5002FD9DE65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58" y="1705002"/>
              <a:ext cx="4456634" cy="2516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07A15BD4-6D7E-4517-BDED-81FD478CEDAB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8035116" y="765234"/>
            <a:ext cx="2736304" cy="20370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21" name="Group 14">
            <a:extLst>
              <a:ext uri="{FF2B5EF4-FFF2-40B4-BE49-F238E27FC236}">
                <a16:creationId xmlns:a16="http://schemas.microsoft.com/office/drawing/2014/main" id="{FB0AFAFC-8EB9-4974-915A-249E7E1C57A2}"/>
              </a:ext>
            </a:extLst>
          </p:cNvPr>
          <p:cNvGrpSpPr/>
          <p:nvPr userDrawn="1"/>
        </p:nvGrpSpPr>
        <p:grpSpPr>
          <a:xfrm>
            <a:off x="6473211" y="3496948"/>
            <a:ext cx="5760640" cy="2937987"/>
            <a:chOff x="-612576" y="1705002"/>
            <a:chExt cx="5688632" cy="2537858"/>
          </a:xfrm>
        </p:grpSpPr>
        <p:sp>
          <p:nvSpPr>
            <p:cNvPr id="22" name="Oval 15">
              <a:extLst>
                <a:ext uri="{FF2B5EF4-FFF2-40B4-BE49-F238E27FC236}">
                  <a16:creationId xmlns:a16="http://schemas.microsoft.com/office/drawing/2014/main" id="{59FEB9C5-5FA6-4880-B618-058738C37AD1}"/>
                </a:ext>
              </a:extLst>
            </p:cNvPr>
            <p:cNvSpPr/>
            <p:nvPr userDrawn="1"/>
          </p:nvSpPr>
          <p:spPr>
            <a:xfrm>
              <a:off x="-612576" y="3738804"/>
              <a:ext cx="5688632" cy="50405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pic>
          <p:nvPicPr>
            <p:cNvPr id="23" name="Picture 2" descr="E:\002-KIMS BUSINESS\000-B-KIMS-소스 분류-2014\00-kims-작업건별-재료모음\002-일러-모니터-모바일-타블렛\laptop-01.png">
              <a:extLst>
                <a:ext uri="{FF2B5EF4-FFF2-40B4-BE49-F238E27FC236}">
                  <a16:creationId xmlns:a16="http://schemas.microsoft.com/office/drawing/2014/main" id="{3B06E91A-2C0E-4BB0-889E-F881F2C268A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58" y="1705002"/>
              <a:ext cx="4456634" cy="2516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CDA76C3D-8C5A-4664-AF41-B36993816A44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8035116" y="3865902"/>
            <a:ext cx="2736304" cy="20370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599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15C431FD-5460-4260-B8FE-1385C3A0A9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725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8883965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66309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Break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27207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Break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88857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yle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EAF96E15-0CE0-49CA-8B27-4146CE72FB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725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09173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E5BFE49F-B5E6-4A85-B42A-DBDD013F84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725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413964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CAD834A1-2664-485F-A4FD-2D93E8FE03E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725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094516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0"/>
            <a:ext cx="561594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611652" y="514559"/>
            <a:ext cx="1980000" cy="2268000"/>
          </a:xfrm>
          <a:prstGeom prst="rect">
            <a:avLst/>
          </a:prstGeom>
          <a:solidFill>
            <a:schemeClr val="bg1">
              <a:lumMod val="95000"/>
            </a:schemeClr>
          </a:solidFill>
          <a:ln w="889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959881" y="514559"/>
            <a:ext cx="1980000" cy="2268000"/>
          </a:xfrm>
          <a:prstGeom prst="rect">
            <a:avLst/>
          </a:prstGeom>
          <a:solidFill>
            <a:schemeClr val="bg1">
              <a:lumMod val="95000"/>
            </a:schemeClr>
          </a:solidFill>
          <a:ln w="889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9308109" y="514559"/>
            <a:ext cx="1980000" cy="2268000"/>
          </a:xfrm>
          <a:prstGeom prst="rect">
            <a:avLst/>
          </a:prstGeom>
          <a:solidFill>
            <a:schemeClr val="bg1">
              <a:lumMod val="95000"/>
            </a:schemeClr>
          </a:solidFill>
          <a:ln w="889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11652" y="3540570"/>
            <a:ext cx="1980000" cy="2268000"/>
          </a:xfrm>
          <a:prstGeom prst="rect">
            <a:avLst/>
          </a:prstGeom>
          <a:solidFill>
            <a:schemeClr val="bg1">
              <a:lumMod val="95000"/>
            </a:schemeClr>
          </a:solidFill>
          <a:ln w="889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959881" y="3540570"/>
            <a:ext cx="1980000" cy="2268000"/>
          </a:xfrm>
          <a:prstGeom prst="rect">
            <a:avLst/>
          </a:prstGeom>
          <a:solidFill>
            <a:schemeClr val="bg1">
              <a:lumMod val="95000"/>
            </a:schemeClr>
          </a:solidFill>
          <a:ln w="889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9308109" y="3540570"/>
            <a:ext cx="1980000" cy="2268000"/>
          </a:xfrm>
          <a:prstGeom prst="rect">
            <a:avLst/>
          </a:prstGeom>
          <a:solidFill>
            <a:schemeClr val="bg1">
              <a:lumMod val="95000"/>
            </a:schemeClr>
          </a:solidFill>
          <a:ln w="889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3861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Images &amp;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E22A51-FB04-4FB6-8A9D-AE05811C1438}"/>
              </a:ext>
            </a:extLst>
          </p:cNvPr>
          <p:cNvSpPr/>
          <p:nvPr userDrawn="1"/>
        </p:nvSpPr>
        <p:spPr>
          <a:xfrm>
            <a:off x="360608" y="303727"/>
            <a:ext cx="5520743" cy="62505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49499" y="523741"/>
            <a:ext cx="3709115" cy="58555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730988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7D04CEC-4D5F-45A7-9E19-734ADBE840F9}"/>
              </a:ext>
            </a:extLst>
          </p:cNvPr>
          <p:cNvSpPr/>
          <p:nvPr userDrawn="1"/>
        </p:nvSpPr>
        <p:spPr>
          <a:xfrm>
            <a:off x="0" y="1016001"/>
            <a:ext cx="12192000" cy="358986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25753" y="463848"/>
            <a:ext cx="11340495" cy="414201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485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>
            <a:extLst>
              <a:ext uri="{FF2B5EF4-FFF2-40B4-BE49-F238E27FC236}">
                <a16:creationId xmlns:a16="http://schemas.microsoft.com/office/drawing/2014/main" id="{72920181-2924-4E1F-891D-E75A99509C25}"/>
              </a:ext>
            </a:extLst>
          </p:cNvPr>
          <p:cNvSpPr/>
          <p:nvPr userDrawn="1"/>
        </p:nvSpPr>
        <p:spPr>
          <a:xfrm>
            <a:off x="-1" y="0"/>
            <a:ext cx="428723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3205316" y="535022"/>
            <a:ext cx="3889913" cy="3542051"/>
          </a:xfrm>
          <a:prstGeom prst="rect">
            <a:avLst/>
          </a:prstGeom>
          <a:solidFill>
            <a:schemeClr val="bg1">
              <a:lumMod val="95000"/>
            </a:schemeClr>
          </a:solidFill>
          <a:ln w="88900">
            <a:solidFill>
              <a:schemeClr val="bg1"/>
            </a:solidFill>
          </a:ln>
        </p:spPr>
        <p:txBody>
          <a:bodyPr tIns="540000"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7244568" y="2025072"/>
            <a:ext cx="2628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467228" y="4260714"/>
            <a:ext cx="2628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5549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5" r:id="rId3"/>
    <p:sldLayoutId id="2147483769" r:id="rId4"/>
    <p:sldLayoutId id="2147483764" r:id="rId5"/>
    <p:sldLayoutId id="2147483766" r:id="rId6"/>
    <p:sldLayoutId id="2147483767" r:id="rId7"/>
    <p:sldLayoutId id="2147483768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8" r:id="rId16"/>
    <p:sldLayoutId id="2147483779" r:id="rId17"/>
    <p:sldLayoutId id="2147483780" r:id="rId18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8" r:id="rId2"/>
    <p:sldLayoutId id="2147483689" r:id="rId3"/>
    <p:sldLayoutId id="2147483690" r:id="rId4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hlinkClick r:id="rId2"/>
          </p:cNvPr>
          <p:cNvSpPr txBox="1"/>
          <p:nvPr/>
        </p:nvSpPr>
        <p:spPr>
          <a:xfrm>
            <a:off x="0" y="6543276"/>
            <a:ext cx="1159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  <a:hlinkClick r:id="rId2"/>
              </a:rPr>
              <a:t>http://www.free-powerpoint-templates-design.com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9741242" y="5990827"/>
            <a:ext cx="1753574" cy="430956"/>
            <a:chOff x="3275856" y="1242391"/>
            <a:chExt cx="1656184" cy="407020"/>
          </a:xfrm>
        </p:grpSpPr>
        <p:sp>
          <p:nvSpPr>
            <p:cNvPr id="11" name="Rounded Rectangle 10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12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6874460" y="935417"/>
            <a:ext cx="4631741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cs typeface="Arial" pitchFamily="34" charset="0"/>
              </a:rPr>
              <a:t>Free</a:t>
            </a:r>
          </a:p>
          <a:p>
            <a:r>
              <a:rPr lang="en-US" altLang="ko-KR" sz="4800" dirty="0">
                <a:solidFill>
                  <a:schemeClr val="bg1"/>
                </a:solidFill>
                <a:cs typeface="Arial" pitchFamily="34" charset="0"/>
              </a:rPr>
              <a:t>PPT Templates</a:t>
            </a:r>
            <a:endParaRPr lang="ko-KR" altLang="en-US" sz="4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6892572" y="2422106"/>
            <a:ext cx="4631685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 Title</a:t>
            </a:r>
          </a:p>
          <a:p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6ED142D3-29FB-4AB3-80DF-6B614B73C5D2}"/>
              </a:ext>
            </a:extLst>
          </p:cNvPr>
          <p:cNvSpPr/>
          <p:nvPr/>
        </p:nvSpPr>
        <p:spPr>
          <a:xfrm>
            <a:off x="3749423" y="622301"/>
            <a:ext cx="7845677" cy="3622629"/>
          </a:xfrm>
          <a:custGeom>
            <a:avLst/>
            <a:gdLst>
              <a:gd name="connsiteX0" fmla="*/ 0 w 11768516"/>
              <a:gd name="connsiteY0" fmla="*/ 0 h 5433944"/>
              <a:gd name="connsiteX1" fmla="*/ 11768516 w 11768516"/>
              <a:gd name="connsiteY1" fmla="*/ 0 h 5433944"/>
              <a:gd name="connsiteX2" fmla="*/ 11768516 w 11768516"/>
              <a:gd name="connsiteY2" fmla="*/ 5433944 h 5433944"/>
              <a:gd name="connsiteX3" fmla="*/ 3711365 w 11768516"/>
              <a:gd name="connsiteY3" fmla="*/ 5433944 h 5433944"/>
              <a:gd name="connsiteX4" fmla="*/ 3711365 w 11768516"/>
              <a:gd name="connsiteY4" fmla="*/ 5233214 h 5433944"/>
              <a:gd name="connsiteX5" fmla="*/ 11567786 w 11768516"/>
              <a:gd name="connsiteY5" fmla="*/ 5233214 h 5433944"/>
              <a:gd name="connsiteX6" fmla="*/ 11567786 w 11768516"/>
              <a:gd name="connsiteY6" fmla="*/ 200730 h 5433944"/>
              <a:gd name="connsiteX7" fmla="*/ 200730 w 11768516"/>
              <a:gd name="connsiteY7" fmla="*/ 200730 h 5433944"/>
              <a:gd name="connsiteX8" fmla="*/ 200730 w 11768516"/>
              <a:gd name="connsiteY8" fmla="*/ 3480926 h 5433944"/>
              <a:gd name="connsiteX9" fmla="*/ 0 w 11768516"/>
              <a:gd name="connsiteY9" fmla="*/ 3480926 h 5433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68516" h="5433944">
                <a:moveTo>
                  <a:pt x="0" y="0"/>
                </a:moveTo>
                <a:lnTo>
                  <a:pt x="11768516" y="0"/>
                </a:lnTo>
                <a:lnTo>
                  <a:pt x="11768516" y="5433944"/>
                </a:lnTo>
                <a:lnTo>
                  <a:pt x="3711365" y="5433944"/>
                </a:lnTo>
                <a:lnTo>
                  <a:pt x="3711365" y="5233214"/>
                </a:lnTo>
                <a:lnTo>
                  <a:pt x="11567786" y="5233214"/>
                </a:lnTo>
                <a:lnTo>
                  <a:pt x="11567786" y="200730"/>
                </a:lnTo>
                <a:lnTo>
                  <a:pt x="200730" y="200730"/>
                </a:lnTo>
                <a:lnTo>
                  <a:pt x="200730" y="3480926"/>
                </a:lnTo>
                <a:lnTo>
                  <a:pt x="0" y="34809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A03E388-9BAB-4F1E-ACB7-1669E3F7E764}"/>
              </a:ext>
            </a:extLst>
          </p:cNvPr>
          <p:cNvGrpSpPr/>
          <p:nvPr/>
        </p:nvGrpSpPr>
        <p:grpSpPr>
          <a:xfrm>
            <a:off x="3275908" y="2108047"/>
            <a:ext cx="3244291" cy="3000067"/>
            <a:chOff x="8479089" y="1262387"/>
            <a:chExt cx="6147593" cy="568481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DFB59B6-3382-47AE-AAE5-C0AFB4E35EE9}"/>
                </a:ext>
              </a:extLst>
            </p:cNvPr>
            <p:cNvGrpSpPr/>
            <p:nvPr/>
          </p:nvGrpSpPr>
          <p:grpSpPr>
            <a:xfrm rot="20275744" flipH="1">
              <a:off x="9114364" y="4275293"/>
              <a:ext cx="965714" cy="1155036"/>
              <a:chOff x="5704433" y="717502"/>
              <a:chExt cx="7365528" cy="8809481"/>
            </a:xfrm>
          </p:grpSpPr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0FE219E2-BED5-40DF-B4AE-A2B0F98EF35F}"/>
                  </a:ext>
                </a:extLst>
              </p:cNvPr>
              <p:cNvSpPr/>
              <p:nvPr/>
            </p:nvSpPr>
            <p:spPr>
              <a:xfrm>
                <a:off x="11674968" y="8268753"/>
                <a:ext cx="765879" cy="1258230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438150">
                    <a:moveTo>
                      <a:pt x="0" y="0"/>
                    </a:moveTo>
                    <a:lnTo>
                      <a:pt x="19050" y="438150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760B529C-0824-4515-BB90-4F2A23E61057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1A1B5FBD-480E-486F-84F2-9BEEE8B6810D}"/>
                  </a:ext>
                </a:extLst>
              </p:cNvPr>
              <p:cNvSpPr/>
              <p:nvPr/>
            </p:nvSpPr>
            <p:spPr>
              <a:xfrm>
                <a:off x="5704433" y="5540923"/>
                <a:ext cx="793232" cy="589649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05332">
                    <a:moveTo>
                      <a:pt x="157232" y="0"/>
                    </a:moveTo>
                    <a:lnTo>
                      <a:pt x="0" y="205332"/>
                    </a:lnTo>
                    <a:lnTo>
                      <a:pt x="276225" y="157707"/>
                    </a:lnTo>
                    <a:lnTo>
                      <a:pt x="15723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45E97D55-1A29-4ABE-B23A-52B9D0F56293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A674B560-08BC-493A-BEB3-17217BCE660C}"/>
                  </a:ext>
                </a:extLst>
              </p:cNvPr>
              <p:cNvSpPr/>
              <p:nvPr/>
            </p:nvSpPr>
            <p:spPr>
              <a:xfrm>
                <a:off x="10143209" y="2425829"/>
                <a:ext cx="2926752" cy="3993512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175" h="1390650">
                    <a:moveTo>
                      <a:pt x="1019175" y="0"/>
                    </a:moveTo>
                    <a:lnTo>
                      <a:pt x="0" y="295275"/>
                    </a:lnTo>
                    <a:lnTo>
                      <a:pt x="19050" y="1390650"/>
                    </a:lnTo>
                    <a:lnTo>
                      <a:pt x="101917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A609599D-CB93-4845-9B8E-C8A407CDF7BA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18D7141E-3E01-4877-B1E7-2FB9489576F5}"/>
                  </a:ext>
                </a:extLst>
              </p:cNvPr>
              <p:cNvSpPr/>
              <p:nvPr/>
            </p:nvSpPr>
            <p:spPr>
              <a:xfrm>
                <a:off x="7708809" y="717502"/>
                <a:ext cx="2543812" cy="6236443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171700">
                    <a:moveTo>
                      <a:pt x="0" y="914400"/>
                    </a:moveTo>
                    <a:lnTo>
                      <a:pt x="871538" y="0"/>
                    </a:lnTo>
                    <a:cubicBezTo>
                      <a:pt x="876300" y="723900"/>
                      <a:pt x="881063" y="1447800"/>
                      <a:pt x="885825" y="2171700"/>
                    </a:cubicBez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1EE2201-2FD3-435F-A07C-D09FFE6146C3}"/>
                </a:ext>
              </a:extLst>
            </p:cNvPr>
            <p:cNvGrpSpPr/>
            <p:nvPr/>
          </p:nvGrpSpPr>
          <p:grpSpPr>
            <a:xfrm rot="20275744" flipH="1">
              <a:off x="8479089" y="5341625"/>
              <a:ext cx="1416763" cy="1605575"/>
              <a:chOff x="5365048" y="479821"/>
              <a:chExt cx="8036930" cy="9108010"/>
            </a:xfrm>
          </p:grpSpPr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C38FBDB8-70EB-4F7B-87EA-E213DE6AB812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1E66548C-71B6-471E-8C87-3900F09FD786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9A4AE8E-40D8-4081-B62F-15A1938C11CF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BAFC1D33-3C39-4879-B1A4-2BEE377C2E0F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E82D3C89-C7BB-417E-BE98-A49AD6203D96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8F587926-8F95-42C0-842D-E38CBAAC7597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0A8F6546-3A7E-486A-80AB-1B93764116FB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AE3CE47-66EF-4B91-AE28-182BE821CFA5}"/>
                </a:ext>
              </a:extLst>
            </p:cNvPr>
            <p:cNvGrpSpPr/>
            <p:nvPr/>
          </p:nvGrpSpPr>
          <p:grpSpPr>
            <a:xfrm rot="20275744" flipH="1">
              <a:off x="10278521" y="5974428"/>
              <a:ext cx="496268" cy="512648"/>
              <a:chOff x="5365048" y="1982197"/>
              <a:chExt cx="7362621" cy="7605634"/>
            </a:xfrm>
          </p:grpSpPr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60F9631F-CF20-4497-A7A0-5E42637FEE72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B231E4A5-F67A-4206-9BE7-18B302529CB9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7B94567D-9A0D-4BCA-8FAE-4777C8EE4605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0ABA9635-313D-473B-BA77-DA14528910D2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57B0118B-B35B-49D5-8D4F-D00EEE4396F0}"/>
                  </a:ext>
                </a:extLst>
              </p:cNvPr>
              <p:cNvSpPr/>
              <p:nvPr/>
            </p:nvSpPr>
            <p:spPr>
              <a:xfrm>
                <a:off x="9871173" y="3444023"/>
                <a:ext cx="1940058" cy="2975318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  <a:gd name="connsiteX0" fmla="*/ 1247497 w 1247497"/>
                  <a:gd name="connsiteY0" fmla="*/ 0 h 1024830"/>
                  <a:gd name="connsiteX1" fmla="*/ 0 w 1247497"/>
                  <a:gd name="connsiteY1" fmla="*/ 277330 h 1024830"/>
                  <a:gd name="connsiteX2" fmla="*/ 113780 w 1247497"/>
                  <a:gd name="connsiteY2" fmla="*/ 1024830 h 1024830"/>
                  <a:gd name="connsiteX3" fmla="*/ 1247497 w 1247497"/>
                  <a:gd name="connsiteY3" fmla="*/ 0 h 1024830"/>
                  <a:gd name="connsiteX0" fmla="*/ 675581 w 675581"/>
                  <a:gd name="connsiteY0" fmla="*/ 0 h 1036087"/>
                  <a:gd name="connsiteX1" fmla="*/ 0 w 675581"/>
                  <a:gd name="connsiteY1" fmla="*/ 288587 h 1036087"/>
                  <a:gd name="connsiteX2" fmla="*/ 113780 w 675581"/>
                  <a:gd name="connsiteY2" fmla="*/ 1036087 h 1036087"/>
                  <a:gd name="connsiteX3" fmla="*/ 675581 w 675581"/>
                  <a:gd name="connsiteY3" fmla="*/ 0 h 103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581" h="1036087">
                    <a:moveTo>
                      <a:pt x="675581" y="0"/>
                    </a:moveTo>
                    <a:lnTo>
                      <a:pt x="0" y="288587"/>
                    </a:lnTo>
                    <a:lnTo>
                      <a:pt x="113780" y="1036087"/>
                    </a:lnTo>
                    <a:lnTo>
                      <a:pt x="675581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19A46A83-2DB9-4779-A800-7D745426240C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5FEFBC12-2ACF-419F-A13F-CA7CBC552D4A}"/>
                  </a:ext>
                </a:extLst>
              </p:cNvPr>
              <p:cNvSpPr/>
              <p:nvPr/>
            </p:nvSpPr>
            <p:spPr>
              <a:xfrm>
                <a:off x="7708809" y="1982197"/>
                <a:ext cx="2543813" cy="4971750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  <a:gd name="connsiteX0" fmla="*/ 0 w 993639"/>
                  <a:gd name="connsiteY0" fmla="*/ 595440 h 1852740"/>
                  <a:gd name="connsiteX1" fmla="*/ 993498 w 993639"/>
                  <a:gd name="connsiteY1" fmla="*/ 0 h 1852740"/>
                  <a:gd name="connsiteX2" fmla="*/ 885825 w 993639"/>
                  <a:gd name="connsiteY2" fmla="*/ 1852740 h 1852740"/>
                  <a:gd name="connsiteX3" fmla="*/ 0 w 993639"/>
                  <a:gd name="connsiteY3" fmla="*/ 595440 h 1852740"/>
                  <a:gd name="connsiteX0" fmla="*/ 0 w 885825"/>
                  <a:gd name="connsiteY0" fmla="*/ 473999 h 1731299"/>
                  <a:gd name="connsiteX1" fmla="*/ 784851 w 885825"/>
                  <a:gd name="connsiteY1" fmla="*/ 0 h 1731299"/>
                  <a:gd name="connsiteX2" fmla="*/ 885825 w 885825"/>
                  <a:gd name="connsiteY2" fmla="*/ 1731299 h 1731299"/>
                  <a:gd name="connsiteX3" fmla="*/ 0 w 885825"/>
                  <a:gd name="connsiteY3" fmla="*/ 473999 h 17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1731299">
                    <a:moveTo>
                      <a:pt x="0" y="473999"/>
                    </a:moveTo>
                    <a:lnTo>
                      <a:pt x="784851" y="0"/>
                    </a:lnTo>
                    <a:cubicBezTo>
                      <a:pt x="789613" y="723900"/>
                      <a:pt x="881063" y="1007399"/>
                      <a:pt x="885825" y="1731299"/>
                    </a:cubicBezTo>
                    <a:lnTo>
                      <a:pt x="0" y="473999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40133F7-DCF5-4682-A5BD-1BE01D4BA622}"/>
                </a:ext>
              </a:extLst>
            </p:cNvPr>
            <p:cNvGrpSpPr/>
            <p:nvPr/>
          </p:nvGrpSpPr>
          <p:grpSpPr>
            <a:xfrm rot="20275744" flipH="1">
              <a:off x="11620616" y="3813253"/>
              <a:ext cx="1199247" cy="1359069"/>
              <a:chOff x="5365051" y="479822"/>
              <a:chExt cx="8036930" cy="9108006"/>
            </a:xfrm>
          </p:grpSpPr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D6BEBB27-095C-4AFA-B403-17C76B0DFB21}"/>
                  </a:ext>
                </a:extLst>
              </p:cNvPr>
              <p:cNvSpPr/>
              <p:nvPr/>
            </p:nvSpPr>
            <p:spPr>
              <a:xfrm>
                <a:off x="11674978" y="8268752"/>
                <a:ext cx="1052698" cy="1319076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8D19BA74-FF22-4761-B6B0-956F195A6D99}"/>
                  </a:ext>
                </a:extLst>
              </p:cNvPr>
              <p:cNvSpPr/>
              <p:nvPr/>
            </p:nvSpPr>
            <p:spPr>
              <a:xfrm>
                <a:off x="9107333" y="6879848"/>
                <a:ext cx="3333521" cy="1613813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84079D17-A7B8-41ED-AA14-FFCC27781402}"/>
                  </a:ext>
                </a:extLst>
              </p:cNvPr>
              <p:cNvSpPr/>
              <p:nvPr/>
            </p:nvSpPr>
            <p:spPr>
              <a:xfrm>
                <a:off x="5365051" y="5540920"/>
                <a:ext cx="1132614" cy="452887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5A153433-C2BE-4FC2-9938-946FA50DABBC}"/>
                  </a:ext>
                </a:extLst>
              </p:cNvPr>
              <p:cNvSpPr/>
              <p:nvPr/>
            </p:nvSpPr>
            <p:spPr>
              <a:xfrm>
                <a:off x="6149703" y="5215816"/>
                <a:ext cx="1586462" cy="2373445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E497F288-FA17-44BC-99E1-44CB677F74EF}"/>
                  </a:ext>
                </a:extLst>
              </p:cNvPr>
              <p:cNvSpPr/>
              <p:nvPr/>
            </p:nvSpPr>
            <p:spPr>
              <a:xfrm>
                <a:off x="9871175" y="2566273"/>
                <a:ext cx="3530806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ADB712A1-4C82-4915-9CAE-EC905DCE0276}"/>
                  </a:ext>
                </a:extLst>
              </p:cNvPr>
              <p:cNvSpPr/>
              <p:nvPr/>
            </p:nvSpPr>
            <p:spPr>
              <a:xfrm>
                <a:off x="7585443" y="3324704"/>
                <a:ext cx="2667181" cy="4626400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DA9CB4A5-03BD-4C87-9BBE-26024EDEC045}"/>
                  </a:ext>
                </a:extLst>
              </p:cNvPr>
              <p:cNvSpPr/>
              <p:nvPr/>
            </p:nvSpPr>
            <p:spPr>
              <a:xfrm>
                <a:off x="7708807" y="479822"/>
                <a:ext cx="2543816" cy="6474125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BEA25B0-6ADB-4E65-A885-91605593EF76}"/>
                </a:ext>
              </a:extLst>
            </p:cNvPr>
            <p:cNvGrpSpPr/>
            <p:nvPr/>
          </p:nvGrpSpPr>
          <p:grpSpPr>
            <a:xfrm rot="20073958" flipH="1">
              <a:off x="10116519" y="4915091"/>
              <a:ext cx="1567652" cy="1079675"/>
              <a:chOff x="3667032" y="1708483"/>
              <a:chExt cx="8105829" cy="5582653"/>
            </a:xfrm>
          </p:grpSpPr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008703A4-BAA0-4F5F-9B10-0BBAA113032A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AAD0819E-5EAE-42CC-B768-6E7B0A2B9116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E5247C33-6FF5-4BA0-9003-8730281C36B6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0D5EE29B-A225-4F5E-B847-6E0C79A9FA25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C1EB51F-FE37-483B-A305-E0C24C334166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48CD9D1C-AC91-4B64-BB60-82D3B7EB8610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2F647630-00A7-4047-AC99-F551EA2565AA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7528805-8D13-4693-BE99-BCA03E9788AB}"/>
                </a:ext>
              </a:extLst>
            </p:cNvPr>
            <p:cNvGrpSpPr/>
            <p:nvPr/>
          </p:nvGrpSpPr>
          <p:grpSpPr>
            <a:xfrm rot="20073958" flipH="1">
              <a:off x="10286237" y="3877079"/>
              <a:ext cx="981094" cy="675699"/>
              <a:chOff x="3667032" y="1708483"/>
              <a:chExt cx="8105829" cy="5582653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D3EC2A60-F9FB-4471-B449-39059652BB57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28BC0636-1D4E-4CFB-91C9-EDBAA49753C8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6B28CBF5-45CD-49CB-96E5-50B20A26078A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49D4DFC2-725D-4BCF-A10B-BB15DF395B7E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98A9D4C7-E532-4FB6-BC6A-9D5B7D8FAABE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E6CA5827-46B2-4DBE-99DD-E30487914114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83B6924C-1237-49BB-96BB-BBE34ACC612E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5BD27C1-2908-4FE4-9450-C1BFDABB535B}"/>
                </a:ext>
              </a:extLst>
            </p:cNvPr>
            <p:cNvGrpSpPr/>
            <p:nvPr/>
          </p:nvGrpSpPr>
          <p:grpSpPr>
            <a:xfrm rot="20275744" flipH="1">
              <a:off x="10178216" y="1637990"/>
              <a:ext cx="1416763" cy="1605575"/>
              <a:chOff x="5365048" y="479821"/>
              <a:chExt cx="8036930" cy="9108010"/>
            </a:xfrm>
          </p:grpSpPr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A9D5CFE7-A417-439B-86D7-D8421C9E12FE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FE9AB9B6-11AE-469F-8932-A35799250133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2AE25715-8623-4E93-AE80-524A427AAEB1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95E419DC-3900-4B7E-A244-1205F9A87959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82FE00A3-9100-4885-8ECF-CB470CE36F32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0DDAC6FE-FCDE-4D2C-B938-054DDDD8ACCF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D1D7C540-22E3-4711-AB84-89F6592B86D8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44CBA99-087B-4F40-B4C6-09285F0A87F7}"/>
                </a:ext>
              </a:extLst>
            </p:cNvPr>
            <p:cNvGrpSpPr/>
            <p:nvPr/>
          </p:nvGrpSpPr>
          <p:grpSpPr>
            <a:xfrm rot="20275744" flipH="1">
              <a:off x="11852978" y="2424207"/>
              <a:ext cx="1074020" cy="1217154"/>
              <a:chOff x="5365048" y="479821"/>
              <a:chExt cx="8036930" cy="9108010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27AFD2C-F2AA-4193-8CA0-162EB635D8E1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8CE7568C-BA63-4361-AF9A-5390E0B456FC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9E9A3C6F-51F8-4BB6-8552-DF5746FB05EB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2DCE7116-ED1F-4644-813C-26E532A941D6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BE1164F5-B81D-4C5A-A41F-0DBD9CBDAF8C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7624041E-4628-4F22-8DEC-332A1DEB08C0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288DD19C-2E47-4654-A1C9-084B9712F128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6377AC3-ED99-468F-8753-77701B417695}"/>
                </a:ext>
              </a:extLst>
            </p:cNvPr>
            <p:cNvGrpSpPr/>
            <p:nvPr/>
          </p:nvGrpSpPr>
          <p:grpSpPr>
            <a:xfrm rot="21043784" flipH="1">
              <a:off x="12949687" y="4848328"/>
              <a:ext cx="885221" cy="609671"/>
              <a:chOff x="3667032" y="1708483"/>
              <a:chExt cx="8105829" cy="5582653"/>
            </a:xfrm>
          </p:grpSpPr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A915AEA8-71B2-4AC1-B73A-E1A20A560743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8CDE1446-1F0E-4440-A018-3127FA216255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2F8DD070-9918-4EEC-9C8A-6EE61B6B9484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7FE28E48-09F5-454C-9C41-3A0CF199E40A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B9AC060A-C647-41C5-8483-6E67DC67AE41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54BD020A-8867-4A5D-9680-3828AD26F98C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B7A2BFE3-CCC5-4901-B06E-F99B1EDD7A38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05C8009-255E-44E4-AE34-CE6B584A4F81}"/>
                </a:ext>
              </a:extLst>
            </p:cNvPr>
            <p:cNvGrpSpPr/>
            <p:nvPr/>
          </p:nvGrpSpPr>
          <p:grpSpPr>
            <a:xfrm rot="21043784" flipH="1">
              <a:off x="9098407" y="3250270"/>
              <a:ext cx="740471" cy="509978"/>
              <a:chOff x="3667032" y="1708483"/>
              <a:chExt cx="8105829" cy="5582653"/>
            </a:xfrm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6805E76B-C1FF-4BF2-832D-11AD0ED5C27C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5782E0B9-C6C8-4B36-A147-8A232F53445D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71D9905D-95DC-43F1-A06F-77EA09CB113D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31CBE348-D29E-4D12-8EBA-3A10A62E651A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EF15391B-7E7B-4D97-A92F-F52794BAA5B9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07565C43-D2C7-430D-8258-D900EFD403DA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F9CB13AC-A08D-4EC6-AC11-22AC3443F18E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9CF4153-1A76-423F-A578-7FA035624371}"/>
                </a:ext>
              </a:extLst>
            </p:cNvPr>
            <p:cNvGrpSpPr/>
            <p:nvPr/>
          </p:nvGrpSpPr>
          <p:grpSpPr>
            <a:xfrm rot="20275744" flipH="1">
              <a:off x="12999428" y="1262387"/>
              <a:ext cx="1627254" cy="1844118"/>
              <a:chOff x="5365048" y="479821"/>
              <a:chExt cx="8036930" cy="9108010"/>
            </a:xfrm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0E57069-86FB-4A4E-83B8-FC38BFB4FAE0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1C39E1D-15EE-48C8-B55B-08022A7729C5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D577E0C-07FB-4231-8072-5DF3B44C16C1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29A40F15-538E-41E9-9E19-C63D93F43875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A5416930-B926-43E8-BDE5-C5D1981F11E6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A6E4E422-62CE-47A9-AEAD-0EDA876D5C71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9983AB29-8A3C-45C2-9A8C-0BF94A1E3FAC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5467981-2AFE-480C-BFAA-BE450B41E130}"/>
                </a:ext>
              </a:extLst>
            </p:cNvPr>
            <p:cNvGrpSpPr/>
            <p:nvPr/>
          </p:nvGrpSpPr>
          <p:grpSpPr>
            <a:xfrm rot="19361629" flipH="1">
              <a:off x="13519304" y="3604291"/>
              <a:ext cx="825203" cy="568334"/>
              <a:chOff x="3667032" y="1708483"/>
              <a:chExt cx="8105829" cy="5582653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27667868-145A-4811-A4E6-5D7AE07EC3C2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6A12FE78-44F7-4267-AE79-0AD4F7348346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8020F11C-E489-465D-9DED-1A0D1CFB1332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00FF429-5E8B-43CC-ACC3-2B1E0E89096A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0F33EE23-C8C6-42A3-BEF4-66847440BE3A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A8C0CBCF-D596-4B50-AA5C-2DE18B2DE665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0AE9311A-B6D9-48D6-9A10-E7CCE2DBF58D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31F27109-B9F6-4669-B633-B3038D2645A7}"/>
              </a:ext>
            </a:extLst>
          </p:cNvPr>
          <p:cNvGrpSpPr/>
          <p:nvPr/>
        </p:nvGrpSpPr>
        <p:grpSpPr>
          <a:xfrm>
            <a:off x="580029" y="4595774"/>
            <a:ext cx="5643636" cy="1501886"/>
            <a:chOff x="3960971" y="2767117"/>
            <a:chExt cx="4267200" cy="1321489"/>
          </a:xfrm>
        </p:grpSpPr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222850DF-6339-45A0-9715-5EFBF62D4ECC}"/>
                </a:ext>
              </a:extLst>
            </p:cNvPr>
            <p:cNvSpPr/>
            <p:nvPr/>
          </p:nvSpPr>
          <p:spPr>
            <a:xfrm>
              <a:off x="4049553" y="3359522"/>
              <a:ext cx="4086225" cy="657225"/>
            </a:xfrm>
            <a:custGeom>
              <a:avLst/>
              <a:gdLst>
                <a:gd name="connsiteX0" fmla="*/ 3881914 w 4086225"/>
                <a:gd name="connsiteY0" fmla="*/ 86622 h 657225"/>
                <a:gd name="connsiteX1" fmla="*/ 2049304 w 4086225"/>
                <a:gd name="connsiteY1" fmla="*/ 319032 h 657225"/>
                <a:gd name="connsiteX2" fmla="*/ 2049304 w 4086225"/>
                <a:gd name="connsiteY2" fmla="*/ 313317 h 657225"/>
                <a:gd name="connsiteX3" fmla="*/ 210979 w 4086225"/>
                <a:gd name="connsiteY3" fmla="*/ 78050 h 657225"/>
                <a:gd name="connsiteX4" fmla="*/ 7144 w 4086225"/>
                <a:gd name="connsiteY4" fmla="*/ 603830 h 657225"/>
                <a:gd name="connsiteX5" fmla="*/ 1779746 w 4086225"/>
                <a:gd name="connsiteY5" fmla="*/ 375230 h 657225"/>
                <a:gd name="connsiteX6" fmla="*/ 2043589 w 4086225"/>
                <a:gd name="connsiteY6" fmla="*/ 643835 h 657225"/>
                <a:gd name="connsiteX7" fmla="*/ 2043589 w 4086225"/>
                <a:gd name="connsiteY7" fmla="*/ 652407 h 657225"/>
                <a:gd name="connsiteX8" fmla="*/ 2312194 w 4086225"/>
                <a:gd name="connsiteY8" fmla="*/ 383802 h 657225"/>
                <a:gd name="connsiteX9" fmla="*/ 4084796 w 4086225"/>
                <a:gd name="connsiteY9" fmla="*/ 612402 h 657225"/>
                <a:gd name="connsiteX10" fmla="*/ 3881914 w 4086225"/>
                <a:gd name="connsiteY10" fmla="*/ 86622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86225" h="657225">
                  <a:moveTo>
                    <a:pt x="3881914" y="86622"/>
                  </a:moveTo>
                  <a:cubicBezTo>
                    <a:pt x="3555206" y="-1960"/>
                    <a:pt x="2711291" y="-80065"/>
                    <a:pt x="2049304" y="319032"/>
                  </a:cubicBezTo>
                  <a:lnTo>
                    <a:pt x="2049304" y="313317"/>
                  </a:lnTo>
                  <a:cubicBezTo>
                    <a:pt x="1385411" y="-88638"/>
                    <a:pt x="538639" y="-9580"/>
                    <a:pt x="210979" y="78050"/>
                  </a:cubicBezTo>
                  <a:cubicBezTo>
                    <a:pt x="210979" y="78050"/>
                    <a:pt x="17621" y="294267"/>
                    <a:pt x="7144" y="603830"/>
                  </a:cubicBezTo>
                  <a:lnTo>
                    <a:pt x="1779746" y="375230"/>
                  </a:lnTo>
                  <a:cubicBezTo>
                    <a:pt x="1779746" y="521915"/>
                    <a:pt x="1897856" y="640977"/>
                    <a:pt x="2043589" y="643835"/>
                  </a:cubicBezTo>
                  <a:lnTo>
                    <a:pt x="2043589" y="652407"/>
                  </a:lnTo>
                  <a:cubicBezTo>
                    <a:pt x="2192179" y="652407"/>
                    <a:pt x="2312194" y="532392"/>
                    <a:pt x="2312194" y="383802"/>
                  </a:cubicBezTo>
                  <a:lnTo>
                    <a:pt x="4084796" y="612402"/>
                  </a:lnTo>
                  <a:cubicBezTo>
                    <a:pt x="4076224" y="302840"/>
                    <a:pt x="3881914" y="86622"/>
                    <a:pt x="3881914" y="86622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09F7AC77-C86D-41F2-941E-BD42FC797410}"/>
                </a:ext>
              </a:extLst>
            </p:cNvPr>
            <p:cNvSpPr/>
            <p:nvPr/>
          </p:nvSpPr>
          <p:spPr>
            <a:xfrm>
              <a:off x="3960971" y="3698081"/>
              <a:ext cx="4267200" cy="390525"/>
            </a:xfrm>
            <a:custGeom>
              <a:avLst/>
              <a:gdLst>
                <a:gd name="connsiteX0" fmla="*/ 2127409 w 4267200"/>
                <a:gd name="connsiteY0" fmla="*/ 389096 h 390525"/>
                <a:gd name="connsiteX1" fmla="*/ 1806416 w 4267200"/>
                <a:gd name="connsiteY1" fmla="*/ 120491 h 390525"/>
                <a:gd name="connsiteX2" fmla="*/ 51911 w 4267200"/>
                <a:gd name="connsiteY2" fmla="*/ 330041 h 390525"/>
                <a:gd name="connsiteX3" fmla="*/ 7144 w 4267200"/>
                <a:gd name="connsiteY3" fmla="*/ 294799 h 390525"/>
                <a:gd name="connsiteX4" fmla="*/ 7144 w 4267200"/>
                <a:gd name="connsiteY4" fmla="*/ 251936 h 390525"/>
                <a:gd name="connsiteX5" fmla="*/ 51911 w 4267200"/>
                <a:gd name="connsiteY5" fmla="*/ 216694 h 390525"/>
                <a:gd name="connsiteX6" fmla="*/ 1859756 w 4267200"/>
                <a:gd name="connsiteY6" fmla="*/ 7144 h 390525"/>
                <a:gd name="connsiteX7" fmla="*/ 1915954 w 4267200"/>
                <a:gd name="connsiteY7" fmla="*/ 65246 h 390525"/>
                <a:gd name="connsiteX8" fmla="*/ 2127409 w 4267200"/>
                <a:gd name="connsiteY8" fmla="*/ 275749 h 390525"/>
                <a:gd name="connsiteX9" fmla="*/ 2338864 w 4267200"/>
                <a:gd name="connsiteY9" fmla="*/ 65246 h 390525"/>
                <a:gd name="connsiteX10" fmla="*/ 2395061 w 4267200"/>
                <a:gd name="connsiteY10" fmla="*/ 7144 h 390525"/>
                <a:gd name="connsiteX11" fmla="*/ 4231482 w 4267200"/>
                <a:gd name="connsiteY11" fmla="*/ 216694 h 390525"/>
                <a:gd name="connsiteX12" fmla="*/ 4266724 w 4267200"/>
                <a:gd name="connsiteY12" fmla="*/ 251936 h 390525"/>
                <a:gd name="connsiteX13" fmla="*/ 4266724 w 4267200"/>
                <a:gd name="connsiteY13" fmla="*/ 294799 h 390525"/>
                <a:gd name="connsiteX14" fmla="*/ 4231482 w 4267200"/>
                <a:gd name="connsiteY14" fmla="*/ 330041 h 390525"/>
                <a:gd name="connsiteX15" fmla="*/ 2448401 w 4267200"/>
                <a:gd name="connsiteY15" fmla="*/ 120491 h 390525"/>
                <a:gd name="connsiteX16" fmla="*/ 2127409 w 4267200"/>
                <a:gd name="connsiteY16" fmla="*/ 38909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67200" h="390525">
                  <a:moveTo>
                    <a:pt x="2127409" y="389096"/>
                  </a:moveTo>
                  <a:cubicBezTo>
                    <a:pt x="1967389" y="389096"/>
                    <a:pt x="1834039" y="272891"/>
                    <a:pt x="1806416" y="120491"/>
                  </a:cubicBezTo>
                  <a:lnTo>
                    <a:pt x="51911" y="330041"/>
                  </a:lnTo>
                  <a:cubicBezTo>
                    <a:pt x="31909" y="330041"/>
                    <a:pt x="7144" y="313849"/>
                    <a:pt x="7144" y="294799"/>
                  </a:cubicBezTo>
                  <a:lnTo>
                    <a:pt x="7144" y="251936"/>
                  </a:lnTo>
                  <a:cubicBezTo>
                    <a:pt x="7144" y="231934"/>
                    <a:pt x="32861" y="216694"/>
                    <a:pt x="51911" y="216694"/>
                  </a:cubicBezTo>
                  <a:lnTo>
                    <a:pt x="1859756" y="7144"/>
                  </a:lnTo>
                  <a:cubicBezTo>
                    <a:pt x="1891189" y="7144"/>
                    <a:pt x="1915954" y="32861"/>
                    <a:pt x="1915954" y="65246"/>
                  </a:cubicBezTo>
                  <a:cubicBezTo>
                    <a:pt x="1915954" y="181451"/>
                    <a:pt x="2011204" y="275749"/>
                    <a:pt x="2127409" y="275749"/>
                  </a:cubicBezTo>
                  <a:cubicBezTo>
                    <a:pt x="2243614" y="275749"/>
                    <a:pt x="2338864" y="181451"/>
                    <a:pt x="2338864" y="65246"/>
                  </a:cubicBezTo>
                  <a:cubicBezTo>
                    <a:pt x="2338864" y="33814"/>
                    <a:pt x="2363629" y="7144"/>
                    <a:pt x="2395061" y="7144"/>
                  </a:cubicBezTo>
                  <a:lnTo>
                    <a:pt x="4231482" y="216694"/>
                  </a:lnTo>
                  <a:cubicBezTo>
                    <a:pt x="4251484" y="216694"/>
                    <a:pt x="4266724" y="232886"/>
                    <a:pt x="4266724" y="251936"/>
                  </a:cubicBezTo>
                  <a:lnTo>
                    <a:pt x="4266724" y="294799"/>
                  </a:lnTo>
                  <a:cubicBezTo>
                    <a:pt x="4266724" y="314801"/>
                    <a:pt x="4250532" y="330041"/>
                    <a:pt x="4231482" y="330041"/>
                  </a:cubicBezTo>
                  <a:lnTo>
                    <a:pt x="2448401" y="120491"/>
                  </a:lnTo>
                  <a:cubicBezTo>
                    <a:pt x="2420779" y="272891"/>
                    <a:pt x="2287429" y="389096"/>
                    <a:pt x="2127409" y="389096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2B9C10CB-44CB-46F4-8C4A-2BD8013C237F}"/>
                </a:ext>
              </a:extLst>
            </p:cNvPr>
            <p:cNvSpPr/>
            <p:nvPr/>
          </p:nvSpPr>
          <p:spPr>
            <a:xfrm>
              <a:off x="6068849" y="2857621"/>
              <a:ext cx="1809750" cy="857250"/>
            </a:xfrm>
            <a:custGeom>
              <a:avLst/>
              <a:gdLst>
                <a:gd name="connsiteX0" fmla="*/ 1806416 w 1809750"/>
                <a:gd name="connsiteY0" fmla="*/ 463748 h 857250"/>
                <a:gd name="connsiteX1" fmla="*/ 423386 w 1809750"/>
                <a:gd name="connsiteY1" fmla="*/ 638056 h 857250"/>
                <a:gd name="connsiteX2" fmla="*/ 437674 w 1809750"/>
                <a:gd name="connsiteY2" fmla="*/ 632341 h 857250"/>
                <a:gd name="connsiteX3" fmla="*/ 1751171 w 1809750"/>
                <a:gd name="connsiteY3" fmla="*/ 395168 h 857250"/>
                <a:gd name="connsiteX4" fmla="*/ 1769269 w 1809750"/>
                <a:gd name="connsiteY4" fmla="*/ 375166 h 857250"/>
                <a:gd name="connsiteX5" fmla="*/ 1749266 w 1809750"/>
                <a:gd name="connsiteY5" fmla="*/ 357068 h 857250"/>
                <a:gd name="connsiteX6" fmla="*/ 421481 w 1809750"/>
                <a:gd name="connsiteY6" fmla="*/ 598051 h 857250"/>
                <a:gd name="connsiteX7" fmla="*/ 343376 w 1809750"/>
                <a:gd name="connsiteY7" fmla="*/ 631388 h 857250"/>
                <a:gd name="connsiteX8" fmla="*/ 1721644 w 1809750"/>
                <a:gd name="connsiteY8" fmla="*/ 305633 h 857250"/>
                <a:gd name="connsiteX9" fmla="*/ 1726406 w 1809750"/>
                <a:gd name="connsiteY9" fmla="*/ 300871 h 857250"/>
                <a:gd name="connsiteX10" fmla="*/ 1721644 w 1809750"/>
                <a:gd name="connsiteY10" fmla="*/ 296108 h 857250"/>
                <a:gd name="connsiteX11" fmla="*/ 381476 w 1809750"/>
                <a:gd name="connsiteY11" fmla="*/ 603766 h 857250"/>
                <a:gd name="connsiteX12" fmla="*/ 454819 w 1809750"/>
                <a:gd name="connsiteY12" fmla="*/ 566618 h 857250"/>
                <a:gd name="connsiteX13" fmla="*/ 1654016 w 1809750"/>
                <a:gd name="connsiteY13" fmla="*/ 252293 h 857250"/>
                <a:gd name="connsiteX14" fmla="*/ 1671161 w 1809750"/>
                <a:gd name="connsiteY14" fmla="*/ 232291 h 857250"/>
                <a:gd name="connsiteX15" fmla="*/ 1650206 w 1809750"/>
                <a:gd name="connsiteY15" fmla="*/ 214193 h 857250"/>
                <a:gd name="connsiteX16" fmla="*/ 435769 w 1809750"/>
                <a:gd name="connsiteY16" fmla="*/ 532328 h 857250"/>
                <a:gd name="connsiteX17" fmla="*/ 104299 w 1809750"/>
                <a:gd name="connsiteY17" fmla="*/ 725686 h 857250"/>
                <a:gd name="connsiteX18" fmla="*/ 1428274 w 1809750"/>
                <a:gd name="connsiteY18" fmla="*/ 17026 h 857250"/>
                <a:gd name="connsiteX19" fmla="*/ 1431131 w 1809750"/>
                <a:gd name="connsiteY19" fmla="*/ 10358 h 857250"/>
                <a:gd name="connsiteX20" fmla="*/ 1424464 w 1809750"/>
                <a:gd name="connsiteY20" fmla="*/ 7501 h 857250"/>
                <a:gd name="connsiteX21" fmla="*/ 57626 w 1809750"/>
                <a:gd name="connsiteY21" fmla="*/ 759023 h 857250"/>
                <a:gd name="connsiteX22" fmla="*/ 9049 w 1809750"/>
                <a:gd name="connsiteY22" fmla="*/ 799028 h 857250"/>
                <a:gd name="connsiteX23" fmla="*/ 21431 w 1809750"/>
                <a:gd name="connsiteY23" fmla="*/ 812363 h 857250"/>
                <a:gd name="connsiteX24" fmla="*/ 7144 w 1809750"/>
                <a:gd name="connsiteY24" fmla="*/ 823793 h 857250"/>
                <a:gd name="connsiteX25" fmla="*/ 31909 w 1809750"/>
                <a:gd name="connsiteY25" fmla="*/ 852368 h 857250"/>
                <a:gd name="connsiteX26" fmla="*/ 327184 w 1809750"/>
                <a:gd name="connsiteY26" fmla="*/ 679013 h 857250"/>
                <a:gd name="connsiteX27" fmla="*/ 330994 w 1809750"/>
                <a:gd name="connsiteY27" fmla="*/ 681871 h 857250"/>
                <a:gd name="connsiteX28" fmla="*/ 332899 w 1809750"/>
                <a:gd name="connsiteY28" fmla="*/ 681871 h 857250"/>
                <a:gd name="connsiteX29" fmla="*/ 1805464 w 1809750"/>
                <a:gd name="connsiteY29" fmla="*/ 472321 h 857250"/>
                <a:gd name="connsiteX30" fmla="*/ 1810226 w 1809750"/>
                <a:gd name="connsiteY30" fmla="*/ 467558 h 857250"/>
                <a:gd name="connsiteX31" fmla="*/ 1806416 w 1809750"/>
                <a:gd name="connsiteY31" fmla="*/ 463748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857250">
                  <a:moveTo>
                    <a:pt x="1806416" y="463748"/>
                  </a:moveTo>
                  <a:cubicBezTo>
                    <a:pt x="1798796" y="463748"/>
                    <a:pt x="1060609" y="411361"/>
                    <a:pt x="423386" y="638056"/>
                  </a:cubicBezTo>
                  <a:cubicBezTo>
                    <a:pt x="428149" y="636151"/>
                    <a:pt x="432911" y="634246"/>
                    <a:pt x="437674" y="632341"/>
                  </a:cubicBezTo>
                  <a:cubicBezTo>
                    <a:pt x="691039" y="529471"/>
                    <a:pt x="1122521" y="420886"/>
                    <a:pt x="1751171" y="395168"/>
                  </a:cubicBezTo>
                  <a:cubicBezTo>
                    <a:pt x="1761649" y="395168"/>
                    <a:pt x="1770221" y="385643"/>
                    <a:pt x="1769269" y="375166"/>
                  </a:cubicBezTo>
                  <a:cubicBezTo>
                    <a:pt x="1769269" y="364688"/>
                    <a:pt x="1759744" y="356116"/>
                    <a:pt x="1749266" y="357068"/>
                  </a:cubicBezTo>
                  <a:cubicBezTo>
                    <a:pt x="1114901" y="383738"/>
                    <a:pt x="676751" y="494228"/>
                    <a:pt x="421481" y="598051"/>
                  </a:cubicBezTo>
                  <a:cubicBezTo>
                    <a:pt x="393859" y="609481"/>
                    <a:pt x="368141" y="619958"/>
                    <a:pt x="343376" y="631388"/>
                  </a:cubicBezTo>
                  <a:cubicBezTo>
                    <a:pt x="999649" y="316111"/>
                    <a:pt x="1713071" y="305633"/>
                    <a:pt x="1721644" y="305633"/>
                  </a:cubicBezTo>
                  <a:cubicBezTo>
                    <a:pt x="1724501" y="305633"/>
                    <a:pt x="1726406" y="303728"/>
                    <a:pt x="1726406" y="300871"/>
                  </a:cubicBezTo>
                  <a:cubicBezTo>
                    <a:pt x="1726406" y="298013"/>
                    <a:pt x="1724501" y="296108"/>
                    <a:pt x="1721644" y="296108"/>
                  </a:cubicBezTo>
                  <a:cubicBezTo>
                    <a:pt x="1713071" y="296108"/>
                    <a:pt x="1027271" y="306586"/>
                    <a:pt x="381476" y="603766"/>
                  </a:cubicBezTo>
                  <a:cubicBezTo>
                    <a:pt x="404336" y="591383"/>
                    <a:pt x="429101" y="579001"/>
                    <a:pt x="454819" y="566618"/>
                  </a:cubicBezTo>
                  <a:cubicBezTo>
                    <a:pt x="708184" y="443746"/>
                    <a:pt x="1073944" y="298013"/>
                    <a:pt x="1654016" y="252293"/>
                  </a:cubicBezTo>
                  <a:cubicBezTo>
                    <a:pt x="1664494" y="251341"/>
                    <a:pt x="1672114" y="242768"/>
                    <a:pt x="1671161" y="232291"/>
                  </a:cubicBezTo>
                  <a:cubicBezTo>
                    <a:pt x="1670209" y="221813"/>
                    <a:pt x="1660684" y="214193"/>
                    <a:pt x="1650206" y="214193"/>
                  </a:cubicBezTo>
                  <a:cubicBezTo>
                    <a:pt x="1062514" y="259913"/>
                    <a:pt x="691991" y="407551"/>
                    <a:pt x="435769" y="532328"/>
                  </a:cubicBezTo>
                  <a:cubicBezTo>
                    <a:pt x="284321" y="605671"/>
                    <a:pt x="174784" y="676156"/>
                    <a:pt x="104299" y="725686"/>
                  </a:cubicBezTo>
                  <a:cubicBezTo>
                    <a:pt x="620554" y="206573"/>
                    <a:pt x="1420654" y="19883"/>
                    <a:pt x="1428274" y="17026"/>
                  </a:cubicBezTo>
                  <a:cubicBezTo>
                    <a:pt x="1431131" y="16073"/>
                    <a:pt x="1432084" y="13216"/>
                    <a:pt x="1431131" y="10358"/>
                  </a:cubicBezTo>
                  <a:cubicBezTo>
                    <a:pt x="1430179" y="7501"/>
                    <a:pt x="1427321" y="6548"/>
                    <a:pt x="1424464" y="7501"/>
                  </a:cubicBezTo>
                  <a:cubicBezTo>
                    <a:pt x="1415891" y="11311"/>
                    <a:pt x="573881" y="207526"/>
                    <a:pt x="57626" y="759023"/>
                  </a:cubicBezTo>
                  <a:cubicBezTo>
                    <a:pt x="27146" y="782836"/>
                    <a:pt x="10954" y="797123"/>
                    <a:pt x="9049" y="799028"/>
                  </a:cubicBezTo>
                  <a:lnTo>
                    <a:pt x="21431" y="812363"/>
                  </a:lnTo>
                  <a:cubicBezTo>
                    <a:pt x="12859" y="819031"/>
                    <a:pt x="8096" y="822841"/>
                    <a:pt x="7144" y="823793"/>
                  </a:cubicBezTo>
                  <a:lnTo>
                    <a:pt x="31909" y="852368"/>
                  </a:lnTo>
                  <a:cubicBezTo>
                    <a:pt x="32861" y="851416"/>
                    <a:pt x="126206" y="772358"/>
                    <a:pt x="327184" y="679013"/>
                  </a:cubicBezTo>
                  <a:cubicBezTo>
                    <a:pt x="328136" y="680918"/>
                    <a:pt x="329089" y="681871"/>
                    <a:pt x="330994" y="681871"/>
                  </a:cubicBezTo>
                  <a:cubicBezTo>
                    <a:pt x="331946" y="681871"/>
                    <a:pt x="332899" y="681871"/>
                    <a:pt x="332899" y="681871"/>
                  </a:cubicBezTo>
                  <a:cubicBezTo>
                    <a:pt x="986314" y="414218"/>
                    <a:pt x="1797844" y="472321"/>
                    <a:pt x="1805464" y="472321"/>
                  </a:cubicBezTo>
                  <a:cubicBezTo>
                    <a:pt x="1808321" y="472321"/>
                    <a:pt x="1810226" y="470416"/>
                    <a:pt x="1810226" y="467558"/>
                  </a:cubicBezTo>
                  <a:cubicBezTo>
                    <a:pt x="1811179" y="465653"/>
                    <a:pt x="1808321" y="463748"/>
                    <a:pt x="1806416" y="463748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8EB2E6BD-2396-48EF-BEFF-AD7EDF7F8A75}"/>
                </a:ext>
              </a:extLst>
            </p:cNvPr>
            <p:cNvSpPr/>
            <p:nvPr/>
          </p:nvSpPr>
          <p:spPr>
            <a:xfrm>
              <a:off x="4297199" y="2767117"/>
              <a:ext cx="1809750" cy="942975"/>
            </a:xfrm>
            <a:custGeom>
              <a:avLst/>
              <a:gdLst>
                <a:gd name="connsiteX0" fmla="*/ 1811179 w 1809750"/>
                <a:gd name="connsiteY0" fmla="*/ 915250 h 942975"/>
                <a:gd name="connsiteX1" fmla="*/ 1796891 w 1809750"/>
                <a:gd name="connsiteY1" fmla="*/ 903820 h 942975"/>
                <a:gd name="connsiteX2" fmla="*/ 1809274 w 1809750"/>
                <a:gd name="connsiteY2" fmla="*/ 890485 h 942975"/>
                <a:gd name="connsiteX3" fmla="*/ 1779746 w 1809750"/>
                <a:gd name="connsiteY3" fmla="*/ 865720 h 942975"/>
                <a:gd name="connsiteX4" fmla="*/ 451009 w 1809750"/>
                <a:gd name="connsiteY4" fmla="*/ 7517 h 942975"/>
                <a:gd name="connsiteX5" fmla="*/ 444341 w 1809750"/>
                <a:gd name="connsiteY5" fmla="*/ 9422 h 942975"/>
                <a:gd name="connsiteX6" fmla="*/ 446246 w 1809750"/>
                <a:gd name="connsiteY6" fmla="*/ 16090 h 942975"/>
                <a:gd name="connsiteX7" fmla="*/ 1745456 w 1809750"/>
                <a:gd name="connsiteY7" fmla="*/ 839050 h 942975"/>
                <a:gd name="connsiteX8" fmla="*/ 1381601 w 1809750"/>
                <a:gd name="connsiteY8" fmla="*/ 621880 h 942975"/>
                <a:gd name="connsiteX9" fmla="*/ 168116 w 1809750"/>
                <a:gd name="connsiteY9" fmla="*/ 304697 h 942975"/>
                <a:gd name="connsiteX10" fmla="*/ 147161 w 1809750"/>
                <a:gd name="connsiteY10" fmla="*/ 322795 h 942975"/>
                <a:gd name="connsiteX11" fmla="*/ 164306 w 1809750"/>
                <a:gd name="connsiteY11" fmla="*/ 342797 h 942975"/>
                <a:gd name="connsiteX12" fmla="*/ 1363504 w 1809750"/>
                <a:gd name="connsiteY12" fmla="*/ 657122 h 942975"/>
                <a:gd name="connsiteX13" fmla="*/ 1436846 w 1809750"/>
                <a:gd name="connsiteY13" fmla="*/ 694270 h 942975"/>
                <a:gd name="connsiteX14" fmla="*/ 97631 w 1809750"/>
                <a:gd name="connsiteY14" fmla="*/ 385660 h 942975"/>
                <a:gd name="connsiteX15" fmla="*/ 92869 w 1809750"/>
                <a:gd name="connsiteY15" fmla="*/ 390422 h 942975"/>
                <a:gd name="connsiteX16" fmla="*/ 97631 w 1809750"/>
                <a:gd name="connsiteY16" fmla="*/ 395185 h 942975"/>
                <a:gd name="connsiteX17" fmla="*/ 1475899 w 1809750"/>
                <a:gd name="connsiteY17" fmla="*/ 720940 h 942975"/>
                <a:gd name="connsiteX18" fmla="*/ 1397794 w 1809750"/>
                <a:gd name="connsiteY18" fmla="*/ 687602 h 942975"/>
                <a:gd name="connsiteX19" fmla="*/ 70009 w 1809750"/>
                <a:gd name="connsiteY19" fmla="*/ 446620 h 942975"/>
                <a:gd name="connsiteX20" fmla="*/ 50006 w 1809750"/>
                <a:gd name="connsiteY20" fmla="*/ 464717 h 942975"/>
                <a:gd name="connsiteX21" fmla="*/ 68104 w 1809750"/>
                <a:gd name="connsiteY21" fmla="*/ 484720 h 942975"/>
                <a:gd name="connsiteX22" fmla="*/ 1381601 w 1809750"/>
                <a:gd name="connsiteY22" fmla="*/ 721892 h 942975"/>
                <a:gd name="connsiteX23" fmla="*/ 1395889 w 1809750"/>
                <a:gd name="connsiteY23" fmla="*/ 727607 h 942975"/>
                <a:gd name="connsiteX24" fmla="*/ 11906 w 1809750"/>
                <a:gd name="connsiteY24" fmla="*/ 554252 h 942975"/>
                <a:gd name="connsiteX25" fmla="*/ 7144 w 1809750"/>
                <a:gd name="connsiteY25" fmla="*/ 559015 h 942975"/>
                <a:gd name="connsiteX26" fmla="*/ 11906 w 1809750"/>
                <a:gd name="connsiteY26" fmla="*/ 563777 h 942975"/>
                <a:gd name="connsiteX27" fmla="*/ 1484471 w 1809750"/>
                <a:gd name="connsiteY27" fmla="*/ 773327 h 942975"/>
                <a:gd name="connsiteX28" fmla="*/ 1486376 w 1809750"/>
                <a:gd name="connsiteY28" fmla="*/ 773327 h 942975"/>
                <a:gd name="connsiteX29" fmla="*/ 1490186 w 1809750"/>
                <a:gd name="connsiteY29" fmla="*/ 770470 h 942975"/>
                <a:gd name="connsiteX30" fmla="*/ 1785461 w 1809750"/>
                <a:gd name="connsiteY30" fmla="*/ 943825 h 942975"/>
                <a:gd name="connsiteX31" fmla="*/ 1811179 w 1809750"/>
                <a:gd name="connsiteY31" fmla="*/ 91525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942975">
                  <a:moveTo>
                    <a:pt x="1811179" y="915250"/>
                  </a:moveTo>
                  <a:cubicBezTo>
                    <a:pt x="1810226" y="914297"/>
                    <a:pt x="1805464" y="910487"/>
                    <a:pt x="1796891" y="903820"/>
                  </a:cubicBezTo>
                  <a:lnTo>
                    <a:pt x="1809274" y="890485"/>
                  </a:lnTo>
                  <a:cubicBezTo>
                    <a:pt x="1807369" y="889532"/>
                    <a:pt x="1797844" y="880007"/>
                    <a:pt x="1779746" y="865720"/>
                  </a:cubicBezTo>
                  <a:cubicBezTo>
                    <a:pt x="1303496" y="268502"/>
                    <a:pt x="459581" y="12280"/>
                    <a:pt x="451009" y="7517"/>
                  </a:cubicBezTo>
                  <a:cubicBezTo>
                    <a:pt x="448151" y="6565"/>
                    <a:pt x="446246" y="7517"/>
                    <a:pt x="444341" y="9422"/>
                  </a:cubicBezTo>
                  <a:cubicBezTo>
                    <a:pt x="443389" y="11327"/>
                    <a:pt x="444341" y="14185"/>
                    <a:pt x="446246" y="16090"/>
                  </a:cubicBezTo>
                  <a:cubicBezTo>
                    <a:pt x="453866" y="19900"/>
                    <a:pt x="1267301" y="266597"/>
                    <a:pt x="1745456" y="839050"/>
                  </a:cubicBezTo>
                  <a:cubicBezTo>
                    <a:pt x="1678781" y="789520"/>
                    <a:pt x="1558766" y="707605"/>
                    <a:pt x="1381601" y="621880"/>
                  </a:cubicBezTo>
                  <a:cubicBezTo>
                    <a:pt x="1126331" y="498055"/>
                    <a:pt x="754856" y="350417"/>
                    <a:pt x="168116" y="304697"/>
                  </a:cubicBezTo>
                  <a:cubicBezTo>
                    <a:pt x="157639" y="303745"/>
                    <a:pt x="148114" y="311365"/>
                    <a:pt x="147161" y="322795"/>
                  </a:cubicBezTo>
                  <a:cubicBezTo>
                    <a:pt x="146209" y="333272"/>
                    <a:pt x="153829" y="341845"/>
                    <a:pt x="164306" y="342797"/>
                  </a:cubicBezTo>
                  <a:cubicBezTo>
                    <a:pt x="744379" y="388517"/>
                    <a:pt x="1110139" y="534250"/>
                    <a:pt x="1363504" y="657122"/>
                  </a:cubicBezTo>
                  <a:cubicBezTo>
                    <a:pt x="1389221" y="669505"/>
                    <a:pt x="1413986" y="681887"/>
                    <a:pt x="1436846" y="694270"/>
                  </a:cubicBezTo>
                  <a:cubicBezTo>
                    <a:pt x="791051" y="396137"/>
                    <a:pt x="105251" y="385660"/>
                    <a:pt x="97631" y="385660"/>
                  </a:cubicBezTo>
                  <a:cubicBezTo>
                    <a:pt x="94774" y="385660"/>
                    <a:pt x="92869" y="387565"/>
                    <a:pt x="92869" y="390422"/>
                  </a:cubicBezTo>
                  <a:cubicBezTo>
                    <a:pt x="92869" y="393280"/>
                    <a:pt x="94774" y="395185"/>
                    <a:pt x="97631" y="395185"/>
                  </a:cubicBezTo>
                  <a:cubicBezTo>
                    <a:pt x="106204" y="395185"/>
                    <a:pt x="819626" y="405662"/>
                    <a:pt x="1475899" y="720940"/>
                  </a:cubicBezTo>
                  <a:cubicBezTo>
                    <a:pt x="1451134" y="710462"/>
                    <a:pt x="1425416" y="699032"/>
                    <a:pt x="1397794" y="687602"/>
                  </a:cubicBezTo>
                  <a:cubicBezTo>
                    <a:pt x="1141571" y="582827"/>
                    <a:pt x="704374" y="473290"/>
                    <a:pt x="70009" y="446620"/>
                  </a:cubicBezTo>
                  <a:cubicBezTo>
                    <a:pt x="59531" y="446620"/>
                    <a:pt x="50959" y="454240"/>
                    <a:pt x="50006" y="464717"/>
                  </a:cubicBezTo>
                  <a:cubicBezTo>
                    <a:pt x="50006" y="475195"/>
                    <a:pt x="57626" y="483767"/>
                    <a:pt x="68104" y="484720"/>
                  </a:cubicBezTo>
                  <a:cubicBezTo>
                    <a:pt x="695801" y="511390"/>
                    <a:pt x="1128236" y="619975"/>
                    <a:pt x="1381601" y="721892"/>
                  </a:cubicBezTo>
                  <a:cubicBezTo>
                    <a:pt x="1386364" y="723797"/>
                    <a:pt x="1391126" y="725702"/>
                    <a:pt x="1395889" y="727607"/>
                  </a:cubicBezTo>
                  <a:cubicBezTo>
                    <a:pt x="758666" y="501865"/>
                    <a:pt x="19526" y="554252"/>
                    <a:pt x="11906" y="554252"/>
                  </a:cubicBezTo>
                  <a:cubicBezTo>
                    <a:pt x="9049" y="554252"/>
                    <a:pt x="7144" y="556157"/>
                    <a:pt x="7144" y="559015"/>
                  </a:cubicBezTo>
                  <a:cubicBezTo>
                    <a:pt x="7144" y="561872"/>
                    <a:pt x="9049" y="563777"/>
                    <a:pt x="11906" y="563777"/>
                  </a:cubicBezTo>
                  <a:cubicBezTo>
                    <a:pt x="20479" y="563777"/>
                    <a:pt x="831056" y="505675"/>
                    <a:pt x="1484471" y="773327"/>
                  </a:cubicBezTo>
                  <a:cubicBezTo>
                    <a:pt x="1485424" y="773327"/>
                    <a:pt x="1486376" y="773327"/>
                    <a:pt x="1486376" y="773327"/>
                  </a:cubicBezTo>
                  <a:cubicBezTo>
                    <a:pt x="1488281" y="773327"/>
                    <a:pt x="1489234" y="772375"/>
                    <a:pt x="1490186" y="770470"/>
                  </a:cubicBezTo>
                  <a:cubicBezTo>
                    <a:pt x="1690211" y="863815"/>
                    <a:pt x="1783556" y="942872"/>
                    <a:pt x="1785461" y="943825"/>
                  </a:cubicBezTo>
                  <a:lnTo>
                    <a:pt x="1811179" y="915250"/>
                  </a:ln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0FACD2FC-FB13-46A6-8F9C-B70B1FB8B72D}"/>
              </a:ext>
            </a:extLst>
          </p:cNvPr>
          <p:cNvGrpSpPr/>
          <p:nvPr/>
        </p:nvGrpSpPr>
        <p:grpSpPr>
          <a:xfrm>
            <a:off x="5548739" y="2311384"/>
            <a:ext cx="5771799" cy="3287799"/>
            <a:chOff x="3995936" y="2687633"/>
            <a:chExt cx="4428064" cy="2622911"/>
          </a:xfrm>
          <a:solidFill>
            <a:schemeClr val="bg1"/>
          </a:solidFill>
        </p:grpSpPr>
        <p:sp>
          <p:nvSpPr>
            <p:cNvPr id="133" name="Chevron 8">
              <a:extLst>
                <a:ext uri="{FF2B5EF4-FFF2-40B4-BE49-F238E27FC236}">
                  <a16:creationId xmlns:a16="http://schemas.microsoft.com/office/drawing/2014/main" id="{87EE7965-A374-418B-BCC2-2E9CFD7EF71E}"/>
                </a:ext>
              </a:extLst>
            </p:cNvPr>
            <p:cNvSpPr/>
            <p:nvPr/>
          </p:nvSpPr>
          <p:spPr>
            <a:xfrm>
              <a:off x="3995936" y="2687634"/>
              <a:ext cx="4428064" cy="2620001"/>
            </a:xfrm>
            <a:custGeom>
              <a:avLst/>
              <a:gdLst/>
              <a:ahLst/>
              <a:cxnLst/>
              <a:rect l="l" t="t" r="r" b="b"/>
              <a:pathLst>
                <a:path w="4428064" h="2620001">
                  <a:moveTo>
                    <a:pt x="2880320" y="0"/>
                  </a:moveTo>
                  <a:lnTo>
                    <a:pt x="3458511" y="0"/>
                  </a:lnTo>
                  <a:lnTo>
                    <a:pt x="4428064" y="1310001"/>
                  </a:lnTo>
                  <a:lnTo>
                    <a:pt x="3458511" y="2620001"/>
                  </a:lnTo>
                  <a:lnTo>
                    <a:pt x="2880320" y="2620001"/>
                  </a:lnTo>
                  <a:lnTo>
                    <a:pt x="3680013" y="1539505"/>
                  </a:lnTo>
                  <a:lnTo>
                    <a:pt x="0" y="1539505"/>
                  </a:lnTo>
                  <a:lnTo>
                    <a:pt x="0" y="1071505"/>
                  </a:lnTo>
                  <a:lnTo>
                    <a:pt x="3673358" y="107150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accent1"/>
                </a:solidFill>
              </a:endParaRPr>
            </a:p>
          </p:txBody>
        </p:sp>
        <p:sp>
          <p:nvSpPr>
            <p:cNvPr id="134" name="Rectangle 10">
              <a:extLst>
                <a:ext uri="{FF2B5EF4-FFF2-40B4-BE49-F238E27FC236}">
                  <a16:creationId xmlns:a16="http://schemas.microsoft.com/office/drawing/2014/main" id="{4B387AA6-5812-4CB6-B051-053647FDDCD0}"/>
                </a:ext>
              </a:extLst>
            </p:cNvPr>
            <p:cNvSpPr/>
            <p:nvPr/>
          </p:nvSpPr>
          <p:spPr>
            <a:xfrm>
              <a:off x="3995936" y="2687633"/>
              <a:ext cx="3513998" cy="981444"/>
            </a:xfrm>
            <a:custGeom>
              <a:avLst/>
              <a:gdLst/>
              <a:ahLst/>
              <a:cxnLst/>
              <a:rect l="l" t="t" r="r" b="b"/>
              <a:pathLst>
                <a:path w="3513998" h="981444">
                  <a:moveTo>
                    <a:pt x="2210876" y="0"/>
                  </a:moveTo>
                  <a:lnTo>
                    <a:pt x="2789067" y="0"/>
                  </a:lnTo>
                  <a:lnTo>
                    <a:pt x="3169075" y="513444"/>
                  </a:lnTo>
                  <a:lnTo>
                    <a:pt x="3170262" y="513444"/>
                  </a:lnTo>
                  <a:lnTo>
                    <a:pt x="3170262" y="515048"/>
                  </a:lnTo>
                  <a:lnTo>
                    <a:pt x="3513998" y="979483"/>
                  </a:lnTo>
                  <a:lnTo>
                    <a:pt x="3170262" y="979483"/>
                  </a:lnTo>
                  <a:lnTo>
                    <a:pt x="3170262" y="981444"/>
                  </a:lnTo>
                  <a:lnTo>
                    <a:pt x="0" y="981444"/>
                  </a:lnTo>
                  <a:lnTo>
                    <a:pt x="0" y="513444"/>
                  </a:lnTo>
                  <a:lnTo>
                    <a:pt x="2590884" y="51344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accent1"/>
                </a:solidFill>
              </a:endParaRPr>
            </a:p>
          </p:txBody>
        </p:sp>
        <p:sp>
          <p:nvSpPr>
            <p:cNvPr id="135" name="Rectangle 10">
              <a:extLst>
                <a:ext uri="{FF2B5EF4-FFF2-40B4-BE49-F238E27FC236}">
                  <a16:creationId xmlns:a16="http://schemas.microsoft.com/office/drawing/2014/main" id="{7792BD7F-5BF0-436D-A1CF-1B2CD1482B4F}"/>
                </a:ext>
              </a:extLst>
            </p:cNvPr>
            <p:cNvSpPr/>
            <p:nvPr/>
          </p:nvSpPr>
          <p:spPr>
            <a:xfrm rot="10800000" flipH="1">
              <a:off x="3995936" y="4329100"/>
              <a:ext cx="3513998" cy="981444"/>
            </a:xfrm>
            <a:custGeom>
              <a:avLst/>
              <a:gdLst/>
              <a:ahLst/>
              <a:cxnLst/>
              <a:rect l="l" t="t" r="r" b="b"/>
              <a:pathLst>
                <a:path w="3513998" h="981444">
                  <a:moveTo>
                    <a:pt x="0" y="981444"/>
                  </a:moveTo>
                  <a:lnTo>
                    <a:pt x="3170262" y="981444"/>
                  </a:lnTo>
                  <a:lnTo>
                    <a:pt x="3170262" y="979483"/>
                  </a:lnTo>
                  <a:lnTo>
                    <a:pt x="3513998" y="979483"/>
                  </a:lnTo>
                  <a:lnTo>
                    <a:pt x="3170262" y="515048"/>
                  </a:lnTo>
                  <a:lnTo>
                    <a:pt x="3170262" y="513444"/>
                  </a:lnTo>
                  <a:lnTo>
                    <a:pt x="3169075" y="513444"/>
                  </a:lnTo>
                  <a:lnTo>
                    <a:pt x="2789067" y="0"/>
                  </a:lnTo>
                  <a:lnTo>
                    <a:pt x="2210876" y="0"/>
                  </a:lnTo>
                  <a:lnTo>
                    <a:pt x="2590884" y="513444"/>
                  </a:lnTo>
                  <a:lnTo>
                    <a:pt x="0" y="51344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accent1"/>
                </a:solidFill>
              </a:endParaRP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3A2BBCF3-4157-4115-9D7B-21E9B14A5EA0}"/>
              </a:ext>
            </a:extLst>
          </p:cNvPr>
          <p:cNvSpPr txBox="1"/>
          <p:nvPr/>
        </p:nvSpPr>
        <p:spPr>
          <a:xfrm>
            <a:off x="5751245" y="3073432"/>
            <a:ext cx="291285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accent2"/>
                </a:solidFill>
                <a:cs typeface="Arial" pitchFamily="34" charset="0"/>
              </a:rPr>
              <a:t>Your  Content  Here</a:t>
            </a:r>
            <a:endParaRPr lang="ko-KR" altLang="en-US" sz="1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F432C48-76C6-49A2-B4EB-9E0B976CD4A2}"/>
              </a:ext>
            </a:extLst>
          </p:cNvPr>
          <p:cNvSpPr txBox="1"/>
          <p:nvPr/>
        </p:nvSpPr>
        <p:spPr>
          <a:xfrm>
            <a:off x="5751245" y="3780776"/>
            <a:ext cx="291285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Your  Content 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9F524C4-B35B-4512-9CCF-4A9BDDC5CD70}"/>
              </a:ext>
            </a:extLst>
          </p:cNvPr>
          <p:cNvSpPr txBox="1"/>
          <p:nvPr/>
        </p:nvSpPr>
        <p:spPr>
          <a:xfrm>
            <a:off x="5751245" y="4488121"/>
            <a:ext cx="291285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accent2"/>
                </a:solidFill>
                <a:cs typeface="Arial" pitchFamily="34" charset="0"/>
              </a:rPr>
              <a:t>Your  Content  Here</a:t>
            </a:r>
            <a:endParaRPr lang="ko-KR" altLang="en-US" sz="1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A5B1152-151C-4976-8506-A1C14063C26E}"/>
              </a:ext>
            </a:extLst>
          </p:cNvPr>
          <p:cNvSpPr txBox="1"/>
          <p:nvPr/>
        </p:nvSpPr>
        <p:spPr>
          <a:xfrm>
            <a:off x="4079770" y="3623133"/>
            <a:ext cx="130958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40%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D70641A-95CB-4FE2-9B8C-1C19C3D99545}"/>
              </a:ext>
            </a:extLst>
          </p:cNvPr>
          <p:cNvSpPr txBox="1"/>
          <p:nvPr/>
        </p:nvSpPr>
        <p:spPr>
          <a:xfrm>
            <a:off x="4079770" y="2100959"/>
            <a:ext cx="130958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80%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A35721AF-E2BD-43EE-AF0B-DE1E32D91176}"/>
              </a:ext>
            </a:extLst>
          </p:cNvPr>
          <p:cNvSpPr txBox="1"/>
          <p:nvPr/>
        </p:nvSpPr>
        <p:spPr>
          <a:xfrm>
            <a:off x="4079770" y="5145308"/>
            <a:ext cx="130958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60%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5306DF07-90ED-4F4C-9C11-4323192F961B}"/>
              </a:ext>
            </a:extLst>
          </p:cNvPr>
          <p:cNvGrpSpPr/>
          <p:nvPr/>
        </p:nvGrpSpPr>
        <p:grpSpPr>
          <a:xfrm>
            <a:off x="940525" y="1881357"/>
            <a:ext cx="3044279" cy="1040985"/>
            <a:chOff x="-475010" y="1129234"/>
            <a:chExt cx="3859356" cy="1043483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97BDC3-C79D-406C-8E4D-B02B062E6A63}"/>
                </a:ext>
              </a:extLst>
            </p:cNvPr>
            <p:cNvSpPr txBox="1"/>
            <p:nvPr/>
          </p:nvSpPr>
          <p:spPr>
            <a:xfrm>
              <a:off x="-475010" y="1129234"/>
              <a:ext cx="3859356" cy="2776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CEB5A818-A07C-4C81-A245-AA0D405EC2BE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832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97E12FEE-5912-4B9F-B053-4E1B184866D5}"/>
              </a:ext>
            </a:extLst>
          </p:cNvPr>
          <p:cNvGrpSpPr/>
          <p:nvPr/>
        </p:nvGrpSpPr>
        <p:grpSpPr>
          <a:xfrm>
            <a:off x="940525" y="3403531"/>
            <a:ext cx="3044279" cy="1040985"/>
            <a:chOff x="-475010" y="1129234"/>
            <a:chExt cx="3859356" cy="1043483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B2275DEE-E34D-48FE-8A84-8FEC83B172FA}"/>
                </a:ext>
              </a:extLst>
            </p:cNvPr>
            <p:cNvSpPr txBox="1"/>
            <p:nvPr/>
          </p:nvSpPr>
          <p:spPr>
            <a:xfrm>
              <a:off x="-475010" y="1129234"/>
              <a:ext cx="3859356" cy="2776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4F22EDBB-E81A-4C9D-A799-E83E6F905E7F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832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5D805D16-DC6A-4B6F-A382-DBADF04056F9}"/>
              </a:ext>
            </a:extLst>
          </p:cNvPr>
          <p:cNvGrpSpPr/>
          <p:nvPr/>
        </p:nvGrpSpPr>
        <p:grpSpPr>
          <a:xfrm>
            <a:off x="940525" y="4925705"/>
            <a:ext cx="3044279" cy="1040985"/>
            <a:chOff x="-475010" y="1129234"/>
            <a:chExt cx="3859356" cy="1043483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0A61CFD-AD69-44FF-8937-5A72930A1E3E}"/>
                </a:ext>
              </a:extLst>
            </p:cNvPr>
            <p:cNvSpPr txBox="1"/>
            <p:nvPr/>
          </p:nvSpPr>
          <p:spPr>
            <a:xfrm>
              <a:off x="-475010" y="1129234"/>
              <a:ext cx="3859356" cy="2776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B065E8E7-F573-4854-B8D7-E88551176013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832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2500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7461B59E-EA0A-404E-ACF2-F3499BB5D5E3}"/>
              </a:ext>
            </a:extLst>
          </p:cNvPr>
          <p:cNvGrpSpPr/>
          <p:nvPr/>
        </p:nvGrpSpPr>
        <p:grpSpPr>
          <a:xfrm>
            <a:off x="4270438" y="2500986"/>
            <a:ext cx="3651127" cy="2803182"/>
            <a:chOff x="2665858" y="2388470"/>
            <a:chExt cx="3465580" cy="2660727"/>
          </a:xfrm>
          <a:solidFill>
            <a:schemeClr val="bg1"/>
          </a:solidFill>
        </p:grpSpPr>
        <p:sp>
          <p:nvSpPr>
            <p:cNvPr id="122" name="Frame 121">
              <a:extLst>
                <a:ext uri="{FF2B5EF4-FFF2-40B4-BE49-F238E27FC236}">
                  <a16:creationId xmlns:a16="http://schemas.microsoft.com/office/drawing/2014/main" id="{CD214D85-5432-499B-B5F6-B3A4ADFC74F4}"/>
                </a:ext>
              </a:extLst>
            </p:cNvPr>
            <p:cNvSpPr/>
            <p:nvPr/>
          </p:nvSpPr>
          <p:spPr>
            <a:xfrm rot="19800000">
              <a:off x="2665858" y="2388470"/>
              <a:ext cx="1018499" cy="1018499"/>
            </a:xfrm>
            <a:prstGeom prst="frame">
              <a:avLst>
                <a:gd name="adj1" fmla="val 727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3" name="Frame 122">
              <a:extLst>
                <a:ext uri="{FF2B5EF4-FFF2-40B4-BE49-F238E27FC236}">
                  <a16:creationId xmlns:a16="http://schemas.microsoft.com/office/drawing/2014/main" id="{65A019F0-06C8-4BE5-A29D-043A3C9C8165}"/>
                </a:ext>
              </a:extLst>
            </p:cNvPr>
            <p:cNvSpPr/>
            <p:nvPr/>
          </p:nvSpPr>
          <p:spPr>
            <a:xfrm rot="19800000">
              <a:off x="3569018" y="2630471"/>
              <a:ext cx="1018499" cy="1018499"/>
            </a:xfrm>
            <a:prstGeom prst="frame">
              <a:avLst>
                <a:gd name="adj1" fmla="val 727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4" name="Frame 123">
              <a:extLst>
                <a:ext uri="{FF2B5EF4-FFF2-40B4-BE49-F238E27FC236}">
                  <a16:creationId xmlns:a16="http://schemas.microsoft.com/office/drawing/2014/main" id="{6F4ECF63-4B83-4453-BBE8-A34407028D68}"/>
                </a:ext>
              </a:extLst>
            </p:cNvPr>
            <p:cNvSpPr/>
            <p:nvPr/>
          </p:nvSpPr>
          <p:spPr>
            <a:xfrm rot="19800000">
              <a:off x="4472178" y="2872472"/>
              <a:ext cx="1018499" cy="1018499"/>
            </a:xfrm>
            <a:prstGeom prst="frame">
              <a:avLst>
                <a:gd name="adj1" fmla="val 727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5" name="Frame 124">
              <a:extLst>
                <a:ext uri="{FF2B5EF4-FFF2-40B4-BE49-F238E27FC236}">
                  <a16:creationId xmlns:a16="http://schemas.microsoft.com/office/drawing/2014/main" id="{F3E635A2-B4A8-4F34-BA5C-2C2C058B2BE5}"/>
                </a:ext>
              </a:extLst>
            </p:cNvPr>
            <p:cNvSpPr/>
            <p:nvPr/>
          </p:nvSpPr>
          <p:spPr>
            <a:xfrm rot="19800000">
              <a:off x="3306619" y="3546696"/>
              <a:ext cx="1018499" cy="1018499"/>
            </a:xfrm>
            <a:prstGeom prst="frame">
              <a:avLst>
                <a:gd name="adj1" fmla="val 727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6" name="Frame 125">
              <a:extLst>
                <a:ext uri="{FF2B5EF4-FFF2-40B4-BE49-F238E27FC236}">
                  <a16:creationId xmlns:a16="http://schemas.microsoft.com/office/drawing/2014/main" id="{A1D8D1D0-0F42-42DA-AE8E-7103431E6A3D}"/>
                </a:ext>
              </a:extLst>
            </p:cNvPr>
            <p:cNvSpPr/>
            <p:nvPr/>
          </p:nvSpPr>
          <p:spPr>
            <a:xfrm rot="19800000">
              <a:off x="4209778" y="3788696"/>
              <a:ext cx="1018499" cy="1018499"/>
            </a:xfrm>
            <a:prstGeom prst="frame">
              <a:avLst>
                <a:gd name="adj1" fmla="val 727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7" name="Frame 126">
              <a:extLst>
                <a:ext uri="{FF2B5EF4-FFF2-40B4-BE49-F238E27FC236}">
                  <a16:creationId xmlns:a16="http://schemas.microsoft.com/office/drawing/2014/main" id="{9C9C025A-0BF8-4772-BA70-6004A7EAC452}"/>
                </a:ext>
              </a:extLst>
            </p:cNvPr>
            <p:cNvSpPr/>
            <p:nvPr/>
          </p:nvSpPr>
          <p:spPr>
            <a:xfrm rot="19800000">
              <a:off x="5112939" y="4030698"/>
              <a:ext cx="1018499" cy="1018499"/>
            </a:xfrm>
            <a:prstGeom prst="frame">
              <a:avLst>
                <a:gd name="adj1" fmla="val 727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AF50415-F1CC-43B7-8768-292D9CB52F39}"/>
              </a:ext>
            </a:extLst>
          </p:cNvPr>
          <p:cNvGrpSpPr/>
          <p:nvPr/>
        </p:nvGrpSpPr>
        <p:grpSpPr>
          <a:xfrm>
            <a:off x="6286500" y="1491855"/>
            <a:ext cx="3173764" cy="923331"/>
            <a:chOff x="6210993" y="1433695"/>
            <a:chExt cx="2245430" cy="656879"/>
          </a:xfrm>
        </p:grpSpPr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C276DF61-EB23-4ADD-8F72-80538C747478}"/>
                </a:ext>
              </a:extLst>
            </p:cNvPr>
            <p:cNvSpPr txBox="1"/>
            <p:nvPr/>
          </p:nvSpPr>
          <p:spPr>
            <a:xfrm>
              <a:off x="6210998" y="1433695"/>
              <a:ext cx="2245425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6AFBADFF-C7C9-4A57-9C22-7A718E92B744}"/>
                </a:ext>
              </a:extLst>
            </p:cNvPr>
            <p:cNvSpPr txBox="1"/>
            <p:nvPr/>
          </p:nvSpPr>
          <p:spPr>
            <a:xfrm>
              <a:off x="6210993" y="1630759"/>
              <a:ext cx="2245425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FCA6B82C-7791-4D91-82F3-85067EDE35D1}"/>
              </a:ext>
            </a:extLst>
          </p:cNvPr>
          <p:cNvGrpSpPr/>
          <p:nvPr/>
        </p:nvGrpSpPr>
        <p:grpSpPr>
          <a:xfrm>
            <a:off x="7872698" y="2996876"/>
            <a:ext cx="3173764" cy="923331"/>
            <a:chOff x="6210993" y="1433695"/>
            <a:chExt cx="2245430" cy="656879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BBB870F-9668-449B-998A-69500A807CD6}"/>
                </a:ext>
              </a:extLst>
            </p:cNvPr>
            <p:cNvSpPr txBox="1"/>
            <p:nvPr/>
          </p:nvSpPr>
          <p:spPr>
            <a:xfrm>
              <a:off x="6210998" y="1433695"/>
              <a:ext cx="2245425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3821A9A0-5D00-45FF-BE09-A1810D17E827}"/>
                </a:ext>
              </a:extLst>
            </p:cNvPr>
            <p:cNvSpPr txBox="1"/>
            <p:nvPr/>
          </p:nvSpPr>
          <p:spPr>
            <a:xfrm>
              <a:off x="6210993" y="1630759"/>
              <a:ext cx="2245425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9CB4A351-25E4-4672-9924-46B30D669ADB}"/>
              </a:ext>
            </a:extLst>
          </p:cNvPr>
          <p:cNvGrpSpPr/>
          <p:nvPr/>
        </p:nvGrpSpPr>
        <p:grpSpPr>
          <a:xfrm>
            <a:off x="947282" y="3833100"/>
            <a:ext cx="3269244" cy="923331"/>
            <a:chOff x="6210993" y="1433695"/>
            <a:chExt cx="2245430" cy="656879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CBDC495-BAF9-467D-A2A0-8EBEB23DBB51}"/>
                </a:ext>
              </a:extLst>
            </p:cNvPr>
            <p:cNvSpPr txBox="1"/>
            <p:nvPr/>
          </p:nvSpPr>
          <p:spPr>
            <a:xfrm>
              <a:off x="6210998" y="1433695"/>
              <a:ext cx="2245425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8669A5BA-58FD-4218-9F16-FA36813F30D6}"/>
                </a:ext>
              </a:extLst>
            </p:cNvPr>
            <p:cNvSpPr txBox="1"/>
            <p:nvPr/>
          </p:nvSpPr>
          <p:spPr>
            <a:xfrm>
              <a:off x="6210993" y="1630759"/>
              <a:ext cx="2245425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4B6DD0DB-163D-4F2B-B63D-3748E2E7BE90}"/>
              </a:ext>
            </a:extLst>
          </p:cNvPr>
          <p:cNvGrpSpPr/>
          <p:nvPr/>
        </p:nvGrpSpPr>
        <p:grpSpPr>
          <a:xfrm>
            <a:off x="2677992" y="5292968"/>
            <a:ext cx="3280569" cy="923331"/>
            <a:chOff x="6203211" y="1433695"/>
            <a:chExt cx="2253207" cy="656879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2EA59889-B251-4B0F-8499-F10C897DA4EB}"/>
                </a:ext>
              </a:extLst>
            </p:cNvPr>
            <p:cNvSpPr txBox="1"/>
            <p:nvPr/>
          </p:nvSpPr>
          <p:spPr>
            <a:xfrm>
              <a:off x="6203211" y="1433695"/>
              <a:ext cx="2245425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869A1CD-3B24-4A79-B59D-B9078EE02DDF}"/>
                </a:ext>
              </a:extLst>
            </p:cNvPr>
            <p:cNvSpPr txBox="1"/>
            <p:nvPr/>
          </p:nvSpPr>
          <p:spPr>
            <a:xfrm>
              <a:off x="6210993" y="1630759"/>
              <a:ext cx="2245425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50B69FD7-D572-4EEC-A2F1-F86CA775ACE4}"/>
              </a:ext>
            </a:extLst>
          </p:cNvPr>
          <p:cNvGrpSpPr/>
          <p:nvPr/>
        </p:nvGrpSpPr>
        <p:grpSpPr>
          <a:xfrm>
            <a:off x="591683" y="2373232"/>
            <a:ext cx="3269244" cy="923331"/>
            <a:chOff x="6210993" y="1433695"/>
            <a:chExt cx="2245430" cy="656879"/>
          </a:xfrm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931CF459-6B56-4E0C-9078-5789935965C4}"/>
                </a:ext>
              </a:extLst>
            </p:cNvPr>
            <p:cNvSpPr txBox="1"/>
            <p:nvPr/>
          </p:nvSpPr>
          <p:spPr>
            <a:xfrm>
              <a:off x="6210998" y="1433695"/>
              <a:ext cx="2245425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563CA98C-B162-462A-AEAC-EDEB3F4413B9}"/>
                </a:ext>
              </a:extLst>
            </p:cNvPr>
            <p:cNvSpPr txBox="1"/>
            <p:nvPr/>
          </p:nvSpPr>
          <p:spPr>
            <a:xfrm>
              <a:off x="6210993" y="1630759"/>
              <a:ext cx="2245425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03E520C-3424-4726-8EFF-85A605E45252}"/>
              </a:ext>
            </a:extLst>
          </p:cNvPr>
          <p:cNvGrpSpPr/>
          <p:nvPr/>
        </p:nvGrpSpPr>
        <p:grpSpPr>
          <a:xfrm>
            <a:off x="8389586" y="4501898"/>
            <a:ext cx="3173764" cy="923331"/>
            <a:chOff x="6210993" y="1433695"/>
            <a:chExt cx="2245430" cy="656879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D968DE33-AB6A-4DB5-B7B5-2D8F60ED1F8D}"/>
                </a:ext>
              </a:extLst>
            </p:cNvPr>
            <p:cNvSpPr txBox="1"/>
            <p:nvPr/>
          </p:nvSpPr>
          <p:spPr>
            <a:xfrm>
              <a:off x="6210998" y="1433695"/>
              <a:ext cx="2245425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6163E5D-BE3F-4C8C-A46E-FE7E2E1B04D9}"/>
                </a:ext>
              </a:extLst>
            </p:cNvPr>
            <p:cNvSpPr txBox="1"/>
            <p:nvPr/>
          </p:nvSpPr>
          <p:spPr>
            <a:xfrm>
              <a:off x="6210993" y="1630759"/>
              <a:ext cx="2245425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46" name="Isosceles Triangle 8">
            <a:extLst>
              <a:ext uri="{FF2B5EF4-FFF2-40B4-BE49-F238E27FC236}">
                <a16:creationId xmlns:a16="http://schemas.microsoft.com/office/drawing/2014/main" id="{592DAB13-0A8E-4899-8CBE-14FB962A4B45}"/>
              </a:ext>
            </a:extLst>
          </p:cNvPr>
          <p:cNvSpPr/>
          <p:nvPr/>
        </p:nvSpPr>
        <p:spPr>
          <a:xfrm rot="16200000">
            <a:off x="7309485" y="4600635"/>
            <a:ext cx="340647" cy="406141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147" name="Oval 7">
            <a:extLst>
              <a:ext uri="{FF2B5EF4-FFF2-40B4-BE49-F238E27FC236}">
                <a16:creationId xmlns:a16="http://schemas.microsoft.com/office/drawing/2014/main" id="{D44F436F-0305-400C-B5AE-72B7C6A461BE}"/>
              </a:ext>
            </a:extLst>
          </p:cNvPr>
          <p:cNvSpPr/>
          <p:nvPr/>
        </p:nvSpPr>
        <p:spPr>
          <a:xfrm>
            <a:off x="6221730" y="4440635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148" name="Round Same Side Corner Rectangle 11">
            <a:extLst>
              <a:ext uri="{FF2B5EF4-FFF2-40B4-BE49-F238E27FC236}">
                <a16:creationId xmlns:a16="http://schemas.microsoft.com/office/drawing/2014/main" id="{65336BCE-1B08-4E50-A7A3-3E2D277C0FB1}"/>
              </a:ext>
            </a:extLst>
          </p:cNvPr>
          <p:cNvSpPr>
            <a:spLocks noChangeAspect="1"/>
          </p:cNvSpPr>
          <p:nvPr/>
        </p:nvSpPr>
        <p:spPr>
          <a:xfrm rot="9900000">
            <a:off x="5267860" y="4134188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149" name="Rounded Rectangle 27">
            <a:extLst>
              <a:ext uri="{FF2B5EF4-FFF2-40B4-BE49-F238E27FC236}">
                <a16:creationId xmlns:a16="http://schemas.microsoft.com/office/drawing/2014/main" id="{6D98FC37-829A-4575-BBD2-9B8499F1FFCF}"/>
              </a:ext>
            </a:extLst>
          </p:cNvPr>
          <p:cNvSpPr/>
          <p:nvPr/>
        </p:nvSpPr>
        <p:spPr>
          <a:xfrm>
            <a:off x="4599389" y="2909166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150" name="Rectangle 16">
            <a:extLst>
              <a:ext uri="{FF2B5EF4-FFF2-40B4-BE49-F238E27FC236}">
                <a16:creationId xmlns:a16="http://schemas.microsoft.com/office/drawing/2014/main" id="{319DDAE0-499B-4C4F-ADC5-F16C2C6604D9}"/>
              </a:ext>
            </a:extLst>
          </p:cNvPr>
          <p:cNvSpPr/>
          <p:nvPr/>
        </p:nvSpPr>
        <p:spPr>
          <a:xfrm>
            <a:off x="6614162" y="3457088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151" name="Oval 21">
            <a:extLst>
              <a:ext uri="{FF2B5EF4-FFF2-40B4-BE49-F238E27FC236}">
                <a16:creationId xmlns:a16="http://schemas.microsoft.com/office/drawing/2014/main" id="{8DC9D066-A72B-4A3F-9E80-8802D3BB81DD}"/>
              </a:ext>
            </a:extLst>
          </p:cNvPr>
          <p:cNvSpPr>
            <a:spLocks noChangeAspect="1"/>
          </p:cNvSpPr>
          <p:nvPr/>
        </p:nvSpPr>
        <p:spPr>
          <a:xfrm>
            <a:off x="5604499" y="3061540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7025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30363" y="5634038"/>
            <a:ext cx="8931275" cy="369887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altLang="ko-KR" sz="1867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Get a modern PowerPoint  Presentation that is beautifully designed.</a:t>
            </a:r>
            <a:endParaRPr lang="en-US" sz="1867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2EEAC32-7139-4F96-8ABA-0478752D784E}"/>
              </a:ext>
            </a:extLst>
          </p:cNvPr>
          <p:cNvSpPr txBox="1">
            <a:spLocks/>
          </p:cNvSpPr>
          <p:nvPr/>
        </p:nvSpPr>
        <p:spPr>
          <a:xfrm>
            <a:off x="2651882" y="4799391"/>
            <a:ext cx="6888237" cy="780967"/>
          </a:xfrm>
          <a:prstGeom prst="rect">
            <a:avLst/>
          </a:prstGeom>
        </p:spPr>
        <p:txBody>
          <a:bodyPr anchor="ctr"/>
          <a:lstStyle>
            <a:lvl1pPr algn="l" defTabSz="13715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Portfolio Presentation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9ACAC182-B43C-461D-9909-82D6E78B1121}"/>
              </a:ext>
            </a:extLst>
          </p:cNvPr>
          <p:cNvSpPr/>
          <p:nvPr/>
        </p:nvSpPr>
        <p:spPr>
          <a:xfrm>
            <a:off x="803125" y="880534"/>
            <a:ext cx="10585751" cy="5513619"/>
          </a:xfrm>
          <a:prstGeom prst="frame">
            <a:avLst>
              <a:gd name="adj1" fmla="val 282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0" name="직사각형 2">
            <a:extLst>
              <a:ext uri="{FF2B5EF4-FFF2-40B4-BE49-F238E27FC236}">
                <a16:creationId xmlns:a16="http://schemas.microsoft.com/office/drawing/2014/main" id="{22CA9355-429E-4ABF-A3C4-1216DD9C6135}"/>
              </a:ext>
            </a:extLst>
          </p:cNvPr>
          <p:cNvSpPr/>
          <p:nvPr/>
        </p:nvSpPr>
        <p:spPr>
          <a:xfrm>
            <a:off x="1090513" y="1171116"/>
            <a:ext cx="33005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We Create</a:t>
            </a:r>
          </a:p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Quality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Professional</a:t>
            </a:r>
          </a:p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PPT </a:t>
            </a:r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Presentation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9D5E934-473D-425F-9193-744E3FFB7F98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397823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475B8D3-2312-4378-8BC7-B21963498263}"/>
              </a:ext>
            </a:extLst>
          </p:cNvPr>
          <p:cNvGrpSpPr/>
          <p:nvPr/>
        </p:nvGrpSpPr>
        <p:grpSpPr>
          <a:xfrm>
            <a:off x="2429360" y="2419623"/>
            <a:ext cx="8697593" cy="2363900"/>
            <a:chOff x="1633635" y="1755670"/>
            <a:chExt cx="6682781" cy="1816297"/>
          </a:xfrm>
          <a:solidFill>
            <a:schemeClr val="bg1"/>
          </a:solidFill>
        </p:grpSpPr>
        <p:sp>
          <p:nvSpPr>
            <p:cNvPr id="74" name="Block Arc 73">
              <a:extLst>
                <a:ext uri="{FF2B5EF4-FFF2-40B4-BE49-F238E27FC236}">
                  <a16:creationId xmlns:a16="http://schemas.microsoft.com/office/drawing/2014/main" id="{A067D451-4FE6-4178-8DB7-C8521E3E3AA6}"/>
                </a:ext>
              </a:extLst>
            </p:cNvPr>
            <p:cNvSpPr/>
            <p:nvPr/>
          </p:nvSpPr>
          <p:spPr>
            <a:xfrm>
              <a:off x="6500119" y="1755670"/>
              <a:ext cx="1816297" cy="1816297"/>
            </a:xfrm>
            <a:prstGeom prst="blockArc">
              <a:avLst>
                <a:gd name="adj1" fmla="val 16127381"/>
                <a:gd name="adj2" fmla="val 5490194"/>
                <a:gd name="adj3" fmla="val 40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6ECEFC6-C25F-4CF4-AD81-58F08826CE9D}"/>
                </a:ext>
              </a:extLst>
            </p:cNvPr>
            <p:cNvSpPr/>
            <p:nvPr/>
          </p:nvSpPr>
          <p:spPr>
            <a:xfrm>
              <a:off x="1633635" y="1755670"/>
              <a:ext cx="5808713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91FF41C-0534-4E2F-B0EA-BCE31C30F867}"/>
                </a:ext>
              </a:extLst>
            </p:cNvPr>
            <p:cNvSpPr/>
            <p:nvPr/>
          </p:nvSpPr>
          <p:spPr>
            <a:xfrm>
              <a:off x="3029770" y="3499967"/>
              <a:ext cx="4398026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07972240-74A6-41BD-AB2B-867C85EFB8B1}"/>
              </a:ext>
            </a:extLst>
          </p:cNvPr>
          <p:cNvSpPr/>
          <p:nvPr/>
        </p:nvSpPr>
        <p:spPr>
          <a:xfrm>
            <a:off x="1673275" y="2083908"/>
            <a:ext cx="756084" cy="756084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B78DC99-227E-4321-84C4-9E1B37A73A1C}"/>
              </a:ext>
            </a:extLst>
          </p:cNvPr>
          <p:cNvSpPr/>
          <p:nvPr/>
        </p:nvSpPr>
        <p:spPr>
          <a:xfrm>
            <a:off x="5277094" y="2083908"/>
            <a:ext cx="756084" cy="756084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C820D7E-EE74-4071-8B4C-25D7FAE8F92F}"/>
              </a:ext>
            </a:extLst>
          </p:cNvPr>
          <p:cNvSpPr/>
          <p:nvPr/>
        </p:nvSpPr>
        <p:spPr>
          <a:xfrm>
            <a:off x="8880915" y="2083908"/>
            <a:ext cx="756084" cy="756084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bg1"/>
              </a:solidFill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061243C4-5CBA-4A63-96F7-3EE37645F5B6}"/>
              </a:ext>
            </a:extLst>
          </p:cNvPr>
          <p:cNvGrpSpPr/>
          <p:nvPr/>
        </p:nvGrpSpPr>
        <p:grpSpPr>
          <a:xfrm rot="10800000">
            <a:off x="5453486" y="4515241"/>
            <a:ext cx="435077" cy="435077"/>
            <a:chOff x="1547664" y="3147814"/>
            <a:chExt cx="720080" cy="720080"/>
          </a:xfrm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34978A30-C0D6-487C-8EA9-6B792ABEE9F0}"/>
                </a:ext>
              </a:extLst>
            </p:cNvPr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90" name="Chevron 56">
              <a:extLst>
                <a:ext uri="{FF2B5EF4-FFF2-40B4-BE49-F238E27FC236}">
                  <a16:creationId xmlns:a16="http://schemas.microsoft.com/office/drawing/2014/main" id="{D49D45B1-CAD5-465C-950D-CD843E560549}"/>
                </a:ext>
              </a:extLst>
            </p:cNvPr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144D3A9-EC65-4C6F-B640-AB11F68D17C7}"/>
              </a:ext>
            </a:extLst>
          </p:cNvPr>
          <p:cNvGrpSpPr/>
          <p:nvPr/>
        </p:nvGrpSpPr>
        <p:grpSpPr>
          <a:xfrm rot="5400000">
            <a:off x="10836605" y="3384037"/>
            <a:ext cx="435077" cy="435077"/>
            <a:chOff x="1547664" y="3147814"/>
            <a:chExt cx="720080" cy="720080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14667181-7414-4449-B3F9-EE83208C14EC}"/>
                </a:ext>
              </a:extLst>
            </p:cNvPr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93" name="Chevron 59">
              <a:extLst>
                <a:ext uri="{FF2B5EF4-FFF2-40B4-BE49-F238E27FC236}">
                  <a16:creationId xmlns:a16="http://schemas.microsoft.com/office/drawing/2014/main" id="{05BAFC3D-5DF3-47D5-B1CB-16A9CEF057E2}"/>
                </a:ext>
              </a:extLst>
            </p:cNvPr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C3A39AA-52F3-4220-B0D0-1DC5E22CE207}"/>
              </a:ext>
            </a:extLst>
          </p:cNvPr>
          <p:cNvGrpSpPr/>
          <p:nvPr/>
        </p:nvGrpSpPr>
        <p:grpSpPr>
          <a:xfrm>
            <a:off x="850657" y="3069393"/>
            <a:ext cx="2378934" cy="1048024"/>
            <a:chOff x="803640" y="3362835"/>
            <a:chExt cx="2059657" cy="1048024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1D2CD1B-C0D1-4A75-A02A-18F49EB13A26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5E11FDFA-307A-452C-8B4B-8B7D4A57ACF5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B39D121-CE19-422A-8303-5F61D74DB61C}"/>
              </a:ext>
            </a:extLst>
          </p:cNvPr>
          <p:cNvGrpSpPr/>
          <p:nvPr/>
        </p:nvGrpSpPr>
        <p:grpSpPr>
          <a:xfrm>
            <a:off x="4458115" y="3069393"/>
            <a:ext cx="2378934" cy="1048024"/>
            <a:chOff x="803640" y="3362835"/>
            <a:chExt cx="2059657" cy="1048024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828615A2-CB52-4F3A-825D-0D1C75554352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4B8770B-CCFA-44AC-AC3E-0614EE87080F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94123F15-4E97-432A-9E5D-4AFF4F35F118}"/>
              </a:ext>
            </a:extLst>
          </p:cNvPr>
          <p:cNvGrpSpPr/>
          <p:nvPr/>
        </p:nvGrpSpPr>
        <p:grpSpPr>
          <a:xfrm>
            <a:off x="8065573" y="3069393"/>
            <a:ext cx="2378934" cy="1048024"/>
            <a:chOff x="803640" y="3362835"/>
            <a:chExt cx="2059657" cy="1048024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40BACD3F-00CE-4C4B-92B1-0C1CCE7E7395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64859EE2-268F-4766-82A8-76933BA28668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09" name="Isosceles Triangle 51">
            <a:extLst>
              <a:ext uri="{FF2B5EF4-FFF2-40B4-BE49-F238E27FC236}">
                <a16:creationId xmlns:a16="http://schemas.microsoft.com/office/drawing/2014/main" id="{FA136E70-E651-4FF0-9AE9-D45AD1AD1E8A}"/>
              </a:ext>
            </a:extLst>
          </p:cNvPr>
          <p:cNvSpPr/>
          <p:nvPr/>
        </p:nvSpPr>
        <p:spPr>
          <a:xfrm>
            <a:off x="5500564" y="2319670"/>
            <a:ext cx="353479" cy="259208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0" name="Oval 7">
            <a:extLst>
              <a:ext uri="{FF2B5EF4-FFF2-40B4-BE49-F238E27FC236}">
                <a16:creationId xmlns:a16="http://schemas.microsoft.com/office/drawing/2014/main" id="{3626DE67-B8EC-478F-BEBB-C88B9AE6F604}"/>
              </a:ext>
            </a:extLst>
          </p:cNvPr>
          <p:cNvSpPr/>
          <p:nvPr/>
        </p:nvSpPr>
        <p:spPr>
          <a:xfrm>
            <a:off x="1865677" y="2279646"/>
            <a:ext cx="383447" cy="38344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1" name="Rounded Rectangle 27">
            <a:extLst>
              <a:ext uri="{FF2B5EF4-FFF2-40B4-BE49-F238E27FC236}">
                <a16:creationId xmlns:a16="http://schemas.microsoft.com/office/drawing/2014/main" id="{41D98EB6-E69F-460C-827D-CDB4A50C32DF}"/>
              </a:ext>
            </a:extLst>
          </p:cNvPr>
          <p:cNvSpPr/>
          <p:nvPr/>
        </p:nvSpPr>
        <p:spPr>
          <a:xfrm>
            <a:off x="9084863" y="2319671"/>
            <a:ext cx="367653" cy="282407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68FFB9D-DD3C-41F4-9BBB-D23B3E665022}"/>
              </a:ext>
            </a:extLst>
          </p:cNvPr>
          <p:cNvSpPr/>
          <p:nvPr/>
        </p:nvSpPr>
        <p:spPr>
          <a:xfrm>
            <a:off x="3475183" y="4354736"/>
            <a:ext cx="756084" cy="756084"/>
          </a:xfrm>
          <a:prstGeom prst="rect">
            <a:avLst/>
          </a:prstGeom>
          <a:solidFill>
            <a:schemeClr val="accent2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bg1"/>
              </a:solidFill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DC2114F-8BAA-4F41-A3DA-91BBE17935E0}"/>
              </a:ext>
            </a:extLst>
          </p:cNvPr>
          <p:cNvGrpSpPr/>
          <p:nvPr/>
        </p:nvGrpSpPr>
        <p:grpSpPr>
          <a:xfrm>
            <a:off x="3635217" y="2244414"/>
            <a:ext cx="435077" cy="435077"/>
            <a:chOff x="1547664" y="3147814"/>
            <a:chExt cx="720080" cy="720080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A8F7D23A-7556-412B-8917-529386805B9C}"/>
                </a:ext>
              </a:extLst>
            </p:cNvPr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84" name="Chevron 50">
              <a:extLst>
                <a:ext uri="{FF2B5EF4-FFF2-40B4-BE49-F238E27FC236}">
                  <a16:creationId xmlns:a16="http://schemas.microsoft.com/office/drawing/2014/main" id="{85B8F83E-C5DD-4653-8B7B-EA3781FD77B7}"/>
                </a:ext>
              </a:extLst>
            </p:cNvPr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0F47AD1-10BD-4178-9FF6-4E3605ECAC95}"/>
              </a:ext>
            </a:extLst>
          </p:cNvPr>
          <p:cNvGrpSpPr/>
          <p:nvPr/>
        </p:nvGrpSpPr>
        <p:grpSpPr>
          <a:xfrm>
            <a:off x="2663759" y="5195192"/>
            <a:ext cx="2378934" cy="1048024"/>
            <a:chOff x="803640" y="3362835"/>
            <a:chExt cx="2059657" cy="1048024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D135803-8452-4613-8A33-20DEF20DB9DA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C7EC749D-411C-4FAB-9135-A1DC64E0DBF6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12" name="Rounded Rectangle 7">
            <a:extLst>
              <a:ext uri="{FF2B5EF4-FFF2-40B4-BE49-F238E27FC236}">
                <a16:creationId xmlns:a16="http://schemas.microsoft.com/office/drawing/2014/main" id="{0331765D-4B1A-4B92-AD35-57F89F50A369}"/>
              </a:ext>
            </a:extLst>
          </p:cNvPr>
          <p:cNvSpPr/>
          <p:nvPr/>
        </p:nvSpPr>
        <p:spPr>
          <a:xfrm>
            <a:off x="3666332" y="4539616"/>
            <a:ext cx="373787" cy="322573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A189629-6E9B-41D8-A793-4AE63C538858}"/>
              </a:ext>
            </a:extLst>
          </p:cNvPr>
          <p:cNvSpPr/>
          <p:nvPr/>
        </p:nvSpPr>
        <p:spPr>
          <a:xfrm>
            <a:off x="7079004" y="4354736"/>
            <a:ext cx="756084" cy="756084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bg1"/>
              </a:solidFill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F8311CF-E5AA-47BE-96D8-90EDF0315187}"/>
              </a:ext>
            </a:extLst>
          </p:cNvPr>
          <p:cNvGrpSpPr/>
          <p:nvPr/>
        </p:nvGrpSpPr>
        <p:grpSpPr>
          <a:xfrm>
            <a:off x="7239508" y="2244414"/>
            <a:ext cx="435077" cy="435077"/>
            <a:chOff x="1547664" y="3147814"/>
            <a:chExt cx="720080" cy="720080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CD53219E-81A2-4BFA-8872-6B554252B8E2}"/>
                </a:ext>
              </a:extLst>
            </p:cNvPr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87" name="Chevron 53">
              <a:extLst>
                <a:ext uri="{FF2B5EF4-FFF2-40B4-BE49-F238E27FC236}">
                  <a16:creationId xmlns:a16="http://schemas.microsoft.com/office/drawing/2014/main" id="{1821CC6A-82B0-4E17-9C1D-EA6A678588ED}"/>
                </a:ext>
              </a:extLst>
            </p:cNvPr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5195BC6-BB7F-4C97-B8C3-137525A0FB23}"/>
              </a:ext>
            </a:extLst>
          </p:cNvPr>
          <p:cNvGrpSpPr/>
          <p:nvPr/>
        </p:nvGrpSpPr>
        <p:grpSpPr>
          <a:xfrm>
            <a:off x="6267579" y="5195192"/>
            <a:ext cx="2378934" cy="1048024"/>
            <a:chOff x="803640" y="3362835"/>
            <a:chExt cx="2059657" cy="1048024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D2ADEF0-E592-4CAB-B709-552B05D1C077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D3D6DBD2-8BE9-4753-AF32-E6F1FB3ACCF9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13" name="Round Same Side Corner Rectangle 36">
            <a:extLst>
              <a:ext uri="{FF2B5EF4-FFF2-40B4-BE49-F238E27FC236}">
                <a16:creationId xmlns:a16="http://schemas.microsoft.com/office/drawing/2014/main" id="{2953E4F1-B1D5-45DE-884F-85F4274E8CEA}"/>
              </a:ext>
            </a:extLst>
          </p:cNvPr>
          <p:cNvSpPr/>
          <p:nvPr/>
        </p:nvSpPr>
        <p:spPr>
          <a:xfrm>
            <a:off x="7267148" y="4550767"/>
            <a:ext cx="379797" cy="300273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30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직사각형 113">
            <a:extLst>
              <a:ext uri="{FF2B5EF4-FFF2-40B4-BE49-F238E27FC236}">
                <a16:creationId xmlns:a16="http://schemas.microsoft.com/office/drawing/2014/main" id="{478E8688-2F6C-4D29-8109-393955B96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2437" y="1782174"/>
            <a:ext cx="18253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charset="0"/>
              </a:rPr>
              <a:t>Text  Here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grpSp>
        <p:nvGrpSpPr>
          <p:cNvPr id="4" name="그룹 114">
            <a:extLst>
              <a:ext uri="{FF2B5EF4-FFF2-40B4-BE49-F238E27FC236}">
                <a16:creationId xmlns:a16="http://schemas.microsoft.com/office/drawing/2014/main" id="{12368207-A37F-4515-9B01-B1D5095F4D26}"/>
              </a:ext>
            </a:extLst>
          </p:cNvPr>
          <p:cNvGrpSpPr/>
          <p:nvPr/>
        </p:nvGrpSpPr>
        <p:grpSpPr>
          <a:xfrm>
            <a:off x="9204869" y="4361760"/>
            <a:ext cx="1960455" cy="137385"/>
            <a:chOff x="8367597" y="4296953"/>
            <a:chExt cx="1931719" cy="135371"/>
          </a:xfrm>
          <a:solidFill>
            <a:schemeClr val="bg1"/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76C67B1-19A8-4B41-93CC-1320FEAB6159}"/>
                </a:ext>
              </a:extLst>
            </p:cNvPr>
            <p:cNvSpPr/>
            <p:nvPr/>
          </p:nvSpPr>
          <p:spPr>
            <a:xfrm>
              <a:off x="8367597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AB6D01B-7F5E-4413-9D0C-D8D4F130429D}"/>
                </a:ext>
              </a:extLst>
            </p:cNvPr>
            <p:cNvSpPr/>
            <p:nvPr/>
          </p:nvSpPr>
          <p:spPr>
            <a:xfrm>
              <a:off x="8567191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32F2A43-41A2-4923-9192-C19F3BA14FC1}"/>
                </a:ext>
              </a:extLst>
            </p:cNvPr>
            <p:cNvSpPr/>
            <p:nvPr/>
          </p:nvSpPr>
          <p:spPr>
            <a:xfrm>
              <a:off x="8766785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9968984-1F95-4D64-8F20-8BEA38DA0B01}"/>
                </a:ext>
              </a:extLst>
            </p:cNvPr>
            <p:cNvSpPr/>
            <p:nvPr/>
          </p:nvSpPr>
          <p:spPr>
            <a:xfrm>
              <a:off x="8966379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8F7E9E1-6915-4F15-8F5E-24031F078FBC}"/>
                </a:ext>
              </a:extLst>
            </p:cNvPr>
            <p:cNvSpPr/>
            <p:nvPr/>
          </p:nvSpPr>
          <p:spPr>
            <a:xfrm>
              <a:off x="9165973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C707D12-7007-419F-81E3-CD567BD0A6D3}"/>
                </a:ext>
              </a:extLst>
            </p:cNvPr>
            <p:cNvSpPr/>
            <p:nvPr/>
          </p:nvSpPr>
          <p:spPr>
            <a:xfrm>
              <a:off x="9365567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11744B9-7C54-46B4-B95F-2B7CF50F1EC3}"/>
                </a:ext>
              </a:extLst>
            </p:cNvPr>
            <p:cNvSpPr/>
            <p:nvPr/>
          </p:nvSpPr>
          <p:spPr>
            <a:xfrm>
              <a:off x="9565161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ED65E49-A033-43AC-9D28-B4B4F364AC13}"/>
                </a:ext>
              </a:extLst>
            </p:cNvPr>
            <p:cNvSpPr/>
            <p:nvPr/>
          </p:nvSpPr>
          <p:spPr>
            <a:xfrm>
              <a:off x="9764755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394C46F-6FDE-4C50-A09D-895821AE6C6E}"/>
                </a:ext>
              </a:extLst>
            </p:cNvPr>
            <p:cNvSpPr/>
            <p:nvPr/>
          </p:nvSpPr>
          <p:spPr>
            <a:xfrm>
              <a:off x="9964349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D8D2EB3-52D1-4DAF-88BE-704BD583DFDD}"/>
                </a:ext>
              </a:extLst>
            </p:cNvPr>
            <p:cNvSpPr/>
            <p:nvPr/>
          </p:nvSpPr>
          <p:spPr>
            <a:xfrm>
              <a:off x="10163945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15" name="그룹 226">
            <a:extLst>
              <a:ext uri="{FF2B5EF4-FFF2-40B4-BE49-F238E27FC236}">
                <a16:creationId xmlns:a16="http://schemas.microsoft.com/office/drawing/2014/main" id="{54BECD81-F94E-4E6B-84E0-711AC92C142C}"/>
              </a:ext>
            </a:extLst>
          </p:cNvPr>
          <p:cNvGrpSpPr/>
          <p:nvPr/>
        </p:nvGrpSpPr>
        <p:grpSpPr>
          <a:xfrm>
            <a:off x="9204869" y="4154201"/>
            <a:ext cx="1960455" cy="137385"/>
            <a:chOff x="8367597" y="4092436"/>
            <a:chExt cx="1931719" cy="135371"/>
          </a:xfrm>
          <a:solidFill>
            <a:schemeClr val="bg1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5F6DDE-664F-4773-A87E-1DFA7FD334FD}"/>
                </a:ext>
              </a:extLst>
            </p:cNvPr>
            <p:cNvSpPr/>
            <p:nvPr/>
          </p:nvSpPr>
          <p:spPr>
            <a:xfrm>
              <a:off x="8367597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0389E78-6AD6-4B2B-97D2-632A6885A35B}"/>
                </a:ext>
              </a:extLst>
            </p:cNvPr>
            <p:cNvSpPr/>
            <p:nvPr/>
          </p:nvSpPr>
          <p:spPr>
            <a:xfrm>
              <a:off x="8567191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6818011-FBEC-4628-902E-AFD71377D0FD}"/>
                </a:ext>
              </a:extLst>
            </p:cNvPr>
            <p:cNvSpPr/>
            <p:nvPr/>
          </p:nvSpPr>
          <p:spPr>
            <a:xfrm>
              <a:off x="8766785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3CD73EC-8D4B-423F-BD54-6ED9B1537950}"/>
                </a:ext>
              </a:extLst>
            </p:cNvPr>
            <p:cNvSpPr/>
            <p:nvPr/>
          </p:nvSpPr>
          <p:spPr>
            <a:xfrm>
              <a:off x="8966379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1C56C69-8F8D-4814-A33A-AC1E72007724}"/>
                </a:ext>
              </a:extLst>
            </p:cNvPr>
            <p:cNvSpPr/>
            <p:nvPr/>
          </p:nvSpPr>
          <p:spPr>
            <a:xfrm>
              <a:off x="9165973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0F32387-9443-432A-88DF-31A70FF83125}"/>
                </a:ext>
              </a:extLst>
            </p:cNvPr>
            <p:cNvSpPr/>
            <p:nvPr/>
          </p:nvSpPr>
          <p:spPr>
            <a:xfrm>
              <a:off x="9365567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5063A8D-1A02-48A8-81D3-7F2998CFC950}"/>
                </a:ext>
              </a:extLst>
            </p:cNvPr>
            <p:cNvSpPr/>
            <p:nvPr/>
          </p:nvSpPr>
          <p:spPr>
            <a:xfrm>
              <a:off x="9565161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EDD16ED-5CD0-4FAF-8B0F-B51350ABBE7F}"/>
                </a:ext>
              </a:extLst>
            </p:cNvPr>
            <p:cNvSpPr/>
            <p:nvPr/>
          </p:nvSpPr>
          <p:spPr>
            <a:xfrm>
              <a:off x="9764755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6D1F5AF-8399-4DFF-9DB2-9C3E770F83EA}"/>
                </a:ext>
              </a:extLst>
            </p:cNvPr>
            <p:cNvSpPr/>
            <p:nvPr/>
          </p:nvSpPr>
          <p:spPr>
            <a:xfrm>
              <a:off x="9964349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3CF44B9-BA46-4987-93D2-46944A5E6564}"/>
                </a:ext>
              </a:extLst>
            </p:cNvPr>
            <p:cNvSpPr/>
            <p:nvPr/>
          </p:nvSpPr>
          <p:spPr>
            <a:xfrm>
              <a:off x="10163945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26" name="그룹 338">
            <a:extLst>
              <a:ext uri="{FF2B5EF4-FFF2-40B4-BE49-F238E27FC236}">
                <a16:creationId xmlns:a16="http://schemas.microsoft.com/office/drawing/2014/main" id="{1D98650D-7252-4A80-80D2-609FF40522C0}"/>
              </a:ext>
            </a:extLst>
          </p:cNvPr>
          <p:cNvGrpSpPr/>
          <p:nvPr/>
        </p:nvGrpSpPr>
        <p:grpSpPr>
          <a:xfrm>
            <a:off x="9204869" y="3946640"/>
            <a:ext cx="1960455" cy="137385"/>
            <a:chOff x="8367597" y="3887917"/>
            <a:chExt cx="1931719" cy="135371"/>
          </a:xfrm>
          <a:solidFill>
            <a:schemeClr val="bg1"/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9F50A89-9678-4AE7-A2F6-E959EEB4A259}"/>
                </a:ext>
              </a:extLst>
            </p:cNvPr>
            <p:cNvSpPr/>
            <p:nvPr/>
          </p:nvSpPr>
          <p:spPr>
            <a:xfrm>
              <a:off x="8367597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8E96BA9-4DFB-4A52-8A35-C35832CCE971}"/>
                </a:ext>
              </a:extLst>
            </p:cNvPr>
            <p:cNvSpPr/>
            <p:nvPr/>
          </p:nvSpPr>
          <p:spPr>
            <a:xfrm>
              <a:off x="8567191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B131832-F78E-4048-A5EC-2EBF9582F538}"/>
                </a:ext>
              </a:extLst>
            </p:cNvPr>
            <p:cNvSpPr/>
            <p:nvPr/>
          </p:nvSpPr>
          <p:spPr>
            <a:xfrm>
              <a:off x="8766785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A219996-7AC5-4182-8BE0-CDFC47A713EF}"/>
                </a:ext>
              </a:extLst>
            </p:cNvPr>
            <p:cNvSpPr/>
            <p:nvPr/>
          </p:nvSpPr>
          <p:spPr>
            <a:xfrm>
              <a:off x="8966379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9F43330-216E-47A3-9914-EF4A7DBC682B}"/>
                </a:ext>
              </a:extLst>
            </p:cNvPr>
            <p:cNvSpPr/>
            <p:nvPr/>
          </p:nvSpPr>
          <p:spPr>
            <a:xfrm>
              <a:off x="9165973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DD3D4FF-E477-490C-A562-D75BD1307270}"/>
                </a:ext>
              </a:extLst>
            </p:cNvPr>
            <p:cNvSpPr/>
            <p:nvPr/>
          </p:nvSpPr>
          <p:spPr>
            <a:xfrm>
              <a:off x="9365567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47E668D-C0D0-4655-A067-BA6FC804D440}"/>
                </a:ext>
              </a:extLst>
            </p:cNvPr>
            <p:cNvSpPr/>
            <p:nvPr/>
          </p:nvSpPr>
          <p:spPr>
            <a:xfrm>
              <a:off x="9565161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6BCADBF-37AC-4DED-8749-2E96B3A824E6}"/>
                </a:ext>
              </a:extLst>
            </p:cNvPr>
            <p:cNvSpPr/>
            <p:nvPr/>
          </p:nvSpPr>
          <p:spPr>
            <a:xfrm>
              <a:off x="9764755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14BF797-6B5B-4010-91E5-5796D9E3CAB3}"/>
                </a:ext>
              </a:extLst>
            </p:cNvPr>
            <p:cNvSpPr/>
            <p:nvPr/>
          </p:nvSpPr>
          <p:spPr>
            <a:xfrm>
              <a:off x="9964349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2C647B3-1700-4535-A701-A4431188C546}"/>
                </a:ext>
              </a:extLst>
            </p:cNvPr>
            <p:cNvSpPr/>
            <p:nvPr/>
          </p:nvSpPr>
          <p:spPr>
            <a:xfrm>
              <a:off x="10163945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37" name="그룹 477">
            <a:extLst>
              <a:ext uri="{FF2B5EF4-FFF2-40B4-BE49-F238E27FC236}">
                <a16:creationId xmlns:a16="http://schemas.microsoft.com/office/drawing/2014/main" id="{C84A217A-1EB9-4D76-A888-09ADB1024200}"/>
              </a:ext>
            </a:extLst>
          </p:cNvPr>
          <p:cNvGrpSpPr/>
          <p:nvPr/>
        </p:nvGrpSpPr>
        <p:grpSpPr>
          <a:xfrm>
            <a:off x="9204869" y="3739078"/>
            <a:ext cx="1960455" cy="137385"/>
            <a:chOff x="8367597" y="3683398"/>
            <a:chExt cx="1931719" cy="135371"/>
          </a:xfrm>
          <a:solidFill>
            <a:schemeClr val="bg1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2C8F1C3-EAD8-4F48-90C6-BFE84E294BE1}"/>
                </a:ext>
              </a:extLst>
            </p:cNvPr>
            <p:cNvSpPr/>
            <p:nvPr/>
          </p:nvSpPr>
          <p:spPr>
            <a:xfrm>
              <a:off x="8367597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5FE68DF-D84C-4E9E-9D64-977BFAC3444D}"/>
                </a:ext>
              </a:extLst>
            </p:cNvPr>
            <p:cNvSpPr/>
            <p:nvPr/>
          </p:nvSpPr>
          <p:spPr>
            <a:xfrm>
              <a:off x="8567191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E225050-07EA-46AA-9848-17838B7CE55B}"/>
                </a:ext>
              </a:extLst>
            </p:cNvPr>
            <p:cNvSpPr/>
            <p:nvPr/>
          </p:nvSpPr>
          <p:spPr>
            <a:xfrm>
              <a:off x="8766785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CD950F1-B62E-41ED-A49C-5354875877C4}"/>
                </a:ext>
              </a:extLst>
            </p:cNvPr>
            <p:cNvSpPr/>
            <p:nvPr/>
          </p:nvSpPr>
          <p:spPr>
            <a:xfrm>
              <a:off x="8966379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B1029E5-6A9B-40ED-B564-28CBBAE4E675}"/>
                </a:ext>
              </a:extLst>
            </p:cNvPr>
            <p:cNvSpPr/>
            <p:nvPr/>
          </p:nvSpPr>
          <p:spPr>
            <a:xfrm>
              <a:off x="9165973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1DB0E23-8AB7-448B-98E2-A836D3FE68F3}"/>
                </a:ext>
              </a:extLst>
            </p:cNvPr>
            <p:cNvSpPr/>
            <p:nvPr/>
          </p:nvSpPr>
          <p:spPr>
            <a:xfrm>
              <a:off x="9365567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0508B32-B7D9-4298-A49D-DD85FA31FD46}"/>
                </a:ext>
              </a:extLst>
            </p:cNvPr>
            <p:cNvSpPr/>
            <p:nvPr/>
          </p:nvSpPr>
          <p:spPr>
            <a:xfrm>
              <a:off x="9565161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07F81CE-CA58-40FA-BAB8-AE6F4124CF90}"/>
                </a:ext>
              </a:extLst>
            </p:cNvPr>
            <p:cNvSpPr/>
            <p:nvPr/>
          </p:nvSpPr>
          <p:spPr>
            <a:xfrm>
              <a:off x="9764755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8DABB9F-0A42-42A2-866E-DAC5C064F996}"/>
                </a:ext>
              </a:extLst>
            </p:cNvPr>
            <p:cNvSpPr/>
            <p:nvPr/>
          </p:nvSpPr>
          <p:spPr>
            <a:xfrm>
              <a:off x="9964349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E2591A4-405C-4AB0-8B1E-D13DD744589A}"/>
                </a:ext>
              </a:extLst>
            </p:cNvPr>
            <p:cNvSpPr/>
            <p:nvPr/>
          </p:nvSpPr>
          <p:spPr>
            <a:xfrm>
              <a:off x="10163945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48" name="그룹 478">
            <a:extLst>
              <a:ext uri="{FF2B5EF4-FFF2-40B4-BE49-F238E27FC236}">
                <a16:creationId xmlns:a16="http://schemas.microsoft.com/office/drawing/2014/main" id="{11FC74A4-4052-48D8-B644-5067FB056540}"/>
              </a:ext>
            </a:extLst>
          </p:cNvPr>
          <p:cNvGrpSpPr/>
          <p:nvPr/>
        </p:nvGrpSpPr>
        <p:grpSpPr>
          <a:xfrm>
            <a:off x="9204869" y="3531516"/>
            <a:ext cx="1960455" cy="137385"/>
            <a:chOff x="8367597" y="3478879"/>
            <a:chExt cx="1931719" cy="135371"/>
          </a:xfrm>
          <a:solidFill>
            <a:schemeClr val="bg1"/>
          </a:solidFill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53D5BDE-1743-4D1B-9AD5-FC098BD08DFE}"/>
                </a:ext>
              </a:extLst>
            </p:cNvPr>
            <p:cNvSpPr/>
            <p:nvPr/>
          </p:nvSpPr>
          <p:spPr>
            <a:xfrm>
              <a:off x="8367597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1E52363-26B8-4C39-863D-24BE98D4CE7E}"/>
                </a:ext>
              </a:extLst>
            </p:cNvPr>
            <p:cNvSpPr/>
            <p:nvPr/>
          </p:nvSpPr>
          <p:spPr>
            <a:xfrm>
              <a:off x="8567191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09BE8EA-9538-4C8C-9B93-FA6FE677E524}"/>
                </a:ext>
              </a:extLst>
            </p:cNvPr>
            <p:cNvSpPr/>
            <p:nvPr/>
          </p:nvSpPr>
          <p:spPr>
            <a:xfrm>
              <a:off x="8766785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E70B71D-E681-4413-BFA5-F8B18CC022DA}"/>
                </a:ext>
              </a:extLst>
            </p:cNvPr>
            <p:cNvSpPr/>
            <p:nvPr/>
          </p:nvSpPr>
          <p:spPr>
            <a:xfrm>
              <a:off x="8966379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675E7E5-10FB-41A0-A7C7-D2FACF87DFC9}"/>
                </a:ext>
              </a:extLst>
            </p:cNvPr>
            <p:cNvSpPr/>
            <p:nvPr/>
          </p:nvSpPr>
          <p:spPr>
            <a:xfrm>
              <a:off x="9165973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7297BE7-691D-4D3D-85CA-424730B893C6}"/>
                </a:ext>
              </a:extLst>
            </p:cNvPr>
            <p:cNvSpPr/>
            <p:nvPr/>
          </p:nvSpPr>
          <p:spPr>
            <a:xfrm>
              <a:off x="9365567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B54C922-AD1B-4632-AF4E-C72B0D0B9979}"/>
                </a:ext>
              </a:extLst>
            </p:cNvPr>
            <p:cNvSpPr/>
            <p:nvPr/>
          </p:nvSpPr>
          <p:spPr>
            <a:xfrm>
              <a:off x="9565161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A8A8F70-92DB-4315-AED1-4256F10D10D6}"/>
                </a:ext>
              </a:extLst>
            </p:cNvPr>
            <p:cNvSpPr/>
            <p:nvPr/>
          </p:nvSpPr>
          <p:spPr>
            <a:xfrm>
              <a:off x="9764755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07701F6-9EED-408C-99AB-02AD8677EC18}"/>
                </a:ext>
              </a:extLst>
            </p:cNvPr>
            <p:cNvSpPr/>
            <p:nvPr/>
          </p:nvSpPr>
          <p:spPr>
            <a:xfrm>
              <a:off x="9964349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9AB839E-DF3C-4006-8704-1AEED0991737}"/>
                </a:ext>
              </a:extLst>
            </p:cNvPr>
            <p:cNvSpPr/>
            <p:nvPr/>
          </p:nvSpPr>
          <p:spPr>
            <a:xfrm>
              <a:off x="10163945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59" name="그룹 479">
            <a:extLst>
              <a:ext uri="{FF2B5EF4-FFF2-40B4-BE49-F238E27FC236}">
                <a16:creationId xmlns:a16="http://schemas.microsoft.com/office/drawing/2014/main" id="{D6BDA7ED-AF3A-4486-BBBE-DB457F91671E}"/>
              </a:ext>
            </a:extLst>
          </p:cNvPr>
          <p:cNvGrpSpPr/>
          <p:nvPr/>
        </p:nvGrpSpPr>
        <p:grpSpPr>
          <a:xfrm>
            <a:off x="9204869" y="3323955"/>
            <a:ext cx="1960455" cy="137385"/>
            <a:chOff x="8367597" y="3274360"/>
            <a:chExt cx="1931719" cy="135371"/>
          </a:xfrm>
          <a:solidFill>
            <a:schemeClr val="bg1"/>
          </a:solidFill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D560A79-6DD0-4296-BDD5-D08D8DE5FB12}"/>
                </a:ext>
              </a:extLst>
            </p:cNvPr>
            <p:cNvSpPr/>
            <p:nvPr/>
          </p:nvSpPr>
          <p:spPr>
            <a:xfrm>
              <a:off x="8367597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0ED2EAB-1E07-4289-B65E-1FB48673DA18}"/>
                </a:ext>
              </a:extLst>
            </p:cNvPr>
            <p:cNvSpPr/>
            <p:nvPr/>
          </p:nvSpPr>
          <p:spPr>
            <a:xfrm>
              <a:off x="8567191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9CAED0B-E91D-4B28-B6F5-8CF0418A655F}"/>
                </a:ext>
              </a:extLst>
            </p:cNvPr>
            <p:cNvSpPr/>
            <p:nvPr/>
          </p:nvSpPr>
          <p:spPr>
            <a:xfrm>
              <a:off x="8766785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D6CB872-04F4-43AF-BBC3-F12847DB9DC1}"/>
                </a:ext>
              </a:extLst>
            </p:cNvPr>
            <p:cNvSpPr/>
            <p:nvPr/>
          </p:nvSpPr>
          <p:spPr>
            <a:xfrm>
              <a:off x="8966379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E709106-4DDC-49FC-AD76-12A65E4C1129}"/>
                </a:ext>
              </a:extLst>
            </p:cNvPr>
            <p:cNvSpPr/>
            <p:nvPr/>
          </p:nvSpPr>
          <p:spPr>
            <a:xfrm>
              <a:off x="9165973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E184AC8-07BE-4383-97D3-E48CD1FFB03D}"/>
                </a:ext>
              </a:extLst>
            </p:cNvPr>
            <p:cNvSpPr/>
            <p:nvPr/>
          </p:nvSpPr>
          <p:spPr>
            <a:xfrm>
              <a:off x="9365567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69AE396-B5FF-4CB8-ABE4-8A4DAB4BA9D0}"/>
                </a:ext>
              </a:extLst>
            </p:cNvPr>
            <p:cNvSpPr/>
            <p:nvPr/>
          </p:nvSpPr>
          <p:spPr>
            <a:xfrm>
              <a:off x="9565161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43B848F-1357-425B-9153-21E199EC8EA4}"/>
                </a:ext>
              </a:extLst>
            </p:cNvPr>
            <p:cNvSpPr/>
            <p:nvPr/>
          </p:nvSpPr>
          <p:spPr>
            <a:xfrm>
              <a:off x="9764755" y="3274360"/>
              <a:ext cx="135371" cy="135371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958B837-21DD-4C68-B5C3-C4438295B88F}"/>
                </a:ext>
              </a:extLst>
            </p:cNvPr>
            <p:cNvSpPr/>
            <p:nvPr/>
          </p:nvSpPr>
          <p:spPr>
            <a:xfrm>
              <a:off x="9964349" y="3274360"/>
              <a:ext cx="135371" cy="135371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231202D-60AA-4411-A7BC-42D6794CC633}"/>
                </a:ext>
              </a:extLst>
            </p:cNvPr>
            <p:cNvSpPr/>
            <p:nvPr/>
          </p:nvSpPr>
          <p:spPr>
            <a:xfrm>
              <a:off x="10163945" y="3274360"/>
              <a:ext cx="135371" cy="135371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70" name="그룹 480">
            <a:extLst>
              <a:ext uri="{FF2B5EF4-FFF2-40B4-BE49-F238E27FC236}">
                <a16:creationId xmlns:a16="http://schemas.microsoft.com/office/drawing/2014/main" id="{0DEFD3E8-FCAF-4B87-8A21-208B90408AFD}"/>
              </a:ext>
            </a:extLst>
          </p:cNvPr>
          <p:cNvGrpSpPr/>
          <p:nvPr/>
        </p:nvGrpSpPr>
        <p:grpSpPr>
          <a:xfrm>
            <a:off x="9204869" y="3116394"/>
            <a:ext cx="1960455" cy="137385"/>
            <a:chOff x="8367597" y="3069841"/>
            <a:chExt cx="1931719" cy="135371"/>
          </a:xfrm>
          <a:solidFill>
            <a:schemeClr val="bg1">
              <a:alpha val="30000"/>
            </a:schemeClr>
          </a:solidFill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B4FB6F1-CE22-4B74-B5D7-42FEBD1E90C4}"/>
                </a:ext>
              </a:extLst>
            </p:cNvPr>
            <p:cNvSpPr/>
            <p:nvPr/>
          </p:nvSpPr>
          <p:spPr>
            <a:xfrm>
              <a:off x="8367597" y="3069841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DE48DED-CBC5-4C32-8D74-8CC1695B5147}"/>
                </a:ext>
              </a:extLst>
            </p:cNvPr>
            <p:cNvSpPr/>
            <p:nvPr/>
          </p:nvSpPr>
          <p:spPr>
            <a:xfrm>
              <a:off x="8567191" y="3069841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2C06390-FCBF-4BBB-9621-E963269CF38D}"/>
                </a:ext>
              </a:extLst>
            </p:cNvPr>
            <p:cNvSpPr/>
            <p:nvPr/>
          </p:nvSpPr>
          <p:spPr>
            <a:xfrm>
              <a:off x="8766785" y="3069841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AE39B866-F6AB-4636-9B93-2DC680503D30}"/>
                </a:ext>
              </a:extLst>
            </p:cNvPr>
            <p:cNvSpPr/>
            <p:nvPr/>
          </p:nvSpPr>
          <p:spPr>
            <a:xfrm>
              <a:off x="8966379" y="3069841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C6D1EB8-304E-4DE9-AFFA-261626DC8BF7}"/>
                </a:ext>
              </a:extLst>
            </p:cNvPr>
            <p:cNvSpPr/>
            <p:nvPr/>
          </p:nvSpPr>
          <p:spPr>
            <a:xfrm>
              <a:off x="9165973" y="3069841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7B027DC2-5E5F-44F1-A464-7D86F72FD4DD}"/>
                </a:ext>
              </a:extLst>
            </p:cNvPr>
            <p:cNvSpPr/>
            <p:nvPr/>
          </p:nvSpPr>
          <p:spPr>
            <a:xfrm>
              <a:off x="9365567" y="3069841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9CE8C9C4-83DE-4CB7-8058-DAC0B1FFF842}"/>
                </a:ext>
              </a:extLst>
            </p:cNvPr>
            <p:cNvSpPr/>
            <p:nvPr/>
          </p:nvSpPr>
          <p:spPr>
            <a:xfrm>
              <a:off x="9565161" y="3069841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A4544E6-D956-485A-AD5C-2ACE60235F75}"/>
                </a:ext>
              </a:extLst>
            </p:cNvPr>
            <p:cNvSpPr/>
            <p:nvPr/>
          </p:nvSpPr>
          <p:spPr>
            <a:xfrm>
              <a:off x="9764755" y="3069841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4DBED4A-AF1F-4C51-932B-DCD8D867EABC}"/>
                </a:ext>
              </a:extLst>
            </p:cNvPr>
            <p:cNvSpPr/>
            <p:nvPr/>
          </p:nvSpPr>
          <p:spPr>
            <a:xfrm>
              <a:off x="9964349" y="3069841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ADC4C2F-BFF1-4832-A787-40444F66407B}"/>
                </a:ext>
              </a:extLst>
            </p:cNvPr>
            <p:cNvSpPr/>
            <p:nvPr/>
          </p:nvSpPr>
          <p:spPr>
            <a:xfrm>
              <a:off x="10163945" y="3069841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81" name="그룹 481">
            <a:extLst>
              <a:ext uri="{FF2B5EF4-FFF2-40B4-BE49-F238E27FC236}">
                <a16:creationId xmlns:a16="http://schemas.microsoft.com/office/drawing/2014/main" id="{AF4B2A9F-825E-45EE-B1D6-DCBE1B066253}"/>
              </a:ext>
            </a:extLst>
          </p:cNvPr>
          <p:cNvGrpSpPr/>
          <p:nvPr/>
        </p:nvGrpSpPr>
        <p:grpSpPr>
          <a:xfrm>
            <a:off x="9204869" y="2908832"/>
            <a:ext cx="1960455" cy="137385"/>
            <a:chOff x="8367597" y="2865322"/>
            <a:chExt cx="1931719" cy="135371"/>
          </a:xfrm>
          <a:solidFill>
            <a:schemeClr val="bg1">
              <a:alpha val="30000"/>
            </a:schemeClr>
          </a:solidFill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F3192EE6-6AD9-44B4-98CF-AEEAB0931CAB}"/>
                </a:ext>
              </a:extLst>
            </p:cNvPr>
            <p:cNvSpPr/>
            <p:nvPr/>
          </p:nvSpPr>
          <p:spPr>
            <a:xfrm>
              <a:off x="8367597" y="2865322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A6172BC-6006-4143-BBB7-133ACC7F09CA}"/>
                </a:ext>
              </a:extLst>
            </p:cNvPr>
            <p:cNvSpPr/>
            <p:nvPr/>
          </p:nvSpPr>
          <p:spPr>
            <a:xfrm>
              <a:off x="8567191" y="2865322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BA455F4-B150-43C3-AAFD-85D77D2B2C17}"/>
                </a:ext>
              </a:extLst>
            </p:cNvPr>
            <p:cNvSpPr/>
            <p:nvPr/>
          </p:nvSpPr>
          <p:spPr>
            <a:xfrm>
              <a:off x="8766785" y="2865322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35723DD-25E6-45FD-8E8B-4F818EDD5B54}"/>
                </a:ext>
              </a:extLst>
            </p:cNvPr>
            <p:cNvSpPr/>
            <p:nvPr/>
          </p:nvSpPr>
          <p:spPr>
            <a:xfrm>
              <a:off x="8966379" y="2865322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CEBA625-2325-4FD4-AE34-F8199FAB1A9B}"/>
                </a:ext>
              </a:extLst>
            </p:cNvPr>
            <p:cNvSpPr/>
            <p:nvPr/>
          </p:nvSpPr>
          <p:spPr>
            <a:xfrm>
              <a:off x="9165973" y="2865322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685F0A1-4573-4472-AF28-F6A062D1989C}"/>
                </a:ext>
              </a:extLst>
            </p:cNvPr>
            <p:cNvSpPr/>
            <p:nvPr/>
          </p:nvSpPr>
          <p:spPr>
            <a:xfrm>
              <a:off x="9365567" y="2865322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998E6705-320B-413B-9400-53F3964FA07F}"/>
                </a:ext>
              </a:extLst>
            </p:cNvPr>
            <p:cNvSpPr/>
            <p:nvPr/>
          </p:nvSpPr>
          <p:spPr>
            <a:xfrm>
              <a:off x="9565161" y="2865322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A092A767-7813-445D-91B4-A77619918D71}"/>
                </a:ext>
              </a:extLst>
            </p:cNvPr>
            <p:cNvSpPr/>
            <p:nvPr/>
          </p:nvSpPr>
          <p:spPr>
            <a:xfrm>
              <a:off x="9764755" y="2865322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7947EA7A-1826-40AE-BA6F-3046253BBD95}"/>
                </a:ext>
              </a:extLst>
            </p:cNvPr>
            <p:cNvSpPr/>
            <p:nvPr/>
          </p:nvSpPr>
          <p:spPr>
            <a:xfrm>
              <a:off x="9964349" y="2865322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D1685D0-9BE0-452D-9E16-3620F7F5343C}"/>
                </a:ext>
              </a:extLst>
            </p:cNvPr>
            <p:cNvSpPr/>
            <p:nvPr/>
          </p:nvSpPr>
          <p:spPr>
            <a:xfrm>
              <a:off x="10163945" y="2865322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92" name="그룹 482">
            <a:extLst>
              <a:ext uri="{FF2B5EF4-FFF2-40B4-BE49-F238E27FC236}">
                <a16:creationId xmlns:a16="http://schemas.microsoft.com/office/drawing/2014/main" id="{6372D568-C090-4883-8CCA-50327096F5A0}"/>
              </a:ext>
            </a:extLst>
          </p:cNvPr>
          <p:cNvGrpSpPr/>
          <p:nvPr/>
        </p:nvGrpSpPr>
        <p:grpSpPr>
          <a:xfrm>
            <a:off x="9204869" y="2701271"/>
            <a:ext cx="1960455" cy="137385"/>
            <a:chOff x="8367597" y="2660803"/>
            <a:chExt cx="1931719" cy="135371"/>
          </a:xfrm>
          <a:solidFill>
            <a:schemeClr val="bg1">
              <a:alpha val="30000"/>
            </a:schemeClr>
          </a:solidFill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4E9A66D-0799-4994-8CB7-2A1C6B522EE1}"/>
                </a:ext>
              </a:extLst>
            </p:cNvPr>
            <p:cNvSpPr/>
            <p:nvPr/>
          </p:nvSpPr>
          <p:spPr>
            <a:xfrm>
              <a:off x="8367597" y="266080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B3C60400-58A9-4085-9245-5DD4A9DE31CD}"/>
                </a:ext>
              </a:extLst>
            </p:cNvPr>
            <p:cNvSpPr/>
            <p:nvPr/>
          </p:nvSpPr>
          <p:spPr>
            <a:xfrm>
              <a:off x="8567191" y="266080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64C332BC-0263-441B-BADE-45FC2D646C61}"/>
                </a:ext>
              </a:extLst>
            </p:cNvPr>
            <p:cNvSpPr/>
            <p:nvPr/>
          </p:nvSpPr>
          <p:spPr>
            <a:xfrm>
              <a:off x="8766785" y="266080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9D95F6D9-81B1-4B0C-B795-075A60C69613}"/>
                </a:ext>
              </a:extLst>
            </p:cNvPr>
            <p:cNvSpPr/>
            <p:nvPr/>
          </p:nvSpPr>
          <p:spPr>
            <a:xfrm>
              <a:off x="8966379" y="266080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CDC96799-8D11-4F33-AE8A-DDE91A9A9F62}"/>
                </a:ext>
              </a:extLst>
            </p:cNvPr>
            <p:cNvSpPr/>
            <p:nvPr/>
          </p:nvSpPr>
          <p:spPr>
            <a:xfrm>
              <a:off x="9165973" y="266080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D2B8A56-7A65-4BA5-B7E4-285FE172A9B9}"/>
                </a:ext>
              </a:extLst>
            </p:cNvPr>
            <p:cNvSpPr/>
            <p:nvPr/>
          </p:nvSpPr>
          <p:spPr>
            <a:xfrm>
              <a:off x="9365567" y="266080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4FA6CDD-5503-4887-8112-917699E7A9B4}"/>
                </a:ext>
              </a:extLst>
            </p:cNvPr>
            <p:cNvSpPr/>
            <p:nvPr/>
          </p:nvSpPr>
          <p:spPr>
            <a:xfrm>
              <a:off x="9565161" y="266080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5BE202A-331C-4B01-A8BB-1840771B8BC8}"/>
                </a:ext>
              </a:extLst>
            </p:cNvPr>
            <p:cNvSpPr/>
            <p:nvPr/>
          </p:nvSpPr>
          <p:spPr>
            <a:xfrm>
              <a:off x="9764755" y="266080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AD6DCAA-809C-464B-A35D-E2A76FFE2059}"/>
                </a:ext>
              </a:extLst>
            </p:cNvPr>
            <p:cNvSpPr/>
            <p:nvPr/>
          </p:nvSpPr>
          <p:spPr>
            <a:xfrm>
              <a:off x="9964349" y="266080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0ADC4BE6-D906-42D1-9D23-BE563A100BE6}"/>
                </a:ext>
              </a:extLst>
            </p:cNvPr>
            <p:cNvSpPr/>
            <p:nvPr/>
          </p:nvSpPr>
          <p:spPr>
            <a:xfrm>
              <a:off x="10163945" y="266080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103" name="그룹 483">
            <a:extLst>
              <a:ext uri="{FF2B5EF4-FFF2-40B4-BE49-F238E27FC236}">
                <a16:creationId xmlns:a16="http://schemas.microsoft.com/office/drawing/2014/main" id="{F76B6207-7749-4685-A438-15B46EF19D38}"/>
              </a:ext>
            </a:extLst>
          </p:cNvPr>
          <p:cNvGrpSpPr/>
          <p:nvPr/>
        </p:nvGrpSpPr>
        <p:grpSpPr>
          <a:xfrm>
            <a:off x="10217685" y="2493710"/>
            <a:ext cx="947639" cy="137385"/>
            <a:chOff x="9365567" y="2456284"/>
            <a:chExt cx="933749" cy="135371"/>
          </a:xfrm>
          <a:solidFill>
            <a:schemeClr val="bg1">
              <a:alpha val="30000"/>
            </a:schemeClr>
          </a:solidFill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6DC8CD5-1A7A-416A-A816-99BF8A05E211}"/>
                </a:ext>
              </a:extLst>
            </p:cNvPr>
            <p:cNvSpPr/>
            <p:nvPr/>
          </p:nvSpPr>
          <p:spPr>
            <a:xfrm>
              <a:off x="9365567" y="2456284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3629A0FE-A3CB-41AF-BA86-9A6EC03F9C07}"/>
                </a:ext>
              </a:extLst>
            </p:cNvPr>
            <p:cNvSpPr/>
            <p:nvPr/>
          </p:nvSpPr>
          <p:spPr>
            <a:xfrm>
              <a:off x="9565161" y="2456284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F3968348-B02E-4DF8-9227-83D0A919002A}"/>
                </a:ext>
              </a:extLst>
            </p:cNvPr>
            <p:cNvSpPr/>
            <p:nvPr/>
          </p:nvSpPr>
          <p:spPr>
            <a:xfrm>
              <a:off x="9764756" y="2456284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FA6481C8-2242-4AE0-A6E5-E3CBE831F38A}"/>
                </a:ext>
              </a:extLst>
            </p:cNvPr>
            <p:cNvSpPr/>
            <p:nvPr/>
          </p:nvSpPr>
          <p:spPr>
            <a:xfrm>
              <a:off x="9964351" y="2456284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FC52BF1-E186-4E36-936A-0254B1FB85FE}"/>
                </a:ext>
              </a:extLst>
            </p:cNvPr>
            <p:cNvSpPr/>
            <p:nvPr/>
          </p:nvSpPr>
          <p:spPr>
            <a:xfrm>
              <a:off x="10163945" y="2456284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9" name="그룹 484">
            <a:extLst>
              <a:ext uri="{FF2B5EF4-FFF2-40B4-BE49-F238E27FC236}">
                <a16:creationId xmlns:a16="http://schemas.microsoft.com/office/drawing/2014/main" id="{05193E82-E86A-4AD1-9D61-57B1D68AAE57}"/>
              </a:ext>
            </a:extLst>
          </p:cNvPr>
          <p:cNvGrpSpPr/>
          <p:nvPr/>
        </p:nvGrpSpPr>
        <p:grpSpPr>
          <a:xfrm>
            <a:off x="10217685" y="2286148"/>
            <a:ext cx="947639" cy="137385"/>
            <a:chOff x="9365567" y="2251765"/>
            <a:chExt cx="933749" cy="135371"/>
          </a:xfrm>
          <a:solidFill>
            <a:schemeClr val="bg1">
              <a:alpha val="30000"/>
            </a:schemeClr>
          </a:solidFill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5C532C0B-29C0-4F76-8489-4B56B21AA1F8}"/>
                </a:ext>
              </a:extLst>
            </p:cNvPr>
            <p:cNvSpPr/>
            <p:nvPr/>
          </p:nvSpPr>
          <p:spPr>
            <a:xfrm>
              <a:off x="9365567" y="2251765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D6352021-E050-4B0B-9B57-4CC67935EDD9}"/>
                </a:ext>
              </a:extLst>
            </p:cNvPr>
            <p:cNvSpPr/>
            <p:nvPr/>
          </p:nvSpPr>
          <p:spPr>
            <a:xfrm>
              <a:off x="9565161" y="2251765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5C19226-01F2-4127-9F77-75944DA28435}"/>
                </a:ext>
              </a:extLst>
            </p:cNvPr>
            <p:cNvSpPr/>
            <p:nvPr/>
          </p:nvSpPr>
          <p:spPr>
            <a:xfrm>
              <a:off x="9764756" y="2251765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559A0161-0947-4F1C-BE90-A6B6651F9C06}"/>
                </a:ext>
              </a:extLst>
            </p:cNvPr>
            <p:cNvSpPr/>
            <p:nvPr/>
          </p:nvSpPr>
          <p:spPr>
            <a:xfrm>
              <a:off x="9964351" y="2251765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2A6A4102-CC6A-467F-BA9A-B9F0B0F2B539}"/>
                </a:ext>
              </a:extLst>
            </p:cNvPr>
            <p:cNvSpPr/>
            <p:nvPr/>
          </p:nvSpPr>
          <p:spPr>
            <a:xfrm>
              <a:off x="10163945" y="2251765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577CD636-4041-4FFC-8D39-81375EAD45FA}"/>
              </a:ext>
            </a:extLst>
          </p:cNvPr>
          <p:cNvSpPr txBox="1"/>
          <p:nvPr/>
        </p:nvSpPr>
        <p:spPr>
          <a:xfrm>
            <a:off x="9134655" y="2132180"/>
            <a:ext cx="1017852" cy="5436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933" b="1" dirty="0">
                <a:solidFill>
                  <a:schemeClr val="accent1"/>
                </a:solidFill>
                <a:cs typeface="Arial" pitchFamily="34" charset="0"/>
              </a:rPr>
              <a:t>57%</a:t>
            </a:r>
            <a:endParaRPr lang="ko-KR" altLang="en-US" sz="2933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88D20693-6742-4669-9CE2-0BFC2ADDF121}"/>
              </a:ext>
            </a:extLst>
          </p:cNvPr>
          <p:cNvGrpSpPr/>
          <p:nvPr/>
        </p:nvGrpSpPr>
        <p:grpSpPr>
          <a:xfrm>
            <a:off x="8973601" y="4731369"/>
            <a:ext cx="2422987" cy="1294280"/>
            <a:chOff x="803640" y="3362835"/>
            <a:chExt cx="2059657" cy="1275308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938F699-8B24-41B2-B328-549008D06249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1000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97DE32E-5741-4BE2-979A-CF3503747CBC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2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19" name="직사각형 113">
            <a:extLst>
              <a:ext uri="{FF2B5EF4-FFF2-40B4-BE49-F238E27FC236}">
                <a16:creationId xmlns:a16="http://schemas.microsoft.com/office/drawing/2014/main" id="{87F9C8E9-48C2-4917-893D-D515AAE00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2467" y="1782174"/>
            <a:ext cx="18253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charset="0"/>
              </a:rPr>
              <a:t>Text  Here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grpSp>
        <p:nvGrpSpPr>
          <p:cNvPr id="120" name="그룹 493">
            <a:extLst>
              <a:ext uri="{FF2B5EF4-FFF2-40B4-BE49-F238E27FC236}">
                <a16:creationId xmlns:a16="http://schemas.microsoft.com/office/drawing/2014/main" id="{99C0C1FA-10D1-476F-8895-FBB8E4D4D76C}"/>
              </a:ext>
            </a:extLst>
          </p:cNvPr>
          <p:cNvGrpSpPr/>
          <p:nvPr/>
        </p:nvGrpSpPr>
        <p:grpSpPr>
          <a:xfrm>
            <a:off x="6474899" y="4361760"/>
            <a:ext cx="1960455" cy="137385"/>
            <a:chOff x="8367597" y="4296953"/>
            <a:chExt cx="1931719" cy="135371"/>
          </a:xfrm>
          <a:solidFill>
            <a:schemeClr val="bg1"/>
          </a:solidFill>
        </p:grpSpPr>
        <p:sp>
          <p:nvSpPr>
            <p:cNvPr id="121" name="Rectangle 216">
              <a:extLst>
                <a:ext uri="{FF2B5EF4-FFF2-40B4-BE49-F238E27FC236}">
                  <a16:creationId xmlns:a16="http://schemas.microsoft.com/office/drawing/2014/main" id="{73144DCA-278F-47FD-87B7-1683F2EAA173}"/>
                </a:ext>
              </a:extLst>
            </p:cNvPr>
            <p:cNvSpPr/>
            <p:nvPr/>
          </p:nvSpPr>
          <p:spPr>
            <a:xfrm>
              <a:off x="8367597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22" name="Rectangle 217">
              <a:extLst>
                <a:ext uri="{FF2B5EF4-FFF2-40B4-BE49-F238E27FC236}">
                  <a16:creationId xmlns:a16="http://schemas.microsoft.com/office/drawing/2014/main" id="{CF568876-A9E0-4E48-BB48-E882F2C02D8B}"/>
                </a:ext>
              </a:extLst>
            </p:cNvPr>
            <p:cNvSpPr/>
            <p:nvPr/>
          </p:nvSpPr>
          <p:spPr>
            <a:xfrm>
              <a:off x="8567191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23" name="Rectangle 218">
              <a:extLst>
                <a:ext uri="{FF2B5EF4-FFF2-40B4-BE49-F238E27FC236}">
                  <a16:creationId xmlns:a16="http://schemas.microsoft.com/office/drawing/2014/main" id="{6BA7B4E7-313B-4A1A-AF58-A303D713B3E8}"/>
                </a:ext>
              </a:extLst>
            </p:cNvPr>
            <p:cNvSpPr/>
            <p:nvPr/>
          </p:nvSpPr>
          <p:spPr>
            <a:xfrm>
              <a:off x="8766785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24" name="Rectangle 219">
              <a:extLst>
                <a:ext uri="{FF2B5EF4-FFF2-40B4-BE49-F238E27FC236}">
                  <a16:creationId xmlns:a16="http://schemas.microsoft.com/office/drawing/2014/main" id="{DE747414-4857-416A-81CF-6978E1075035}"/>
                </a:ext>
              </a:extLst>
            </p:cNvPr>
            <p:cNvSpPr/>
            <p:nvPr/>
          </p:nvSpPr>
          <p:spPr>
            <a:xfrm>
              <a:off x="8966379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25" name="Rectangle 220">
              <a:extLst>
                <a:ext uri="{FF2B5EF4-FFF2-40B4-BE49-F238E27FC236}">
                  <a16:creationId xmlns:a16="http://schemas.microsoft.com/office/drawing/2014/main" id="{0A89F69D-3CE4-4D61-A748-7FC19CD7FE45}"/>
                </a:ext>
              </a:extLst>
            </p:cNvPr>
            <p:cNvSpPr/>
            <p:nvPr/>
          </p:nvSpPr>
          <p:spPr>
            <a:xfrm>
              <a:off x="9165973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26" name="Rectangle 221">
              <a:extLst>
                <a:ext uri="{FF2B5EF4-FFF2-40B4-BE49-F238E27FC236}">
                  <a16:creationId xmlns:a16="http://schemas.microsoft.com/office/drawing/2014/main" id="{0EA7371F-C2E7-4DE4-9B79-447D36033DE0}"/>
                </a:ext>
              </a:extLst>
            </p:cNvPr>
            <p:cNvSpPr/>
            <p:nvPr/>
          </p:nvSpPr>
          <p:spPr>
            <a:xfrm>
              <a:off x="9365567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27" name="Rectangle 222">
              <a:extLst>
                <a:ext uri="{FF2B5EF4-FFF2-40B4-BE49-F238E27FC236}">
                  <a16:creationId xmlns:a16="http://schemas.microsoft.com/office/drawing/2014/main" id="{04420C0B-5835-4442-8AF7-811A0D5F8C59}"/>
                </a:ext>
              </a:extLst>
            </p:cNvPr>
            <p:cNvSpPr/>
            <p:nvPr/>
          </p:nvSpPr>
          <p:spPr>
            <a:xfrm>
              <a:off x="9565161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28" name="Rectangle 223">
              <a:extLst>
                <a:ext uri="{FF2B5EF4-FFF2-40B4-BE49-F238E27FC236}">
                  <a16:creationId xmlns:a16="http://schemas.microsoft.com/office/drawing/2014/main" id="{6C43AA05-6EB6-4D35-B1A2-CC577FA6C81D}"/>
                </a:ext>
              </a:extLst>
            </p:cNvPr>
            <p:cNvSpPr/>
            <p:nvPr/>
          </p:nvSpPr>
          <p:spPr>
            <a:xfrm>
              <a:off x="9764755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29" name="Rectangle 224">
              <a:extLst>
                <a:ext uri="{FF2B5EF4-FFF2-40B4-BE49-F238E27FC236}">
                  <a16:creationId xmlns:a16="http://schemas.microsoft.com/office/drawing/2014/main" id="{E84DD94E-7E8D-47F7-B09F-FD489EEAB468}"/>
                </a:ext>
              </a:extLst>
            </p:cNvPr>
            <p:cNvSpPr/>
            <p:nvPr/>
          </p:nvSpPr>
          <p:spPr>
            <a:xfrm>
              <a:off x="9964349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30" name="Rectangle 225">
              <a:extLst>
                <a:ext uri="{FF2B5EF4-FFF2-40B4-BE49-F238E27FC236}">
                  <a16:creationId xmlns:a16="http://schemas.microsoft.com/office/drawing/2014/main" id="{E2416DB2-693D-4704-85A4-E3DB11547C17}"/>
                </a:ext>
              </a:extLst>
            </p:cNvPr>
            <p:cNvSpPr/>
            <p:nvPr/>
          </p:nvSpPr>
          <p:spPr>
            <a:xfrm>
              <a:off x="10163945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131" name="그룹 494">
            <a:extLst>
              <a:ext uri="{FF2B5EF4-FFF2-40B4-BE49-F238E27FC236}">
                <a16:creationId xmlns:a16="http://schemas.microsoft.com/office/drawing/2014/main" id="{93C02D7B-29AC-44C1-8C3C-FA73E244E2FA}"/>
              </a:ext>
            </a:extLst>
          </p:cNvPr>
          <p:cNvGrpSpPr/>
          <p:nvPr/>
        </p:nvGrpSpPr>
        <p:grpSpPr>
          <a:xfrm>
            <a:off x="6474899" y="4154201"/>
            <a:ext cx="1960455" cy="137385"/>
            <a:chOff x="8367597" y="4092436"/>
            <a:chExt cx="1931719" cy="135371"/>
          </a:xfrm>
          <a:solidFill>
            <a:schemeClr val="bg1"/>
          </a:solidFill>
        </p:grpSpPr>
        <p:sp>
          <p:nvSpPr>
            <p:cNvPr id="132" name="Rectangle 206">
              <a:extLst>
                <a:ext uri="{FF2B5EF4-FFF2-40B4-BE49-F238E27FC236}">
                  <a16:creationId xmlns:a16="http://schemas.microsoft.com/office/drawing/2014/main" id="{23315FC3-A1B0-4D02-8F57-7AFE4C55754D}"/>
                </a:ext>
              </a:extLst>
            </p:cNvPr>
            <p:cNvSpPr/>
            <p:nvPr/>
          </p:nvSpPr>
          <p:spPr>
            <a:xfrm>
              <a:off x="8367597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33" name="Rectangle 207">
              <a:extLst>
                <a:ext uri="{FF2B5EF4-FFF2-40B4-BE49-F238E27FC236}">
                  <a16:creationId xmlns:a16="http://schemas.microsoft.com/office/drawing/2014/main" id="{4C5DC96E-1E92-4388-B457-4C8D1234A97C}"/>
                </a:ext>
              </a:extLst>
            </p:cNvPr>
            <p:cNvSpPr/>
            <p:nvPr/>
          </p:nvSpPr>
          <p:spPr>
            <a:xfrm>
              <a:off x="8567191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34" name="Rectangle 208">
              <a:extLst>
                <a:ext uri="{FF2B5EF4-FFF2-40B4-BE49-F238E27FC236}">
                  <a16:creationId xmlns:a16="http://schemas.microsoft.com/office/drawing/2014/main" id="{79A71C7C-ACB1-4C53-8B8A-CA992C71E384}"/>
                </a:ext>
              </a:extLst>
            </p:cNvPr>
            <p:cNvSpPr/>
            <p:nvPr/>
          </p:nvSpPr>
          <p:spPr>
            <a:xfrm>
              <a:off x="8766785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35" name="Rectangle 209">
              <a:extLst>
                <a:ext uri="{FF2B5EF4-FFF2-40B4-BE49-F238E27FC236}">
                  <a16:creationId xmlns:a16="http://schemas.microsoft.com/office/drawing/2014/main" id="{7053A6D9-E452-446E-B8CB-1BE2978495CA}"/>
                </a:ext>
              </a:extLst>
            </p:cNvPr>
            <p:cNvSpPr/>
            <p:nvPr/>
          </p:nvSpPr>
          <p:spPr>
            <a:xfrm>
              <a:off x="8966379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36" name="Rectangle 210">
              <a:extLst>
                <a:ext uri="{FF2B5EF4-FFF2-40B4-BE49-F238E27FC236}">
                  <a16:creationId xmlns:a16="http://schemas.microsoft.com/office/drawing/2014/main" id="{97CE20CC-0224-41A1-BF7F-7151D3B0DE0C}"/>
                </a:ext>
              </a:extLst>
            </p:cNvPr>
            <p:cNvSpPr/>
            <p:nvPr/>
          </p:nvSpPr>
          <p:spPr>
            <a:xfrm>
              <a:off x="9165973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37" name="Rectangle 211">
              <a:extLst>
                <a:ext uri="{FF2B5EF4-FFF2-40B4-BE49-F238E27FC236}">
                  <a16:creationId xmlns:a16="http://schemas.microsoft.com/office/drawing/2014/main" id="{15900C74-45E1-4E60-996D-F087F231C3F5}"/>
                </a:ext>
              </a:extLst>
            </p:cNvPr>
            <p:cNvSpPr/>
            <p:nvPr/>
          </p:nvSpPr>
          <p:spPr>
            <a:xfrm>
              <a:off x="9365567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38" name="Rectangle 212">
              <a:extLst>
                <a:ext uri="{FF2B5EF4-FFF2-40B4-BE49-F238E27FC236}">
                  <a16:creationId xmlns:a16="http://schemas.microsoft.com/office/drawing/2014/main" id="{D763F6E3-BC11-4B0E-BB63-ABDE599EC72A}"/>
                </a:ext>
              </a:extLst>
            </p:cNvPr>
            <p:cNvSpPr/>
            <p:nvPr/>
          </p:nvSpPr>
          <p:spPr>
            <a:xfrm>
              <a:off x="9565161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39" name="Rectangle 213">
              <a:extLst>
                <a:ext uri="{FF2B5EF4-FFF2-40B4-BE49-F238E27FC236}">
                  <a16:creationId xmlns:a16="http://schemas.microsoft.com/office/drawing/2014/main" id="{D70CA5F3-0CDC-451F-8C44-F08E420DEBDD}"/>
                </a:ext>
              </a:extLst>
            </p:cNvPr>
            <p:cNvSpPr/>
            <p:nvPr/>
          </p:nvSpPr>
          <p:spPr>
            <a:xfrm>
              <a:off x="9764755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40" name="Rectangle 214">
              <a:extLst>
                <a:ext uri="{FF2B5EF4-FFF2-40B4-BE49-F238E27FC236}">
                  <a16:creationId xmlns:a16="http://schemas.microsoft.com/office/drawing/2014/main" id="{DB6945A0-EE2D-42D4-8A75-0796EA5CA706}"/>
                </a:ext>
              </a:extLst>
            </p:cNvPr>
            <p:cNvSpPr/>
            <p:nvPr/>
          </p:nvSpPr>
          <p:spPr>
            <a:xfrm>
              <a:off x="9964349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41" name="Rectangle 215">
              <a:extLst>
                <a:ext uri="{FF2B5EF4-FFF2-40B4-BE49-F238E27FC236}">
                  <a16:creationId xmlns:a16="http://schemas.microsoft.com/office/drawing/2014/main" id="{33166AC2-592B-4128-B53D-5E2C88F20835}"/>
                </a:ext>
              </a:extLst>
            </p:cNvPr>
            <p:cNvSpPr/>
            <p:nvPr/>
          </p:nvSpPr>
          <p:spPr>
            <a:xfrm>
              <a:off x="10163945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142" name="그룹 495">
            <a:extLst>
              <a:ext uri="{FF2B5EF4-FFF2-40B4-BE49-F238E27FC236}">
                <a16:creationId xmlns:a16="http://schemas.microsoft.com/office/drawing/2014/main" id="{4E0C5158-7C72-40EC-8583-AC3D3C4BF087}"/>
              </a:ext>
            </a:extLst>
          </p:cNvPr>
          <p:cNvGrpSpPr/>
          <p:nvPr/>
        </p:nvGrpSpPr>
        <p:grpSpPr>
          <a:xfrm>
            <a:off x="6474899" y="3946640"/>
            <a:ext cx="1960455" cy="137385"/>
            <a:chOff x="8367597" y="3887917"/>
            <a:chExt cx="1931719" cy="135371"/>
          </a:xfrm>
          <a:solidFill>
            <a:schemeClr val="bg1"/>
          </a:solidFill>
        </p:grpSpPr>
        <p:sp>
          <p:nvSpPr>
            <p:cNvPr id="143" name="Rectangle 196">
              <a:extLst>
                <a:ext uri="{FF2B5EF4-FFF2-40B4-BE49-F238E27FC236}">
                  <a16:creationId xmlns:a16="http://schemas.microsoft.com/office/drawing/2014/main" id="{98B7C99E-7CD6-4DFA-86D9-540071C817BE}"/>
                </a:ext>
              </a:extLst>
            </p:cNvPr>
            <p:cNvSpPr/>
            <p:nvPr/>
          </p:nvSpPr>
          <p:spPr>
            <a:xfrm>
              <a:off x="8367597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44" name="Rectangle 197">
              <a:extLst>
                <a:ext uri="{FF2B5EF4-FFF2-40B4-BE49-F238E27FC236}">
                  <a16:creationId xmlns:a16="http://schemas.microsoft.com/office/drawing/2014/main" id="{3A1B7BDE-FD88-4FEC-9E8F-CE2797F25F63}"/>
                </a:ext>
              </a:extLst>
            </p:cNvPr>
            <p:cNvSpPr/>
            <p:nvPr/>
          </p:nvSpPr>
          <p:spPr>
            <a:xfrm>
              <a:off x="8567191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45" name="Rectangle 198">
              <a:extLst>
                <a:ext uri="{FF2B5EF4-FFF2-40B4-BE49-F238E27FC236}">
                  <a16:creationId xmlns:a16="http://schemas.microsoft.com/office/drawing/2014/main" id="{4969D02F-FC43-47B9-8775-216442E5734B}"/>
                </a:ext>
              </a:extLst>
            </p:cNvPr>
            <p:cNvSpPr/>
            <p:nvPr/>
          </p:nvSpPr>
          <p:spPr>
            <a:xfrm>
              <a:off x="8766785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46" name="Rectangle 199">
              <a:extLst>
                <a:ext uri="{FF2B5EF4-FFF2-40B4-BE49-F238E27FC236}">
                  <a16:creationId xmlns:a16="http://schemas.microsoft.com/office/drawing/2014/main" id="{6AEE5825-7D2C-43A9-B859-12598D8AE0D6}"/>
                </a:ext>
              </a:extLst>
            </p:cNvPr>
            <p:cNvSpPr/>
            <p:nvPr/>
          </p:nvSpPr>
          <p:spPr>
            <a:xfrm>
              <a:off x="8966379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47" name="Rectangle 200">
              <a:extLst>
                <a:ext uri="{FF2B5EF4-FFF2-40B4-BE49-F238E27FC236}">
                  <a16:creationId xmlns:a16="http://schemas.microsoft.com/office/drawing/2014/main" id="{29BC8C38-CD41-49F5-A5CB-03A472FDF010}"/>
                </a:ext>
              </a:extLst>
            </p:cNvPr>
            <p:cNvSpPr/>
            <p:nvPr/>
          </p:nvSpPr>
          <p:spPr>
            <a:xfrm>
              <a:off x="9165973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48" name="Rectangle 201">
              <a:extLst>
                <a:ext uri="{FF2B5EF4-FFF2-40B4-BE49-F238E27FC236}">
                  <a16:creationId xmlns:a16="http://schemas.microsoft.com/office/drawing/2014/main" id="{E737E17C-CB6B-479F-8E36-A3614C2AF89D}"/>
                </a:ext>
              </a:extLst>
            </p:cNvPr>
            <p:cNvSpPr/>
            <p:nvPr/>
          </p:nvSpPr>
          <p:spPr>
            <a:xfrm>
              <a:off x="9365567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49" name="Rectangle 202">
              <a:extLst>
                <a:ext uri="{FF2B5EF4-FFF2-40B4-BE49-F238E27FC236}">
                  <a16:creationId xmlns:a16="http://schemas.microsoft.com/office/drawing/2014/main" id="{CF44160D-3B69-43BB-A0B1-44036BF110A5}"/>
                </a:ext>
              </a:extLst>
            </p:cNvPr>
            <p:cNvSpPr/>
            <p:nvPr/>
          </p:nvSpPr>
          <p:spPr>
            <a:xfrm>
              <a:off x="9565161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50" name="Rectangle 203">
              <a:extLst>
                <a:ext uri="{FF2B5EF4-FFF2-40B4-BE49-F238E27FC236}">
                  <a16:creationId xmlns:a16="http://schemas.microsoft.com/office/drawing/2014/main" id="{F28C7377-2774-4689-B935-644D79934852}"/>
                </a:ext>
              </a:extLst>
            </p:cNvPr>
            <p:cNvSpPr/>
            <p:nvPr/>
          </p:nvSpPr>
          <p:spPr>
            <a:xfrm>
              <a:off x="9764755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51" name="Rectangle 204">
              <a:extLst>
                <a:ext uri="{FF2B5EF4-FFF2-40B4-BE49-F238E27FC236}">
                  <a16:creationId xmlns:a16="http://schemas.microsoft.com/office/drawing/2014/main" id="{A7F70BC3-0D91-4C9B-BA62-D0C7758A7260}"/>
                </a:ext>
              </a:extLst>
            </p:cNvPr>
            <p:cNvSpPr/>
            <p:nvPr/>
          </p:nvSpPr>
          <p:spPr>
            <a:xfrm>
              <a:off x="9964349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52" name="Rectangle 205">
              <a:extLst>
                <a:ext uri="{FF2B5EF4-FFF2-40B4-BE49-F238E27FC236}">
                  <a16:creationId xmlns:a16="http://schemas.microsoft.com/office/drawing/2014/main" id="{37E3C802-CCB6-49A5-BA77-8306994D372A}"/>
                </a:ext>
              </a:extLst>
            </p:cNvPr>
            <p:cNvSpPr/>
            <p:nvPr/>
          </p:nvSpPr>
          <p:spPr>
            <a:xfrm>
              <a:off x="10163945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153" name="그룹 496">
            <a:extLst>
              <a:ext uri="{FF2B5EF4-FFF2-40B4-BE49-F238E27FC236}">
                <a16:creationId xmlns:a16="http://schemas.microsoft.com/office/drawing/2014/main" id="{6045ABD4-C4AC-44D2-BB9A-9102039F7C28}"/>
              </a:ext>
            </a:extLst>
          </p:cNvPr>
          <p:cNvGrpSpPr/>
          <p:nvPr/>
        </p:nvGrpSpPr>
        <p:grpSpPr>
          <a:xfrm>
            <a:off x="6474899" y="3739078"/>
            <a:ext cx="1960455" cy="137385"/>
            <a:chOff x="8367597" y="3683398"/>
            <a:chExt cx="1931719" cy="135371"/>
          </a:xfrm>
          <a:solidFill>
            <a:schemeClr val="bg1"/>
          </a:solidFill>
        </p:grpSpPr>
        <p:sp>
          <p:nvSpPr>
            <p:cNvPr id="154" name="Rectangle 186">
              <a:extLst>
                <a:ext uri="{FF2B5EF4-FFF2-40B4-BE49-F238E27FC236}">
                  <a16:creationId xmlns:a16="http://schemas.microsoft.com/office/drawing/2014/main" id="{28A0CDFB-7433-406D-9BB3-02CBF6AAE174}"/>
                </a:ext>
              </a:extLst>
            </p:cNvPr>
            <p:cNvSpPr/>
            <p:nvPr/>
          </p:nvSpPr>
          <p:spPr>
            <a:xfrm>
              <a:off x="8367597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55" name="Rectangle 187">
              <a:extLst>
                <a:ext uri="{FF2B5EF4-FFF2-40B4-BE49-F238E27FC236}">
                  <a16:creationId xmlns:a16="http://schemas.microsoft.com/office/drawing/2014/main" id="{45805111-CC84-4C13-8466-E8C54DBF8187}"/>
                </a:ext>
              </a:extLst>
            </p:cNvPr>
            <p:cNvSpPr/>
            <p:nvPr/>
          </p:nvSpPr>
          <p:spPr>
            <a:xfrm>
              <a:off x="8567191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56" name="Rectangle 188">
              <a:extLst>
                <a:ext uri="{FF2B5EF4-FFF2-40B4-BE49-F238E27FC236}">
                  <a16:creationId xmlns:a16="http://schemas.microsoft.com/office/drawing/2014/main" id="{F065103B-9995-43D7-8860-7253F0FFE2C0}"/>
                </a:ext>
              </a:extLst>
            </p:cNvPr>
            <p:cNvSpPr/>
            <p:nvPr/>
          </p:nvSpPr>
          <p:spPr>
            <a:xfrm>
              <a:off x="8766785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57" name="Rectangle 189">
              <a:extLst>
                <a:ext uri="{FF2B5EF4-FFF2-40B4-BE49-F238E27FC236}">
                  <a16:creationId xmlns:a16="http://schemas.microsoft.com/office/drawing/2014/main" id="{7728CFA2-5C5C-4DEC-899F-1C644D92BFE7}"/>
                </a:ext>
              </a:extLst>
            </p:cNvPr>
            <p:cNvSpPr/>
            <p:nvPr/>
          </p:nvSpPr>
          <p:spPr>
            <a:xfrm>
              <a:off x="8966379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58" name="Rectangle 190">
              <a:extLst>
                <a:ext uri="{FF2B5EF4-FFF2-40B4-BE49-F238E27FC236}">
                  <a16:creationId xmlns:a16="http://schemas.microsoft.com/office/drawing/2014/main" id="{46F936F8-CB3A-440E-A540-C650AFEE3BA5}"/>
                </a:ext>
              </a:extLst>
            </p:cNvPr>
            <p:cNvSpPr/>
            <p:nvPr/>
          </p:nvSpPr>
          <p:spPr>
            <a:xfrm>
              <a:off x="9165973" y="3683398"/>
              <a:ext cx="135371" cy="135371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59" name="Rectangle 191">
              <a:extLst>
                <a:ext uri="{FF2B5EF4-FFF2-40B4-BE49-F238E27FC236}">
                  <a16:creationId xmlns:a16="http://schemas.microsoft.com/office/drawing/2014/main" id="{21CF29A1-8F3E-4526-9E25-CC1531C782A3}"/>
                </a:ext>
              </a:extLst>
            </p:cNvPr>
            <p:cNvSpPr/>
            <p:nvPr/>
          </p:nvSpPr>
          <p:spPr>
            <a:xfrm>
              <a:off x="9365567" y="3683398"/>
              <a:ext cx="135371" cy="135371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60" name="Rectangle 192">
              <a:extLst>
                <a:ext uri="{FF2B5EF4-FFF2-40B4-BE49-F238E27FC236}">
                  <a16:creationId xmlns:a16="http://schemas.microsoft.com/office/drawing/2014/main" id="{B16E0828-66AA-4744-B4F3-EAD641B18DB3}"/>
                </a:ext>
              </a:extLst>
            </p:cNvPr>
            <p:cNvSpPr/>
            <p:nvPr/>
          </p:nvSpPr>
          <p:spPr>
            <a:xfrm>
              <a:off x="9565161" y="3683398"/>
              <a:ext cx="135371" cy="135371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61" name="Rectangle 193">
              <a:extLst>
                <a:ext uri="{FF2B5EF4-FFF2-40B4-BE49-F238E27FC236}">
                  <a16:creationId xmlns:a16="http://schemas.microsoft.com/office/drawing/2014/main" id="{7A3C56FC-10E7-4FFE-AA13-5E0F536B4590}"/>
                </a:ext>
              </a:extLst>
            </p:cNvPr>
            <p:cNvSpPr/>
            <p:nvPr/>
          </p:nvSpPr>
          <p:spPr>
            <a:xfrm>
              <a:off x="9764755" y="3683398"/>
              <a:ext cx="135371" cy="135371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62" name="Rectangle 194">
              <a:extLst>
                <a:ext uri="{FF2B5EF4-FFF2-40B4-BE49-F238E27FC236}">
                  <a16:creationId xmlns:a16="http://schemas.microsoft.com/office/drawing/2014/main" id="{AAAA5C45-4C47-4CE8-A48A-F5AE2D044AFB}"/>
                </a:ext>
              </a:extLst>
            </p:cNvPr>
            <p:cNvSpPr/>
            <p:nvPr/>
          </p:nvSpPr>
          <p:spPr>
            <a:xfrm>
              <a:off x="9964349" y="3683398"/>
              <a:ext cx="135371" cy="135371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63" name="Rectangle 195">
              <a:extLst>
                <a:ext uri="{FF2B5EF4-FFF2-40B4-BE49-F238E27FC236}">
                  <a16:creationId xmlns:a16="http://schemas.microsoft.com/office/drawing/2014/main" id="{03AFD851-F15A-4B09-A727-EACB3159AD6F}"/>
                </a:ext>
              </a:extLst>
            </p:cNvPr>
            <p:cNvSpPr/>
            <p:nvPr/>
          </p:nvSpPr>
          <p:spPr>
            <a:xfrm>
              <a:off x="10163945" y="3683398"/>
              <a:ext cx="135371" cy="135371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164" name="그룹 497">
            <a:extLst>
              <a:ext uri="{FF2B5EF4-FFF2-40B4-BE49-F238E27FC236}">
                <a16:creationId xmlns:a16="http://schemas.microsoft.com/office/drawing/2014/main" id="{52865A2E-A552-4857-8BAF-1118D0268024}"/>
              </a:ext>
            </a:extLst>
          </p:cNvPr>
          <p:cNvGrpSpPr/>
          <p:nvPr/>
        </p:nvGrpSpPr>
        <p:grpSpPr>
          <a:xfrm>
            <a:off x="6474899" y="3531516"/>
            <a:ext cx="1960455" cy="137385"/>
            <a:chOff x="8367597" y="3478879"/>
            <a:chExt cx="1931719" cy="135371"/>
          </a:xfrm>
          <a:solidFill>
            <a:schemeClr val="bg1">
              <a:alpha val="30000"/>
            </a:schemeClr>
          </a:solidFill>
        </p:grpSpPr>
        <p:sp>
          <p:nvSpPr>
            <p:cNvPr id="165" name="Rectangle 176">
              <a:extLst>
                <a:ext uri="{FF2B5EF4-FFF2-40B4-BE49-F238E27FC236}">
                  <a16:creationId xmlns:a16="http://schemas.microsoft.com/office/drawing/2014/main" id="{87EA6F50-6912-4FE4-B3D7-63557E46055C}"/>
                </a:ext>
              </a:extLst>
            </p:cNvPr>
            <p:cNvSpPr/>
            <p:nvPr/>
          </p:nvSpPr>
          <p:spPr>
            <a:xfrm>
              <a:off x="8367597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66" name="Rectangle 177">
              <a:extLst>
                <a:ext uri="{FF2B5EF4-FFF2-40B4-BE49-F238E27FC236}">
                  <a16:creationId xmlns:a16="http://schemas.microsoft.com/office/drawing/2014/main" id="{81CA87D9-34E9-408B-9C89-954326E96240}"/>
                </a:ext>
              </a:extLst>
            </p:cNvPr>
            <p:cNvSpPr/>
            <p:nvPr/>
          </p:nvSpPr>
          <p:spPr>
            <a:xfrm>
              <a:off x="8567191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67" name="Rectangle 178">
              <a:extLst>
                <a:ext uri="{FF2B5EF4-FFF2-40B4-BE49-F238E27FC236}">
                  <a16:creationId xmlns:a16="http://schemas.microsoft.com/office/drawing/2014/main" id="{F19FFAD6-94FF-4722-9722-7E4A504C8CDD}"/>
                </a:ext>
              </a:extLst>
            </p:cNvPr>
            <p:cNvSpPr/>
            <p:nvPr/>
          </p:nvSpPr>
          <p:spPr>
            <a:xfrm>
              <a:off x="8766785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68" name="Rectangle 179">
              <a:extLst>
                <a:ext uri="{FF2B5EF4-FFF2-40B4-BE49-F238E27FC236}">
                  <a16:creationId xmlns:a16="http://schemas.microsoft.com/office/drawing/2014/main" id="{9077126B-98AC-470F-AD07-D60DCF495D6C}"/>
                </a:ext>
              </a:extLst>
            </p:cNvPr>
            <p:cNvSpPr/>
            <p:nvPr/>
          </p:nvSpPr>
          <p:spPr>
            <a:xfrm>
              <a:off x="8966379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69" name="Rectangle 180">
              <a:extLst>
                <a:ext uri="{FF2B5EF4-FFF2-40B4-BE49-F238E27FC236}">
                  <a16:creationId xmlns:a16="http://schemas.microsoft.com/office/drawing/2014/main" id="{9F3F0852-C99C-40C4-A63F-995BC1B909C6}"/>
                </a:ext>
              </a:extLst>
            </p:cNvPr>
            <p:cNvSpPr/>
            <p:nvPr/>
          </p:nvSpPr>
          <p:spPr>
            <a:xfrm>
              <a:off x="9165973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70" name="Rectangle 181">
              <a:extLst>
                <a:ext uri="{FF2B5EF4-FFF2-40B4-BE49-F238E27FC236}">
                  <a16:creationId xmlns:a16="http://schemas.microsoft.com/office/drawing/2014/main" id="{CD9CBD19-AD9C-4CF4-B5EB-BC76596F2D9E}"/>
                </a:ext>
              </a:extLst>
            </p:cNvPr>
            <p:cNvSpPr/>
            <p:nvPr/>
          </p:nvSpPr>
          <p:spPr>
            <a:xfrm>
              <a:off x="9365567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71" name="Rectangle 182">
              <a:extLst>
                <a:ext uri="{FF2B5EF4-FFF2-40B4-BE49-F238E27FC236}">
                  <a16:creationId xmlns:a16="http://schemas.microsoft.com/office/drawing/2014/main" id="{DC4CC0AB-BF46-4957-8279-3DF352A9ACE0}"/>
                </a:ext>
              </a:extLst>
            </p:cNvPr>
            <p:cNvSpPr/>
            <p:nvPr/>
          </p:nvSpPr>
          <p:spPr>
            <a:xfrm>
              <a:off x="9565161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72" name="Rectangle 183">
              <a:extLst>
                <a:ext uri="{FF2B5EF4-FFF2-40B4-BE49-F238E27FC236}">
                  <a16:creationId xmlns:a16="http://schemas.microsoft.com/office/drawing/2014/main" id="{77335EC0-9E0C-4132-AF84-1D45FFAD7312}"/>
                </a:ext>
              </a:extLst>
            </p:cNvPr>
            <p:cNvSpPr/>
            <p:nvPr/>
          </p:nvSpPr>
          <p:spPr>
            <a:xfrm>
              <a:off x="9764755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73" name="Rectangle 184">
              <a:extLst>
                <a:ext uri="{FF2B5EF4-FFF2-40B4-BE49-F238E27FC236}">
                  <a16:creationId xmlns:a16="http://schemas.microsoft.com/office/drawing/2014/main" id="{71460B67-EF84-4D86-8E54-4970C0544C44}"/>
                </a:ext>
              </a:extLst>
            </p:cNvPr>
            <p:cNvSpPr/>
            <p:nvPr/>
          </p:nvSpPr>
          <p:spPr>
            <a:xfrm>
              <a:off x="9964349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74" name="Rectangle 185">
              <a:extLst>
                <a:ext uri="{FF2B5EF4-FFF2-40B4-BE49-F238E27FC236}">
                  <a16:creationId xmlns:a16="http://schemas.microsoft.com/office/drawing/2014/main" id="{4BF6EC5B-8456-4839-BC9F-653FD3CE8248}"/>
                </a:ext>
              </a:extLst>
            </p:cNvPr>
            <p:cNvSpPr/>
            <p:nvPr/>
          </p:nvSpPr>
          <p:spPr>
            <a:xfrm>
              <a:off x="10163945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175" name="그룹 498">
            <a:extLst>
              <a:ext uri="{FF2B5EF4-FFF2-40B4-BE49-F238E27FC236}">
                <a16:creationId xmlns:a16="http://schemas.microsoft.com/office/drawing/2014/main" id="{2943E078-A616-4C97-8AD4-7C226DB1D002}"/>
              </a:ext>
            </a:extLst>
          </p:cNvPr>
          <p:cNvGrpSpPr/>
          <p:nvPr/>
        </p:nvGrpSpPr>
        <p:grpSpPr>
          <a:xfrm>
            <a:off x="6474899" y="3323955"/>
            <a:ext cx="1960455" cy="137385"/>
            <a:chOff x="8367597" y="3274360"/>
            <a:chExt cx="1931719" cy="135371"/>
          </a:xfrm>
          <a:solidFill>
            <a:schemeClr val="bg1">
              <a:alpha val="30000"/>
            </a:schemeClr>
          </a:solidFill>
        </p:grpSpPr>
        <p:sp>
          <p:nvSpPr>
            <p:cNvPr id="176" name="Rectangle 166">
              <a:extLst>
                <a:ext uri="{FF2B5EF4-FFF2-40B4-BE49-F238E27FC236}">
                  <a16:creationId xmlns:a16="http://schemas.microsoft.com/office/drawing/2014/main" id="{25710880-ED70-4F2B-948F-38F0D69A5F9A}"/>
                </a:ext>
              </a:extLst>
            </p:cNvPr>
            <p:cNvSpPr/>
            <p:nvPr/>
          </p:nvSpPr>
          <p:spPr>
            <a:xfrm>
              <a:off x="8367597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77" name="Rectangle 167">
              <a:extLst>
                <a:ext uri="{FF2B5EF4-FFF2-40B4-BE49-F238E27FC236}">
                  <a16:creationId xmlns:a16="http://schemas.microsoft.com/office/drawing/2014/main" id="{8CDEB4EB-1B3A-45FA-ADC2-20A8D3F23C04}"/>
                </a:ext>
              </a:extLst>
            </p:cNvPr>
            <p:cNvSpPr/>
            <p:nvPr/>
          </p:nvSpPr>
          <p:spPr>
            <a:xfrm>
              <a:off x="8567191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78" name="Rectangle 168">
              <a:extLst>
                <a:ext uri="{FF2B5EF4-FFF2-40B4-BE49-F238E27FC236}">
                  <a16:creationId xmlns:a16="http://schemas.microsoft.com/office/drawing/2014/main" id="{B84997A4-300C-45E4-9B67-E6E70F3DD126}"/>
                </a:ext>
              </a:extLst>
            </p:cNvPr>
            <p:cNvSpPr/>
            <p:nvPr/>
          </p:nvSpPr>
          <p:spPr>
            <a:xfrm>
              <a:off x="8766785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79" name="Rectangle 169">
              <a:extLst>
                <a:ext uri="{FF2B5EF4-FFF2-40B4-BE49-F238E27FC236}">
                  <a16:creationId xmlns:a16="http://schemas.microsoft.com/office/drawing/2014/main" id="{5F26ECFF-6AE6-4A05-B15B-F098914B3C4D}"/>
                </a:ext>
              </a:extLst>
            </p:cNvPr>
            <p:cNvSpPr/>
            <p:nvPr/>
          </p:nvSpPr>
          <p:spPr>
            <a:xfrm>
              <a:off x="8966379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80" name="Rectangle 170">
              <a:extLst>
                <a:ext uri="{FF2B5EF4-FFF2-40B4-BE49-F238E27FC236}">
                  <a16:creationId xmlns:a16="http://schemas.microsoft.com/office/drawing/2014/main" id="{A7CFC488-F63F-4A92-9676-091CDD265B30}"/>
                </a:ext>
              </a:extLst>
            </p:cNvPr>
            <p:cNvSpPr/>
            <p:nvPr/>
          </p:nvSpPr>
          <p:spPr>
            <a:xfrm>
              <a:off x="9165973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81" name="Rectangle 171">
              <a:extLst>
                <a:ext uri="{FF2B5EF4-FFF2-40B4-BE49-F238E27FC236}">
                  <a16:creationId xmlns:a16="http://schemas.microsoft.com/office/drawing/2014/main" id="{CEF7E7BE-5C87-4A1D-AA3A-723E5A0CBB95}"/>
                </a:ext>
              </a:extLst>
            </p:cNvPr>
            <p:cNvSpPr/>
            <p:nvPr/>
          </p:nvSpPr>
          <p:spPr>
            <a:xfrm>
              <a:off x="9365567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82" name="Rectangle 172">
              <a:extLst>
                <a:ext uri="{FF2B5EF4-FFF2-40B4-BE49-F238E27FC236}">
                  <a16:creationId xmlns:a16="http://schemas.microsoft.com/office/drawing/2014/main" id="{72EBAB45-068A-404D-AFB8-BBC11C86135E}"/>
                </a:ext>
              </a:extLst>
            </p:cNvPr>
            <p:cNvSpPr/>
            <p:nvPr/>
          </p:nvSpPr>
          <p:spPr>
            <a:xfrm>
              <a:off x="9565161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83" name="Rectangle 173">
              <a:extLst>
                <a:ext uri="{FF2B5EF4-FFF2-40B4-BE49-F238E27FC236}">
                  <a16:creationId xmlns:a16="http://schemas.microsoft.com/office/drawing/2014/main" id="{F5C25D02-B614-4BE0-AAEC-37BCCBEEA7D9}"/>
                </a:ext>
              </a:extLst>
            </p:cNvPr>
            <p:cNvSpPr/>
            <p:nvPr/>
          </p:nvSpPr>
          <p:spPr>
            <a:xfrm>
              <a:off x="9764755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84" name="Rectangle 174">
              <a:extLst>
                <a:ext uri="{FF2B5EF4-FFF2-40B4-BE49-F238E27FC236}">
                  <a16:creationId xmlns:a16="http://schemas.microsoft.com/office/drawing/2014/main" id="{DBF39B3E-B98E-40D7-BB76-51203B8C28D1}"/>
                </a:ext>
              </a:extLst>
            </p:cNvPr>
            <p:cNvSpPr/>
            <p:nvPr/>
          </p:nvSpPr>
          <p:spPr>
            <a:xfrm>
              <a:off x="9964349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85" name="Rectangle 175">
              <a:extLst>
                <a:ext uri="{FF2B5EF4-FFF2-40B4-BE49-F238E27FC236}">
                  <a16:creationId xmlns:a16="http://schemas.microsoft.com/office/drawing/2014/main" id="{F5175E94-A3DA-4A3B-A273-4428680766D0}"/>
                </a:ext>
              </a:extLst>
            </p:cNvPr>
            <p:cNvSpPr/>
            <p:nvPr/>
          </p:nvSpPr>
          <p:spPr>
            <a:xfrm>
              <a:off x="10163945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186" name="그룹 499">
            <a:extLst>
              <a:ext uri="{FF2B5EF4-FFF2-40B4-BE49-F238E27FC236}">
                <a16:creationId xmlns:a16="http://schemas.microsoft.com/office/drawing/2014/main" id="{3310F516-1117-4A1D-A27E-CF0FF9BF430D}"/>
              </a:ext>
            </a:extLst>
          </p:cNvPr>
          <p:cNvGrpSpPr/>
          <p:nvPr/>
        </p:nvGrpSpPr>
        <p:grpSpPr>
          <a:xfrm>
            <a:off x="6474899" y="3116394"/>
            <a:ext cx="1960455" cy="137385"/>
            <a:chOff x="8367597" y="3069841"/>
            <a:chExt cx="1931719" cy="135371"/>
          </a:xfrm>
          <a:solidFill>
            <a:schemeClr val="bg1">
              <a:alpha val="30000"/>
            </a:schemeClr>
          </a:solidFill>
        </p:grpSpPr>
        <p:sp>
          <p:nvSpPr>
            <p:cNvPr id="187" name="Rectangle 156">
              <a:extLst>
                <a:ext uri="{FF2B5EF4-FFF2-40B4-BE49-F238E27FC236}">
                  <a16:creationId xmlns:a16="http://schemas.microsoft.com/office/drawing/2014/main" id="{D3DD7C08-714C-4238-93C2-02B2511A6592}"/>
                </a:ext>
              </a:extLst>
            </p:cNvPr>
            <p:cNvSpPr/>
            <p:nvPr/>
          </p:nvSpPr>
          <p:spPr>
            <a:xfrm>
              <a:off x="8367597" y="3069841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88" name="Rectangle 157">
              <a:extLst>
                <a:ext uri="{FF2B5EF4-FFF2-40B4-BE49-F238E27FC236}">
                  <a16:creationId xmlns:a16="http://schemas.microsoft.com/office/drawing/2014/main" id="{ADBBE7FB-CFCA-477F-A5EA-BE50A52AB8C4}"/>
                </a:ext>
              </a:extLst>
            </p:cNvPr>
            <p:cNvSpPr/>
            <p:nvPr/>
          </p:nvSpPr>
          <p:spPr>
            <a:xfrm>
              <a:off x="8567191" y="3069841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89" name="Rectangle 158">
              <a:extLst>
                <a:ext uri="{FF2B5EF4-FFF2-40B4-BE49-F238E27FC236}">
                  <a16:creationId xmlns:a16="http://schemas.microsoft.com/office/drawing/2014/main" id="{1D885768-BE05-4272-A575-1765D4C0344D}"/>
                </a:ext>
              </a:extLst>
            </p:cNvPr>
            <p:cNvSpPr/>
            <p:nvPr/>
          </p:nvSpPr>
          <p:spPr>
            <a:xfrm>
              <a:off x="8766785" y="3069841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90" name="Rectangle 159">
              <a:extLst>
                <a:ext uri="{FF2B5EF4-FFF2-40B4-BE49-F238E27FC236}">
                  <a16:creationId xmlns:a16="http://schemas.microsoft.com/office/drawing/2014/main" id="{5D5407BB-3523-4950-A8CB-25E44EA51539}"/>
                </a:ext>
              </a:extLst>
            </p:cNvPr>
            <p:cNvSpPr/>
            <p:nvPr/>
          </p:nvSpPr>
          <p:spPr>
            <a:xfrm>
              <a:off x="8966379" y="3069841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91" name="Rectangle 160">
              <a:extLst>
                <a:ext uri="{FF2B5EF4-FFF2-40B4-BE49-F238E27FC236}">
                  <a16:creationId xmlns:a16="http://schemas.microsoft.com/office/drawing/2014/main" id="{290A808F-C038-4EBC-A054-8BEAC4B5A93D}"/>
                </a:ext>
              </a:extLst>
            </p:cNvPr>
            <p:cNvSpPr/>
            <p:nvPr/>
          </p:nvSpPr>
          <p:spPr>
            <a:xfrm>
              <a:off x="9165973" y="3069841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92" name="Rectangle 161">
              <a:extLst>
                <a:ext uri="{FF2B5EF4-FFF2-40B4-BE49-F238E27FC236}">
                  <a16:creationId xmlns:a16="http://schemas.microsoft.com/office/drawing/2014/main" id="{44E0866C-C80B-449D-B9F4-12E440697DB2}"/>
                </a:ext>
              </a:extLst>
            </p:cNvPr>
            <p:cNvSpPr/>
            <p:nvPr/>
          </p:nvSpPr>
          <p:spPr>
            <a:xfrm>
              <a:off x="9365567" y="3069841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93" name="Rectangle 162">
              <a:extLst>
                <a:ext uri="{FF2B5EF4-FFF2-40B4-BE49-F238E27FC236}">
                  <a16:creationId xmlns:a16="http://schemas.microsoft.com/office/drawing/2014/main" id="{D09F9E69-698F-4D9F-A562-9320A7B98C8F}"/>
                </a:ext>
              </a:extLst>
            </p:cNvPr>
            <p:cNvSpPr/>
            <p:nvPr/>
          </p:nvSpPr>
          <p:spPr>
            <a:xfrm>
              <a:off x="9565161" y="3069841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94" name="Rectangle 163">
              <a:extLst>
                <a:ext uri="{FF2B5EF4-FFF2-40B4-BE49-F238E27FC236}">
                  <a16:creationId xmlns:a16="http://schemas.microsoft.com/office/drawing/2014/main" id="{AA1CCF1F-6536-4963-A9F9-033595E507F9}"/>
                </a:ext>
              </a:extLst>
            </p:cNvPr>
            <p:cNvSpPr/>
            <p:nvPr/>
          </p:nvSpPr>
          <p:spPr>
            <a:xfrm>
              <a:off x="9764755" y="3069841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95" name="Rectangle 164">
              <a:extLst>
                <a:ext uri="{FF2B5EF4-FFF2-40B4-BE49-F238E27FC236}">
                  <a16:creationId xmlns:a16="http://schemas.microsoft.com/office/drawing/2014/main" id="{FBDBA704-6523-41DB-BC10-6AEB8389D5DD}"/>
                </a:ext>
              </a:extLst>
            </p:cNvPr>
            <p:cNvSpPr/>
            <p:nvPr/>
          </p:nvSpPr>
          <p:spPr>
            <a:xfrm>
              <a:off x="9964349" y="3069841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96" name="Rectangle 165">
              <a:extLst>
                <a:ext uri="{FF2B5EF4-FFF2-40B4-BE49-F238E27FC236}">
                  <a16:creationId xmlns:a16="http://schemas.microsoft.com/office/drawing/2014/main" id="{DC36670E-C084-4D9F-978A-F171EFA4D7BC}"/>
                </a:ext>
              </a:extLst>
            </p:cNvPr>
            <p:cNvSpPr/>
            <p:nvPr/>
          </p:nvSpPr>
          <p:spPr>
            <a:xfrm>
              <a:off x="10163945" y="3069841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197" name="그룹 500">
            <a:extLst>
              <a:ext uri="{FF2B5EF4-FFF2-40B4-BE49-F238E27FC236}">
                <a16:creationId xmlns:a16="http://schemas.microsoft.com/office/drawing/2014/main" id="{EBEB8F78-5D2C-4CE0-856C-8792589FF6B8}"/>
              </a:ext>
            </a:extLst>
          </p:cNvPr>
          <p:cNvGrpSpPr/>
          <p:nvPr/>
        </p:nvGrpSpPr>
        <p:grpSpPr>
          <a:xfrm>
            <a:off x="6474899" y="2908832"/>
            <a:ext cx="1960455" cy="137385"/>
            <a:chOff x="8367597" y="2865322"/>
            <a:chExt cx="1931719" cy="135371"/>
          </a:xfrm>
          <a:solidFill>
            <a:schemeClr val="bg1">
              <a:alpha val="30000"/>
            </a:schemeClr>
          </a:solidFill>
        </p:grpSpPr>
        <p:sp>
          <p:nvSpPr>
            <p:cNvPr id="198" name="Rectangle 146">
              <a:extLst>
                <a:ext uri="{FF2B5EF4-FFF2-40B4-BE49-F238E27FC236}">
                  <a16:creationId xmlns:a16="http://schemas.microsoft.com/office/drawing/2014/main" id="{C2909A1C-DF4C-4A6E-A8E3-81B4F32076F5}"/>
                </a:ext>
              </a:extLst>
            </p:cNvPr>
            <p:cNvSpPr/>
            <p:nvPr/>
          </p:nvSpPr>
          <p:spPr>
            <a:xfrm>
              <a:off x="8367597" y="2865322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99" name="Rectangle 147">
              <a:extLst>
                <a:ext uri="{FF2B5EF4-FFF2-40B4-BE49-F238E27FC236}">
                  <a16:creationId xmlns:a16="http://schemas.microsoft.com/office/drawing/2014/main" id="{19AEB657-A9CE-4470-89AD-41287AA66996}"/>
                </a:ext>
              </a:extLst>
            </p:cNvPr>
            <p:cNvSpPr/>
            <p:nvPr/>
          </p:nvSpPr>
          <p:spPr>
            <a:xfrm>
              <a:off x="8567191" y="2865322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00" name="Rectangle 148">
              <a:extLst>
                <a:ext uri="{FF2B5EF4-FFF2-40B4-BE49-F238E27FC236}">
                  <a16:creationId xmlns:a16="http://schemas.microsoft.com/office/drawing/2014/main" id="{D2BFAB2A-1EEF-4F04-83E1-3E801D02E1C7}"/>
                </a:ext>
              </a:extLst>
            </p:cNvPr>
            <p:cNvSpPr/>
            <p:nvPr/>
          </p:nvSpPr>
          <p:spPr>
            <a:xfrm>
              <a:off x="8766785" y="2865322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01" name="Rectangle 149">
              <a:extLst>
                <a:ext uri="{FF2B5EF4-FFF2-40B4-BE49-F238E27FC236}">
                  <a16:creationId xmlns:a16="http://schemas.microsoft.com/office/drawing/2014/main" id="{EF46A2E5-DA65-4CB7-9024-A5CD942F1B53}"/>
                </a:ext>
              </a:extLst>
            </p:cNvPr>
            <p:cNvSpPr/>
            <p:nvPr/>
          </p:nvSpPr>
          <p:spPr>
            <a:xfrm>
              <a:off x="8966379" y="2865322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02" name="Rectangle 150">
              <a:extLst>
                <a:ext uri="{FF2B5EF4-FFF2-40B4-BE49-F238E27FC236}">
                  <a16:creationId xmlns:a16="http://schemas.microsoft.com/office/drawing/2014/main" id="{E1CAFC04-21A4-4C61-9318-7932EEA0E0CF}"/>
                </a:ext>
              </a:extLst>
            </p:cNvPr>
            <p:cNvSpPr/>
            <p:nvPr/>
          </p:nvSpPr>
          <p:spPr>
            <a:xfrm>
              <a:off x="9165973" y="2865322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03" name="Rectangle 151">
              <a:extLst>
                <a:ext uri="{FF2B5EF4-FFF2-40B4-BE49-F238E27FC236}">
                  <a16:creationId xmlns:a16="http://schemas.microsoft.com/office/drawing/2014/main" id="{00A73FA5-4567-4F14-B2D4-B272C121E6D9}"/>
                </a:ext>
              </a:extLst>
            </p:cNvPr>
            <p:cNvSpPr/>
            <p:nvPr/>
          </p:nvSpPr>
          <p:spPr>
            <a:xfrm>
              <a:off x="9365567" y="2865322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04" name="Rectangle 152">
              <a:extLst>
                <a:ext uri="{FF2B5EF4-FFF2-40B4-BE49-F238E27FC236}">
                  <a16:creationId xmlns:a16="http://schemas.microsoft.com/office/drawing/2014/main" id="{046AE1AE-5843-4B46-A36B-CFB77F496F40}"/>
                </a:ext>
              </a:extLst>
            </p:cNvPr>
            <p:cNvSpPr/>
            <p:nvPr/>
          </p:nvSpPr>
          <p:spPr>
            <a:xfrm>
              <a:off x="9565161" y="2865322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05" name="Rectangle 153">
              <a:extLst>
                <a:ext uri="{FF2B5EF4-FFF2-40B4-BE49-F238E27FC236}">
                  <a16:creationId xmlns:a16="http://schemas.microsoft.com/office/drawing/2014/main" id="{5BED5A00-2991-4255-BD1F-C651E93C0303}"/>
                </a:ext>
              </a:extLst>
            </p:cNvPr>
            <p:cNvSpPr/>
            <p:nvPr/>
          </p:nvSpPr>
          <p:spPr>
            <a:xfrm>
              <a:off x="9764755" y="2865322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06" name="Rectangle 154">
              <a:extLst>
                <a:ext uri="{FF2B5EF4-FFF2-40B4-BE49-F238E27FC236}">
                  <a16:creationId xmlns:a16="http://schemas.microsoft.com/office/drawing/2014/main" id="{07FD47E6-2BAD-4D62-AD64-72E6454ED867}"/>
                </a:ext>
              </a:extLst>
            </p:cNvPr>
            <p:cNvSpPr/>
            <p:nvPr/>
          </p:nvSpPr>
          <p:spPr>
            <a:xfrm>
              <a:off x="9964349" y="2865322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07" name="Rectangle 155">
              <a:extLst>
                <a:ext uri="{FF2B5EF4-FFF2-40B4-BE49-F238E27FC236}">
                  <a16:creationId xmlns:a16="http://schemas.microsoft.com/office/drawing/2014/main" id="{A4B0204E-A9A0-4E11-A9B6-C8C5E5F4B615}"/>
                </a:ext>
              </a:extLst>
            </p:cNvPr>
            <p:cNvSpPr/>
            <p:nvPr/>
          </p:nvSpPr>
          <p:spPr>
            <a:xfrm>
              <a:off x="10163945" y="2865322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208" name="그룹 501">
            <a:extLst>
              <a:ext uri="{FF2B5EF4-FFF2-40B4-BE49-F238E27FC236}">
                <a16:creationId xmlns:a16="http://schemas.microsoft.com/office/drawing/2014/main" id="{73D2688C-4180-42C7-B491-C9737301B4F7}"/>
              </a:ext>
            </a:extLst>
          </p:cNvPr>
          <p:cNvGrpSpPr/>
          <p:nvPr/>
        </p:nvGrpSpPr>
        <p:grpSpPr>
          <a:xfrm>
            <a:off x="6474899" y="2701271"/>
            <a:ext cx="1960455" cy="137385"/>
            <a:chOff x="8367597" y="2660803"/>
            <a:chExt cx="1931719" cy="135371"/>
          </a:xfrm>
          <a:solidFill>
            <a:schemeClr val="bg1">
              <a:alpha val="30000"/>
            </a:schemeClr>
          </a:solidFill>
        </p:grpSpPr>
        <p:sp>
          <p:nvSpPr>
            <p:cNvPr id="209" name="Rectangle 136">
              <a:extLst>
                <a:ext uri="{FF2B5EF4-FFF2-40B4-BE49-F238E27FC236}">
                  <a16:creationId xmlns:a16="http://schemas.microsoft.com/office/drawing/2014/main" id="{13EEEC5F-4AEA-41E9-8605-8CC9A9F53E95}"/>
                </a:ext>
              </a:extLst>
            </p:cNvPr>
            <p:cNvSpPr/>
            <p:nvPr/>
          </p:nvSpPr>
          <p:spPr>
            <a:xfrm>
              <a:off x="8367597" y="266080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10" name="Rectangle 137">
              <a:extLst>
                <a:ext uri="{FF2B5EF4-FFF2-40B4-BE49-F238E27FC236}">
                  <a16:creationId xmlns:a16="http://schemas.microsoft.com/office/drawing/2014/main" id="{5F49CEC8-E276-4A83-994E-A1FBC29DB4C9}"/>
                </a:ext>
              </a:extLst>
            </p:cNvPr>
            <p:cNvSpPr/>
            <p:nvPr/>
          </p:nvSpPr>
          <p:spPr>
            <a:xfrm>
              <a:off x="8567191" y="266080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11" name="Rectangle 138">
              <a:extLst>
                <a:ext uri="{FF2B5EF4-FFF2-40B4-BE49-F238E27FC236}">
                  <a16:creationId xmlns:a16="http://schemas.microsoft.com/office/drawing/2014/main" id="{89F4077C-4B7B-4EB0-921E-2C185977150A}"/>
                </a:ext>
              </a:extLst>
            </p:cNvPr>
            <p:cNvSpPr/>
            <p:nvPr/>
          </p:nvSpPr>
          <p:spPr>
            <a:xfrm>
              <a:off x="8766785" y="266080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12" name="Rectangle 139">
              <a:extLst>
                <a:ext uri="{FF2B5EF4-FFF2-40B4-BE49-F238E27FC236}">
                  <a16:creationId xmlns:a16="http://schemas.microsoft.com/office/drawing/2014/main" id="{034B5EF0-3FC9-469F-AE13-A974667D0C72}"/>
                </a:ext>
              </a:extLst>
            </p:cNvPr>
            <p:cNvSpPr/>
            <p:nvPr/>
          </p:nvSpPr>
          <p:spPr>
            <a:xfrm>
              <a:off x="8966379" y="266080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13" name="Rectangle 140">
              <a:extLst>
                <a:ext uri="{FF2B5EF4-FFF2-40B4-BE49-F238E27FC236}">
                  <a16:creationId xmlns:a16="http://schemas.microsoft.com/office/drawing/2014/main" id="{41E2E13D-C274-43F8-A561-B12B00B8F112}"/>
                </a:ext>
              </a:extLst>
            </p:cNvPr>
            <p:cNvSpPr/>
            <p:nvPr/>
          </p:nvSpPr>
          <p:spPr>
            <a:xfrm>
              <a:off x="9165973" y="266080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14" name="Rectangle 141">
              <a:extLst>
                <a:ext uri="{FF2B5EF4-FFF2-40B4-BE49-F238E27FC236}">
                  <a16:creationId xmlns:a16="http://schemas.microsoft.com/office/drawing/2014/main" id="{0CAE9B01-7D3B-4867-ADA6-3B569022417E}"/>
                </a:ext>
              </a:extLst>
            </p:cNvPr>
            <p:cNvSpPr/>
            <p:nvPr/>
          </p:nvSpPr>
          <p:spPr>
            <a:xfrm>
              <a:off x="9365567" y="266080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15" name="Rectangle 142">
              <a:extLst>
                <a:ext uri="{FF2B5EF4-FFF2-40B4-BE49-F238E27FC236}">
                  <a16:creationId xmlns:a16="http://schemas.microsoft.com/office/drawing/2014/main" id="{CB52CC79-C836-46F8-ABBC-9C98CFD8E4BE}"/>
                </a:ext>
              </a:extLst>
            </p:cNvPr>
            <p:cNvSpPr/>
            <p:nvPr/>
          </p:nvSpPr>
          <p:spPr>
            <a:xfrm>
              <a:off x="9565161" y="266080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16" name="Rectangle 143">
              <a:extLst>
                <a:ext uri="{FF2B5EF4-FFF2-40B4-BE49-F238E27FC236}">
                  <a16:creationId xmlns:a16="http://schemas.microsoft.com/office/drawing/2014/main" id="{DC30DB10-0277-4445-B216-B1CA1B01CDE2}"/>
                </a:ext>
              </a:extLst>
            </p:cNvPr>
            <p:cNvSpPr/>
            <p:nvPr/>
          </p:nvSpPr>
          <p:spPr>
            <a:xfrm>
              <a:off x="9764755" y="266080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17" name="Rectangle 144">
              <a:extLst>
                <a:ext uri="{FF2B5EF4-FFF2-40B4-BE49-F238E27FC236}">
                  <a16:creationId xmlns:a16="http://schemas.microsoft.com/office/drawing/2014/main" id="{72AF9D9A-E1B8-4F3D-9459-CB2A88E2A182}"/>
                </a:ext>
              </a:extLst>
            </p:cNvPr>
            <p:cNvSpPr/>
            <p:nvPr/>
          </p:nvSpPr>
          <p:spPr>
            <a:xfrm>
              <a:off x="9964349" y="266080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18" name="Rectangle 145">
              <a:extLst>
                <a:ext uri="{FF2B5EF4-FFF2-40B4-BE49-F238E27FC236}">
                  <a16:creationId xmlns:a16="http://schemas.microsoft.com/office/drawing/2014/main" id="{D94AD956-D696-47FB-9B49-E33B30B2D312}"/>
                </a:ext>
              </a:extLst>
            </p:cNvPr>
            <p:cNvSpPr/>
            <p:nvPr/>
          </p:nvSpPr>
          <p:spPr>
            <a:xfrm>
              <a:off x="10163945" y="266080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219" name="그룹 502">
            <a:extLst>
              <a:ext uri="{FF2B5EF4-FFF2-40B4-BE49-F238E27FC236}">
                <a16:creationId xmlns:a16="http://schemas.microsoft.com/office/drawing/2014/main" id="{55C1B685-9E9E-42CD-A789-9E267C48E51C}"/>
              </a:ext>
            </a:extLst>
          </p:cNvPr>
          <p:cNvGrpSpPr/>
          <p:nvPr/>
        </p:nvGrpSpPr>
        <p:grpSpPr>
          <a:xfrm>
            <a:off x="7487715" y="2493710"/>
            <a:ext cx="947639" cy="137385"/>
            <a:chOff x="9365567" y="2456284"/>
            <a:chExt cx="933749" cy="135371"/>
          </a:xfrm>
          <a:solidFill>
            <a:schemeClr val="bg1">
              <a:alpha val="30000"/>
            </a:schemeClr>
          </a:solidFill>
        </p:grpSpPr>
        <p:sp>
          <p:nvSpPr>
            <p:cNvPr id="220" name="Rectangle 131">
              <a:extLst>
                <a:ext uri="{FF2B5EF4-FFF2-40B4-BE49-F238E27FC236}">
                  <a16:creationId xmlns:a16="http://schemas.microsoft.com/office/drawing/2014/main" id="{ED596629-0993-4C99-B85E-9EAE4C461AA4}"/>
                </a:ext>
              </a:extLst>
            </p:cNvPr>
            <p:cNvSpPr/>
            <p:nvPr/>
          </p:nvSpPr>
          <p:spPr>
            <a:xfrm>
              <a:off x="9365567" y="2456284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1" name="Rectangle 132">
              <a:extLst>
                <a:ext uri="{FF2B5EF4-FFF2-40B4-BE49-F238E27FC236}">
                  <a16:creationId xmlns:a16="http://schemas.microsoft.com/office/drawing/2014/main" id="{13C06665-5BAA-4E88-B739-41CE312FF32C}"/>
                </a:ext>
              </a:extLst>
            </p:cNvPr>
            <p:cNvSpPr/>
            <p:nvPr/>
          </p:nvSpPr>
          <p:spPr>
            <a:xfrm>
              <a:off x="9565161" y="2456284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2" name="Rectangle 133">
              <a:extLst>
                <a:ext uri="{FF2B5EF4-FFF2-40B4-BE49-F238E27FC236}">
                  <a16:creationId xmlns:a16="http://schemas.microsoft.com/office/drawing/2014/main" id="{4A51A742-3D83-4C8F-8577-14DB58F0E691}"/>
                </a:ext>
              </a:extLst>
            </p:cNvPr>
            <p:cNvSpPr/>
            <p:nvPr/>
          </p:nvSpPr>
          <p:spPr>
            <a:xfrm>
              <a:off x="9764756" y="2456284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3" name="Rectangle 134">
              <a:extLst>
                <a:ext uri="{FF2B5EF4-FFF2-40B4-BE49-F238E27FC236}">
                  <a16:creationId xmlns:a16="http://schemas.microsoft.com/office/drawing/2014/main" id="{8651655D-E6F5-4FF6-A074-7DAD9D9E8DC5}"/>
                </a:ext>
              </a:extLst>
            </p:cNvPr>
            <p:cNvSpPr/>
            <p:nvPr/>
          </p:nvSpPr>
          <p:spPr>
            <a:xfrm>
              <a:off x="9964351" y="2456284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4" name="Rectangle 135">
              <a:extLst>
                <a:ext uri="{FF2B5EF4-FFF2-40B4-BE49-F238E27FC236}">
                  <a16:creationId xmlns:a16="http://schemas.microsoft.com/office/drawing/2014/main" id="{0BA2B7DD-0B76-433C-9FDD-9D0DC2D6CC45}"/>
                </a:ext>
              </a:extLst>
            </p:cNvPr>
            <p:cNvSpPr/>
            <p:nvPr/>
          </p:nvSpPr>
          <p:spPr>
            <a:xfrm>
              <a:off x="10163945" y="2456284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25" name="그룹 503">
            <a:extLst>
              <a:ext uri="{FF2B5EF4-FFF2-40B4-BE49-F238E27FC236}">
                <a16:creationId xmlns:a16="http://schemas.microsoft.com/office/drawing/2014/main" id="{8271C3ED-6B03-446A-940C-C22082D23193}"/>
              </a:ext>
            </a:extLst>
          </p:cNvPr>
          <p:cNvGrpSpPr/>
          <p:nvPr/>
        </p:nvGrpSpPr>
        <p:grpSpPr>
          <a:xfrm>
            <a:off x="7487715" y="2286148"/>
            <a:ext cx="947639" cy="137385"/>
            <a:chOff x="9365567" y="2251765"/>
            <a:chExt cx="933749" cy="135371"/>
          </a:xfrm>
          <a:solidFill>
            <a:schemeClr val="bg1">
              <a:alpha val="30000"/>
            </a:schemeClr>
          </a:solidFill>
        </p:grpSpPr>
        <p:sp>
          <p:nvSpPr>
            <p:cNvPr id="226" name="Rectangle 126">
              <a:extLst>
                <a:ext uri="{FF2B5EF4-FFF2-40B4-BE49-F238E27FC236}">
                  <a16:creationId xmlns:a16="http://schemas.microsoft.com/office/drawing/2014/main" id="{F3435E5A-1EC9-4C97-8CD2-B0AC2528A125}"/>
                </a:ext>
              </a:extLst>
            </p:cNvPr>
            <p:cNvSpPr/>
            <p:nvPr/>
          </p:nvSpPr>
          <p:spPr>
            <a:xfrm>
              <a:off x="9365567" y="2251765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27" name="Rectangle 127">
              <a:extLst>
                <a:ext uri="{FF2B5EF4-FFF2-40B4-BE49-F238E27FC236}">
                  <a16:creationId xmlns:a16="http://schemas.microsoft.com/office/drawing/2014/main" id="{D7DFB945-81AE-4EB5-A3A8-2E46FE6D71B5}"/>
                </a:ext>
              </a:extLst>
            </p:cNvPr>
            <p:cNvSpPr/>
            <p:nvPr/>
          </p:nvSpPr>
          <p:spPr>
            <a:xfrm>
              <a:off x="9565161" y="2251765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28" name="Rectangle 128">
              <a:extLst>
                <a:ext uri="{FF2B5EF4-FFF2-40B4-BE49-F238E27FC236}">
                  <a16:creationId xmlns:a16="http://schemas.microsoft.com/office/drawing/2014/main" id="{C018197D-4540-45EB-BC67-148A8CBC2544}"/>
                </a:ext>
              </a:extLst>
            </p:cNvPr>
            <p:cNvSpPr/>
            <p:nvPr/>
          </p:nvSpPr>
          <p:spPr>
            <a:xfrm>
              <a:off x="9764756" y="2251765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29" name="Rectangle 129">
              <a:extLst>
                <a:ext uri="{FF2B5EF4-FFF2-40B4-BE49-F238E27FC236}">
                  <a16:creationId xmlns:a16="http://schemas.microsoft.com/office/drawing/2014/main" id="{B9C63EDF-90A8-4B3B-888F-5AD36117ABF0}"/>
                </a:ext>
              </a:extLst>
            </p:cNvPr>
            <p:cNvSpPr/>
            <p:nvPr/>
          </p:nvSpPr>
          <p:spPr>
            <a:xfrm>
              <a:off x="9964351" y="2251765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30" name="Rectangle 130">
              <a:extLst>
                <a:ext uri="{FF2B5EF4-FFF2-40B4-BE49-F238E27FC236}">
                  <a16:creationId xmlns:a16="http://schemas.microsoft.com/office/drawing/2014/main" id="{07DB524D-CAD2-4D72-A0BE-0B3671C3112D}"/>
                </a:ext>
              </a:extLst>
            </p:cNvPr>
            <p:cNvSpPr/>
            <p:nvPr/>
          </p:nvSpPr>
          <p:spPr>
            <a:xfrm>
              <a:off x="10163945" y="2251765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231" name="TextBox 230">
            <a:extLst>
              <a:ext uri="{FF2B5EF4-FFF2-40B4-BE49-F238E27FC236}">
                <a16:creationId xmlns:a16="http://schemas.microsoft.com/office/drawing/2014/main" id="{88C3599B-5DA0-4C49-A998-0665EEEFDACB}"/>
              </a:ext>
            </a:extLst>
          </p:cNvPr>
          <p:cNvSpPr txBox="1"/>
          <p:nvPr/>
        </p:nvSpPr>
        <p:spPr>
          <a:xfrm>
            <a:off x="6404685" y="2132180"/>
            <a:ext cx="1017852" cy="5436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933" b="1" dirty="0">
                <a:solidFill>
                  <a:schemeClr val="accent1"/>
                </a:solidFill>
                <a:cs typeface="Arial" pitchFamily="34" charset="0"/>
              </a:rPr>
              <a:t>34%</a:t>
            </a:r>
            <a:endParaRPr lang="ko-KR" altLang="en-US" sz="2933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232" name="Group 467">
            <a:extLst>
              <a:ext uri="{FF2B5EF4-FFF2-40B4-BE49-F238E27FC236}">
                <a16:creationId xmlns:a16="http://schemas.microsoft.com/office/drawing/2014/main" id="{2B88D501-7F89-4D81-A09F-4D5CE1062FFD}"/>
              </a:ext>
            </a:extLst>
          </p:cNvPr>
          <p:cNvGrpSpPr/>
          <p:nvPr/>
        </p:nvGrpSpPr>
        <p:grpSpPr>
          <a:xfrm>
            <a:off x="6243631" y="4731369"/>
            <a:ext cx="2422987" cy="1294280"/>
            <a:chOff x="803640" y="3362835"/>
            <a:chExt cx="2059657" cy="1275308"/>
          </a:xfrm>
        </p:grpSpPr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404AE041-1292-491A-8286-0612728A44DE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1000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8DA6BE52-B5A1-4D4E-888D-860B2F96C619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2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35" name="직사각형 113">
            <a:extLst>
              <a:ext uri="{FF2B5EF4-FFF2-40B4-BE49-F238E27FC236}">
                <a16:creationId xmlns:a16="http://schemas.microsoft.com/office/drawing/2014/main" id="{AC7316D2-D0D4-4C6D-A37E-63BECDB4C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2498" y="1782174"/>
            <a:ext cx="18253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charset="0"/>
              </a:rPr>
              <a:t>Text  Here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grpSp>
        <p:nvGrpSpPr>
          <p:cNvPr id="236" name="그룹 611">
            <a:extLst>
              <a:ext uri="{FF2B5EF4-FFF2-40B4-BE49-F238E27FC236}">
                <a16:creationId xmlns:a16="http://schemas.microsoft.com/office/drawing/2014/main" id="{CCD08610-536C-4CF5-931E-D51D9374B4B3}"/>
              </a:ext>
            </a:extLst>
          </p:cNvPr>
          <p:cNvGrpSpPr/>
          <p:nvPr/>
        </p:nvGrpSpPr>
        <p:grpSpPr>
          <a:xfrm>
            <a:off x="3744929" y="4361760"/>
            <a:ext cx="1960455" cy="137385"/>
            <a:chOff x="8367597" y="4296953"/>
            <a:chExt cx="1931719" cy="135371"/>
          </a:xfrm>
          <a:solidFill>
            <a:schemeClr val="bg1"/>
          </a:solidFill>
        </p:grpSpPr>
        <p:sp>
          <p:nvSpPr>
            <p:cNvPr id="237" name="Rectangle 216">
              <a:extLst>
                <a:ext uri="{FF2B5EF4-FFF2-40B4-BE49-F238E27FC236}">
                  <a16:creationId xmlns:a16="http://schemas.microsoft.com/office/drawing/2014/main" id="{AEA4DB03-B533-4CD6-831B-B3D4D02426CD}"/>
                </a:ext>
              </a:extLst>
            </p:cNvPr>
            <p:cNvSpPr/>
            <p:nvPr/>
          </p:nvSpPr>
          <p:spPr>
            <a:xfrm>
              <a:off x="8367597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38" name="Rectangle 217">
              <a:extLst>
                <a:ext uri="{FF2B5EF4-FFF2-40B4-BE49-F238E27FC236}">
                  <a16:creationId xmlns:a16="http://schemas.microsoft.com/office/drawing/2014/main" id="{667915C8-2F2D-4F13-8769-20480FC0DB2A}"/>
                </a:ext>
              </a:extLst>
            </p:cNvPr>
            <p:cNvSpPr/>
            <p:nvPr/>
          </p:nvSpPr>
          <p:spPr>
            <a:xfrm>
              <a:off x="8567191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39" name="Rectangle 218">
              <a:extLst>
                <a:ext uri="{FF2B5EF4-FFF2-40B4-BE49-F238E27FC236}">
                  <a16:creationId xmlns:a16="http://schemas.microsoft.com/office/drawing/2014/main" id="{7971DDCE-D24E-493E-8E07-6B5BBA8A690A}"/>
                </a:ext>
              </a:extLst>
            </p:cNvPr>
            <p:cNvSpPr/>
            <p:nvPr/>
          </p:nvSpPr>
          <p:spPr>
            <a:xfrm>
              <a:off x="8766785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40" name="Rectangle 219">
              <a:extLst>
                <a:ext uri="{FF2B5EF4-FFF2-40B4-BE49-F238E27FC236}">
                  <a16:creationId xmlns:a16="http://schemas.microsoft.com/office/drawing/2014/main" id="{8BAEEDE7-0AF9-4F0D-BB14-82292AEE83F4}"/>
                </a:ext>
              </a:extLst>
            </p:cNvPr>
            <p:cNvSpPr/>
            <p:nvPr/>
          </p:nvSpPr>
          <p:spPr>
            <a:xfrm>
              <a:off x="8966379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41" name="Rectangle 220">
              <a:extLst>
                <a:ext uri="{FF2B5EF4-FFF2-40B4-BE49-F238E27FC236}">
                  <a16:creationId xmlns:a16="http://schemas.microsoft.com/office/drawing/2014/main" id="{78E4F1A5-C8A1-46A4-A9B7-41CD477948F3}"/>
                </a:ext>
              </a:extLst>
            </p:cNvPr>
            <p:cNvSpPr/>
            <p:nvPr/>
          </p:nvSpPr>
          <p:spPr>
            <a:xfrm>
              <a:off x="9165973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42" name="Rectangle 221">
              <a:extLst>
                <a:ext uri="{FF2B5EF4-FFF2-40B4-BE49-F238E27FC236}">
                  <a16:creationId xmlns:a16="http://schemas.microsoft.com/office/drawing/2014/main" id="{82518664-F355-46F2-B2D9-D47992EDC2FC}"/>
                </a:ext>
              </a:extLst>
            </p:cNvPr>
            <p:cNvSpPr/>
            <p:nvPr/>
          </p:nvSpPr>
          <p:spPr>
            <a:xfrm>
              <a:off x="9365567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43" name="Rectangle 222">
              <a:extLst>
                <a:ext uri="{FF2B5EF4-FFF2-40B4-BE49-F238E27FC236}">
                  <a16:creationId xmlns:a16="http://schemas.microsoft.com/office/drawing/2014/main" id="{8BF6FC9C-57A4-46C2-8CDB-9325D7262A7B}"/>
                </a:ext>
              </a:extLst>
            </p:cNvPr>
            <p:cNvSpPr/>
            <p:nvPr/>
          </p:nvSpPr>
          <p:spPr>
            <a:xfrm>
              <a:off x="9565161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44" name="Rectangle 223">
              <a:extLst>
                <a:ext uri="{FF2B5EF4-FFF2-40B4-BE49-F238E27FC236}">
                  <a16:creationId xmlns:a16="http://schemas.microsoft.com/office/drawing/2014/main" id="{79D6F9DF-4D59-4973-8EB4-3B1B558DC318}"/>
                </a:ext>
              </a:extLst>
            </p:cNvPr>
            <p:cNvSpPr/>
            <p:nvPr/>
          </p:nvSpPr>
          <p:spPr>
            <a:xfrm>
              <a:off x="9764755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45" name="Rectangle 224">
              <a:extLst>
                <a:ext uri="{FF2B5EF4-FFF2-40B4-BE49-F238E27FC236}">
                  <a16:creationId xmlns:a16="http://schemas.microsoft.com/office/drawing/2014/main" id="{C491A45B-F62B-429F-AFA1-CD23F6EF60F3}"/>
                </a:ext>
              </a:extLst>
            </p:cNvPr>
            <p:cNvSpPr/>
            <p:nvPr/>
          </p:nvSpPr>
          <p:spPr>
            <a:xfrm>
              <a:off x="9964349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46" name="Rectangle 225">
              <a:extLst>
                <a:ext uri="{FF2B5EF4-FFF2-40B4-BE49-F238E27FC236}">
                  <a16:creationId xmlns:a16="http://schemas.microsoft.com/office/drawing/2014/main" id="{B2782DE9-EC7E-409F-9A66-63DCE02884E6}"/>
                </a:ext>
              </a:extLst>
            </p:cNvPr>
            <p:cNvSpPr/>
            <p:nvPr/>
          </p:nvSpPr>
          <p:spPr>
            <a:xfrm>
              <a:off x="10163945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247" name="그룹 612">
            <a:extLst>
              <a:ext uri="{FF2B5EF4-FFF2-40B4-BE49-F238E27FC236}">
                <a16:creationId xmlns:a16="http://schemas.microsoft.com/office/drawing/2014/main" id="{86E05D56-084F-4E76-9EF9-673AF55411B8}"/>
              </a:ext>
            </a:extLst>
          </p:cNvPr>
          <p:cNvGrpSpPr/>
          <p:nvPr/>
        </p:nvGrpSpPr>
        <p:grpSpPr>
          <a:xfrm>
            <a:off x="3744929" y="4154201"/>
            <a:ext cx="1960455" cy="137385"/>
            <a:chOff x="8367597" y="4092436"/>
            <a:chExt cx="1931719" cy="135371"/>
          </a:xfrm>
          <a:solidFill>
            <a:schemeClr val="bg1"/>
          </a:solidFill>
        </p:grpSpPr>
        <p:sp>
          <p:nvSpPr>
            <p:cNvPr id="248" name="Rectangle 206">
              <a:extLst>
                <a:ext uri="{FF2B5EF4-FFF2-40B4-BE49-F238E27FC236}">
                  <a16:creationId xmlns:a16="http://schemas.microsoft.com/office/drawing/2014/main" id="{7B391A00-F4E6-475E-B32E-E4C3E5AC666D}"/>
                </a:ext>
              </a:extLst>
            </p:cNvPr>
            <p:cNvSpPr/>
            <p:nvPr/>
          </p:nvSpPr>
          <p:spPr>
            <a:xfrm>
              <a:off x="8367597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49" name="Rectangle 207">
              <a:extLst>
                <a:ext uri="{FF2B5EF4-FFF2-40B4-BE49-F238E27FC236}">
                  <a16:creationId xmlns:a16="http://schemas.microsoft.com/office/drawing/2014/main" id="{0465AD4D-974E-4C82-A304-ECF14DCDC3E0}"/>
                </a:ext>
              </a:extLst>
            </p:cNvPr>
            <p:cNvSpPr/>
            <p:nvPr/>
          </p:nvSpPr>
          <p:spPr>
            <a:xfrm>
              <a:off x="8567191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50" name="Rectangle 208">
              <a:extLst>
                <a:ext uri="{FF2B5EF4-FFF2-40B4-BE49-F238E27FC236}">
                  <a16:creationId xmlns:a16="http://schemas.microsoft.com/office/drawing/2014/main" id="{97418139-C923-42F4-8162-899FA64D2769}"/>
                </a:ext>
              </a:extLst>
            </p:cNvPr>
            <p:cNvSpPr/>
            <p:nvPr/>
          </p:nvSpPr>
          <p:spPr>
            <a:xfrm>
              <a:off x="8766785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51" name="Rectangle 209">
              <a:extLst>
                <a:ext uri="{FF2B5EF4-FFF2-40B4-BE49-F238E27FC236}">
                  <a16:creationId xmlns:a16="http://schemas.microsoft.com/office/drawing/2014/main" id="{C23A21AF-D4D9-480F-A953-F9906F69D699}"/>
                </a:ext>
              </a:extLst>
            </p:cNvPr>
            <p:cNvSpPr/>
            <p:nvPr/>
          </p:nvSpPr>
          <p:spPr>
            <a:xfrm>
              <a:off x="8966379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52" name="Rectangle 210">
              <a:extLst>
                <a:ext uri="{FF2B5EF4-FFF2-40B4-BE49-F238E27FC236}">
                  <a16:creationId xmlns:a16="http://schemas.microsoft.com/office/drawing/2014/main" id="{51D7920C-97A6-46FB-A666-3242C232C140}"/>
                </a:ext>
              </a:extLst>
            </p:cNvPr>
            <p:cNvSpPr/>
            <p:nvPr/>
          </p:nvSpPr>
          <p:spPr>
            <a:xfrm>
              <a:off x="9165973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53" name="Rectangle 211">
              <a:extLst>
                <a:ext uri="{FF2B5EF4-FFF2-40B4-BE49-F238E27FC236}">
                  <a16:creationId xmlns:a16="http://schemas.microsoft.com/office/drawing/2014/main" id="{CA4E4429-A2AF-41E0-BF8B-7541AFE6AB8D}"/>
                </a:ext>
              </a:extLst>
            </p:cNvPr>
            <p:cNvSpPr/>
            <p:nvPr/>
          </p:nvSpPr>
          <p:spPr>
            <a:xfrm>
              <a:off x="9365567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54" name="Rectangle 212">
              <a:extLst>
                <a:ext uri="{FF2B5EF4-FFF2-40B4-BE49-F238E27FC236}">
                  <a16:creationId xmlns:a16="http://schemas.microsoft.com/office/drawing/2014/main" id="{E1FF0D33-A74D-4625-B186-874D0870A3F8}"/>
                </a:ext>
              </a:extLst>
            </p:cNvPr>
            <p:cNvSpPr/>
            <p:nvPr/>
          </p:nvSpPr>
          <p:spPr>
            <a:xfrm>
              <a:off x="9565161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55" name="Rectangle 213">
              <a:extLst>
                <a:ext uri="{FF2B5EF4-FFF2-40B4-BE49-F238E27FC236}">
                  <a16:creationId xmlns:a16="http://schemas.microsoft.com/office/drawing/2014/main" id="{8CBB8803-BA04-441D-84DF-16DD6C2C1EC6}"/>
                </a:ext>
              </a:extLst>
            </p:cNvPr>
            <p:cNvSpPr/>
            <p:nvPr/>
          </p:nvSpPr>
          <p:spPr>
            <a:xfrm>
              <a:off x="9764755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56" name="Rectangle 214">
              <a:extLst>
                <a:ext uri="{FF2B5EF4-FFF2-40B4-BE49-F238E27FC236}">
                  <a16:creationId xmlns:a16="http://schemas.microsoft.com/office/drawing/2014/main" id="{03086E5C-E270-4890-A016-0E6394068099}"/>
                </a:ext>
              </a:extLst>
            </p:cNvPr>
            <p:cNvSpPr/>
            <p:nvPr/>
          </p:nvSpPr>
          <p:spPr>
            <a:xfrm>
              <a:off x="9964349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57" name="Rectangle 215">
              <a:extLst>
                <a:ext uri="{FF2B5EF4-FFF2-40B4-BE49-F238E27FC236}">
                  <a16:creationId xmlns:a16="http://schemas.microsoft.com/office/drawing/2014/main" id="{34662AF7-1FDB-4C45-BAED-C81EB454013C}"/>
                </a:ext>
              </a:extLst>
            </p:cNvPr>
            <p:cNvSpPr/>
            <p:nvPr/>
          </p:nvSpPr>
          <p:spPr>
            <a:xfrm>
              <a:off x="10163945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258" name="그룹 613">
            <a:extLst>
              <a:ext uri="{FF2B5EF4-FFF2-40B4-BE49-F238E27FC236}">
                <a16:creationId xmlns:a16="http://schemas.microsoft.com/office/drawing/2014/main" id="{766AC553-F8BE-47A1-BBE1-3D9327F3EDA5}"/>
              </a:ext>
            </a:extLst>
          </p:cNvPr>
          <p:cNvGrpSpPr/>
          <p:nvPr/>
        </p:nvGrpSpPr>
        <p:grpSpPr>
          <a:xfrm>
            <a:off x="3744929" y="3946640"/>
            <a:ext cx="1960455" cy="137385"/>
            <a:chOff x="8367597" y="3887917"/>
            <a:chExt cx="1931719" cy="135371"/>
          </a:xfrm>
          <a:solidFill>
            <a:schemeClr val="bg1"/>
          </a:solidFill>
        </p:grpSpPr>
        <p:sp>
          <p:nvSpPr>
            <p:cNvPr id="259" name="Rectangle 196">
              <a:extLst>
                <a:ext uri="{FF2B5EF4-FFF2-40B4-BE49-F238E27FC236}">
                  <a16:creationId xmlns:a16="http://schemas.microsoft.com/office/drawing/2014/main" id="{AF57F972-D500-4A36-A7C0-6B7A2DB8F38B}"/>
                </a:ext>
              </a:extLst>
            </p:cNvPr>
            <p:cNvSpPr/>
            <p:nvPr/>
          </p:nvSpPr>
          <p:spPr>
            <a:xfrm>
              <a:off x="8367597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60" name="Rectangle 197">
              <a:extLst>
                <a:ext uri="{FF2B5EF4-FFF2-40B4-BE49-F238E27FC236}">
                  <a16:creationId xmlns:a16="http://schemas.microsoft.com/office/drawing/2014/main" id="{C4A3F553-F338-4464-88F9-5D012C9BE763}"/>
                </a:ext>
              </a:extLst>
            </p:cNvPr>
            <p:cNvSpPr/>
            <p:nvPr/>
          </p:nvSpPr>
          <p:spPr>
            <a:xfrm>
              <a:off x="8567191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61" name="Rectangle 198">
              <a:extLst>
                <a:ext uri="{FF2B5EF4-FFF2-40B4-BE49-F238E27FC236}">
                  <a16:creationId xmlns:a16="http://schemas.microsoft.com/office/drawing/2014/main" id="{065C0996-04B6-4972-8621-6F7A7AB22264}"/>
                </a:ext>
              </a:extLst>
            </p:cNvPr>
            <p:cNvSpPr/>
            <p:nvPr/>
          </p:nvSpPr>
          <p:spPr>
            <a:xfrm>
              <a:off x="8766785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62" name="Rectangle 199">
              <a:extLst>
                <a:ext uri="{FF2B5EF4-FFF2-40B4-BE49-F238E27FC236}">
                  <a16:creationId xmlns:a16="http://schemas.microsoft.com/office/drawing/2014/main" id="{E51ABCD9-FDFE-4047-BE61-E1B57581B313}"/>
                </a:ext>
              </a:extLst>
            </p:cNvPr>
            <p:cNvSpPr/>
            <p:nvPr/>
          </p:nvSpPr>
          <p:spPr>
            <a:xfrm>
              <a:off x="8966379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63" name="Rectangle 200">
              <a:extLst>
                <a:ext uri="{FF2B5EF4-FFF2-40B4-BE49-F238E27FC236}">
                  <a16:creationId xmlns:a16="http://schemas.microsoft.com/office/drawing/2014/main" id="{7E60DDE5-1747-4620-9930-5506AE187CEF}"/>
                </a:ext>
              </a:extLst>
            </p:cNvPr>
            <p:cNvSpPr/>
            <p:nvPr/>
          </p:nvSpPr>
          <p:spPr>
            <a:xfrm>
              <a:off x="9165973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64" name="Rectangle 201">
              <a:extLst>
                <a:ext uri="{FF2B5EF4-FFF2-40B4-BE49-F238E27FC236}">
                  <a16:creationId xmlns:a16="http://schemas.microsoft.com/office/drawing/2014/main" id="{3DE5AABA-BF22-4DAA-B168-C22B11ADF13C}"/>
                </a:ext>
              </a:extLst>
            </p:cNvPr>
            <p:cNvSpPr/>
            <p:nvPr/>
          </p:nvSpPr>
          <p:spPr>
            <a:xfrm>
              <a:off x="9365567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65" name="Rectangle 202">
              <a:extLst>
                <a:ext uri="{FF2B5EF4-FFF2-40B4-BE49-F238E27FC236}">
                  <a16:creationId xmlns:a16="http://schemas.microsoft.com/office/drawing/2014/main" id="{E4AE8B23-1B63-4045-A9C0-1603BF074462}"/>
                </a:ext>
              </a:extLst>
            </p:cNvPr>
            <p:cNvSpPr/>
            <p:nvPr/>
          </p:nvSpPr>
          <p:spPr>
            <a:xfrm>
              <a:off x="9565161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66" name="Rectangle 203">
              <a:extLst>
                <a:ext uri="{FF2B5EF4-FFF2-40B4-BE49-F238E27FC236}">
                  <a16:creationId xmlns:a16="http://schemas.microsoft.com/office/drawing/2014/main" id="{746CE613-F1A8-454E-9B30-68B61F2C9672}"/>
                </a:ext>
              </a:extLst>
            </p:cNvPr>
            <p:cNvSpPr/>
            <p:nvPr/>
          </p:nvSpPr>
          <p:spPr>
            <a:xfrm>
              <a:off x="9764755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67" name="Rectangle 204">
              <a:extLst>
                <a:ext uri="{FF2B5EF4-FFF2-40B4-BE49-F238E27FC236}">
                  <a16:creationId xmlns:a16="http://schemas.microsoft.com/office/drawing/2014/main" id="{F9C5F420-3562-4CF4-B53C-C1032EBF40B4}"/>
                </a:ext>
              </a:extLst>
            </p:cNvPr>
            <p:cNvSpPr/>
            <p:nvPr/>
          </p:nvSpPr>
          <p:spPr>
            <a:xfrm>
              <a:off x="9964349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68" name="Rectangle 205">
              <a:extLst>
                <a:ext uri="{FF2B5EF4-FFF2-40B4-BE49-F238E27FC236}">
                  <a16:creationId xmlns:a16="http://schemas.microsoft.com/office/drawing/2014/main" id="{E54D2E6D-BB29-45FE-90CE-FEE7AFD8B6F2}"/>
                </a:ext>
              </a:extLst>
            </p:cNvPr>
            <p:cNvSpPr/>
            <p:nvPr/>
          </p:nvSpPr>
          <p:spPr>
            <a:xfrm>
              <a:off x="10163945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269" name="그룹 614">
            <a:extLst>
              <a:ext uri="{FF2B5EF4-FFF2-40B4-BE49-F238E27FC236}">
                <a16:creationId xmlns:a16="http://schemas.microsoft.com/office/drawing/2014/main" id="{D29557C9-F938-455F-AD24-581514843CB7}"/>
              </a:ext>
            </a:extLst>
          </p:cNvPr>
          <p:cNvGrpSpPr/>
          <p:nvPr/>
        </p:nvGrpSpPr>
        <p:grpSpPr>
          <a:xfrm>
            <a:off x="3744929" y="3739078"/>
            <a:ext cx="1960455" cy="137385"/>
            <a:chOff x="8367597" y="3683398"/>
            <a:chExt cx="1931719" cy="135371"/>
          </a:xfrm>
          <a:solidFill>
            <a:schemeClr val="bg1"/>
          </a:solidFill>
        </p:grpSpPr>
        <p:sp>
          <p:nvSpPr>
            <p:cNvPr id="270" name="Rectangle 186">
              <a:extLst>
                <a:ext uri="{FF2B5EF4-FFF2-40B4-BE49-F238E27FC236}">
                  <a16:creationId xmlns:a16="http://schemas.microsoft.com/office/drawing/2014/main" id="{696EBBE0-CC12-4480-AF18-B2D5DFDBB6A9}"/>
                </a:ext>
              </a:extLst>
            </p:cNvPr>
            <p:cNvSpPr/>
            <p:nvPr/>
          </p:nvSpPr>
          <p:spPr>
            <a:xfrm>
              <a:off x="8367597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71" name="Rectangle 187">
              <a:extLst>
                <a:ext uri="{FF2B5EF4-FFF2-40B4-BE49-F238E27FC236}">
                  <a16:creationId xmlns:a16="http://schemas.microsoft.com/office/drawing/2014/main" id="{2258ACB1-21D5-4CC7-A69D-3B133F2026CE}"/>
                </a:ext>
              </a:extLst>
            </p:cNvPr>
            <p:cNvSpPr/>
            <p:nvPr/>
          </p:nvSpPr>
          <p:spPr>
            <a:xfrm>
              <a:off x="8567191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72" name="Rectangle 188">
              <a:extLst>
                <a:ext uri="{FF2B5EF4-FFF2-40B4-BE49-F238E27FC236}">
                  <a16:creationId xmlns:a16="http://schemas.microsoft.com/office/drawing/2014/main" id="{130B6FAD-2FB2-4700-8E92-9ACEDE56458E}"/>
                </a:ext>
              </a:extLst>
            </p:cNvPr>
            <p:cNvSpPr/>
            <p:nvPr/>
          </p:nvSpPr>
          <p:spPr>
            <a:xfrm>
              <a:off x="8766785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73" name="Rectangle 189">
              <a:extLst>
                <a:ext uri="{FF2B5EF4-FFF2-40B4-BE49-F238E27FC236}">
                  <a16:creationId xmlns:a16="http://schemas.microsoft.com/office/drawing/2014/main" id="{AB68C9CF-EF55-4448-83A2-2F7AF9DBD18D}"/>
                </a:ext>
              </a:extLst>
            </p:cNvPr>
            <p:cNvSpPr/>
            <p:nvPr/>
          </p:nvSpPr>
          <p:spPr>
            <a:xfrm>
              <a:off x="8966379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74" name="Rectangle 190">
              <a:extLst>
                <a:ext uri="{FF2B5EF4-FFF2-40B4-BE49-F238E27FC236}">
                  <a16:creationId xmlns:a16="http://schemas.microsoft.com/office/drawing/2014/main" id="{EE18BBE4-5C5D-422C-88A7-0CB023C49A66}"/>
                </a:ext>
              </a:extLst>
            </p:cNvPr>
            <p:cNvSpPr/>
            <p:nvPr/>
          </p:nvSpPr>
          <p:spPr>
            <a:xfrm>
              <a:off x="9165973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75" name="Rectangle 191">
              <a:extLst>
                <a:ext uri="{FF2B5EF4-FFF2-40B4-BE49-F238E27FC236}">
                  <a16:creationId xmlns:a16="http://schemas.microsoft.com/office/drawing/2014/main" id="{1B29AC99-DB0D-4087-B5F9-3F0DB355B9E3}"/>
                </a:ext>
              </a:extLst>
            </p:cNvPr>
            <p:cNvSpPr/>
            <p:nvPr/>
          </p:nvSpPr>
          <p:spPr>
            <a:xfrm>
              <a:off x="9365567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76" name="Rectangle 192">
              <a:extLst>
                <a:ext uri="{FF2B5EF4-FFF2-40B4-BE49-F238E27FC236}">
                  <a16:creationId xmlns:a16="http://schemas.microsoft.com/office/drawing/2014/main" id="{50855321-379A-4442-82AA-AF130B534C76}"/>
                </a:ext>
              </a:extLst>
            </p:cNvPr>
            <p:cNvSpPr/>
            <p:nvPr/>
          </p:nvSpPr>
          <p:spPr>
            <a:xfrm>
              <a:off x="9565161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77" name="Rectangle 193">
              <a:extLst>
                <a:ext uri="{FF2B5EF4-FFF2-40B4-BE49-F238E27FC236}">
                  <a16:creationId xmlns:a16="http://schemas.microsoft.com/office/drawing/2014/main" id="{C6158A85-0D75-4816-8AEF-09231E65786E}"/>
                </a:ext>
              </a:extLst>
            </p:cNvPr>
            <p:cNvSpPr/>
            <p:nvPr/>
          </p:nvSpPr>
          <p:spPr>
            <a:xfrm>
              <a:off x="9764755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78" name="Rectangle 194">
              <a:extLst>
                <a:ext uri="{FF2B5EF4-FFF2-40B4-BE49-F238E27FC236}">
                  <a16:creationId xmlns:a16="http://schemas.microsoft.com/office/drawing/2014/main" id="{318A2BAB-BC79-4FF0-91EA-2414A98A7D85}"/>
                </a:ext>
              </a:extLst>
            </p:cNvPr>
            <p:cNvSpPr/>
            <p:nvPr/>
          </p:nvSpPr>
          <p:spPr>
            <a:xfrm>
              <a:off x="9964349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79" name="Rectangle 195">
              <a:extLst>
                <a:ext uri="{FF2B5EF4-FFF2-40B4-BE49-F238E27FC236}">
                  <a16:creationId xmlns:a16="http://schemas.microsoft.com/office/drawing/2014/main" id="{E1E2E83E-998E-425B-8621-3AC534FDC939}"/>
                </a:ext>
              </a:extLst>
            </p:cNvPr>
            <p:cNvSpPr/>
            <p:nvPr/>
          </p:nvSpPr>
          <p:spPr>
            <a:xfrm>
              <a:off x="10163945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280" name="그룹 615">
            <a:extLst>
              <a:ext uri="{FF2B5EF4-FFF2-40B4-BE49-F238E27FC236}">
                <a16:creationId xmlns:a16="http://schemas.microsoft.com/office/drawing/2014/main" id="{20C48231-DAF6-4C28-8F21-DC86DA065145}"/>
              </a:ext>
            </a:extLst>
          </p:cNvPr>
          <p:cNvGrpSpPr/>
          <p:nvPr/>
        </p:nvGrpSpPr>
        <p:grpSpPr>
          <a:xfrm>
            <a:off x="3744929" y="3531516"/>
            <a:ext cx="1960455" cy="137385"/>
            <a:chOff x="8367597" y="3478879"/>
            <a:chExt cx="1931719" cy="135371"/>
          </a:xfrm>
          <a:solidFill>
            <a:schemeClr val="bg1"/>
          </a:solidFill>
        </p:grpSpPr>
        <p:sp>
          <p:nvSpPr>
            <p:cNvPr id="281" name="Rectangle 176">
              <a:extLst>
                <a:ext uri="{FF2B5EF4-FFF2-40B4-BE49-F238E27FC236}">
                  <a16:creationId xmlns:a16="http://schemas.microsoft.com/office/drawing/2014/main" id="{6CB8BAF1-011C-48E7-9F75-A90205951C49}"/>
                </a:ext>
              </a:extLst>
            </p:cNvPr>
            <p:cNvSpPr/>
            <p:nvPr/>
          </p:nvSpPr>
          <p:spPr>
            <a:xfrm>
              <a:off x="8367597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82" name="Rectangle 177">
              <a:extLst>
                <a:ext uri="{FF2B5EF4-FFF2-40B4-BE49-F238E27FC236}">
                  <a16:creationId xmlns:a16="http://schemas.microsoft.com/office/drawing/2014/main" id="{892AB186-06B7-4B29-B291-45D58E4E720D}"/>
                </a:ext>
              </a:extLst>
            </p:cNvPr>
            <p:cNvSpPr/>
            <p:nvPr/>
          </p:nvSpPr>
          <p:spPr>
            <a:xfrm>
              <a:off x="8567191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83" name="Rectangle 178">
              <a:extLst>
                <a:ext uri="{FF2B5EF4-FFF2-40B4-BE49-F238E27FC236}">
                  <a16:creationId xmlns:a16="http://schemas.microsoft.com/office/drawing/2014/main" id="{E859B013-973E-4EB4-85E6-F7033E2E36EA}"/>
                </a:ext>
              </a:extLst>
            </p:cNvPr>
            <p:cNvSpPr/>
            <p:nvPr/>
          </p:nvSpPr>
          <p:spPr>
            <a:xfrm>
              <a:off x="8766785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84" name="Rectangle 179">
              <a:extLst>
                <a:ext uri="{FF2B5EF4-FFF2-40B4-BE49-F238E27FC236}">
                  <a16:creationId xmlns:a16="http://schemas.microsoft.com/office/drawing/2014/main" id="{8144BD08-F86D-44F7-BCED-BA2DEB879486}"/>
                </a:ext>
              </a:extLst>
            </p:cNvPr>
            <p:cNvSpPr/>
            <p:nvPr/>
          </p:nvSpPr>
          <p:spPr>
            <a:xfrm>
              <a:off x="8966379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85" name="Rectangle 180">
              <a:extLst>
                <a:ext uri="{FF2B5EF4-FFF2-40B4-BE49-F238E27FC236}">
                  <a16:creationId xmlns:a16="http://schemas.microsoft.com/office/drawing/2014/main" id="{91C0E8CD-3DC4-4C41-A3D7-1989234CD089}"/>
                </a:ext>
              </a:extLst>
            </p:cNvPr>
            <p:cNvSpPr/>
            <p:nvPr/>
          </p:nvSpPr>
          <p:spPr>
            <a:xfrm>
              <a:off x="9165973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86" name="Rectangle 181">
              <a:extLst>
                <a:ext uri="{FF2B5EF4-FFF2-40B4-BE49-F238E27FC236}">
                  <a16:creationId xmlns:a16="http://schemas.microsoft.com/office/drawing/2014/main" id="{BDFAF483-9F3B-4371-AACB-3DB5B3761F1A}"/>
                </a:ext>
              </a:extLst>
            </p:cNvPr>
            <p:cNvSpPr/>
            <p:nvPr/>
          </p:nvSpPr>
          <p:spPr>
            <a:xfrm>
              <a:off x="9365567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87" name="Rectangle 182">
              <a:extLst>
                <a:ext uri="{FF2B5EF4-FFF2-40B4-BE49-F238E27FC236}">
                  <a16:creationId xmlns:a16="http://schemas.microsoft.com/office/drawing/2014/main" id="{CC701154-FB85-4FB6-B1DD-7B16B0D0CF3E}"/>
                </a:ext>
              </a:extLst>
            </p:cNvPr>
            <p:cNvSpPr/>
            <p:nvPr/>
          </p:nvSpPr>
          <p:spPr>
            <a:xfrm>
              <a:off x="9565161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88" name="Rectangle 183">
              <a:extLst>
                <a:ext uri="{FF2B5EF4-FFF2-40B4-BE49-F238E27FC236}">
                  <a16:creationId xmlns:a16="http://schemas.microsoft.com/office/drawing/2014/main" id="{1DAFBC60-7CDA-4494-81E8-48C39AF5F41B}"/>
                </a:ext>
              </a:extLst>
            </p:cNvPr>
            <p:cNvSpPr/>
            <p:nvPr/>
          </p:nvSpPr>
          <p:spPr>
            <a:xfrm>
              <a:off x="9764755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89" name="Rectangle 184">
              <a:extLst>
                <a:ext uri="{FF2B5EF4-FFF2-40B4-BE49-F238E27FC236}">
                  <a16:creationId xmlns:a16="http://schemas.microsoft.com/office/drawing/2014/main" id="{36F5E366-EF0A-444F-85E4-90A9ABB5A159}"/>
                </a:ext>
              </a:extLst>
            </p:cNvPr>
            <p:cNvSpPr/>
            <p:nvPr/>
          </p:nvSpPr>
          <p:spPr>
            <a:xfrm>
              <a:off x="9964349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90" name="Rectangle 185">
              <a:extLst>
                <a:ext uri="{FF2B5EF4-FFF2-40B4-BE49-F238E27FC236}">
                  <a16:creationId xmlns:a16="http://schemas.microsoft.com/office/drawing/2014/main" id="{3BF7E8AA-39B3-4606-A6FB-4A34F469C4F1}"/>
                </a:ext>
              </a:extLst>
            </p:cNvPr>
            <p:cNvSpPr/>
            <p:nvPr/>
          </p:nvSpPr>
          <p:spPr>
            <a:xfrm>
              <a:off x="10163945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291" name="그룹 616">
            <a:extLst>
              <a:ext uri="{FF2B5EF4-FFF2-40B4-BE49-F238E27FC236}">
                <a16:creationId xmlns:a16="http://schemas.microsoft.com/office/drawing/2014/main" id="{FD6B5CDA-449F-42BF-BD7B-EA8AC5A8F03A}"/>
              </a:ext>
            </a:extLst>
          </p:cNvPr>
          <p:cNvGrpSpPr/>
          <p:nvPr/>
        </p:nvGrpSpPr>
        <p:grpSpPr>
          <a:xfrm>
            <a:off x="3744929" y="3323955"/>
            <a:ext cx="1960455" cy="137385"/>
            <a:chOff x="8367597" y="3274360"/>
            <a:chExt cx="1931719" cy="135371"/>
          </a:xfrm>
          <a:solidFill>
            <a:schemeClr val="bg1">
              <a:alpha val="30000"/>
            </a:schemeClr>
          </a:solidFill>
        </p:grpSpPr>
        <p:sp>
          <p:nvSpPr>
            <p:cNvPr id="292" name="Rectangle 166">
              <a:extLst>
                <a:ext uri="{FF2B5EF4-FFF2-40B4-BE49-F238E27FC236}">
                  <a16:creationId xmlns:a16="http://schemas.microsoft.com/office/drawing/2014/main" id="{0B086E7E-151D-4A2B-BC7B-1472401A56B2}"/>
                </a:ext>
              </a:extLst>
            </p:cNvPr>
            <p:cNvSpPr/>
            <p:nvPr/>
          </p:nvSpPr>
          <p:spPr>
            <a:xfrm>
              <a:off x="8367597" y="3274360"/>
              <a:ext cx="135371" cy="1353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93" name="Rectangle 167">
              <a:extLst>
                <a:ext uri="{FF2B5EF4-FFF2-40B4-BE49-F238E27FC236}">
                  <a16:creationId xmlns:a16="http://schemas.microsoft.com/office/drawing/2014/main" id="{0AB64868-B070-419E-8569-45F549E7194B}"/>
                </a:ext>
              </a:extLst>
            </p:cNvPr>
            <p:cNvSpPr/>
            <p:nvPr/>
          </p:nvSpPr>
          <p:spPr>
            <a:xfrm>
              <a:off x="8567191" y="3274360"/>
              <a:ext cx="135371" cy="1353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94" name="Rectangle 168">
              <a:extLst>
                <a:ext uri="{FF2B5EF4-FFF2-40B4-BE49-F238E27FC236}">
                  <a16:creationId xmlns:a16="http://schemas.microsoft.com/office/drawing/2014/main" id="{9E7F75B7-BFB5-4078-A93E-AAFC07022AE9}"/>
                </a:ext>
              </a:extLst>
            </p:cNvPr>
            <p:cNvSpPr/>
            <p:nvPr/>
          </p:nvSpPr>
          <p:spPr>
            <a:xfrm>
              <a:off x="8766785" y="3274360"/>
              <a:ext cx="135371" cy="1353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95" name="Rectangle 169">
              <a:extLst>
                <a:ext uri="{FF2B5EF4-FFF2-40B4-BE49-F238E27FC236}">
                  <a16:creationId xmlns:a16="http://schemas.microsoft.com/office/drawing/2014/main" id="{FD599607-8E24-4DF2-B7D0-CCA0658A2BF1}"/>
                </a:ext>
              </a:extLst>
            </p:cNvPr>
            <p:cNvSpPr/>
            <p:nvPr/>
          </p:nvSpPr>
          <p:spPr>
            <a:xfrm>
              <a:off x="8966379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96" name="Rectangle 170">
              <a:extLst>
                <a:ext uri="{FF2B5EF4-FFF2-40B4-BE49-F238E27FC236}">
                  <a16:creationId xmlns:a16="http://schemas.microsoft.com/office/drawing/2014/main" id="{5E817F07-01E9-49C7-ADDD-8B65C4EDFFFC}"/>
                </a:ext>
              </a:extLst>
            </p:cNvPr>
            <p:cNvSpPr/>
            <p:nvPr/>
          </p:nvSpPr>
          <p:spPr>
            <a:xfrm>
              <a:off x="9165973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97" name="Rectangle 171">
              <a:extLst>
                <a:ext uri="{FF2B5EF4-FFF2-40B4-BE49-F238E27FC236}">
                  <a16:creationId xmlns:a16="http://schemas.microsoft.com/office/drawing/2014/main" id="{79F9A752-A7FF-489E-BC4D-FFE7F5B3342E}"/>
                </a:ext>
              </a:extLst>
            </p:cNvPr>
            <p:cNvSpPr/>
            <p:nvPr/>
          </p:nvSpPr>
          <p:spPr>
            <a:xfrm>
              <a:off x="9365567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98" name="Rectangle 172">
              <a:extLst>
                <a:ext uri="{FF2B5EF4-FFF2-40B4-BE49-F238E27FC236}">
                  <a16:creationId xmlns:a16="http://schemas.microsoft.com/office/drawing/2014/main" id="{D984F43F-3104-4CEA-B0EF-0E391EDD20A2}"/>
                </a:ext>
              </a:extLst>
            </p:cNvPr>
            <p:cNvSpPr/>
            <p:nvPr/>
          </p:nvSpPr>
          <p:spPr>
            <a:xfrm>
              <a:off x="9565161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99" name="Rectangle 173">
              <a:extLst>
                <a:ext uri="{FF2B5EF4-FFF2-40B4-BE49-F238E27FC236}">
                  <a16:creationId xmlns:a16="http://schemas.microsoft.com/office/drawing/2014/main" id="{2698E77E-5E2D-4D39-8B7D-4AC7F900FDC2}"/>
                </a:ext>
              </a:extLst>
            </p:cNvPr>
            <p:cNvSpPr/>
            <p:nvPr/>
          </p:nvSpPr>
          <p:spPr>
            <a:xfrm>
              <a:off x="9764755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00" name="Rectangle 174">
              <a:extLst>
                <a:ext uri="{FF2B5EF4-FFF2-40B4-BE49-F238E27FC236}">
                  <a16:creationId xmlns:a16="http://schemas.microsoft.com/office/drawing/2014/main" id="{213F7675-B587-4A0F-BC3F-C29542C0734F}"/>
                </a:ext>
              </a:extLst>
            </p:cNvPr>
            <p:cNvSpPr/>
            <p:nvPr/>
          </p:nvSpPr>
          <p:spPr>
            <a:xfrm>
              <a:off x="9964349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01" name="Rectangle 175">
              <a:extLst>
                <a:ext uri="{FF2B5EF4-FFF2-40B4-BE49-F238E27FC236}">
                  <a16:creationId xmlns:a16="http://schemas.microsoft.com/office/drawing/2014/main" id="{7B827733-93FB-4551-AC6E-72DE302D00D8}"/>
                </a:ext>
              </a:extLst>
            </p:cNvPr>
            <p:cNvSpPr/>
            <p:nvPr/>
          </p:nvSpPr>
          <p:spPr>
            <a:xfrm>
              <a:off x="10163945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302" name="그룹 617">
            <a:extLst>
              <a:ext uri="{FF2B5EF4-FFF2-40B4-BE49-F238E27FC236}">
                <a16:creationId xmlns:a16="http://schemas.microsoft.com/office/drawing/2014/main" id="{CF44681E-24C8-41BA-B3B2-BA0EA80D4567}"/>
              </a:ext>
            </a:extLst>
          </p:cNvPr>
          <p:cNvGrpSpPr/>
          <p:nvPr/>
        </p:nvGrpSpPr>
        <p:grpSpPr>
          <a:xfrm>
            <a:off x="3744929" y="3116394"/>
            <a:ext cx="1960455" cy="137385"/>
            <a:chOff x="8367597" y="3069841"/>
            <a:chExt cx="1931719" cy="135371"/>
          </a:xfrm>
          <a:solidFill>
            <a:schemeClr val="bg1">
              <a:alpha val="30000"/>
            </a:schemeClr>
          </a:solidFill>
        </p:grpSpPr>
        <p:sp>
          <p:nvSpPr>
            <p:cNvPr id="303" name="Rectangle 156">
              <a:extLst>
                <a:ext uri="{FF2B5EF4-FFF2-40B4-BE49-F238E27FC236}">
                  <a16:creationId xmlns:a16="http://schemas.microsoft.com/office/drawing/2014/main" id="{AAED8D9C-48C6-4CCE-AED6-EB6170F27847}"/>
                </a:ext>
              </a:extLst>
            </p:cNvPr>
            <p:cNvSpPr/>
            <p:nvPr/>
          </p:nvSpPr>
          <p:spPr>
            <a:xfrm>
              <a:off x="8367597" y="3069841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04" name="Rectangle 157">
              <a:extLst>
                <a:ext uri="{FF2B5EF4-FFF2-40B4-BE49-F238E27FC236}">
                  <a16:creationId xmlns:a16="http://schemas.microsoft.com/office/drawing/2014/main" id="{906139C2-D6D4-429B-BAB0-E8682FC2EF1E}"/>
                </a:ext>
              </a:extLst>
            </p:cNvPr>
            <p:cNvSpPr/>
            <p:nvPr/>
          </p:nvSpPr>
          <p:spPr>
            <a:xfrm>
              <a:off x="8567191" y="3069841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05" name="Rectangle 158">
              <a:extLst>
                <a:ext uri="{FF2B5EF4-FFF2-40B4-BE49-F238E27FC236}">
                  <a16:creationId xmlns:a16="http://schemas.microsoft.com/office/drawing/2014/main" id="{3CAC83D7-8590-4FAC-9F49-8F1A124E6D3B}"/>
                </a:ext>
              </a:extLst>
            </p:cNvPr>
            <p:cNvSpPr/>
            <p:nvPr/>
          </p:nvSpPr>
          <p:spPr>
            <a:xfrm>
              <a:off x="8766785" y="3069841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06" name="Rectangle 159">
              <a:extLst>
                <a:ext uri="{FF2B5EF4-FFF2-40B4-BE49-F238E27FC236}">
                  <a16:creationId xmlns:a16="http://schemas.microsoft.com/office/drawing/2014/main" id="{8FCD411B-4454-4F23-8BA1-456506D8325B}"/>
                </a:ext>
              </a:extLst>
            </p:cNvPr>
            <p:cNvSpPr/>
            <p:nvPr/>
          </p:nvSpPr>
          <p:spPr>
            <a:xfrm>
              <a:off x="8966379" y="3069841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07" name="Rectangle 160">
              <a:extLst>
                <a:ext uri="{FF2B5EF4-FFF2-40B4-BE49-F238E27FC236}">
                  <a16:creationId xmlns:a16="http://schemas.microsoft.com/office/drawing/2014/main" id="{4E58134C-FFB9-47C1-B15E-712B152AB959}"/>
                </a:ext>
              </a:extLst>
            </p:cNvPr>
            <p:cNvSpPr/>
            <p:nvPr/>
          </p:nvSpPr>
          <p:spPr>
            <a:xfrm>
              <a:off x="9165973" y="3069841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08" name="Rectangle 161">
              <a:extLst>
                <a:ext uri="{FF2B5EF4-FFF2-40B4-BE49-F238E27FC236}">
                  <a16:creationId xmlns:a16="http://schemas.microsoft.com/office/drawing/2014/main" id="{68F67546-B547-41BE-9E33-D29D9BE531E5}"/>
                </a:ext>
              </a:extLst>
            </p:cNvPr>
            <p:cNvSpPr/>
            <p:nvPr/>
          </p:nvSpPr>
          <p:spPr>
            <a:xfrm>
              <a:off x="9365567" y="3069841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09" name="Rectangle 162">
              <a:extLst>
                <a:ext uri="{FF2B5EF4-FFF2-40B4-BE49-F238E27FC236}">
                  <a16:creationId xmlns:a16="http://schemas.microsoft.com/office/drawing/2014/main" id="{8666511A-88E5-4126-8856-B288687D1BEC}"/>
                </a:ext>
              </a:extLst>
            </p:cNvPr>
            <p:cNvSpPr/>
            <p:nvPr/>
          </p:nvSpPr>
          <p:spPr>
            <a:xfrm>
              <a:off x="9565161" y="3069841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10" name="Rectangle 163">
              <a:extLst>
                <a:ext uri="{FF2B5EF4-FFF2-40B4-BE49-F238E27FC236}">
                  <a16:creationId xmlns:a16="http://schemas.microsoft.com/office/drawing/2014/main" id="{4637E6AA-AA16-455E-BD0B-4AC7E600613A}"/>
                </a:ext>
              </a:extLst>
            </p:cNvPr>
            <p:cNvSpPr/>
            <p:nvPr/>
          </p:nvSpPr>
          <p:spPr>
            <a:xfrm>
              <a:off x="9764755" y="3069841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11" name="Rectangle 164">
              <a:extLst>
                <a:ext uri="{FF2B5EF4-FFF2-40B4-BE49-F238E27FC236}">
                  <a16:creationId xmlns:a16="http://schemas.microsoft.com/office/drawing/2014/main" id="{86FF54BA-C0E2-4B16-8CD5-6BD7ADB5395D}"/>
                </a:ext>
              </a:extLst>
            </p:cNvPr>
            <p:cNvSpPr/>
            <p:nvPr/>
          </p:nvSpPr>
          <p:spPr>
            <a:xfrm>
              <a:off x="9964349" y="3069841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12" name="Rectangle 165">
              <a:extLst>
                <a:ext uri="{FF2B5EF4-FFF2-40B4-BE49-F238E27FC236}">
                  <a16:creationId xmlns:a16="http://schemas.microsoft.com/office/drawing/2014/main" id="{8C756909-57BC-476A-804E-37AB4E8B868A}"/>
                </a:ext>
              </a:extLst>
            </p:cNvPr>
            <p:cNvSpPr/>
            <p:nvPr/>
          </p:nvSpPr>
          <p:spPr>
            <a:xfrm>
              <a:off x="10163945" y="3069841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313" name="그룹 618">
            <a:extLst>
              <a:ext uri="{FF2B5EF4-FFF2-40B4-BE49-F238E27FC236}">
                <a16:creationId xmlns:a16="http://schemas.microsoft.com/office/drawing/2014/main" id="{38C43A6B-3E14-4C3E-85D1-9955FFE1C382}"/>
              </a:ext>
            </a:extLst>
          </p:cNvPr>
          <p:cNvGrpSpPr/>
          <p:nvPr/>
        </p:nvGrpSpPr>
        <p:grpSpPr>
          <a:xfrm>
            <a:off x="3744929" y="2908832"/>
            <a:ext cx="1960455" cy="137385"/>
            <a:chOff x="8367597" y="2865322"/>
            <a:chExt cx="1931719" cy="135371"/>
          </a:xfrm>
          <a:solidFill>
            <a:schemeClr val="bg1">
              <a:alpha val="30000"/>
            </a:schemeClr>
          </a:solidFill>
        </p:grpSpPr>
        <p:sp>
          <p:nvSpPr>
            <p:cNvPr id="314" name="Rectangle 146">
              <a:extLst>
                <a:ext uri="{FF2B5EF4-FFF2-40B4-BE49-F238E27FC236}">
                  <a16:creationId xmlns:a16="http://schemas.microsoft.com/office/drawing/2014/main" id="{5607C21F-4DAE-4592-9C8A-5231F3788624}"/>
                </a:ext>
              </a:extLst>
            </p:cNvPr>
            <p:cNvSpPr/>
            <p:nvPr/>
          </p:nvSpPr>
          <p:spPr>
            <a:xfrm>
              <a:off x="8367597" y="2865322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15" name="Rectangle 147">
              <a:extLst>
                <a:ext uri="{FF2B5EF4-FFF2-40B4-BE49-F238E27FC236}">
                  <a16:creationId xmlns:a16="http://schemas.microsoft.com/office/drawing/2014/main" id="{8C265D02-F8CB-4F80-A08F-8F1DD938A21D}"/>
                </a:ext>
              </a:extLst>
            </p:cNvPr>
            <p:cNvSpPr/>
            <p:nvPr/>
          </p:nvSpPr>
          <p:spPr>
            <a:xfrm>
              <a:off x="8567191" y="2865322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16" name="Rectangle 148">
              <a:extLst>
                <a:ext uri="{FF2B5EF4-FFF2-40B4-BE49-F238E27FC236}">
                  <a16:creationId xmlns:a16="http://schemas.microsoft.com/office/drawing/2014/main" id="{A7E86278-66F4-47CD-A70B-244653E67A8A}"/>
                </a:ext>
              </a:extLst>
            </p:cNvPr>
            <p:cNvSpPr/>
            <p:nvPr/>
          </p:nvSpPr>
          <p:spPr>
            <a:xfrm>
              <a:off x="8766785" y="2865322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17" name="Rectangle 149">
              <a:extLst>
                <a:ext uri="{FF2B5EF4-FFF2-40B4-BE49-F238E27FC236}">
                  <a16:creationId xmlns:a16="http://schemas.microsoft.com/office/drawing/2014/main" id="{3CDA23B3-7F6B-481A-A216-28DBB5CF25B3}"/>
                </a:ext>
              </a:extLst>
            </p:cNvPr>
            <p:cNvSpPr/>
            <p:nvPr/>
          </p:nvSpPr>
          <p:spPr>
            <a:xfrm>
              <a:off x="8966379" y="2865322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18" name="Rectangle 150">
              <a:extLst>
                <a:ext uri="{FF2B5EF4-FFF2-40B4-BE49-F238E27FC236}">
                  <a16:creationId xmlns:a16="http://schemas.microsoft.com/office/drawing/2014/main" id="{3ABE1591-C522-4916-9EDA-0B87F47EC87C}"/>
                </a:ext>
              </a:extLst>
            </p:cNvPr>
            <p:cNvSpPr/>
            <p:nvPr/>
          </p:nvSpPr>
          <p:spPr>
            <a:xfrm>
              <a:off x="9165973" y="2865322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19" name="Rectangle 151">
              <a:extLst>
                <a:ext uri="{FF2B5EF4-FFF2-40B4-BE49-F238E27FC236}">
                  <a16:creationId xmlns:a16="http://schemas.microsoft.com/office/drawing/2014/main" id="{6B25C7F4-AB1D-4319-B2F0-83EB58BDD6E6}"/>
                </a:ext>
              </a:extLst>
            </p:cNvPr>
            <p:cNvSpPr/>
            <p:nvPr/>
          </p:nvSpPr>
          <p:spPr>
            <a:xfrm>
              <a:off x="9365567" y="2865322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20" name="Rectangle 152">
              <a:extLst>
                <a:ext uri="{FF2B5EF4-FFF2-40B4-BE49-F238E27FC236}">
                  <a16:creationId xmlns:a16="http://schemas.microsoft.com/office/drawing/2014/main" id="{1A9AF7F9-FE74-4C7C-B34C-22F71DE174A6}"/>
                </a:ext>
              </a:extLst>
            </p:cNvPr>
            <p:cNvSpPr/>
            <p:nvPr/>
          </p:nvSpPr>
          <p:spPr>
            <a:xfrm>
              <a:off x="9565161" y="2865322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21" name="Rectangle 153">
              <a:extLst>
                <a:ext uri="{FF2B5EF4-FFF2-40B4-BE49-F238E27FC236}">
                  <a16:creationId xmlns:a16="http://schemas.microsoft.com/office/drawing/2014/main" id="{CBF1037A-8A5F-49AF-88F0-10918446F282}"/>
                </a:ext>
              </a:extLst>
            </p:cNvPr>
            <p:cNvSpPr/>
            <p:nvPr/>
          </p:nvSpPr>
          <p:spPr>
            <a:xfrm>
              <a:off x="9764755" y="2865322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22" name="Rectangle 154">
              <a:extLst>
                <a:ext uri="{FF2B5EF4-FFF2-40B4-BE49-F238E27FC236}">
                  <a16:creationId xmlns:a16="http://schemas.microsoft.com/office/drawing/2014/main" id="{7D3C49BE-FA10-4695-92C3-104FE4F15D13}"/>
                </a:ext>
              </a:extLst>
            </p:cNvPr>
            <p:cNvSpPr/>
            <p:nvPr/>
          </p:nvSpPr>
          <p:spPr>
            <a:xfrm>
              <a:off x="9964349" y="2865322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23" name="Rectangle 155">
              <a:extLst>
                <a:ext uri="{FF2B5EF4-FFF2-40B4-BE49-F238E27FC236}">
                  <a16:creationId xmlns:a16="http://schemas.microsoft.com/office/drawing/2014/main" id="{139BC347-E875-400A-8AA8-4AF45F6480E4}"/>
                </a:ext>
              </a:extLst>
            </p:cNvPr>
            <p:cNvSpPr/>
            <p:nvPr/>
          </p:nvSpPr>
          <p:spPr>
            <a:xfrm>
              <a:off x="10163945" y="2865322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324" name="그룹 619">
            <a:extLst>
              <a:ext uri="{FF2B5EF4-FFF2-40B4-BE49-F238E27FC236}">
                <a16:creationId xmlns:a16="http://schemas.microsoft.com/office/drawing/2014/main" id="{246EA451-EAE8-41CD-8390-833D896FDB3B}"/>
              </a:ext>
            </a:extLst>
          </p:cNvPr>
          <p:cNvGrpSpPr/>
          <p:nvPr/>
        </p:nvGrpSpPr>
        <p:grpSpPr>
          <a:xfrm>
            <a:off x="3744929" y="2701271"/>
            <a:ext cx="1960455" cy="137385"/>
            <a:chOff x="8367597" y="2660803"/>
            <a:chExt cx="1931719" cy="135371"/>
          </a:xfrm>
          <a:solidFill>
            <a:schemeClr val="bg1">
              <a:alpha val="30000"/>
            </a:schemeClr>
          </a:solidFill>
        </p:grpSpPr>
        <p:sp>
          <p:nvSpPr>
            <p:cNvPr id="325" name="Rectangle 136">
              <a:extLst>
                <a:ext uri="{FF2B5EF4-FFF2-40B4-BE49-F238E27FC236}">
                  <a16:creationId xmlns:a16="http://schemas.microsoft.com/office/drawing/2014/main" id="{982262EF-B3CB-4C6A-888A-AB071C099547}"/>
                </a:ext>
              </a:extLst>
            </p:cNvPr>
            <p:cNvSpPr/>
            <p:nvPr/>
          </p:nvSpPr>
          <p:spPr>
            <a:xfrm>
              <a:off x="8367597" y="266080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26" name="Rectangle 137">
              <a:extLst>
                <a:ext uri="{FF2B5EF4-FFF2-40B4-BE49-F238E27FC236}">
                  <a16:creationId xmlns:a16="http://schemas.microsoft.com/office/drawing/2014/main" id="{8D3A7F9A-18A3-487C-9542-353EBF48F488}"/>
                </a:ext>
              </a:extLst>
            </p:cNvPr>
            <p:cNvSpPr/>
            <p:nvPr/>
          </p:nvSpPr>
          <p:spPr>
            <a:xfrm>
              <a:off x="8567191" y="266080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27" name="Rectangle 138">
              <a:extLst>
                <a:ext uri="{FF2B5EF4-FFF2-40B4-BE49-F238E27FC236}">
                  <a16:creationId xmlns:a16="http://schemas.microsoft.com/office/drawing/2014/main" id="{EDD13FC8-D277-4106-92F4-6D658B9A692F}"/>
                </a:ext>
              </a:extLst>
            </p:cNvPr>
            <p:cNvSpPr/>
            <p:nvPr/>
          </p:nvSpPr>
          <p:spPr>
            <a:xfrm>
              <a:off x="8766785" y="266080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28" name="Rectangle 139">
              <a:extLst>
                <a:ext uri="{FF2B5EF4-FFF2-40B4-BE49-F238E27FC236}">
                  <a16:creationId xmlns:a16="http://schemas.microsoft.com/office/drawing/2014/main" id="{7D45159E-7118-4EDC-8EA5-22C07778E924}"/>
                </a:ext>
              </a:extLst>
            </p:cNvPr>
            <p:cNvSpPr/>
            <p:nvPr/>
          </p:nvSpPr>
          <p:spPr>
            <a:xfrm>
              <a:off x="8966379" y="266080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29" name="Rectangle 140">
              <a:extLst>
                <a:ext uri="{FF2B5EF4-FFF2-40B4-BE49-F238E27FC236}">
                  <a16:creationId xmlns:a16="http://schemas.microsoft.com/office/drawing/2014/main" id="{2E2061EB-532F-4DEB-AB1E-97FDEA324600}"/>
                </a:ext>
              </a:extLst>
            </p:cNvPr>
            <p:cNvSpPr/>
            <p:nvPr/>
          </p:nvSpPr>
          <p:spPr>
            <a:xfrm>
              <a:off x="9165973" y="266080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30" name="Rectangle 141">
              <a:extLst>
                <a:ext uri="{FF2B5EF4-FFF2-40B4-BE49-F238E27FC236}">
                  <a16:creationId xmlns:a16="http://schemas.microsoft.com/office/drawing/2014/main" id="{252A2F0A-F175-4248-ABC5-7F7161730CDE}"/>
                </a:ext>
              </a:extLst>
            </p:cNvPr>
            <p:cNvSpPr/>
            <p:nvPr/>
          </p:nvSpPr>
          <p:spPr>
            <a:xfrm>
              <a:off x="9365567" y="266080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31" name="Rectangle 142">
              <a:extLst>
                <a:ext uri="{FF2B5EF4-FFF2-40B4-BE49-F238E27FC236}">
                  <a16:creationId xmlns:a16="http://schemas.microsoft.com/office/drawing/2014/main" id="{867BA19F-B534-4229-9182-59DAD6558304}"/>
                </a:ext>
              </a:extLst>
            </p:cNvPr>
            <p:cNvSpPr/>
            <p:nvPr/>
          </p:nvSpPr>
          <p:spPr>
            <a:xfrm>
              <a:off x="9565161" y="266080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32" name="Rectangle 143">
              <a:extLst>
                <a:ext uri="{FF2B5EF4-FFF2-40B4-BE49-F238E27FC236}">
                  <a16:creationId xmlns:a16="http://schemas.microsoft.com/office/drawing/2014/main" id="{2D6B55D1-2F07-44E7-A2E7-C9937C074CF1}"/>
                </a:ext>
              </a:extLst>
            </p:cNvPr>
            <p:cNvSpPr/>
            <p:nvPr/>
          </p:nvSpPr>
          <p:spPr>
            <a:xfrm>
              <a:off x="9764755" y="266080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33" name="Rectangle 144">
              <a:extLst>
                <a:ext uri="{FF2B5EF4-FFF2-40B4-BE49-F238E27FC236}">
                  <a16:creationId xmlns:a16="http://schemas.microsoft.com/office/drawing/2014/main" id="{2936DBE5-A84A-4F8B-939E-D600C19CB35A}"/>
                </a:ext>
              </a:extLst>
            </p:cNvPr>
            <p:cNvSpPr/>
            <p:nvPr/>
          </p:nvSpPr>
          <p:spPr>
            <a:xfrm>
              <a:off x="9964349" y="266080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34" name="Rectangle 145">
              <a:extLst>
                <a:ext uri="{FF2B5EF4-FFF2-40B4-BE49-F238E27FC236}">
                  <a16:creationId xmlns:a16="http://schemas.microsoft.com/office/drawing/2014/main" id="{2C962B90-DAA0-4D34-8C57-1B0479E3635D}"/>
                </a:ext>
              </a:extLst>
            </p:cNvPr>
            <p:cNvSpPr/>
            <p:nvPr/>
          </p:nvSpPr>
          <p:spPr>
            <a:xfrm>
              <a:off x="10163945" y="266080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335" name="그룹 620">
            <a:extLst>
              <a:ext uri="{FF2B5EF4-FFF2-40B4-BE49-F238E27FC236}">
                <a16:creationId xmlns:a16="http://schemas.microsoft.com/office/drawing/2014/main" id="{4F47C613-9EA4-4AAD-8929-0314DA6AA95D}"/>
              </a:ext>
            </a:extLst>
          </p:cNvPr>
          <p:cNvGrpSpPr/>
          <p:nvPr/>
        </p:nvGrpSpPr>
        <p:grpSpPr>
          <a:xfrm>
            <a:off x="4757746" y="2493710"/>
            <a:ext cx="947639" cy="137385"/>
            <a:chOff x="9365567" y="2456284"/>
            <a:chExt cx="933749" cy="135371"/>
          </a:xfrm>
          <a:solidFill>
            <a:schemeClr val="bg1">
              <a:alpha val="30000"/>
            </a:schemeClr>
          </a:solidFill>
        </p:grpSpPr>
        <p:sp>
          <p:nvSpPr>
            <p:cNvPr id="336" name="Rectangle 131">
              <a:extLst>
                <a:ext uri="{FF2B5EF4-FFF2-40B4-BE49-F238E27FC236}">
                  <a16:creationId xmlns:a16="http://schemas.microsoft.com/office/drawing/2014/main" id="{4182459F-ECDB-4627-9891-418BDFCED52C}"/>
                </a:ext>
              </a:extLst>
            </p:cNvPr>
            <p:cNvSpPr/>
            <p:nvPr/>
          </p:nvSpPr>
          <p:spPr>
            <a:xfrm>
              <a:off x="9365567" y="2456284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7" name="Rectangle 132">
              <a:extLst>
                <a:ext uri="{FF2B5EF4-FFF2-40B4-BE49-F238E27FC236}">
                  <a16:creationId xmlns:a16="http://schemas.microsoft.com/office/drawing/2014/main" id="{BBE5F356-3656-4649-9DB8-7BB4DCC75832}"/>
                </a:ext>
              </a:extLst>
            </p:cNvPr>
            <p:cNvSpPr/>
            <p:nvPr/>
          </p:nvSpPr>
          <p:spPr>
            <a:xfrm>
              <a:off x="9565161" y="2456284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8" name="Rectangle 133">
              <a:extLst>
                <a:ext uri="{FF2B5EF4-FFF2-40B4-BE49-F238E27FC236}">
                  <a16:creationId xmlns:a16="http://schemas.microsoft.com/office/drawing/2014/main" id="{B685CB13-6643-426B-B889-3EE80DCB29C8}"/>
                </a:ext>
              </a:extLst>
            </p:cNvPr>
            <p:cNvSpPr/>
            <p:nvPr/>
          </p:nvSpPr>
          <p:spPr>
            <a:xfrm>
              <a:off x="9764756" y="2456284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9" name="Rectangle 134">
              <a:extLst>
                <a:ext uri="{FF2B5EF4-FFF2-40B4-BE49-F238E27FC236}">
                  <a16:creationId xmlns:a16="http://schemas.microsoft.com/office/drawing/2014/main" id="{3F309589-84B9-4439-9C32-082AB58A0163}"/>
                </a:ext>
              </a:extLst>
            </p:cNvPr>
            <p:cNvSpPr/>
            <p:nvPr/>
          </p:nvSpPr>
          <p:spPr>
            <a:xfrm>
              <a:off x="9964351" y="2456284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0" name="Rectangle 135">
              <a:extLst>
                <a:ext uri="{FF2B5EF4-FFF2-40B4-BE49-F238E27FC236}">
                  <a16:creationId xmlns:a16="http://schemas.microsoft.com/office/drawing/2014/main" id="{92125542-484A-4D5E-BCDE-C07AEC3DA288}"/>
                </a:ext>
              </a:extLst>
            </p:cNvPr>
            <p:cNvSpPr/>
            <p:nvPr/>
          </p:nvSpPr>
          <p:spPr>
            <a:xfrm>
              <a:off x="10163945" y="2456284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41" name="그룹 621">
            <a:extLst>
              <a:ext uri="{FF2B5EF4-FFF2-40B4-BE49-F238E27FC236}">
                <a16:creationId xmlns:a16="http://schemas.microsoft.com/office/drawing/2014/main" id="{D7F155A9-AD40-4A4C-AC6E-C28881A04F28}"/>
              </a:ext>
            </a:extLst>
          </p:cNvPr>
          <p:cNvGrpSpPr/>
          <p:nvPr/>
        </p:nvGrpSpPr>
        <p:grpSpPr>
          <a:xfrm>
            <a:off x="4757746" y="2286148"/>
            <a:ext cx="947639" cy="137385"/>
            <a:chOff x="9365567" y="2251765"/>
            <a:chExt cx="933749" cy="135371"/>
          </a:xfrm>
          <a:solidFill>
            <a:schemeClr val="bg1">
              <a:alpha val="30000"/>
            </a:schemeClr>
          </a:solidFill>
        </p:grpSpPr>
        <p:sp>
          <p:nvSpPr>
            <p:cNvPr id="342" name="Rectangle 126">
              <a:extLst>
                <a:ext uri="{FF2B5EF4-FFF2-40B4-BE49-F238E27FC236}">
                  <a16:creationId xmlns:a16="http://schemas.microsoft.com/office/drawing/2014/main" id="{21F307EA-B1C1-43CF-B0D0-81418F752F70}"/>
                </a:ext>
              </a:extLst>
            </p:cNvPr>
            <p:cNvSpPr/>
            <p:nvPr/>
          </p:nvSpPr>
          <p:spPr>
            <a:xfrm>
              <a:off x="9365567" y="2251765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43" name="Rectangle 127">
              <a:extLst>
                <a:ext uri="{FF2B5EF4-FFF2-40B4-BE49-F238E27FC236}">
                  <a16:creationId xmlns:a16="http://schemas.microsoft.com/office/drawing/2014/main" id="{DEEBA35F-AE29-4B7F-A702-8C8B204F03C4}"/>
                </a:ext>
              </a:extLst>
            </p:cNvPr>
            <p:cNvSpPr/>
            <p:nvPr/>
          </p:nvSpPr>
          <p:spPr>
            <a:xfrm>
              <a:off x="9565161" y="2251765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44" name="Rectangle 128">
              <a:extLst>
                <a:ext uri="{FF2B5EF4-FFF2-40B4-BE49-F238E27FC236}">
                  <a16:creationId xmlns:a16="http://schemas.microsoft.com/office/drawing/2014/main" id="{DE6BA4DD-0316-4F4E-8765-D73210D3693B}"/>
                </a:ext>
              </a:extLst>
            </p:cNvPr>
            <p:cNvSpPr/>
            <p:nvPr/>
          </p:nvSpPr>
          <p:spPr>
            <a:xfrm>
              <a:off x="9764756" y="2251765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45" name="Rectangle 129">
              <a:extLst>
                <a:ext uri="{FF2B5EF4-FFF2-40B4-BE49-F238E27FC236}">
                  <a16:creationId xmlns:a16="http://schemas.microsoft.com/office/drawing/2014/main" id="{006628B2-BC74-4E73-A613-1E314B6E5DF7}"/>
                </a:ext>
              </a:extLst>
            </p:cNvPr>
            <p:cNvSpPr/>
            <p:nvPr/>
          </p:nvSpPr>
          <p:spPr>
            <a:xfrm>
              <a:off x="9964351" y="2251765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46" name="Rectangle 130">
              <a:extLst>
                <a:ext uri="{FF2B5EF4-FFF2-40B4-BE49-F238E27FC236}">
                  <a16:creationId xmlns:a16="http://schemas.microsoft.com/office/drawing/2014/main" id="{B5B4263C-A818-4197-B4EE-F4C26B07D1BB}"/>
                </a:ext>
              </a:extLst>
            </p:cNvPr>
            <p:cNvSpPr/>
            <p:nvPr/>
          </p:nvSpPr>
          <p:spPr>
            <a:xfrm>
              <a:off x="10163945" y="2251765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347" name="TextBox 346">
            <a:extLst>
              <a:ext uri="{FF2B5EF4-FFF2-40B4-BE49-F238E27FC236}">
                <a16:creationId xmlns:a16="http://schemas.microsoft.com/office/drawing/2014/main" id="{AB689262-F50B-4BB2-8BB7-95651E96BF2E}"/>
              </a:ext>
            </a:extLst>
          </p:cNvPr>
          <p:cNvSpPr txBox="1"/>
          <p:nvPr/>
        </p:nvSpPr>
        <p:spPr>
          <a:xfrm>
            <a:off x="3674717" y="2132180"/>
            <a:ext cx="1017852" cy="5436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933" b="1" dirty="0">
                <a:solidFill>
                  <a:schemeClr val="accent1"/>
                </a:solidFill>
                <a:cs typeface="Arial" pitchFamily="34" charset="0"/>
              </a:rPr>
              <a:t>53%</a:t>
            </a:r>
            <a:endParaRPr lang="ko-KR" altLang="en-US" sz="2933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348" name="Group 467">
            <a:extLst>
              <a:ext uri="{FF2B5EF4-FFF2-40B4-BE49-F238E27FC236}">
                <a16:creationId xmlns:a16="http://schemas.microsoft.com/office/drawing/2014/main" id="{34079EB8-9F8A-4FEF-BEED-C1D42FA0485A}"/>
              </a:ext>
            </a:extLst>
          </p:cNvPr>
          <p:cNvGrpSpPr/>
          <p:nvPr/>
        </p:nvGrpSpPr>
        <p:grpSpPr>
          <a:xfrm>
            <a:off x="3513662" y="4731369"/>
            <a:ext cx="2422987" cy="1294280"/>
            <a:chOff x="803640" y="3362835"/>
            <a:chExt cx="2059657" cy="1275308"/>
          </a:xfrm>
        </p:grpSpPr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4340EB3F-3E1E-4AE7-996D-7BE9CB203FEE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1000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3B7492AD-126F-4DA0-B375-A90B4C10B929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2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51" name="직사각형 113">
            <a:extLst>
              <a:ext uri="{FF2B5EF4-FFF2-40B4-BE49-F238E27FC236}">
                <a16:creationId xmlns:a16="http://schemas.microsoft.com/office/drawing/2014/main" id="{85BC15FD-34C9-45EE-BEFB-B11A55B1C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529" y="1782174"/>
            <a:ext cx="18253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charset="0"/>
              </a:rPr>
              <a:t>Text  Here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grpSp>
        <p:nvGrpSpPr>
          <p:cNvPr id="352" name="그룹 729">
            <a:extLst>
              <a:ext uri="{FF2B5EF4-FFF2-40B4-BE49-F238E27FC236}">
                <a16:creationId xmlns:a16="http://schemas.microsoft.com/office/drawing/2014/main" id="{36F6C378-77E9-469C-934C-FC8C3CFFA024}"/>
              </a:ext>
            </a:extLst>
          </p:cNvPr>
          <p:cNvGrpSpPr/>
          <p:nvPr/>
        </p:nvGrpSpPr>
        <p:grpSpPr>
          <a:xfrm>
            <a:off x="1014961" y="4361760"/>
            <a:ext cx="1960455" cy="137385"/>
            <a:chOff x="8367597" y="4296953"/>
            <a:chExt cx="1931719" cy="135371"/>
          </a:xfrm>
          <a:solidFill>
            <a:schemeClr val="bg1"/>
          </a:solidFill>
        </p:grpSpPr>
        <p:sp>
          <p:nvSpPr>
            <p:cNvPr id="353" name="Rectangle 216">
              <a:extLst>
                <a:ext uri="{FF2B5EF4-FFF2-40B4-BE49-F238E27FC236}">
                  <a16:creationId xmlns:a16="http://schemas.microsoft.com/office/drawing/2014/main" id="{4F3BFF74-6668-4642-9FA0-DE9789D23CB3}"/>
                </a:ext>
              </a:extLst>
            </p:cNvPr>
            <p:cNvSpPr/>
            <p:nvPr/>
          </p:nvSpPr>
          <p:spPr>
            <a:xfrm>
              <a:off x="8367597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54" name="Rectangle 217">
              <a:extLst>
                <a:ext uri="{FF2B5EF4-FFF2-40B4-BE49-F238E27FC236}">
                  <a16:creationId xmlns:a16="http://schemas.microsoft.com/office/drawing/2014/main" id="{C3BBCCD8-2B56-4A7E-AE41-A9B41704BA28}"/>
                </a:ext>
              </a:extLst>
            </p:cNvPr>
            <p:cNvSpPr/>
            <p:nvPr/>
          </p:nvSpPr>
          <p:spPr>
            <a:xfrm>
              <a:off x="8567191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55" name="Rectangle 218">
              <a:extLst>
                <a:ext uri="{FF2B5EF4-FFF2-40B4-BE49-F238E27FC236}">
                  <a16:creationId xmlns:a16="http://schemas.microsoft.com/office/drawing/2014/main" id="{473F1D60-D05F-4F57-9336-BC0A9226FDE5}"/>
                </a:ext>
              </a:extLst>
            </p:cNvPr>
            <p:cNvSpPr/>
            <p:nvPr/>
          </p:nvSpPr>
          <p:spPr>
            <a:xfrm>
              <a:off x="8766785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56" name="Rectangle 219">
              <a:extLst>
                <a:ext uri="{FF2B5EF4-FFF2-40B4-BE49-F238E27FC236}">
                  <a16:creationId xmlns:a16="http://schemas.microsoft.com/office/drawing/2014/main" id="{ABDC342E-048C-4DEF-A377-344392536D1F}"/>
                </a:ext>
              </a:extLst>
            </p:cNvPr>
            <p:cNvSpPr/>
            <p:nvPr/>
          </p:nvSpPr>
          <p:spPr>
            <a:xfrm>
              <a:off x="8966379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57" name="Rectangle 220">
              <a:extLst>
                <a:ext uri="{FF2B5EF4-FFF2-40B4-BE49-F238E27FC236}">
                  <a16:creationId xmlns:a16="http://schemas.microsoft.com/office/drawing/2014/main" id="{E2B9069B-FA05-4EDB-A611-067851D656E4}"/>
                </a:ext>
              </a:extLst>
            </p:cNvPr>
            <p:cNvSpPr/>
            <p:nvPr/>
          </p:nvSpPr>
          <p:spPr>
            <a:xfrm>
              <a:off x="9165973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58" name="Rectangle 221">
              <a:extLst>
                <a:ext uri="{FF2B5EF4-FFF2-40B4-BE49-F238E27FC236}">
                  <a16:creationId xmlns:a16="http://schemas.microsoft.com/office/drawing/2014/main" id="{F8DE3644-1F2D-45A3-844A-02A99377FFFD}"/>
                </a:ext>
              </a:extLst>
            </p:cNvPr>
            <p:cNvSpPr/>
            <p:nvPr/>
          </p:nvSpPr>
          <p:spPr>
            <a:xfrm>
              <a:off x="9365567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59" name="Rectangle 222">
              <a:extLst>
                <a:ext uri="{FF2B5EF4-FFF2-40B4-BE49-F238E27FC236}">
                  <a16:creationId xmlns:a16="http://schemas.microsoft.com/office/drawing/2014/main" id="{E4BD89E0-5F58-4563-9937-D9FCE6D26D0D}"/>
                </a:ext>
              </a:extLst>
            </p:cNvPr>
            <p:cNvSpPr/>
            <p:nvPr/>
          </p:nvSpPr>
          <p:spPr>
            <a:xfrm>
              <a:off x="9565161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60" name="Rectangle 223">
              <a:extLst>
                <a:ext uri="{FF2B5EF4-FFF2-40B4-BE49-F238E27FC236}">
                  <a16:creationId xmlns:a16="http://schemas.microsoft.com/office/drawing/2014/main" id="{08520A23-41A3-4399-9854-7FC3569C2CA9}"/>
                </a:ext>
              </a:extLst>
            </p:cNvPr>
            <p:cNvSpPr/>
            <p:nvPr/>
          </p:nvSpPr>
          <p:spPr>
            <a:xfrm>
              <a:off x="9764755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61" name="Rectangle 224">
              <a:extLst>
                <a:ext uri="{FF2B5EF4-FFF2-40B4-BE49-F238E27FC236}">
                  <a16:creationId xmlns:a16="http://schemas.microsoft.com/office/drawing/2014/main" id="{244D7F3C-3606-4E9C-A0CC-5060D4A8714D}"/>
                </a:ext>
              </a:extLst>
            </p:cNvPr>
            <p:cNvSpPr/>
            <p:nvPr/>
          </p:nvSpPr>
          <p:spPr>
            <a:xfrm>
              <a:off x="9964349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62" name="Rectangle 225">
              <a:extLst>
                <a:ext uri="{FF2B5EF4-FFF2-40B4-BE49-F238E27FC236}">
                  <a16:creationId xmlns:a16="http://schemas.microsoft.com/office/drawing/2014/main" id="{1E2D2C14-EE6C-4BF8-B1B7-1514444F9394}"/>
                </a:ext>
              </a:extLst>
            </p:cNvPr>
            <p:cNvSpPr/>
            <p:nvPr/>
          </p:nvSpPr>
          <p:spPr>
            <a:xfrm>
              <a:off x="10163945" y="429695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363" name="그룹 730">
            <a:extLst>
              <a:ext uri="{FF2B5EF4-FFF2-40B4-BE49-F238E27FC236}">
                <a16:creationId xmlns:a16="http://schemas.microsoft.com/office/drawing/2014/main" id="{3FBB3B4E-467F-4D89-8D9A-C8746DAE8370}"/>
              </a:ext>
            </a:extLst>
          </p:cNvPr>
          <p:cNvGrpSpPr/>
          <p:nvPr/>
        </p:nvGrpSpPr>
        <p:grpSpPr>
          <a:xfrm>
            <a:off x="1014961" y="4154201"/>
            <a:ext cx="1960455" cy="137385"/>
            <a:chOff x="8367597" y="4092436"/>
            <a:chExt cx="1931719" cy="135371"/>
          </a:xfrm>
          <a:solidFill>
            <a:schemeClr val="bg1"/>
          </a:solidFill>
        </p:grpSpPr>
        <p:sp>
          <p:nvSpPr>
            <p:cNvPr id="364" name="Rectangle 206">
              <a:extLst>
                <a:ext uri="{FF2B5EF4-FFF2-40B4-BE49-F238E27FC236}">
                  <a16:creationId xmlns:a16="http://schemas.microsoft.com/office/drawing/2014/main" id="{9E5EDF64-E4E7-4475-976F-68F81C1354C5}"/>
                </a:ext>
              </a:extLst>
            </p:cNvPr>
            <p:cNvSpPr/>
            <p:nvPr/>
          </p:nvSpPr>
          <p:spPr>
            <a:xfrm>
              <a:off x="8367597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65" name="Rectangle 207">
              <a:extLst>
                <a:ext uri="{FF2B5EF4-FFF2-40B4-BE49-F238E27FC236}">
                  <a16:creationId xmlns:a16="http://schemas.microsoft.com/office/drawing/2014/main" id="{990D43AC-629D-4265-99FB-6F4B35F7DB5A}"/>
                </a:ext>
              </a:extLst>
            </p:cNvPr>
            <p:cNvSpPr/>
            <p:nvPr/>
          </p:nvSpPr>
          <p:spPr>
            <a:xfrm>
              <a:off x="8567191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66" name="Rectangle 208">
              <a:extLst>
                <a:ext uri="{FF2B5EF4-FFF2-40B4-BE49-F238E27FC236}">
                  <a16:creationId xmlns:a16="http://schemas.microsoft.com/office/drawing/2014/main" id="{6B9A8E1B-CAF3-41F6-B8E5-1BA02BF87228}"/>
                </a:ext>
              </a:extLst>
            </p:cNvPr>
            <p:cNvSpPr/>
            <p:nvPr/>
          </p:nvSpPr>
          <p:spPr>
            <a:xfrm>
              <a:off x="8766785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67" name="Rectangle 209">
              <a:extLst>
                <a:ext uri="{FF2B5EF4-FFF2-40B4-BE49-F238E27FC236}">
                  <a16:creationId xmlns:a16="http://schemas.microsoft.com/office/drawing/2014/main" id="{952D35A5-C582-4ED7-B5BB-F02917160936}"/>
                </a:ext>
              </a:extLst>
            </p:cNvPr>
            <p:cNvSpPr/>
            <p:nvPr/>
          </p:nvSpPr>
          <p:spPr>
            <a:xfrm>
              <a:off x="8966379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68" name="Rectangle 210">
              <a:extLst>
                <a:ext uri="{FF2B5EF4-FFF2-40B4-BE49-F238E27FC236}">
                  <a16:creationId xmlns:a16="http://schemas.microsoft.com/office/drawing/2014/main" id="{F9958EBA-3970-4F4F-9D8D-AB457363F8CE}"/>
                </a:ext>
              </a:extLst>
            </p:cNvPr>
            <p:cNvSpPr/>
            <p:nvPr/>
          </p:nvSpPr>
          <p:spPr>
            <a:xfrm>
              <a:off x="9165973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69" name="Rectangle 211">
              <a:extLst>
                <a:ext uri="{FF2B5EF4-FFF2-40B4-BE49-F238E27FC236}">
                  <a16:creationId xmlns:a16="http://schemas.microsoft.com/office/drawing/2014/main" id="{678CE53D-B6D3-4800-A36C-E3282D28B5BC}"/>
                </a:ext>
              </a:extLst>
            </p:cNvPr>
            <p:cNvSpPr/>
            <p:nvPr/>
          </p:nvSpPr>
          <p:spPr>
            <a:xfrm>
              <a:off x="9365567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70" name="Rectangle 212">
              <a:extLst>
                <a:ext uri="{FF2B5EF4-FFF2-40B4-BE49-F238E27FC236}">
                  <a16:creationId xmlns:a16="http://schemas.microsoft.com/office/drawing/2014/main" id="{1B170BC5-F811-4627-940D-42A2C382C3E0}"/>
                </a:ext>
              </a:extLst>
            </p:cNvPr>
            <p:cNvSpPr/>
            <p:nvPr/>
          </p:nvSpPr>
          <p:spPr>
            <a:xfrm>
              <a:off x="9565161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71" name="Rectangle 213">
              <a:extLst>
                <a:ext uri="{FF2B5EF4-FFF2-40B4-BE49-F238E27FC236}">
                  <a16:creationId xmlns:a16="http://schemas.microsoft.com/office/drawing/2014/main" id="{94D3A1A9-AC75-4DE9-BC7D-4CF900E9C87A}"/>
                </a:ext>
              </a:extLst>
            </p:cNvPr>
            <p:cNvSpPr/>
            <p:nvPr/>
          </p:nvSpPr>
          <p:spPr>
            <a:xfrm>
              <a:off x="9764755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72" name="Rectangle 214">
              <a:extLst>
                <a:ext uri="{FF2B5EF4-FFF2-40B4-BE49-F238E27FC236}">
                  <a16:creationId xmlns:a16="http://schemas.microsoft.com/office/drawing/2014/main" id="{81DFBAA1-6582-4D1B-9F32-A3D262EF0197}"/>
                </a:ext>
              </a:extLst>
            </p:cNvPr>
            <p:cNvSpPr/>
            <p:nvPr/>
          </p:nvSpPr>
          <p:spPr>
            <a:xfrm>
              <a:off x="9964349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73" name="Rectangle 215">
              <a:extLst>
                <a:ext uri="{FF2B5EF4-FFF2-40B4-BE49-F238E27FC236}">
                  <a16:creationId xmlns:a16="http://schemas.microsoft.com/office/drawing/2014/main" id="{637F12C6-67AA-42E6-8981-902B7D157BBD}"/>
                </a:ext>
              </a:extLst>
            </p:cNvPr>
            <p:cNvSpPr/>
            <p:nvPr/>
          </p:nvSpPr>
          <p:spPr>
            <a:xfrm>
              <a:off x="10163945" y="4092436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374" name="그룹 731">
            <a:extLst>
              <a:ext uri="{FF2B5EF4-FFF2-40B4-BE49-F238E27FC236}">
                <a16:creationId xmlns:a16="http://schemas.microsoft.com/office/drawing/2014/main" id="{F1D8F1A6-1CF8-417E-9131-0FC5BAE8D82A}"/>
              </a:ext>
            </a:extLst>
          </p:cNvPr>
          <p:cNvGrpSpPr/>
          <p:nvPr/>
        </p:nvGrpSpPr>
        <p:grpSpPr>
          <a:xfrm>
            <a:off x="1014961" y="3946640"/>
            <a:ext cx="1960455" cy="137385"/>
            <a:chOff x="8367597" y="3887917"/>
            <a:chExt cx="1931719" cy="135371"/>
          </a:xfrm>
          <a:solidFill>
            <a:schemeClr val="bg1"/>
          </a:solidFill>
        </p:grpSpPr>
        <p:sp>
          <p:nvSpPr>
            <p:cNvPr id="375" name="Rectangle 196">
              <a:extLst>
                <a:ext uri="{FF2B5EF4-FFF2-40B4-BE49-F238E27FC236}">
                  <a16:creationId xmlns:a16="http://schemas.microsoft.com/office/drawing/2014/main" id="{FE98EAF8-7DE8-40CE-AFD4-0F95DB898AF7}"/>
                </a:ext>
              </a:extLst>
            </p:cNvPr>
            <p:cNvSpPr/>
            <p:nvPr/>
          </p:nvSpPr>
          <p:spPr>
            <a:xfrm>
              <a:off x="8367597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76" name="Rectangle 197">
              <a:extLst>
                <a:ext uri="{FF2B5EF4-FFF2-40B4-BE49-F238E27FC236}">
                  <a16:creationId xmlns:a16="http://schemas.microsoft.com/office/drawing/2014/main" id="{9A558A15-B412-414F-93A9-6C253101F037}"/>
                </a:ext>
              </a:extLst>
            </p:cNvPr>
            <p:cNvSpPr/>
            <p:nvPr/>
          </p:nvSpPr>
          <p:spPr>
            <a:xfrm>
              <a:off x="8567191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77" name="Rectangle 198">
              <a:extLst>
                <a:ext uri="{FF2B5EF4-FFF2-40B4-BE49-F238E27FC236}">
                  <a16:creationId xmlns:a16="http://schemas.microsoft.com/office/drawing/2014/main" id="{2E06D658-0CED-40EB-8102-8FE40D178D55}"/>
                </a:ext>
              </a:extLst>
            </p:cNvPr>
            <p:cNvSpPr/>
            <p:nvPr/>
          </p:nvSpPr>
          <p:spPr>
            <a:xfrm>
              <a:off x="8766785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78" name="Rectangle 199">
              <a:extLst>
                <a:ext uri="{FF2B5EF4-FFF2-40B4-BE49-F238E27FC236}">
                  <a16:creationId xmlns:a16="http://schemas.microsoft.com/office/drawing/2014/main" id="{43ED4337-2F50-49E7-9FD3-122467A34994}"/>
                </a:ext>
              </a:extLst>
            </p:cNvPr>
            <p:cNvSpPr/>
            <p:nvPr/>
          </p:nvSpPr>
          <p:spPr>
            <a:xfrm>
              <a:off x="8966379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79" name="Rectangle 200">
              <a:extLst>
                <a:ext uri="{FF2B5EF4-FFF2-40B4-BE49-F238E27FC236}">
                  <a16:creationId xmlns:a16="http://schemas.microsoft.com/office/drawing/2014/main" id="{1D54B14F-F193-42F8-B02A-1D622A6AD255}"/>
                </a:ext>
              </a:extLst>
            </p:cNvPr>
            <p:cNvSpPr/>
            <p:nvPr/>
          </p:nvSpPr>
          <p:spPr>
            <a:xfrm>
              <a:off x="9165973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80" name="Rectangle 201">
              <a:extLst>
                <a:ext uri="{FF2B5EF4-FFF2-40B4-BE49-F238E27FC236}">
                  <a16:creationId xmlns:a16="http://schemas.microsoft.com/office/drawing/2014/main" id="{4B70FCAB-5569-49F5-B0E3-9B765171BF70}"/>
                </a:ext>
              </a:extLst>
            </p:cNvPr>
            <p:cNvSpPr/>
            <p:nvPr/>
          </p:nvSpPr>
          <p:spPr>
            <a:xfrm>
              <a:off x="9365567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81" name="Rectangle 202">
              <a:extLst>
                <a:ext uri="{FF2B5EF4-FFF2-40B4-BE49-F238E27FC236}">
                  <a16:creationId xmlns:a16="http://schemas.microsoft.com/office/drawing/2014/main" id="{90F0D961-AB3E-42CA-BDD9-A7744D718532}"/>
                </a:ext>
              </a:extLst>
            </p:cNvPr>
            <p:cNvSpPr/>
            <p:nvPr/>
          </p:nvSpPr>
          <p:spPr>
            <a:xfrm>
              <a:off x="9565161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82" name="Rectangle 203">
              <a:extLst>
                <a:ext uri="{FF2B5EF4-FFF2-40B4-BE49-F238E27FC236}">
                  <a16:creationId xmlns:a16="http://schemas.microsoft.com/office/drawing/2014/main" id="{D38EF38C-E971-4B31-9B77-391DE8929C32}"/>
                </a:ext>
              </a:extLst>
            </p:cNvPr>
            <p:cNvSpPr/>
            <p:nvPr/>
          </p:nvSpPr>
          <p:spPr>
            <a:xfrm>
              <a:off x="9764755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83" name="Rectangle 204">
              <a:extLst>
                <a:ext uri="{FF2B5EF4-FFF2-40B4-BE49-F238E27FC236}">
                  <a16:creationId xmlns:a16="http://schemas.microsoft.com/office/drawing/2014/main" id="{A75B8320-D933-44D2-80CD-0109F4C5F7A6}"/>
                </a:ext>
              </a:extLst>
            </p:cNvPr>
            <p:cNvSpPr/>
            <p:nvPr/>
          </p:nvSpPr>
          <p:spPr>
            <a:xfrm>
              <a:off x="9964349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84" name="Rectangle 205">
              <a:extLst>
                <a:ext uri="{FF2B5EF4-FFF2-40B4-BE49-F238E27FC236}">
                  <a16:creationId xmlns:a16="http://schemas.microsoft.com/office/drawing/2014/main" id="{73F7FF56-26E2-449B-9D95-6CFAF2777230}"/>
                </a:ext>
              </a:extLst>
            </p:cNvPr>
            <p:cNvSpPr/>
            <p:nvPr/>
          </p:nvSpPr>
          <p:spPr>
            <a:xfrm>
              <a:off x="10163945" y="3887917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385" name="그룹 732">
            <a:extLst>
              <a:ext uri="{FF2B5EF4-FFF2-40B4-BE49-F238E27FC236}">
                <a16:creationId xmlns:a16="http://schemas.microsoft.com/office/drawing/2014/main" id="{ED2765B1-6561-40C9-A4C0-7B74D75145A7}"/>
              </a:ext>
            </a:extLst>
          </p:cNvPr>
          <p:cNvGrpSpPr/>
          <p:nvPr/>
        </p:nvGrpSpPr>
        <p:grpSpPr>
          <a:xfrm>
            <a:off x="1014961" y="3739078"/>
            <a:ext cx="1960455" cy="137385"/>
            <a:chOff x="8367597" y="3683398"/>
            <a:chExt cx="1931719" cy="135371"/>
          </a:xfrm>
          <a:solidFill>
            <a:schemeClr val="bg1"/>
          </a:solidFill>
        </p:grpSpPr>
        <p:sp>
          <p:nvSpPr>
            <p:cNvPr id="386" name="Rectangle 186">
              <a:extLst>
                <a:ext uri="{FF2B5EF4-FFF2-40B4-BE49-F238E27FC236}">
                  <a16:creationId xmlns:a16="http://schemas.microsoft.com/office/drawing/2014/main" id="{69FB79E3-4A34-4AB3-9A88-56D663FF8474}"/>
                </a:ext>
              </a:extLst>
            </p:cNvPr>
            <p:cNvSpPr/>
            <p:nvPr/>
          </p:nvSpPr>
          <p:spPr>
            <a:xfrm>
              <a:off x="8367597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87" name="Rectangle 187">
              <a:extLst>
                <a:ext uri="{FF2B5EF4-FFF2-40B4-BE49-F238E27FC236}">
                  <a16:creationId xmlns:a16="http://schemas.microsoft.com/office/drawing/2014/main" id="{31C01968-4BB8-4F8E-BF46-FA93317E6003}"/>
                </a:ext>
              </a:extLst>
            </p:cNvPr>
            <p:cNvSpPr/>
            <p:nvPr/>
          </p:nvSpPr>
          <p:spPr>
            <a:xfrm>
              <a:off x="8567191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88" name="Rectangle 188">
              <a:extLst>
                <a:ext uri="{FF2B5EF4-FFF2-40B4-BE49-F238E27FC236}">
                  <a16:creationId xmlns:a16="http://schemas.microsoft.com/office/drawing/2014/main" id="{5A4DA284-BB52-4904-9F50-733B72E9C86B}"/>
                </a:ext>
              </a:extLst>
            </p:cNvPr>
            <p:cNvSpPr/>
            <p:nvPr/>
          </p:nvSpPr>
          <p:spPr>
            <a:xfrm>
              <a:off x="8766785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89" name="Rectangle 189">
              <a:extLst>
                <a:ext uri="{FF2B5EF4-FFF2-40B4-BE49-F238E27FC236}">
                  <a16:creationId xmlns:a16="http://schemas.microsoft.com/office/drawing/2014/main" id="{8884B2D3-9080-4A8B-AF63-366733BD22C3}"/>
                </a:ext>
              </a:extLst>
            </p:cNvPr>
            <p:cNvSpPr/>
            <p:nvPr/>
          </p:nvSpPr>
          <p:spPr>
            <a:xfrm>
              <a:off x="8966379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90" name="Rectangle 190">
              <a:extLst>
                <a:ext uri="{FF2B5EF4-FFF2-40B4-BE49-F238E27FC236}">
                  <a16:creationId xmlns:a16="http://schemas.microsoft.com/office/drawing/2014/main" id="{5862D48C-7A30-48FB-B8C8-91F1E0332B05}"/>
                </a:ext>
              </a:extLst>
            </p:cNvPr>
            <p:cNvSpPr/>
            <p:nvPr/>
          </p:nvSpPr>
          <p:spPr>
            <a:xfrm>
              <a:off x="9165973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91" name="Rectangle 191">
              <a:extLst>
                <a:ext uri="{FF2B5EF4-FFF2-40B4-BE49-F238E27FC236}">
                  <a16:creationId xmlns:a16="http://schemas.microsoft.com/office/drawing/2014/main" id="{A6E15225-CE34-4DA5-B0C5-2327CAC0F681}"/>
                </a:ext>
              </a:extLst>
            </p:cNvPr>
            <p:cNvSpPr/>
            <p:nvPr/>
          </p:nvSpPr>
          <p:spPr>
            <a:xfrm>
              <a:off x="9365567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92" name="Rectangle 192">
              <a:extLst>
                <a:ext uri="{FF2B5EF4-FFF2-40B4-BE49-F238E27FC236}">
                  <a16:creationId xmlns:a16="http://schemas.microsoft.com/office/drawing/2014/main" id="{6360F2E2-42CC-4482-BDE9-6B5A566A0918}"/>
                </a:ext>
              </a:extLst>
            </p:cNvPr>
            <p:cNvSpPr/>
            <p:nvPr/>
          </p:nvSpPr>
          <p:spPr>
            <a:xfrm>
              <a:off x="9565161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93" name="Rectangle 193">
              <a:extLst>
                <a:ext uri="{FF2B5EF4-FFF2-40B4-BE49-F238E27FC236}">
                  <a16:creationId xmlns:a16="http://schemas.microsoft.com/office/drawing/2014/main" id="{411179DA-51F2-4A8B-8EC4-4F5991C4F2E4}"/>
                </a:ext>
              </a:extLst>
            </p:cNvPr>
            <p:cNvSpPr/>
            <p:nvPr/>
          </p:nvSpPr>
          <p:spPr>
            <a:xfrm>
              <a:off x="9764755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94" name="Rectangle 194">
              <a:extLst>
                <a:ext uri="{FF2B5EF4-FFF2-40B4-BE49-F238E27FC236}">
                  <a16:creationId xmlns:a16="http://schemas.microsoft.com/office/drawing/2014/main" id="{04B531FA-D30D-4FD9-A159-66A78F957DB6}"/>
                </a:ext>
              </a:extLst>
            </p:cNvPr>
            <p:cNvSpPr/>
            <p:nvPr/>
          </p:nvSpPr>
          <p:spPr>
            <a:xfrm>
              <a:off x="9964349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95" name="Rectangle 195">
              <a:extLst>
                <a:ext uri="{FF2B5EF4-FFF2-40B4-BE49-F238E27FC236}">
                  <a16:creationId xmlns:a16="http://schemas.microsoft.com/office/drawing/2014/main" id="{A6703A0A-A5FC-4B40-B572-DB16E35BB7CC}"/>
                </a:ext>
              </a:extLst>
            </p:cNvPr>
            <p:cNvSpPr/>
            <p:nvPr/>
          </p:nvSpPr>
          <p:spPr>
            <a:xfrm>
              <a:off x="10163945" y="3683398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396" name="그룹 733">
            <a:extLst>
              <a:ext uri="{FF2B5EF4-FFF2-40B4-BE49-F238E27FC236}">
                <a16:creationId xmlns:a16="http://schemas.microsoft.com/office/drawing/2014/main" id="{D941FBB2-1969-4709-8EF5-984127122504}"/>
              </a:ext>
            </a:extLst>
          </p:cNvPr>
          <p:cNvGrpSpPr/>
          <p:nvPr/>
        </p:nvGrpSpPr>
        <p:grpSpPr>
          <a:xfrm>
            <a:off x="1014961" y="3531516"/>
            <a:ext cx="1960455" cy="137385"/>
            <a:chOff x="8367597" y="3478879"/>
            <a:chExt cx="1931719" cy="135371"/>
          </a:xfrm>
          <a:solidFill>
            <a:schemeClr val="bg1"/>
          </a:solidFill>
        </p:grpSpPr>
        <p:sp>
          <p:nvSpPr>
            <p:cNvPr id="397" name="Rectangle 176">
              <a:extLst>
                <a:ext uri="{FF2B5EF4-FFF2-40B4-BE49-F238E27FC236}">
                  <a16:creationId xmlns:a16="http://schemas.microsoft.com/office/drawing/2014/main" id="{BF9E7AD0-6AB1-411E-9A5D-8AE12ABA5BD7}"/>
                </a:ext>
              </a:extLst>
            </p:cNvPr>
            <p:cNvSpPr/>
            <p:nvPr/>
          </p:nvSpPr>
          <p:spPr>
            <a:xfrm>
              <a:off x="8367597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98" name="Rectangle 177">
              <a:extLst>
                <a:ext uri="{FF2B5EF4-FFF2-40B4-BE49-F238E27FC236}">
                  <a16:creationId xmlns:a16="http://schemas.microsoft.com/office/drawing/2014/main" id="{2D32CA18-9F59-4AAE-A705-8FA73B6523FE}"/>
                </a:ext>
              </a:extLst>
            </p:cNvPr>
            <p:cNvSpPr/>
            <p:nvPr/>
          </p:nvSpPr>
          <p:spPr>
            <a:xfrm>
              <a:off x="8567191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99" name="Rectangle 178">
              <a:extLst>
                <a:ext uri="{FF2B5EF4-FFF2-40B4-BE49-F238E27FC236}">
                  <a16:creationId xmlns:a16="http://schemas.microsoft.com/office/drawing/2014/main" id="{25A9367E-F402-45C7-AEA7-60E5EA8150CF}"/>
                </a:ext>
              </a:extLst>
            </p:cNvPr>
            <p:cNvSpPr/>
            <p:nvPr/>
          </p:nvSpPr>
          <p:spPr>
            <a:xfrm>
              <a:off x="8766785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00" name="Rectangle 179">
              <a:extLst>
                <a:ext uri="{FF2B5EF4-FFF2-40B4-BE49-F238E27FC236}">
                  <a16:creationId xmlns:a16="http://schemas.microsoft.com/office/drawing/2014/main" id="{D3CD8580-8658-401C-8F74-F74F757A7114}"/>
                </a:ext>
              </a:extLst>
            </p:cNvPr>
            <p:cNvSpPr/>
            <p:nvPr/>
          </p:nvSpPr>
          <p:spPr>
            <a:xfrm>
              <a:off x="8966379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01" name="Rectangle 180">
              <a:extLst>
                <a:ext uri="{FF2B5EF4-FFF2-40B4-BE49-F238E27FC236}">
                  <a16:creationId xmlns:a16="http://schemas.microsoft.com/office/drawing/2014/main" id="{01A91992-BDE4-4D53-B2A5-3CD653F02048}"/>
                </a:ext>
              </a:extLst>
            </p:cNvPr>
            <p:cNvSpPr/>
            <p:nvPr/>
          </p:nvSpPr>
          <p:spPr>
            <a:xfrm>
              <a:off x="9165973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02" name="Rectangle 181">
              <a:extLst>
                <a:ext uri="{FF2B5EF4-FFF2-40B4-BE49-F238E27FC236}">
                  <a16:creationId xmlns:a16="http://schemas.microsoft.com/office/drawing/2014/main" id="{E291EF4F-9106-4E86-815A-8EB470947055}"/>
                </a:ext>
              </a:extLst>
            </p:cNvPr>
            <p:cNvSpPr/>
            <p:nvPr/>
          </p:nvSpPr>
          <p:spPr>
            <a:xfrm>
              <a:off x="9365567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03" name="Rectangle 182">
              <a:extLst>
                <a:ext uri="{FF2B5EF4-FFF2-40B4-BE49-F238E27FC236}">
                  <a16:creationId xmlns:a16="http://schemas.microsoft.com/office/drawing/2014/main" id="{164172A1-172E-4695-A572-291DC6E981B6}"/>
                </a:ext>
              </a:extLst>
            </p:cNvPr>
            <p:cNvSpPr/>
            <p:nvPr/>
          </p:nvSpPr>
          <p:spPr>
            <a:xfrm>
              <a:off x="9565161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04" name="Rectangle 183">
              <a:extLst>
                <a:ext uri="{FF2B5EF4-FFF2-40B4-BE49-F238E27FC236}">
                  <a16:creationId xmlns:a16="http://schemas.microsoft.com/office/drawing/2014/main" id="{F8C5F373-431D-4C83-9E1C-4FD9E4B0FF4E}"/>
                </a:ext>
              </a:extLst>
            </p:cNvPr>
            <p:cNvSpPr/>
            <p:nvPr/>
          </p:nvSpPr>
          <p:spPr>
            <a:xfrm>
              <a:off x="9764755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05" name="Rectangle 184">
              <a:extLst>
                <a:ext uri="{FF2B5EF4-FFF2-40B4-BE49-F238E27FC236}">
                  <a16:creationId xmlns:a16="http://schemas.microsoft.com/office/drawing/2014/main" id="{3913271B-70A8-47F2-8BEC-DB3C9E60B27D}"/>
                </a:ext>
              </a:extLst>
            </p:cNvPr>
            <p:cNvSpPr/>
            <p:nvPr/>
          </p:nvSpPr>
          <p:spPr>
            <a:xfrm>
              <a:off x="9964349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06" name="Rectangle 185">
              <a:extLst>
                <a:ext uri="{FF2B5EF4-FFF2-40B4-BE49-F238E27FC236}">
                  <a16:creationId xmlns:a16="http://schemas.microsoft.com/office/drawing/2014/main" id="{81A4972F-6852-4098-96AB-4B27F9052B60}"/>
                </a:ext>
              </a:extLst>
            </p:cNvPr>
            <p:cNvSpPr/>
            <p:nvPr/>
          </p:nvSpPr>
          <p:spPr>
            <a:xfrm>
              <a:off x="10163945" y="3478879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407" name="그룹 734">
            <a:extLst>
              <a:ext uri="{FF2B5EF4-FFF2-40B4-BE49-F238E27FC236}">
                <a16:creationId xmlns:a16="http://schemas.microsoft.com/office/drawing/2014/main" id="{56737736-2F58-48BF-A9EA-49F623CBDBCA}"/>
              </a:ext>
            </a:extLst>
          </p:cNvPr>
          <p:cNvGrpSpPr/>
          <p:nvPr/>
        </p:nvGrpSpPr>
        <p:grpSpPr>
          <a:xfrm>
            <a:off x="1014961" y="3323955"/>
            <a:ext cx="1960455" cy="137385"/>
            <a:chOff x="8367597" y="3274360"/>
            <a:chExt cx="1931719" cy="135371"/>
          </a:xfrm>
          <a:solidFill>
            <a:schemeClr val="bg1"/>
          </a:solidFill>
        </p:grpSpPr>
        <p:sp>
          <p:nvSpPr>
            <p:cNvPr id="408" name="Rectangle 166">
              <a:extLst>
                <a:ext uri="{FF2B5EF4-FFF2-40B4-BE49-F238E27FC236}">
                  <a16:creationId xmlns:a16="http://schemas.microsoft.com/office/drawing/2014/main" id="{117BEF5B-8E8B-4F1B-B548-1CFCA40A6AE9}"/>
                </a:ext>
              </a:extLst>
            </p:cNvPr>
            <p:cNvSpPr/>
            <p:nvPr/>
          </p:nvSpPr>
          <p:spPr>
            <a:xfrm>
              <a:off x="8367597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09" name="Rectangle 167">
              <a:extLst>
                <a:ext uri="{FF2B5EF4-FFF2-40B4-BE49-F238E27FC236}">
                  <a16:creationId xmlns:a16="http://schemas.microsoft.com/office/drawing/2014/main" id="{2A219D04-C759-4368-A539-6B5F94DF97F7}"/>
                </a:ext>
              </a:extLst>
            </p:cNvPr>
            <p:cNvSpPr/>
            <p:nvPr/>
          </p:nvSpPr>
          <p:spPr>
            <a:xfrm>
              <a:off x="8567191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10" name="Rectangle 168">
              <a:extLst>
                <a:ext uri="{FF2B5EF4-FFF2-40B4-BE49-F238E27FC236}">
                  <a16:creationId xmlns:a16="http://schemas.microsoft.com/office/drawing/2014/main" id="{9BEE03BC-A446-4193-B09F-52B136AEFB58}"/>
                </a:ext>
              </a:extLst>
            </p:cNvPr>
            <p:cNvSpPr/>
            <p:nvPr/>
          </p:nvSpPr>
          <p:spPr>
            <a:xfrm>
              <a:off x="8766785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11" name="Rectangle 169">
              <a:extLst>
                <a:ext uri="{FF2B5EF4-FFF2-40B4-BE49-F238E27FC236}">
                  <a16:creationId xmlns:a16="http://schemas.microsoft.com/office/drawing/2014/main" id="{3CEB77FF-FC36-48C5-8C10-7F4DDC55865B}"/>
                </a:ext>
              </a:extLst>
            </p:cNvPr>
            <p:cNvSpPr/>
            <p:nvPr/>
          </p:nvSpPr>
          <p:spPr>
            <a:xfrm>
              <a:off x="8966379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12" name="Rectangle 170">
              <a:extLst>
                <a:ext uri="{FF2B5EF4-FFF2-40B4-BE49-F238E27FC236}">
                  <a16:creationId xmlns:a16="http://schemas.microsoft.com/office/drawing/2014/main" id="{E43EC5D7-6719-4585-AEF9-FC4B65DD43E2}"/>
                </a:ext>
              </a:extLst>
            </p:cNvPr>
            <p:cNvSpPr/>
            <p:nvPr/>
          </p:nvSpPr>
          <p:spPr>
            <a:xfrm>
              <a:off x="9165973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13" name="Rectangle 171">
              <a:extLst>
                <a:ext uri="{FF2B5EF4-FFF2-40B4-BE49-F238E27FC236}">
                  <a16:creationId xmlns:a16="http://schemas.microsoft.com/office/drawing/2014/main" id="{4F988571-3D1B-4F10-BAF7-66785479B417}"/>
                </a:ext>
              </a:extLst>
            </p:cNvPr>
            <p:cNvSpPr/>
            <p:nvPr/>
          </p:nvSpPr>
          <p:spPr>
            <a:xfrm>
              <a:off x="9365567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14" name="Rectangle 172">
              <a:extLst>
                <a:ext uri="{FF2B5EF4-FFF2-40B4-BE49-F238E27FC236}">
                  <a16:creationId xmlns:a16="http://schemas.microsoft.com/office/drawing/2014/main" id="{A0E21120-9776-4425-BFEA-9EB6B54BE43E}"/>
                </a:ext>
              </a:extLst>
            </p:cNvPr>
            <p:cNvSpPr/>
            <p:nvPr/>
          </p:nvSpPr>
          <p:spPr>
            <a:xfrm>
              <a:off x="9565161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15" name="Rectangle 173">
              <a:extLst>
                <a:ext uri="{FF2B5EF4-FFF2-40B4-BE49-F238E27FC236}">
                  <a16:creationId xmlns:a16="http://schemas.microsoft.com/office/drawing/2014/main" id="{0CDC376E-F390-407E-B930-84D5FA879AEA}"/>
                </a:ext>
              </a:extLst>
            </p:cNvPr>
            <p:cNvSpPr/>
            <p:nvPr/>
          </p:nvSpPr>
          <p:spPr>
            <a:xfrm>
              <a:off x="9764755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16" name="Rectangle 174">
              <a:extLst>
                <a:ext uri="{FF2B5EF4-FFF2-40B4-BE49-F238E27FC236}">
                  <a16:creationId xmlns:a16="http://schemas.microsoft.com/office/drawing/2014/main" id="{BE9ECA31-0837-405D-92DA-788A2FE81C09}"/>
                </a:ext>
              </a:extLst>
            </p:cNvPr>
            <p:cNvSpPr/>
            <p:nvPr/>
          </p:nvSpPr>
          <p:spPr>
            <a:xfrm>
              <a:off x="9964349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17" name="Rectangle 175">
              <a:extLst>
                <a:ext uri="{FF2B5EF4-FFF2-40B4-BE49-F238E27FC236}">
                  <a16:creationId xmlns:a16="http://schemas.microsoft.com/office/drawing/2014/main" id="{987DCCB1-20F6-4554-B322-9EB4ACE62BC9}"/>
                </a:ext>
              </a:extLst>
            </p:cNvPr>
            <p:cNvSpPr/>
            <p:nvPr/>
          </p:nvSpPr>
          <p:spPr>
            <a:xfrm>
              <a:off x="10163945" y="3274360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418" name="그룹 735">
            <a:extLst>
              <a:ext uri="{FF2B5EF4-FFF2-40B4-BE49-F238E27FC236}">
                <a16:creationId xmlns:a16="http://schemas.microsoft.com/office/drawing/2014/main" id="{8728606E-1967-4F56-951C-14B5DF98CB4B}"/>
              </a:ext>
            </a:extLst>
          </p:cNvPr>
          <p:cNvGrpSpPr/>
          <p:nvPr/>
        </p:nvGrpSpPr>
        <p:grpSpPr>
          <a:xfrm>
            <a:off x="1014961" y="3116394"/>
            <a:ext cx="1960455" cy="137385"/>
            <a:chOff x="8367597" y="3069841"/>
            <a:chExt cx="1931719" cy="135371"/>
          </a:xfrm>
          <a:solidFill>
            <a:schemeClr val="bg1"/>
          </a:solidFill>
        </p:grpSpPr>
        <p:sp>
          <p:nvSpPr>
            <p:cNvPr id="419" name="Rectangle 156">
              <a:extLst>
                <a:ext uri="{FF2B5EF4-FFF2-40B4-BE49-F238E27FC236}">
                  <a16:creationId xmlns:a16="http://schemas.microsoft.com/office/drawing/2014/main" id="{A41C7888-99C5-40BB-B042-0AEB145EDE1E}"/>
                </a:ext>
              </a:extLst>
            </p:cNvPr>
            <p:cNvSpPr/>
            <p:nvPr/>
          </p:nvSpPr>
          <p:spPr>
            <a:xfrm>
              <a:off x="8367597" y="3069841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20" name="Rectangle 157">
              <a:extLst>
                <a:ext uri="{FF2B5EF4-FFF2-40B4-BE49-F238E27FC236}">
                  <a16:creationId xmlns:a16="http://schemas.microsoft.com/office/drawing/2014/main" id="{38EC125E-8A6F-45CF-803C-DA59EA5F15B6}"/>
                </a:ext>
              </a:extLst>
            </p:cNvPr>
            <p:cNvSpPr/>
            <p:nvPr/>
          </p:nvSpPr>
          <p:spPr>
            <a:xfrm>
              <a:off x="8567191" y="3069841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21" name="Rectangle 158">
              <a:extLst>
                <a:ext uri="{FF2B5EF4-FFF2-40B4-BE49-F238E27FC236}">
                  <a16:creationId xmlns:a16="http://schemas.microsoft.com/office/drawing/2014/main" id="{836F8842-F006-4250-9898-C7FF5F757DE9}"/>
                </a:ext>
              </a:extLst>
            </p:cNvPr>
            <p:cNvSpPr/>
            <p:nvPr/>
          </p:nvSpPr>
          <p:spPr>
            <a:xfrm>
              <a:off x="8766785" y="3069841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22" name="Rectangle 159">
              <a:extLst>
                <a:ext uri="{FF2B5EF4-FFF2-40B4-BE49-F238E27FC236}">
                  <a16:creationId xmlns:a16="http://schemas.microsoft.com/office/drawing/2014/main" id="{210EB4E1-96F3-45B3-B610-C5576AB9DA0C}"/>
                </a:ext>
              </a:extLst>
            </p:cNvPr>
            <p:cNvSpPr/>
            <p:nvPr/>
          </p:nvSpPr>
          <p:spPr>
            <a:xfrm>
              <a:off x="8966379" y="3069841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23" name="Rectangle 160">
              <a:extLst>
                <a:ext uri="{FF2B5EF4-FFF2-40B4-BE49-F238E27FC236}">
                  <a16:creationId xmlns:a16="http://schemas.microsoft.com/office/drawing/2014/main" id="{EA90171A-8F33-4AFB-ACE9-608AF7342967}"/>
                </a:ext>
              </a:extLst>
            </p:cNvPr>
            <p:cNvSpPr/>
            <p:nvPr/>
          </p:nvSpPr>
          <p:spPr>
            <a:xfrm>
              <a:off x="9165973" y="3069841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24" name="Rectangle 161">
              <a:extLst>
                <a:ext uri="{FF2B5EF4-FFF2-40B4-BE49-F238E27FC236}">
                  <a16:creationId xmlns:a16="http://schemas.microsoft.com/office/drawing/2014/main" id="{A0C6B779-BA81-400D-B76F-7875561B337B}"/>
                </a:ext>
              </a:extLst>
            </p:cNvPr>
            <p:cNvSpPr/>
            <p:nvPr/>
          </p:nvSpPr>
          <p:spPr>
            <a:xfrm>
              <a:off x="9365567" y="3069841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25" name="Rectangle 162">
              <a:extLst>
                <a:ext uri="{FF2B5EF4-FFF2-40B4-BE49-F238E27FC236}">
                  <a16:creationId xmlns:a16="http://schemas.microsoft.com/office/drawing/2014/main" id="{CB2DB500-A8F8-4344-B26F-488ACDFBE86C}"/>
                </a:ext>
              </a:extLst>
            </p:cNvPr>
            <p:cNvSpPr/>
            <p:nvPr/>
          </p:nvSpPr>
          <p:spPr>
            <a:xfrm>
              <a:off x="9565161" y="3069841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26" name="Rectangle 163">
              <a:extLst>
                <a:ext uri="{FF2B5EF4-FFF2-40B4-BE49-F238E27FC236}">
                  <a16:creationId xmlns:a16="http://schemas.microsoft.com/office/drawing/2014/main" id="{BAD7D4E3-E92C-4BF4-8013-5F5FBF50A060}"/>
                </a:ext>
              </a:extLst>
            </p:cNvPr>
            <p:cNvSpPr/>
            <p:nvPr/>
          </p:nvSpPr>
          <p:spPr>
            <a:xfrm>
              <a:off x="9764755" y="3069841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27" name="Rectangle 164">
              <a:extLst>
                <a:ext uri="{FF2B5EF4-FFF2-40B4-BE49-F238E27FC236}">
                  <a16:creationId xmlns:a16="http://schemas.microsoft.com/office/drawing/2014/main" id="{50509CF2-F7C7-4541-9404-461FB955BA83}"/>
                </a:ext>
              </a:extLst>
            </p:cNvPr>
            <p:cNvSpPr/>
            <p:nvPr/>
          </p:nvSpPr>
          <p:spPr>
            <a:xfrm>
              <a:off x="9964349" y="3069841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28" name="Rectangle 165">
              <a:extLst>
                <a:ext uri="{FF2B5EF4-FFF2-40B4-BE49-F238E27FC236}">
                  <a16:creationId xmlns:a16="http://schemas.microsoft.com/office/drawing/2014/main" id="{46D9DFDF-AE2E-4FAD-A996-EDC35F287F0C}"/>
                </a:ext>
              </a:extLst>
            </p:cNvPr>
            <p:cNvSpPr/>
            <p:nvPr/>
          </p:nvSpPr>
          <p:spPr>
            <a:xfrm>
              <a:off x="10163945" y="3069841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429" name="그룹 736">
            <a:extLst>
              <a:ext uri="{FF2B5EF4-FFF2-40B4-BE49-F238E27FC236}">
                <a16:creationId xmlns:a16="http://schemas.microsoft.com/office/drawing/2014/main" id="{53A4212D-0B60-4E14-97C1-B31C0EBD2657}"/>
              </a:ext>
            </a:extLst>
          </p:cNvPr>
          <p:cNvGrpSpPr/>
          <p:nvPr/>
        </p:nvGrpSpPr>
        <p:grpSpPr>
          <a:xfrm>
            <a:off x="1014961" y="2908832"/>
            <a:ext cx="1960455" cy="137385"/>
            <a:chOff x="8367597" y="2865322"/>
            <a:chExt cx="1931719" cy="135371"/>
          </a:xfrm>
          <a:solidFill>
            <a:schemeClr val="bg1"/>
          </a:solidFill>
        </p:grpSpPr>
        <p:sp>
          <p:nvSpPr>
            <p:cNvPr id="430" name="Rectangle 146">
              <a:extLst>
                <a:ext uri="{FF2B5EF4-FFF2-40B4-BE49-F238E27FC236}">
                  <a16:creationId xmlns:a16="http://schemas.microsoft.com/office/drawing/2014/main" id="{C7838D84-E7E5-4151-B1DE-2C7F759FC12B}"/>
                </a:ext>
              </a:extLst>
            </p:cNvPr>
            <p:cNvSpPr/>
            <p:nvPr/>
          </p:nvSpPr>
          <p:spPr>
            <a:xfrm>
              <a:off x="8367597" y="2865322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31" name="Rectangle 147">
              <a:extLst>
                <a:ext uri="{FF2B5EF4-FFF2-40B4-BE49-F238E27FC236}">
                  <a16:creationId xmlns:a16="http://schemas.microsoft.com/office/drawing/2014/main" id="{699F1151-83E2-40DA-B90F-0D3172452AE2}"/>
                </a:ext>
              </a:extLst>
            </p:cNvPr>
            <p:cNvSpPr/>
            <p:nvPr/>
          </p:nvSpPr>
          <p:spPr>
            <a:xfrm>
              <a:off x="8567191" y="2865322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32" name="Rectangle 148">
              <a:extLst>
                <a:ext uri="{FF2B5EF4-FFF2-40B4-BE49-F238E27FC236}">
                  <a16:creationId xmlns:a16="http://schemas.microsoft.com/office/drawing/2014/main" id="{C484190F-9B4F-423B-9404-E565459ABD9C}"/>
                </a:ext>
              </a:extLst>
            </p:cNvPr>
            <p:cNvSpPr/>
            <p:nvPr/>
          </p:nvSpPr>
          <p:spPr>
            <a:xfrm>
              <a:off x="8766785" y="2865322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33" name="Rectangle 149">
              <a:extLst>
                <a:ext uri="{FF2B5EF4-FFF2-40B4-BE49-F238E27FC236}">
                  <a16:creationId xmlns:a16="http://schemas.microsoft.com/office/drawing/2014/main" id="{F7A4432B-11F6-4A23-A056-7D14827AA741}"/>
                </a:ext>
              </a:extLst>
            </p:cNvPr>
            <p:cNvSpPr/>
            <p:nvPr/>
          </p:nvSpPr>
          <p:spPr>
            <a:xfrm>
              <a:off x="8966379" y="2865322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34" name="Rectangle 150">
              <a:extLst>
                <a:ext uri="{FF2B5EF4-FFF2-40B4-BE49-F238E27FC236}">
                  <a16:creationId xmlns:a16="http://schemas.microsoft.com/office/drawing/2014/main" id="{EE3E088C-32C2-498C-A084-BCDAD5494CC8}"/>
                </a:ext>
              </a:extLst>
            </p:cNvPr>
            <p:cNvSpPr/>
            <p:nvPr/>
          </p:nvSpPr>
          <p:spPr>
            <a:xfrm>
              <a:off x="9165973" y="2865322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35" name="Rectangle 151">
              <a:extLst>
                <a:ext uri="{FF2B5EF4-FFF2-40B4-BE49-F238E27FC236}">
                  <a16:creationId xmlns:a16="http://schemas.microsoft.com/office/drawing/2014/main" id="{D2C1AD3F-0492-4115-909C-58B99FFB30BE}"/>
                </a:ext>
              </a:extLst>
            </p:cNvPr>
            <p:cNvSpPr/>
            <p:nvPr/>
          </p:nvSpPr>
          <p:spPr>
            <a:xfrm>
              <a:off x="9365567" y="2865322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36" name="Rectangle 152">
              <a:extLst>
                <a:ext uri="{FF2B5EF4-FFF2-40B4-BE49-F238E27FC236}">
                  <a16:creationId xmlns:a16="http://schemas.microsoft.com/office/drawing/2014/main" id="{2D898B2A-1D20-4022-A24A-29ED9F25CB1B}"/>
                </a:ext>
              </a:extLst>
            </p:cNvPr>
            <p:cNvSpPr/>
            <p:nvPr/>
          </p:nvSpPr>
          <p:spPr>
            <a:xfrm>
              <a:off x="9565161" y="2865322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37" name="Rectangle 153">
              <a:extLst>
                <a:ext uri="{FF2B5EF4-FFF2-40B4-BE49-F238E27FC236}">
                  <a16:creationId xmlns:a16="http://schemas.microsoft.com/office/drawing/2014/main" id="{4969D07B-A4BA-4D74-9FD6-0B2C7AFE9C95}"/>
                </a:ext>
              </a:extLst>
            </p:cNvPr>
            <p:cNvSpPr/>
            <p:nvPr/>
          </p:nvSpPr>
          <p:spPr>
            <a:xfrm>
              <a:off x="9764755" y="2865322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38" name="Rectangle 154">
              <a:extLst>
                <a:ext uri="{FF2B5EF4-FFF2-40B4-BE49-F238E27FC236}">
                  <a16:creationId xmlns:a16="http://schemas.microsoft.com/office/drawing/2014/main" id="{E3DFF021-AD6F-466F-A936-2FD81EBE9870}"/>
                </a:ext>
              </a:extLst>
            </p:cNvPr>
            <p:cNvSpPr/>
            <p:nvPr/>
          </p:nvSpPr>
          <p:spPr>
            <a:xfrm>
              <a:off x="9964349" y="2865322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39" name="Rectangle 155">
              <a:extLst>
                <a:ext uri="{FF2B5EF4-FFF2-40B4-BE49-F238E27FC236}">
                  <a16:creationId xmlns:a16="http://schemas.microsoft.com/office/drawing/2014/main" id="{BBB53E31-E327-40F8-8304-C13506A575A4}"/>
                </a:ext>
              </a:extLst>
            </p:cNvPr>
            <p:cNvSpPr/>
            <p:nvPr/>
          </p:nvSpPr>
          <p:spPr>
            <a:xfrm>
              <a:off x="10163945" y="2865322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440" name="그룹 737">
            <a:extLst>
              <a:ext uri="{FF2B5EF4-FFF2-40B4-BE49-F238E27FC236}">
                <a16:creationId xmlns:a16="http://schemas.microsoft.com/office/drawing/2014/main" id="{7788FF48-8AB4-4AA7-9996-42408C59AEEB}"/>
              </a:ext>
            </a:extLst>
          </p:cNvPr>
          <p:cNvGrpSpPr/>
          <p:nvPr/>
        </p:nvGrpSpPr>
        <p:grpSpPr>
          <a:xfrm>
            <a:off x="1014961" y="2701271"/>
            <a:ext cx="1960455" cy="137385"/>
            <a:chOff x="8367597" y="2660803"/>
            <a:chExt cx="1931719" cy="135371"/>
          </a:xfrm>
          <a:solidFill>
            <a:schemeClr val="bg1">
              <a:alpha val="30000"/>
            </a:schemeClr>
          </a:solidFill>
        </p:grpSpPr>
        <p:sp>
          <p:nvSpPr>
            <p:cNvPr id="441" name="Rectangle 136">
              <a:extLst>
                <a:ext uri="{FF2B5EF4-FFF2-40B4-BE49-F238E27FC236}">
                  <a16:creationId xmlns:a16="http://schemas.microsoft.com/office/drawing/2014/main" id="{694D68E1-02C8-4BE7-B6C5-4369EB89C307}"/>
                </a:ext>
              </a:extLst>
            </p:cNvPr>
            <p:cNvSpPr/>
            <p:nvPr/>
          </p:nvSpPr>
          <p:spPr>
            <a:xfrm>
              <a:off x="8367597" y="2660803"/>
              <a:ext cx="135371" cy="1353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42" name="Rectangle 137">
              <a:extLst>
                <a:ext uri="{FF2B5EF4-FFF2-40B4-BE49-F238E27FC236}">
                  <a16:creationId xmlns:a16="http://schemas.microsoft.com/office/drawing/2014/main" id="{6C7CA619-0EED-465B-B3FF-83A09E4EC467}"/>
                </a:ext>
              </a:extLst>
            </p:cNvPr>
            <p:cNvSpPr/>
            <p:nvPr/>
          </p:nvSpPr>
          <p:spPr>
            <a:xfrm>
              <a:off x="8567191" y="2660803"/>
              <a:ext cx="135371" cy="1353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43" name="Rectangle 138">
              <a:extLst>
                <a:ext uri="{FF2B5EF4-FFF2-40B4-BE49-F238E27FC236}">
                  <a16:creationId xmlns:a16="http://schemas.microsoft.com/office/drawing/2014/main" id="{8BD3D579-4F54-4E7C-8799-EF7B8CA157DD}"/>
                </a:ext>
              </a:extLst>
            </p:cNvPr>
            <p:cNvSpPr/>
            <p:nvPr/>
          </p:nvSpPr>
          <p:spPr>
            <a:xfrm>
              <a:off x="8766785" y="266080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44" name="Rectangle 139">
              <a:extLst>
                <a:ext uri="{FF2B5EF4-FFF2-40B4-BE49-F238E27FC236}">
                  <a16:creationId xmlns:a16="http://schemas.microsoft.com/office/drawing/2014/main" id="{17147B58-AB80-453F-9005-A2D9041DC180}"/>
                </a:ext>
              </a:extLst>
            </p:cNvPr>
            <p:cNvSpPr/>
            <p:nvPr/>
          </p:nvSpPr>
          <p:spPr>
            <a:xfrm>
              <a:off x="8966379" y="266080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45" name="Rectangle 140">
              <a:extLst>
                <a:ext uri="{FF2B5EF4-FFF2-40B4-BE49-F238E27FC236}">
                  <a16:creationId xmlns:a16="http://schemas.microsoft.com/office/drawing/2014/main" id="{6410B088-D88F-4672-8935-25A6E143F995}"/>
                </a:ext>
              </a:extLst>
            </p:cNvPr>
            <p:cNvSpPr/>
            <p:nvPr/>
          </p:nvSpPr>
          <p:spPr>
            <a:xfrm>
              <a:off x="9165973" y="266080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46" name="Rectangle 141">
              <a:extLst>
                <a:ext uri="{FF2B5EF4-FFF2-40B4-BE49-F238E27FC236}">
                  <a16:creationId xmlns:a16="http://schemas.microsoft.com/office/drawing/2014/main" id="{6F85BE17-794B-4B28-9A24-3D35B28926AD}"/>
                </a:ext>
              </a:extLst>
            </p:cNvPr>
            <p:cNvSpPr/>
            <p:nvPr/>
          </p:nvSpPr>
          <p:spPr>
            <a:xfrm>
              <a:off x="9365567" y="266080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47" name="Rectangle 142">
              <a:extLst>
                <a:ext uri="{FF2B5EF4-FFF2-40B4-BE49-F238E27FC236}">
                  <a16:creationId xmlns:a16="http://schemas.microsoft.com/office/drawing/2014/main" id="{3DDCC66F-FC82-4022-A9B8-BCE15A6AAC7E}"/>
                </a:ext>
              </a:extLst>
            </p:cNvPr>
            <p:cNvSpPr/>
            <p:nvPr/>
          </p:nvSpPr>
          <p:spPr>
            <a:xfrm>
              <a:off x="9565161" y="266080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48" name="Rectangle 143">
              <a:extLst>
                <a:ext uri="{FF2B5EF4-FFF2-40B4-BE49-F238E27FC236}">
                  <a16:creationId xmlns:a16="http://schemas.microsoft.com/office/drawing/2014/main" id="{CDD75D0C-DDC3-4368-8BD1-EF4D52E1460F}"/>
                </a:ext>
              </a:extLst>
            </p:cNvPr>
            <p:cNvSpPr/>
            <p:nvPr/>
          </p:nvSpPr>
          <p:spPr>
            <a:xfrm>
              <a:off x="9764755" y="266080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49" name="Rectangle 144">
              <a:extLst>
                <a:ext uri="{FF2B5EF4-FFF2-40B4-BE49-F238E27FC236}">
                  <a16:creationId xmlns:a16="http://schemas.microsoft.com/office/drawing/2014/main" id="{E6FC275A-9863-4E66-9FA8-B57FC179C135}"/>
                </a:ext>
              </a:extLst>
            </p:cNvPr>
            <p:cNvSpPr/>
            <p:nvPr/>
          </p:nvSpPr>
          <p:spPr>
            <a:xfrm>
              <a:off x="9964349" y="266080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50" name="Rectangle 145">
              <a:extLst>
                <a:ext uri="{FF2B5EF4-FFF2-40B4-BE49-F238E27FC236}">
                  <a16:creationId xmlns:a16="http://schemas.microsoft.com/office/drawing/2014/main" id="{127630B2-8A0D-48DD-985A-1E010A7D075B}"/>
                </a:ext>
              </a:extLst>
            </p:cNvPr>
            <p:cNvSpPr/>
            <p:nvPr/>
          </p:nvSpPr>
          <p:spPr>
            <a:xfrm>
              <a:off x="10163945" y="2660803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451" name="그룹 738">
            <a:extLst>
              <a:ext uri="{FF2B5EF4-FFF2-40B4-BE49-F238E27FC236}">
                <a16:creationId xmlns:a16="http://schemas.microsoft.com/office/drawing/2014/main" id="{AB3EBD99-A507-4688-A8A2-3E32190C9192}"/>
              </a:ext>
            </a:extLst>
          </p:cNvPr>
          <p:cNvGrpSpPr/>
          <p:nvPr/>
        </p:nvGrpSpPr>
        <p:grpSpPr>
          <a:xfrm>
            <a:off x="2027777" y="2493710"/>
            <a:ext cx="947639" cy="137385"/>
            <a:chOff x="9365567" y="2456284"/>
            <a:chExt cx="933749" cy="135371"/>
          </a:xfrm>
          <a:solidFill>
            <a:schemeClr val="bg1">
              <a:alpha val="30000"/>
            </a:schemeClr>
          </a:solidFill>
        </p:grpSpPr>
        <p:sp>
          <p:nvSpPr>
            <p:cNvPr id="452" name="Rectangle 131">
              <a:extLst>
                <a:ext uri="{FF2B5EF4-FFF2-40B4-BE49-F238E27FC236}">
                  <a16:creationId xmlns:a16="http://schemas.microsoft.com/office/drawing/2014/main" id="{46B40E8F-F668-44B4-83F9-0FAE83A0D277}"/>
                </a:ext>
              </a:extLst>
            </p:cNvPr>
            <p:cNvSpPr/>
            <p:nvPr/>
          </p:nvSpPr>
          <p:spPr>
            <a:xfrm>
              <a:off x="9365567" y="2456284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53" name="Rectangle 132">
              <a:extLst>
                <a:ext uri="{FF2B5EF4-FFF2-40B4-BE49-F238E27FC236}">
                  <a16:creationId xmlns:a16="http://schemas.microsoft.com/office/drawing/2014/main" id="{937BE97B-7EB2-4903-A88E-4077B30FEA98}"/>
                </a:ext>
              </a:extLst>
            </p:cNvPr>
            <p:cNvSpPr/>
            <p:nvPr/>
          </p:nvSpPr>
          <p:spPr>
            <a:xfrm>
              <a:off x="9565161" y="2456284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54" name="Rectangle 133">
              <a:extLst>
                <a:ext uri="{FF2B5EF4-FFF2-40B4-BE49-F238E27FC236}">
                  <a16:creationId xmlns:a16="http://schemas.microsoft.com/office/drawing/2014/main" id="{BEDFCBE9-5D62-47BC-B704-5697F73C9E63}"/>
                </a:ext>
              </a:extLst>
            </p:cNvPr>
            <p:cNvSpPr/>
            <p:nvPr/>
          </p:nvSpPr>
          <p:spPr>
            <a:xfrm>
              <a:off x="9764756" y="2456284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55" name="Rectangle 134">
              <a:extLst>
                <a:ext uri="{FF2B5EF4-FFF2-40B4-BE49-F238E27FC236}">
                  <a16:creationId xmlns:a16="http://schemas.microsoft.com/office/drawing/2014/main" id="{DCF6C048-447A-4B29-BC4C-8EAC093D15C5}"/>
                </a:ext>
              </a:extLst>
            </p:cNvPr>
            <p:cNvSpPr/>
            <p:nvPr/>
          </p:nvSpPr>
          <p:spPr>
            <a:xfrm>
              <a:off x="9964351" y="2456284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56" name="Rectangle 135">
              <a:extLst>
                <a:ext uri="{FF2B5EF4-FFF2-40B4-BE49-F238E27FC236}">
                  <a16:creationId xmlns:a16="http://schemas.microsoft.com/office/drawing/2014/main" id="{D8EF67B5-3682-4641-9BEA-49C4A926C16E}"/>
                </a:ext>
              </a:extLst>
            </p:cNvPr>
            <p:cNvSpPr/>
            <p:nvPr/>
          </p:nvSpPr>
          <p:spPr>
            <a:xfrm>
              <a:off x="10163945" y="2456284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57" name="그룹 739">
            <a:extLst>
              <a:ext uri="{FF2B5EF4-FFF2-40B4-BE49-F238E27FC236}">
                <a16:creationId xmlns:a16="http://schemas.microsoft.com/office/drawing/2014/main" id="{385970DB-8D23-43A9-83EE-E8D01239A2E7}"/>
              </a:ext>
            </a:extLst>
          </p:cNvPr>
          <p:cNvGrpSpPr/>
          <p:nvPr/>
        </p:nvGrpSpPr>
        <p:grpSpPr>
          <a:xfrm>
            <a:off x="2027777" y="2286148"/>
            <a:ext cx="947639" cy="137385"/>
            <a:chOff x="9365567" y="2251765"/>
            <a:chExt cx="933749" cy="135371"/>
          </a:xfrm>
          <a:solidFill>
            <a:schemeClr val="bg1">
              <a:alpha val="30000"/>
            </a:schemeClr>
          </a:solidFill>
        </p:grpSpPr>
        <p:sp>
          <p:nvSpPr>
            <p:cNvPr id="458" name="Rectangle 126">
              <a:extLst>
                <a:ext uri="{FF2B5EF4-FFF2-40B4-BE49-F238E27FC236}">
                  <a16:creationId xmlns:a16="http://schemas.microsoft.com/office/drawing/2014/main" id="{3E67A63C-4357-43A1-ABFE-285F152BEBD3}"/>
                </a:ext>
              </a:extLst>
            </p:cNvPr>
            <p:cNvSpPr/>
            <p:nvPr/>
          </p:nvSpPr>
          <p:spPr>
            <a:xfrm>
              <a:off x="9365567" y="2251765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59" name="Rectangle 127">
              <a:extLst>
                <a:ext uri="{FF2B5EF4-FFF2-40B4-BE49-F238E27FC236}">
                  <a16:creationId xmlns:a16="http://schemas.microsoft.com/office/drawing/2014/main" id="{39D00E98-94AB-47F8-8FFC-182F4A4A7BBC}"/>
                </a:ext>
              </a:extLst>
            </p:cNvPr>
            <p:cNvSpPr/>
            <p:nvPr/>
          </p:nvSpPr>
          <p:spPr>
            <a:xfrm>
              <a:off x="9565161" y="2251765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60" name="Rectangle 128">
              <a:extLst>
                <a:ext uri="{FF2B5EF4-FFF2-40B4-BE49-F238E27FC236}">
                  <a16:creationId xmlns:a16="http://schemas.microsoft.com/office/drawing/2014/main" id="{A1FDD5E9-BBB1-4E4A-BA13-38FEB4595A75}"/>
                </a:ext>
              </a:extLst>
            </p:cNvPr>
            <p:cNvSpPr/>
            <p:nvPr/>
          </p:nvSpPr>
          <p:spPr>
            <a:xfrm>
              <a:off x="9764756" y="2251765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61" name="Rectangle 129">
              <a:extLst>
                <a:ext uri="{FF2B5EF4-FFF2-40B4-BE49-F238E27FC236}">
                  <a16:creationId xmlns:a16="http://schemas.microsoft.com/office/drawing/2014/main" id="{CA986EEF-297B-4D0F-B392-E7752857E7BF}"/>
                </a:ext>
              </a:extLst>
            </p:cNvPr>
            <p:cNvSpPr/>
            <p:nvPr/>
          </p:nvSpPr>
          <p:spPr>
            <a:xfrm>
              <a:off x="9964351" y="2251765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62" name="Rectangle 130">
              <a:extLst>
                <a:ext uri="{FF2B5EF4-FFF2-40B4-BE49-F238E27FC236}">
                  <a16:creationId xmlns:a16="http://schemas.microsoft.com/office/drawing/2014/main" id="{9A50FF06-8FEC-48C1-BE46-776341A822FC}"/>
                </a:ext>
              </a:extLst>
            </p:cNvPr>
            <p:cNvSpPr/>
            <p:nvPr/>
          </p:nvSpPr>
          <p:spPr>
            <a:xfrm>
              <a:off x="10163945" y="2251765"/>
              <a:ext cx="135371" cy="135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463" name="TextBox 462">
            <a:extLst>
              <a:ext uri="{FF2B5EF4-FFF2-40B4-BE49-F238E27FC236}">
                <a16:creationId xmlns:a16="http://schemas.microsoft.com/office/drawing/2014/main" id="{AFF0E2BE-FE22-42B6-876E-9DDA7A3AC81E}"/>
              </a:ext>
            </a:extLst>
          </p:cNvPr>
          <p:cNvSpPr txBox="1"/>
          <p:nvPr/>
        </p:nvSpPr>
        <p:spPr>
          <a:xfrm>
            <a:off x="944747" y="2132180"/>
            <a:ext cx="1017852" cy="5436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933" b="1" dirty="0">
                <a:solidFill>
                  <a:schemeClr val="accent1"/>
                </a:solidFill>
                <a:cs typeface="Arial" pitchFamily="34" charset="0"/>
              </a:rPr>
              <a:t>82%</a:t>
            </a:r>
            <a:endParaRPr lang="ko-KR" altLang="en-US" sz="2933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464" name="Group 467">
            <a:extLst>
              <a:ext uri="{FF2B5EF4-FFF2-40B4-BE49-F238E27FC236}">
                <a16:creationId xmlns:a16="http://schemas.microsoft.com/office/drawing/2014/main" id="{E104EA5D-8C35-4861-9C83-A9021BCF0956}"/>
              </a:ext>
            </a:extLst>
          </p:cNvPr>
          <p:cNvGrpSpPr/>
          <p:nvPr/>
        </p:nvGrpSpPr>
        <p:grpSpPr>
          <a:xfrm>
            <a:off x="783693" y="4731369"/>
            <a:ext cx="2422987" cy="1294280"/>
            <a:chOff x="803640" y="3362835"/>
            <a:chExt cx="2059657" cy="1275308"/>
          </a:xfrm>
        </p:grpSpPr>
        <p:sp>
          <p:nvSpPr>
            <p:cNvPr id="465" name="TextBox 464">
              <a:extLst>
                <a:ext uri="{FF2B5EF4-FFF2-40B4-BE49-F238E27FC236}">
                  <a16:creationId xmlns:a16="http://schemas.microsoft.com/office/drawing/2014/main" id="{C49DCF61-C2D8-4086-87BB-2EB5F71B3B1C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1000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66" name="TextBox 465">
              <a:extLst>
                <a:ext uri="{FF2B5EF4-FFF2-40B4-BE49-F238E27FC236}">
                  <a16:creationId xmlns:a16="http://schemas.microsoft.com/office/drawing/2014/main" id="{E3238E98-E9F4-4577-AB53-0627DB1DCB24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2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934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sp>
        <p:nvSpPr>
          <p:cNvPr id="32" name="Donut 1">
            <a:extLst>
              <a:ext uri="{FF2B5EF4-FFF2-40B4-BE49-F238E27FC236}">
                <a16:creationId xmlns:a16="http://schemas.microsoft.com/office/drawing/2014/main" id="{1B6717BA-E5A2-4F1C-899D-6ABFCCBBE942}"/>
              </a:ext>
            </a:extLst>
          </p:cNvPr>
          <p:cNvSpPr/>
          <p:nvPr/>
        </p:nvSpPr>
        <p:spPr>
          <a:xfrm>
            <a:off x="3917693" y="2538753"/>
            <a:ext cx="2799629" cy="2799629"/>
          </a:xfrm>
          <a:prstGeom prst="donut">
            <a:avLst>
              <a:gd name="adj" fmla="val 497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bg1"/>
              </a:solidFill>
            </a:endParaRPr>
          </a:p>
        </p:txBody>
      </p:sp>
      <p:grpSp>
        <p:nvGrpSpPr>
          <p:cNvPr id="33" name="그룹 12">
            <a:extLst>
              <a:ext uri="{FF2B5EF4-FFF2-40B4-BE49-F238E27FC236}">
                <a16:creationId xmlns:a16="http://schemas.microsoft.com/office/drawing/2014/main" id="{0E79674E-EEDC-4921-BC62-0928575AADD0}"/>
              </a:ext>
            </a:extLst>
          </p:cNvPr>
          <p:cNvGrpSpPr/>
          <p:nvPr/>
        </p:nvGrpSpPr>
        <p:grpSpPr>
          <a:xfrm>
            <a:off x="1151981" y="2196194"/>
            <a:ext cx="2418299" cy="2951572"/>
            <a:chOff x="1989012" y="2099481"/>
            <a:chExt cx="2165302" cy="295157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170B0C7-E571-4D8C-AC63-15825DFC39F1}"/>
                </a:ext>
              </a:extLst>
            </p:cNvPr>
            <p:cNvSpPr txBox="1"/>
            <p:nvPr/>
          </p:nvSpPr>
          <p:spPr>
            <a:xfrm>
              <a:off x="1991544" y="2558063"/>
              <a:ext cx="2162770" cy="249299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Example Text : Get a modern PowerPoint  Presentation that is beautifully designed. I hope and I believe that this Template will your Time, Money and Reputation. Easy to change colors, photos and Text. Get a modern PowerPoint  Presentation that is beautifully designed. I hope and I believe that this Template will your Time, Money and Reputation. Easy to change colors, photos and Text. 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89CC6A0-BBC0-4225-8738-8CCCD122FF11}"/>
                </a:ext>
              </a:extLst>
            </p:cNvPr>
            <p:cNvSpPr txBox="1"/>
            <p:nvPr/>
          </p:nvSpPr>
          <p:spPr>
            <a:xfrm>
              <a:off x="1989012" y="2099481"/>
              <a:ext cx="2162771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bg1"/>
                  </a:solidFill>
                </a:rPr>
                <a:t>Contents Graph 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3BEECA5-000F-4ACD-87A8-899613AB9CA8}"/>
              </a:ext>
            </a:extLst>
          </p:cNvPr>
          <p:cNvCxnSpPr>
            <a:cxnSpLocks/>
          </p:cNvCxnSpPr>
          <p:nvPr/>
        </p:nvCxnSpPr>
        <p:spPr>
          <a:xfrm>
            <a:off x="951049" y="2578577"/>
            <a:ext cx="2799629" cy="15225"/>
          </a:xfrm>
          <a:prstGeom prst="line">
            <a:avLst/>
          </a:prstGeom>
          <a:ln w="25400">
            <a:solidFill>
              <a:schemeClr val="bg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5A545E1-DB2A-43C6-9F92-EA1E267B138A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3750678" y="2593802"/>
            <a:ext cx="577011" cy="35494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3DA4CFC-EE93-409B-8345-A81952FAC234}"/>
              </a:ext>
            </a:extLst>
          </p:cNvPr>
          <p:cNvSpPr txBox="1"/>
          <p:nvPr/>
        </p:nvSpPr>
        <p:spPr>
          <a:xfrm>
            <a:off x="4601184" y="4185768"/>
            <a:ext cx="145210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2"/>
                </a:solidFill>
              </a:rPr>
              <a:t>Contents</a:t>
            </a:r>
          </a:p>
          <a:p>
            <a:pPr algn="ctr"/>
            <a:r>
              <a:rPr lang="en-US" altLang="ko-KR" sz="2000" b="1" dirty="0">
                <a:solidFill>
                  <a:schemeClr val="accent2"/>
                </a:solidFill>
              </a:rPr>
              <a:t>Title</a:t>
            </a:r>
            <a:endParaRPr lang="ko-KR" altLang="en-US" sz="2000" b="1" dirty="0">
              <a:solidFill>
                <a:schemeClr val="accent2"/>
              </a:solidFill>
            </a:endParaRPr>
          </a:p>
        </p:txBody>
      </p:sp>
      <p:sp>
        <p:nvSpPr>
          <p:cNvPr id="39" name="Donut 66">
            <a:extLst>
              <a:ext uri="{FF2B5EF4-FFF2-40B4-BE49-F238E27FC236}">
                <a16:creationId xmlns:a16="http://schemas.microsoft.com/office/drawing/2014/main" id="{5A9FA1D1-E962-44A3-8C8F-5C9EC0174DEF}"/>
              </a:ext>
            </a:extLst>
          </p:cNvPr>
          <p:cNvSpPr/>
          <p:nvPr/>
        </p:nvSpPr>
        <p:spPr>
          <a:xfrm>
            <a:off x="7397978" y="4162254"/>
            <a:ext cx="701030" cy="701030"/>
          </a:xfrm>
          <a:prstGeom prst="donut">
            <a:avLst>
              <a:gd name="adj" fmla="val 8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bg1"/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9D87026-F74B-45CF-8F86-D020742CA063}"/>
              </a:ext>
            </a:extLst>
          </p:cNvPr>
          <p:cNvCxnSpPr>
            <a:cxnSpLocks/>
          </p:cNvCxnSpPr>
          <p:nvPr/>
        </p:nvCxnSpPr>
        <p:spPr>
          <a:xfrm>
            <a:off x="8099008" y="4511411"/>
            <a:ext cx="3142609" cy="4070"/>
          </a:xfrm>
          <a:prstGeom prst="line">
            <a:avLst/>
          </a:prstGeom>
          <a:ln w="254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4589BDE-33F6-4F84-BCB2-D875423483F4}"/>
              </a:ext>
            </a:extLst>
          </p:cNvPr>
          <p:cNvGrpSpPr/>
          <p:nvPr/>
        </p:nvGrpSpPr>
        <p:grpSpPr>
          <a:xfrm>
            <a:off x="8194248" y="4128958"/>
            <a:ext cx="2996419" cy="926528"/>
            <a:chOff x="8194248" y="4128958"/>
            <a:chExt cx="2996419" cy="92652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CFD4359-6AB9-4463-B88D-7D3D060616CE}"/>
                </a:ext>
              </a:extLst>
            </p:cNvPr>
            <p:cNvSpPr txBox="1"/>
            <p:nvPr/>
          </p:nvSpPr>
          <p:spPr>
            <a:xfrm>
              <a:off x="8204756" y="4593821"/>
              <a:ext cx="298591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Example Text : 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BBD4105-D01A-4DFD-9F47-DDB36CE4A0C9}"/>
                </a:ext>
              </a:extLst>
            </p:cNvPr>
            <p:cNvSpPr txBox="1"/>
            <p:nvPr/>
          </p:nvSpPr>
          <p:spPr>
            <a:xfrm>
              <a:off x="8194248" y="4128958"/>
              <a:ext cx="29947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bg1"/>
                  </a:solidFill>
                </a:rPr>
                <a:t>Contents Graph 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44" name="Donut 59">
            <a:extLst>
              <a:ext uri="{FF2B5EF4-FFF2-40B4-BE49-F238E27FC236}">
                <a16:creationId xmlns:a16="http://schemas.microsoft.com/office/drawing/2014/main" id="{3F978A1A-5664-4720-B42E-393DFAB105DC}"/>
              </a:ext>
            </a:extLst>
          </p:cNvPr>
          <p:cNvSpPr/>
          <p:nvPr/>
        </p:nvSpPr>
        <p:spPr>
          <a:xfrm>
            <a:off x="6395968" y="1817732"/>
            <a:ext cx="701030" cy="701030"/>
          </a:xfrm>
          <a:prstGeom prst="donut">
            <a:avLst>
              <a:gd name="adj" fmla="val 8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bg1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42746DE-0881-41F5-9E01-886C0C3BE5D9}"/>
              </a:ext>
            </a:extLst>
          </p:cNvPr>
          <p:cNvCxnSpPr>
            <a:cxnSpLocks/>
          </p:cNvCxnSpPr>
          <p:nvPr/>
        </p:nvCxnSpPr>
        <p:spPr>
          <a:xfrm>
            <a:off x="7096998" y="2168247"/>
            <a:ext cx="4144619" cy="0"/>
          </a:xfrm>
          <a:prstGeom prst="line">
            <a:avLst/>
          </a:prstGeom>
          <a:ln w="254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2E398C69-6FAC-4004-865D-C6BCB198D648}"/>
              </a:ext>
            </a:extLst>
          </p:cNvPr>
          <p:cNvGrpSpPr/>
          <p:nvPr/>
        </p:nvGrpSpPr>
        <p:grpSpPr>
          <a:xfrm>
            <a:off x="7128948" y="1789718"/>
            <a:ext cx="4061719" cy="920044"/>
            <a:chOff x="7128948" y="1789718"/>
            <a:chExt cx="4061719" cy="920044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97784AB-4EEA-4FF7-9602-BE9695FBE42A}"/>
                </a:ext>
              </a:extLst>
            </p:cNvPr>
            <p:cNvSpPr txBox="1"/>
            <p:nvPr/>
          </p:nvSpPr>
          <p:spPr>
            <a:xfrm>
              <a:off x="7140988" y="2248097"/>
              <a:ext cx="4049679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Example Text : 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7643ADE-D689-4C3B-9009-7F182F12793A}"/>
                </a:ext>
              </a:extLst>
            </p:cNvPr>
            <p:cNvSpPr txBox="1"/>
            <p:nvPr/>
          </p:nvSpPr>
          <p:spPr>
            <a:xfrm>
              <a:off x="7128948" y="1789718"/>
              <a:ext cx="406171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bg1"/>
                  </a:solidFill>
                </a:rPr>
                <a:t>Contents Graph 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49" name="Donut 60">
            <a:extLst>
              <a:ext uri="{FF2B5EF4-FFF2-40B4-BE49-F238E27FC236}">
                <a16:creationId xmlns:a16="http://schemas.microsoft.com/office/drawing/2014/main" id="{C9AD5763-AF43-4AE6-888E-5A7469C08CDD}"/>
              </a:ext>
            </a:extLst>
          </p:cNvPr>
          <p:cNvSpPr/>
          <p:nvPr/>
        </p:nvSpPr>
        <p:spPr>
          <a:xfrm>
            <a:off x="6395968" y="5334514"/>
            <a:ext cx="701030" cy="701030"/>
          </a:xfrm>
          <a:prstGeom prst="donut">
            <a:avLst>
              <a:gd name="adj" fmla="val 8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bg1"/>
              </a:solidFill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67E442E-37A5-43C7-9806-04D7798013FF}"/>
              </a:ext>
            </a:extLst>
          </p:cNvPr>
          <p:cNvCxnSpPr>
            <a:cxnSpLocks/>
          </p:cNvCxnSpPr>
          <p:nvPr/>
        </p:nvCxnSpPr>
        <p:spPr>
          <a:xfrm>
            <a:off x="7096998" y="5685029"/>
            <a:ext cx="4144619" cy="0"/>
          </a:xfrm>
          <a:prstGeom prst="line">
            <a:avLst/>
          </a:prstGeom>
          <a:ln w="254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BE8B061-9260-4BB6-A6A0-72E19813B27C}"/>
              </a:ext>
            </a:extLst>
          </p:cNvPr>
          <p:cNvGrpSpPr/>
          <p:nvPr/>
        </p:nvGrpSpPr>
        <p:grpSpPr>
          <a:xfrm>
            <a:off x="7127318" y="5298577"/>
            <a:ext cx="4063349" cy="929772"/>
            <a:chOff x="7127318" y="5298577"/>
            <a:chExt cx="4063349" cy="929772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50ACB42-9824-48CF-8E5D-4F83E29D5CD1}"/>
                </a:ext>
              </a:extLst>
            </p:cNvPr>
            <p:cNvSpPr txBox="1"/>
            <p:nvPr/>
          </p:nvSpPr>
          <p:spPr>
            <a:xfrm>
              <a:off x="7140988" y="5766684"/>
              <a:ext cx="4049679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Example Text : 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7A8DABE-C748-49AE-A0A1-1E2613D35E8D}"/>
                </a:ext>
              </a:extLst>
            </p:cNvPr>
            <p:cNvSpPr txBox="1"/>
            <p:nvPr/>
          </p:nvSpPr>
          <p:spPr>
            <a:xfrm>
              <a:off x="7127318" y="5298577"/>
              <a:ext cx="406171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bg1"/>
                  </a:solidFill>
                </a:rPr>
                <a:t>Contents Graph 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Donut 61">
            <a:extLst>
              <a:ext uri="{FF2B5EF4-FFF2-40B4-BE49-F238E27FC236}">
                <a16:creationId xmlns:a16="http://schemas.microsoft.com/office/drawing/2014/main" id="{CF584494-6C88-4818-A56F-A681B5449BD7}"/>
              </a:ext>
            </a:extLst>
          </p:cNvPr>
          <p:cNvSpPr/>
          <p:nvPr/>
        </p:nvSpPr>
        <p:spPr>
          <a:xfrm>
            <a:off x="7397978" y="2989993"/>
            <a:ext cx="701030" cy="701030"/>
          </a:xfrm>
          <a:prstGeom prst="donut">
            <a:avLst>
              <a:gd name="adj" fmla="val 8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bg1"/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C72E0AF-146C-4455-B003-20E8BEF86AF0}"/>
              </a:ext>
            </a:extLst>
          </p:cNvPr>
          <p:cNvCxnSpPr>
            <a:cxnSpLocks/>
          </p:cNvCxnSpPr>
          <p:nvPr/>
        </p:nvCxnSpPr>
        <p:spPr>
          <a:xfrm>
            <a:off x="8099008" y="3337794"/>
            <a:ext cx="3142609" cy="4070"/>
          </a:xfrm>
          <a:prstGeom prst="line">
            <a:avLst/>
          </a:prstGeom>
          <a:ln w="254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A5C23EAC-29CD-4CC2-957E-89A53EA742E9}"/>
              </a:ext>
            </a:extLst>
          </p:cNvPr>
          <p:cNvGrpSpPr/>
          <p:nvPr/>
        </p:nvGrpSpPr>
        <p:grpSpPr>
          <a:xfrm>
            <a:off x="8194248" y="2959338"/>
            <a:ext cx="2996419" cy="923286"/>
            <a:chOff x="8194248" y="2959338"/>
            <a:chExt cx="2996419" cy="923286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DC0F33E-31E9-438B-B399-D53F7BA1E136}"/>
                </a:ext>
              </a:extLst>
            </p:cNvPr>
            <p:cNvSpPr txBox="1"/>
            <p:nvPr/>
          </p:nvSpPr>
          <p:spPr>
            <a:xfrm>
              <a:off x="8204756" y="3420959"/>
              <a:ext cx="298591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Example Text : 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BA0843C-F332-40B1-BF8E-466F20AB1902}"/>
                </a:ext>
              </a:extLst>
            </p:cNvPr>
            <p:cNvSpPr txBox="1"/>
            <p:nvPr/>
          </p:nvSpPr>
          <p:spPr>
            <a:xfrm>
              <a:off x="8194248" y="2959338"/>
              <a:ext cx="29947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bg1"/>
                  </a:solidFill>
                </a:rPr>
                <a:t>Contents  Graph 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9" name="Freeform 55">
            <a:extLst>
              <a:ext uri="{FF2B5EF4-FFF2-40B4-BE49-F238E27FC236}">
                <a16:creationId xmlns:a16="http://schemas.microsoft.com/office/drawing/2014/main" id="{C318BCB5-7214-4004-B5AE-10BEF2AE200E}"/>
              </a:ext>
            </a:extLst>
          </p:cNvPr>
          <p:cNvSpPr/>
          <p:nvPr/>
        </p:nvSpPr>
        <p:spPr>
          <a:xfrm rot="2700000">
            <a:off x="5082700" y="2965443"/>
            <a:ext cx="489070" cy="1198387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EFE9B8D5-236B-4F20-9FFB-2C8884F78989}"/>
              </a:ext>
            </a:extLst>
          </p:cNvPr>
          <p:cNvSpPr/>
          <p:nvPr/>
        </p:nvSpPr>
        <p:spPr>
          <a:xfrm>
            <a:off x="7610281" y="3197695"/>
            <a:ext cx="274447" cy="27364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1" name="Frame 17">
            <a:extLst>
              <a:ext uri="{FF2B5EF4-FFF2-40B4-BE49-F238E27FC236}">
                <a16:creationId xmlns:a16="http://schemas.microsoft.com/office/drawing/2014/main" id="{02A1AC43-4885-43BF-852B-2E21670C3C75}"/>
              </a:ext>
            </a:extLst>
          </p:cNvPr>
          <p:cNvSpPr/>
          <p:nvPr/>
        </p:nvSpPr>
        <p:spPr>
          <a:xfrm>
            <a:off x="6596317" y="2012517"/>
            <a:ext cx="294760" cy="29476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2" name="Isosceles Triangle 8">
            <a:extLst>
              <a:ext uri="{FF2B5EF4-FFF2-40B4-BE49-F238E27FC236}">
                <a16:creationId xmlns:a16="http://schemas.microsoft.com/office/drawing/2014/main" id="{789419BB-EF99-4895-B243-EBF3560327B4}"/>
              </a:ext>
            </a:extLst>
          </p:cNvPr>
          <p:cNvSpPr/>
          <p:nvPr/>
        </p:nvSpPr>
        <p:spPr>
          <a:xfrm rot="16200000">
            <a:off x="6605952" y="5508530"/>
            <a:ext cx="290652" cy="346534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3" name="Donut 39">
            <a:extLst>
              <a:ext uri="{FF2B5EF4-FFF2-40B4-BE49-F238E27FC236}">
                <a16:creationId xmlns:a16="http://schemas.microsoft.com/office/drawing/2014/main" id="{6287E969-2F6D-453F-9C8F-687C5DF69670}"/>
              </a:ext>
            </a:extLst>
          </p:cNvPr>
          <p:cNvSpPr/>
          <p:nvPr/>
        </p:nvSpPr>
        <p:spPr>
          <a:xfrm>
            <a:off x="7572181" y="4335780"/>
            <a:ext cx="351261" cy="35126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508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05C27A5-EC40-45EC-B468-4B0FB5E052CD}"/>
              </a:ext>
            </a:extLst>
          </p:cNvPr>
          <p:cNvSpPr txBox="1"/>
          <p:nvPr/>
        </p:nvSpPr>
        <p:spPr>
          <a:xfrm>
            <a:off x="551560" y="2773284"/>
            <a:ext cx="2043130" cy="353943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Reports and Presentations with our Templates. </a:t>
            </a:r>
            <a:r>
              <a:rPr lang="en-US" altLang="ko-KR" sz="1400" dirty="0">
                <a:solidFill>
                  <a:schemeClr val="bg1"/>
                </a:solidFill>
                <a:ea typeface="HY견명조" pitchFamily="18" charset="-127"/>
                <a:cs typeface="Arial" pitchFamily="34" charset="0"/>
              </a:rPr>
              <a:t>I hope and I believe that this Template will your Time, Money and Reputation. Easy to change colors, photos and text. Get a modern PowerPoint  Presentation that is beautifully designed. </a:t>
            </a:r>
            <a:endParaRPr lang="en-US" altLang="ko-KR" sz="1400" dirty="0">
              <a:solidFill>
                <a:schemeClr val="bg1"/>
              </a:solidFill>
              <a:ea typeface="FZShuTi" pitchFamily="2" charset="-122"/>
              <a:cs typeface="Arial" pitchFamily="34" charset="0"/>
            </a:endParaRPr>
          </a:p>
        </p:txBody>
      </p:sp>
      <p:grpSp>
        <p:nvGrpSpPr>
          <p:cNvPr id="19" name="Group 3">
            <a:extLst>
              <a:ext uri="{FF2B5EF4-FFF2-40B4-BE49-F238E27FC236}">
                <a16:creationId xmlns:a16="http://schemas.microsoft.com/office/drawing/2014/main" id="{514FAEF4-D26D-4944-AA92-39D71C85B41F}"/>
              </a:ext>
            </a:extLst>
          </p:cNvPr>
          <p:cNvGrpSpPr/>
          <p:nvPr/>
        </p:nvGrpSpPr>
        <p:grpSpPr>
          <a:xfrm>
            <a:off x="10138683" y="2202808"/>
            <a:ext cx="1555749" cy="1696532"/>
            <a:chOff x="7533064" y="2279649"/>
            <a:chExt cx="1339200" cy="1696532"/>
          </a:xfrm>
        </p:grpSpPr>
        <p:sp>
          <p:nvSpPr>
            <p:cNvPr id="20" name="Rectangle 11">
              <a:extLst>
                <a:ext uri="{FF2B5EF4-FFF2-40B4-BE49-F238E27FC236}">
                  <a16:creationId xmlns:a16="http://schemas.microsoft.com/office/drawing/2014/main" id="{D1ABA657-0ECC-4575-AC27-1DA696F1159C}"/>
                </a:ext>
              </a:extLst>
            </p:cNvPr>
            <p:cNvSpPr/>
            <p:nvPr/>
          </p:nvSpPr>
          <p:spPr>
            <a:xfrm>
              <a:off x="7533064" y="2279649"/>
              <a:ext cx="13392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EB0F177-2A58-4157-AB33-E27DB5B293FF}"/>
                </a:ext>
              </a:extLst>
            </p:cNvPr>
            <p:cNvSpPr txBox="1"/>
            <p:nvPr/>
          </p:nvSpPr>
          <p:spPr>
            <a:xfrm>
              <a:off x="7533064" y="2591186"/>
              <a:ext cx="13392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HY견명조" pitchFamily="18" charset="-127"/>
                  <a:cs typeface="Arial" pitchFamily="34" charset="0"/>
                </a:rPr>
                <a:t> Easy to change colors, photos and text.</a:t>
              </a:r>
            </a:p>
          </p:txBody>
        </p:sp>
      </p:grpSp>
      <p:grpSp>
        <p:nvGrpSpPr>
          <p:cNvPr id="22" name="Group 24">
            <a:extLst>
              <a:ext uri="{FF2B5EF4-FFF2-40B4-BE49-F238E27FC236}">
                <a16:creationId xmlns:a16="http://schemas.microsoft.com/office/drawing/2014/main" id="{25CC7A57-B08C-47EA-A15A-B576C2AFB875}"/>
              </a:ext>
            </a:extLst>
          </p:cNvPr>
          <p:cNvGrpSpPr/>
          <p:nvPr/>
        </p:nvGrpSpPr>
        <p:grpSpPr>
          <a:xfrm>
            <a:off x="7349195" y="4438450"/>
            <a:ext cx="1576636" cy="1696532"/>
            <a:chOff x="7533064" y="2279649"/>
            <a:chExt cx="1339200" cy="1696532"/>
          </a:xfrm>
        </p:grpSpPr>
        <p:sp>
          <p:nvSpPr>
            <p:cNvPr id="23" name="Rectangle 25">
              <a:extLst>
                <a:ext uri="{FF2B5EF4-FFF2-40B4-BE49-F238E27FC236}">
                  <a16:creationId xmlns:a16="http://schemas.microsoft.com/office/drawing/2014/main" id="{07E8DA49-0B5E-4A0A-B884-4E57E9097B1D}"/>
                </a:ext>
              </a:extLst>
            </p:cNvPr>
            <p:cNvSpPr/>
            <p:nvPr/>
          </p:nvSpPr>
          <p:spPr>
            <a:xfrm>
              <a:off x="7533064" y="2279649"/>
              <a:ext cx="13392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642F70C-6D80-4CB5-A9E1-15B45D6CB71D}"/>
                </a:ext>
              </a:extLst>
            </p:cNvPr>
            <p:cNvSpPr txBox="1"/>
            <p:nvPr/>
          </p:nvSpPr>
          <p:spPr>
            <a:xfrm>
              <a:off x="7533064" y="2591186"/>
              <a:ext cx="13392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HY견명조" pitchFamily="18" charset="-127"/>
                  <a:cs typeface="Arial" pitchFamily="34" charset="0"/>
                </a:rPr>
                <a:t> Easy to change colors, photos and text.</a:t>
              </a: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98901086-44B5-45A2-9B39-A1DF9B0B1948}"/>
              </a:ext>
            </a:extLst>
          </p:cNvPr>
          <p:cNvSpPr/>
          <p:nvPr/>
        </p:nvSpPr>
        <p:spPr>
          <a:xfrm>
            <a:off x="7330146" y="546198"/>
            <a:ext cx="356736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We Create</a:t>
            </a:r>
          </a:p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Quality </a:t>
            </a:r>
            <a:r>
              <a:rPr lang="en-US" altLang="ko-KR" sz="2800" dirty="0">
                <a:solidFill>
                  <a:schemeClr val="accent3"/>
                </a:solidFill>
                <a:latin typeface="+mj-lt"/>
                <a:cs typeface="Arial" pitchFamily="34" charset="0"/>
              </a:rPr>
              <a:t>Professional </a:t>
            </a:r>
            <a:endParaRPr lang="ko-KR" altLang="en-US" sz="2800" dirty="0">
              <a:solidFill>
                <a:schemeClr val="accent3"/>
              </a:solidFill>
              <a:latin typeface="+mj-lt"/>
              <a:cs typeface="Arial" pitchFamily="34" charset="0"/>
            </a:endParaRPr>
          </a:p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PPT </a:t>
            </a:r>
            <a:r>
              <a:rPr lang="en-US" altLang="ko-KR" sz="2800" dirty="0">
                <a:solidFill>
                  <a:schemeClr val="accent3"/>
                </a:solidFill>
                <a:latin typeface="+mj-lt"/>
                <a:cs typeface="Arial" pitchFamily="34" charset="0"/>
              </a:rPr>
              <a:t>Presentation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161EC57-AA26-4F2A-8D4F-507509E78304}"/>
              </a:ext>
            </a:extLst>
          </p:cNvPr>
          <p:cNvSpPr/>
          <p:nvPr/>
        </p:nvSpPr>
        <p:spPr>
          <a:xfrm rot="5400000">
            <a:off x="10347445" y="3959993"/>
            <a:ext cx="1054562" cy="2634548"/>
          </a:xfrm>
          <a:custGeom>
            <a:avLst/>
            <a:gdLst>
              <a:gd name="connsiteX0" fmla="*/ 0 w 1581843"/>
              <a:gd name="connsiteY0" fmla="*/ 3951822 h 3951822"/>
              <a:gd name="connsiteX1" fmla="*/ 0 w 1581843"/>
              <a:gd name="connsiteY1" fmla="*/ 0 h 3951822"/>
              <a:gd name="connsiteX2" fmla="*/ 197730 w 1581843"/>
              <a:gd name="connsiteY2" fmla="*/ 0 h 3951822"/>
              <a:gd name="connsiteX3" fmla="*/ 197730 w 1581843"/>
              <a:gd name="connsiteY3" fmla="*/ 3754092 h 3951822"/>
              <a:gd name="connsiteX4" fmla="*/ 1384113 w 1581843"/>
              <a:gd name="connsiteY4" fmla="*/ 3754092 h 3951822"/>
              <a:gd name="connsiteX5" fmla="*/ 1384113 w 1581843"/>
              <a:gd name="connsiteY5" fmla="*/ 0 h 3951822"/>
              <a:gd name="connsiteX6" fmla="*/ 1581843 w 1581843"/>
              <a:gd name="connsiteY6" fmla="*/ 0 h 3951822"/>
              <a:gd name="connsiteX7" fmla="*/ 1581843 w 1581843"/>
              <a:gd name="connsiteY7" fmla="*/ 3951822 h 3951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81843" h="3951822">
                <a:moveTo>
                  <a:pt x="0" y="3951822"/>
                </a:moveTo>
                <a:lnTo>
                  <a:pt x="0" y="0"/>
                </a:lnTo>
                <a:lnTo>
                  <a:pt x="197730" y="0"/>
                </a:lnTo>
                <a:lnTo>
                  <a:pt x="197730" y="3754092"/>
                </a:lnTo>
                <a:lnTo>
                  <a:pt x="1384113" y="3754092"/>
                </a:lnTo>
                <a:lnTo>
                  <a:pt x="1384113" y="0"/>
                </a:lnTo>
                <a:lnTo>
                  <a:pt x="1581843" y="0"/>
                </a:lnTo>
                <a:lnTo>
                  <a:pt x="1581843" y="395182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F5679D"/>
              </a:solidFill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0FBA9C5-BC67-4F7A-A714-0CD62D7DE7C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D400397-D0B3-4D7E-87A9-BD5911ED8CD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1D8120B-F31E-4BD5-BD97-77943762187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2287086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sp>
        <p:nvSpPr>
          <p:cNvPr id="57" name="Rounded Rectangle 3">
            <a:extLst>
              <a:ext uri="{FF2B5EF4-FFF2-40B4-BE49-F238E27FC236}">
                <a16:creationId xmlns:a16="http://schemas.microsoft.com/office/drawing/2014/main" id="{B7C2BC40-9E6E-42A7-B97C-82486029F934}"/>
              </a:ext>
            </a:extLst>
          </p:cNvPr>
          <p:cNvSpPr/>
          <p:nvPr/>
        </p:nvSpPr>
        <p:spPr>
          <a:xfrm>
            <a:off x="976647" y="1758467"/>
            <a:ext cx="1344271" cy="1344271"/>
          </a:xfrm>
          <a:prstGeom prst="roundRect">
            <a:avLst>
              <a:gd name="adj" fmla="val 10715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8" name="Rounded Rectangle 8">
            <a:extLst>
              <a:ext uri="{FF2B5EF4-FFF2-40B4-BE49-F238E27FC236}">
                <a16:creationId xmlns:a16="http://schemas.microsoft.com/office/drawing/2014/main" id="{6BA9E6D6-CAD1-489F-A15B-2E1700B73256}"/>
              </a:ext>
            </a:extLst>
          </p:cNvPr>
          <p:cNvSpPr/>
          <p:nvPr/>
        </p:nvSpPr>
        <p:spPr>
          <a:xfrm>
            <a:off x="3985222" y="4738562"/>
            <a:ext cx="1344271" cy="1344271"/>
          </a:xfrm>
          <a:prstGeom prst="roundRect">
            <a:avLst>
              <a:gd name="adj" fmla="val 10715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Rounded Rectangle 2">
            <a:extLst>
              <a:ext uri="{FF2B5EF4-FFF2-40B4-BE49-F238E27FC236}">
                <a16:creationId xmlns:a16="http://schemas.microsoft.com/office/drawing/2014/main" id="{BC3C015E-6C85-45F6-87B8-91CDDC1E9C54}"/>
              </a:ext>
            </a:extLst>
          </p:cNvPr>
          <p:cNvSpPr/>
          <p:nvPr/>
        </p:nvSpPr>
        <p:spPr>
          <a:xfrm>
            <a:off x="2483026" y="1758467"/>
            <a:ext cx="1344271" cy="1344271"/>
          </a:xfrm>
          <a:prstGeom prst="roundRect">
            <a:avLst>
              <a:gd name="adj" fmla="val 10715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Rounded Rectangle 7">
            <a:extLst>
              <a:ext uri="{FF2B5EF4-FFF2-40B4-BE49-F238E27FC236}">
                <a16:creationId xmlns:a16="http://schemas.microsoft.com/office/drawing/2014/main" id="{6F8A1A31-F816-4BEC-96D9-2E4F0FC64CBA}"/>
              </a:ext>
            </a:extLst>
          </p:cNvPr>
          <p:cNvSpPr/>
          <p:nvPr/>
        </p:nvSpPr>
        <p:spPr>
          <a:xfrm>
            <a:off x="2483026" y="4738562"/>
            <a:ext cx="1344271" cy="1344271"/>
          </a:xfrm>
          <a:prstGeom prst="roundRect">
            <a:avLst>
              <a:gd name="adj" fmla="val 10715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1" name="Rounded Rectangle 5">
            <a:extLst>
              <a:ext uri="{FF2B5EF4-FFF2-40B4-BE49-F238E27FC236}">
                <a16:creationId xmlns:a16="http://schemas.microsoft.com/office/drawing/2014/main" id="{274DA3A6-4B36-491F-8334-E3FE5370424C}"/>
              </a:ext>
            </a:extLst>
          </p:cNvPr>
          <p:cNvSpPr/>
          <p:nvPr/>
        </p:nvSpPr>
        <p:spPr>
          <a:xfrm>
            <a:off x="3985222" y="3248514"/>
            <a:ext cx="1344271" cy="1344271"/>
          </a:xfrm>
          <a:prstGeom prst="roundRect">
            <a:avLst>
              <a:gd name="adj" fmla="val 10715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Rounded Rectangle 6">
            <a:extLst>
              <a:ext uri="{FF2B5EF4-FFF2-40B4-BE49-F238E27FC236}">
                <a16:creationId xmlns:a16="http://schemas.microsoft.com/office/drawing/2014/main" id="{89C1DCF6-A163-4DEE-97BE-A1050939AB18}"/>
              </a:ext>
            </a:extLst>
          </p:cNvPr>
          <p:cNvSpPr/>
          <p:nvPr/>
        </p:nvSpPr>
        <p:spPr>
          <a:xfrm>
            <a:off x="985016" y="3248514"/>
            <a:ext cx="1344271" cy="1344271"/>
          </a:xfrm>
          <a:prstGeom prst="roundRect">
            <a:avLst>
              <a:gd name="adj" fmla="val 10715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Rounded Rectangle 4">
            <a:extLst>
              <a:ext uri="{FF2B5EF4-FFF2-40B4-BE49-F238E27FC236}">
                <a16:creationId xmlns:a16="http://schemas.microsoft.com/office/drawing/2014/main" id="{01734043-A50D-4F97-8AA1-0BCD7D4C9AB6}"/>
              </a:ext>
            </a:extLst>
          </p:cNvPr>
          <p:cNvSpPr/>
          <p:nvPr/>
        </p:nvSpPr>
        <p:spPr>
          <a:xfrm>
            <a:off x="2483026" y="3248514"/>
            <a:ext cx="1344271" cy="1344271"/>
          </a:xfrm>
          <a:prstGeom prst="roundRect">
            <a:avLst>
              <a:gd name="adj" fmla="val 10715"/>
            </a:avLst>
          </a:prstGeom>
          <a:solidFill>
            <a:schemeClr val="accent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2A110F8-4715-49E8-840A-A838B180ED27}"/>
              </a:ext>
            </a:extLst>
          </p:cNvPr>
          <p:cNvGrpSpPr/>
          <p:nvPr/>
        </p:nvGrpSpPr>
        <p:grpSpPr>
          <a:xfrm>
            <a:off x="1070024" y="1950421"/>
            <a:ext cx="1187957" cy="960360"/>
            <a:chOff x="3255230" y="2026427"/>
            <a:chExt cx="1352083" cy="960360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386A673-C1E4-4EB3-9628-34FCF0AE5703}"/>
                </a:ext>
              </a:extLst>
            </p:cNvPr>
            <p:cNvSpPr txBox="1"/>
            <p:nvPr/>
          </p:nvSpPr>
          <p:spPr>
            <a:xfrm>
              <a:off x="3255230" y="2026427"/>
              <a:ext cx="13520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8D9916C-9AA1-43DB-8892-CFC09E280D88}"/>
                </a:ext>
              </a:extLst>
            </p:cNvPr>
            <p:cNvSpPr txBox="1"/>
            <p:nvPr/>
          </p:nvSpPr>
          <p:spPr>
            <a:xfrm>
              <a:off x="3255230" y="2340456"/>
              <a:ext cx="135208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48E673D-6500-410F-85AF-BF865BD684F6}"/>
              </a:ext>
            </a:extLst>
          </p:cNvPr>
          <p:cNvGrpSpPr/>
          <p:nvPr/>
        </p:nvGrpSpPr>
        <p:grpSpPr>
          <a:xfrm>
            <a:off x="4038060" y="4915297"/>
            <a:ext cx="1238594" cy="960360"/>
            <a:chOff x="3255230" y="2026427"/>
            <a:chExt cx="1352083" cy="960360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E6EEF05-5665-403F-A1B4-41B9DF3E0211}"/>
                </a:ext>
              </a:extLst>
            </p:cNvPr>
            <p:cNvSpPr txBox="1"/>
            <p:nvPr/>
          </p:nvSpPr>
          <p:spPr>
            <a:xfrm>
              <a:off x="3255230" y="2026427"/>
              <a:ext cx="13520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7A833C1-3E0D-4909-B276-D7D14F1ED48F}"/>
                </a:ext>
              </a:extLst>
            </p:cNvPr>
            <p:cNvSpPr txBox="1"/>
            <p:nvPr/>
          </p:nvSpPr>
          <p:spPr>
            <a:xfrm>
              <a:off x="3255230" y="2340456"/>
              <a:ext cx="135208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63BED22-C53C-462A-A79C-81C64E4E7F9F}"/>
              </a:ext>
            </a:extLst>
          </p:cNvPr>
          <p:cNvGrpSpPr/>
          <p:nvPr/>
        </p:nvGrpSpPr>
        <p:grpSpPr>
          <a:xfrm>
            <a:off x="5920619" y="1816538"/>
            <a:ext cx="5348208" cy="923330"/>
            <a:chOff x="3017859" y="4283314"/>
            <a:chExt cx="2596222" cy="923330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FF8F5E7-68D0-4E80-8522-EDF7FA5EB5FA}"/>
                </a:ext>
              </a:extLst>
            </p:cNvPr>
            <p:cNvSpPr txBox="1"/>
            <p:nvPr/>
          </p:nvSpPr>
          <p:spPr>
            <a:xfrm>
              <a:off x="3021856" y="4560313"/>
              <a:ext cx="25922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Easy to change colors, photos and Text.   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D4E9F93-4628-4377-947E-1A56E0F2FCE6}"/>
                </a:ext>
              </a:extLst>
            </p:cNvPr>
            <p:cNvSpPr txBox="1"/>
            <p:nvPr/>
          </p:nvSpPr>
          <p:spPr>
            <a:xfrm>
              <a:off x="3017859" y="4283314"/>
              <a:ext cx="25962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03753C7-CED1-4CAE-8C0B-767460377D60}"/>
              </a:ext>
            </a:extLst>
          </p:cNvPr>
          <p:cNvGrpSpPr/>
          <p:nvPr/>
        </p:nvGrpSpPr>
        <p:grpSpPr>
          <a:xfrm>
            <a:off x="5920619" y="2914078"/>
            <a:ext cx="5348208" cy="923330"/>
            <a:chOff x="3017859" y="4283314"/>
            <a:chExt cx="2596222" cy="923330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8DF557B-A0D5-4499-8A40-BF99A2191449}"/>
                </a:ext>
              </a:extLst>
            </p:cNvPr>
            <p:cNvSpPr txBox="1"/>
            <p:nvPr/>
          </p:nvSpPr>
          <p:spPr>
            <a:xfrm>
              <a:off x="3021856" y="4560313"/>
              <a:ext cx="25922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Easy to change colors, photos and Text.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2713AD4-DA70-4474-AD90-D541052782D2}"/>
                </a:ext>
              </a:extLst>
            </p:cNvPr>
            <p:cNvSpPr txBox="1"/>
            <p:nvPr/>
          </p:nvSpPr>
          <p:spPr>
            <a:xfrm>
              <a:off x="3017859" y="4283314"/>
              <a:ext cx="2570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730148B-DA77-4FFA-85DB-70FF0825F811}"/>
              </a:ext>
            </a:extLst>
          </p:cNvPr>
          <p:cNvGrpSpPr/>
          <p:nvPr/>
        </p:nvGrpSpPr>
        <p:grpSpPr>
          <a:xfrm>
            <a:off x="5920619" y="4011618"/>
            <a:ext cx="5348208" cy="923330"/>
            <a:chOff x="3017859" y="4283314"/>
            <a:chExt cx="2596222" cy="923330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91CE14C-1549-42AA-AAD9-C6FA78075E67}"/>
                </a:ext>
              </a:extLst>
            </p:cNvPr>
            <p:cNvSpPr txBox="1"/>
            <p:nvPr/>
          </p:nvSpPr>
          <p:spPr>
            <a:xfrm>
              <a:off x="3021856" y="4560313"/>
              <a:ext cx="25922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Easy to change colors, photos and Text.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5ED8E86-52CC-4B26-B65C-A5833A81248C}"/>
                </a:ext>
              </a:extLst>
            </p:cNvPr>
            <p:cNvSpPr txBox="1"/>
            <p:nvPr/>
          </p:nvSpPr>
          <p:spPr>
            <a:xfrm>
              <a:off x="3017859" y="4283314"/>
              <a:ext cx="25962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7C02A71-49A5-4484-A1C9-411E8983A67A}"/>
              </a:ext>
            </a:extLst>
          </p:cNvPr>
          <p:cNvGrpSpPr/>
          <p:nvPr/>
        </p:nvGrpSpPr>
        <p:grpSpPr>
          <a:xfrm>
            <a:off x="5920619" y="5109157"/>
            <a:ext cx="5348208" cy="923330"/>
            <a:chOff x="3017859" y="4283314"/>
            <a:chExt cx="2596222" cy="923330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13859DD-F341-460C-9DF8-A668FCDEF18D}"/>
                </a:ext>
              </a:extLst>
            </p:cNvPr>
            <p:cNvSpPr txBox="1"/>
            <p:nvPr/>
          </p:nvSpPr>
          <p:spPr>
            <a:xfrm>
              <a:off x="3021856" y="4560313"/>
              <a:ext cx="25922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Easy to change colors, photos and Text.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326F21B-9030-45A5-B1BD-71327D02C44B}"/>
                </a:ext>
              </a:extLst>
            </p:cNvPr>
            <p:cNvSpPr txBox="1"/>
            <p:nvPr/>
          </p:nvSpPr>
          <p:spPr>
            <a:xfrm>
              <a:off x="3017859" y="4283314"/>
              <a:ext cx="25962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82" name="Rectangle 130">
            <a:extLst>
              <a:ext uri="{FF2B5EF4-FFF2-40B4-BE49-F238E27FC236}">
                <a16:creationId xmlns:a16="http://schemas.microsoft.com/office/drawing/2014/main" id="{BB7BA05C-B448-4F33-B15F-B12B95B9D43A}"/>
              </a:ext>
            </a:extLst>
          </p:cNvPr>
          <p:cNvSpPr/>
          <p:nvPr/>
        </p:nvSpPr>
        <p:spPr>
          <a:xfrm>
            <a:off x="2919194" y="5223074"/>
            <a:ext cx="439997" cy="441994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Round Same Side Corner Rectangle 11">
            <a:extLst>
              <a:ext uri="{FF2B5EF4-FFF2-40B4-BE49-F238E27FC236}">
                <a16:creationId xmlns:a16="http://schemas.microsoft.com/office/drawing/2014/main" id="{BF23EAD6-0D6F-4429-AA2D-B5A07077BECA}"/>
              </a:ext>
            </a:extLst>
          </p:cNvPr>
          <p:cNvSpPr>
            <a:spLocks noChangeAspect="1"/>
          </p:cNvSpPr>
          <p:nvPr/>
        </p:nvSpPr>
        <p:spPr>
          <a:xfrm rot="9900000">
            <a:off x="4447729" y="3736871"/>
            <a:ext cx="514894" cy="437304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4" name="Rectangle 36">
            <a:extLst>
              <a:ext uri="{FF2B5EF4-FFF2-40B4-BE49-F238E27FC236}">
                <a16:creationId xmlns:a16="http://schemas.microsoft.com/office/drawing/2014/main" id="{69459DC2-9609-47A8-B733-236A9C9AD6AF}"/>
              </a:ext>
            </a:extLst>
          </p:cNvPr>
          <p:cNvSpPr/>
          <p:nvPr/>
        </p:nvSpPr>
        <p:spPr>
          <a:xfrm>
            <a:off x="1410864" y="3685711"/>
            <a:ext cx="506275" cy="423205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5" name="Rounded Rectangle 7">
            <a:extLst>
              <a:ext uri="{FF2B5EF4-FFF2-40B4-BE49-F238E27FC236}">
                <a16:creationId xmlns:a16="http://schemas.microsoft.com/office/drawing/2014/main" id="{63D9AD60-D428-4FB5-8837-71C8CE10D064}"/>
              </a:ext>
            </a:extLst>
          </p:cNvPr>
          <p:cNvSpPr/>
          <p:nvPr/>
        </p:nvSpPr>
        <p:spPr>
          <a:xfrm>
            <a:off x="2930282" y="2166846"/>
            <a:ext cx="457913" cy="39517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6" name="Round Same Side Corner Rectangle 36">
            <a:extLst>
              <a:ext uri="{FF2B5EF4-FFF2-40B4-BE49-F238E27FC236}">
                <a16:creationId xmlns:a16="http://schemas.microsoft.com/office/drawing/2014/main" id="{7E223189-7D55-45EA-B245-28AE4D8B6755}"/>
              </a:ext>
            </a:extLst>
          </p:cNvPr>
          <p:cNvSpPr>
            <a:spLocks noChangeAspect="1"/>
          </p:cNvSpPr>
          <p:nvPr/>
        </p:nvSpPr>
        <p:spPr>
          <a:xfrm>
            <a:off x="2913199" y="3701832"/>
            <a:ext cx="514895" cy="407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5688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92B3B8D0-78E4-4E11-8385-13556D92A830}"/>
              </a:ext>
            </a:extLst>
          </p:cNvPr>
          <p:cNvGrpSpPr/>
          <p:nvPr/>
        </p:nvGrpSpPr>
        <p:grpSpPr>
          <a:xfrm rot="16200000">
            <a:off x="5721295" y="3133537"/>
            <a:ext cx="756309" cy="1306300"/>
            <a:chOff x="3937607" y="6551888"/>
            <a:chExt cx="1938418" cy="88401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27A7FA5A-BD0A-409B-B382-2C05DC8D8495}"/>
                </a:ext>
              </a:extLst>
            </p:cNvPr>
            <p:cNvSpPr/>
            <p:nvPr userDrawn="1"/>
          </p:nvSpPr>
          <p:spPr>
            <a:xfrm flipV="1">
              <a:off x="4316248" y="6553202"/>
              <a:ext cx="387525" cy="8708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6F2D22A-E3FB-4CBE-8F5E-DC08CBD0355B}"/>
                </a:ext>
              </a:extLst>
            </p:cNvPr>
            <p:cNvSpPr/>
            <p:nvPr userDrawn="1"/>
          </p:nvSpPr>
          <p:spPr>
            <a:xfrm flipV="1">
              <a:off x="4707001" y="6553202"/>
              <a:ext cx="387525" cy="8708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92F80E8-C580-437F-B4A1-116CE23D6CEA}"/>
                </a:ext>
              </a:extLst>
            </p:cNvPr>
            <p:cNvSpPr/>
            <p:nvPr userDrawn="1"/>
          </p:nvSpPr>
          <p:spPr>
            <a:xfrm flipV="1">
              <a:off x="5097748" y="6553203"/>
              <a:ext cx="387525" cy="870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3A8FAEA-639E-4679-A882-2BBC41D3245A}"/>
                </a:ext>
              </a:extLst>
            </p:cNvPr>
            <p:cNvSpPr/>
            <p:nvPr userDrawn="1"/>
          </p:nvSpPr>
          <p:spPr>
            <a:xfrm flipV="1">
              <a:off x="5488500" y="6553202"/>
              <a:ext cx="387525" cy="8708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F3E35A52-9D23-4038-8460-0B5931EBE447}"/>
                </a:ext>
              </a:extLst>
            </p:cNvPr>
            <p:cNvSpPr/>
            <p:nvPr userDrawn="1"/>
          </p:nvSpPr>
          <p:spPr>
            <a:xfrm flipV="1">
              <a:off x="3937607" y="6551888"/>
              <a:ext cx="387525" cy="8708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54480BF-68F0-408A-A4AE-4FE55CA30272}"/>
              </a:ext>
            </a:extLst>
          </p:cNvPr>
          <p:cNvSpPr txBox="1"/>
          <p:nvPr/>
        </p:nvSpPr>
        <p:spPr>
          <a:xfrm>
            <a:off x="5016611" y="4462375"/>
            <a:ext cx="2242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9EB38B45-4E3A-452E-ACF9-F0FCDE2537DF}"/>
              </a:ext>
            </a:extLst>
          </p:cNvPr>
          <p:cNvGrpSpPr/>
          <p:nvPr/>
        </p:nvGrpSpPr>
        <p:grpSpPr>
          <a:xfrm>
            <a:off x="5255393" y="3369168"/>
            <a:ext cx="1675988" cy="927379"/>
            <a:chOff x="1835696" y="2493540"/>
            <a:chExt cx="4684858" cy="259228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07" name="Rounded Rectangle 3">
              <a:extLst>
                <a:ext uri="{FF2B5EF4-FFF2-40B4-BE49-F238E27FC236}">
                  <a16:creationId xmlns:a16="http://schemas.microsoft.com/office/drawing/2014/main" id="{E924F4C1-F245-45C0-8F54-2238B718D9EE}"/>
                </a:ext>
              </a:extLst>
            </p:cNvPr>
            <p:cNvSpPr/>
            <p:nvPr userDrawn="1"/>
          </p:nvSpPr>
          <p:spPr>
            <a:xfrm>
              <a:off x="2335414" y="2493540"/>
              <a:ext cx="3685422" cy="2373661"/>
            </a:xfrm>
            <a:custGeom>
              <a:avLst/>
              <a:gdLst/>
              <a:ahLst/>
              <a:cxnLst/>
              <a:rect l="l" t="t" r="r" b="b"/>
              <a:pathLst>
                <a:path w="4248472" h="2736304">
                  <a:moveTo>
                    <a:pt x="144016" y="144016"/>
                  </a:moveTo>
                  <a:lnTo>
                    <a:pt x="144016" y="2520280"/>
                  </a:lnTo>
                  <a:lnTo>
                    <a:pt x="4104456" y="2520280"/>
                  </a:lnTo>
                  <a:lnTo>
                    <a:pt x="4104456" y="144016"/>
                  </a:lnTo>
                  <a:close/>
                  <a:moveTo>
                    <a:pt x="119332" y="0"/>
                  </a:moveTo>
                  <a:lnTo>
                    <a:pt x="4129140" y="0"/>
                  </a:lnTo>
                  <a:cubicBezTo>
                    <a:pt x="4195045" y="0"/>
                    <a:pt x="4248472" y="53427"/>
                    <a:pt x="4248472" y="119332"/>
                  </a:cubicBezTo>
                  <a:lnTo>
                    <a:pt x="4248472" y="2736304"/>
                  </a:lnTo>
                  <a:lnTo>
                    <a:pt x="0" y="2736304"/>
                  </a:lnTo>
                  <a:lnTo>
                    <a:pt x="0" y="119332"/>
                  </a:lnTo>
                  <a:cubicBezTo>
                    <a:pt x="0" y="53427"/>
                    <a:pt x="53427" y="0"/>
                    <a:pt x="11933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3A67541-C831-4302-9FDA-00610C6CA1AC}"/>
                </a:ext>
              </a:extLst>
            </p:cNvPr>
            <p:cNvSpPr/>
            <p:nvPr userDrawn="1"/>
          </p:nvSpPr>
          <p:spPr>
            <a:xfrm>
              <a:off x="1835696" y="4867201"/>
              <a:ext cx="4684858" cy="124930"/>
            </a:xfrm>
            <a:prstGeom prst="rect">
              <a:avLst/>
            </a:pr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109" name="Trapezoid 108">
              <a:extLst>
                <a:ext uri="{FF2B5EF4-FFF2-40B4-BE49-F238E27FC236}">
                  <a16:creationId xmlns:a16="http://schemas.microsoft.com/office/drawing/2014/main" id="{E410C7E5-B857-4702-AE49-8A192E4B6053}"/>
                </a:ext>
              </a:extLst>
            </p:cNvPr>
            <p:cNvSpPr/>
            <p:nvPr userDrawn="1"/>
          </p:nvSpPr>
          <p:spPr>
            <a:xfrm rot="10800000">
              <a:off x="1835696" y="4992131"/>
              <a:ext cx="4684858" cy="93697"/>
            </a:xfrm>
            <a:prstGeom prst="trapezoid">
              <a:avLst>
                <a:gd name="adj" fmla="val 129851"/>
              </a:avLst>
            </a:pr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553B1384-F41B-4B65-9069-5409A514AC95}"/>
                </a:ext>
              </a:extLst>
            </p:cNvPr>
            <p:cNvSpPr/>
            <p:nvPr userDrawn="1"/>
          </p:nvSpPr>
          <p:spPr>
            <a:xfrm>
              <a:off x="3929549" y="4904844"/>
              <a:ext cx="497151" cy="45093"/>
            </a:xfrm>
            <a:prstGeom prst="rect">
              <a:avLst/>
            </a:pr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200">
                <a:solidFill>
                  <a:schemeClr val="bg1"/>
                </a:solidFill>
              </a:endParaRPr>
            </a:p>
          </p:txBody>
        </p:sp>
      </p:grpSp>
      <p:sp>
        <p:nvSpPr>
          <p:cNvPr id="100" name="Block Arc 99">
            <a:extLst>
              <a:ext uri="{FF2B5EF4-FFF2-40B4-BE49-F238E27FC236}">
                <a16:creationId xmlns:a16="http://schemas.microsoft.com/office/drawing/2014/main" id="{BF87A9B3-4B04-4B01-B72F-03B03AE4039B}"/>
              </a:ext>
            </a:extLst>
          </p:cNvPr>
          <p:cNvSpPr/>
          <p:nvPr/>
        </p:nvSpPr>
        <p:spPr>
          <a:xfrm>
            <a:off x="4259459" y="2196337"/>
            <a:ext cx="3667855" cy="3667855"/>
          </a:xfrm>
          <a:prstGeom prst="blockArc">
            <a:avLst>
              <a:gd name="adj1" fmla="val 5393158"/>
              <a:gd name="adj2" fmla="val 1720847"/>
              <a:gd name="adj3" fmla="val 21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F13D8C8-46E4-4442-BA97-E2677425BD71}"/>
              </a:ext>
            </a:extLst>
          </p:cNvPr>
          <p:cNvSpPr/>
          <p:nvPr/>
        </p:nvSpPr>
        <p:spPr>
          <a:xfrm>
            <a:off x="6045317" y="5182328"/>
            <a:ext cx="88927" cy="681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147B66A0-3002-44F2-AD9D-4359D819595F}"/>
              </a:ext>
            </a:extLst>
          </p:cNvPr>
          <p:cNvSpPr/>
          <p:nvPr/>
        </p:nvSpPr>
        <p:spPr>
          <a:xfrm>
            <a:off x="7318560" y="4656323"/>
            <a:ext cx="699516" cy="699516"/>
          </a:xfrm>
          <a:prstGeom prst="ellipse">
            <a:avLst/>
          </a:prstGeom>
          <a:solidFill>
            <a:schemeClr val="accent3"/>
          </a:solidFill>
          <a:ln w="539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6F35F48D-31E0-4278-AE62-01F32AD52ED5}"/>
              </a:ext>
            </a:extLst>
          </p:cNvPr>
          <p:cNvSpPr/>
          <p:nvPr/>
        </p:nvSpPr>
        <p:spPr>
          <a:xfrm>
            <a:off x="5780714" y="1931081"/>
            <a:ext cx="699516" cy="699516"/>
          </a:xfrm>
          <a:prstGeom prst="ellipse">
            <a:avLst/>
          </a:prstGeom>
          <a:solidFill>
            <a:schemeClr val="accent3"/>
          </a:solidFill>
          <a:ln w="539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21BEB88A-3CFA-415C-87B6-BA149FE5BE05}"/>
              </a:ext>
            </a:extLst>
          </p:cNvPr>
          <p:cNvSpPr/>
          <p:nvPr/>
        </p:nvSpPr>
        <p:spPr>
          <a:xfrm>
            <a:off x="4173926" y="2918472"/>
            <a:ext cx="699516" cy="699516"/>
          </a:xfrm>
          <a:prstGeom prst="ellipse">
            <a:avLst/>
          </a:prstGeom>
          <a:solidFill>
            <a:schemeClr val="accent3"/>
          </a:solidFill>
          <a:ln w="539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E3105BB9-F184-4FE4-93D6-B7AE144DBA6A}"/>
              </a:ext>
            </a:extLst>
          </p:cNvPr>
          <p:cNvSpPr/>
          <p:nvPr/>
        </p:nvSpPr>
        <p:spPr>
          <a:xfrm>
            <a:off x="4263649" y="4656323"/>
            <a:ext cx="699516" cy="699516"/>
          </a:xfrm>
          <a:prstGeom prst="ellipse">
            <a:avLst/>
          </a:prstGeom>
          <a:solidFill>
            <a:schemeClr val="accent3"/>
          </a:solidFill>
          <a:ln w="539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E00E7996-2AC8-468A-A603-B4FB16BF717F}"/>
              </a:ext>
            </a:extLst>
          </p:cNvPr>
          <p:cNvSpPr/>
          <p:nvPr/>
        </p:nvSpPr>
        <p:spPr>
          <a:xfrm>
            <a:off x="7304822" y="2918472"/>
            <a:ext cx="699516" cy="699516"/>
          </a:xfrm>
          <a:prstGeom prst="ellipse">
            <a:avLst/>
          </a:prstGeom>
          <a:solidFill>
            <a:schemeClr val="accent3"/>
          </a:solidFill>
          <a:ln w="539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bg1"/>
              </a:solidFill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2CDD38C8-4C34-42CA-926C-123DE7C9991C}"/>
              </a:ext>
            </a:extLst>
          </p:cNvPr>
          <p:cNvGrpSpPr/>
          <p:nvPr/>
        </p:nvGrpSpPr>
        <p:grpSpPr>
          <a:xfrm>
            <a:off x="7581472" y="1502447"/>
            <a:ext cx="2969298" cy="899548"/>
            <a:chOff x="1130190" y="4149080"/>
            <a:chExt cx="1523461" cy="899548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8AF61C45-C7AE-4C42-B002-F2FA1325E559}"/>
                </a:ext>
              </a:extLst>
            </p:cNvPr>
            <p:cNvSpPr txBox="1"/>
            <p:nvPr/>
          </p:nvSpPr>
          <p:spPr>
            <a:xfrm>
              <a:off x="1130190" y="4149080"/>
              <a:ext cx="1523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69B4041D-C94C-4134-85C3-6C17098B764D}"/>
                </a:ext>
              </a:extLst>
            </p:cNvPr>
            <p:cNvSpPr txBox="1"/>
            <p:nvPr/>
          </p:nvSpPr>
          <p:spPr>
            <a:xfrm>
              <a:off x="1130190" y="4402297"/>
              <a:ext cx="15234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E89C8642-1CA3-4AF1-8B9C-5282FB78477A}"/>
              </a:ext>
            </a:extLst>
          </p:cNvPr>
          <p:cNvGrpSpPr/>
          <p:nvPr/>
        </p:nvGrpSpPr>
        <p:grpSpPr>
          <a:xfrm>
            <a:off x="8342818" y="3029377"/>
            <a:ext cx="2969298" cy="899548"/>
            <a:chOff x="1130190" y="4149080"/>
            <a:chExt cx="1523461" cy="899548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6F2AA153-954D-4009-A23A-BEC49FEA8BD2}"/>
                </a:ext>
              </a:extLst>
            </p:cNvPr>
            <p:cNvSpPr txBox="1"/>
            <p:nvPr/>
          </p:nvSpPr>
          <p:spPr>
            <a:xfrm>
              <a:off x="1130190" y="4149080"/>
              <a:ext cx="1523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330B13C2-1D97-4F9B-A038-686A1B6FA28E}"/>
                </a:ext>
              </a:extLst>
            </p:cNvPr>
            <p:cNvSpPr txBox="1"/>
            <p:nvPr/>
          </p:nvSpPr>
          <p:spPr>
            <a:xfrm>
              <a:off x="1130190" y="4402297"/>
              <a:ext cx="15234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CA409F11-70D1-4422-A025-D9662A9C9744}"/>
              </a:ext>
            </a:extLst>
          </p:cNvPr>
          <p:cNvGrpSpPr/>
          <p:nvPr/>
        </p:nvGrpSpPr>
        <p:grpSpPr>
          <a:xfrm>
            <a:off x="8342818" y="4556307"/>
            <a:ext cx="2969298" cy="899548"/>
            <a:chOff x="1130190" y="4149080"/>
            <a:chExt cx="1523461" cy="899548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4C5818C5-CFF0-41C8-869D-6E79D0EA9C13}"/>
                </a:ext>
              </a:extLst>
            </p:cNvPr>
            <p:cNvSpPr txBox="1"/>
            <p:nvPr/>
          </p:nvSpPr>
          <p:spPr>
            <a:xfrm>
              <a:off x="1130190" y="4149080"/>
              <a:ext cx="1523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155AF1B1-57CB-46C6-9A64-19F2F3A9BAAC}"/>
                </a:ext>
              </a:extLst>
            </p:cNvPr>
            <p:cNvSpPr txBox="1"/>
            <p:nvPr/>
          </p:nvSpPr>
          <p:spPr>
            <a:xfrm>
              <a:off x="1130190" y="4402297"/>
              <a:ext cx="15234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9B95F9EF-7807-4769-9808-AF1AD99864F8}"/>
              </a:ext>
            </a:extLst>
          </p:cNvPr>
          <p:cNvGrpSpPr/>
          <p:nvPr/>
        </p:nvGrpSpPr>
        <p:grpSpPr>
          <a:xfrm>
            <a:off x="832338" y="3029377"/>
            <a:ext cx="2977822" cy="899548"/>
            <a:chOff x="1130190" y="4149080"/>
            <a:chExt cx="1523461" cy="899548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1DD91F06-3925-4F1A-81B8-0E206B27E1A0}"/>
                </a:ext>
              </a:extLst>
            </p:cNvPr>
            <p:cNvSpPr txBox="1"/>
            <p:nvPr/>
          </p:nvSpPr>
          <p:spPr>
            <a:xfrm>
              <a:off x="1130190" y="4149080"/>
              <a:ext cx="1523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920973E3-1247-4C31-BABA-7D46D86B37BC}"/>
                </a:ext>
              </a:extLst>
            </p:cNvPr>
            <p:cNvSpPr txBox="1"/>
            <p:nvPr/>
          </p:nvSpPr>
          <p:spPr>
            <a:xfrm>
              <a:off x="1130190" y="4402297"/>
              <a:ext cx="15234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DDA51536-2A12-482C-BA0F-47068491AA58}"/>
              </a:ext>
            </a:extLst>
          </p:cNvPr>
          <p:cNvGrpSpPr/>
          <p:nvPr/>
        </p:nvGrpSpPr>
        <p:grpSpPr>
          <a:xfrm>
            <a:off x="827109" y="4556307"/>
            <a:ext cx="2977822" cy="899548"/>
            <a:chOff x="1130190" y="4149080"/>
            <a:chExt cx="1523461" cy="899548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E3264820-9F1A-47DA-8E26-8E551ED86AE1}"/>
                </a:ext>
              </a:extLst>
            </p:cNvPr>
            <p:cNvSpPr txBox="1"/>
            <p:nvPr/>
          </p:nvSpPr>
          <p:spPr>
            <a:xfrm>
              <a:off x="1130190" y="4149080"/>
              <a:ext cx="1523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D3F5118-E624-4AF9-8EC9-30902BF4DF7F}"/>
                </a:ext>
              </a:extLst>
            </p:cNvPr>
            <p:cNvSpPr txBox="1"/>
            <p:nvPr/>
          </p:nvSpPr>
          <p:spPr>
            <a:xfrm>
              <a:off x="1130190" y="4402297"/>
              <a:ext cx="15234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33" name="Parallelogram 15">
            <a:extLst>
              <a:ext uri="{FF2B5EF4-FFF2-40B4-BE49-F238E27FC236}">
                <a16:creationId xmlns:a16="http://schemas.microsoft.com/office/drawing/2014/main" id="{C608A29C-25AF-43B9-B1EE-3D8917BAAC5D}"/>
              </a:ext>
            </a:extLst>
          </p:cNvPr>
          <p:cNvSpPr/>
          <p:nvPr/>
        </p:nvSpPr>
        <p:spPr>
          <a:xfrm flipH="1">
            <a:off x="4433070" y="4827245"/>
            <a:ext cx="357672" cy="357672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4" name="Rounded Rectangle 32">
            <a:extLst>
              <a:ext uri="{FF2B5EF4-FFF2-40B4-BE49-F238E27FC236}">
                <a16:creationId xmlns:a16="http://schemas.microsoft.com/office/drawing/2014/main" id="{0D679944-580B-4FCF-933B-FC3311F3D73A}"/>
              </a:ext>
            </a:extLst>
          </p:cNvPr>
          <p:cNvSpPr/>
          <p:nvPr/>
        </p:nvSpPr>
        <p:spPr>
          <a:xfrm>
            <a:off x="4358728" y="3106912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5" name="Rectangle 9">
            <a:extLst>
              <a:ext uri="{FF2B5EF4-FFF2-40B4-BE49-F238E27FC236}">
                <a16:creationId xmlns:a16="http://schemas.microsoft.com/office/drawing/2014/main" id="{12C9183B-B531-4A5D-884D-E3772AEB3EA9}"/>
              </a:ext>
            </a:extLst>
          </p:cNvPr>
          <p:cNvSpPr/>
          <p:nvPr/>
        </p:nvSpPr>
        <p:spPr>
          <a:xfrm>
            <a:off x="7500684" y="4820492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6" name="Chord 15">
            <a:extLst>
              <a:ext uri="{FF2B5EF4-FFF2-40B4-BE49-F238E27FC236}">
                <a16:creationId xmlns:a16="http://schemas.microsoft.com/office/drawing/2014/main" id="{58448E6C-1E02-4F4E-8EC9-A7C91F393905}"/>
              </a:ext>
            </a:extLst>
          </p:cNvPr>
          <p:cNvSpPr/>
          <p:nvPr/>
        </p:nvSpPr>
        <p:spPr>
          <a:xfrm>
            <a:off x="6031619" y="2058838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7" name="Rectangle 16">
            <a:extLst>
              <a:ext uri="{FF2B5EF4-FFF2-40B4-BE49-F238E27FC236}">
                <a16:creationId xmlns:a16="http://schemas.microsoft.com/office/drawing/2014/main" id="{1E64B9F7-79AD-4AD8-82DB-3D51F53C8736}"/>
              </a:ext>
            </a:extLst>
          </p:cNvPr>
          <p:cNvSpPr/>
          <p:nvPr/>
        </p:nvSpPr>
        <p:spPr>
          <a:xfrm>
            <a:off x="7450402" y="3138720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591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50E20C8-139A-4770-B91C-0C1D4D6F96DC}"/>
              </a:ext>
            </a:extLst>
          </p:cNvPr>
          <p:cNvSpPr/>
          <p:nvPr/>
        </p:nvSpPr>
        <p:spPr>
          <a:xfrm>
            <a:off x="1096914" y="1826414"/>
            <a:ext cx="4583280" cy="1798005"/>
          </a:xfrm>
          <a:prstGeom prst="roundRect">
            <a:avLst>
              <a:gd name="adj" fmla="val 10715"/>
            </a:avLst>
          </a:prstGeom>
          <a:solidFill>
            <a:schemeClr val="accent2"/>
          </a:solidFill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13A8D5D-227C-4822-BCD5-895B925289E6}"/>
              </a:ext>
            </a:extLst>
          </p:cNvPr>
          <p:cNvSpPr/>
          <p:nvPr/>
        </p:nvSpPr>
        <p:spPr>
          <a:xfrm>
            <a:off x="6490702" y="1826414"/>
            <a:ext cx="4724304" cy="1798005"/>
          </a:xfrm>
          <a:prstGeom prst="roundRect">
            <a:avLst>
              <a:gd name="adj" fmla="val 10715"/>
            </a:avLst>
          </a:prstGeom>
          <a:solidFill>
            <a:schemeClr val="accent2"/>
          </a:solidFill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C5F6200-E288-4D24-86B0-8D20CF6CA146}"/>
              </a:ext>
            </a:extLst>
          </p:cNvPr>
          <p:cNvSpPr/>
          <p:nvPr/>
        </p:nvSpPr>
        <p:spPr>
          <a:xfrm>
            <a:off x="6490702" y="4046381"/>
            <a:ext cx="4724304" cy="1798005"/>
          </a:xfrm>
          <a:prstGeom prst="roundRect">
            <a:avLst>
              <a:gd name="adj" fmla="val 10715"/>
            </a:avLst>
          </a:prstGeom>
          <a:solidFill>
            <a:schemeClr val="accent2"/>
          </a:solidFill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ABD1E4E-1D79-48DD-989A-9C05771D82DB}"/>
              </a:ext>
            </a:extLst>
          </p:cNvPr>
          <p:cNvSpPr/>
          <p:nvPr/>
        </p:nvSpPr>
        <p:spPr>
          <a:xfrm>
            <a:off x="1096914" y="4046381"/>
            <a:ext cx="4583280" cy="1798005"/>
          </a:xfrm>
          <a:prstGeom prst="roundRect">
            <a:avLst>
              <a:gd name="adj" fmla="val 10715"/>
            </a:avLst>
          </a:prstGeom>
          <a:solidFill>
            <a:schemeClr val="accent2"/>
          </a:solidFill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5529935-64B1-49E7-8A59-91EDF4AB65C4}"/>
              </a:ext>
            </a:extLst>
          </p:cNvPr>
          <p:cNvGrpSpPr/>
          <p:nvPr/>
        </p:nvGrpSpPr>
        <p:grpSpPr>
          <a:xfrm>
            <a:off x="5157429" y="2904664"/>
            <a:ext cx="1892605" cy="1904279"/>
            <a:chOff x="3601392" y="2821184"/>
            <a:chExt cx="1932544" cy="1944464"/>
          </a:xfrm>
          <a:solidFill>
            <a:schemeClr val="accent1"/>
          </a:solidFill>
        </p:grpSpPr>
        <p:sp>
          <p:nvSpPr>
            <p:cNvPr id="8" name="Pie 7">
              <a:extLst>
                <a:ext uri="{FF2B5EF4-FFF2-40B4-BE49-F238E27FC236}">
                  <a16:creationId xmlns:a16="http://schemas.microsoft.com/office/drawing/2014/main" id="{5B3D6A33-591C-4C9F-A3EB-9070E5C2A4C4}"/>
                </a:ext>
              </a:extLst>
            </p:cNvPr>
            <p:cNvSpPr/>
            <p:nvPr/>
          </p:nvSpPr>
          <p:spPr>
            <a:xfrm>
              <a:off x="3601392" y="2821184"/>
              <a:ext cx="1872208" cy="1872208"/>
            </a:xfrm>
            <a:prstGeom prst="pie">
              <a:avLst>
                <a:gd name="adj1" fmla="val 10832722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Pie 8">
              <a:extLst>
                <a:ext uri="{FF2B5EF4-FFF2-40B4-BE49-F238E27FC236}">
                  <a16:creationId xmlns:a16="http://schemas.microsoft.com/office/drawing/2014/main" id="{ED02EDA0-68AB-4448-9262-F80622E8593C}"/>
                </a:ext>
              </a:extLst>
            </p:cNvPr>
            <p:cNvSpPr/>
            <p:nvPr/>
          </p:nvSpPr>
          <p:spPr>
            <a:xfrm rot="16200000">
              <a:off x="3601392" y="2893440"/>
              <a:ext cx="1872208" cy="1872208"/>
            </a:xfrm>
            <a:prstGeom prst="pie">
              <a:avLst>
                <a:gd name="adj1" fmla="val 10832722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Pie 9">
              <a:extLst>
                <a:ext uri="{FF2B5EF4-FFF2-40B4-BE49-F238E27FC236}">
                  <a16:creationId xmlns:a16="http://schemas.microsoft.com/office/drawing/2014/main" id="{7EC6814E-DCC1-4999-B378-F6EC69541C51}"/>
                </a:ext>
              </a:extLst>
            </p:cNvPr>
            <p:cNvSpPr/>
            <p:nvPr/>
          </p:nvSpPr>
          <p:spPr>
            <a:xfrm flipH="1">
              <a:off x="3661728" y="2821184"/>
              <a:ext cx="1872208" cy="1872208"/>
            </a:xfrm>
            <a:prstGeom prst="pie">
              <a:avLst>
                <a:gd name="adj1" fmla="val 10832722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Pie 10">
              <a:extLst>
                <a:ext uri="{FF2B5EF4-FFF2-40B4-BE49-F238E27FC236}">
                  <a16:creationId xmlns:a16="http://schemas.microsoft.com/office/drawing/2014/main" id="{DF5DBB64-5740-4429-8A6C-250ED5E186FF}"/>
                </a:ext>
              </a:extLst>
            </p:cNvPr>
            <p:cNvSpPr/>
            <p:nvPr/>
          </p:nvSpPr>
          <p:spPr>
            <a:xfrm rot="5400000" flipH="1">
              <a:off x="3661728" y="2893440"/>
              <a:ext cx="1872208" cy="1872208"/>
            </a:xfrm>
            <a:prstGeom prst="pie">
              <a:avLst>
                <a:gd name="adj1" fmla="val 10832722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B309DDC-D31F-4617-94D6-EF3F966F9DEC}"/>
              </a:ext>
            </a:extLst>
          </p:cNvPr>
          <p:cNvGrpSpPr/>
          <p:nvPr/>
        </p:nvGrpSpPr>
        <p:grpSpPr>
          <a:xfrm>
            <a:off x="1506560" y="2002017"/>
            <a:ext cx="3596112" cy="1471604"/>
            <a:chOff x="5600058" y="1433695"/>
            <a:chExt cx="2840830" cy="106902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9CA2503-C155-46B3-8919-28701A613D89}"/>
                </a:ext>
              </a:extLst>
            </p:cNvPr>
            <p:cNvSpPr txBox="1"/>
            <p:nvPr/>
          </p:nvSpPr>
          <p:spPr>
            <a:xfrm>
              <a:off x="5600060" y="1433695"/>
              <a:ext cx="2840828" cy="201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164FDF7-96D3-4AAE-BF52-7D85CAB5667B}"/>
                </a:ext>
              </a:extLst>
            </p:cNvPr>
            <p:cNvSpPr txBox="1"/>
            <p:nvPr/>
          </p:nvSpPr>
          <p:spPr>
            <a:xfrm>
              <a:off x="5600058" y="1630759"/>
              <a:ext cx="2840828" cy="871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4306" indent="-114306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  <a:p>
              <a:pPr marL="114306" indent="-114306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I hope and I believe that this Template will your Time, Money and Reputation.      </a:t>
              </a:r>
            </a:p>
            <a:p>
              <a:pPr marL="114306" indent="-114306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0E4653F-23B1-4829-938C-63F12A87E5A0}"/>
              </a:ext>
            </a:extLst>
          </p:cNvPr>
          <p:cNvGrpSpPr/>
          <p:nvPr/>
        </p:nvGrpSpPr>
        <p:grpSpPr>
          <a:xfrm>
            <a:off x="1506560" y="4221985"/>
            <a:ext cx="3596112" cy="1471604"/>
            <a:chOff x="5600058" y="1433695"/>
            <a:chExt cx="2840830" cy="106902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5C5D81C-32D8-4F61-97D2-E3A3ED95B5ED}"/>
                </a:ext>
              </a:extLst>
            </p:cNvPr>
            <p:cNvSpPr txBox="1"/>
            <p:nvPr/>
          </p:nvSpPr>
          <p:spPr>
            <a:xfrm>
              <a:off x="5600060" y="1433695"/>
              <a:ext cx="2840828" cy="201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E30120F-5A31-4350-89D0-D282196E1DE6}"/>
                </a:ext>
              </a:extLst>
            </p:cNvPr>
            <p:cNvSpPr txBox="1"/>
            <p:nvPr/>
          </p:nvSpPr>
          <p:spPr>
            <a:xfrm>
              <a:off x="5600058" y="1630759"/>
              <a:ext cx="2840828" cy="871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4306" indent="-114306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  <a:p>
              <a:pPr marL="114306" indent="-114306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I hope and I believe that this Template will your Time, Money and Reputation. </a:t>
              </a:r>
            </a:p>
            <a:p>
              <a:pPr marL="114306" indent="-114306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2E16B7C-A678-4B22-8F79-9E24C4523F92}"/>
              </a:ext>
            </a:extLst>
          </p:cNvPr>
          <p:cNvGrpSpPr/>
          <p:nvPr/>
        </p:nvGrpSpPr>
        <p:grpSpPr>
          <a:xfrm>
            <a:off x="7122512" y="4221985"/>
            <a:ext cx="3596112" cy="1471604"/>
            <a:chOff x="5600058" y="1433695"/>
            <a:chExt cx="2840830" cy="106902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31FCAAE-4355-4A4C-8780-1C27FFEFC826}"/>
                </a:ext>
              </a:extLst>
            </p:cNvPr>
            <p:cNvSpPr txBox="1"/>
            <p:nvPr/>
          </p:nvSpPr>
          <p:spPr>
            <a:xfrm>
              <a:off x="5600060" y="1433695"/>
              <a:ext cx="2840828" cy="201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D43A7BC-3F06-4BA4-B273-DAC10AEA65F7}"/>
                </a:ext>
              </a:extLst>
            </p:cNvPr>
            <p:cNvSpPr txBox="1"/>
            <p:nvPr/>
          </p:nvSpPr>
          <p:spPr>
            <a:xfrm>
              <a:off x="5600058" y="1630759"/>
              <a:ext cx="2840828" cy="871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4306" indent="-114306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  <a:p>
              <a:pPr marL="114306" indent="-114306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I hope and I believe that this Template will your Time, Money and Reputation.  </a:t>
              </a:r>
            </a:p>
            <a:p>
              <a:pPr marL="114306" indent="-114306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CCD2F8E-B960-4DD0-B03D-A81D6E75D723}"/>
              </a:ext>
            </a:extLst>
          </p:cNvPr>
          <p:cNvGrpSpPr/>
          <p:nvPr/>
        </p:nvGrpSpPr>
        <p:grpSpPr>
          <a:xfrm>
            <a:off x="7122512" y="2002017"/>
            <a:ext cx="3596112" cy="1471604"/>
            <a:chOff x="5600058" y="1433695"/>
            <a:chExt cx="2840830" cy="106902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29F0FCE-8659-4478-9DF4-D4E2DBAD4FDF}"/>
                </a:ext>
              </a:extLst>
            </p:cNvPr>
            <p:cNvSpPr txBox="1"/>
            <p:nvPr/>
          </p:nvSpPr>
          <p:spPr>
            <a:xfrm>
              <a:off x="5600060" y="1433695"/>
              <a:ext cx="2840828" cy="201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18E7797-0488-4F7B-B502-B00F2D0D2E7B}"/>
                </a:ext>
              </a:extLst>
            </p:cNvPr>
            <p:cNvSpPr txBox="1"/>
            <p:nvPr/>
          </p:nvSpPr>
          <p:spPr>
            <a:xfrm>
              <a:off x="5600058" y="1630759"/>
              <a:ext cx="2840828" cy="871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4306" indent="-114306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  <a:p>
              <a:pPr marL="114306" indent="-114306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I hope and I believe that this Template will your Time, Money and Reputation.      </a:t>
              </a:r>
            </a:p>
            <a:p>
              <a:pPr marL="114306" indent="-114306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4" name="Rectangle 16">
            <a:extLst>
              <a:ext uri="{FF2B5EF4-FFF2-40B4-BE49-F238E27FC236}">
                <a16:creationId xmlns:a16="http://schemas.microsoft.com/office/drawing/2014/main" id="{9607CC8D-E8A6-4295-8AD6-48BD959689C4}"/>
              </a:ext>
            </a:extLst>
          </p:cNvPr>
          <p:cNvSpPr/>
          <p:nvPr/>
        </p:nvSpPr>
        <p:spPr>
          <a:xfrm rot="2700000">
            <a:off x="5604267" y="3229499"/>
            <a:ext cx="260424" cy="466892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57544279-783A-4C85-8A0A-61FA7D2CB3F4}"/>
              </a:ext>
            </a:extLst>
          </p:cNvPr>
          <p:cNvSpPr/>
          <p:nvPr/>
        </p:nvSpPr>
        <p:spPr>
          <a:xfrm>
            <a:off x="5541582" y="4123153"/>
            <a:ext cx="322654" cy="3020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26" name="Rounded Rectangle 5">
            <a:extLst>
              <a:ext uri="{FF2B5EF4-FFF2-40B4-BE49-F238E27FC236}">
                <a16:creationId xmlns:a16="http://schemas.microsoft.com/office/drawing/2014/main" id="{EA111B99-F6F0-40AC-9BBB-3D888CA9F88F}"/>
              </a:ext>
            </a:extLst>
          </p:cNvPr>
          <p:cNvSpPr/>
          <p:nvPr/>
        </p:nvSpPr>
        <p:spPr>
          <a:xfrm flipH="1">
            <a:off x="6317441" y="3290596"/>
            <a:ext cx="383587" cy="316436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27" name="Block Arc 10">
            <a:extLst>
              <a:ext uri="{FF2B5EF4-FFF2-40B4-BE49-F238E27FC236}">
                <a16:creationId xmlns:a16="http://schemas.microsoft.com/office/drawing/2014/main" id="{699C2FE2-C641-4EDA-BCF8-0F5E3ECEE62B}"/>
              </a:ext>
            </a:extLst>
          </p:cNvPr>
          <p:cNvSpPr/>
          <p:nvPr/>
        </p:nvSpPr>
        <p:spPr>
          <a:xfrm>
            <a:off x="6306661" y="4131048"/>
            <a:ext cx="422591" cy="28624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483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ctangle 168">
            <a:extLst>
              <a:ext uri="{FF2B5EF4-FFF2-40B4-BE49-F238E27FC236}">
                <a16:creationId xmlns:a16="http://schemas.microsoft.com/office/drawing/2014/main" id="{1F2EE7B8-F388-4721-93F9-22A69C7EBA74}"/>
              </a:ext>
            </a:extLst>
          </p:cNvPr>
          <p:cNvSpPr/>
          <p:nvPr/>
        </p:nvSpPr>
        <p:spPr>
          <a:xfrm>
            <a:off x="11582400" y="53"/>
            <a:ext cx="6096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0" name="Freeform: Shape 159">
            <a:extLst>
              <a:ext uri="{FF2B5EF4-FFF2-40B4-BE49-F238E27FC236}">
                <a16:creationId xmlns:a16="http://schemas.microsoft.com/office/drawing/2014/main" id="{EB84A709-C8AC-4938-A2D2-479A91F72D9C}"/>
              </a:ext>
            </a:extLst>
          </p:cNvPr>
          <p:cNvSpPr/>
          <p:nvPr/>
        </p:nvSpPr>
        <p:spPr>
          <a:xfrm rot="2082592">
            <a:off x="-448300" y="618593"/>
            <a:ext cx="4907674" cy="5645087"/>
          </a:xfrm>
          <a:custGeom>
            <a:avLst/>
            <a:gdLst>
              <a:gd name="connsiteX0" fmla="*/ 7329514 w 7361511"/>
              <a:gd name="connsiteY0" fmla="*/ 6454811 h 8467631"/>
              <a:gd name="connsiteX1" fmla="*/ 7361511 w 7361511"/>
              <a:gd name="connsiteY1" fmla="*/ 6501004 h 8467631"/>
              <a:gd name="connsiteX2" fmla="*/ 7329514 w 7361511"/>
              <a:gd name="connsiteY2" fmla="*/ 6523168 h 8467631"/>
              <a:gd name="connsiteX3" fmla="*/ 6718721 w 7361511"/>
              <a:gd name="connsiteY3" fmla="*/ 5573039 h 8467631"/>
              <a:gd name="connsiteX4" fmla="*/ 7003911 w 7361511"/>
              <a:gd name="connsiteY4" fmla="*/ 5984755 h 8467631"/>
              <a:gd name="connsiteX5" fmla="*/ 7003911 w 7361511"/>
              <a:gd name="connsiteY5" fmla="*/ 6748710 h 8467631"/>
              <a:gd name="connsiteX6" fmla="*/ 6718721 w 7361511"/>
              <a:gd name="connsiteY6" fmla="*/ 6946257 h 8467631"/>
              <a:gd name="connsiteX7" fmla="*/ 6107928 w 7361511"/>
              <a:gd name="connsiteY7" fmla="*/ 4691266 h 8467631"/>
              <a:gd name="connsiteX8" fmla="*/ 6393118 w 7361511"/>
              <a:gd name="connsiteY8" fmla="*/ 5102982 h 8467631"/>
              <a:gd name="connsiteX9" fmla="*/ 6393118 w 7361511"/>
              <a:gd name="connsiteY9" fmla="*/ 7171798 h 8467631"/>
              <a:gd name="connsiteX10" fmla="*/ 6107927 w 7361511"/>
              <a:gd name="connsiteY10" fmla="*/ 7369346 h 8467631"/>
              <a:gd name="connsiteX11" fmla="*/ 5497135 w 7361511"/>
              <a:gd name="connsiteY11" fmla="*/ 3809494 h 8467631"/>
              <a:gd name="connsiteX12" fmla="*/ 5782325 w 7361511"/>
              <a:gd name="connsiteY12" fmla="*/ 4221209 h 8467631"/>
              <a:gd name="connsiteX13" fmla="*/ 5782325 w 7361511"/>
              <a:gd name="connsiteY13" fmla="*/ 7594887 h 8467631"/>
              <a:gd name="connsiteX14" fmla="*/ 5497135 w 7361511"/>
              <a:gd name="connsiteY14" fmla="*/ 7792435 h 8467631"/>
              <a:gd name="connsiteX15" fmla="*/ 4886343 w 7361511"/>
              <a:gd name="connsiteY15" fmla="*/ 2927723 h 8467631"/>
              <a:gd name="connsiteX16" fmla="*/ 5171533 w 7361511"/>
              <a:gd name="connsiteY16" fmla="*/ 3339438 h 8467631"/>
              <a:gd name="connsiteX17" fmla="*/ 5171533 w 7361511"/>
              <a:gd name="connsiteY17" fmla="*/ 8017975 h 8467631"/>
              <a:gd name="connsiteX18" fmla="*/ 4886344 w 7361511"/>
              <a:gd name="connsiteY18" fmla="*/ 8215522 h 8467631"/>
              <a:gd name="connsiteX19" fmla="*/ 4275550 w 7361511"/>
              <a:gd name="connsiteY19" fmla="*/ 2045951 h 8467631"/>
              <a:gd name="connsiteX20" fmla="*/ 4560740 w 7361511"/>
              <a:gd name="connsiteY20" fmla="*/ 2457665 h 8467631"/>
              <a:gd name="connsiteX21" fmla="*/ 4560740 w 7361511"/>
              <a:gd name="connsiteY21" fmla="*/ 8441064 h 8467631"/>
              <a:gd name="connsiteX22" fmla="*/ 4522386 w 7361511"/>
              <a:gd name="connsiteY22" fmla="*/ 8467631 h 8467631"/>
              <a:gd name="connsiteX23" fmla="*/ 4275550 w 7361511"/>
              <a:gd name="connsiteY23" fmla="*/ 8111286 h 8467631"/>
              <a:gd name="connsiteX24" fmla="*/ 3664757 w 7361511"/>
              <a:gd name="connsiteY24" fmla="*/ 1164178 h 8467631"/>
              <a:gd name="connsiteX25" fmla="*/ 3949947 w 7361511"/>
              <a:gd name="connsiteY25" fmla="*/ 1575893 h 8467631"/>
              <a:gd name="connsiteX26" fmla="*/ 3949947 w 7361511"/>
              <a:gd name="connsiteY26" fmla="*/ 7641229 h 8467631"/>
              <a:gd name="connsiteX27" fmla="*/ 3664757 w 7361511"/>
              <a:gd name="connsiteY27" fmla="*/ 7229513 h 8467631"/>
              <a:gd name="connsiteX28" fmla="*/ 3053964 w 7361511"/>
              <a:gd name="connsiteY28" fmla="*/ 282405 h 8467631"/>
              <a:gd name="connsiteX29" fmla="*/ 3339155 w 7361511"/>
              <a:gd name="connsiteY29" fmla="*/ 694122 h 8467631"/>
              <a:gd name="connsiteX30" fmla="*/ 3339154 w 7361511"/>
              <a:gd name="connsiteY30" fmla="*/ 6759456 h 8467631"/>
              <a:gd name="connsiteX31" fmla="*/ 3053964 w 7361511"/>
              <a:gd name="connsiteY31" fmla="*/ 6347740 h 8467631"/>
              <a:gd name="connsiteX32" fmla="*/ 895983 w 7361511"/>
              <a:gd name="connsiteY32" fmla="*/ 1269266 h 8467631"/>
              <a:gd name="connsiteX33" fmla="*/ 895983 w 7361511"/>
              <a:gd name="connsiteY33" fmla="*/ 3232367 h 8467631"/>
              <a:gd name="connsiteX34" fmla="*/ 610794 w 7361511"/>
              <a:gd name="connsiteY34" fmla="*/ 2820653 h 8467631"/>
              <a:gd name="connsiteX35" fmla="*/ 610794 w 7361511"/>
              <a:gd name="connsiteY35" fmla="*/ 1466813 h 8467631"/>
              <a:gd name="connsiteX36" fmla="*/ 2728361 w 7361511"/>
              <a:gd name="connsiteY36" fmla="*/ 0 h 8467631"/>
              <a:gd name="connsiteX37" fmla="*/ 2728361 w 7361511"/>
              <a:gd name="connsiteY37" fmla="*/ 5877683 h 8467631"/>
              <a:gd name="connsiteX38" fmla="*/ 2443171 w 7361511"/>
              <a:gd name="connsiteY38" fmla="*/ 5465968 h 8467631"/>
              <a:gd name="connsiteX39" fmla="*/ 2443171 w 7361511"/>
              <a:gd name="connsiteY39" fmla="*/ 197548 h 8467631"/>
              <a:gd name="connsiteX40" fmla="*/ 0 w 7361511"/>
              <a:gd name="connsiteY40" fmla="*/ 1889902 h 8467631"/>
              <a:gd name="connsiteX41" fmla="*/ 285190 w 7361511"/>
              <a:gd name="connsiteY41" fmla="*/ 1692355 h 8467631"/>
              <a:gd name="connsiteX42" fmla="*/ 285190 w 7361511"/>
              <a:gd name="connsiteY42" fmla="*/ 2350594 h 8467631"/>
              <a:gd name="connsiteX43" fmla="*/ 0 w 7361511"/>
              <a:gd name="connsiteY43" fmla="*/ 1938879 h 8467631"/>
              <a:gd name="connsiteX44" fmla="*/ 2117569 w 7361511"/>
              <a:gd name="connsiteY44" fmla="*/ 423088 h 8467631"/>
              <a:gd name="connsiteX45" fmla="*/ 2117569 w 7361511"/>
              <a:gd name="connsiteY45" fmla="*/ 4995912 h 8467631"/>
              <a:gd name="connsiteX46" fmla="*/ 1832379 w 7361511"/>
              <a:gd name="connsiteY46" fmla="*/ 4584197 h 8467631"/>
              <a:gd name="connsiteX47" fmla="*/ 1832379 w 7361511"/>
              <a:gd name="connsiteY47" fmla="*/ 620636 h 8467631"/>
              <a:gd name="connsiteX48" fmla="*/ 1506777 w 7361511"/>
              <a:gd name="connsiteY48" fmla="*/ 846176 h 8467631"/>
              <a:gd name="connsiteX49" fmla="*/ 1506777 w 7361511"/>
              <a:gd name="connsiteY49" fmla="*/ 4114141 h 8467631"/>
              <a:gd name="connsiteX50" fmla="*/ 1221587 w 7361511"/>
              <a:gd name="connsiteY50" fmla="*/ 3702425 h 8467631"/>
              <a:gd name="connsiteX51" fmla="*/ 1221587 w 7361511"/>
              <a:gd name="connsiteY51" fmla="*/ 1043724 h 846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361511" h="8467631">
                <a:moveTo>
                  <a:pt x="7329514" y="6454811"/>
                </a:moveTo>
                <a:lnTo>
                  <a:pt x="7361511" y="6501004"/>
                </a:lnTo>
                <a:lnTo>
                  <a:pt x="7329514" y="6523168"/>
                </a:lnTo>
                <a:close/>
                <a:moveTo>
                  <a:pt x="6718721" y="5573039"/>
                </a:moveTo>
                <a:lnTo>
                  <a:pt x="7003911" y="5984755"/>
                </a:lnTo>
                <a:lnTo>
                  <a:pt x="7003911" y="6748710"/>
                </a:lnTo>
                <a:lnTo>
                  <a:pt x="6718721" y="6946257"/>
                </a:lnTo>
                <a:close/>
                <a:moveTo>
                  <a:pt x="6107928" y="4691266"/>
                </a:moveTo>
                <a:lnTo>
                  <a:pt x="6393118" y="5102982"/>
                </a:lnTo>
                <a:lnTo>
                  <a:pt x="6393118" y="7171798"/>
                </a:lnTo>
                <a:lnTo>
                  <a:pt x="6107927" y="7369346"/>
                </a:lnTo>
                <a:close/>
                <a:moveTo>
                  <a:pt x="5497135" y="3809494"/>
                </a:moveTo>
                <a:lnTo>
                  <a:pt x="5782325" y="4221209"/>
                </a:lnTo>
                <a:lnTo>
                  <a:pt x="5782325" y="7594887"/>
                </a:lnTo>
                <a:lnTo>
                  <a:pt x="5497135" y="7792435"/>
                </a:lnTo>
                <a:close/>
                <a:moveTo>
                  <a:pt x="4886343" y="2927723"/>
                </a:moveTo>
                <a:lnTo>
                  <a:pt x="5171533" y="3339438"/>
                </a:lnTo>
                <a:lnTo>
                  <a:pt x="5171533" y="8017975"/>
                </a:lnTo>
                <a:lnTo>
                  <a:pt x="4886344" y="8215522"/>
                </a:lnTo>
                <a:close/>
                <a:moveTo>
                  <a:pt x="4275550" y="2045951"/>
                </a:moveTo>
                <a:lnTo>
                  <a:pt x="4560740" y="2457665"/>
                </a:lnTo>
                <a:lnTo>
                  <a:pt x="4560740" y="8441064"/>
                </a:lnTo>
                <a:lnTo>
                  <a:pt x="4522386" y="8467631"/>
                </a:lnTo>
                <a:lnTo>
                  <a:pt x="4275550" y="8111286"/>
                </a:lnTo>
                <a:close/>
                <a:moveTo>
                  <a:pt x="3664757" y="1164178"/>
                </a:moveTo>
                <a:lnTo>
                  <a:pt x="3949947" y="1575893"/>
                </a:lnTo>
                <a:lnTo>
                  <a:pt x="3949947" y="7641229"/>
                </a:lnTo>
                <a:lnTo>
                  <a:pt x="3664757" y="7229513"/>
                </a:lnTo>
                <a:close/>
                <a:moveTo>
                  <a:pt x="3053964" y="282405"/>
                </a:moveTo>
                <a:lnTo>
                  <a:pt x="3339155" y="694122"/>
                </a:lnTo>
                <a:lnTo>
                  <a:pt x="3339154" y="6759456"/>
                </a:lnTo>
                <a:lnTo>
                  <a:pt x="3053964" y="6347740"/>
                </a:lnTo>
                <a:close/>
                <a:moveTo>
                  <a:pt x="895983" y="1269266"/>
                </a:moveTo>
                <a:lnTo>
                  <a:pt x="895983" y="3232367"/>
                </a:lnTo>
                <a:lnTo>
                  <a:pt x="610794" y="2820653"/>
                </a:lnTo>
                <a:lnTo>
                  <a:pt x="610794" y="1466813"/>
                </a:lnTo>
                <a:close/>
                <a:moveTo>
                  <a:pt x="2728361" y="0"/>
                </a:moveTo>
                <a:lnTo>
                  <a:pt x="2728361" y="5877683"/>
                </a:lnTo>
                <a:lnTo>
                  <a:pt x="2443171" y="5465968"/>
                </a:lnTo>
                <a:lnTo>
                  <a:pt x="2443171" y="197548"/>
                </a:lnTo>
                <a:close/>
                <a:moveTo>
                  <a:pt x="0" y="1889902"/>
                </a:moveTo>
                <a:lnTo>
                  <a:pt x="285190" y="1692355"/>
                </a:lnTo>
                <a:lnTo>
                  <a:pt x="285190" y="2350594"/>
                </a:lnTo>
                <a:lnTo>
                  <a:pt x="0" y="1938879"/>
                </a:lnTo>
                <a:close/>
                <a:moveTo>
                  <a:pt x="2117569" y="423088"/>
                </a:moveTo>
                <a:lnTo>
                  <a:pt x="2117569" y="4995912"/>
                </a:lnTo>
                <a:lnTo>
                  <a:pt x="1832379" y="4584197"/>
                </a:lnTo>
                <a:lnTo>
                  <a:pt x="1832379" y="620636"/>
                </a:lnTo>
                <a:close/>
                <a:moveTo>
                  <a:pt x="1506777" y="846176"/>
                </a:moveTo>
                <a:lnTo>
                  <a:pt x="1506777" y="4114141"/>
                </a:lnTo>
                <a:lnTo>
                  <a:pt x="1221587" y="3702425"/>
                </a:lnTo>
                <a:lnTo>
                  <a:pt x="1221587" y="1043724"/>
                </a:lnTo>
                <a:close/>
              </a:path>
            </a:pathLst>
          </a:custGeom>
          <a:solidFill>
            <a:schemeClr val="accent1">
              <a:lumMod val="9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B69A2C4E-6FCC-4024-83C7-2C116167424C}"/>
              </a:ext>
            </a:extLst>
          </p:cNvPr>
          <p:cNvGrpSpPr/>
          <p:nvPr/>
        </p:nvGrpSpPr>
        <p:grpSpPr>
          <a:xfrm>
            <a:off x="5583755" y="1929863"/>
            <a:ext cx="5516588" cy="825619"/>
            <a:chOff x="8070832" y="2399493"/>
            <a:chExt cx="8274882" cy="1238429"/>
          </a:xfrm>
        </p:grpSpPr>
        <p:grpSp>
          <p:nvGrpSpPr>
            <p:cNvPr id="4" name="Group 3"/>
            <p:cNvGrpSpPr/>
            <p:nvPr/>
          </p:nvGrpSpPr>
          <p:grpSpPr>
            <a:xfrm>
              <a:off x="9507976" y="2399493"/>
              <a:ext cx="6837738" cy="1238429"/>
              <a:chOff x="6557475" y="1462726"/>
              <a:chExt cx="4558492" cy="825619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608275" y="1826680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 </a:t>
                </a:r>
                <a:r>
                  <a:rPr lang="en-US" altLang="ko-KR" sz="1200" dirty="0">
                    <a:solidFill>
                      <a:schemeClr val="bg1"/>
                    </a:solidFill>
                    <a:ea typeface="FZShuTi" pitchFamily="2" charset="-122"/>
                    <a:cs typeface="Arial" pitchFamily="34" charset="0"/>
                  </a:rPr>
                  <a:t>I hope and I believe that this Template will your Time.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557475" y="1462726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chemeClr val="bg1"/>
                    </a:solidFill>
                    <a:cs typeface="Arial" pitchFamily="34" charset="0"/>
                  </a:rPr>
                  <a:t>Contents</a:t>
                </a:r>
                <a:endParaRPr lang="ko-KR" altLang="en-US" sz="2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8070832" y="2441627"/>
              <a:ext cx="1437144" cy="115416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5234D4CF-C1FA-40A3-A0CF-9CDBD6DC754C}"/>
              </a:ext>
            </a:extLst>
          </p:cNvPr>
          <p:cNvSpPr/>
          <p:nvPr/>
        </p:nvSpPr>
        <p:spPr>
          <a:xfrm>
            <a:off x="812801" y="711200"/>
            <a:ext cx="2388771" cy="5435600"/>
          </a:xfrm>
          <a:custGeom>
            <a:avLst/>
            <a:gdLst>
              <a:gd name="connsiteX0" fmla="*/ 0 w 3583156"/>
              <a:gd name="connsiteY0" fmla="*/ 0 h 8153400"/>
              <a:gd name="connsiteX1" fmla="*/ 3583156 w 3583156"/>
              <a:gd name="connsiteY1" fmla="*/ 0 h 8153400"/>
              <a:gd name="connsiteX2" fmla="*/ 3583156 w 3583156"/>
              <a:gd name="connsiteY2" fmla="*/ 3894509 h 8153400"/>
              <a:gd name="connsiteX3" fmla="*/ 3443915 w 3583156"/>
              <a:gd name="connsiteY3" fmla="*/ 3894509 h 8153400"/>
              <a:gd name="connsiteX4" fmla="*/ 3443915 w 3583156"/>
              <a:gd name="connsiteY4" fmla="*/ 139241 h 8153400"/>
              <a:gd name="connsiteX5" fmla="*/ 139241 w 3583156"/>
              <a:gd name="connsiteY5" fmla="*/ 139241 h 8153400"/>
              <a:gd name="connsiteX6" fmla="*/ 139241 w 3583156"/>
              <a:gd name="connsiteY6" fmla="*/ 8014159 h 8153400"/>
              <a:gd name="connsiteX7" fmla="*/ 323849 w 3583156"/>
              <a:gd name="connsiteY7" fmla="*/ 8014159 h 8153400"/>
              <a:gd name="connsiteX8" fmla="*/ 323849 w 3583156"/>
              <a:gd name="connsiteY8" fmla="*/ 8153400 h 8153400"/>
              <a:gd name="connsiteX9" fmla="*/ 0 w 3583156"/>
              <a:gd name="connsiteY9" fmla="*/ 8153400 h 815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83156" h="8153400">
                <a:moveTo>
                  <a:pt x="0" y="0"/>
                </a:moveTo>
                <a:lnTo>
                  <a:pt x="3583156" y="0"/>
                </a:lnTo>
                <a:lnTo>
                  <a:pt x="3583156" y="3894509"/>
                </a:lnTo>
                <a:lnTo>
                  <a:pt x="3443915" y="3894509"/>
                </a:lnTo>
                <a:lnTo>
                  <a:pt x="3443915" y="139241"/>
                </a:lnTo>
                <a:lnTo>
                  <a:pt x="139241" y="139241"/>
                </a:lnTo>
                <a:lnTo>
                  <a:pt x="139241" y="8014159"/>
                </a:lnTo>
                <a:lnTo>
                  <a:pt x="323849" y="8014159"/>
                </a:lnTo>
                <a:lnTo>
                  <a:pt x="323849" y="8153400"/>
                </a:lnTo>
                <a:lnTo>
                  <a:pt x="0" y="8153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63520" y="670945"/>
            <a:ext cx="619167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cs typeface="Arial" pitchFamily="34" charset="0"/>
              </a:rPr>
              <a:t>Agenda Style</a:t>
            </a:r>
            <a:endParaRPr lang="ko-KR" altLang="en-US" sz="48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B418A56-7D2A-4130-8498-5C5D15390FEB}"/>
              </a:ext>
            </a:extLst>
          </p:cNvPr>
          <p:cNvGrpSpPr/>
          <p:nvPr/>
        </p:nvGrpSpPr>
        <p:grpSpPr>
          <a:xfrm rot="20788243">
            <a:off x="2688422" y="3181703"/>
            <a:ext cx="2315135" cy="2140856"/>
            <a:chOff x="8479089" y="1262387"/>
            <a:chExt cx="6147593" cy="5684813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B738F09-BE00-45D3-88A5-FDB1618D8D19}"/>
                </a:ext>
              </a:extLst>
            </p:cNvPr>
            <p:cNvGrpSpPr/>
            <p:nvPr/>
          </p:nvGrpSpPr>
          <p:grpSpPr>
            <a:xfrm rot="20275744" flipH="1">
              <a:off x="9114364" y="4275293"/>
              <a:ext cx="965714" cy="1155036"/>
              <a:chOff x="5704433" y="717502"/>
              <a:chExt cx="7365528" cy="8809481"/>
            </a:xfrm>
          </p:grpSpPr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B7DC8659-9D27-456B-9E4E-B4A13119D357}"/>
                  </a:ext>
                </a:extLst>
              </p:cNvPr>
              <p:cNvSpPr/>
              <p:nvPr/>
            </p:nvSpPr>
            <p:spPr>
              <a:xfrm>
                <a:off x="11674968" y="8268753"/>
                <a:ext cx="765879" cy="1258230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438150">
                    <a:moveTo>
                      <a:pt x="0" y="0"/>
                    </a:moveTo>
                    <a:lnTo>
                      <a:pt x="19050" y="438150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3A8E1560-9381-49AF-96E5-169BE3FD3DCE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585072EC-EAC1-4A8C-A727-218C44150C9A}"/>
                  </a:ext>
                </a:extLst>
              </p:cNvPr>
              <p:cNvSpPr/>
              <p:nvPr/>
            </p:nvSpPr>
            <p:spPr>
              <a:xfrm>
                <a:off x="5704433" y="5540923"/>
                <a:ext cx="793232" cy="589649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05332">
                    <a:moveTo>
                      <a:pt x="157232" y="0"/>
                    </a:moveTo>
                    <a:lnTo>
                      <a:pt x="0" y="205332"/>
                    </a:lnTo>
                    <a:lnTo>
                      <a:pt x="276225" y="157707"/>
                    </a:lnTo>
                    <a:lnTo>
                      <a:pt x="15723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2C63F105-6E15-46F1-9DCD-F9479B05DEE5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0430C843-00CE-447B-8F31-3A35BF7F4D19}"/>
                  </a:ext>
                </a:extLst>
              </p:cNvPr>
              <p:cNvSpPr/>
              <p:nvPr/>
            </p:nvSpPr>
            <p:spPr>
              <a:xfrm>
                <a:off x="10143209" y="2425829"/>
                <a:ext cx="2926752" cy="3993512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175" h="1390650">
                    <a:moveTo>
                      <a:pt x="1019175" y="0"/>
                    </a:moveTo>
                    <a:lnTo>
                      <a:pt x="0" y="295275"/>
                    </a:lnTo>
                    <a:lnTo>
                      <a:pt x="19050" y="1390650"/>
                    </a:lnTo>
                    <a:lnTo>
                      <a:pt x="101917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230D7E1F-305A-450C-84D1-009E7FA1308B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7FDEF37D-0B4C-4463-837A-9B5CC6542C5E}"/>
                  </a:ext>
                </a:extLst>
              </p:cNvPr>
              <p:cNvSpPr/>
              <p:nvPr/>
            </p:nvSpPr>
            <p:spPr>
              <a:xfrm>
                <a:off x="7708809" y="717502"/>
                <a:ext cx="2543812" cy="6236443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171700">
                    <a:moveTo>
                      <a:pt x="0" y="914400"/>
                    </a:moveTo>
                    <a:lnTo>
                      <a:pt x="871538" y="0"/>
                    </a:lnTo>
                    <a:cubicBezTo>
                      <a:pt x="876300" y="723900"/>
                      <a:pt x="881063" y="1447800"/>
                      <a:pt x="885825" y="2171700"/>
                    </a:cubicBez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700D410-542E-4490-AC2E-5733428A9F83}"/>
                </a:ext>
              </a:extLst>
            </p:cNvPr>
            <p:cNvGrpSpPr/>
            <p:nvPr/>
          </p:nvGrpSpPr>
          <p:grpSpPr>
            <a:xfrm rot="20275744" flipH="1">
              <a:off x="8479089" y="5341625"/>
              <a:ext cx="1416763" cy="1605575"/>
              <a:chOff x="5365048" y="479821"/>
              <a:chExt cx="8036930" cy="9108010"/>
            </a:xfrm>
          </p:grpSpPr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FC3E2579-7C0E-49CE-A38F-AD49B5FF5C18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F720685C-A63C-4EE8-A0F3-8B5F5E67F007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6DE35E59-3952-4EEF-909A-DF104EB419D6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501B19BB-6475-456B-B918-41FBADBDFD38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8C2EA56C-7A9A-4469-A4AE-1EA267D79667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86FA2514-C561-429A-BF52-4E36E2723D8C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E31D85F1-37B9-4685-82B7-A8D035891475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F4632AC1-AF4C-4594-996E-7255A1A0B775}"/>
                </a:ext>
              </a:extLst>
            </p:cNvPr>
            <p:cNvGrpSpPr/>
            <p:nvPr/>
          </p:nvGrpSpPr>
          <p:grpSpPr>
            <a:xfrm rot="20275744" flipH="1">
              <a:off x="10278521" y="5974428"/>
              <a:ext cx="496268" cy="512648"/>
              <a:chOff x="5365048" y="1982197"/>
              <a:chExt cx="7362621" cy="7605634"/>
            </a:xfrm>
          </p:grpSpPr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89B70B08-F517-40CC-8C79-7C67CBA9FD67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5BD33883-AAD7-44F7-BD37-9B8ECADB67A7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307A9DD2-FFCD-4720-94D7-F30DB64636B8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AD2DFBBD-AAD1-447F-BB48-1B2BCB778C17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7E774126-BA1E-4A48-8286-FFA0F8E3F8D0}"/>
                  </a:ext>
                </a:extLst>
              </p:cNvPr>
              <p:cNvSpPr/>
              <p:nvPr/>
            </p:nvSpPr>
            <p:spPr>
              <a:xfrm>
                <a:off x="9871173" y="3444023"/>
                <a:ext cx="1940058" cy="2975318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  <a:gd name="connsiteX0" fmla="*/ 1247497 w 1247497"/>
                  <a:gd name="connsiteY0" fmla="*/ 0 h 1024830"/>
                  <a:gd name="connsiteX1" fmla="*/ 0 w 1247497"/>
                  <a:gd name="connsiteY1" fmla="*/ 277330 h 1024830"/>
                  <a:gd name="connsiteX2" fmla="*/ 113780 w 1247497"/>
                  <a:gd name="connsiteY2" fmla="*/ 1024830 h 1024830"/>
                  <a:gd name="connsiteX3" fmla="*/ 1247497 w 1247497"/>
                  <a:gd name="connsiteY3" fmla="*/ 0 h 1024830"/>
                  <a:gd name="connsiteX0" fmla="*/ 675581 w 675581"/>
                  <a:gd name="connsiteY0" fmla="*/ 0 h 1036087"/>
                  <a:gd name="connsiteX1" fmla="*/ 0 w 675581"/>
                  <a:gd name="connsiteY1" fmla="*/ 288587 h 1036087"/>
                  <a:gd name="connsiteX2" fmla="*/ 113780 w 675581"/>
                  <a:gd name="connsiteY2" fmla="*/ 1036087 h 1036087"/>
                  <a:gd name="connsiteX3" fmla="*/ 675581 w 675581"/>
                  <a:gd name="connsiteY3" fmla="*/ 0 h 103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581" h="1036087">
                    <a:moveTo>
                      <a:pt x="675581" y="0"/>
                    </a:moveTo>
                    <a:lnTo>
                      <a:pt x="0" y="288587"/>
                    </a:lnTo>
                    <a:lnTo>
                      <a:pt x="113780" y="1036087"/>
                    </a:lnTo>
                    <a:lnTo>
                      <a:pt x="675581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82E37550-39D3-476A-9D0C-CB0EE00DFCD5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5C742560-5EB7-40E4-8A20-8D18F0243DAB}"/>
                  </a:ext>
                </a:extLst>
              </p:cNvPr>
              <p:cNvSpPr/>
              <p:nvPr/>
            </p:nvSpPr>
            <p:spPr>
              <a:xfrm>
                <a:off x="7708809" y="1982197"/>
                <a:ext cx="2543813" cy="4971750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  <a:gd name="connsiteX0" fmla="*/ 0 w 993639"/>
                  <a:gd name="connsiteY0" fmla="*/ 595440 h 1852740"/>
                  <a:gd name="connsiteX1" fmla="*/ 993498 w 993639"/>
                  <a:gd name="connsiteY1" fmla="*/ 0 h 1852740"/>
                  <a:gd name="connsiteX2" fmla="*/ 885825 w 993639"/>
                  <a:gd name="connsiteY2" fmla="*/ 1852740 h 1852740"/>
                  <a:gd name="connsiteX3" fmla="*/ 0 w 993639"/>
                  <a:gd name="connsiteY3" fmla="*/ 595440 h 1852740"/>
                  <a:gd name="connsiteX0" fmla="*/ 0 w 885825"/>
                  <a:gd name="connsiteY0" fmla="*/ 473999 h 1731299"/>
                  <a:gd name="connsiteX1" fmla="*/ 784851 w 885825"/>
                  <a:gd name="connsiteY1" fmla="*/ 0 h 1731299"/>
                  <a:gd name="connsiteX2" fmla="*/ 885825 w 885825"/>
                  <a:gd name="connsiteY2" fmla="*/ 1731299 h 1731299"/>
                  <a:gd name="connsiteX3" fmla="*/ 0 w 885825"/>
                  <a:gd name="connsiteY3" fmla="*/ 473999 h 17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1731299">
                    <a:moveTo>
                      <a:pt x="0" y="473999"/>
                    </a:moveTo>
                    <a:lnTo>
                      <a:pt x="784851" y="0"/>
                    </a:lnTo>
                    <a:cubicBezTo>
                      <a:pt x="789613" y="723900"/>
                      <a:pt x="881063" y="1007399"/>
                      <a:pt x="885825" y="1731299"/>
                    </a:cubicBezTo>
                    <a:lnTo>
                      <a:pt x="0" y="473999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8524E513-E2C8-468A-A58A-CFC7E25F7891}"/>
                </a:ext>
              </a:extLst>
            </p:cNvPr>
            <p:cNvGrpSpPr/>
            <p:nvPr/>
          </p:nvGrpSpPr>
          <p:grpSpPr>
            <a:xfrm rot="20275744" flipH="1">
              <a:off x="11620616" y="3813253"/>
              <a:ext cx="1199247" cy="1359069"/>
              <a:chOff x="5365051" y="479822"/>
              <a:chExt cx="8036930" cy="9108006"/>
            </a:xfrm>
          </p:grpSpPr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2169EB12-DA5E-44B6-8F39-54A0F020640E}"/>
                  </a:ext>
                </a:extLst>
              </p:cNvPr>
              <p:cNvSpPr/>
              <p:nvPr/>
            </p:nvSpPr>
            <p:spPr>
              <a:xfrm>
                <a:off x="11674978" y="8268752"/>
                <a:ext cx="1052698" cy="1319076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8C6E7EBD-1C9C-466A-AD4E-1DB6D8D8C9F9}"/>
                  </a:ext>
                </a:extLst>
              </p:cNvPr>
              <p:cNvSpPr/>
              <p:nvPr/>
            </p:nvSpPr>
            <p:spPr>
              <a:xfrm>
                <a:off x="9107333" y="6879848"/>
                <a:ext cx="3333521" cy="1613813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570A29CA-6CC1-490C-9C31-08B6E00B3901}"/>
                  </a:ext>
                </a:extLst>
              </p:cNvPr>
              <p:cNvSpPr/>
              <p:nvPr/>
            </p:nvSpPr>
            <p:spPr>
              <a:xfrm>
                <a:off x="5365051" y="5540920"/>
                <a:ext cx="1132614" cy="452887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C891C4E6-CB29-4C2D-90B2-D70B47755178}"/>
                  </a:ext>
                </a:extLst>
              </p:cNvPr>
              <p:cNvSpPr/>
              <p:nvPr/>
            </p:nvSpPr>
            <p:spPr>
              <a:xfrm>
                <a:off x="6149703" y="5215816"/>
                <a:ext cx="1586462" cy="2373445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1E1001C2-8267-477D-89A7-F90FDF5DB246}"/>
                  </a:ext>
                </a:extLst>
              </p:cNvPr>
              <p:cNvSpPr/>
              <p:nvPr/>
            </p:nvSpPr>
            <p:spPr>
              <a:xfrm>
                <a:off x="9871175" y="2566273"/>
                <a:ext cx="3530806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66729FEA-1322-4C15-BE3C-1C6A37D38183}"/>
                  </a:ext>
                </a:extLst>
              </p:cNvPr>
              <p:cNvSpPr/>
              <p:nvPr/>
            </p:nvSpPr>
            <p:spPr>
              <a:xfrm>
                <a:off x="7585443" y="3324704"/>
                <a:ext cx="2667181" cy="4626400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9C27F096-CD01-4245-8DA2-8C084E2D4440}"/>
                  </a:ext>
                </a:extLst>
              </p:cNvPr>
              <p:cNvSpPr/>
              <p:nvPr/>
            </p:nvSpPr>
            <p:spPr>
              <a:xfrm>
                <a:off x="7708807" y="479822"/>
                <a:ext cx="2543816" cy="6474125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8CEB3E5-BC80-48C6-8415-C2DFAE3BD223}"/>
                </a:ext>
              </a:extLst>
            </p:cNvPr>
            <p:cNvGrpSpPr/>
            <p:nvPr/>
          </p:nvGrpSpPr>
          <p:grpSpPr>
            <a:xfrm rot="20073958" flipH="1">
              <a:off x="10116519" y="4915091"/>
              <a:ext cx="1567652" cy="1079675"/>
              <a:chOff x="3667032" y="1708483"/>
              <a:chExt cx="8105829" cy="5582653"/>
            </a:xfrm>
          </p:grpSpPr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FCC0AB56-626B-44BB-897D-173DA3087149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9F5555B2-70BE-43DD-B410-FF80124DFB2B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7C6CB87F-E252-406E-BD88-096A9A34CCA3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6737F00-F775-4784-B59F-E5F4A06D5344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58CF56DE-8CEC-4B4E-B918-C1DFB6A5FEE2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0001AC1-5456-4312-AF36-914B7BB6D8B6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0DDF2BA6-4189-4AC4-AB05-6B7AB839F670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F94258E-8492-48DA-9616-17FFEA325B93}"/>
                </a:ext>
              </a:extLst>
            </p:cNvPr>
            <p:cNvGrpSpPr/>
            <p:nvPr/>
          </p:nvGrpSpPr>
          <p:grpSpPr>
            <a:xfrm rot="20073958" flipH="1">
              <a:off x="10286237" y="3877079"/>
              <a:ext cx="981094" cy="675699"/>
              <a:chOff x="3667032" y="1708483"/>
              <a:chExt cx="8105829" cy="5582653"/>
            </a:xfrm>
          </p:grpSpPr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BCDD47DD-FE7C-4A6C-9773-3FDD1269F05E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D14748D4-0EF0-46A5-BB1E-C3876C300683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00F5CC18-E877-471D-A6C7-D1E9B8FF8EB8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93F6DF02-1AEB-45DE-AFC1-367D8AD20521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950D4811-28B8-4155-B542-0267B4D7F6A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C2E5FAA2-8A3B-44B6-BF6F-24890A7306F8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E490B12C-A200-46FA-BC51-A665EE4FFD8A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E777C03F-1225-43D8-8EE3-6D63ADD53603}"/>
                </a:ext>
              </a:extLst>
            </p:cNvPr>
            <p:cNvGrpSpPr/>
            <p:nvPr/>
          </p:nvGrpSpPr>
          <p:grpSpPr>
            <a:xfrm rot="20275744" flipH="1">
              <a:off x="10178216" y="1637990"/>
              <a:ext cx="1416763" cy="1605575"/>
              <a:chOff x="5365048" y="479821"/>
              <a:chExt cx="8036930" cy="9108010"/>
            </a:xfrm>
          </p:grpSpPr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62E72525-178B-4FA0-84BF-CC01B581051B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69CC5269-8E33-44FE-9CE8-DB9A37AA8711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6404344F-BCA1-4CF1-BE67-5C7679EB5426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6734C2D2-F60A-42DD-B42B-64384E825774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426592D0-DC86-4FEE-A0C6-1D7DA6412183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0B87A9A3-74F6-420F-AFBC-CC0A40DFF155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71BAFB78-B42B-4B72-A936-0DCE58C642A8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879CCFBB-54D7-4D4F-9064-405F738524D6}"/>
                </a:ext>
              </a:extLst>
            </p:cNvPr>
            <p:cNvGrpSpPr/>
            <p:nvPr/>
          </p:nvGrpSpPr>
          <p:grpSpPr>
            <a:xfrm rot="20275744" flipH="1">
              <a:off x="11852978" y="2424207"/>
              <a:ext cx="1074020" cy="1217154"/>
              <a:chOff x="5365048" y="479821"/>
              <a:chExt cx="8036930" cy="9108010"/>
            </a:xfrm>
          </p:grpSpPr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5B5626F-E6D7-4A94-BF42-F2FAB1CD8641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9434F757-486E-4106-A1E3-0218FEF3CCBA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107355F6-81D2-4D0A-B020-739E29AAB2E2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1AD154E2-89F2-432E-AA9B-7424E2761CD7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B6617580-2F50-45D1-B20C-A64020C0BDB1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A7D66DE4-00B6-4AC5-BD23-7E2CCEE95FD3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BAE1DCA4-A861-42AE-944C-5EC37A8C55AC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E7342380-A1E7-43F3-9E43-7F9C32335906}"/>
                </a:ext>
              </a:extLst>
            </p:cNvPr>
            <p:cNvGrpSpPr/>
            <p:nvPr/>
          </p:nvGrpSpPr>
          <p:grpSpPr>
            <a:xfrm rot="21043784" flipH="1">
              <a:off x="12949687" y="4848328"/>
              <a:ext cx="885221" cy="609671"/>
              <a:chOff x="3667032" y="1708483"/>
              <a:chExt cx="8105829" cy="5582653"/>
            </a:xfrm>
          </p:grpSpPr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0FDD9D8A-523A-4FBA-A662-46E5AC35D20A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CA98B03-5D1A-41C6-8201-E8104EFA2394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E6C900F-9F37-4FAC-9D63-C787BA0181D0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645227E2-265B-4C48-BC65-812317D1C9EE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35B11BFA-D821-4CCB-A3C3-A8456C306E2D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161C27F5-BE5E-4C9E-B308-A6A0BD46730A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BEA7DB35-43EA-46C1-BFD9-305A3AD67D03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CD81C25F-6C2B-4DFA-8B10-E10F977CFCD7}"/>
                </a:ext>
              </a:extLst>
            </p:cNvPr>
            <p:cNvGrpSpPr/>
            <p:nvPr/>
          </p:nvGrpSpPr>
          <p:grpSpPr>
            <a:xfrm rot="21043784" flipH="1">
              <a:off x="9098407" y="3250270"/>
              <a:ext cx="740471" cy="509978"/>
              <a:chOff x="3667032" y="1708483"/>
              <a:chExt cx="8105829" cy="5582653"/>
            </a:xfrm>
          </p:grpSpPr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AB0437A3-BE79-4F53-A9D4-DD75820D12FF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F6F73B6E-777C-47EE-A0F8-1D6AA17964BE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2BD1BA57-FC50-433A-B978-339684C0AA5F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D6C56A76-B71D-4348-9DFA-5DFE99CB0FF2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B0AF2679-7A3F-484E-9A5B-649D26E6218E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242437E-E71E-492D-9572-EA09D1F965BE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527169D8-D601-475C-BFDC-E628F818BDC3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321591C5-C04F-4C21-8ABD-82AA023FBA22}"/>
                </a:ext>
              </a:extLst>
            </p:cNvPr>
            <p:cNvGrpSpPr/>
            <p:nvPr/>
          </p:nvGrpSpPr>
          <p:grpSpPr>
            <a:xfrm rot="20275744" flipH="1">
              <a:off x="12999428" y="1262387"/>
              <a:ext cx="1627254" cy="1844118"/>
              <a:chOff x="5365048" y="479821"/>
              <a:chExt cx="8036930" cy="9108010"/>
            </a:xfrm>
          </p:grpSpPr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91255C69-2E23-4D49-9A54-EF2DC9B24D5E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098F8893-BA0E-411D-A35B-EF99CA6A4C5F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CB21944C-D3A3-40F6-8CEB-8CB9CA33C65B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A1212871-D3C6-450D-A8A2-D9EFD7F6BB32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6C02299B-C22A-4011-87B9-225C10BC1ACD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961FAA8A-DD86-4F31-A454-EADF3A7C00EA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20A9A607-097C-4648-BCA5-1140489E9E0F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DD65AD6E-67BC-4A89-9CA4-98E433159BEC}"/>
                </a:ext>
              </a:extLst>
            </p:cNvPr>
            <p:cNvGrpSpPr/>
            <p:nvPr/>
          </p:nvGrpSpPr>
          <p:grpSpPr>
            <a:xfrm rot="19361629" flipH="1">
              <a:off x="13519304" y="3604291"/>
              <a:ext cx="825203" cy="568334"/>
              <a:chOff x="3667032" y="1708483"/>
              <a:chExt cx="8105829" cy="5582653"/>
            </a:xfrm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C4ECD2AB-45AE-4A6C-98B6-B63FE7018C62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EA7D0A7C-B0D0-42D3-AFB3-E76E5104D00C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A20C431C-78D2-4354-ACA6-A3D45C4F754A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A9C57BE7-E305-4D02-A27E-537823FFC665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E111D2B6-D3D7-4151-BFB3-655C8D2865C9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8CD3E767-D8CD-4CA8-BF25-F3504410C03C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DE135B22-61E9-4C0E-857C-E93DE1BDF251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7E1AA285-90AD-4A5E-BE92-EB69D454AF01}"/>
              </a:ext>
            </a:extLst>
          </p:cNvPr>
          <p:cNvGrpSpPr/>
          <p:nvPr/>
        </p:nvGrpSpPr>
        <p:grpSpPr>
          <a:xfrm>
            <a:off x="1178532" y="5152633"/>
            <a:ext cx="3963237" cy="1054698"/>
            <a:chOff x="3960971" y="2767117"/>
            <a:chExt cx="4267200" cy="1321489"/>
          </a:xfrm>
        </p:grpSpPr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0372E30A-71E7-4290-9400-9976481B1E89}"/>
                </a:ext>
              </a:extLst>
            </p:cNvPr>
            <p:cNvSpPr/>
            <p:nvPr/>
          </p:nvSpPr>
          <p:spPr>
            <a:xfrm>
              <a:off x="4049553" y="3359522"/>
              <a:ext cx="4086225" cy="657225"/>
            </a:xfrm>
            <a:custGeom>
              <a:avLst/>
              <a:gdLst>
                <a:gd name="connsiteX0" fmla="*/ 3881914 w 4086225"/>
                <a:gd name="connsiteY0" fmla="*/ 86622 h 657225"/>
                <a:gd name="connsiteX1" fmla="*/ 2049304 w 4086225"/>
                <a:gd name="connsiteY1" fmla="*/ 319032 h 657225"/>
                <a:gd name="connsiteX2" fmla="*/ 2049304 w 4086225"/>
                <a:gd name="connsiteY2" fmla="*/ 313317 h 657225"/>
                <a:gd name="connsiteX3" fmla="*/ 210979 w 4086225"/>
                <a:gd name="connsiteY3" fmla="*/ 78050 h 657225"/>
                <a:gd name="connsiteX4" fmla="*/ 7144 w 4086225"/>
                <a:gd name="connsiteY4" fmla="*/ 603830 h 657225"/>
                <a:gd name="connsiteX5" fmla="*/ 1779746 w 4086225"/>
                <a:gd name="connsiteY5" fmla="*/ 375230 h 657225"/>
                <a:gd name="connsiteX6" fmla="*/ 2043589 w 4086225"/>
                <a:gd name="connsiteY6" fmla="*/ 643835 h 657225"/>
                <a:gd name="connsiteX7" fmla="*/ 2043589 w 4086225"/>
                <a:gd name="connsiteY7" fmla="*/ 652407 h 657225"/>
                <a:gd name="connsiteX8" fmla="*/ 2312194 w 4086225"/>
                <a:gd name="connsiteY8" fmla="*/ 383802 h 657225"/>
                <a:gd name="connsiteX9" fmla="*/ 4084796 w 4086225"/>
                <a:gd name="connsiteY9" fmla="*/ 612402 h 657225"/>
                <a:gd name="connsiteX10" fmla="*/ 3881914 w 4086225"/>
                <a:gd name="connsiteY10" fmla="*/ 86622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86225" h="657225">
                  <a:moveTo>
                    <a:pt x="3881914" y="86622"/>
                  </a:moveTo>
                  <a:cubicBezTo>
                    <a:pt x="3555206" y="-1960"/>
                    <a:pt x="2711291" y="-80065"/>
                    <a:pt x="2049304" y="319032"/>
                  </a:cubicBezTo>
                  <a:lnTo>
                    <a:pt x="2049304" y="313317"/>
                  </a:lnTo>
                  <a:cubicBezTo>
                    <a:pt x="1385411" y="-88638"/>
                    <a:pt x="538639" y="-9580"/>
                    <a:pt x="210979" y="78050"/>
                  </a:cubicBezTo>
                  <a:cubicBezTo>
                    <a:pt x="210979" y="78050"/>
                    <a:pt x="17621" y="294267"/>
                    <a:pt x="7144" y="603830"/>
                  </a:cubicBezTo>
                  <a:lnTo>
                    <a:pt x="1779746" y="375230"/>
                  </a:lnTo>
                  <a:cubicBezTo>
                    <a:pt x="1779746" y="521915"/>
                    <a:pt x="1897856" y="640977"/>
                    <a:pt x="2043589" y="643835"/>
                  </a:cubicBezTo>
                  <a:lnTo>
                    <a:pt x="2043589" y="652407"/>
                  </a:lnTo>
                  <a:cubicBezTo>
                    <a:pt x="2192179" y="652407"/>
                    <a:pt x="2312194" y="532392"/>
                    <a:pt x="2312194" y="383802"/>
                  </a:cubicBezTo>
                  <a:lnTo>
                    <a:pt x="4084796" y="612402"/>
                  </a:lnTo>
                  <a:cubicBezTo>
                    <a:pt x="4076224" y="302840"/>
                    <a:pt x="3881914" y="86622"/>
                    <a:pt x="3881914" y="86622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51C4A27E-D425-4D9B-B3E3-77B704ABD65D}"/>
                </a:ext>
              </a:extLst>
            </p:cNvPr>
            <p:cNvSpPr/>
            <p:nvPr/>
          </p:nvSpPr>
          <p:spPr>
            <a:xfrm>
              <a:off x="3960971" y="3698081"/>
              <a:ext cx="4267200" cy="390525"/>
            </a:xfrm>
            <a:custGeom>
              <a:avLst/>
              <a:gdLst>
                <a:gd name="connsiteX0" fmla="*/ 2127409 w 4267200"/>
                <a:gd name="connsiteY0" fmla="*/ 389096 h 390525"/>
                <a:gd name="connsiteX1" fmla="*/ 1806416 w 4267200"/>
                <a:gd name="connsiteY1" fmla="*/ 120491 h 390525"/>
                <a:gd name="connsiteX2" fmla="*/ 51911 w 4267200"/>
                <a:gd name="connsiteY2" fmla="*/ 330041 h 390525"/>
                <a:gd name="connsiteX3" fmla="*/ 7144 w 4267200"/>
                <a:gd name="connsiteY3" fmla="*/ 294799 h 390525"/>
                <a:gd name="connsiteX4" fmla="*/ 7144 w 4267200"/>
                <a:gd name="connsiteY4" fmla="*/ 251936 h 390525"/>
                <a:gd name="connsiteX5" fmla="*/ 51911 w 4267200"/>
                <a:gd name="connsiteY5" fmla="*/ 216694 h 390525"/>
                <a:gd name="connsiteX6" fmla="*/ 1859756 w 4267200"/>
                <a:gd name="connsiteY6" fmla="*/ 7144 h 390525"/>
                <a:gd name="connsiteX7" fmla="*/ 1915954 w 4267200"/>
                <a:gd name="connsiteY7" fmla="*/ 65246 h 390525"/>
                <a:gd name="connsiteX8" fmla="*/ 2127409 w 4267200"/>
                <a:gd name="connsiteY8" fmla="*/ 275749 h 390525"/>
                <a:gd name="connsiteX9" fmla="*/ 2338864 w 4267200"/>
                <a:gd name="connsiteY9" fmla="*/ 65246 h 390525"/>
                <a:gd name="connsiteX10" fmla="*/ 2395061 w 4267200"/>
                <a:gd name="connsiteY10" fmla="*/ 7144 h 390525"/>
                <a:gd name="connsiteX11" fmla="*/ 4231482 w 4267200"/>
                <a:gd name="connsiteY11" fmla="*/ 216694 h 390525"/>
                <a:gd name="connsiteX12" fmla="*/ 4266724 w 4267200"/>
                <a:gd name="connsiteY12" fmla="*/ 251936 h 390525"/>
                <a:gd name="connsiteX13" fmla="*/ 4266724 w 4267200"/>
                <a:gd name="connsiteY13" fmla="*/ 294799 h 390525"/>
                <a:gd name="connsiteX14" fmla="*/ 4231482 w 4267200"/>
                <a:gd name="connsiteY14" fmla="*/ 330041 h 390525"/>
                <a:gd name="connsiteX15" fmla="*/ 2448401 w 4267200"/>
                <a:gd name="connsiteY15" fmla="*/ 120491 h 390525"/>
                <a:gd name="connsiteX16" fmla="*/ 2127409 w 4267200"/>
                <a:gd name="connsiteY16" fmla="*/ 38909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67200" h="390525">
                  <a:moveTo>
                    <a:pt x="2127409" y="389096"/>
                  </a:moveTo>
                  <a:cubicBezTo>
                    <a:pt x="1967389" y="389096"/>
                    <a:pt x="1834039" y="272891"/>
                    <a:pt x="1806416" y="120491"/>
                  </a:cubicBezTo>
                  <a:lnTo>
                    <a:pt x="51911" y="330041"/>
                  </a:lnTo>
                  <a:cubicBezTo>
                    <a:pt x="31909" y="330041"/>
                    <a:pt x="7144" y="313849"/>
                    <a:pt x="7144" y="294799"/>
                  </a:cubicBezTo>
                  <a:lnTo>
                    <a:pt x="7144" y="251936"/>
                  </a:lnTo>
                  <a:cubicBezTo>
                    <a:pt x="7144" y="231934"/>
                    <a:pt x="32861" y="216694"/>
                    <a:pt x="51911" y="216694"/>
                  </a:cubicBezTo>
                  <a:lnTo>
                    <a:pt x="1859756" y="7144"/>
                  </a:lnTo>
                  <a:cubicBezTo>
                    <a:pt x="1891189" y="7144"/>
                    <a:pt x="1915954" y="32861"/>
                    <a:pt x="1915954" y="65246"/>
                  </a:cubicBezTo>
                  <a:cubicBezTo>
                    <a:pt x="1915954" y="181451"/>
                    <a:pt x="2011204" y="275749"/>
                    <a:pt x="2127409" y="275749"/>
                  </a:cubicBezTo>
                  <a:cubicBezTo>
                    <a:pt x="2243614" y="275749"/>
                    <a:pt x="2338864" y="181451"/>
                    <a:pt x="2338864" y="65246"/>
                  </a:cubicBezTo>
                  <a:cubicBezTo>
                    <a:pt x="2338864" y="33814"/>
                    <a:pt x="2363629" y="7144"/>
                    <a:pt x="2395061" y="7144"/>
                  </a:cubicBezTo>
                  <a:lnTo>
                    <a:pt x="4231482" y="216694"/>
                  </a:lnTo>
                  <a:cubicBezTo>
                    <a:pt x="4251484" y="216694"/>
                    <a:pt x="4266724" y="232886"/>
                    <a:pt x="4266724" y="251936"/>
                  </a:cubicBezTo>
                  <a:lnTo>
                    <a:pt x="4266724" y="294799"/>
                  </a:lnTo>
                  <a:cubicBezTo>
                    <a:pt x="4266724" y="314801"/>
                    <a:pt x="4250532" y="330041"/>
                    <a:pt x="4231482" y="330041"/>
                  </a:cubicBezTo>
                  <a:lnTo>
                    <a:pt x="2448401" y="120491"/>
                  </a:lnTo>
                  <a:cubicBezTo>
                    <a:pt x="2420779" y="272891"/>
                    <a:pt x="2287429" y="389096"/>
                    <a:pt x="2127409" y="389096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037E5CFC-DBDF-4BA3-8214-83D6D0BA920A}"/>
                </a:ext>
              </a:extLst>
            </p:cNvPr>
            <p:cNvSpPr/>
            <p:nvPr/>
          </p:nvSpPr>
          <p:spPr>
            <a:xfrm>
              <a:off x="6068849" y="2857621"/>
              <a:ext cx="1809750" cy="857250"/>
            </a:xfrm>
            <a:custGeom>
              <a:avLst/>
              <a:gdLst>
                <a:gd name="connsiteX0" fmla="*/ 1806416 w 1809750"/>
                <a:gd name="connsiteY0" fmla="*/ 463748 h 857250"/>
                <a:gd name="connsiteX1" fmla="*/ 423386 w 1809750"/>
                <a:gd name="connsiteY1" fmla="*/ 638056 h 857250"/>
                <a:gd name="connsiteX2" fmla="*/ 437674 w 1809750"/>
                <a:gd name="connsiteY2" fmla="*/ 632341 h 857250"/>
                <a:gd name="connsiteX3" fmla="*/ 1751171 w 1809750"/>
                <a:gd name="connsiteY3" fmla="*/ 395168 h 857250"/>
                <a:gd name="connsiteX4" fmla="*/ 1769269 w 1809750"/>
                <a:gd name="connsiteY4" fmla="*/ 375166 h 857250"/>
                <a:gd name="connsiteX5" fmla="*/ 1749266 w 1809750"/>
                <a:gd name="connsiteY5" fmla="*/ 357068 h 857250"/>
                <a:gd name="connsiteX6" fmla="*/ 421481 w 1809750"/>
                <a:gd name="connsiteY6" fmla="*/ 598051 h 857250"/>
                <a:gd name="connsiteX7" fmla="*/ 343376 w 1809750"/>
                <a:gd name="connsiteY7" fmla="*/ 631388 h 857250"/>
                <a:gd name="connsiteX8" fmla="*/ 1721644 w 1809750"/>
                <a:gd name="connsiteY8" fmla="*/ 305633 h 857250"/>
                <a:gd name="connsiteX9" fmla="*/ 1726406 w 1809750"/>
                <a:gd name="connsiteY9" fmla="*/ 300871 h 857250"/>
                <a:gd name="connsiteX10" fmla="*/ 1721644 w 1809750"/>
                <a:gd name="connsiteY10" fmla="*/ 296108 h 857250"/>
                <a:gd name="connsiteX11" fmla="*/ 381476 w 1809750"/>
                <a:gd name="connsiteY11" fmla="*/ 603766 h 857250"/>
                <a:gd name="connsiteX12" fmla="*/ 454819 w 1809750"/>
                <a:gd name="connsiteY12" fmla="*/ 566618 h 857250"/>
                <a:gd name="connsiteX13" fmla="*/ 1654016 w 1809750"/>
                <a:gd name="connsiteY13" fmla="*/ 252293 h 857250"/>
                <a:gd name="connsiteX14" fmla="*/ 1671161 w 1809750"/>
                <a:gd name="connsiteY14" fmla="*/ 232291 h 857250"/>
                <a:gd name="connsiteX15" fmla="*/ 1650206 w 1809750"/>
                <a:gd name="connsiteY15" fmla="*/ 214193 h 857250"/>
                <a:gd name="connsiteX16" fmla="*/ 435769 w 1809750"/>
                <a:gd name="connsiteY16" fmla="*/ 532328 h 857250"/>
                <a:gd name="connsiteX17" fmla="*/ 104299 w 1809750"/>
                <a:gd name="connsiteY17" fmla="*/ 725686 h 857250"/>
                <a:gd name="connsiteX18" fmla="*/ 1428274 w 1809750"/>
                <a:gd name="connsiteY18" fmla="*/ 17026 h 857250"/>
                <a:gd name="connsiteX19" fmla="*/ 1431131 w 1809750"/>
                <a:gd name="connsiteY19" fmla="*/ 10358 h 857250"/>
                <a:gd name="connsiteX20" fmla="*/ 1424464 w 1809750"/>
                <a:gd name="connsiteY20" fmla="*/ 7501 h 857250"/>
                <a:gd name="connsiteX21" fmla="*/ 57626 w 1809750"/>
                <a:gd name="connsiteY21" fmla="*/ 759023 h 857250"/>
                <a:gd name="connsiteX22" fmla="*/ 9049 w 1809750"/>
                <a:gd name="connsiteY22" fmla="*/ 799028 h 857250"/>
                <a:gd name="connsiteX23" fmla="*/ 21431 w 1809750"/>
                <a:gd name="connsiteY23" fmla="*/ 812363 h 857250"/>
                <a:gd name="connsiteX24" fmla="*/ 7144 w 1809750"/>
                <a:gd name="connsiteY24" fmla="*/ 823793 h 857250"/>
                <a:gd name="connsiteX25" fmla="*/ 31909 w 1809750"/>
                <a:gd name="connsiteY25" fmla="*/ 852368 h 857250"/>
                <a:gd name="connsiteX26" fmla="*/ 327184 w 1809750"/>
                <a:gd name="connsiteY26" fmla="*/ 679013 h 857250"/>
                <a:gd name="connsiteX27" fmla="*/ 330994 w 1809750"/>
                <a:gd name="connsiteY27" fmla="*/ 681871 h 857250"/>
                <a:gd name="connsiteX28" fmla="*/ 332899 w 1809750"/>
                <a:gd name="connsiteY28" fmla="*/ 681871 h 857250"/>
                <a:gd name="connsiteX29" fmla="*/ 1805464 w 1809750"/>
                <a:gd name="connsiteY29" fmla="*/ 472321 h 857250"/>
                <a:gd name="connsiteX30" fmla="*/ 1810226 w 1809750"/>
                <a:gd name="connsiteY30" fmla="*/ 467558 h 857250"/>
                <a:gd name="connsiteX31" fmla="*/ 1806416 w 1809750"/>
                <a:gd name="connsiteY31" fmla="*/ 463748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857250">
                  <a:moveTo>
                    <a:pt x="1806416" y="463748"/>
                  </a:moveTo>
                  <a:cubicBezTo>
                    <a:pt x="1798796" y="463748"/>
                    <a:pt x="1060609" y="411361"/>
                    <a:pt x="423386" y="638056"/>
                  </a:cubicBezTo>
                  <a:cubicBezTo>
                    <a:pt x="428149" y="636151"/>
                    <a:pt x="432911" y="634246"/>
                    <a:pt x="437674" y="632341"/>
                  </a:cubicBezTo>
                  <a:cubicBezTo>
                    <a:pt x="691039" y="529471"/>
                    <a:pt x="1122521" y="420886"/>
                    <a:pt x="1751171" y="395168"/>
                  </a:cubicBezTo>
                  <a:cubicBezTo>
                    <a:pt x="1761649" y="395168"/>
                    <a:pt x="1770221" y="385643"/>
                    <a:pt x="1769269" y="375166"/>
                  </a:cubicBezTo>
                  <a:cubicBezTo>
                    <a:pt x="1769269" y="364688"/>
                    <a:pt x="1759744" y="356116"/>
                    <a:pt x="1749266" y="357068"/>
                  </a:cubicBezTo>
                  <a:cubicBezTo>
                    <a:pt x="1114901" y="383738"/>
                    <a:pt x="676751" y="494228"/>
                    <a:pt x="421481" y="598051"/>
                  </a:cubicBezTo>
                  <a:cubicBezTo>
                    <a:pt x="393859" y="609481"/>
                    <a:pt x="368141" y="619958"/>
                    <a:pt x="343376" y="631388"/>
                  </a:cubicBezTo>
                  <a:cubicBezTo>
                    <a:pt x="999649" y="316111"/>
                    <a:pt x="1713071" y="305633"/>
                    <a:pt x="1721644" y="305633"/>
                  </a:cubicBezTo>
                  <a:cubicBezTo>
                    <a:pt x="1724501" y="305633"/>
                    <a:pt x="1726406" y="303728"/>
                    <a:pt x="1726406" y="300871"/>
                  </a:cubicBezTo>
                  <a:cubicBezTo>
                    <a:pt x="1726406" y="298013"/>
                    <a:pt x="1724501" y="296108"/>
                    <a:pt x="1721644" y="296108"/>
                  </a:cubicBezTo>
                  <a:cubicBezTo>
                    <a:pt x="1713071" y="296108"/>
                    <a:pt x="1027271" y="306586"/>
                    <a:pt x="381476" y="603766"/>
                  </a:cubicBezTo>
                  <a:cubicBezTo>
                    <a:pt x="404336" y="591383"/>
                    <a:pt x="429101" y="579001"/>
                    <a:pt x="454819" y="566618"/>
                  </a:cubicBezTo>
                  <a:cubicBezTo>
                    <a:pt x="708184" y="443746"/>
                    <a:pt x="1073944" y="298013"/>
                    <a:pt x="1654016" y="252293"/>
                  </a:cubicBezTo>
                  <a:cubicBezTo>
                    <a:pt x="1664494" y="251341"/>
                    <a:pt x="1672114" y="242768"/>
                    <a:pt x="1671161" y="232291"/>
                  </a:cubicBezTo>
                  <a:cubicBezTo>
                    <a:pt x="1670209" y="221813"/>
                    <a:pt x="1660684" y="214193"/>
                    <a:pt x="1650206" y="214193"/>
                  </a:cubicBezTo>
                  <a:cubicBezTo>
                    <a:pt x="1062514" y="259913"/>
                    <a:pt x="691991" y="407551"/>
                    <a:pt x="435769" y="532328"/>
                  </a:cubicBezTo>
                  <a:cubicBezTo>
                    <a:pt x="284321" y="605671"/>
                    <a:pt x="174784" y="676156"/>
                    <a:pt x="104299" y="725686"/>
                  </a:cubicBezTo>
                  <a:cubicBezTo>
                    <a:pt x="620554" y="206573"/>
                    <a:pt x="1420654" y="19883"/>
                    <a:pt x="1428274" y="17026"/>
                  </a:cubicBezTo>
                  <a:cubicBezTo>
                    <a:pt x="1431131" y="16073"/>
                    <a:pt x="1432084" y="13216"/>
                    <a:pt x="1431131" y="10358"/>
                  </a:cubicBezTo>
                  <a:cubicBezTo>
                    <a:pt x="1430179" y="7501"/>
                    <a:pt x="1427321" y="6548"/>
                    <a:pt x="1424464" y="7501"/>
                  </a:cubicBezTo>
                  <a:cubicBezTo>
                    <a:pt x="1415891" y="11311"/>
                    <a:pt x="573881" y="207526"/>
                    <a:pt x="57626" y="759023"/>
                  </a:cubicBezTo>
                  <a:cubicBezTo>
                    <a:pt x="27146" y="782836"/>
                    <a:pt x="10954" y="797123"/>
                    <a:pt x="9049" y="799028"/>
                  </a:cubicBezTo>
                  <a:lnTo>
                    <a:pt x="21431" y="812363"/>
                  </a:lnTo>
                  <a:cubicBezTo>
                    <a:pt x="12859" y="819031"/>
                    <a:pt x="8096" y="822841"/>
                    <a:pt x="7144" y="823793"/>
                  </a:cubicBezTo>
                  <a:lnTo>
                    <a:pt x="31909" y="852368"/>
                  </a:lnTo>
                  <a:cubicBezTo>
                    <a:pt x="32861" y="851416"/>
                    <a:pt x="126206" y="772358"/>
                    <a:pt x="327184" y="679013"/>
                  </a:cubicBezTo>
                  <a:cubicBezTo>
                    <a:pt x="328136" y="680918"/>
                    <a:pt x="329089" y="681871"/>
                    <a:pt x="330994" y="681871"/>
                  </a:cubicBezTo>
                  <a:cubicBezTo>
                    <a:pt x="331946" y="681871"/>
                    <a:pt x="332899" y="681871"/>
                    <a:pt x="332899" y="681871"/>
                  </a:cubicBezTo>
                  <a:cubicBezTo>
                    <a:pt x="986314" y="414218"/>
                    <a:pt x="1797844" y="472321"/>
                    <a:pt x="1805464" y="472321"/>
                  </a:cubicBezTo>
                  <a:cubicBezTo>
                    <a:pt x="1808321" y="472321"/>
                    <a:pt x="1810226" y="470416"/>
                    <a:pt x="1810226" y="467558"/>
                  </a:cubicBezTo>
                  <a:cubicBezTo>
                    <a:pt x="1811179" y="465653"/>
                    <a:pt x="1808321" y="463748"/>
                    <a:pt x="1806416" y="463748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898D73C-C3C1-4B5F-8BBB-8FD378963F43}"/>
                </a:ext>
              </a:extLst>
            </p:cNvPr>
            <p:cNvSpPr/>
            <p:nvPr/>
          </p:nvSpPr>
          <p:spPr>
            <a:xfrm>
              <a:off x="4297199" y="2767117"/>
              <a:ext cx="1809750" cy="942975"/>
            </a:xfrm>
            <a:custGeom>
              <a:avLst/>
              <a:gdLst>
                <a:gd name="connsiteX0" fmla="*/ 1811179 w 1809750"/>
                <a:gd name="connsiteY0" fmla="*/ 915250 h 942975"/>
                <a:gd name="connsiteX1" fmla="*/ 1796891 w 1809750"/>
                <a:gd name="connsiteY1" fmla="*/ 903820 h 942975"/>
                <a:gd name="connsiteX2" fmla="*/ 1809274 w 1809750"/>
                <a:gd name="connsiteY2" fmla="*/ 890485 h 942975"/>
                <a:gd name="connsiteX3" fmla="*/ 1779746 w 1809750"/>
                <a:gd name="connsiteY3" fmla="*/ 865720 h 942975"/>
                <a:gd name="connsiteX4" fmla="*/ 451009 w 1809750"/>
                <a:gd name="connsiteY4" fmla="*/ 7517 h 942975"/>
                <a:gd name="connsiteX5" fmla="*/ 444341 w 1809750"/>
                <a:gd name="connsiteY5" fmla="*/ 9422 h 942975"/>
                <a:gd name="connsiteX6" fmla="*/ 446246 w 1809750"/>
                <a:gd name="connsiteY6" fmla="*/ 16090 h 942975"/>
                <a:gd name="connsiteX7" fmla="*/ 1745456 w 1809750"/>
                <a:gd name="connsiteY7" fmla="*/ 839050 h 942975"/>
                <a:gd name="connsiteX8" fmla="*/ 1381601 w 1809750"/>
                <a:gd name="connsiteY8" fmla="*/ 621880 h 942975"/>
                <a:gd name="connsiteX9" fmla="*/ 168116 w 1809750"/>
                <a:gd name="connsiteY9" fmla="*/ 304697 h 942975"/>
                <a:gd name="connsiteX10" fmla="*/ 147161 w 1809750"/>
                <a:gd name="connsiteY10" fmla="*/ 322795 h 942975"/>
                <a:gd name="connsiteX11" fmla="*/ 164306 w 1809750"/>
                <a:gd name="connsiteY11" fmla="*/ 342797 h 942975"/>
                <a:gd name="connsiteX12" fmla="*/ 1363504 w 1809750"/>
                <a:gd name="connsiteY12" fmla="*/ 657122 h 942975"/>
                <a:gd name="connsiteX13" fmla="*/ 1436846 w 1809750"/>
                <a:gd name="connsiteY13" fmla="*/ 694270 h 942975"/>
                <a:gd name="connsiteX14" fmla="*/ 97631 w 1809750"/>
                <a:gd name="connsiteY14" fmla="*/ 385660 h 942975"/>
                <a:gd name="connsiteX15" fmla="*/ 92869 w 1809750"/>
                <a:gd name="connsiteY15" fmla="*/ 390422 h 942975"/>
                <a:gd name="connsiteX16" fmla="*/ 97631 w 1809750"/>
                <a:gd name="connsiteY16" fmla="*/ 395185 h 942975"/>
                <a:gd name="connsiteX17" fmla="*/ 1475899 w 1809750"/>
                <a:gd name="connsiteY17" fmla="*/ 720940 h 942975"/>
                <a:gd name="connsiteX18" fmla="*/ 1397794 w 1809750"/>
                <a:gd name="connsiteY18" fmla="*/ 687602 h 942975"/>
                <a:gd name="connsiteX19" fmla="*/ 70009 w 1809750"/>
                <a:gd name="connsiteY19" fmla="*/ 446620 h 942975"/>
                <a:gd name="connsiteX20" fmla="*/ 50006 w 1809750"/>
                <a:gd name="connsiteY20" fmla="*/ 464717 h 942975"/>
                <a:gd name="connsiteX21" fmla="*/ 68104 w 1809750"/>
                <a:gd name="connsiteY21" fmla="*/ 484720 h 942975"/>
                <a:gd name="connsiteX22" fmla="*/ 1381601 w 1809750"/>
                <a:gd name="connsiteY22" fmla="*/ 721892 h 942975"/>
                <a:gd name="connsiteX23" fmla="*/ 1395889 w 1809750"/>
                <a:gd name="connsiteY23" fmla="*/ 727607 h 942975"/>
                <a:gd name="connsiteX24" fmla="*/ 11906 w 1809750"/>
                <a:gd name="connsiteY24" fmla="*/ 554252 h 942975"/>
                <a:gd name="connsiteX25" fmla="*/ 7144 w 1809750"/>
                <a:gd name="connsiteY25" fmla="*/ 559015 h 942975"/>
                <a:gd name="connsiteX26" fmla="*/ 11906 w 1809750"/>
                <a:gd name="connsiteY26" fmla="*/ 563777 h 942975"/>
                <a:gd name="connsiteX27" fmla="*/ 1484471 w 1809750"/>
                <a:gd name="connsiteY27" fmla="*/ 773327 h 942975"/>
                <a:gd name="connsiteX28" fmla="*/ 1486376 w 1809750"/>
                <a:gd name="connsiteY28" fmla="*/ 773327 h 942975"/>
                <a:gd name="connsiteX29" fmla="*/ 1490186 w 1809750"/>
                <a:gd name="connsiteY29" fmla="*/ 770470 h 942975"/>
                <a:gd name="connsiteX30" fmla="*/ 1785461 w 1809750"/>
                <a:gd name="connsiteY30" fmla="*/ 943825 h 942975"/>
                <a:gd name="connsiteX31" fmla="*/ 1811179 w 1809750"/>
                <a:gd name="connsiteY31" fmla="*/ 91525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942975">
                  <a:moveTo>
                    <a:pt x="1811179" y="915250"/>
                  </a:moveTo>
                  <a:cubicBezTo>
                    <a:pt x="1810226" y="914297"/>
                    <a:pt x="1805464" y="910487"/>
                    <a:pt x="1796891" y="903820"/>
                  </a:cubicBezTo>
                  <a:lnTo>
                    <a:pt x="1809274" y="890485"/>
                  </a:lnTo>
                  <a:cubicBezTo>
                    <a:pt x="1807369" y="889532"/>
                    <a:pt x="1797844" y="880007"/>
                    <a:pt x="1779746" y="865720"/>
                  </a:cubicBezTo>
                  <a:cubicBezTo>
                    <a:pt x="1303496" y="268502"/>
                    <a:pt x="459581" y="12280"/>
                    <a:pt x="451009" y="7517"/>
                  </a:cubicBezTo>
                  <a:cubicBezTo>
                    <a:pt x="448151" y="6565"/>
                    <a:pt x="446246" y="7517"/>
                    <a:pt x="444341" y="9422"/>
                  </a:cubicBezTo>
                  <a:cubicBezTo>
                    <a:pt x="443389" y="11327"/>
                    <a:pt x="444341" y="14185"/>
                    <a:pt x="446246" y="16090"/>
                  </a:cubicBezTo>
                  <a:cubicBezTo>
                    <a:pt x="453866" y="19900"/>
                    <a:pt x="1267301" y="266597"/>
                    <a:pt x="1745456" y="839050"/>
                  </a:cubicBezTo>
                  <a:cubicBezTo>
                    <a:pt x="1678781" y="789520"/>
                    <a:pt x="1558766" y="707605"/>
                    <a:pt x="1381601" y="621880"/>
                  </a:cubicBezTo>
                  <a:cubicBezTo>
                    <a:pt x="1126331" y="498055"/>
                    <a:pt x="754856" y="350417"/>
                    <a:pt x="168116" y="304697"/>
                  </a:cubicBezTo>
                  <a:cubicBezTo>
                    <a:pt x="157639" y="303745"/>
                    <a:pt x="148114" y="311365"/>
                    <a:pt x="147161" y="322795"/>
                  </a:cubicBezTo>
                  <a:cubicBezTo>
                    <a:pt x="146209" y="333272"/>
                    <a:pt x="153829" y="341845"/>
                    <a:pt x="164306" y="342797"/>
                  </a:cubicBezTo>
                  <a:cubicBezTo>
                    <a:pt x="744379" y="388517"/>
                    <a:pt x="1110139" y="534250"/>
                    <a:pt x="1363504" y="657122"/>
                  </a:cubicBezTo>
                  <a:cubicBezTo>
                    <a:pt x="1389221" y="669505"/>
                    <a:pt x="1413986" y="681887"/>
                    <a:pt x="1436846" y="694270"/>
                  </a:cubicBezTo>
                  <a:cubicBezTo>
                    <a:pt x="791051" y="396137"/>
                    <a:pt x="105251" y="385660"/>
                    <a:pt x="97631" y="385660"/>
                  </a:cubicBezTo>
                  <a:cubicBezTo>
                    <a:pt x="94774" y="385660"/>
                    <a:pt x="92869" y="387565"/>
                    <a:pt x="92869" y="390422"/>
                  </a:cubicBezTo>
                  <a:cubicBezTo>
                    <a:pt x="92869" y="393280"/>
                    <a:pt x="94774" y="395185"/>
                    <a:pt x="97631" y="395185"/>
                  </a:cubicBezTo>
                  <a:cubicBezTo>
                    <a:pt x="106204" y="395185"/>
                    <a:pt x="819626" y="405662"/>
                    <a:pt x="1475899" y="720940"/>
                  </a:cubicBezTo>
                  <a:cubicBezTo>
                    <a:pt x="1451134" y="710462"/>
                    <a:pt x="1425416" y="699032"/>
                    <a:pt x="1397794" y="687602"/>
                  </a:cubicBezTo>
                  <a:cubicBezTo>
                    <a:pt x="1141571" y="582827"/>
                    <a:pt x="704374" y="473290"/>
                    <a:pt x="70009" y="446620"/>
                  </a:cubicBezTo>
                  <a:cubicBezTo>
                    <a:pt x="59531" y="446620"/>
                    <a:pt x="50959" y="454240"/>
                    <a:pt x="50006" y="464717"/>
                  </a:cubicBezTo>
                  <a:cubicBezTo>
                    <a:pt x="50006" y="475195"/>
                    <a:pt x="57626" y="483767"/>
                    <a:pt x="68104" y="484720"/>
                  </a:cubicBezTo>
                  <a:cubicBezTo>
                    <a:pt x="695801" y="511390"/>
                    <a:pt x="1128236" y="619975"/>
                    <a:pt x="1381601" y="721892"/>
                  </a:cubicBezTo>
                  <a:cubicBezTo>
                    <a:pt x="1386364" y="723797"/>
                    <a:pt x="1391126" y="725702"/>
                    <a:pt x="1395889" y="727607"/>
                  </a:cubicBezTo>
                  <a:cubicBezTo>
                    <a:pt x="758666" y="501865"/>
                    <a:pt x="19526" y="554252"/>
                    <a:pt x="11906" y="554252"/>
                  </a:cubicBezTo>
                  <a:cubicBezTo>
                    <a:pt x="9049" y="554252"/>
                    <a:pt x="7144" y="556157"/>
                    <a:pt x="7144" y="559015"/>
                  </a:cubicBezTo>
                  <a:cubicBezTo>
                    <a:pt x="7144" y="561872"/>
                    <a:pt x="9049" y="563777"/>
                    <a:pt x="11906" y="563777"/>
                  </a:cubicBezTo>
                  <a:cubicBezTo>
                    <a:pt x="20479" y="563777"/>
                    <a:pt x="831056" y="505675"/>
                    <a:pt x="1484471" y="773327"/>
                  </a:cubicBezTo>
                  <a:cubicBezTo>
                    <a:pt x="1485424" y="773327"/>
                    <a:pt x="1486376" y="773327"/>
                    <a:pt x="1486376" y="773327"/>
                  </a:cubicBezTo>
                  <a:cubicBezTo>
                    <a:pt x="1488281" y="773327"/>
                    <a:pt x="1489234" y="772375"/>
                    <a:pt x="1490186" y="770470"/>
                  </a:cubicBezTo>
                  <a:cubicBezTo>
                    <a:pt x="1690211" y="863815"/>
                    <a:pt x="1783556" y="942872"/>
                    <a:pt x="1785461" y="943825"/>
                  </a:cubicBezTo>
                  <a:lnTo>
                    <a:pt x="1811179" y="915250"/>
                  </a:ln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D83D594B-988D-450D-9AAB-D398E3BA5E67}"/>
              </a:ext>
            </a:extLst>
          </p:cNvPr>
          <p:cNvGrpSpPr/>
          <p:nvPr/>
        </p:nvGrpSpPr>
        <p:grpSpPr>
          <a:xfrm>
            <a:off x="5583755" y="2945863"/>
            <a:ext cx="5516588" cy="825619"/>
            <a:chOff x="8070832" y="2399493"/>
            <a:chExt cx="8274882" cy="1238429"/>
          </a:xfrm>
        </p:grpSpPr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82C4FE9E-63EE-4E26-9446-D22B83922290}"/>
                </a:ext>
              </a:extLst>
            </p:cNvPr>
            <p:cNvGrpSpPr/>
            <p:nvPr/>
          </p:nvGrpSpPr>
          <p:grpSpPr>
            <a:xfrm>
              <a:off x="9507976" y="2399493"/>
              <a:ext cx="6837738" cy="1238429"/>
              <a:chOff x="6557475" y="1462726"/>
              <a:chExt cx="4558492" cy="825619"/>
            </a:xfrm>
          </p:grpSpPr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6F7B3717-3703-4ABB-80FB-53777B73E358}"/>
                  </a:ext>
                </a:extLst>
              </p:cNvPr>
              <p:cNvSpPr txBox="1"/>
              <p:nvPr/>
            </p:nvSpPr>
            <p:spPr>
              <a:xfrm>
                <a:off x="6608275" y="1826680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 </a:t>
                </a:r>
                <a:r>
                  <a:rPr lang="en-US" altLang="ko-KR" sz="1200" dirty="0">
                    <a:solidFill>
                      <a:schemeClr val="bg1"/>
                    </a:solidFill>
                    <a:ea typeface="FZShuTi" pitchFamily="2" charset="-122"/>
                    <a:cs typeface="Arial" pitchFamily="34" charset="0"/>
                  </a:rPr>
                  <a:t>I hope and I believe that this Template will your Time.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5D324425-E1E6-48A0-9341-C9140E9B8BC6}"/>
                  </a:ext>
                </a:extLst>
              </p:cNvPr>
              <p:cNvSpPr txBox="1"/>
              <p:nvPr/>
            </p:nvSpPr>
            <p:spPr>
              <a:xfrm>
                <a:off x="6557475" y="1462726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chemeClr val="bg1"/>
                    </a:solidFill>
                    <a:cs typeface="Arial" pitchFamily="34" charset="0"/>
                  </a:rPr>
                  <a:t>Contents</a:t>
                </a:r>
                <a:endParaRPr lang="ko-KR" altLang="en-US" sz="2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80CC7526-C3E5-47B3-96C0-15195B9F61CE}"/>
                </a:ext>
              </a:extLst>
            </p:cNvPr>
            <p:cNvSpPr txBox="1"/>
            <p:nvPr/>
          </p:nvSpPr>
          <p:spPr>
            <a:xfrm>
              <a:off x="8070832" y="2441627"/>
              <a:ext cx="1437144" cy="115416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2974FF77-E454-402E-99C2-6680F35139F2}"/>
              </a:ext>
            </a:extLst>
          </p:cNvPr>
          <p:cNvGrpSpPr/>
          <p:nvPr/>
        </p:nvGrpSpPr>
        <p:grpSpPr>
          <a:xfrm>
            <a:off x="5583755" y="3961863"/>
            <a:ext cx="5516588" cy="825619"/>
            <a:chOff x="8070832" y="2399493"/>
            <a:chExt cx="8274882" cy="1238429"/>
          </a:xfrm>
        </p:grpSpPr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AFAB7CEE-E179-41B5-B03E-5CF90FAB891A}"/>
                </a:ext>
              </a:extLst>
            </p:cNvPr>
            <p:cNvGrpSpPr/>
            <p:nvPr/>
          </p:nvGrpSpPr>
          <p:grpSpPr>
            <a:xfrm>
              <a:off x="9507976" y="2399493"/>
              <a:ext cx="6837738" cy="1238429"/>
              <a:chOff x="6557475" y="1462726"/>
              <a:chExt cx="4558492" cy="825619"/>
            </a:xfrm>
          </p:grpSpPr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EB820823-72FE-478B-B331-2A0D7060B243}"/>
                  </a:ext>
                </a:extLst>
              </p:cNvPr>
              <p:cNvSpPr txBox="1"/>
              <p:nvPr/>
            </p:nvSpPr>
            <p:spPr>
              <a:xfrm>
                <a:off x="6608275" y="1826680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 </a:t>
                </a:r>
                <a:r>
                  <a:rPr lang="en-US" altLang="ko-KR" sz="1200" dirty="0">
                    <a:solidFill>
                      <a:schemeClr val="bg1"/>
                    </a:solidFill>
                    <a:ea typeface="FZShuTi" pitchFamily="2" charset="-122"/>
                    <a:cs typeface="Arial" pitchFamily="34" charset="0"/>
                  </a:rPr>
                  <a:t>I hope and I believe that this Template will your Time.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BEF21AC0-8ABF-4155-B15D-484D4C93C553}"/>
                  </a:ext>
                </a:extLst>
              </p:cNvPr>
              <p:cNvSpPr txBox="1"/>
              <p:nvPr/>
            </p:nvSpPr>
            <p:spPr>
              <a:xfrm>
                <a:off x="6557475" y="1462726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chemeClr val="bg1"/>
                    </a:solidFill>
                    <a:cs typeface="Arial" pitchFamily="34" charset="0"/>
                  </a:rPr>
                  <a:t>Contents</a:t>
                </a:r>
                <a:endParaRPr lang="ko-KR" altLang="en-US" sz="2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06894F85-4E08-4FC4-BF43-E0D0FF68696D}"/>
                </a:ext>
              </a:extLst>
            </p:cNvPr>
            <p:cNvSpPr txBox="1"/>
            <p:nvPr/>
          </p:nvSpPr>
          <p:spPr>
            <a:xfrm>
              <a:off x="8070832" y="2441627"/>
              <a:ext cx="1437144" cy="115416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82A9B7ED-9632-4144-BC7A-F6557285474A}"/>
              </a:ext>
            </a:extLst>
          </p:cNvPr>
          <p:cNvGrpSpPr/>
          <p:nvPr/>
        </p:nvGrpSpPr>
        <p:grpSpPr>
          <a:xfrm>
            <a:off x="5583755" y="4977863"/>
            <a:ext cx="5516588" cy="825619"/>
            <a:chOff x="8070832" y="2399493"/>
            <a:chExt cx="8274882" cy="1238429"/>
          </a:xfrm>
        </p:grpSpPr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5CD0A1FD-7944-44B7-A270-893ACC5492DF}"/>
                </a:ext>
              </a:extLst>
            </p:cNvPr>
            <p:cNvGrpSpPr/>
            <p:nvPr/>
          </p:nvGrpSpPr>
          <p:grpSpPr>
            <a:xfrm>
              <a:off x="9507976" y="2399493"/>
              <a:ext cx="6837738" cy="1238429"/>
              <a:chOff x="6557475" y="1462726"/>
              <a:chExt cx="4558492" cy="825619"/>
            </a:xfrm>
          </p:grpSpPr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B20BA786-9B43-4AF1-8331-A8390775EDEB}"/>
                  </a:ext>
                </a:extLst>
              </p:cNvPr>
              <p:cNvSpPr txBox="1"/>
              <p:nvPr/>
            </p:nvSpPr>
            <p:spPr>
              <a:xfrm>
                <a:off x="6608275" y="1826680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 </a:t>
                </a:r>
                <a:r>
                  <a:rPr lang="en-US" altLang="ko-KR" sz="1200" dirty="0">
                    <a:solidFill>
                      <a:schemeClr val="bg1"/>
                    </a:solidFill>
                    <a:ea typeface="FZShuTi" pitchFamily="2" charset="-122"/>
                    <a:cs typeface="Arial" pitchFamily="34" charset="0"/>
                  </a:rPr>
                  <a:t>I hope and I believe that this Template will your Time.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3C2E612F-85E8-46AC-9DD2-9D0304D3751C}"/>
                  </a:ext>
                </a:extLst>
              </p:cNvPr>
              <p:cNvSpPr txBox="1"/>
              <p:nvPr/>
            </p:nvSpPr>
            <p:spPr>
              <a:xfrm>
                <a:off x="6557475" y="1462726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chemeClr val="bg1"/>
                    </a:solidFill>
                    <a:cs typeface="Arial" pitchFamily="34" charset="0"/>
                  </a:rPr>
                  <a:t>Contents</a:t>
                </a:r>
                <a:endParaRPr lang="ko-KR" altLang="en-US" sz="2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B28D76E-A4C0-43EB-B507-970CCB014336}"/>
                </a:ext>
              </a:extLst>
            </p:cNvPr>
            <p:cNvSpPr txBox="1"/>
            <p:nvPr/>
          </p:nvSpPr>
          <p:spPr>
            <a:xfrm>
              <a:off x="8070832" y="2441627"/>
              <a:ext cx="1437144" cy="115416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3384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ame 8">
            <a:extLst>
              <a:ext uri="{FF2B5EF4-FFF2-40B4-BE49-F238E27FC236}">
                <a16:creationId xmlns:a16="http://schemas.microsoft.com/office/drawing/2014/main" id="{CAE48747-F128-4272-82DC-3402E02BFA9A}"/>
              </a:ext>
            </a:extLst>
          </p:cNvPr>
          <p:cNvSpPr/>
          <p:nvPr/>
        </p:nvSpPr>
        <p:spPr>
          <a:xfrm>
            <a:off x="5375837" y="2178600"/>
            <a:ext cx="2959094" cy="3072301"/>
          </a:xfrm>
          <a:prstGeom prst="frame">
            <a:avLst>
              <a:gd name="adj1" fmla="val 464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2CC373-0620-420C-83E3-0B71F9CBEBA8}"/>
              </a:ext>
            </a:extLst>
          </p:cNvPr>
          <p:cNvSpPr/>
          <p:nvPr/>
        </p:nvSpPr>
        <p:spPr>
          <a:xfrm>
            <a:off x="0" y="53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C824E8-20D1-4678-AFD5-24DC73AAD1C1}"/>
              </a:ext>
            </a:extLst>
          </p:cNvPr>
          <p:cNvSpPr txBox="1"/>
          <p:nvPr/>
        </p:nvSpPr>
        <p:spPr>
          <a:xfrm>
            <a:off x="1195467" y="1768637"/>
            <a:ext cx="31797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41507C5-1AE5-45C0-A7D0-C3791A280DFE}"/>
              </a:ext>
            </a:extLst>
          </p:cNvPr>
          <p:cNvSpPr txBox="1">
            <a:spLocks/>
          </p:cNvSpPr>
          <p:nvPr/>
        </p:nvSpPr>
        <p:spPr>
          <a:xfrm>
            <a:off x="1518768" y="5250901"/>
            <a:ext cx="3684288" cy="120329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Modern Portfolio Presentation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F0A895-B814-437C-8DE9-A796EFDD42FA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714A507-7331-4B24-8826-4DE06F89C7A6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</p:spTree>
    <p:extLst>
      <p:ext uri="{BB962C8B-B14F-4D97-AF65-F5344CB8AC3E}">
        <p14:creationId xmlns:p14="http://schemas.microsoft.com/office/powerpoint/2010/main" val="40505751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FA75B74-0F2E-461C-A5FB-129EDE657C53}"/>
              </a:ext>
            </a:extLst>
          </p:cNvPr>
          <p:cNvSpPr txBox="1"/>
          <p:nvPr/>
        </p:nvSpPr>
        <p:spPr>
          <a:xfrm>
            <a:off x="5389692" y="4009876"/>
            <a:ext cx="1434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Simple </a:t>
            </a:r>
          </a:p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PowerPoint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25F05CED-2309-4570-9540-65A77AB71988}"/>
              </a:ext>
            </a:extLst>
          </p:cNvPr>
          <p:cNvGrpSpPr/>
          <p:nvPr/>
        </p:nvGrpSpPr>
        <p:grpSpPr>
          <a:xfrm>
            <a:off x="4665742" y="2429274"/>
            <a:ext cx="2864364" cy="3059485"/>
            <a:chOff x="3160792" y="2295922"/>
            <a:chExt cx="2864364" cy="3059485"/>
          </a:xfrm>
          <a:solidFill>
            <a:schemeClr val="accent2"/>
          </a:solidFill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C4E51C57-70B5-49F7-8A9D-ECBD35EA913E}"/>
                </a:ext>
              </a:extLst>
            </p:cNvPr>
            <p:cNvGrpSpPr/>
            <p:nvPr/>
          </p:nvGrpSpPr>
          <p:grpSpPr>
            <a:xfrm>
              <a:off x="3160792" y="2525391"/>
              <a:ext cx="2645289" cy="2830016"/>
              <a:chOff x="2585991" y="2445792"/>
              <a:chExt cx="2830016" cy="3027643"/>
            </a:xfrm>
            <a:grpFill/>
          </p:grpSpPr>
          <p:sp>
            <p:nvSpPr>
              <p:cNvPr id="115" name="Block Arc 114">
                <a:extLst>
                  <a:ext uri="{FF2B5EF4-FFF2-40B4-BE49-F238E27FC236}">
                    <a16:creationId xmlns:a16="http://schemas.microsoft.com/office/drawing/2014/main" id="{7B7C0F5E-C3C0-4417-B9F4-1317B96222A0}"/>
                  </a:ext>
                </a:extLst>
              </p:cNvPr>
              <p:cNvSpPr/>
              <p:nvPr/>
            </p:nvSpPr>
            <p:spPr>
              <a:xfrm>
                <a:off x="2585991" y="2445792"/>
                <a:ext cx="2830016" cy="2830016"/>
              </a:xfrm>
              <a:prstGeom prst="blockArc">
                <a:avLst>
                  <a:gd name="adj1" fmla="val 6082924"/>
                  <a:gd name="adj2" fmla="val 16070483"/>
                  <a:gd name="adj3" fmla="val 137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16" name="Isosceles Triangle 115">
                <a:extLst>
                  <a:ext uri="{FF2B5EF4-FFF2-40B4-BE49-F238E27FC236}">
                    <a16:creationId xmlns:a16="http://schemas.microsoft.com/office/drawing/2014/main" id="{0D00C7AA-6FEE-4C99-968E-A337F5828BAE}"/>
                  </a:ext>
                </a:extLst>
              </p:cNvPr>
              <p:cNvSpPr/>
              <p:nvPr/>
            </p:nvSpPr>
            <p:spPr>
              <a:xfrm rot="5400000">
                <a:off x="3469434" y="4744130"/>
                <a:ext cx="887611" cy="570999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8E6B5C5C-3738-4E36-BE8A-4CF592756076}"/>
                </a:ext>
              </a:extLst>
            </p:cNvPr>
            <p:cNvGrpSpPr/>
            <p:nvPr/>
          </p:nvGrpSpPr>
          <p:grpSpPr>
            <a:xfrm rot="10800000">
              <a:off x="3379867" y="2295922"/>
              <a:ext cx="2645289" cy="2830016"/>
              <a:chOff x="2585991" y="2445792"/>
              <a:chExt cx="2830016" cy="3027643"/>
            </a:xfrm>
            <a:grpFill/>
          </p:grpSpPr>
          <p:sp>
            <p:nvSpPr>
              <p:cNvPr id="113" name="Block Arc 112">
                <a:extLst>
                  <a:ext uri="{FF2B5EF4-FFF2-40B4-BE49-F238E27FC236}">
                    <a16:creationId xmlns:a16="http://schemas.microsoft.com/office/drawing/2014/main" id="{8916B730-D1DE-4610-9BFD-C9377F1D30E7}"/>
                  </a:ext>
                </a:extLst>
              </p:cNvPr>
              <p:cNvSpPr/>
              <p:nvPr/>
            </p:nvSpPr>
            <p:spPr>
              <a:xfrm>
                <a:off x="2585991" y="2445792"/>
                <a:ext cx="2830016" cy="2830016"/>
              </a:xfrm>
              <a:prstGeom prst="blockArc">
                <a:avLst>
                  <a:gd name="adj1" fmla="val 6082924"/>
                  <a:gd name="adj2" fmla="val 16070483"/>
                  <a:gd name="adj3" fmla="val 137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14" name="Isosceles Triangle 113">
                <a:extLst>
                  <a:ext uri="{FF2B5EF4-FFF2-40B4-BE49-F238E27FC236}">
                    <a16:creationId xmlns:a16="http://schemas.microsoft.com/office/drawing/2014/main" id="{CC38BB21-E542-4475-8B07-D1A6656FC2BA}"/>
                  </a:ext>
                </a:extLst>
              </p:cNvPr>
              <p:cNvSpPr/>
              <p:nvPr/>
            </p:nvSpPr>
            <p:spPr>
              <a:xfrm rot="5400000">
                <a:off x="3469434" y="4744130"/>
                <a:ext cx="887611" cy="570999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373BE18C-ABA2-4DB2-B812-19C2873632BD}"/>
              </a:ext>
            </a:extLst>
          </p:cNvPr>
          <p:cNvGrpSpPr/>
          <p:nvPr/>
        </p:nvGrpSpPr>
        <p:grpSpPr>
          <a:xfrm>
            <a:off x="7543528" y="1747179"/>
            <a:ext cx="3611958" cy="1107996"/>
            <a:chOff x="3017859" y="4283314"/>
            <a:chExt cx="1890849" cy="1107996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034770FC-91D3-4AF1-8A16-BC7188D328E1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10634DC-94C2-40D1-9A26-A6F296055DD8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626CC840-ED02-4C02-A3F5-F2C0D468D424}"/>
              </a:ext>
            </a:extLst>
          </p:cNvPr>
          <p:cNvGrpSpPr/>
          <p:nvPr/>
        </p:nvGrpSpPr>
        <p:grpSpPr>
          <a:xfrm>
            <a:off x="1259438" y="1747179"/>
            <a:ext cx="3398561" cy="1107996"/>
            <a:chOff x="3017859" y="4283314"/>
            <a:chExt cx="1890849" cy="1107996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14B552E-C451-467F-B049-91A6D9CF809A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7A2D8AE9-2F18-4831-8907-17EF7F8CBCF3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C90046FC-9B6D-48B2-968F-AC6E9F9D7B53}"/>
              </a:ext>
            </a:extLst>
          </p:cNvPr>
          <p:cNvGrpSpPr/>
          <p:nvPr/>
        </p:nvGrpSpPr>
        <p:grpSpPr>
          <a:xfrm>
            <a:off x="702409" y="3849074"/>
            <a:ext cx="2973071" cy="678649"/>
            <a:chOff x="3233964" y="1954419"/>
            <a:chExt cx="1410044" cy="678649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941D189A-BCE2-4655-A43D-DAD789CF0D17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33CC7AD7-AEFE-44CD-8102-708DBC227F44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59DE8B09-FA2E-4399-86B5-1E7B6E78C6DA}"/>
              </a:ext>
            </a:extLst>
          </p:cNvPr>
          <p:cNvGrpSpPr/>
          <p:nvPr/>
        </p:nvGrpSpPr>
        <p:grpSpPr>
          <a:xfrm>
            <a:off x="8529832" y="3849074"/>
            <a:ext cx="2959760" cy="678649"/>
            <a:chOff x="3233964" y="1954419"/>
            <a:chExt cx="1410044" cy="678649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2B1557ED-032A-45AC-BD7A-030FC50A9FBD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0F55494B-F3BA-47F1-A656-004353528EB6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1DAA6712-1DF1-496A-B418-B945816C7371}"/>
              </a:ext>
            </a:extLst>
          </p:cNvPr>
          <p:cNvGrpSpPr/>
          <p:nvPr/>
        </p:nvGrpSpPr>
        <p:grpSpPr>
          <a:xfrm>
            <a:off x="702409" y="4634794"/>
            <a:ext cx="2973071" cy="678649"/>
            <a:chOff x="3233964" y="1954419"/>
            <a:chExt cx="1410044" cy="678649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6DD3AEE6-02A3-47F2-8829-44A6606A7F40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0BBED3AD-BD70-4C63-A20B-ADC43105A65D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BF38F024-4EF2-4D3C-BCA7-58833563E2AD}"/>
              </a:ext>
            </a:extLst>
          </p:cNvPr>
          <p:cNvGrpSpPr/>
          <p:nvPr/>
        </p:nvGrpSpPr>
        <p:grpSpPr>
          <a:xfrm>
            <a:off x="8529832" y="4634794"/>
            <a:ext cx="2959760" cy="678649"/>
            <a:chOff x="3233964" y="1954419"/>
            <a:chExt cx="1410044" cy="678649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E0876673-23D5-4C37-8DD7-7A2A5E404FD1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A3DDE184-6340-4376-BB61-A312E05DBB63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8DD2FF90-46C5-4CDB-A359-F0AE61362FCC}"/>
              </a:ext>
            </a:extLst>
          </p:cNvPr>
          <p:cNvGrpSpPr/>
          <p:nvPr/>
        </p:nvGrpSpPr>
        <p:grpSpPr>
          <a:xfrm>
            <a:off x="702409" y="5420512"/>
            <a:ext cx="2973071" cy="678649"/>
            <a:chOff x="3233964" y="1954419"/>
            <a:chExt cx="1410044" cy="678649"/>
          </a:xfrm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D086CE11-B7D7-47FC-89B9-2B0FCEF8424F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AFA3D46-B5EC-4661-8DF8-4B5A99021899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7756673A-77D5-4E9D-A563-320E23562294}"/>
              </a:ext>
            </a:extLst>
          </p:cNvPr>
          <p:cNvGrpSpPr/>
          <p:nvPr/>
        </p:nvGrpSpPr>
        <p:grpSpPr>
          <a:xfrm>
            <a:off x="8529832" y="5420512"/>
            <a:ext cx="2959760" cy="678649"/>
            <a:chOff x="3233964" y="1954419"/>
            <a:chExt cx="1410044" cy="678649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37547746-ACCC-451C-8471-CE3E0681EAFE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7F06023-8DFB-43BB-90A6-8A43C9A32BF3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41" name="Rounded Rectangle 5">
            <a:extLst>
              <a:ext uri="{FF2B5EF4-FFF2-40B4-BE49-F238E27FC236}">
                <a16:creationId xmlns:a16="http://schemas.microsoft.com/office/drawing/2014/main" id="{F75BC31F-3894-4FB3-B42E-E05362FDF061}"/>
              </a:ext>
            </a:extLst>
          </p:cNvPr>
          <p:cNvSpPr/>
          <p:nvPr/>
        </p:nvSpPr>
        <p:spPr>
          <a:xfrm flipH="1">
            <a:off x="3806516" y="5637496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2" name="Teardrop 1">
            <a:extLst>
              <a:ext uri="{FF2B5EF4-FFF2-40B4-BE49-F238E27FC236}">
                <a16:creationId xmlns:a16="http://schemas.microsoft.com/office/drawing/2014/main" id="{F254436C-602E-44A8-91BC-9388C0ACA85F}"/>
              </a:ext>
            </a:extLst>
          </p:cNvPr>
          <p:cNvSpPr/>
          <p:nvPr/>
        </p:nvSpPr>
        <p:spPr>
          <a:xfrm rot="18805991">
            <a:off x="7954582" y="5625746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3" name="Round Same Side Corner Rectangle 11">
            <a:extLst>
              <a:ext uri="{FF2B5EF4-FFF2-40B4-BE49-F238E27FC236}">
                <a16:creationId xmlns:a16="http://schemas.microsoft.com/office/drawing/2014/main" id="{36C2B433-785D-4305-B9AD-9E0D5F25089E}"/>
              </a:ext>
            </a:extLst>
          </p:cNvPr>
          <p:cNvSpPr>
            <a:spLocks noChangeAspect="1"/>
          </p:cNvSpPr>
          <p:nvPr/>
        </p:nvSpPr>
        <p:spPr>
          <a:xfrm rot="9900000">
            <a:off x="7914836" y="4834198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4" name="Rounded Rectangle 27">
            <a:extLst>
              <a:ext uri="{FF2B5EF4-FFF2-40B4-BE49-F238E27FC236}">
                <a16:creationId xmlns:a16="http://schemas.microsoft.com/office/drawing/2014/main" id="{621A332E-4B83-4052-B7AC-03016376A142}"/>
              </a:ext>
            </a:extLst>
          </p:cNvPr>
          <p:cNvSpPr/>
          <p:nvPr/>
        </p:nvSpPr>
        <p:spPr>
          <a:xfrm>
            <a:off x="3851802" y="4851778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5" name="Oval 21">
            <a:extLst>
              <a:ext uri="{FF2B5EF4-FFF2-40B4-BE49-F238E27FC236}">
                <a16:creationId xmlns:a16="http://schemas.microsoft.com/office/drawing/2014/main" id="{70CC77D9-A30A-4302-B901-0A3FE8C49E02}"/>
              </a:ext>
            </a:extLst>
          </p:cNvPr>
          <p:cNvSpPr>
            <a:spLocks noChangeAspect="1"/>
          </p:cNvSpPr>
          <p:nvPr/>
        </p:nvSpPr>
        <p:spPr>
          <a:xfrm>
            <a:off x="5817052" y="3360746"/>
            <a:ext cx="557896" cy="56255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6" name="Oval 7">
            <a:extLst>
              <a:ext uri="{FF2B5EF4-FFF2-40B4-BE49-F238E27FC236}">
                <a16:creationId xmlns:a16="http://schemas.microsoft.com/office/drawing/2014/main" id="{D3948496-D899-4F9F-85B7-0E7815E0F95C}"/>
              </a:ext>
            </a:extLst>
          </p:cNvPr>
          <p:cNvSpPr/>
          <p:nvPr/>
        </p:nvSpPr>
        <p:spPr>
          <a:xfrm>
            <a:off x="3831414" y="4020073"/>
            <a:ext cx="387172" cy="38717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7" name="Block Arc 10">
            <a:extLst>
              <a:ext uri="{FF2B5EF4-FFF2-40B4-BE49-F238E27FC236}">
                <a16:creationId xmlns:a16="http://schemas.microsoft.com/office/drawing/2014/main" id="{9B4A597F-D112-47CE-9BAC-5A3B149C1489}"/>
              </a:ext>
            </a:extLst>
          </p:cNvPr>
          <p:cNvSpPr/>
          <p:nvPr/>
        </p:nvSpPr>
        <p:spPr>
          <a:xfrm>
            <a:off x="7894924" y="4066058"/>
            <a:ext cx="435826" cy="295205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641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reeform 27">
            <a:extLst>
              <a:ext uri="{FF2B5EF4-FFF2-40B4-BE49-F238E27FC236}">
                <a16:creationId xmlns:a16="http://schemas.microsoft.com/office/drawing/2014/main" id="{9B2DDCA0-7924-4466-953D-B1BFFEC4F6B0}"/>
              </a:ext>
            </a:extLst>
          </p:cNvPr>
          <p:cNvSpPr>
            <a:spLocks noChangeAspect="1"/>
          </p:cNvSpPr>
          <p:nvPr/>
        </p:nvSpPr>
        <p:spPr>
          <a:xfrm flipH="1">
            <a:off x="879107" y="5414238"/>
            <a:ext cx="1164623" cy="627480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82" name="Freeform 11">
            <a:extLst>
              <a:ext uri="{FF2B5EF4-FFF2-40B4-BE49-F238E27FC236}">
                <a16:creationId xmlns:a16="http://schemas.microsoft.com/office/drawing/2014/main" id="{AD4EF9A4-E98E-45CB-8E89-BF7DFA2C4C02}"/>
              </a:ext>
            </a:extLst>
          </p:cNvPr>
          <p:cNvSpPr/>
          <p:nvPr/>
        </p:nvSpPr>
        <p:spPr>
          <a:xfrm>
            <a:off x="1722544" y="1823381"/>
            <a:ext cx="815636" cy="489969"/>
          </a:xfrm>
          <a:custGeom>
            <a:avLst/>
            <a:gdLst>
              <a:gd name="connsiteX0" fmla="*/ 590550 w 2305050"/>
              <a:gd name="connsiteY0" fmla="*/ 1571625 h 1571625"/>
              <a:gd name="connsiteX1" fmla="*/ 1952625 w 2305050"/>
              <a:gd name="connsiteY1" fmla="*/ 1504950 h 1571625"/>
              <a:gd name="connsiteX2" fmla="*/ 2305050 w 2305050"/>
              <a:gd name="connsiteY2" fmla="*/ 876300 h 1571625"/>
              <a:gd name="connsiteX3" fmla="*/ 1762125 w 2305050"/>
              <a:gd name="connsiteY3" fmla="*/ 885825 h 1571625"/>
              <a:gd name="connsiteX4" fmla="*/ 2047875 w 2305050"/>
              <a:gd name="connsiteY4" fmla="*/ 409575 h 1571625"/>
              <a:gd name="connsiteX5" fmla="*/ 1581150 w 2305050"/>
              <a:gd name="connsiteY5" fmla="*/ 390525 h 1571625"/>
              <a:gd name="connsiteX6" fmla="*/ 1495425 w 2305050"/>
              <a:gd name="connsiteY6" fmla="*/ 1019175 h 1571625"/>
              <a:gd name="connsiteX7" fmla="*/ 1190625 w 2305050"/>
              <a:gd name="connsiteY7" fmla="*/ 0 h 1571625"/>
              <a:gd name="connsiteX8" fmla="*/ 542925 w 2305050"/>
              <a:gd name="connsiteY8" fmla="*/ 352425 h 1571625"/>
              <a:gd name="connsiteX9" fmla="*/ 1028700 w 2305050"/>
              <a:gd name="connsiteY9" fmla="*/ 923925 h 1571625"/>
              <a:gd name="connsiteX10" fmla="*/ 0 w 2305050"/>
              <a:gd name="connsiteY10" fmla="*/ 695325 h 1571625"/>
              <a:gd name="connsiteX11" fmla="*/ 590550 w 2305050"/>
              <a:gd name="connsiteY11" fmla="*/ 1571625 h 1571625"/>
              <a:gd name="connsiteX0" fmla="*/ 590550 w 2305050"/>
              <a:gd name="connsiteY0" fmla="*/ 1571625 h 1571625"/>
              <a:gd name="connsiteX1" fmla="*/ 1952625 w 2305050"/>
              <a:gd name="connsiteY1" fmla="*/ 1504950 h 1571625"/>
              <a:gd name="connsiteX2" fmla="*/ 2305050 w 2305050"/>
              <a:gd name="connsiteY2" fmla="*/ 876300 h 1571625"/>
              <a:gd name="connsiteX3" fmla="*/ 1762125 w 2305050"/>
              <a:gd name="connsiteY3" fmla="*/ 885825 h 1571625"/>
              <a:gd name="connsiteX4" fmla="*/ 2047875 w 2305050"/>
              <a:gd name="connsiteY4" fmla="*/ 409575 h 1571625"/>
              <a:gd name="connsiteX5" fmla="*/ 1581150 w 2305050"/>
              <a:gd name="connsiteY5" fmla="*/ 390525 h 1571625"/>
              <a:gd name="connsiteX6" fmla="*/ 1495425 w 2305050"/>
              <a:gd name="connsiteY6" fmla="*/ 1019175 h 1571625"/>
              <a:gd name="connsiteX7" fmla="*/ 1190625 w 2305050"/>
              <a:gd name="connsiteY7" fmla="*/ 0 h 1571625"/>
              <a:gd name="connsiteX8" fmla="*/ 542925 w 2305050"/>
              <a:gd name="connsiteY8" fmla="*/ 378853 h 1571625"/>
              <a:gd name="connsiteX9" fmla="*/ 1028700 w 2305050"/>
              <a:gd name="connsiteY9" fmla="*/ 923925 h 1571625"/>
              <a:gd name="connsiteX10" fmla="*/ 0 w 2305050"/>
              <a:gd name="connsiteY10" fmla="*/ 695325 h 1571625"/>
              <a:gd name="connsiteX11" fmla="*/ 590550 w 2305050"/>
              <a:gd name="connsiteY11" fmla="*/ 1571625 h 1571625"/>
              <a:gd name="connsiteX0" fmla="*/ 590550 w 2305050"/>
              <a:gd name="connsiteY0" fmla="*/ 1571625 h 1571625"/>
              <a:gd name="connsiteX1" fmla="*/ 1952625 w 2305050"/>
              <a:gd name="connsiteY1" fmla="*/ 1504950 h 1571625"/>
              <a:gd name="connsiteX2" fmla="*/ 2305050 w 2305050"/>
              <a:gd name="connsiteY2" fmla="*/ 876300 h 1571625"/>
              <a:gd name="connsiteX3" fmla="*/ 1762125 w 2305050"/>
              <a:gd name="connsiteY3" fmla="*/ 885825 h 1571625"/>
              <a:gd name="connsiteX4" fmla="*/ 2047875 w 2305050"/>
              <a:gd name="connsiteY4" fmla="*/ 409575 h 1571625"/>
              <a:gd name="connsiteX5" fmla="*/ 1581150 w 2305050"/>
              <a:gd name="connsiteY5" fmla="*/ 390525 h 1571625"/>
              <a:gd name="connsiteX6" fmla="*/ 1495425 w 2305050"/>
              <a:gd name="connsiteY6" fmla="*/ 1019175 h 1571625"/>
              <a:gd name="connsiteX7" fmla="*/ 1190625 w 2305050"/>
              <a:gd name="connsiteY7" fmla="*/ 0 h 1571625"/>
              <a:gd name="connsiteX8" fmla="*/ 542925 w 2305050"/>
              <a:gd name="connsiteY8" fmla="*/ 378853 h 1571625"/>
              <a:gd name="connsiteX9" fmla="*/ 1028700 w 2305050"/>
              <a:gd name="connsiteY9" fmla="*/ 923925 h 1571625"/>
              <a:gd name="connsiteX10" fmla="*/ 0 w 2305050"/>
              <a:gd name="connsiteY10" fmla="*/ 695325 h 1571625"/>
              <a:gd name="connsiteX11" fmla="*/ 590550 w 2305050"/>
              <a:gd name="connsiteY11" fmla="*/ 1571625 h 1571625"/>
              <a:gd name="connsiteX0" fmla="*/ 590550 w 2305050"/>
              <a:gd name="connsiteY0" fmla="*/ 1539911 h 1539911"/>
              <a:gd name="connsiteX1" fmla="*/ 1952625 w 2305050"/>
              <a:gd name="connsiteY1" fmla="*/ 1473236 h 1539911"/>
              <a:gd name="connsiteX2" fmla="*/ 2305050 w 2305050"/>
              <a:gd name="connsiteY2" fmla="*/ 844586 h 1539911"/>
              <a:gd name="connsiteX3" fmla="*/ 1762125 w 2305050"/>
              <a:gd name="connsiteY3" fmla="*/ 854111 h 1539911"/>
              <a:gd name="connsiteX4" fmla="*/ 2047875 w 2305050"/>
              <a:gd name="connsiteY4" fmla="*/ 377861 h 1539911"/>
              <a:gd name="connsiteX5" fmla="*/ 1581150 w 2305050"/>
              <a:gd name="connsiteY5" fmla="*/ 358811 h 1539911"/>
              <a:gd name="connsiteX6" fmla="*/ 1495425 w 2305050"/>
              <a:gd name="connsiteY6" fmla="*/ 987461 h 1539911"/>
              <a:gd name="connsiteX7" fmla="*/ 1195910 w 2305050"/>
              <a:gd name="connsiteY7" fmla="*/ 0 h 1539911"/>
              <a:gd name="connsiteX8" fmla="*/ 542925 w 2305050"/>
              <a:gd name="connsiteY8" fmla="*/ 347139 h 1539911"/>
              <a:gd name="connsiteX9" fmla="*/ 1028700 w 2305050"/>
              <a:gd name="connsiteY9" fmla="*/ 892211 h 1539911"/>
              <a:gd name="connsiteX10" fmla="*/ 0 w 2305050"/>
              <a:gd name="connsiteY10" fmla="*/ 663611 h 1539911"/>
              <a:gd name="connsiteX11" fmla="*/ 590550 w 2305050"/>
              <a:gd name="connsiteY11" fmla="*/ 1539911 h 1539911"/>
              <a:gd name="connsiteX0" fmla="*/ 590550 w 2305050"/>
              <a:gd name="connsiteY0" fmla="*/ 1565699 h 1565699"/>
              <a:gd name="connsiteX1" fmla="*/ 1952625 w 2305050"/>
              <a:gd name="connsiteY1" fmla="*/ 1499024 h 1565699"/>
              <a:gd name="connsiteX2" fmla="*/ 2305050 w 2305050"/>
              <a:gd name="connsiteY2" fmla="*/ 870374 h 1565699"/>
              <a:gd name="connsiteX3" fmla="*/ 1762125 w 2305050"/>
              <a:gd name="connsiteY3" fmla="*/ 879899 h 1565699"/>
              <a:gd name="connsiteX4" fmla="*/ 2047875 w 2305050"/>
              <a:gd name="connsiteY4" fmla="*/ 403649 h 1565699"/>
              <a:gd name="connsiteX5" fmla="*/ 1581150 w 2305050"/>
              <a:gd name="connsiteY5" fmla="*/ 384599 h 1565699"/>
              <a:gd name="connsiteX6" fmla="*/ 1495425 w 2305050"/>
              <a:gd name="connsiteY6" fmla="*/ 1013249 h 1565699"/>
              <a:gd name="connsiteX7" fmla="*/ 1195910 w 2305050"/>
              <a:gd name="connsiteY7" fmla="*/ 25788 h 1565699"/>
              <a:gd name="connsiteX8" fmla="*/ 542925 w 2305050"/>
              <a:gd name="connsiteY8" fmla="*/ 372927 h 1565699"/>
              <a:gd name="connsiteX9" fmla="*/ 1028700 w 2305050"/>
              <a:gd name="connsiteY9" fmla="*/ 917999 h 1565699"/>
              <a:gd name="connsiteX10" fmla="*/ 0 w 2305050"/>
              <a:gd name="connsiteY10" fmla="*/ 689399 h 1565699"/>
              <a:gd name="connsiteX11" fmla="*/ 590550 w 2305050"/>
              <a:gd name="connsiteY11" fmla="*/ 1565699 h 1565699"/>
              <a:gd name="connsiteX0" fmla="*/ 590550 w 2305050"/>
              <a:gd name="connsiteY0" fmla="*/ 1565699 h 1565699"/>
              <a:gd name="connsiteX1" fmla="*/ 1952625 w 2305050"/>
              <a:gd name="connsiteY1" fmla="*/ 1499024 h 1565699"/>
              <a:gd name="connsiteX2" fmla="*/ 2305050 w 2305050"/>
              <a:gd name="connsiteY2" fmla="*/ 870374 h 1565699"/>
              <a:gd name="connsiteX3" fmla="*/ 1762125 w 2305050"/>
              <a:gd name="connsiteY3" fmla="*/ 879899 h 1565699"/>
              <a:gd name="connsiteX4" fmla="*/ 2047875 w 2305050"/>
              <a:gd name="connsiteY4" fmla="*/ 403649 h 1565699"/>
              <a:gd name="connsiteX5" fmla="*/ 1581150 w 2305050"/>
              <a:gd name="connsiteY5" fmla="*/ 384599 h 1565699"/>
              <a:gd name="connsiteX6" fmla="*/ 1495425 w 2305050"/>
              <a:gd name="connsiteY6" fmla="*/ 1013249 h 1565699"/>
              <a:gd name="connsiteX7" fmla="*/ 1195910 w 2305050"/>
              <a:gd name="connsiteY7" fmla="*/ 25788 h 1565699"/>
              <a:gd name="connsiteX8" fmla="*/ 521783 w 2305050"/>
              <a:gd name="connsiteY8" fmla="*/ 372927 h 1565699"/>
              <a:gd name="connsiteX9" fmla="*/ 1028700 w 2305050"/>
              <a:gd name="connsiteY9" fmla="*/ 917999 h 1565699"/>
              <a:gd name="connsiteX10" fmla="*/ 0 w 2305050"/>
              <a:gd name="connsiteY10" fmla="*/ 689399 h 1565699"/>
              <a:gd name="connsiteX11" fmla="*/ 590550 w 2305050"/>
              <a:gd name="connsiteY11" fmla="*/ 1565699 h 1565699"/>
              <a:gd name="connsiteX0" fmla="*/ 590550 w 2305050"/>
              <a:gd name="connsiteY0" fmla="*/ 1556076 h 1556076"/>
              <a:gd name="connsiteX1" fmla="*/ 1952625 w 2305050"/>
              <a:gd name="connsiteY1" fmla="*/ 1489401 h 1556076"/>
              <a:gd name="connsiteX2" fmla="*/ 2305050 w 2305050"/>
              <a:gd name="connsiteY2" fmla="*/ 860751 h 1556076"/>
              <a:gd name="connsiteX3" fmla="*/ 1762125 w 2305050"/>
              <a:gd name="connsiteY3" fmla="*/ 870276 h 1556076"/>
              <a:gd name="connsiteX4" fmla="*/ 2047875 w 2305050"/>
              <a:gd name="connsiteY4" fmla="*/ 394026 h 1556076"/>
              <a:gd name="connsiteX5" fmla="*/ 1581150 w 2305050"/>
              <a:gd name="connsiteY5" fmla="*/ 374976 h 1556076"/>
              <a:gd name="connsiteX6" fmla="*/ 1495425 w 2305050"/>
              <a:gd name="connsiteY6" fmla="*/ 1003626 h 1556076"/>
              <a:gd name="connsiteX7" fmla="*/ 1195910 w 2305050"/>
              <a:gd name="connsiteY7" fmla="*/ 16165 h 1556076"/>
              <a:gd name="connsiteX8" fmla="*/ 521783 w 2305050"/>
              <a:gd name="connsiteY8" fmla="*/ 363304 h 1556076"/>
              <a:gd name="connsiteX9" fmla="*/ 1028700 w 2305050"/>
              <a:gd name="connsiteY9" fmla="*/ 908376 h 1556076"/>
              <a:gd name="connsiteX10" fmla="*/ 0 w 2305050"/>
              <a:gd name="connsiteY10" fmla="*/ 679776 h 1556076"/>
              <a:gd name="connsiteX11" fmla="*/ 590550 w 2305050"/>
              <a:gd name="connsiteY11" fmla="*/ 1556076 h 1556076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81150 w 2305050"/>
              <a:gd name="connsiteY5" fmla="*/ 376239 h 1557339"/>
              <a:gd name="connsiteX6" fmla="*/ 1495425 w 2305050"/>
              <a:gd name="connsiteY6" fmla="*/ 1004889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81150 w 2305050"/>
              <a:gd name="connsiteY5" fmla="*/ 376239 h 1557339"/>
              <a:gd name="connsiteX6" fmla="*/ 1542995 w 2305050"/>
              <a:gd name="connsiteY6" fmla="*/ 904463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81150 w 2305050"/>
              <a:gd name="connsiteY5" fmla="*/ 376239 h 1557339"/>
              <a:gd name="connsiteX6" fmla="*/ 1542995 w 2305050"/>
              <a:gd name="connsiteY6" fmla="*/ 904463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81150 w 2305050"/>
              <a:gd name="connsiteY5" fmla="*/ 376239 h 1557339"/>
              <a:gd name="connsiteX6" fmla="*/ 1542995 w 2305050"/>
              <a:gd name="connsiteY6" fmla="*/ 904463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42995 w 2305050"/>
              <a:gd name="connsiteY6" fmla="*/ 904463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42995 w 2305050"/>
              <a:gd name="connsiteY6" fmla="*/ 904463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88539"/>
              <a:gd name="connsiteY0" fmla="*/ 1557339 h 1557339"/>
              <a:gd name="connsiteX1" fmla="*/ 1952625 w 2388539"/>
              <a:gd name="connsiteY1" fmla="*/ 1490664 h 1557339"/>
              <a:gd name="connsiteX2" fmla="*/ 2388539 w 2388539"/>
              <a:gd name="connsiteY2" fmla="*/ 1017065 h 1557339"/>
              <a:gd name="connsiteX3" fmla="*/ 1846694 w 2388539"/>
              <a:gd name="connsiteY3" fmla="*/ 818683 h 1557339"/>
              <a:gd name="connsiteX4" fmla="*/ 2144446 w 2388539"/>
              <a:gd name="connsiteY4" fmla="*/ 775628 h 1557339"/>
              <a:gd name="connsiteX5" fmla="*/ 2047875 w 2388539"/>
              <a:gd name="connsiteY5" fmla="*/ 395289 h 1557339"/>
              <a:gd name="connsiteX6" fmla="*/ 1597007 w 2388539"/>
              <a:gd name="connsiteY6" fmla="*/ 370953 h 1557339"/>
              <a:gd name="connsiteX7" fmla="*/ 1537710 w 2388539"/>
              <a:gd name="connsiteY7" fmla="*/ 878035 h 1557339"/>
              <a:gd name="connsiteX8" fmla="*/ 1195910 w 2388539"/>
              <a:gd name="connsiteY8" fmla="*/ 17428 h 1557339"/>
              <a:gd name="connsiteX9" fmla="*/ 521783 w 2388539"/>
              <a:gd name="connsiteY9" fmla="*/ 364567 h 1557339"/>
              <a:gd name="connsiteX10" fmla="*/ 1028700 w 2388539"/>
              <a:gd name="connsiteY10" fmla="*/ 909639 h 1557339"/>
              <a:gd name="connsiteX11" fmla="*/ 0 w 2388539"/>
              <a:gd name="connsiteY11" fmla="*/ 681039 h 1557339"/>
              <a:gd name="connsiteX12" fmla="*/ 590550 w 2388539"/>
              <a:gd name="connsiteY12" fmla="*/ 1557339 h 1557339"/>
              <a:gd name="connsiteX0" fmla="*/ 590550 w 2388539"/>
              <a:gd name="connsiteY0" fmla="*/ 1557339 h 1557339"/>
              <a:gd name="connsiteX1" fmla="*/ 1952625 w 2388539"/>
              <a:gd name="connsiteY1" fmla="*/ 1490664 h 1557339"/>
              <a:gd name="connsiteX2" fmla="*/ 2388539 w 2388539"/>
              <a:gd name="connsiteY2" fmla="*/ 1017065 h 1557339"/>
              <a:gd name="connsiteX3" fmla="*/ 1846694 w 2388539"/>
              <a:gd name="connsiteY3" fmla="*/ 818683 h 1557339"/>
              <a:gd name="connsiteX4" fmla="*/ 2144446 w 2388539"/>
              <a:gd name="connsiteY4" fmla="*/ 775628 h 1557339"/>
              <a:gd name="connsiteX5" fmla="*/ 2047875 w 2388539"/>
              <a:gd name="connsiteY5" fmla="*/ 395289 h 1557339"/>
              <a:gd name="connsiteX6" fmla="*/ 1597007 w 2388539"/>
              <a:gd name="connsiteY6" fmla="*/ 370953 h 1557339"/>
              <a:gd name="connsiteX7" fmla="*/ 1537710 w 2388539"/>
              <a:gd name="connsiteY7" fmla="*/ 878035 h 1557339"/>
              <a:gd name="connsiteX8" fmla="*/ 1195910 w 2388539"/>
              <a:gd name="connsiteY8" fmla="*/ 17428 h 1557339"/>
              <a:gd name="connsiteX9" fmla="*/ 521783 w 2388539"/>
              <a:gd name="connsiteY9" fmla="*/ 364567 h 1557339"/>
              <a:gd name="connsiteX10" fmla="*/ 1028700 w 2388539"/>
              <a:gd name="connsiteY10" fmla="*/ 909639 h 1557339"/>
              <a:gd name="connsiteX11" fmla="*/ 0 w 2388539"/>
              <a:gd name="connsiteY11" fmla="*/ 681039 h 1557339"/>
              <a:gd name="connsiteX12" fmla="*/ 590550 w 2388539"/>
              <a:gd name="connsiteY12" fmla="*/ 1557339 h 1557339"/>
              <a:gd name="connsiteX0" fmla="*/ 590550 w 2384564"/>
              <a:gd name="connsiteY0" fmla="*/ 1557339 h 1557339"/>
              <a:gd name="connsiteX1" fmla="*/ 1952625 w 2384564"/>
              <a:gd name="connsiteY1" fmla="*/ 1490664 h 1557339"/>
              <a:gd name="connsiteX2" fmla="*/ 2384564 w 2384564"/>
              <a:gd name="connsiteY2" fmla="*/ 1040919 h 1557339"/>
              <a:gd name="connsiteX3" fmla="*/ 1846694 w 2384564"/>
              <a:gd name="connsiteY3" fmla="*/ 818683 h 1557339"/>
              <a:gd name="connsiteX4" fmla="*/ 2144446 w 2384564"/>
              <a:gd name="connsiteY4" fmla="*/ 775628 h 1557339"/>
              <a:gd name="connsiteX5" fmla="*/ 2047875 w 2384564"/>
              <a:gd name="connsiteY5" fmla="*/ 395289 h 1557339"/>
              <a:gd name="connsiteX6" fmla="*/ 1597007 w 2384564"/>
              <a:gd name="connsiteY6" fmla="*/ 370953 h 1557339"/>
              <a:gd name="connsiteX7" fmla="*/ 1537710 w 2384564"/>
              <a:gd name="connsiteY7" fmla="*/ 878035 h 1557339"/>
              <a:gd name="connsiteX8" fmla="*/ 1195910 w 2384564"/>
              <a:gd name="connsiteY8" fmla="*/ 17428 h 1557339"/>
              <a:gd name="connsiteX9" fmla="*/ 521783 w 2384564"/>
              <a:gd name="connsiteY9" fmla="*/ 364567 h 1557339"/>
              <a:gd name="connsiteX10" fmla="*/ 1028700 w 2384564"/>
              <a:gd name="connsiteY10" fmla="*/ 909639 h 1557339"/>
              <a:gd name="connsiteX11" fmla="*/ 0 w 2384564"/>
              <a:gd name="connsiteY11" fmla="*/ 681039 h 1557339"/>
              <a:gd name="connsiteX12" fmla="*/ 590550 w 2384564"/>
              <a:gd name="connsiteY12" fmla="*/ 1557339 h 1557339"/>
              <a:gd name="connsiteX0" fmla="*/ 590550 w 2384564"/>
              <a:gd name="connsiteY0" fmla="*/ 1557339 h 1557339"/>
              <a:gd name="connsiteX1" fmla="*/ 1952625 w 2384564"/>
              <a:gd name="connsiteY1" fmla="*/ 1490664 h 1557339"/>
              <a:gd name="connsiteX2" fmla="*/ 2384564 w 2384564"/>
              <a:gd name="connsiteY2" fmla="*/ 1040919 h 1557339"/>
              <a:gd name="connsiteX3" fmla="*/ 1846694 w 2384564"/>
              <a:gd name="connsiteY3" fmla="*/ 818683 h 1557339"/>
              <a:gd name="connsiteX4" fmla="*/ 2144446 w 2384564"/>
              <a:gd name="connsiteY4" fmla="*/ 775628 h 1557339"/>
              <a:gd name="connsiteX5" fmla="*/ 2047875 w 2384564"/>
              <a:gd name="connsiteY5" fmla="*/ 395289 h 1557339"/>
              <a:gd name="connsiteX6" fmla="*/ 1597007 w 2384564"/>
              <a:gd name="connsiteY6" fmla="*/ 370953 h 1557339"/>
              <a:gd name="connsiteX7" fmla="*/ 1537710 w 2384564"/>
              <a:gd name="connsiteY7" fmla="*/ 878035 h 1557339"/>
              <a:gd name="connsiteX8" fmla="*/ 1195910 w 2384564"/>
              <a:gd name="connsiteY8" fmla="*/ 17428 h 1557339"/>
              <a:gd name="connsiteX9" fmla="*/ 521783 w 2384564"/>
              <a:gd name="connsiteY9" fmla="*/ 364567 h 1557339"/>
              <a:gd name="connsiteX10" fmla="*/ 1028700 w 2384564"/>
              <a:gd name="connsiteY10" fmla="*/ 909639 h 1557339"/>
              <a:gd name="connsiteX11" fmla="*/ 0 w 2384564"/>
              <a:gd name="connsiteY11" fmla="*/ 681039 h 1557339"/>
              <a:gd name="connsiteX12" fmla="*/ 590550 w 2384564"/>
              <a:gd name="connsiteY12" fmla="*/ 1557339 h 1557339"/>
              <a:gd name="connsiteX0" fmla="*/ 590550 w 2384564"/>
              <a:gd name="connsiteY0" fmla="*/ 1557339 h 1557339"/>
              <a:gd name="connsiteX1" fmla="*/ 1952625 w 2384564"/>
              <a:gd name="connsiteY1" fmla="*/ 1490664 h 1557339"/>
              <a:gd name="connsiteX2" fmla="*/ 2384564 w 2384564"/>
              <a:gd name="connsiteY2" fmla="*/ 1040919 h 1557339"/>
              <a:gd name="connsiteX3" fmla="*/ 1846694 w 2384564"/>
              <a:gd name="connsiteY3" fmla="*/ 818683 h 1557339"/>
              <a:gd name="connsiteX4" fmla="*/ 2144446 w 2384564"/>
              <a:gd name="connsiteY4" fmla="*/ 775628 h 1557339"/>
              <a:gd name="connsiteX5" fmla="*/ 2047875 w 2384564"/>
              <a:gd name="connsiteY5" fmla="*/ 395289 h 1557339"/>
              <a:gd name="connsiteX6" fmla="*/ 1597007 w 2384564"/>
              <a:gd name="connsiteY6" fmla="*/ 370953 h 1557339"/>
              <a:gd name="connsiteX7" fmla="*/ 1537710 w 2384564"/>
              <a:gd name="connsiteY7" fmla="*/ 878035 h 1557339"/>
              <a:gd name="connsiteX8" fmla="*/ 1195910 w 2384564"/>
              <a:gd name="connsiteY8" fmla="*/ 17428 h 1557339"/>
              <a:gd name="connsiteX9" fmla="*/ 521783 w 2384564"/>
              <a:gd name="connsiteY9" fmla="*/ 364567 h 1557339"/>
              <a:gd name="connsiteX10" fmla="*/ 1028700 w 2384564"/>
              <a:gd name="connsiteY10" fmla="*/ 909639 h 1557339"/>
              <a:gd name="connsiteX11" fmla="*/ 0 w 2384564"/>
              <a:gd name="connsiteY11" fmla="*/ 681039 h 1557339"/>
              <a:gd name="connsiteX12" fmla="*/ 590550 w 2384564"/>
              <a:gd name="connsiteY12" fmla="*/ 1557339 h 1557339"/>
              <a:gd name="connsiteX0" fmla="*/ 590550 w 2389712"/>
              <a:gd name="connsiteY0" fmla="*/ 1557339 h 1557339"/>
              <a:gd name="connsiteX1" fmla="*/ 1952625 w 2389712"/>
              <a:gd name="connsiteY1" fmla="*/ 1490664 h 1557339"/>
              <a:gd name="connsiteX2" fmla="*/ 2384564 w 2389712"/>
              <a:gd name="connsiteY2" fmla="*/ 1040919 h 1557339"/>
              <a:gd name="connsiteX3" fmla="*/ 1846694 w 2389712"/>
              <a:gd name="connsiteY3" fmla="*/ 818683 h 1557339"/>
              <a:gd name="connsiteX4" fmla="*/ 2144446 w 2389712"/>
              <a:gd name="connsiteY4" fmla="*/ 775628 h 1557339"/>
              <a:gd name="connsiteX5" fmla="*/ 2047875 w 2389712"/>
              <a:gd name="connsiteY5" fmla="*/ 395289 h 1557339"/>
              <a:gd name="connsiteX6" fmla="*/ 1597007 w 2389712"/>
              <a:gd name="connsiteY6" fmla="*/ 370953 h 1557339"/>
              <a:gd name="connsiteX7" fmla="*/ 1537710 w 2389712"/>
              <a:gd name="connsiteY7" fmla="*/ 878035 h 1557339"/>
              <a:gd name="connsiteX8" fmla="*/ 1195910 w 2389712"/>
              <a:gd name="connsiteY8" fmla="*/ 17428 h 1557339"/>
              <a:gd name="connsiteX9" fmla="*/ 521783 w 2389712"/>
              <a:gd name="connsiteY9" fmla="*/ 364567 h 1557339"/>
              <a:gd name="connsiteX10" fmla="*/ 1028700 w 2389712"/>
              <a:gd name="connsiteY10" fmla="*/ 909639 h 1557339"/>
              <a:gd name="connsiteX11" fmla="*/ 0 w 2389712"/>
              <a:gd name="connsiteY11" fmla="*/ 681039 h 1557339"/>
              <a:gd name="connsiteX12" fmla="*/ 590550 w 2389712"/>
              <a:gd name="connsiteY12" fmla="*/ 1557339 h 1557339"/>
              <a:gd name="connsiteX0" fmla="*/ 590550 w 2389712"/>
              <a:gd name="connsiteY0" fmla="*/ 1557339 h 1557339"/>
              <a:gd name="connsiteX1" fmla="*/ 1952625 w 2389712"/>
              <a:gd name="connsiteY1" fmla="*/ 1490664 h 1557339"/>
              <a:gd name="connsiteX2" fmla="*/ 2384564 w 2389712"/>
              <a:gd name="connsiteY2" fmla="*/ 1040919 h 1557339"/>
              <a:gd name="connsiteX3" fmla="*/ 1846694 w 2389712"/>
              <a:gd name="connsiteY3" fmla="*/ 818683 h 1557339"/>
              <a:gd name="connsiteX4" fmla="*/ 2144446 w 2389712"/>
              <a:gd name="connsiteY4" fmla="*/ 775628 h 1557339"/>
              <a:gd name="connsiteX5" fmla="*/ 2047875 w 2389712"/>
              <a:gd name="connsiteY5" fmla="*/ 395289 h 1557339"/>
              <a:gd name="connsiteX6" fmla="*/ 1597007 w 2389712"/>
              <a:gd name="connsiteY6" fmla="*/ 370953 h 1557339"/>
              <a:gd name="connsiteX7" fmla="*/ 1537710 w 2389712"/>
              <a:gd name="connsiteY7" fmla="*/ 878035 h 1557339"/>
              <a:gd name="connsiteX8" fmla="*/ 1195910 w 2389712"/>
              <a:gd name="connsiteY8" fmla="*/ 17428 h 1557339"/>
              <a:gd name="connsiteX9" fmla="*/ 521783 w 2389712"/>
              <a:gd name="connsiteY9" fmla="*/ 364567 h 1557339"/>
              <a:gd name="connsiteX10" fmla="*/ 1028700 w 2389712"/>
              <a:gd name="connsiteY10" fmla="*/ 909639 h 1557339"/>
              <a:gd name="connsiteX11" fmla="*/ 0 w 2389712"/>
              <a:gd name="connsiteY11" fmla="*/ 681039 h 1557339"/>
              <a:gd name="connsiteX12" fmla="*/ 590550 w 2389712"/>
              <a:gd name="connsiteY12" fmla="*/ 1557339 h 1557339"/>
              <a:gd name="connsiteX0" fmla="*/ 590550 w 2389712"/>
              <a:gd name="connsiteY0" fmla="*/ 1557339 h 1557339"/>
              <a:gd name="connsiteX1" fmla="*/ 1952625 w 2389712"/>
              <a:gd name="connsiteY1" fmla="*/ 1490664 h 1557339"/>
              <a:gd name="connsiteX2" fmla="*/ 2384564 w 2389712"/>
              <a:gd name="connsiteY2" fmla="*/ 1040919 h 1557339"/>
              <a:gd name="connsiteX3" fmla="*/ 1846694 w 2389712"/>
              <a:gd name="connsiteY3" fmla="*/ 818683 h 1557339"/>
              <a:gd name="connsiteX4" fmla="*/ 2144446 w 2389712"/>
              <a:gd name="connsiteY4" fmla="*/ 775628 h 1557339"/>
              <a:gd name="connsiteX5" fmla="*/ 2047875 w 2389712"/>
              <a:gd name="connsiteY5" fmla="*/ 395289 h 1557339"/>
              <a:gd name="connsiteX6" fmla="*/ 1597007 w 2389712"/>
              <a:gd name="connsiteY6" fmla="*/ 370953 h 1557339"/>
              <a:gd name="connsiteX7" fmla="*/ 1537710 w 2389712"/>
              <a:gd name="connsiteY7" fmla="*/ 878035 h 1557339"/>
              <a:gd name="connsiteX8" fmla="*/ 1195910 w 2389712"/>
              <a:gd name="connsiteY8" fmla="*/ 17428 h 1557339"/>
              <a:gd name="connsiteX9" fmla="*/ 521783 w 2389712"/>
              <a:gd name="connsiteY9" fmla="*/ 364567 h 1557339"/>
              <a:gd name="connsiteX10" fmla="*/ 1028700 w 2389712"/>
              <a:gd name="connsiteY10" fmla="*/ 909639 h 1557339"/>
              <a:gd name="connsiteX11" fmla="*/ 0 w 2389712"/>
              <a:gd name="connsiteY11" fmla="*/ 681039 h 1557339"/>
              <a:gd name="connsiteX12" fmla="*/ 590550 w 2389712"/>
              <a:gd name="connsiteY12" fmla="*/ 1557339 h 1557339"/>
              <a:gd name="connsiteX0" fmla="*/ 590550 w 2389712"/>
              <a:gd name="connsiteY0" fmla="*/ 1557339 h 1557339"/>
              <a:gd name="connsiteX1" fmla="*/ 1952625 w 2389712"/>
              <a:gd name="connsiteY1" fmla="*/ 1490664 h 1557339"/>
              <a:gd name="connsiteX2" fmla="*/ 2384564 w 2389712"/>
              <a:gd name="connsiteY2" fmla="*/ 1040919 h 1557339"/>
              <a:gd name="connsiteX3" fmla="*/ 1846694 w 2389712"/>
              <a:gd name="connsiteY3" fmla="*/ 818683 h 1557339"/>
              <a:gd name="connsiteX4" fmla="*/ 2144446 w 2389712"/>
              <a:gd name="connsiteY4" fmla="*/ 775628 h 1557339"/>
              <a:gd name="connsiteX5" fmla="*/ 2047875 w 2389712"/>
              <a:gd name="connsiteY5" fmla="*/ 395289 h 1557339"/>
              <a:gd name="connsiteX6" fmla="*/ 1597007 w 2389712"/>
              <a:gd name="connsiteY6" fmla="*/ 370953 h 1557339"/>
              <a:gd name="connsiteX7" fmla="*/ 1537710 w 2389712"/>
              <a:gd name="connsiteY7" fmla="*/ 878035 h 1557339"/>
              <a:gd name="connsiteX8" fmla="*/ 1195910 w 2389712"/>
              <a:gd name="connsiteY8" fmla="*/ 17428 h 1557339"/>
              <a:gd name="connsiteX9" fmla="*/ 521783 w 2389712"/>
              <a:gd name="connsiteY9" fmla="*/ 364567 h 1557339"/>
              <a:gd name="connsiteX10" fmla="*/ 1028700 w 2389712"/>
              <a:gd name="connsiteY10" fmla="*/ 909639 h 1557339"/>
              <a:gd name="connsiteX11" fmla="*/ 0 w 2389712"/>
              <a:gd name="connsiteY11" fmla="*/ 681039 h 1557339"/>
              <a:gd name="connsiteX12" fmla="*/ 590550 w 2389712"/>
              <a:gd name="connsiteY12" fmla="*/ 1557339 h 1557339"/>
              <a:gd name="connsiteX0" fmla="*/ 590550 w 2389822"/>
              <a:gd name="connsiteY0" fmla="*/ 1557339 h 1557339"/>
              <a:gd name="connsiteX1" fmla="*/ 1960576 w 2389822"/>
              <a:gd name="connsiteY1" fmla="*/ 1510542 h 1557339"/>
              <a:gd name="connsiteX2" fmla="*/ 2384564 w 2389822"/>
              <a:gd name="connsiteY2" fmla="*/ 1040919 h 1557339"/>
              <a:gd name="connsiteX3" fmla="*/ 1846694 w 2389822"/>
              <a:gd name="connsiteY3" fmla="*/ 818683 h 1557339"/>
              <a:gd name="connsiteX4" fmla="*/ 2144446 w 2389822"/>
              <a:gd name="connsiteY4" fmla="*/ 775628 h 1557339"/>
              <a:gd name="connsiteX5" fmla="*/ 2047875 w 2389822"/>
              <a:gd name="connsiteY5" fmla="*/ 395289 h 1557339"/>
              <a:gd name="connsiteX6" fmla="*/ 1597007 w 2389822"/>
              <a:gd name="connsiteY6" fmla="*/ 370953 h 1557339"/>
              <a:gd name="connsiteX7" fmla="*/ 1537710 w 2389822"/>
              <a:gd name="connsiteY7" fmla="*/ 878035 h 1557339"/>
              <a:gd name="connsiteX8" fmla="*/ 1195910 w 2389822"/>
              <a:gd name="connsiteY8" fmla="*/ 17428 h 1557339"/>
              <a:gd name="connsiteX9" fmla="*/ 521783 w 2389822"/>
              <a:gd name="connsiteY9" fmla="*/ 364567 h 1557339"/>
              <a:gd name="connsiteX10" fmla="*/ 1028700 w 2389822"/>
              <a:gd name="connsiteY10" fmla="*/ 909639 h 1557339"/>
              <a:gd name="connsiteX11" fmla="*/ 0 w 2389822"/>
              <a:gd name="connsiteY11" fmla="*/ 681039 h 1557339"/>
              <a:gd name="connsiteX12" fmla="*/ 590550 w 2389822"/>
              <a:gd name="connsiteY12" fmla="*/ 1557339 h 1557339"/>
              <a:gd name="connsiteX0" fmla="*/ 590550 w 2396855"/>
              <a:gd name="connsiteY0" fmla="*/ 1557339 h 1557339"/>
              <a:gd name="connsiteX1" fmla="*/ 1960576 w 2396855"/>
              <a:gd name="connsiteY1" fmla="*/ 1510542 h 1557339"/>
              <a:gd name="connsiteX2" fmla="*/ 2384564 w 2396855"/>
              <a:gd name="connsiteY2" fmla="*/ 1040919 h 1557339"/>
              <a:gd name="connsiteX3" fmla="*/ 1846694 w 2396855"/>
              <a:gd name="connsiteY3" fmla="*/ 818683 h 1557339"/>
              <a:gd name="connsiteX4" fmla="*/ 2144446 w 2396855"/>
              <a:gd name="connsiteY4" fmla="*/ 775628 h 1557339"/>
              <a:gd name="connsiteX5" fmla="*/ 2047875 w 2396855"/>
              <a:gd name="connsiteY5" fmla="*/ 395289 h 1557339"/>
              <a:gd name="connsiteX6" fmla="*/ 1597007 w 2396855"/>
              <a:gd name="connsiteY6" fmla="*/ 370953 h 1557339"/>
              <a:gd name="connsiteX7" fmla="*/ 1537710 w 2396855"/>
              <a:gd name="connsiteY7" fmla="*/ 878035 h 1557339"/>
              <a:gd name="connsiteX8" fmla="*/ 1195910 w 2396855"/>
              <a:gd name="connsiteY8" fmla="*/ 17428 h 1557339"/>
              <a:gd name="connsiteX9" fmla="*/ 521783 w 2396855"/>
              <a:gd name="connsiteY9" fmla="*/ 364567 h 1557339"/>
              <a:gd name="connsiteX10" fmla="*/ 1028700 w 2396855"/>
              <a:gd name="connsiteY10" fmla="*/ 909639 h 1557339"/>
              <a:gd name="connsiteX11" fmla="*/ 0 w 2396855"/>
              <a:gd name="connsiteY11" fmla="*/ 681039 h 1557339"/>
              <a:gd name="connsiteX12" fmla="*/ 590550 w 2396855"/>
              <a:gd name="connsiteY12" fmla="*/ 1557339 h 1557339"/>
              <a:gd name="connsiteX0" fmla="*/ 590550 w 2396855"/>
              <a:gd name="connsiteY0" fmla="*/ 1513607 h 1513607"/>
              <a:gd name="connsiteX1" fmla="*/ 1960576 w 2396855"/>
              <a:gd name="connsiteY1" fmla="*/ 1510542 h 1513607"/>
              <a:gd name="connsiteX2" fmla="*/ 2384564 w 2396855"/>
              <a:gd name="connsiteY2" fmla="*/ 1040919 h 1513607"/>
              <a:gd name="connsiteX3" fmla="*/ 1846694 w 2396855"/>
              <a:gd name="connsiteY3" fmla="*/ 818683 h 1513607"/>
              <a:gd name="connsiteX4" fmla="*/ 2144446 w 2396855"/>
              <a:gd name="connsiteY4" fmla="*/ 775628 h 1513607"/>
              <a:gd name="connsiteX5" fmla="*/ 2047875 w 2396855"/>
              <a:gd name="connsiteY5" fmla="*/ 395289 h 1513607"/>
              <a:gd name="connsiteX6" fmla="*/ 1597007 w 2396855"/>
              <a:gd name="connsiteY6" fmla="*/ 370953 h 1513607"/>
              <a:gd name="connsiteX7" fmla="*/ 1537710 w 2396855"/>
              <a:gd name="connsiteY7" fmla="*/ 878035 h 1513607"/>
              <a:gd name="connsiteX8" fmla="*/ 1195910 w 2396855"/>
              <a:gd name="connsiteY8" fmla="*/ 17428 h 1513607"/>
              <a:gd name="connsiteX9" fmla="*/ 521783 w 2396855"/>
              <a:gd name="connsiteY9" fmla="*/ 364567 h 1513607"/>
              <a:gd name="connsiteX10" fmla="*/ 1028700 w 2396855"/>
              <a:gd name="connsiteY10" fmla="*/ 909639 h 1513607"/>
              <a:gd name="connsiteX11" fmla="*/ 0 w 2396855"/>
              <a:gd name="connsiteY11" fmla="*/ 681039 h 1513607"/>
              <a:gd name="connsiteX12" fmla="*/ 590550 w 2396855"/>
              <a:gd name="connsiteY12" fmla="*/ 1513607 h 1513607"/>
              <a:gd name="connsiteX0" fmla="*/ 602477 w 2396855"/>
              <a:gd name="connsiteY0" fmla="*/ 1517583 h 1517583"/>
              <a:gd name="connsiteX1" fmla="*/ 1960576 w 2396855"/>
              <a:gd name="connsiteY1" fmla="*/ 1510542 h 1517583"/>
              <a:gd name="connsiteX2" fmla="*/ 2384564 w 2396855"/>
              <a:gd name="connsiteY2" fmla="*/ 1040919 h 1517583"/>
              <a:gd name="connsiteX3" fmla="*/ 1846694 w 2396855"/>
              <a:gd name="connsiteY3" fmla="*/ 818683 h 1517583"/>
              <a:gd name="connsiteX4" fmla="*/ 2144446 w 2396855"/>
              <a:gd name="connsiteY4" fmla="*/ 775628 h 1517583"/>
              <a:gd name="connsiteX5" fmla="*/ 2047875 w 2396855"/>
              <a:gd name="connsiteY5" fmla="*/ 395289 h 1517583"/>
              <a:gd name="connsiteX6" fmla="*/ 1597007 w 2396855"/>
              <a:gd name="connsiteY6" fmla="*/ 370953 h 1517583"/>
              <a:gd name="connsiteX7" fmla="*/ 1537710 w 2396855"/>
              <a:gd name="connsiteY7" fmla="*/ 878035 h 1517583"/>
              <a:gd name="connsiteX8" fmla="*/ 1195910 w 2396855"/>
              <a:gd name="connsiteY8" fmla="*/ 17428 h 1517583"/>
              <a:gd name="connsiteX9" fmla="*/ 521783 w 2396855"/>
              <a:gd name="connsiteY9" fmla="*/ 364567 h 1517583"/>
              <a:gd name="connsiteX10" fmla="*/ 1028700 w 2396855"/>
              <a:gd name="connsiteY10" fmla="*/ 909639 h 1517583"/>
              <a:gd name="connsiteX11" fmla="*/ 0 w 2396855"/>
              <a:gd name="connsiteY11" fmla="*/ 681039 h 1517583"/>
              <a:gd name="connsiteX12" fmla="*/ 602477 w 2396855"/>
              <a:gd name="connsiteY12" fmla="*/ 1517583 h 1517583"/>
              <a:gd name="connsiteX0" fmla="*/ 602477 w 2396855"/>
              <a:gd name="connsiteY0" fmla="*/ 1517583 h 1517583"/>
              <a:gd name="connsiteX1" fmla="*/ 1960576 w 2396855"/>
              <a:gd name="connsiteY1" fmla="*/ 1510542 h 1517583"/>
              <a:gd name="connsiteX2" fmla="*/ 2384564 w 2396855"/>
              <a:gd name="connsiteY2" fmla="*/ 1040919 h 1517583"/>
              <a:gd name="connsiteX3" fmla="*/ 1846694 w 2396855"/>
              <a:gd name="connsiteY3" fmla="*/ 818683 h 1517583"/>
              <a:gd name="connsiteX4" fmla="*/ 2144446 w 2396855"/>
              <a:gd name="connsiteY4" fmla="*/ 775628 h 1517583"/>
              <a:gd name="connsiteX5" fmla="*/ 2047875 w 2396855"/>
              <a:gd name="connsiteY5" fmla="*/ 395289 h 1517583"/>
              <a:gd name="connsiteX6" fmla="*/ 1597007 w 2396855"/>
              <a:gd name="connsiteY6" fmla="*/ 370953 h 1517583"/>
              <a:gd name="connsiteX7" fmla="*/ 1537710 w 2396855"/>
              <a:gd name="connsiteY7" fmla="*/ 878035 h 1517583"/>
              <a:gd name="connsiteX8" fmla="*/ 1195910 w 2396855"/>
              <a:gd name="connsiteY8" fmla="*/ 17428 h 1517583"/>
              <a:gd name="connsiteX9" fmla="*/ 521783 w 2396855"/>
              <a:gd name="connsiteY9" fmla="*/ 364567 h 1517583"/>
              <a:gd name="connsiteX10" fmla="*/ 1028700 w 2396855"/>
              <a:gd name="connsiteY10" fmla="*/ 909639 h 1517583"/>
              <a:gd name="connsiteX11" fmla="*/ 0 w 2396855"/>
              <a:gd name="connsiteY11" fmla="*/ 681039 h 1517583"/>
              <a:gd name="connsiteX12" fmla="*/ 602477 w 2396855"/>
              <a:gd name="connsiteY12" fmla="*/ 1517583 h 1517583"/>
              <a:gd name="connsiteX0" fmla="*/ 622355 w 2416733"/>
              <a:gd name="connsiteY0" fmla="*/ 1517583 h 1517583"/>
              <a:gd name="connsiteX1" fmla="*/ 1980454 w 2416733"/>
              <a:gd name="connsiteY1" fmla="*/ 1510542 h 1517583"/>
              <a:gd name="connsiteX2" fmla="*/ 2404442 w 2416733"/>
              <a:gd name="connsiteY2" fmla="*/ 1040919 h 1517583"/>
              <a:gd name="connsiteX3" fmla="*/ 1866572 w 2416733"/>
              <a:gd name="connsiteY3" fmla="*/ 818683 h 1517583"/>
              <a:gd name="connsiteX4" fmla="*/ 2164324 w 2416733"/>
              <a:gd name="connsiteY4" fmla="*/ 775628 h 1517583"/>
              <a:gd name="connsiteX5" fmla="*/ 2067753 w 2416733"/>
              <a:gd name="connsiteY5" fmla="*/ 395289 h 1517583"/>
              <a:gd name="connsiteX6" fmla="*/ 1616885 w 2416733"/>
              <a:gd name="connsiteY6" fmla="*/ 370953 h 1517583"/>
              <a:gd name="connsiteX7" fmla="*/ 1557588 w 2416733"/>
              <a:gd name="connsiteY7" fmla="*/ 878035 h 1517583"/>
              <a:gd name="connsiteX8" fmla="*/ 1215788 w 2416733"/>
              <a:gd name="connsiteY8" fmla="*/ 17428 h 1517583"/>
              <a:gd name="connsiteX9" fmla="*/ 541661 w 2416733"/>
              <a:gd name="connsiteY9" fmla="*/ 364567 h 1517583"/>
              <a:gd name="connsiteX10" fmla="*/ 1048578 w 2416733"/>
              <a:gd name="connsiteY10" fmla="*/ 909639 h 1517583"/>
              <a:gd name="connsiteX11" fmla="*/ 0 w 2416733"/>
              <a:gd name="connsiteY11" fmla="*/ 681039 h 1517583"/>
              <a:gd name="connsiteX12" fmla="*/ 622355 w 2416733"/>
              <a:gd name="connsiteY12" fmla="*/ 1517583 h 1517583"/>
              <a:gd name="connsiteX0" fmla="*/ 695331 w 2489709"/>
              <a:gd name="connsiteY0" fmla="*/ 1517583 h 1517583"/>
              <a:gd name="connsiteX1" fmla="*/ 2053430 w 2489709"/>
              <a:gd name="connsiteY1" fmla="*/ 1510542 h 1517583"/>
              <a:gd name="connsiteX2" fmla="*/ 2477418 w 2489709"/>
              <a:gd name="connsiteY2" fmla="*/ 1040919 h 1517583"/>
              <a:gd name="connsiteX3" fmla="*/ 1939548 w 2489709"/>
              <a:gd name="connsiteY3" fmla="*/ 818683 h 1517583"/>
              <a:gd name="connsiteX4" fmla="*/ 2237300 w 2489709"/>
              <a:gd name="connsiteY4" fmla="*/ 775628 h 1517583"/>
              <a:gd name="connsiteX5" fmla="*/ 2140729 w 2489709"/>
              <a:gd name="connsiteY5" fmla="*/ 395289 h 1517583"/>
              <a:gd name="connsiteX6" fmla="*/ 1689861 w 2489709"/>
              <a:gd name="connsiteY6" fmla="*/ 370953 h 1517583"/>
              <a:gd name="connsiteX7" fmla="*/ 1630564 w 2489709"/>
              <a:gd name="connsiteY7" fmla="*/ 878035 h 1517583"/>
              <a:gd name="connsiteX8" fmla="*/ 1288764 w 2489709"/>
              <a:gd name="connsiteY8" fmla="*/ 17428 h 1517583"/>
              <a:gd name="connsiteX9" fmla="*/ 614637 w 2489709"/>
              <a:gd name="connsiteY9" fmla="*/ 364567 h 1517583"/>
              <a:gd name="connsiteX10" fmla="*/ 1121554 w 2489709"/>
              <a:gd name="connsiteY10" fmla="*/ 909639 h 1517583"/>
              <a:gd name="connsiteX11" fmla="*/ 72976 w 2489709"/>
              <a:gd name="connsiteY11" fmla="*/ 681039 h 1517583"/>
              <a:gd name="connsiteX12" fmla="*/ 695331 w 2489709"/>
              <a:gd name="connsiteY12" fmla="*/ 1517583 h 1517583"/>
              <a:gd name="connsiteX0" fmla="*/ 690276 w 2484654"/>
              <a:gd name="connsiteY0" fmla="*/ 1517583 h 1517676"/>
              <a:gd name="connsiteX1" fmla="*/ 2048375 w 2484654"/>
              <a:gd name="connsiteY1" fmla="*/ 1510542 h 1517676"/>
              <a:gd name="connsiteX2" fmla="*/ 2472363 w 2484654"/>
              <a:gd name="connsiteY2" fmla="*/ 1040919 h 1517676"/>
              <a:gd name="connsiteX3" fmla="*/ 1934493 w 2484654"/>
              <a:gd name="connsiteY3" fmla="*/ 818683 h 1517676"/>
              <a:gd name="connsiteX4" fmla="*/ 2232245 w 2484654"/>
              <a:gd name="connsiteY4" fmla="*/ 775628 h 1517676"/>
              <a:gd name="connsiteX5" fmla="*/ 2135674 w 2484654"/>
              <a:gd name="connsiteY5" fmla="*/ 395289 h 1517676"/>
              <a:gd name="connsiteX6" fmla="*/ 1684806 w 2484654"/>
              <a:gd name="connsiteY6" fmla="*/ 370953 h 1517676"/>
              <a:gd name="connsiteX7" fmla="*/ 1625509 w 2484654"/>
              <a:gd name="connsiteY7" fmla="*/ 878035 h 1517676"/>
              <a:gd name="connsiteX8" fmla="*/ 1283709 w 2484654"/>
              <a:gd name="connsiteY8" fmla="*/ 17428 h 1517676"/>
              <a:gd name="connsiteX9" fmla="*/ 609582 w 2484654"/>
              <a:gd name="connsiteY9" fmla="*/ 364567 h 1517676"/>
              <a:gd name="connsiteX10" fmla="*/ 1116499 w 2484654"/>
              <a:gd name="connsiteY10" fmla="*/ 909639 h 1517676"/>
              <a:gd name="connsiteX11" fmla="*/ 67921 w 2484654"/>
              <a:gd name="connsiteY11" fmla="*/ 681039 h 1517676"/>
              <a:gd name="connsiteX12" fmla="*/ 690276 w 2484654"/>
              <a:gd name="connsiteY12" fmla="*/ 1517583 h 1517676"/>
              <a:gd name="connsiteX0" fmla="*/ 711626 w 2506004"/>
              <a:gd name="connsiteY0" fmla="*/ 1517583 h 1517690"/>
              <a:gd name="connsiteX1" fmla="*/ 2069725 w 2506004"/>
              <a:gd name="connsiteY1" fmla="*/ 1510542 h 1517690"/>
              <a:gd name="connsiteX2" fmla="*/ 2493713 w 2506004"/>
              <a:gd name="connsiteY2" fmla="*/ 1040919 h 1517690"/>
              <a:gd name="connsiteX3" fmla="*/ 1955843 w 2506004"/>
              <a:gd name="connsiteY3" fmla="*/ 818683 h 1517690"/>
              <a:gd name="connsiteX4" fmla="*/ 2253595 w 2506004"/>
              <a:gd name="connsiteY4" fmla="*/ 775628 h 1517690"/>
              <a:gd name="connsiteX5" fmla="*/ 2157024 w 2506004"/>
              <a:gd name="connsiteY5" fmla="*/ 395289 h 1517690"/>
              <a:gd name="connsiteX6" fmla="*/ 1706156 w 2506004"/>
              <a:gd name="connsiteY6" fmla="*/ 370953 h 1517690"/>
              <a:gd name="connsiteX7" fmla="*/ 1646859 w 2506004"/>
              <a:gd name="connsiteY7" fmla="*/ 878035 h 1517690"/>
              <a:gd name="connsiteX8" fmla="*/ 1305059 w 2506004"/>
              <a:gd name="connsiteY8" fmla="*/ 17428 h 1517690"/>
              <a:gd name="connsiteX9" fmla="*/ 630932 w 2506004"/>
              <a:gd name="connsiteY9" fmla="*/ 364567 h 1517690"/>
              <a:gd name="connsiteX10" fmla="*/ 1137849 w 2506004"/>
              <a:gd name="connsiteY10" fmla="*/ 909639 h 1517690"/>
              <a:gd name="connsiteX11" fmla="*/ 65417 w 2506004"/>
              <a:gd name="connsiteY11" fmla="*/ 740674 h 1517690"/>
              <a:gd name="connsiteX12" fmla="*/ 711626 w 2506004"/>
              <a:gd name="connsiteY12" fmla="*/ 1517583 h 1517690"/>
              <a:gd name="connsiteX0" fmla="*/ 677110 w 2471488"/>
              <a:gd name="connsiteY0" fmla="*/ 1517583 h 1517661"/>
              <a:gd name="connsiteX1" fmla="*/ 2035209 w 2471488"/>
              <a:gd name="connsiteY1" fmla="*/ 1510542 h 1517661"/>
              <a:gd name="connsiteX2" fmla="*/ 2459197 w 2471488"/>
              <a:gd name="connsiteY2" fmla="*/ 1040919 h 1517661"/>
              <a:gd name="connsiteX3" fmla="*/ 1921327 w 2471488"/>
              <a:gd name="connsiteY3" fmla="*/ 818683 h 1517661"/>
              <a:gd name="connsiteX4" fmla="*/ 2219079 w 2471488"/>
              <a:gd name="connsiteY4" fmla="*/ 775628 h 1517661"/>
              <a:gd name="connsiteX5" fmla="*/ 2122508 w 2471488"/>
              <a:gd name="connsiteY5" fmla="*/ 395289 h 1517661"/>
              <a:gd name="connsiteX6" fmla="*/ 1671640 w 2471488"/>
              <a:gd name="connsiteY6" fmla="*/ 370953 h 1517661"/>
              <a:gd name="connsiteX7" fmla="*/ 1612343 w 2471488"/>
              <a:gd name="connsiteY7" fmla="*/ 878035 h 1517661"/>
              <a:gd name="connsiteX8" fmla="*/ 1270543 w 2471488"/>
              <a:gd name="connsiteY8" fmla="*/ 17428 h 1517661"/>
              <a:gd name="connsiteX9" fmla="*/ 596416 w 2471488"/>
              <a:gd name="connsiteY9" fmla="*/ 364567 h 1517661"/>
              <a:gd name="connsiteX10" fmla="*/ 1103333 w 2471488"/>
              <a:gd name="connsiteY10" fmla="*/ 909639 h 1517661"/>
              <a:gd name="connsiteX11" fmla="*/ 30901 w 2471488"/>
              <a:gd name="connsiteY11" fmla="*/ 740674 h 1517661"/>
              <a:gd name="connsiteX12" fmla="*/ 677110 w 2471488"/>
              <a:gd name="connsiteY12" fmla="*/ 1517583 h 1517661"/>
              <a:gd name="connsiteX0" fmla="*/ 693833 w 2488211"/>
              <a:gd name="connsiteY0" fmla="*/ 1517583 h 1517698"/>
              <a:gd name="connsiteX1" fmla="*/ 2051932 w 2488211"/>
              <a:gd name="connsiteY1" fmla="*/ 1510542 h 1517698"/>
              <a:gd name="connsiteX2" fmla="*/ 2475920 w 2488211"/>
              <a:gd name="connsiteY2" fmla="*/ 1040919 h 1517698"/>
              <a:gd name="connsiteX3" fmla="*/ 1938050 w 2488211"/>
              <a:gd name="connsiteY3" fmla="*/ 818683 h 1517698"/>
              <a:gd name="connsiteX4" fmla="*/ 2235802 w 2488211"/>
              <a:gd name="connsiteY4" fmla="*/ 775628 h 1517698"/>
              <a:gd name="connsiteX5" fmla="*/ 2139231 w 2488211"/>
              <a:gd name="connsiteY5" fmla="*/ 395289 h 1517698"/>
              <a:gd name="connsiteX6" fmla="*/ 1688363 w 2488211"/>
              <a:gd name="connsiteY6" fmla="*/ 370953 h 1517698"/>
              <a:gd name="connsiteX7" fmla="*/ 1629066 w 2488211"/>
              <a:gd name="connsiteY7" fmla="*/ 878035 h 1517698"/>
              <a:gd name="connsiteX8" fmla="*/ 1287266 w 2488211"/>
              <a:gd name="connsiteY8" fmla="*/ 17428 h 1517698"/>
              <a:gd name="connsiteX9" fmla="*/ 613139 w 2488211"/>
              <a:gd name="connsiteY9" fmla="*/ 364567 h 1517698"/>
              <a:gd name="connsiteX10" fmla="*/ 1120056 w 2488211"/>
              <a:gd name="connsiteY10" fmla="*/ 909639 h 1517698"/>
              <a:gd name="connsiteX11" fmla="*/ 47624 w 2488211"/>
              <a:gd name="connsiteY11" fmla="*/ 740674 h 1517698"/>
              <a:gd name="connsiteX12" fmla="*/ 693833 w 2488211"/>
              <a:gd name="connsiteY12" fmla="*/ 1517583 h 1517698"/>
              <a:gd name="connsiteX0" fmla="*/ 715719 w 2510097"/>
              <a:gd name="connsiteY0" fmla="*/ 1517583 h 1517698"/>
              <a:gd name="connsiteX1" fmla="*/ 2073818 w 2510097"/>
              <a:gd name="connsiteY1" fmla="*/ 1510542 h 1517698"/>
              <a:gd name="connsiteX2" fmla="*/ 2497806 w 2510097"/>
              <a:gd name="connsiteY2" fmla="*/ 1040919 h 1517698"/>
              <a:gd name="connsiteX3" fmla="*/ 1959936 w 2510097"/>
              <a:gd name="connsiteY3" fmla="*/ 818683 h 1517698"/>
              <a:gd name="connsiteX4" fmla="*/ 2257688 w 2510097"/>
              <a:gd name="connsiteY4" fmla="*/ 775628 h 1517698"/>
              <a:gd name="connsiteX5" fmla="*/ 2161117 w 2510097"/>
              <a:gd name="connsiteY5" fmla="*/ 395289 h 1517698"/>
              <a:gd name="connsiteX6" fmla="*/ 1710249 w 2510097"/>
              <a:gd name="connsiteY6" fmla="*/ 370953 h 1517698"/>
              <a:gd name="connsiteX7" fmla="*/ 1650952 w 2510097"/>
              <a:gd name="connsiteY7" fmla="*/ 878035 h 1517698"/>
              <a:gd name="connsiteX8" fmla="*/ 1309152 w 2510097"/>
              <a:gd name="connsiteY8" fmla="*/ 17428 h 1517698"/>
              <a:gd name="connsiteX9" fmla="*/ 635025 w 2510097"/>
              <a:gd name="connsiteY9" fmla="*/ 364567 h 1517698"/>
              <a:gd name="connsiteX10" fmla="*/ 1141942 w 2510097"/>
              <a:gd name="connsiteY10" fmla="*/ 909639 h 1517698"/>
              <a:gd name="connsiteX11" fmla="*/ 45656 w 2510097"/>
              <a:gd name="connsiteY11" fmla="*/ 740674 h 1517698"/>
              <a:gd name="connsiteX12" fmla="*/ 715719 w 2510097"/>
              <a:gd name="connsiteY12" fmla="*/ 1517583 h 1517698"/>
              <a:gd name="connsiteX0" fmla="*/ 693150 w 2487528"/>
              <a:gd name="connsiteY0" fmla="*/ 1517583 h 1517683"/>
              <a:gd name="connsiteX1" fmla="*/ 2051249 w 2487528"/>
              <a:gd name="connsiteY1" fmla="*/ 1510542 h 1517683"/>
              <a:gd name="connsiteX2" fmla="*/ 2475237 w 2487528"/>
              <a:gd name="connsiteY2" fmla="*/ 1040919 h 1517683"/>
              <a:gd name="connsiteX3" fmla="*/ 1937367 w 2487528"/>
              <a:gd name="connsiteY3" fmla="*/ 818683 h 1517683"/>
              <a:gd name="connsiteX4" fmla="*/ 2235119 w 2487528"/>
              <a:gd name="connsiteY4" fmla="*/ 775628 h 1517683"/>
              <a:gd name="connsiteX5" fmla="*/ 2138548 w 2487528"/>
              <a:gd name="connsiteY5" fmla="*/ 395289 h 1517683"/>
              <a:gd name="connsiteX6" fmla="*/ 1687680 w 2487528"/>
              <a:gd name="connsiteY6" fmla="*/ 370953 h 1517683"/>
              <a:gd name="connsiteX7" fmla="*/ 1628383 w 2487528"/>
              <a:gd name="connsiteY7" fmla="*/ 878035 h 1517683"/>
              <a:gd name="connsiteX8" fmla="*/ 1286583 w 2487528"/>
              <a:gd name="connsiteY8" fmla="*/ 17428 h 1517683"/>
              <a:gd name="connsiteX9" fmla="*/ 612456 w 2487528"/>
              <a:gd name="connsiteY9" fmla="*/ 364567 h 1517683"/>
              <a:gd name="connsiteX10" fmla="*/ 1119373 w 2487528"/>
              <a:gd name="connsiteY10" fmla="*/ 909639 h 1517683"/>
              <a:gd name="connsiteX11" fmla="*/ 23087 w 2487528"/>
              <a:gd name="connsiteY11" fmla="*/ 740674 h 1517683"/>
              <a:gd name="connsiteX12" fmla="*/ 693150 w 2487528"/>
              <a:gd name="connsiteY12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26885 w 2491326"/>
              <a:gd name="connsiteY11" fmla="*/ 740674 h 1517683"/>
              <a:gd name="connsiteX12" fmla="*/ 696948 w 2491326"/>
              <a:gd name="connsiteY12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26885 w 2491326"/>
              <a:gd name="connsiteY11" fmla="*/ 740674 h 1517683"/>
              <a:gd name="connsiteX12" fmla="*/ 696948 w 2491326"/>
              <a:gd name="connsiteY12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019940 w 2491326"/>
              <a:gd name="connsiteY3" fmla="*/ 794445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147193 w 2491326"/>
              <a:gd name="connsiteY3" fmla="*/ 99441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129014 w 2491326"/>
              <a:gd name="connsiteY3" fmla="*/ 842922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092656 w 2491326"/>
              <a:gd name="connsiteY3" fmla="*/ 800504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092656 w 2491326"/>
              <a:gd name="connsiteY3" fmla="*/ 800504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74599 w 2491326"/>
              <a:gd name="connsiteY7" fmla="*/ 787140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092656 w 2491326"/>
              <a:gd name="connsiteY3" fmla="*/ 800504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721776 w 2491326"/>
              <a:gd name="connsiteY6" fmla="*/ 358834 h 1517683"/>
              <a:gd name="connsiteX7" fmla="*/ 1674599 w 2491326"/>
              <a:gd name="connsiteY7" fmla="*/ 787140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092656 w 2491326"/>
              <a:gd name="connsiteY3" fmla="*/ 800504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721776 w 2491326"/>
              <a:gd name="connsiteY6" fmla="*/ 358834 h 1517683"/>
              <a:gd name="connsiteX7" fmla="*/ 1656420 w 2491326"/>
              <a:gd name="connsiteY7" fmla="*/ 659888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092656 w 2491326"/>
              <a:gd name="connsiteY3" fmla="*/ 800504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721776 w 2491326"/>
              <a:gd name="connsiteY6" fmla="*/ 358834 h 1517683"/>
              <a:gd name="connsiteX7" fmla="*/ 1692778 w 2491326"/>
              <a:gd name="connsiteY7" fmla="*/ 70836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092656 w 2491326"/>
              <a:gd name="connsiteY3" fmla="*/ 800504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721776 w 2491326"/>
              <a:gd name="connsiteY6" fmla="*/ 358834 h 1517683"/>
              <a:gd name="connsiteX7" fmla="*/ 1674599 w 2491326"/>
              <a:gd name="connsiteY7" fmla="*/ 726544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135074 w 2491326"/>
              <a:gd name="connsiteY3" fmla="*/ 800504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721776 w 2491326"/>
              <a:gd name="connsiteY6" fmla="*/ 358834 h 1517683"/>
              <a:gd name="connsiteX7" fmla="*/ 1674599 w 2491326"/>
              <a:gd name="connsiteY7" fmla="*/ 726544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262326 w 2491326"/>
              <a:gd name="connsiteY3" fmla="*/ 721729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721776 w 2491326"/>
              <a:gd name="connsiteY6" fmla="*/ 358834 h 1517683"/>
              <a:gd name="connsiteX7" fmla="*/ 1674599 w 2491326"/>
              <a:gd name="connsiteY7" fmla="*/ 726544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262326 w 2491326"/>
              <a:gd name="connsiteY3" fmla="*/ 721729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721776 w 2491326"/>
              <a:gd name="connsiteY6" fmla="*/ 358834 h 1517683"/>
              <a:gd name="connsiteX7" fmla="*/ 1674599 w 2491326"/>
              <a:gd name="connsiteY7" fmla="*/ 726544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262326 w 2491326"/>
              <a:gd name="connsiteY3" fmla="*/ 721729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721776 w 2491326"/>
              <a:gd name="connsiteY6" fmla="*/ 358834 h 1517683"/>
              <a:gd name="connsiteX7" fmla="*/ 1674599 w 2491326"/>
              <a:gd name="connsiteY7" fmla="*/ 726544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262326 w 2491326"/>
              <a:gd name="connsiteY3" fmla="*/ 721729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721776 w 2491326"/>
              <a:gd name="connsiteY6" fmla="*/ 358834 h 1517683"/>
              <a:gd name="connsiteX7" fmla="*/ 1674599 w 2491326"/>
              <a:gd name="connsiteY7" fmla="*/ 726544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262326 w 2491326"/>
              <a:gd name="connsiteY3" fmla="*/ 721729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721776 w 2491326"/>
              <a:gd name="connsiteY6" fmla="*/ 358834 h 1517683"/>
              <a:gd name="connsiteX7" fmla="*/ 1674599 w 2491326"/>
              <a:gd name="connsiteY7" fmla="*/ 726544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85561"/>
              <a:gd name="connsiteY0" fmla="*/ 1517583 h 1517683"/>
              <a:gd name="connsiteX1" fmla="*/ 2055047 w 2485561"/>
              <a:gd name="connsiteY1" fmla="*/ 1510542 h 1517683"/>
              <a:gd name="connsiteX2" fmla="*/ 2479035 w 2485561"/>
              <a:gd name="connsiteY2" fmla="*/ 1040919 h 1517683"/>
              <a:gd name="connsiteX3" fmla="*/ 2262326 w 2485561"/>
              <a:gd name="connsiteY3" fmla="*/ 721729 h 1517683"/>
              <a:gd name="connsiteX4" fmla="*/ 2238917 w 2485561"/>
              <a:gd name="connsiteY4" fmla="*/ 775628 h 1517683"/>
              <a:gd name="connsiteX5" fmla="*/ 2142346 w 2485561"/>
              <a:gd name="connsiteY5" fmla="*/ 395289 h 1517683"/>
              <a:gd name="connsiteX6" fmla="*/ 1721776 w 2485561"/>
              <a:gd name="connsiteY6" fmla="*/ 358834 h 1517683"/>
              <a:gd name="connsiteX7" fmla="*/ 1674599 w 2485561"/>
              <a:gd name="connsiteY7" fmla="*/ 726544 h 1517683"/>
              <a:gd name="connsiteX8" fmla="*/ 1290381 w 2485561"/>
              <a:gd name="connsiteY8" fmla="*/ 17428 h 1517683"/>
              <a:gd name="connsiteX9" fmla="*/ 616254 w 2485561"/>
              <a:gd name="connsiteY9" fmla="*/ 364567 h 1517683"/>
              <a:gd name="connsiteX10" fmla="*/ 1127147 w 2485561"/>
              <a:gd name="connsiteY10" fmla="*/ 794345 h 1517683"/>
              <a:gd name="connsiteX11" fmla="*/ 609565 w 2485561"/>
              <a:gd name="connsiteY11" fmla="*/ 367791 h 1517683"/>
              <a:gd name="connsiteX12" fmla="*/ 26885 w 2485561"/>
              <a:gd name="connsiteY12" fmla="*/ 740674 h 1517683"/>
              <a:gd name="connsiteX13" fmla="*/ 696948 w 2485561"/>
              <a:gd name="connsiteY13" fmla="*/ 1517583 h 1517683"/>
              <a:gd name="connsiteX0" fmla="*/ 696948 w 2485561"/>
              <a:gd name="connsiteY0" fmla="*/ 1517583 h 1517683"/>
              <a:gd name="connsiteX1" fmla="*/ 2055047 w 2485561"/>
              <a:gd name="connsiteY1" fmla="*/ 1510542 h 1517683"/>
              <a:gd name="connsiteX2" fmla="*/ 2479035 w 2485561"/>
              <a:gd name="connsiteY2" fmla="*/ 1040919 h 1517683"/>
              <a:gd name="connsiteX3" fmla="*/ 2262326 w 2485561"/>
              <a:gd name="connsiteY3" fmla="*/ 721729 h 1517683"/>
              <a:gd name="connsiteX4" fmla="*/ 2238917 w 2485561"/>
              <a:gd name="connsiteY4" fmla="*/ 775628 h 1517683"/>
              <a:gd name="connsiteX5" fmla="*/ 2142346 w 2485561"/>
              <a:gd name="connsiteY5" fmla="*/ 395289 h 1517683"/>
              <a:gd name="connsiteX6" fmla="*/ 1721776 w 2485561"/>
              <a:gd name="connsiteY6" fmla="*/ 358834 h 1517683"/>
              <a:gd name="connsiteX7" fmla="*/ 1674599 w 2485561"/>
              <a:gd name="connsiteY7" fmla="*/ 726544 h 1517683"/>
              <a:gd name="connsiteX8" fmla="*/ 1290381 w 2485561"/>
              <a:gd name="connsiteY8" fmla="*/ 17428 h 1517683"/>
              <a:gd name="connsiteX9" fmla="*/ 616254 w 2485561"/>
              <a:gd name="connsiteY9" fmla="*/ 364567 h 1517683"/>
              <a:gd name="connsiteX10" fmla="*/ 1127147 w 2485561"/>
              <a:gd name="connsiteY10" fmla="*/ 794345 h 1517683"/>
              <a:gd name="connsiteX11" fmla="*/ 609565 w 2485561"/>
              <a:gd name="connsiteY11" fmla="*/ 367791 h 1517683"/>
              <a:gd name="connsiteX12" fmla="*/ 26885 w 2485561"/>
              <a:gd name="connsiteY12" fmla="*/ 740674 h 1517683"/>
              <a:gd name="connsiteX13" fmla="*/ 696948 w 2485561"/>
              <a:gd name="connsiteY13" fmla="*/ 1517583 h 1517683"/>
              <a:gd name="connsiteX0" fmla="*/ 696948 w 2485561"/>
              <a:gd name="connsiteY0" fmla="*/ 1517583 h 1517683"/>
              <a:gd name="connsiteX1" fmla="*/ 2055047 w 2485561"/>
              <a:gd name="connsiteY1" fmla="*/ 1510542 h 1517683"/>
              <a:gd name="connsiteX2" fmla="*/ 2479035 w 2485561"/>
              <a:gd name="connsiteY2" fmla="*/ 1040919 h 1517683"/>
              <a:gd name="connsiteX3" fmla="*/ 2262326 w 2485561"/>
              <a:gd name="connsiteY3" fmla="*/ 721729 h 1517683"/>
              <a:gd name="connsiteX4" fmla="*/ 2238917 w 2485561"/>
              <a:gd name="connsiteY4" fmla="*/ 775628 h 1517683"/>
              <a:gd name="connsiteX5" fmla="*/ 2142346 w 2485561"/>
              <a:gd name="connsiteY5" fmla="*/ 395289 h 1517683"/>
              <a:gd name="connsiteX6" fmla="*/ 1721776 w 2485561"/>
              <a:gd name="connsiteY6" fmla="*/ 358834 h 1517683"/>
              <a:gd name="connsiteX7" fmla="*/ 1674599 w 2485561"/>
              <a:gd name="connsiteY7" fmla="*/ 726544 h 1517683"/>
              <a:gd name="connsiteX8" fmla="*/ 1290381 w 2485561"/>
              <a:gd name="connsiteY8" fmla="*/ 17428 h 1517683"/>
              <a:gd name="connsiteX9" fmla="*/ 616254 w 2485561"/>
              <a:gd name="connsiteY9" fmla="*/ 364567 h 1517683"/>
              <a:gd name="connsiteX10" fmla="*/ 1127147 w 2485561"/>
              <a:gd name="connsiteY10" fmla="*/ 794345 h 1517683"/>
              <a:gd name="connsiteX11" fmla="*/ 609565 w 2485561"/>
              <a:gd name="connsiteY11" fmla="*/ 367791 h 1517683"/>
              <a:gd name="connsiteX12" fmla="*/ 26885 w 2485561"/>
              <a:gd name="connsiteY12" fmla="*/ 740674 h 1517683"/>
              <a:gd name="connsiteX13" fmla="*/ 696948 w 2485561"/>
              <a:gd name="connsiteY13" fmla="*/ 1517583 h 1517683"/>
              <a:gd name="connsiteX0" fmla="*/ 696948 w 2485561"/>
              <a:gd name="connsiteY0" fmla="*/ 1517583 h 1517683"/>
              <a:gd name="connsiteX1" fmla="*/ 2055047 w 2485561"/>
              <a:gd name="connsiteY1" fmla="*/ 1510542 h 1517683"/>
              <a:gd name="connsiteX2" fmla="*/ 2479035 w 2485561"/>
              <a:gd name="connsiteY2" fmla="*/ 1040919 h 1517683"/>
              <a:gd name="connsiteX3" fmla="*/ 2262326 w 2485561"/>
              <a:gd name="connsiteY3" fmla="*/ 721729 h 1517683"/>
              <a:gd name="connsiteX4" fmla="*/ 2238917 w 2485561"/>
              <a:gd name="connsiteY4" fmla="*/ 775628 h 1517683"/>
              <a:gd name="connsiteX5" fmla="*/ 2142346 w 2485561"/>
              <a:gd name="connsiteY5" fmla="*/ 395289 h 1517683"/>
              <a:gd name="connsiteX6" fmla="*/ 1721776 w 2485561"/>
              <a:gd name="connsiteY6" fmla="*/ 358834 h 1517683"/>
              <a:gd name="connsiteX7" fmla="*/ 1674599 w 2485561"/>
              <a:gd name="connsiteY7" fmla="*/ 726544 h 1517683"/>
              <a:gd name="connsiteX8" fmla="*/ 1290381 w 2485561"/>
              <a:gd name="connsiteY8" fmla="*/ 17428 h 1517683"/>
              <a:gd name="connsiteX9" fmla="*/ 616254 w 2485561"/>
              <a:gd name="connsiteY9" fmla="*/ 364567 h 1517683"/>
              <a:gd name="connsiteX10" fmla="*/ 1127147 w 2485561"/>
              <a:gd name="connsiteY10" fmla="*/ 794345 h 1517683"/>
              <a:gd name="connsiteX11" fmla="*/ 609565 w 2485561"/>
              <a:gd name="connsiteY11" fmla="*/ 367791 h 1517683"/>
              <a:gd name="connsiteX12" fmla="*/ 26885 w 2485561"/>
              <a:gd name="connsiteY12" fmla="*/ 740674 h 1517683"/>
              <a:gd name="connsiteX13" fmla="*/ 696948 w 2485561"/>
              <a:gd name="connsiteY13" fmla="*/ 1517583 h 1517683"/>
              <a:gd name="connsiteX0" fmla="*/ 696948 w 2485561"/>
              <a:gd name="connsiteY0" fmla="*/ 1517583 h 1517683"/>
              <a:gd name="connsiteX1" fmla="*/ 2055047 w 2485561"/>
              <a:gd name="connsiteY1" fmla="*/ 1510542 h 1517683"/>
              <a:gd name="connsiteX2" fmla="*/ 2479035 w 2485561"/>
              <a:gd name="connsiteY2" fmla="*/ 1040919 h 1517683"/>
              <a:gd name="connsiteX3" fmla="*/ 2262326 w 2485561"/>
              <a:gd name="connsiteY3" fmla="*/ 691431 h 1517683"/>
              <a:gd name="connsiteX4" fmla="*/ 2238917 w 2485561"/>
              <a:gd name="connsiteY4" fmla="*/ 775628 h 1517683"/>
              <a:gd name="connsiteX5" fmla="*/ 2142346 w 2485561"/>
              <a:gd name="connsiteY5" fmla="*/ 395289 h 1517683"/>
              <a:gd name="connsiteX6" fmla="*/ 1721776 w 2485561"/>
              <a:gd name="connsiteY6" fmla="*/ 358834 h 1517683"/>
              <a:gd name="connsiteX7" fmla="*/ 1674599 w 2485561"/>
              <a:gd name="connsiteY7" fmla="*/ 726544 h 1517683"/>
              <a:gd name="connsiteX8" fmla="*/ 1290381 w 2485561"/>
              <a:gd name="connsiteY8" fmla="*/ 17428 h 1517683"/>
              <a:gd name="connsiteX9" fmla="*/ 616254 w 2485561"/>
              <a:gd name="connsiteY9" fmla="*/ 364567 h 1517683"/>
              <a:gd name="connsiteX10" fmla="*/ 1127147 w 2485561"/>
              <a:gd name="connsiteY10" fmla="*/ 794345 h 1517683"/>
              <a:gd name="connsiteX11" fmla="*/ 609565 w 2485561"/>
              <a:gd name="connsiteY11" fmla="*/ 367791 h 1517683"/>
              <a:gd name="connsiteX12" fmla="*/ 26885 w 2485561"/>
              <a:gd name="connsiteY12" fmla="*/ 740674 h 1517683"/>
              <a:gd name="connsiteX13" fmla="*/ 696948 w 2485561"/>
              <a:gd name="connsiteY13" fmla="*/ 1517583 h 1517683"/>
              <a:gd name="connsiteX0" fmla="*/ 696948 w 2485561"/>
              <a:gd name="connsiteY0" fmla="*/ 1517583 h 1517683"/>
              <a:gd name="connsiteX1" fmla="*/ 2055047 w 2485561"/>
              <a:gd name="connsiteY1" fmla="*/ 1510542 h 1517683"/>
              <a:gd name="connsiteX2" fmla="*/ 2479035 w 2485561"/>
              <a:gd name="connsiteY2" fmla="*/ 1040919 h 1517683"/>
              <a:gd name="connsiteX3" fmla="*/ 2262326 w 2485561"/>
              <a:gd name="connsiteY3" fmla="*/ 691431 h 1517683"/>
              <a:gd name="connsiteX4" fmla="*/ 2220738 w 2485561"/>
              <a:gd name="connsiteY4" fmla="*/ 781688 h 1517683"/>
              <a:gd name="connsiteX5" fmla="*/ 2142346 w 2485561"/>
              <a:gd name="connsiteY5" fmla="*/ 395289 h 1517683"/>
              <a:gd name="connsiteX6" fmla="*/ 1721776 w 2485561"/>
              <a:gd name="connsiteY6" fmla="*/ 358834 h 1517683"/>
              <a:gd name="connsiteX7" fmla="*/ 1674599 w 2485561"/>
              <a:gd name="connsiteY7" fmla="*/ 726544 h 1517683"/>
              <a:gd name="connsiteX8" fmla="*/ 1290381 w 2485561"/>
              <a:gd name="connsiteY8" fmla="*/ 17428 h 1517683"/>
              <a:gd name="connsiteX9" fmla="*/ 616254 w 2485561"/>
              <a:gd name="connsiteY9" fmla="*/ 364567 h 1517683"/>
              <a:gd name="connsiteX10" fmla="*/ 1127147 w 2485561"/>
              <a:gd name="connsiteY10" fmla="*/ 794345 h 1517683"/>
              <a:gd name="connsiteX11" fmla="*/ 609565 w 2485561"/>
              <a:gd name="connsiteY11" fmla="*/ 367791 h 1517683"/>
              <a:gd name="connsiteX12" fmla="*/ 26885 w 2485561"/>
              <a:gd name="connsiteY12" fmla="*/ 740674 h 1517683"/>
              <a:gd name="connsiteX13" fmla="*/ 696948 w 2485561"/>
              <a:gd name="connsiteY13" fmla="*/ 1517583 h 1517683"/>
              <a:gd name="connsiteX0" fmla="*/ 696948 w 2485561"/>
              <a:gd name="connsiteY0" fmla="*/ 1517583 h 1517683"/>
              <a:gd name="connsiteX1" fmla="*/ 2055047 w 2485561"/>
              <a:gd name="connsiteY1" fmla="*/ 1510542 h 1517683"/>
              <a:gd name="connsiteX2" fmla="*/ 2479035 w 2485561"/>
              <a:gd name="connsiteY2" fmla="*/ 1040919 h 1517683"/>
              <a:gd name="connsiteX3" fmla="*/ 2262326 w 2485561"/>
              <a:gd name="connsiteY3" fmla="*/ 691431 h 1517683"/>
              <a:gd name="connsiteX4" fmla="*/ 2220738 w 2485561"/>
              <a:gd name="connsiteY4" fmla="*/ 781688 h 1517683"/>
              <a:gd name="connsiteX5" fmla="*/ 2142346 w 2485561"/>
              <a:gd name="connsiteY5" fmla="*/ 395289 h 1517683"/>
              <a:gd name="connsiteX6" fmla="*/ 1721776 w 2485561"/>
              <a:gd name="connsiteY6" fmla="*/ 358834 h 1517683"/>
              <a:gd name="connsiteX7" fmla="*/ 1674599 w 2485561"/>
              <a:gd name="connsiteY7" fmla="*/ 726544 h 1517683"/>
              <a:gd name="connsiteX8" fmla="*/ 1290381 w 2485561"/>
              <a:gd name="connsiteY8" fmla="*/ 17428 h 1517683"/>
              <a:gd name="connsiteX9" fmla="*/ 616254 w 2485561"/>
              <a:gd name="connsiteY9" fmla="*/ 364567 h 1517683"/>
              <a:gd name="connsiteX10" fmla="*/ 1127147 w 2485561"/>
              <a:gd name="connsiteY10" fmla="*/ 794345 h 1517683"/>
              <a:gd name="connsiteX11" fmla="*/ 609565 w 2485561"/>
              <a:gd name="connsiteY11" fmla="*/ 367791 h 1517683"/>
              <a:gd name="connsiteX12" fmla="*/ 26885 w 2485561"/>
              <a:gd name="connsiteY12" fmla="*/ 740674 h 1517683"/>
              <a:gd name="connsiteX13" fmla="*/ 696948 w 2485561"/>
              <a:gd name="connsiteY13" fmla="*/ 1517583 h 1517683"/>
              <a:gd name="connsiteX0" fmla="*/ 696948 w 2485561"/>
              <a:gd name="connsiteY0" fmla="*/ 1517583 h 1517683"/>
              <a:gd name="connsiteX1" fmla="*/ 2055047 w 2485561"/>
              <a:gd name="connsiteY1" fmla="*/ 1510542 h 1517683"/>
              <a:gd name="connsiteX2" fmla="*/ 2479035 w 2485561"/>
              <a:gd name="connsiteY2" fmla="*/ 1040919 h 1517683"/>
              <a:gd name="connsiteX3" fmla="*/ 2262326 w 2485561"/>
              <a:gd name="connsiteY3" fmla="*/ 691431 h 1517683"/>
              <a:gd name="connsiteX4" fmla="*/ 2220738 w 2485561"/>
              <a:gd name="connsiteY4" fmla="*/ 781688 h 1517683"/>
              <a:gd name="connsiteX5" fmla="*/ 2142346 w 2485561"/>
              <a:gd name="connsiteY5" fmla="*/ 395289 h 1517683"/>
              <a:gd name="connsiteX6" fmla="*/ 1721776 w 2485561"/>
              <a:gd name="connsiteY6" fmla="*/ 358834 h 1517683"/>
              <a:gd name="connsiteX7" fmla="*/ 1674599 w 2485561"/>
              <a:gd name="connsiteY7" fmla="*/ 726544 h 1517683"/>
              <a:gd name="connsiteX8" fmla="*/ 1290381 w 2485561"/>
              <a:gd name="connsiteY8" fmla="*/ 17428 h 1517683"/>
              <a:gd name="connsiteX9" fmla="*/ 616254 w 2485561"/>
              <a:gd name="connsiteY9" fmla="*/ 364567 h 1517683"/>
              <a:gd name="connsiteX10" fmla="*/ 1127147 w 2485561"/>
              <a:gd name="connsiteY10" fmla="*/ 794345 h 1517683"/>
              <a:gd name="connsiteX11" fmla="*/ 609565 w 2485561"/>
              <a:gd name="connsiteY11" fmla="*/ 367791 h 1517683"/>
              <a:gd name="connsiteX12" fmla="*/ 26885 w 2485561"/>
              <a:gd name="connsiteY12" fmla="*/ 740674 h 1517683"/>
              <a:gd name="connsiteX13" fmla="*/ 696948 w 2485561"/>
              <a:gd name="connsiteY13" fmla="*/ 1517583 h 1517683"/>
              <a:gd name="connsiteX0" fmla="*/ 696948 w 2485561"/>
              <a:gd name="connsiteY0" fmla="*/ 1517583 h 1517683"/>
              <a:gd name="connsiteX1" fmla="*/ 2055047 w 2485561"/>
              <a:gd name="connsiteY1" fmla="*/ 1510542 h 1517683"/>
              <a:gd name="connsiteX2" fmla="*/ 2479035 w 2485561"/>
              <a:gd name="connsiteY2" fmla="*/ 1040919 h 1517683"/>
              <a:gd name="connsiteX3" fmla="*/ 2262326 w 2485561"/>
              <a:gd name="connsiteY3" fmla="*/ 691431 h 1517683"/>
              <a:gd name="connsiteX4" fmla="*/ 2190440 w 2485561"/>
              <a:gd name="connsiteY4" fmla="*/ 799867 h 1517683"/>
              <a:gd name="connsiteX5" fmla="*/ 2142346 w 2485561"/>
              <a:gd name="connsiteY5" fmla="*/ 395289 h 1517683"/>
              <a:gd name="connsiteX6" fmla="*/ 1721776 w 2485561"/>
              <a:gd name="connsiteY6" fmla="*/ 358834 h 1517683"/>
              <a:gd name="connsiteX7" fmla="*/ 1674599 w 2485561"/>
              <a:gd name="connsiteY7" fmla="*/ 726544 h 1517683"/>
              <a:gd name="connsiteX8" fmla="*/ 1290381 w 2485561"/>
              <a:gd name="connsiteY8" fmla="*/ 17428 h 1517683"/>
              <a:gd name="connsiteX9" fmla="*/ 616254 w 2485561"/>
              <a:gd name="connsiteY9" fmla="*/ 364567 h 1517683"/>
              <a:gd name="connsiteX10" fmla="*/ 1127147 w 2485561"/>
              <a:gd name="connsiteY10" fmla="*/ 794345 h 1517683"/>
              <a:gd name="connsiteX11" fmla="*/ 609565 w 2485561"/>
              <a:gd name="connsiteY11" fmla="*/ 367791 h 1517683"/>
              <a:gd name="connsiteX12" fmla="*/ 26885 w 2485561"/>
              <a:gd name="connsiteY12" fmla="*/ 740674 h 1517683"/>
              <a:gd name="connsiteX13" fmla="*/ 696948 w 2485561"/>
              <a:gd name="connsiteY13" fmla="*/ 1517583 h 1517683"/>
              <a:gd name="connsiteX0" fmla="*/ 696948 w 2485561"/>
              <a:gd name="connsiteY0" fmla="*/ 1517583 h 1517683"/>
              <a:gd name="connsiteX1" fmla="*/ 2055047 w 2485561"/>
              <a:gd name="connsiteY1" fmla="*/ 1510542 h 1517683"/>
              <a:gd name="connsiteX2" fmla="*/ 2479035 w 2485561"/>
              <a:gd name="connsiteY2" fmla="*/ 1040919 h 1517683"/>
              <a:gd name="connsiteX3" fmla="*/ 2341101 w 2485561"/>
              <a:gd name="connsiteY3" fmla="*/ 697491 h 1517683"/>
              <a:gd name="connsiteX4" fmla="*/ 2190440 w 2485561"/>
              <a:gd name="connsiteY4" fmla="*/ 799867 h 1517683"/>
              <a:gd name="connsiteX5" fmla="*/ 2142346 w 2485561"/>
              <a:gd name="connsiteY5" fmla="*/ 395289 h 1517683"/>
              <a:gd name="connsiteX6" fmla="*/ 1721776 w 2485561"/>
              <a:gd name="connsiteY6" fmla="*/ 358834 h 1517683"/>
              <a:gd name="connsiteX7" fmla="*/ 1674599 w 2485561"/>
              <a:gd name="connsiteY7" fmla="*/ 726544 h 1517683"/>
              <a:gd name="connsiteX8" fmla="*/ 1290381 w 2485561"/>
              <a:gd name="connsiteY8" fmla="*/ 17428 h 1517683"/>
              <a:gd name="connsiteX9" fmla="*/ 616254 w 2485561"/>
              <a:gd name="connsiteY9" fmla="*/ 364567 h 1517683"/>
              <a:gd name="connsiteX10" fmla="*/ 1127147 w 2485561"/>
              <a:gd name="connsiteY10" fmla="*/ 794345 h 1517683"/>
              <a:gd name="connsiteX11" fmla="*/ 609565 w 2485561"/>
              <a:gd name="connsiteY11" fmla="*/ 367791 h 1517683"/>
              <a:gd name="connsiteX12" fmla="*/ 26885 w 2485561"/>
              <a:gd name="connsiteY12" fmla="*/ 740674 h 1517683"/>
              <a:gd name="connsiteX13" fmla="*/ 696948 w 2485561"/>
              <a:gd name="connsiteY13" fmla="*/ 1517583 h 1517683"/>
              <a:gd name="connsiteX0" fmla="*/ 696948 w 2485561"/>
              <a:gd name="connsiteY0" fmla="*/ 1517583 h 1517683"/>
              <a:gd name="connsiteX1" fmla="*/ 2055047 w 2485561"/>
              <a:gd name="connsiteY1" fmla="*/ 1510542 h 1517683"/>
              <a:gd name="connsiteX2" fmla="*/ 2479035 w 2485561"/>
              <a:gd name="connsiteY2" fmla="*/ 1040919 h 1517683"/>
              <a:gd name="connsiteX3" fmla="*/ 2341101 w 2485561"/>
              <a:gd name="connsiteY3" fmla="*/ 697491 h 1517683"/>
              <a:gd name="connsiteX4" fmla="*/ 2190440 w 2485561"/>
              <a:gd name="connsiteY4" fmla="*/ 799867 h 1517683"/>
              <a:gd name="connsiteX5" fmla="*/ 2142346 w 2485561"/>
              <a:gd name="connsiteY5" fmla="*/ 395289 h 1517683"/>
              <a:gd name="connsiteX6" fmla="*/ 1721776 w 2485561"/>
              <a:gd name="connsiteY6" fmla="*/ 358834 h 1517683"/>
              <a:gd name="connsiteX7" fmla="*/ 1674599 w 2485561"/>
              <a:gd name="connsiteY7" fmla="*/ 726544 h 1517683"/>
              <a:gd name="connsiteX8" fmla="*/ 1290381 w 2485561"/>
              <a:gd name="connsiteY8" fmla="*/ 17428 h 1517683"/>
              <a:gd name="connsiteX9" fmla="*/ 616254 w 2485561"/>
              <a:gd name="connsiteY9" fmla="*/ 364567 h 1517683"/>
              <a:gd name="connsiteX10" fmla="*/ 1127147 w 2485561"/>
              <a:gd name="connsiteY10" fmla="*/ 794345 h 1517683"/>
              <a:gd name="connsiteX11" fmla="*/ 609565 w 2485561"/>
              <a:gd name="connsiteY11" fmla="*/ 367791 h 1517683"/>
              <a:gd name="connsiteX12" fmla="*/ 26885 w 2485561"/>
              <a:gd name="connsiteY12" fmla="*/ 740674 h 1517683"/>
              <a:gd name="connsiteX13" fmla="*/ 696948 w 2485561"/>
              <a:gd name="connsiteY13" fmla="*/ 1517583 h 1517683"/>
              <a:gd name="connsiteX0" fmla="*/ 696948 w 2485561"/>
              <a:gd name="connsiteY0" fmla="*/ 1517583 h 1517683"/>
              <a:gd name="connsiteX1" fmla="*/ 2055047 w 2485561"/>
              <a:gd name="connsiteY1" fmla="*/ 1510542 h 1517683"/>
              <a:gd name="connsiteX2" fmla="*/ 2479035 w 2485561"/>
              <a:gd name="connsiteY2" fmla="*/ 1040919 h 1517683"/>
              <a:gd name="connsiteX3" fmla="*/ 2341101 w 2485561"/>
              <a:gd name="connsiteY3" fmla="*/ 697491 h 1517683"/>
              <a:gd name="connsiteX4" fmla="*/ 2190440 w 2485561"/>
              <a:gd name="connsiteY4" fmla="*/ 799867 h 1517683"/>
              <a:gd name="connsiteX5" fmla="*/ 2142346 w 2485561"/>
              <a:gd name="connsiteY5" fmla="*/ 395289 h 1517683"/>
              <a:gd name="connsiteX6" fmla="*/ 1721776 w 2485561"/>
              <a:gd name="connsiteY6" fmla="*/ 358834 h 1517683"/>
              <a:gd name="connsiteX7" fmla="*/ 1674599 w 2485561"/>
              <a:gd name="connsiteY7" fmla="*/ 726544 h 1517683"/>
              <a:gd name="connsiteX8" fmla="*/ 1290381 w 2485561"/>
              <a:gd name="connsiteY8" fmla="*/ 17428 h 1517683"/>
              <a:gd name="connsiteX9" fmla="*/ 616254 w 2485561"/>
              <a:gd name="connsiteY9" fmla="*/ 364567 h 1517683"/>
              <a:gd name="connsiteX10" fmla="*/ 1127147 w 2485561"/>
              <a:gd name="connsiteY10" fmla="*/ 794345 h 1517683"/>
              <a:gd name="connsiteX11" fmla="*/ 609565 w 2485561"/>
              <a:gd name="connsiteY11" fmla="*/ 367791 h 1517683"/>
              <a:gd name="connsiteX12" fmla="*/ 26885 w 2485561"/>
              <a:gd name="connsiteY12" fmla="*/ 740674 h 1517683"/>
              <a:gd name="connsiteX13" fmla="*/ 696948 w 2485561"/>
              <a:gd name="connsiteY13" fmla="*/ 1517583 h 1517683"/>
              <a:gd name="connsiteX0" fmla="*/ 696948 w 2526440"/>
              <a:gd name="connsiteY0" fmla="*/ 1517583 h 1517683"/>
              <a:gd name="connsiteX1" fmla="*/ 2055047 w 2526440"/>
              <a:gd name="connsiteY1" fmla="*/ 1510542 h 1517683"/>
              <a:gd name="connsiteX2" fmla="*/ 2521453 w 2526440"/>
              <a:gd name="connsiteY2" fmla="*/ 1028800 h 1517683"/>
              <a:gd name="connsiteX3" fmla="*/ 2341101 w 2526440"/>
              <a:gd name="connsiteY3" fmla="*/ 697491 h 1517683"/>
              <a:gd name="connsiteX4" fmla="*/ 2190440 w 2526440"/>
              <a:gd name="connsiteY4" fmla="*/ 799867 h 1517683"/>
              <a:gd name="connsiteX5" fmla="*/ 2142346 w 2526440"/>
              <a:gd name="connsiteY5" fmla="*/ 395289 h 1517683"/>
              <a:gd name="connsiteX6" fmla="*/ 1721776 w 2526440"/>
              <a:gd name="connsiteY6" fmla="*/ 358834 h 1517683"/>
              <a:gd name="connsiteX7" fmla="*/ 1674599 w 2526440"/>
              <a:gd name="connsiteY7" fmla="*/ 726544 h 1517683"/>
              <a:gd name="connsiteX8" fmla="*/ 1290381 w 2526440"/>
              <a:gd name="connsiteY8" fmla="*/ 17428 h 1517683"/>
              <a:gd name="connsiteX9" fmla="*/ 616254 w 2526440"/>
              <a:gd name="connsiteY9" fmla="*/ 364567 h 1517683"/>
              <a:gd name="connsiteX10" fmla="*/ 1127147 w 2526440"/>
              <a:gd name="connsiteY10" fmla="*/ 794345 h 1517683"/>
              <a:gd name="connsiteX11" fmla="*/ 609565 w 2526440"/>
              <a:gd name="connsiteY11" fmla="*/ 367791 h 1517683"/>
              <a:gd name="connsiteX12" fmla="*/ 26885 w 2526440"/>
              <a:gd name="connsiteY12" fmla="*/ 740674 h 1517683"/>
              <a:gd name="connsiteX13" fmla="*/ 696948 w 2526440"/>
              <a:gd name="connsiteY13" fmla="*/ 1517583 h 1517683"/>
              <a:gd name="connsiteX0" fmla="*/ 696948 w 2526440"/>
              <a:gd name="connsiteY0" fmla="*/ 1517583 h 1517683"/>
              <a:gd name="connsiteX1" fmla="*/ 2055047 w 2526440"/>
              <a:gd name="connsiteY1" fmla="*/ 1510542 h 1517683"/>
              <a:gd name="connsiteX2" fmla="*/ 2521453 w 2526440"/>
              <a:gd name="connsiteY2" fmla="*/ 1028800 h 1517683"/>
              <a:gd name="connsiteX3" fmla="*/ 2347161 w 2526440"/>
              <a:gd name="connsiteY3" fmla="*/ 770207 h 1517683"/>
              <a:gd name="connsiteX4" fmla="*/ 2190440 w 2526440"/>
              <a:gd name="connsiteY4" fmla="*/ 799867 h 1517683"/>
              <a:gd name="connsiteX5" fmla="*/ 2142346 w 2526440"/>
              <a:gd name="connsiteY5" fmla="*/ 395289 h 1517683"/>
              <a:gd name="connsiteX6" fmla="*/ 1721776 w 2526440"/>
              <a:gd name="connsiteY6" fmla="*/ 358834 h 1517683"/>
              <a:gd name="connsiteX7" fmla="*/ 1674599 w 2526440"/>
              <a:gd name="connsiteY7" fmla="*/ 726544 h 1517683"/>
              <a:gd name="connsiteX8" fmla="*/ 1290381 w 2526440"/>
              <a:gd name="connsiteY8" fmla="*/ 17428 h 1517683"/>
              <a:gd name="connsiteX9" fmla="*/ 616254 w 2526440"/>
              <a:gd name="connsiteY9" fmla="*/ 364567 h 1517683"/>
              <a:gd name="connsiteX10" fmla="*/ 1127147 w 2526440"/>
              <a:gd name="connsiteY10" fmla="*/ 794345 h 1517683"/>
              <a:gd name="connsiteX11" fmla="*/ 609565 w 2526440"/>
              <a:gd name="connsiteY11" fmla="*/ 367791 h 1517683"/>
              <a:gd name="connsiteX12" fmla="*/ 26885 w 2526440"/>
              <a:gd name="connsiteY12" fmla="*/ 740674 h 1517683"/>
              <a:gd name="connsiteX13" fmla="*/ 696948 w 2526440"/>
              <a:gd name="connsiteY13" fmla="*/ 1517583 h 1517683"/>
              <a:gd name="connsiteX0" fmla="*/ 696948 w 2526440"/>
              <a:gd name="connsiteY0" fmla="*/ 1517583 h 1517683"/>
              <a:gd name="connsiteX1" fmla="*/ 2055047 w 2526440"/>
              <a:gd name="connsiteY1" fmla="*/ 1510542 h 1517683"/>
              <a:gd name="connsiteX2" fmla="*/ 2521453 w 2526440"/>
              <a:gd name="connsiteY2" fmla="*/ 1028800 h 1517683"/>
              <a:gd name="connsiteX3" fmla="*/ 2347161 w 2526440"/>
              <a:gd name="connsiteY3" fmla="*/ 770207 h 1517683"/>
              <a:gd name="connsiteX4" fmla="*/ 2190440 w 2526440"/>
              <a:gd name="connsiteY4" fmla="*/ 799867 h 1517683"/>
              <a:gd name="connsiteX5" fmla="*/ 2142346 w 2526440"/>
              <a:gd name="connsiteY5" fmla="*/ 395289 h 1517683"/>
              <a:gd name="connsiteX6" fmla="*/ 1721776 w 2526440"/>
              <a:gd name="connsiteY6" fmla="*/ 358834 h 1517683"/>
              <a:gd name="connsiteX7" fmla="*/ 1674599 w 2526440"/>
              <a:gd name="connsiteY7" fmla="*/ 726544 h 1517683"/>
              <a:gd name="connsiteX8" fmla="*/ 1290381 w 2526440"/>
              <a:gd name="connsiteY8" fmla="*/ 17428 h 1517683"/>
              <a:gd name="connsiteX9" fmla="*/ 616254 w 2526440"/>
              <a:gd name="connsiteY9" fmla="*/ 364567 h 1517683"/>
              <a:gd name="connsiteX10" fmla="*/ 1127147 w 2526440"/>
              <a:gd name="connsiteY10" fmla="*/ 794345 h 1517683"/>
              <a:gd name="connsiteX11" fmla="*/ 609565 w 2526440"/>
              <a:gd name="connsiteY11" fmla="*/ 367791 h 1517683"/>
              <a:gd name="connsiteX12" fmla="*/ 26885 w 2526440"/>
              <a:gd name="connsiteY12" fmla="*/ 740674 h 1517683"/>
              <a:gd name="connsiteX13" fmla="*/ 696948 w 2526440"/>
              <a:gd name="connsiteY13" fmla="*/ 1517583 h 1517683"/>
              <a:gd name="connsiteX0" fmla="*/ 696948 w 2526440"/>
              <a:gd name="connsiteY0" fmla="*/ 1517583 h 1517683"/>
              <a:gd name="connsiteX1" fmla="*/ 2055047 w 2526440"/>
              <a:gd name="connsiteY1" fmla="*/ 1510542 h 1517683"/>
              <a:gd name="connsiteX2" fmla="*/ 2521453 w 2526440"/>
              <a:gd name="connsiteY2" fmla="*/ 1028800 h 1517683"/>
              <a:gd name="connsiteX3" fmla="*/ 2347161 w 2526440"/>
              <a:gd name="connsiteY3" fmla="*/ 770207 h 1517683"/>
              <a:gd name="connsiteX4" fmla="*/ 2190440 w 2526440"/>
              <a:gd name="connsiteY4" fmla="*/ 799867 h 1517683"/>
              <a:gd name="connsiteX5" fmla="*/ 2142346 w 2526440"/>
              <a:gd name="connsiteY5" fmla="*/ 395289 h 1517683"/>
              <a:gd name="connsiteX6" fmla="*/ 1721776 w 2526440"/>
              <a:gd name="connsiteY6" fmla="*/ 358834 h 1517683"/>
              <a:gd name="connsiteX7" fmla="*/ 1674599 w 2526440"/>
              <a:gd name="connsiteY7" fmla="*/ 726544 h 1517683"/>
              <a:gd name="connsiteX8" fmla="*/ 1290381 w 2526440"/>
              <a:gd name="connsiteY8" fmla="*/ 17428 h 1517683"/>
              <a:gd name="connsiteX9" fmla="*/ 616254 w 2526440"/>
              <a:gd name="connsiteY9" fmla="*/ 364567 h 1517683"/>
              <a:gd name="connsiteX10" fmla="*/ 1127147 w 2526440"/>
              <a:gd name="connsiteY10" fmla="*/ 794345 h 1517683"/>
              <a:gd name="connsiteX11" fmla="*/ 609565 w 2526440"/>
              <a:gd name="connsiteY11" fmla="*/ 367791 h 1517683"/>
              <a:gd name="connsiteX12" fmla="*/ 26885 w 2526440"/>
              <a:gd name="connsiteY12" fmla="*/ 740674 h 1517683"/>
              <a:gd name="connsiteX13" fmla="*/ 696948 w 2526440"/>
              <a:gd name="connsiteY13" fmla="*/ 1517583 h 1517683"/>
              <a:gd name="connsiteX0" fmla="*/ 696948 w 2526440"/>
              <a:gd name="connsiteY0" fmla="*/ 1517583 h 1517683"/>
              <a:gd name="connsiteX1" fmla="*/ 2055047 w 2526440"/>
              <a:gd name="connsiteY1" fmla="*/ 1510542 h 1517683"/>
              <a:gd name="connsiteX2" fmla="*/ 2521453 w 2526440"/>
              <a:gd name="connsiteY2" fmla="*/ 1028800 h 1517683"/>
              <a:gd name="connsiteX3" fmla="*/ 2347161 w 2526440"/>
              <a:gd name="connsiteY3" fmla="*/ 770207 h 1517683"/>
              <a:gd name="connsiteX4" fmla="*/ 2190440 w 2526440"/>
              <a:gd name="connsiteY4" fmla="*/ 799867 h 1517683"/>
              <a:gd name="connsiteX5" fmla="*/ 2142346 w 2526440"/>
              <a:gd name="connsiteY5" fmla="*/ 395289 h 1517683"/>
              <a:gd name="connsiteX6" fmla="*/ 1721776 w 2526440"/>
              <a:gd name="connsiteY6" fmla="*/ 358834 h 1517683"/>
              <a:gd name="connsiteX7" fmla="*/ 1674599 w 2526440"/>
              <a:gd name="connsiteY7" fmla="*/ 726544 h 1517683"/>
              <a:gd name="connsiteX8" fmla="*/ 1290381 w 2526440"/>
              <a:gd name="connsiteY8" fmla="*/ 17428 h 1517683"/>
              <a:gd name="connsiteX9" fmla="*/ 616254 w 2526440"/>
              <a:gd name="connsiteY9" fmla="*/ 364567 h 1517683"/>
              <a:gd name="connsiteX10" fmla="*/ 1127147 w 2526440"/>
              <a:gd name="connsiteY10" fmla="*/ 794345 h 1517683"/>
              <a:gd name="connsiteX11" fmla="*/ 609565 w 2526440"/>
              <a:gd name="connsiteY11" fmla="*/ 367791 h 1517683"/>
              <a:gd name="connsiteX12" fmla="*/ 26885 w 2526440"/>
              <a:gd name="connsiteY12" fmla="*/ 740674 h 1517683"/>
              <a:gd name="connsiteX13" fmla="*/ 696948 w 2526440"/>
              <a:gd name="connsiteY13" fmla="*/ 1517583 h 1517683"/>
              <a:gd name="connsiteX0" fmla="*/ 696948 w 2526440"/>
              <a:gd name="connsiteY0" fmla="*/ 1517583 h 1517683"/>
              <a:gd name="connsiteX1" fmla="*/ 2055047 w 2526440"/>
              <a:gd name="connsiteY1" fmla="*/ 1510542 h 1517683"/>
              <a:gd name="connsiteX2" fmla="*/ 2521453 w 2526440"/>
              <a:gd name="connsiteY2" fmla="*/ 1028800 h 1517683"/>
              <a:gd name="connsiteX3" fmla="*/ 2347161 w 2526440"/>
              <a:gd name="connsiteY3" fmla="*/ 770207 h 1517683"/>
              <a:gd name="connsiteX4" fmla="*/ 2190440 w 2526440"/>
              <a:gd name="connsiteY4" fmla="*/ 799867 h 1517683"/>
              <a:gd name="connsiteX5" fmla="*/ 2142346 w 2526440"/>
              <a:gd name="connsiteY5" fmla="*/ 395289 h 1517683"/>
              <a:gd name="connsiteX6" fmla="*/ 1721776 w 2526440"/>
              <a:gd name="connsiteY6" fmla="*/ 358834 h 1517683"/>
              <a:gd name="connsiteX7" fmla="*/ 1674599 w 2526440"/>
              <a:gd name="connsiteY7" fmla="*/ 726544 h 1517683"/>
              <a:gd name="connsiteX8" fmla="*/ 1290381 w 2526440"/>
              <a:gd name="connsiteY8" fmla="*/ 17428 h 1517683"/>
              <a:gd name="connsiteX9" fmla="*/ 616254 w 2526440"/>
              <a:gd name="connsiteY9" fmla="*/ 364567 h 1517683"/>
              <a:gd name="connsiteX10" fmla="*/ 1127147 w 2526440"/>
              <a:gd name="connsiteY10" fmla="*/ 794345 h 1517683"/>
              <a:gd name="connsiteX11" fmla="*/ 609565 w 2526440"/>
              <a:gd name="connsiteY11" fmla="*/ 367791 h 1517683"/>
              <a:gd name="connsiteX12" fmla="*/ 26885 w 2526440"/>
              <a:gd name="connsiteY12" fmla="*/ 740674 h 1517683"/>
              <a:gd name="connsiteX13" fmla="*/ 696948 w 2526440"/>
              <a:gd name="connsiteY13" fmla="*/ 1517583 h 1517683"/>
              <a:gd name="connsiteX0" fmla="*/ 696948 w 2526440"/>
              <a:gd name="connsiteY0" fmla="*/ 1517583 h 1517683"/>
              <a:gd name="connsiteX1" fmla="*/ 2055047 w 2526440"/>
              <a:gd name="connsiteY1" fmla="*/ 1510542 h 1517683"/>
              <a:gd name="connsiteX2" fmla="*/ 2521453 w 2526440"/>
              <a:gd name="connsiteY2" fmla="*/ 1028800 h 1517683"/>
              <a:gd name="connsiteX3" fmla="*/ 2347161 w 2526440"/>
              <a:gd name="connsiteY3" fmla="*/ 770207 h 1517683"/>
              <a:gd name="connsiteX4" fmla="*/ 2190440 w 2526440"/>
              <a:gd name="connsiteY4" fmla="*/ 799867 h 1517683"/>
              <a:gd name="connsiteX5" fmla="*/ 2142346 w 2526440"/>
              <a:gd name="connsiteY5" fmla="*/ 395289 h 1517683"/>
              <a:gd name="connsiteX6" fmla="*/ 1721776 w 2526440"/>
              <a:gd name="connsiteY6" fmla="*/ 358834 h 1517683"/>
              <a:gd name="connsiteX7" fmla="*/ 1674599 w 2526440"/>
              <a:gd name="connsiteY7" fmla="*/ 726544 h 1517683"/>
              <a:gd name="connsiteX8" fmla="*/ 1290381 w 2526440"/>
              <a:gd name="connsiteY8" fmla="*/ 17428 h 1517683"/>
              <a:gd name="connsiteX9" fmla="*/ 616254 w 2526440"/>
              <a:gd name="connsiteY9" fmla="*/ 364567 h 1517683"/>
              <a:gd name="connsiteX10" fmla="*/ 1127147 w 2526440"/>
              <a:gd name="connsiteY10" fmla="*/ 794345 h 1517683"/>
              <a:gd name="connsiteX11" fmla="*/ 609565 w 2526440"/>
              <a:gd name="connsiteY11" fmla="*/ 367791 h 1517683"/>
              <a:gd name="connsiteX12" fmla="*/ 26885 w 2526440"/>
              <a:gd name="connsiteY12" fmla="*/ 740674 h 1517683"/>
              <a:gd name="connsiteX13" fmla="*/ 696948 w 2526440"/>
              <a:gd name="connsiteY13" fmla="*/ 1517583 h 1517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26440" h="1517683">
                <a:moveTo>
                  <a:pt x="696948" y="1517583"/>
                </a:moveTo>
                <a:lnTo>
                  <a:pt x="2055047" y="1510542"/>
                </a:lnTo>
                <a:cubicBezTo>
                  <a:pt x="2429615" y="1503751"/>
                  <a:pt x="2554101" y="1207859"/>
                  <a:pt x="2521453" y="1028800"/>
                </a:cubicBezTo>
                <a:cubicBezTo>
                  <a:pt x="2506695" y="843051"/>
                  <a:pt x="2449201" y="801959"/>
                  <a:pt x="2347161" y="770207"/>
                </a:cubicBezTo>
                <a:cubicBezTo>
                  <a:pt x="2197270" y="723566"/>
                  <a:pt x="2124856" y="935464"/>
                  <a:pt x="2190440" y="799867"/>
                </a:cubicBezTo>
                <a:cubicBezTo>
                  <a:pt x="2234542" y="734587"/>
                  <a:pt x="2245581" y="472540"/>
                  <a:pt x="2142346" y="395289"/>
                </a:cubicBezTo>
                <a:cubicBezTo>
                  <a:pt x="2044729" y="314397"/>
                  <a:pt x="1898493" y="240092"/>
                  <a:pt x="1721776" y="358834"/>
                </a:cubicBezTo>
                <a:cubicBezTo>
                  <a:pt x="1756627" y="497910"/>
                  <a:pt x="1771885" y="555755"/>
                  <a:pt x="1674599" y="726544"/>
                </a:cubicBezTo>
                <a:cubicBezTo>
                  <a:pt x="1824943" y="476673"/>
                  <a:pt x="1779588" y="188015"/>
                  <a:pt x="1290381" y="17428"/>
                </a:cubicBezTo>
                <a:cubicBezTo>
                  <a:pt x="1048053" y="-57138"/>
                  <a:pt x="678873" y="116715"/>
                  <a:pt x="616254" y="364567"/>
                </a:cubicBezTo>
                <a:cubicBezTo>
                  <a:pt x="801129" y="403135"/>
                  <a:pt x="1029735" y="461579"/>
                  <a:pt x="1127147" y="794345"/>
                </a:cubicBezTo>
                <a:cubicBezTo>
                  <a:pt x="1070372" y="588809"/>
                  <a:pt x="907572" y="395952"/>
                  <a:pt x="609565" y="367791"/>
                </a:cubicBezTo>
                <a:cubicBezTo>
                  <a:pt x="363240" y="347581"/>
                  <a:pt x="99786" y="553680"/>
                  <a:pt x="26885" y="740674"/>
                </a:cubicBezTo>
                <a:cubicBezTo>
                  <a:pt x="-86365" y="1122891"/>
                  <a:pt x="162167" y="1524982"/>
                  <a:pt x="696948" y="1517583"/>
                </a:cubicBezTo>
                <a:close/>
              </a:path>
            </a:pathLst>
          </a:custGeom>
          <a:noFill/>
          <a:ln w="50800">
            <a:solidFill>
              <a:schemeClr val="bg1">
                <a:alpha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BBCDE17C-780B-4DF7-B395-E81C60286920}"/>
              </a:ext>
            </a:extLst>
          </p:cNvPr>
          <p:cNvSpPr txBox="1">
            <a:spLocks/>
          </p:cNvSpPr>
          <p:nvPr/>
        </p:nvSpPr>
        <p:spPr>
          <a:xfrm>
            <a:off x="323529" y="287255"/>
            <a:ext cx="11573197" cy="724247"/>
          </a:xfrm>
          <a:prstGeom prst="rect">
            <a:avLst/>
          </a:prstGeom>
        </p:spPr>
        <p:txBody>
          <a:bodyPr>
            <a:noAutofit/>
          </a:bodyPr>
          <a:lstStyle>
            <a:lvl1pPr marL="342891" indent="-342891" algn="l" defTabSz="1371566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675" indent="-342891" algn="l" defTabSz="13715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457" indent="-342891" algn="l" defTabSz="13715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240" indent="-342891" algn="l" defTabSz="13715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024" indent="-342891" algn="l" defTabSz="13715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806" indent="-342891" algn="l" defTabSz="13715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589" indent="-342891" algn="l" defTabSz="13715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371" indent="-342891" algn="l" defTabSz="13715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155" indent="-342891" algn="l" defTabSz="13715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000" dirty="0">
                <a:solidFill>
                  <a:schemeClr val="bg1"/>
                </a:solidFill>
                <a:latin typeface="+mj-lt"/>
              </a:rPr>
              <a:t>Infographic Style</a:t>
            </a:r>
          </a:p>
        </p:txBody>
      </p:sp>
      <p:sp>
        <p:nvSpPr>
          <p:cNvPr id="190" name="Freeform: Shape 189">
            <a:extLst>
              <a:ext uri="{FF2B5EF4-FFF2-40B4-BE49-F238E27FC236}">
                <a16:creationId xmlns:a16="http://schemas.microsoft.com/office/drawing/2014/main" id="{5C4B7512-EF8D-419B-8BD9-BE236A10D0D9}"/>
              </a:ext>
            </a:extLst>
          </p:cNvPr>
          <p:cNvSpPr/>
          <p:nvPr/>
        </p:nvSpPr>
        <p:spPr>
          <a:xfrm rot="20400000">
            <a:off x="-249122" y="2794384"/>
            <a:ext cx="4408992" cy="645805"/>
          </a:xfrm>
          <a:custGeom>
            <a:avLst/>
            <a:gdLst>
              <a:gd name="connsiteX0" fmla="*/ 6762406 w 6762406"/>
              <a:gd name="connsiteY0" fmla="*/ 0 h 1396040"/>
              <a:gd name="connsiteX1" fmla="*/ 6762406 w 6762406"/>
              <a:gd name="connsiteY1" fmla="*/ 1396040 h 1396040"/>
              <a:gd name="connsiteX2" fmla="*/ 0 w 6762406"/>
              <a:gd name="connsiteY2" fmla="*/ 1396040 h 1396040"/>
              <a:gd name="connsiteX3" fmla="*/ 508117 w 6762406"/>
              <a:gd name="connsiteY3" fmla="*/ 1 h 1396040"/>
              <a:gd name="connsiteX0" fmla="*/ 6568324 w 6568324"/>
              <a:gd name="connsiteY0" fmla="*/ 0 h 1410321"/>
              <a:gd name="connsiteX1" fmla="*/ 6568324 w 6568324"/>
              <a:gd name="connsiteY1" fmla="*/ 1396040 h 1410321"/>
              <a:gd name="connsiteX2" fmla="*/ 0 w 6568324"/>
              <a:gd name="connsiteY2" fmla="*/ 1410322 h 1410321"/>
              <a:gd name="connsiteX3" fmla="*/ 314035 w 6568324"/>
              <a:gd name="connsiteY3" fmla="*/ 1 h 1410321"/>
              <a:gd name="connsiteX4" fmla="*/ 6568324 w 6568324"/>
              <a:gd name="connsiteY4" fmla="*/ 0 h 1410321"/>
              <a:gd name="connsiteX0" fmla="*/ 6613487 w 6613487"/>
              <a:gd name="connsiteY0" fmla="*/ 0 h 1408526"/>
              <a:gd name="connsiteX1" fmla="*/ 6613487 w 6613487"/>
              <a:gd name="connsiteY1" fmla="*/ 1396040 h 1408526"/>
              <a:gd name="connsiteX2" fmla="*/ 0 w 6613487"/>
              <a:gd name="connsiteY2" fmla="*/ 1408527 h 1408526"/>
              <a:gd name="connsiteX3" fmla="*/ 359198 w 6613487"/>
              <a:gd name="connsiteY3" fmla="*/ 1 h 1408526"/>
              <a:gd name="connsiteX4" fmla="*/ 6613487 w 6613487"/>
              <a:gd name="connsiteY4" fmla="*/ 0 h 14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13487" h="1408526">
                <a:moveTo>
                  <a:pt x="6613487" y="0"/>
                </a:moveTo>
                <a:lnTo>
                  <a:pt x="6613487" y="1396040"/>
                </a:lnTo>
                <a:lnTo>
                  <a:pt x="0" y="1408527"/>
                </a:lnTo>
                <a:lnTo>
                  <a:pt x="359198" y="1"/>
                </a:lnTo>
                <a:lnTo>
                  <a:pt x="661348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92" name="Freeform: Shape 191">
            <a:extLst>
              <a:ext uri="{FF2B5EF4-FFF2-40B4-BE49-F238E27FC236}">
                <a16:creationId xmlns:a16="http://schemas.microsoft.com/office/drawing/2014/main" id="{0C36A924-89AF-49E8-AB9F-D6E25C81F147}"/>
              </a:ext>
            </a:extLst>
          </p:cNvPr>
          <p:cNvSpPr/>
          <p:nvPr/>
        </p:nvSpPr>
        <p:spPr>
          <a:xfrm rot="20400000">
            <a:off x="-182357" y="5314769"/>
            <a:ext cx="8441278" cy="640080"/>
          </a:xfrm>
          <a:custGeom>
            <a:avLst/>
            <a:gdLst>
              <a:gd name="connsiteX0" fmla="*/ 12785260 w 12785260"/>
              <a:gd name="connsiteY0" fmla="*/ 0 h 1396040"/>
              <a:gd name="connsiteX1" fmla="*/ 12785260 w 12785260"/>
              <a:gd name="connsiteY1" fmla="*/ 1396040 h 1396040"/>
              <a:gd name="connsiteX2" fmla="*/ 2474427 w 12785260"/>
              <a:gd name="connsiteY2" fmla="*/ 1396040 h 1396040"/>
              <a:gd name="connsiteX3" fmla="*/ 0 w 12785260"/>
              <a:gd name="connsiteY3" fmla="*/ 495422 h 1396040"/>
              <a:gd name="connsiteX4" fmla="*/ 180319 w 12785260"/>
              <a:gd name="connsiteY4" fmla="*/ 1 h 1396040"/>
              <a:gd name="connsiteX0" fmla="*/ 12665613 w 12665613"/>
              <a:gd name="connsiteY0" fmla="*/ 0 h 1396040"/>
              <a:gd name="connsiteX1" fmla="*/ 12665613 w 12665613"/>
              <a:gd name="connsiteY1" fmla="*/ 1396040 h 1396040"/>
              <a:gd name="connsiteX2" fmla="*/ 2354780 w 12665613"/>
              <a:gd name="connsiteY2" fmla="*/ 1396040 h 1396040"/>
              <a:gd name="connsiteX3" fmla="*/ 0 w 12665613"/>
              <a:gd name="connsiteY3" fmla="*/ 381881 h 1396040"/>
              <a:gd name="connsiteX4" fmla="*/ 60672 w 12665613"/>
              <a:gd name="connsiteY4" fmla="*/ 1 h 1396040"/>
              <a:gd name="connsiteX5" fmla="*/ 12665613 w 12665613"/>
              <a:gd name="connsiteY5" fmla="*/ 0 h 1396040"/>
              <a:gd name="connsiteX0" fmla="*/ 12655840 w 12655841"/>
              <a:gd name="connsiteY0" fmla="*/ 0 h 1396040"/>
              <a:gd name="connsiteX1" fmla="*/ 12655840 w 12655841"/>
              <a:gd name="connsiteY1" fmla="*/ 1396040 h 1396040"/>
              <a:gd name="connsiteX2" fmla="*/ 2345007 w 12655841"/>
              <a:gd name="connsiteY2" fmla="*/ 1396040 h 1396040"/>
              <a:gd name="connsiteX3" fmla="*/ -1 w 12655841"/>
              <a:gd name="connsiteY3" fmla="*/ 342838 h 1396040"/>
              <a:gd name="connsiteX4" fmla="*/ 50899 w 12655841"/>
              <a:gd name="connsiteY4" fmla="*/ 1 h 1396040"/>
              <a:gd name="connsiteX5" fmla="*/ 12655840 w 12655841"/>
              <a:gd name="connsiteY5" fmla="*/ 0 h 1396040"/>
              <a:gd name="connsiteX0" fmla="*/ 12650954 w 12650954"/>
              <a:gd name="connsiteY0" fmla="*/ 0 h 1396040"/>
              <a:gd name="connsiteX1" fmla="*/ 12650954 w 12650954"/>
              <a:gd name="connsiteY1" fmla="*/ 1396040 h 1396040"/>
              <a:gd name="connsiteX2" fmla="*/ 2340121 w 12650954"/>
              <a:gd name="connsiteY2" fmla="*/ 1396040 h 1396040"/>
              <a:gd name="connsiteX3" fmla="*/ -1 w 12650954"/>
              <a:gd name="connsiteY3" fmla="*/ 323318 h 1396040"/>
              <a:gd name="connsiteX4" fmla="*/ 46013 w 12650954"/>
              <a:gd name="connsiteY4" fmla="*/ 1 h 1396040"/>
              <a:gd name="connsiteX5" fmla="*/ 12650954 w 12650954"/>
              <a:gd name="connsiteY5" fmla="*/ 0 h 1396040"/>
              <a:gd name="connsiteX0" fmla="*/ 12641183 w 12641183"/>
              <a:gd name="connsiteY0" fmla="*/ 0 h 1396040"/>
              <a:gd name="connsiteX1" fmla="*/ 12641183 w 12641183"/>
              <a:gd name="connsiteY1" fmla="*/ 1396040 h 1396040"/>
              <a:gd name="connsiteX2" fmla="*/ 2330350 w 12641183"/>
              <a:gd name="connsiteY2" fmla="*/ 1396040 h 1396040"/>
              <a:gd name="connsiteX3" fmla="*/ 0 w 12641183"/>
              <a:gd name="connsiteY3" fmla="*/ 284274 h 1396040"/>
              <a:gd name="connsiteX4" fmla="*/ 36242 w 12641183"/>
              <a:gd name="connsiteY4" fmla="*/ 1 h 1396040"/>
              <a:gd name="connsiteX5" fmla="*/ 12641183 w 12641183"/>
              <a:gd name="connsiteY5" fmla="*/ 0 h 1396040"/>
              <a:gd name="connsiteX0" fmla="*/ 12644836 w 12644836"/>
              <a:gd name="connsiteY0" fmla="*/ 0 h 1396040"/>
              <a:gd name="connsiteX1" fmla="*/ 12644836 w 12644836"/>
              <a:gd name="connsiteY1" fmla="*/ 1396040 h 1396040"/>
              <a:gd name="connsiteX2" fmla="*/ 2334003 w 12644836"/>
              <a:gd name="connsiteY2" fmla="*/ 1396040 h 1396040"/>
              <a:gd name="connsiteX3" fmla="*/ 0 w 12644836"/>
              <a:gd name="connsiteY3" fmla="*/ 238126 h 1396040"/>
              <a:gd name="connsiteX4" fmla="*/ 39895 w 12644836"/>
              <a:gd name="connsiteY4" fmla="*/ 1 h 1396040"/>
              <a:gd name="connsiteX5" fmla="*/ 12644836 w 12644836"/>
              <a:gd name="connsiteY5" fmla="*/ 0 h 1396040"/>
              <a:gd name="connsiteX0" fmla="*/ 12671689 w 12671689"/>
              <a:gd name="connsiteY0" fmla="*/ 0 h 1396040"/>
              <a:gd name="connsiteX1" fmla="*/ 12671689 w 12671689"/>
              <a:gd name="connsiteY1" fmla="*/ 1396040 h 1396040"/>
              <a:gd name="connsiteX2" fmla="*/ 2360856 w 12671689"/>
              <a:gd name="connsiteY2" fmla="*/ 1396040 h 1396040"/>
              <a:gd name="connsiteX3" fmla="*/ 0 w 12671689"/>
              <a:gd name="connsiteY3" fmla="*/ 223916 h 1396040"/>
              <a:gd name="connsiteX4" fmla="*/ 66748 w 12671689"/>
              <a:gd name="connsiteY4" fmla="*/ 1 h 1396040"/>
              <a:gd name="connsiteX5" fmla="*/ 12671689 w 12671689"/>
              <a:gd name="connsiteY5" fmla="*/ 0 h 1396040"/>
              <a:gd name="connsiteX0" fmla="*/ 12661916 w 12661916"/>
              <a:gd name="connsiteY0" fmla="*/ 0 h 1396040"/>
              <a:gd name="connsiteX1" fmla="*/ 12661916 w 12661916"/>
              <a:gd name="connsiteY1" fmla="*/ 1396040 h 1396040"/>
              <a:gd name="connsiteX2" fmla="*/ 2351083 w 12661916"/>
              <a:gd name="connsiteY2" fmla="*/ 1396040 h 1396040"/>
              <a:gd name="connsiteX3" fmla="*/ -1 w 12661916"/>
              <a:gd name="connsiteY3" fmla="*/ 184873 h 1396040"/>
              <a:gd name="connsiteX4" fmla="*/ 56975 w 12661916"/>
              <a:gd name="connsiteY4" fmla="*/ 1 h 1396040"/>
              <a:gd name="connsiteX5" fmla="*/ 12661916 w 12661916"/>
              <a:gd name="connsiteY5" fmla="*/ 0 h 1396040"/>
              <a:gd name="connsiteX0" fmla="*/ 12661918 w 12661918"/>
              <a:gd name="connsiteY0" fmla="*/ 0 h 1396040"/>
              <a:gd name="connsiteX1" fmla="*/ 12661918 w 12661918"/>
              <a:gd name="connsiteY1" fmla="*/ 1396040 h 1396040"/>
              <a:gd name="connsiteX2" fmla="*/ 2305920 w 12661918"/>
              <a:gd name="connsiteY2" fmla="*/ 1394245 h 1396040"/>
              <a:gd name="connsiteX3" fmla="*/ 1 w 12661918"/>
              <a:gd name="connsiteY3" fmla="*/ 184873 h 1396040"/>
              <a:gd name="connsiteX4" fmla="*/ 56977 w 12661918"/>
              <a:gd name="connsiteY4" fmla="*/ 1 h 1396040"/>
              <a:gd name="connsiteX5" fmla="*/ 12661918 w 12661918"/>
              <a:gd name="connsiteY5" fmla="*/ 0 h 1396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661918" h="1396040">
                <a:moveTo>
                  <a:pt x="12661918" y="0"/>
                </a:moveTo>
                <a:lnTo>
                  <a:pt x="12661918" y="1396040"/>
                </a:lnTo>
                <a:lnTo>
                  <a:pt x="2305920" y="1394245"/>
                </a:lnTo>
                <a:lnTo>
                  <a:pt x="1" y="184873"/>
                </a:lnTo>
                <a:lnTo>
                  <a:pt x="56977" y="1"/>
                </a:lnTo>
                <a:lnTo>
                  <a:pt x="1266191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91" name="Freeform: Shape 190">
            <a:extLst>
              <a:ext uri="{FF2B5EF4-FFF2-40B4-BE49-F238E27FC236}">
                <a16:creationId xmlns:a16="http://schemas.microsoft.com/office/drawing/2014/main" id="{119C06F7-C281-4D24-A94C-77D8570518A2}"/>
              </a:ext>
            </a:extLst>
          </p:cNvPr>
          <p:cNvSpPr/>
          <p:nvPr/>
        </p:nvSpPr>
        <p:spPr>
          <a:xfrm rot="20400000">
            <a:off x="-387612" y="3667348"/>
            <a:ext cx="8900339" cy="663706"/>
          </a:xfrm>
          <a:custGeom>
            <a:avLst/>
            <a:gdLst>
              <a:gd name="connsiteX0" fmla="*/ 14240466 w 14240466"/>
              <a:gd name="connsiteY0" fmla="*/ 0 h 1396040"/>
              <a:gd name="connsiteX1" fmla="*/ 14240466 w 14240466"/>
              <a:gd name="connsiteY1" fmla="*/ 1396040 h 1396040"/>
              <a:gd name="connsiteX2" fmla="*/ 0 w 14240466"/>
              <a:gd name="connsiteY2" fmla="*/ 1396040 h 1396040"/>
              <a:gd name="connsiteX3" fmla="*/ 508117 w 14240466"/>
              <a:gd name="connsiteY3" fmla="*/ 0 h 1396040"/>
              <a:gd name="connsiteX0" fmla="*/ 14114746 w 14114747"/>
              <a:gd name="connsiteY0" fmla="*/ 0 h 1440466"/>
              <a:gd name="connsiteX1" fmla="*/ 14114746 w 14114747"/>
              <a:gd name="connsiteY1" fmla="*/ 1396040 h 1440466"/>
              <a:gd name="connsiteX2" fmla="*/ 0 w 14114747"/>
              <a:gd name="connsiteY2" fmla="*/ 1440466 h 1440466"/>
              <a:gd name="connsiteX3" fmla="*/ 382397 w 14114747"/>
              <a:gd name="connsiteY3" fmla="*/ 0 h 1440466"/>
              <a:gd name="connsiteX4" fmla="*/ 14114746 w 14114747"/>
              <a:gd name="connsiteY4" fmla="*/ 0 h 1440466"/>
              <a:gd name="connsiteX0" fmla="*/ 14101319 w 14101319"/>
              <a:gd name="connsiteY0" fmla="*/ 0 h 1447570"/>
              <a:gd name="connsiteX1" fmla="*/ 14101319 w 14101319"/>
              <a:gd name="connsiteY1" fmla="*/ 1396040 h 1447570"/>
              <a:gd name="connsiteX2" fmla="*/ 0 w 14101319"/>
              <a:gd name="connsiteY2" fmla="*/ 1447570 h 1447570"/>
              <a:gd name="connsiteX3" fmla="*/ 368970 w 14101319"/>
              <a:gd name="connsiteY3" fmla="*/ 0 h 1447570"/>
              <a:gd name="connsiteX4" fmla="*/ 14101319 w 14101319"/>
              <a:gd name="connsiteY4" fmla="*/ 0 h 1447570"/>
              <a:gd name="connsiteX0" fmla="*/ 14101319 w 14101319"/>
              <a:gd name="connsiteY0" fmla="*/ 0 h 1447570"/>
              <a:gd name="connsiteX1" fmla="*/ 14101319 w 14101319"/>
              <a:gd name="connsiteY1" fmla="*/ 1396040 h 1447570"/>
              <a:gd name="connsiteX2" fmla="*/ 0 w 14101319"/>
              <a:gd name="connsiteY2" fmla="*/ 1447570 h 1447570"/>
              <a:gd name="connsiteX3" fmla="*/ 398732 w 14101319"/>
              <a:gd name="connsiteY3" fmla="*/ 14209 h 1447570"/>
              <a:gd name="connsiteX4" fmla="*/ 14101319 w 14101319"/>
              <a:gd name="connsiteY4" fmla="*/ 0 h 1447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01319" h="1447570">
                <a:moveTo>
                  <a:pt x="14101319" y="0"/>
                </a:moveTo>
                <a:lnTo>
                  <a:pt x="14101319" y="1396040"/>
                </a:lnTo>
                <a:lnTo>
                  <a:pt x="0" y="1447570"/>
                </a:lnTo>
                <a:lnTo>
                  <a:pt x="398732" y="14209"/>
                </a:lnTo>
                <a:lnTo>
                  <a:pt x="141013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85" name="Freeform: Shape 184">
            <a:extLst>
              <a:ext uri="{FF2B5EF4-FFF2-40B4-BE49-F238E27FC236}">
                <a16:creationId xmlns:a16="http://schemas.microsoft.com/office/drawing/2014/main" id="{54F519CA-0152-4516-A1C9-594C64578EB8}"/>
              </a:ext>
            </a:extLst>
          </p:cNvPr>
          <p:cNvSpPr/>
          <p:nvPr/>
        </p:nvSpPr>
        <p:spPr>
          <a:xfrm rot="20400000">
            <a:off x="4139643" y="5690529"/>
            <a:ext cx="6718779" cy="643931"/>
          </a:xfrm>
          <a:custGeom>
            <a:avLst/>
            <a:gdLst>
              <a:gd name="connsiteX0" fmla="*/ 11190195 w 11190195"/>
              <a:gd name="connsiteY0" fmla="*/ 0 h 1396040"/>
              <a:gd name="connsiteX1" fmla="*/ 11190195 w 11190195"/>
              <a:gd name="connsiteY1" fmla="*/ 1396040 h 1396040"/>
              <a:gd name="connsiteX2" fmla="*/ 3835587 w 11190195"/>
              <a:gd name="connsiteY2" fmla="*/ 1396040 h 1396040"/>
              <a:gd name="connsiteX3" fmla="*/ 0 w 11190195"/>
              <a:gd name="connsiteY3" fmla="*/ 0 h 1396040"/>
              <a:gd name="connsiteX0" fmla="*/ 10078168 w 10078169"/>
              <a:gd name="connsiteY0" fmla="*/ 8399 h 1404439"/>
              <a:gd name="connsiteX1" fmla="*/ 10078168 w 10078169"/>
              <a:gd name="connsiteY1" fmla="*/ 1404439 h 1404439"/>
              <a:gd name="connsiteX2" fmla="*/ 2723560 w 10078169"/>
              <a:gd name="connsiteY2" fmla="*/ 1404439 h 1404439"/>
              <a:gd name="connsiteX3" fmla="*/ -1 w 10078169"/>
              <a:gd name="connsiteY3" fmla="*/ -1 h 1404439"/>
              <a:gd name="connsiteX4" fmla="*/ 10078168 w 10078169"/>
              <a:gd name="connsiteY4" fmla="*/ 8399 h 1404439"/>
              <a:gd name="connsiteX0" fmla="*/ 10078170 w 10078169"/>
              <a:gd name="connsiteY0" fmla="*/ 8399 h 1404439"/>
              <a:gd name="connsiteX1" fmla="*/ 10078170 w 10078169"/>
              <a:gd name="connsiteY1" fmla="*/ 1404439 h 1404439"/>
              <a:gd name="connsiteX2" fmla="*/ 2651548 w 10078169"/>
              <a:gd name="connsiteY2" fmla="*/ 1388436 h 1404439"/>
              <a:gd name="connsiteX3" fmla="*/ 1 w 10078169"/>
              <a:gd name="connsiteY3" fmla="*/ -1 h 1404439"/>
              <a:gd name="connsiteX4" fmla="*/ 10078170 w 10078169"/>
              <a:gd name="connsiteY4" fmla="*/ 8399 h 1404439"/>
              <a:gd name="connsiteX0" fmla="*/ 10078168 w 10078169"/>
              <a:gd name="connsiteY0" fmla="*/ 8399 h 1404439"/>
              <a:gd name="connsiteX1" fmla="*/ 10078168 w 10078169"/>
              <a:gd name="connsiteY1" fmla="*/ 1404439 h 1404439"/>
              <a:gd name="connsiteX2" fmla="*/ 2651546 w 10078169"/>
              <a:gd name="connsiteY2" fmla="*/ 1388436 h 1404439"/>
              <a:gd name="connsiteX3" fmla="*/ -1 w 10078169"/>
              <a:gd name="connsiteY3" fmla="*/ -1 h 1404439"/>
              <a:gd name="connsiteX4" fmla="*/ 10078168 w 10078169"/>
              <a:gd name="connsiteY4" fmla="*/ 8399 h 140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8169" h="1404439">
                <a:moveTo>
                  <a:pt x="10078168" y="8399"/>
                </a:moveTo>
                <a:lnTo>
                  <a:pt x="10078168" y="1404439"/>
                </a:lnTo>
                <a:lnTo>
                  <a:pt x="2651546" y="1388436"/>
                </a:lnTo>
                <a:lnTo>
                  <a:pt x="-1" y="-1"/>
                </a:lnTo>
                <a:lnTo>
                  <a:pt x="10078168" y="83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C24A3DC-9C6F-490C-8D43-1DCB50EA0F86}"/>
              </a:ext>
            </a:extLst>
          </p:cNvPr>
          <p:cNvGrpSpPr/>
          <p:nvPr/>
        </p:nvGrpSpPr>
        <p:grpSpPr>
          <a:xfrm rot="20275744" flipH="1">
            <a:off x="7644597" y="1563322"/>
            <a:ext cx="1256602" cy="1424069"/>
            <a:chOff x="5365048" y="479821"/>
            <a:chExt cx="8036930" cy="9108010"/>
          </a:xfrm>
          <a:solidFill>
            <a:schemeClr val="accent1"/>
          </a:solidFill>
          <a:effectLst/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18FAC41-701E-4DF6-B9DB-EB6CDA37C4B1}"/>
                </a:ext>
              </a:extLst>
            </p:cNvPr>
            <p:cNvSpPr/>
            <p:nvPr/>
          </p:nvSpPr>
          <p:spPr>
            <a:xfrm>
              <a:off x="11674969" y="8268753"/>
              <a:ext cx="1052700" cy="1319078"/>
            </a:xfrm>
            <a:custGeom>
              <a:avLst/>
              <a:gdLst>
                <a:gd name="connsiteX0" fmla="*/ 0 w 266700"/>
                <a:gd name="connsiteY0" fmla="*/ 0 h 438150"/>
                <a:gd name="connsiteX1" fmla="*/ 19050 w 266700"/>
                <a:gd name="connsiteY1" fmla="*/ 438150 h 438150"/>
                <a:gd name="connsiteX2" fmla="*/ 266700 w 266700"/>
                <a:gd name="connsiteY2" fmla="*/ 76200 h 438150"/>
                <a:gd name="connsiteX3" fmla="*/ 0 w 266700"/>
                <a:gd name="connsiteY3" fmla="*/ 0 h 438150"/>
                <a:gd name="connsiteX0" fmla="*/ 0 w 366579"/>
                <a:gd name="connsiteY0" fmla="*/ 0 h 459339"/>
                <a:gd name="connsiteX1" fmla="*/ 366579 w 366579"/>
                <a:gd name="connsiteY1" fmla="*/ 459339 h 459339"/>
                <a:gd name="connsiteX2" fmla="*/ 266700 w 366579"/>
                <a:gd name="connsiteY2" fmla="*/ 76200 h 459339"/>
                <a:gd name="connsiteX3" fmla="*/ 0 w 366579"/>
                <a:gd name="connsiteY3" fmla="*/ 0 h 459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6579" h="459339">
                  <a:moveTo>
                    <a:pt x="0" y="0"/>
                  </a:moveTo>
                  <a:lnTo>
                    <a:pt x="366579" y="459339"/>
                  </a:lnTo>
                  <a:lnTo>
                    <a:pt x="266700" y="762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5AC0919-A6CB-45D5-A2E3-655F5BECF02D}"/>
                </a:ext>
              </a:extLst>
            </p:cNvPr>
            <p:cNvSpPr/>
            <p:nvPr/>
          </p:nvSpPr>
          <p:spPr>
            <a:xfrm>
              <a:off x="9107326" y="6879846"/>
              <a:ext cx="3333521" cy="1613816"/>
            </a:xfrm>
            <a:custGeom>
              <a:avLst/>
              <a:gdLst>
                <a:gd name="connsiteX0" fmla="*/ 1219200 w 1219200"/>
                <a:gd name="connsiteY0" fmla="*/ 561975 h 561975"/>
                <a:gd name="connsiteX1" fmla="*/ 438150 w 1219200"/>
                <a:gd name="connsiteY1" fmla="*/ 0 h 561975"/>
                <a:gd name="connsiteX2" fmla="*/ 0 w 1219200"/>
                <a:gd name="connsiteY2" fmla="*/ 361950 h 561975"/>
                <a:gd name="connsiteX3" fmla="*/ 1219200 w 1219200"/>
                <a:gd name="connsiteY3" fmla="*/ 561975 h 561975"/>
                <a:gd name="connsiteX0" fmla="*/ 1158170 w 1158170"/>
                <a:gd name="connsiteY0" fmla="*/ 561975 h 561975"/>
                <a:gd name="connsiteX1" fmla="*/ 377120 w 1158170"/>
                <a:gd name="connsiteY1" fmla="*/ 0 h 561975"/>
                <a:gd name="connsiteX2" fmla="*/ 0 w 1158170"/>
                <a:gd name="connsiteY2" fmla="*/ 375217 h 561975"/>
                <a:gd name="connsiteX3" fmla="*/ 1158170 w 1158170"/>
                <a:gd name="connsiteY3" fmla="*/ 561975 h 561975"/>
                <a:gd name="connsiteX0" fmla="*/ 1160823 w 1160823"/>
                <a:gd name="connsiteY0" fmla="*/ 561975 h 561975"/>
                <a:gd name="connsiteX1" fmla="*/ 379773 w 1160823"/>
                <a:gd name="connsiteY1" fmla="*/ 0 h 561975"/>
                <a:gd name="connsiteX2" fmla="*/ 0 w 1160823"/>
                <a:gd name="connsiteY2" fmla="*/ 367257 h 561975"/>
                <a:gd name="connsiteX3" fmla="*/ 1160823 w 1160823"/>
                <a:gd name="connsiteY3" fmla="*/ 561975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0823" h="561975">
                  <a:moveTo>
                    <a:pt x="1160823" y="561975"/>
                  </a:moveTo>
                  <a:lnTo>
                    <a:pt x="379773" y="0"/>
                  </a:lnTo>
                  <a:lnTo>
                    <a:pt x="0" y="367257"/>
                  </a:lnTo>
                  <a:lnTo>
                    <a:pt x="1160823" y="561975"/>
                  </a:lnTo>
                  <a:close/>
                </a:path>
              </a:pathLst>
            </a:custGeom>
            <a:grpFill/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7FF51A6-1E76-4E5A-A8A8-2650BF77A2C7}"/>
                </a:ext>
              </a:extLst>
            </p:cNvPr>
            <p:cNvSpPr/>
            <p:nvPr/>
          </p:nvSpPr>
          <p:spPr>
            <a:xfrm>
              <a:off x="5365048" y="5540922"/>
              <a:ext cx="1132617" cy="452885"/>
            </a:xfrm>
            <a:custGeom>
              <a:avLst/>
              <a:gdLst>
                <a:gd name="connsiteX0" fmla="*/ 133350 w 276225"/>
                <a:gd name="connsiteY0" fmla="*/ 0 h 200025"/>
                <a:gd name="connsiteX1" fmla="*/ 0 w 276225"/>
                <a:gd name="connsiteY1" fmla="*/ 200025 h 200025"/>
                <a:gd name="connsiteX2" fmla="*/ 276225 w 276225"/>
                <a:gd name="connsiteY2" fmla="*/ 152400 h 200025"/>
                <a:gd name="connsiteX3" fmla="*/ 133350 w 276225"/>
                <a:gd name="connsiteY3" fmla="*/ 0 h 200025"/>
                <a:gd name="connsiteX0" fmla="*/ 157232 w 276225"/>
                <a:gd name="connsiteY0" fmla="*/ 0 h 205332"/>
                <a:gd name="connsiteX1" fmla="*/ 0 w 276225"/>
                <a:gd name="connsiteY1" fmla="*/ 205332 h 205332"/>
                <a:gd name="connsiteX2" fmla="*/ 276225 w 276225"/>
                <a:gd name="connsiteY2" fmla="*/ 157707 h 205332"/>
                <a:gd name="connsiteX3" fmla="*/ 157232 w 276225"/>
                <a:gd name="connsiteY3" fmla="*/ 0 h 205332"/>
                <a:gd name="connsiteX0" fmla="*/ 275415 w 394408"/>
                <a:gd name="connsiteY0" fmla="*/ 0 h 157707"/>
                <a:gd name="connsiteX1" fmla="*/ 0 w 394408"/>
                <a:gd name="connsiteY1" fmla="*/ 150097 h 157707"/>
                <a:gd name="connsiteX2" fmla="*/ 394408 w 394408"/>
                <a:gd name="connsiteY2" fmla="*/ 157707 h 157707"/>
                <a:gd name="connsiteX3" fmla="*/ 275415 w 394408"/>
                <a:gd name="connsiteY3" fmla="*/ 0 h 157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4408" h="157707">
                  <a:moveTo>
                    <a:pt x="275415" y="0"/>
                  </a:moveTo>
                  <a:lnTo>
                    <a:pt x="0" y="150097"/>
                  </a:lnTo>
                  <a:lnTo>
                    <a:pt x="394408" y="157707"/>
                  </a:lnTo>
                  <a:lnTo>
                    <a:pt x="275415" y="0"/>
                  </a:lnTo>
                  <a:close/>
                </a:path>
              </a:pathLst>
            </a:custGeom>
            <a:grpFill/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BAA29CF-A03D-4071-9B94-2B86262C8BB2}"/>
                </a:ext>
              </a:extLst>
            </p:cNvPr>
            <p:cNvSpPr/>
            <p:nvPr/>
          </p:nvSpPr>
          <p:spPr>
            <a:xfrm>
              <a:off x="6149698" y="5215816"/>
              <a:ext cx="1586463" cy="2373441"/>
            </a:xfrm>
            <a:custGeom>
              <a:avLst/>
              <a:gdLst>
                <a:gd name="connsiteX0" fmla="*/ 552450 w 552450"/>
                <a:gd name="connsiteY0" fmla="*/ 0 h 847725"/>
                <a:gd name="connsiteX1" fmla="*/ 0 w 552450"/>
                <a:gd name="connsiteY1" fmla="*/ 114300 h 847725"/>
                <a:gd name="connsiteX2" fmla="*/ 523875 w 552450"/>
                <a:gd name="connsiteY2" fmla="*/ 847725 h 847725"/>
                <a:gd name="connsiteX3" fmla="*/ 552450 w 552450"/>
                <a:gd name="connsiteY3" fmla="*/ 0 h 847725"/>
                <a:gd name="connsiteX0" fmla="*/ 552450 w 552450"/>
                <a:gd name="connsiteY0" fmla="*/ 0 h 826497"/>
                <a:gd name="connsiteX1" fmla="*/ 0 w 552450"/>
                <a:gd name="connsiteY1" fmla="*/ 114300 h 826497"/>
                <a:gd name="connsiteX2" fmla="*/ 502647 w 552450"/>
                <a:gd name="connsiteY2" fmla="*/ 826497 h 826497"/>
                <a:gd name="connsiteX3" fmla="*/ 552450 w 552450"/>
                <a:gd name="connsiteY3" fmla="*/ 0 h 82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50" h="826497">
                  <a:moveTo>
                    <a:pt x="552450" y="0"/>
                  </a:moveTo>
                  <a:lnTo>
                    <a:pt x="0" y="114300"/>
                  </a:lnTo>
                  <a:lnTo>
                    <a:pt x="502647" y="826497"/>
                  </a:lnTo>
                  <a:lnTo>
                    <a:pt x="552450" y="0"/>
                  </a:lnTo>
                  <a:close/>
                </a:path>
              </a:pathLst>
            </a:custGeom>
            <a:grpFill/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2756302-ED1C-470D-9C6B-5995DCE79B6B}"/>
                </a:ext>
              </a:extLst>
            </p:cNvPr>
            <p:cNvSpPr/>
            <p:nvPr/>
          </p:nvSpPr>
          <p:spPr>
            <a:xfrm>
              <a:off x="9871174" y="2566277"/>
              <a:ext cx="3530804" cy="3853064"/>
            </a:xfrm>
            <a:custGeom>
              <a:avLst/>
              <a:gdLst>
                <a:gd name="connsiteX0" fmla="*/ 1019175 w 1019175"/>
                <a:gd name="connsiteY0" fmla="*/ 0 h 1390650"/>
                <a:gd name="connsiteX1" fmla="*/ 0 w 1019175"/>
                <a:gd name="connsiteY1" fmla="*/ 295275 h 1390650"/>
                <a:gd name="connsiteX2" fmla="*/ 19050 w 1019175"/>
                <a:gd name="connsiteY2" fmla="*/ 1390650 h 1390650"/>
                <a:gd name="connsiteX3" fmla="*/ 1019175 w 1019175"/>
                <a:gd name="connsiteY3" fmla="*/ 0 h 1390650"/>
                <a:gd name="connsiteX0" fmla="*/ 1113905 w 1113905"/>
                <a:gd name="connsiteY0" fmla="*/ 0 h 1390650"/>
                <a:gd name="connsiteX1" fmla="*/ 0 w 1113905"/>
                <a:gd name="connsiteY1" fmla="*/ 643150 h 1390650"/>
                <a:gd name="connsiteX2" fmla="*/ 113780 w 1113905"/>
                <a:gd name="connsiteY2" fmla="*/ 1390650 h 1390650"/>
                <a:gd name="connsiteX3" fmla="*/ 1113905 w 1113905"/>
                <a:gd name="connsiteY3" fmla="*/ 0 h 1390650"/>
                <a:gd name="connsiteX0" fmla="*/ 1229522 w 1229522"/>
                <a:gd name="connsiteY0" fmla="*/ 0 h 1341742"/>
                <a:gd name="connsiteX1" fmla="*/ 0 w 1229522"/>
                <a:gd name="connsiteY1" fmla="*/ 594242 h 1341742"/>
                <a:gd name="connsiteX2" fmla="*/ 113780 w 1229522"/>
                <a:gd name="connsiteY2" fmla="*/ 1341742 h 1341742"/>
                <a:gd name="connsiteX3" fmla="*/ 1229522 w 1229522"/>
                <a:gd name="connsiteY3" fmla="*/ 0 h 134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9522" h="1341742">
                  <a:moveTo>
                    <a:pt x="1229522" y="0"/>
                  </a:moveTo>
                  <a:lnTo>
                    <a:pt x="0" y="594242"/>
                  </a:lnTo>
                  <a:lnTo>
                    <a:pt x="113780" y="1341742"/>
                  </a:lnTo>
                  <a:lnTo>
                    <a:pt x="1229522" y="0"/>
                  </a:lnTo>
                  <a:close/>
                </a:path>
              </a:pathLst>
            </a:custGeom>
            <a:grpFill/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681008B-9ABC-4047-A57E-F231D259158E}"/>
                </a:ext>
              </a:extLst>
            </p:cNvPr>
            <p:cNvSpPr/>
            <p:nvPr/>
          </p:nvSpPr>
          <p:spPr>
            <a:xfrm>
              <a:off x="7585440" y="3324702"/>
              <a:ext cx="2667179" cy="4626397"/>
            </a:xfrm>
            <a:custGeom>
              <a:avLst/>
              <a:gdLst>
                <a:gd name="connsiteX0" fmla="*/ 528637 w 928687"/>
                <a:gd name="connsiteY0" fmla="*/ 1628775 h 1628775"/>
                <a:gd name="connsiteX1" fmla="*/ 0 w 928687"/>
                <a:gd name="connsiteY1" fmla="*/ 1500188 h 1628775"/>
                <a:gd name="connsiteX2" fmla="*/ 71437 w 928687"/>
                <a:gd name="connsiteY2" fmla="*/ 0 h 1628775"/>
                <a:gd name="connsiteX3" fmla="*/ 928687 w 928687"/>
                <a:gd name="connsiteY3" fmla="*/ 1271588 h 1628775"/>
                <a:gd name="connsiteX4" fmla="*/ 528637 w 928687"/>
                <a:gd name="connsiteY4" fmla="*/ 1628775 h 1628775"/>
                <a:gd name="connsiteX0" fmla="*/ 542925 w 942975"/>
                <a:gd name="connsiteY0" fmla="*/ 1304925 h 1304925"/>
                <a:gd name="connsiteX1" fmla="*/ 14288 w 942975"/>
                <a:gd name="connsiteY1" fmla="*/ 1176338 h 1304925"/>
                <a:gd name="connsiteX2" fmla="*/ 0 w 942975"/>
                <a:gd name="connsiteY2" fmla="*/ 0 h 1304925"/>
                <a:gd name="connsiteX3" fmla="*/ 942975 w 942975"/>
                <a:gd name="connsiteY3" fmla="*/ 947738 h 1304925"/>
                <a:gd name="connsiteX4" fmla="*/ 542925 w 942975"/>
                <a:gd name="connsiteY4" fmla="*/ 1304925 h 1304925"/>
                <a:gd name="connsiteX0" fmla="*/ 528637 w 928687"/>
                <a:gd name="connsiteY0" fmla="*/ 1581150 h 1581150"/>
                <a:gd name="connsiteX1" fmla="*/ 0 w 928687"/>
                <a:gd name="connsiteY1" fmla="*/ 1452563 h 1581150"/>
                <a:gd name="connsiteX2" fmla="*/ 61912 w 928687"/>
                <a:gd name="connsiteY2" fmla="*/ 0 h 1581150"/>
                <a:gd name="connsiteX3" fmla="*/ 928687 w 928687"/>
                <a:gd name="connsiteY3" fmla="*/ 1223963 h 1581150"/>
                <a:gd name="connsiteX4" fmla="*/ 528637 w 928687"/>
                <a:gd name="connsiteY4" fmla="*/ 1581150 h 1581150"/>
                <a:gd name="connsiteX0" fmla="*/ 528637 w 928687"/>
                <a:gd name="connsiteY0" fmla="*/ 1619250 h 1619250"/>
                <a:gd name="connsiteX1" fmla="*/ 0 w 928687"/>
                <a:gd name="connsiteY1" fmla="*/ 1490663 h 1619250"/>
                <a:gd name="connsiteX2" fmla="*/ 42862 w 928687"/>
                <a:gd name="connsiteY2" fmla="*/ 0 h 1619250"/>
                <a:gd name="connsiteX3" fmla="*/ 928687 w 928687"/>
                <a:gd name="connsiteY3" fmla="*/ 1262063 h 1619250"/>
                <a:gd name="connsiteX4" fmla="*/ 528637 w 928687"/>
                <a:gd name="connsiteY4" fmla="*/ 1619250 h 1619250"/>
                <a:gd name="connsiteX0" fmla="*/ 528637 w 928687"/>
                <a:gd name="connsiteY0" fmla="*/ 1614196 h 1614196"/>
                <a:gd name="connsiteX1" fmla="*/ 0 w 928687"/>
                <a:gd name="connsiteY1" fmla="*/ 1485609 h 1614196"/>
                <a:gd name="connsiteX2" fmla="*/ 47916 w 928687"/>
                <a:gd name="connsiteY2" fmla="*/ 0 h 1614196"/>
                <a:gd name="connsiteX3" fmla="*/ 928687 w 928687"/>
                <a:gd name="connsiteY3" fmla="*/ 1257009 h 1614196"/>
                <a:gd name="connsiteX4" fmla="*/ 528637 w 928687"/>
                <a:gd name="connsiteY4" fmla="*/ 1614196 h 1614196"/>
                <a:gd name="connsiteX0" fmla="*/ 528637 w 928687"/>
                <a:gd name="connsiteY0" fmla="*/ 1442351 h 1442351"/>
                <a:gd name="connsiteX1" fmla="*/ 0 w 928687"/>
                <a:gd name="connsiteY1" fmla="*/ 1313764 h 1442351"/>
                <a:gd name="connsiteX2" fmla="*/ 2427 w 928687"/>
                <a:gd name="connsiteY2" fmla="*/ 0 h 1442351"/>
                <a:gd name="connsiteX3" fmla="*/ 928687 w 928687"/>
                <a:gd name="connsiteY3" fmla="*/ 1085164 h 1442351"/>
                <a:gd name="connsiteX4" fmla="*/ 528637 w 928687"/>
                <a:gd name="connsiteY4" fmla="*/ 1442351 h 1442351"/>
                <a:gd name="connsiteX0" fmla="*/ 528637 w 928687"/>
                <a:gd name="connsiteY0" fmla="*/ 1624305 h 1624305"/>
                <a:gd name="connsiteX1" fmla="*/ 0 w 928687"/>
                <a:gd name="connsiteY1" fmla="*/ 1495718 h 1624305"/>
                <a:gd name="connsiteX2" fmla="*/ 47916 w 928687"/>
                <a:gd name="connsiteY2" fmla="*/ 0 h 1624305"/>
                <a:gd name="connsiteX3" fmla="*/ 928687 w 928687"/>
                <a:gd name="connsiteY3" fmla="*/ 1267118 h 1624305"/>
                <a:gd name="connsiteX4" fmla="*/ 528637 w 928687"/>
                <a:gd name="connsiteY4" fmla="*/ 1624305 h 1624305"/>
                <a:gd name="connsiteX0" fmla="*/ 528637 w 928687"/>
                <a:gd name="connsiteY0" fmla="*/ 1616345 h 1616345"/>
                <a:gd name="connsiteX1" fmla="*/ 0 w 928687"/>
                <a:gd name="connsiteY1" fmla="*/ 1487758 h 1616345"/>
                <a:gd name="connsiteX2" fmla="*/ 53223 w 928687"/>
                <a:gd name="connsiteY2" fmla="*/ 0 h 1616345"/>
                <a:gd name="connsiteX3" fmla="*/ 928687 w 928687"/>
                <a:gd name="connsiteY3" fmla="*/ 1259158 h 1616345"/>
                <a:gd name="connsiteX4" fmla="*/ 528637 w 928687"/>
                <a:gd name="connsiteY4" fmla="*/ 1616345 h 1616345"/>
                <a:gd name="connsiteX0" fmla="*/ 528637 w 928687"/>
                <a:gd name="connsiteY0" fmla="*/ 1618998 h 1618998"/>
                <a:gd name="connsiteX1" fmla="*/ 0 w 928687"/>
                <a:gd name="connsiteY1" fmla="*/ 1490411 h 1618998"/>
                <a:gd name="connsiteX2" fmla="*/ 55877 w 928687"/>
                <a:gd name="connsiteY2" fmla="*/ 0 h 1618998"/>
                <a:gd name="connsiteX3" fmla="*/ 928687 w 928687"/>
                <a:gd name="connsiteY3" fmla="*/ 1261811 h 1618998"/>
                <a:gd name="connsiteX4" fmla="*/ 528637 w 928687"/>
                <a:gd name="connsiteY4" fmla="*/ 1618998 h 1618998"/>
                <a:gd name="connsiteX0" fmla="*/ 528637 w 928687"/>
                <a:gd name="connsiteY0" fmla="*/ 1611038 h 1611038"/>
                <a:gd name="connsiteX1" fmla="*/ 0 w 928687"/>
                <a:gd name="connsiteY1" fmla="*/ 1482451 h 1611038"/>
                <a:gd name="connsiteX2" fmla="*/ 50570 w 928687"/>
                <a:gd name="connsiteY2" fmla="*/ 0 h 1611038"/>
                <a:gd name="connsiteX3" fmla="*/ 928687 w 928687"/>
                <a:gd name="connsiteY3" fmla="*/ 1253851 h 1611038"/>
                <a:gd name="connsiteX4" fmla="*/ 528637 w 928687"/>
                <a:gd name="connsiteY4" fmla="*/ 1611038 h 1611038"/>
                <a:gd name="connsiteX0" fmla="*/ 536444 w 936494"/>
                <a:gd name="connsiteY0" fmla="*/ 1597771 h 1597771"/>
                <a:gd name="connsiteX1" fmla="*/ 7807 w 936494"/>
                <a:gd name="connsiteY1" fmla="*/ 1469184 h 1597771"/>
                <a:gd name="connsiteX2" fmla="*/ 0 w 936494"/>
                <a:gd name="connsiteY2" fmla="*/ 0 h 1597771"/>
                <a:gd name="connsiteX3" fmla="*/ 936494 w 936494"/>
                <a:gd name="connsiteY3" fmla="*/ 1240584 h 1597771"/>
                <a:gd name="connsiteX4" fmla="*/ 536444 w 936494"/>
                <a:gd name="connsiteY4" fmla="*/ 1597771 h 1597771"/>
                <a:gd name="connsiteX0" fmla="*/ 528735 w 928785"/>
                <a:gd name="connsiteY0" fmla="*/ 1611038 h 1611038"/>
                <a:gd name="connsiteX1" fmla="*/ 98 w 928785"/>
                <a:gd name="connsiteY1" fmla="*/ 1482451 h 1611038"/>
                <a:gd name="connsiteX2" fmla="*/ 45361 w 928785"/>
                <a:gd name="connsiteY2" fmla="*/ 0 h 1611038"/>
                <a:gd name="connsiteX3" fmla="*/ 928785 w 928785"/>
                <a:gd name="connsiteY3" fmla="*/ 1253851 h 1611038"/>
                <a:gd name="connsiteX4" fmla="*/ 528735 w 928785"/>
                <a:gd name="connsiteY4" fmla="*/ 1611038 h 1611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785" h="1611038">
                  <a:moveTo>
                    <a:pt x="528735" y="1611038"/>
                  </a:moveTo>
                  <a:lnTo>
                    <a:pt x="98" y="1482451"/>
                  </a:lnTo>
                  <a:cubicBezTo>
                    <a:pt x="-2504" y="992723"/>
                    <a:pt x="47963" y="489728"/>
                    <a:pt x="45361" y="0"/>
                  </a:cubicBezTo>
                  <a:lnTo>
                    <a:pt x="928785" y="1253851"/>
                  </a:lnTo>
                  <a:lnTo>
                    <a:pt x="528735" y="1611038"/>
                  </a:lnTo>
                  <a:close/>
                </a:path>
              </a:pathLst>
            </a:custGeom>
            <a:grpFill/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F7C5571-0C9A-4FFE-9A98-C6B807A43610}"/>
                </a:ext>
              </a:extLst>
            </p:cNvPr>
            <p:cNvSpPr/>
            <p:nvPr/>
          </p:nvSpPr>
          <p:spPr>
            <a:xfrm>
              <a:off x="7708808" y="479821"/>
              <a:ext cx="2543813" cy="6474124"/>
            </a:xfrm>
            <a:custGeom>
              <a:avLst/>
              <a:gdLst>
                <a:gd name="connsiteX0" fmla="*/ 0 w 885825"/>
                <a:gd name="connsiteY0" fmla="*/ 914400 h 2171700"/>
                <a:gd name="connsiteX1" fmla="*/ 871538 w 885825"/>
                <a:gd name="connsiteY1" fmla="*/ 0 h 2171700"/>
                <a:gd name="connsiteX2" fmla="*/ 885825 w 885825"/>
                <a:gd name="connsiteY2" fmla="*/ 2171700 h 2171700"/>
                <a:gd name="connsiteX3" fmla="*/ 0 w 885825"/>
                <a:gd name="connsiteY3" fmla="*/ 914400 h 2171700"/>
                <a:gd name="connsiteX0" fmla="*/ 0 w 885825"/>
                <a:gd name="connsiteY0" fmla="*/ 997167 h 2254467"/>
                <a:gd name="connsiteX1" fmla="*/ 675879 w 885825"/>
                <a:gd name="connsiteY1" fmla="*/ 0 h 2254467"/>
                <a:gd name="connsiteX2" fmla="*/ 885825 w 885825"/>
                <a:gd name="connsiteY2" fmla="*/ 2254467 h 2254467"/>
                <a:gd name="connsiteX3" fmla="*/ 0 w 885825"/>
                <a:gd name="connsiteY3" fmla="*/ 997167 h 225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5825" h="2254467">
                  <a:moveTo>
                    <a:pt x="0" y="997167"/>
                  </a:moveTo>
                  <a:lnTo>
                    <a:pt x="675879" y="0"/>
                  </a:lnTo>
                  <a:cubicBezTo>
                    <a:pt x="680641" y="723900"/>
                    <a:pt x="881063" y="1530567"/>
                    <a:pt x="885825" y="2254467"/>
                  </a:cubicBezTo>
                  <a:lnTo>
                    <a:pt x="0" y="997167"/>
                  </a:lnTo>
                  <a:close/>
                </a:path>
              </a:pathLst>
            </a:custGeom>
            <a:grpFill/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B929E63B-1CBC-46B3-B02C-9151D1FBAF5A}"/>
              </a:ext>
            </a:extLst>
          </p:cNvPr>
          <p:cNvGrpSpPr/>
          <p:nvPr/>
        </p:nvGrpSpPr>
        <p:grpSpPr>
          <a:xfrm rot="20275744" flipH="1">
            <a:off x="3433043" y="1452861"/>
            <a:ext cx="1256602" cy="1424069"/>
            <a:chOff x="5365048" y="479821"/>
            <a:chExt cx="8036930" cy="9108010"/>
          </a:xfrm>
          <a:effectLst/>
        </p:grpSpPr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5807A31B-FC58-4B60-884C-9E66FC2B1B21}"/>
                </a:ext>
              </a:extLst>
            </p:cNvPr>
            <p:cNvSpPr/>
            <p:nvPr/>
          </p:nvSpPr>
          <p:spPr>
            <a:xfrm>
              <a:off x="11674969" y="8268753"/>
              <a:ext cx="1052700" cy="1319078"/>
            </a:xfrm>
            <a:custGeom>
              <a:avLst/>
              <a:gdLst>
                <a:gd name="connsiteX0" fmla="*/ 0 w 266700"/>
                <a:gd name="connsiteY0" fmla="*/ 0 h 438150"/>
                <a:gd name="connsiteX1" fmla="*/ 19050 w 266700"/>
                <a:gd name="connsiteY1" fmla="*/ 438150 h 438150"/>
                <a:gd name="connsiteX2" fmla="*/ 266700 w 266700"/>
                <a:gd name="connsiteY2" fmla="*/ 76200 h 438150"/>
                <a:gd name="connsiteX3" fmla="*/ 0 w 266700"/>
                <a:gd name="connsiteY3" fmla="*/ 0 h 438150"/>
                <a:gd name="connsiteX0" fmla="*/ 0 w 366579"/>
                <a:gd name="connsiteY0" fmla="*/ 0 h 459339"/>
                <a:gd name="connsiteX1" fmla="*/ 366579 w 366579"/>
                <a:gd name="connsiteY1" fmla="*/ 459339 h 459339"/>
                <a:gd name="connsiteX2" fmla="*/ 266700 w 366579"/>
                <a:gd name="connsiteY2" fmla="*/ 76200 h 459339"/>
                <a:gd name="connsiteX3" fmla="*/ 0 w 366579"/>
                <a:gd name="connsiteY3" fmla="*/ 0 h 459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6579" h="459339">
                  <a:moveTo>
                    <a:pt x="0" y="0"/>
                  </a:moveTo>
                  <a:lnTo>
                    <a:pt x="366579" y="459339"/>
                  </a:lnTo>
                  <a:lnTo>
                    <a:pt x="266700" y="76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11B48938-611C-49BD-922C-72C1AEFFBC31}"/>
                </a:ext>
              </a:extLst>
            </p:cNvPr>
            <p:cNvSpPr/>
            <p:nvPr/>
          </p:nvSpPr>
          <p:spPr>
            <a:xfrm>
              <a:off x="9107326" y="6879846"/>
              <a:ext cx="3333521" cy="1613816"/>
            </a:xfrm>
            <a:custGeom>
              <a:avLst/>
              <a:gdLst>
                <a:gd name="connsiteX0" fmla="*/ 1219200 w 1219200"/>
                <a:gd name="connsiteY0" fmla="*/ 561975 h 561975"/>
                <a:gd name="connsiteX1" fmla="*/ 438150 w 1219200"/>
                <a:gd name="connsiteY1" fmla="*/ 0 h 561975"/>
                <a:gd name="connsiteX2" fmla="*/ 0 w 1219200"/>
                <a:gd name="connsiteY2" fmla="*/ 361950 h 561975"/>
                <a:gd name="connsiteX3" fmla="*/ 1219200 w 1219200"/>
                <a:gd name="connsiteY3" fmla="*/ 561975 h 561975"/>
                <a:gd name="connsiteX0" fmla="*/ 1158170 w 1158170"/>
                <a:gd name="connsiteY0" fmla="*/ 561975 h 561975"/>
                <a:gd name="connsiteX1" fmla="*/ 377120 w 1158170"/>
                <a:gd name="connsiteY1" fmla="*/ 0 h 561975"/>
                <a:gd name="connsiteX2" fmla="*/ 0 w 1158170"/>
                <a:gd name="connsiteY2" fmla="*/ 375217 h 561975"/>
                <a:gd name="connsiteX3" fmla="*/ 1158170 w 1158170"/>
                <a:gd name="connsiteY3" fmla="*/ 561975 h 561975"/>
                <a:gd name="connsiteX0" fmla="*/ 1160823 w 1160823"/>
                <a:gd name="connsiteY0" fmla="*/ 561975 h 561975"/>
                <a:gd name="connsiteX1" fmla="*/ 379773 w 1160823"/>
                <a:gd name="connsiteY1" fmla="*/ 0 h 561975"/>
                <a:gd name="connsiteX2" fmla="*/ 0 w 1160823"/>
                <a:gd name="connsiteY2" fmla="*/ 367257 h 561975"/>
                <a:gd name="connsiteX3" fmla="*/ 1160823 w 1160823"/>
                <a:gd name="connsiteY3" fmla="*/ 561975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0823" h="561975">
                  <a:moveTo>
                    <a:pt x="1160823" y="561975"/>
                  </a:moveTo>
                  <a:lnTo>
                    <a:pt x="379773" y="0"/>
                  </a:lnTo>
                  <a:lnTo>
                    <a:pt x="0" y="367257"/>
                  </a:lnTo>
                  <a:lnTo>
                    <a:pt x="1160823" y="561975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20E2643A-4FBF-4205-B041-6EB47E2C6ECA}"/>
                </a:ext>
              </a:extLst>
            </p:cNvPr>
            <p:cNvSpPr/>
            <p:nvPr/>
          </p:nvSpPr>
          <p:spPr>
            <a:xfrm>
              <a:off x="5365048" y="5540922"/>
              <a:ext cx="1132617" cy="452885"/>
            </a:xfrm>
            <a:custGeom>
              <a:avLst/>
              <a:gdLst>
                <a:gd name="connsiteX0" fmla="*/ 133350 w 276225"/>
                <a:gd name="connsiteY0" fmla="*/ 0 h 200025"/>
                <a:gd name="connsiteX1" fmla="*/ 0 w 276225"/>
                <a:gd name="connsiteY1" fmla="*/ 200025 h 200025"/>
                <a:gd name="connsiteX2" fmla="*/ 276225 w 276225"/>
                <a:gd name="connsiteY2" fmla="*/ 152400 h 200025"/>
                <a:gd name="connsiteX3" fmla="*/ 133350 w 276225"/>
                <a:gd name="connsiteY3" fmla="*/ 0 h 200025"/>
                <a:gd name="connsiteX0" fmla="*/ 157232 w 276225"/>
                <a:gd name="connsiteY0" fmla="*/ 0 h 205332"/>
                <a:gd name="connsiteX1" fmla="*/ 0 w 276225"/>
                <a:gd name="connsiteY1" fmla="*/ 205332 h 205332"/>
                <a:gd name="connsiteX2" fmla="*/ 276225 w 276225"/>
                <a:gd name="connsiteY2" fmla="*/ 157707 h 205332"/>
                <a:gd name="connsiteX3" fmla="*/ 157232 w 276225"/>
                <a:gd name="connsiteY3" fmla="*/ 0 h 205332"/>
                <a:gd name="connsiteX0" fmla="*/ 275415 w 394408"/>
                <a:gd name="connsiteY0" fmla="*/ 0 h 157707"/>
                <a:gd name="connsiteX1" fmla="*/ 0 w 394408"/>
                <a:gd name="connsiteY1" fmla="*/ 150097 h 157707"/>
                <a:gd name="connsiteX2" fmla="*/ 394408 w 394408"/>
                <a:gd name="connsiteY2" fmla="*/ 157707 h 157707"/>
                <a:gd name="connsiteX3" fmla="*/ 275415 w 394408"/>
                <a:gd name="connsiteY3" fmla="*/ 0 h 157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4408" h="157707">
                  <a:moveTo>
                    <a:pt x="275415" y="0"/>
                  </a:moveTo>
                  <a:lnTo>
                    <a:pt x="0" y="150097"/>
                  </a:lnTo>
                  <a:lnTo>
                    <a:pt x="394408" y="157707"/>
                  </a:lnTo>
                  <a:lnTo>
                    <a:pt x="275415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201549F-3113-4E87-ADDC-C3228A2F3E9E}"/>
                </a:ext>
              </a:extLst>
            </p:cNvPr>
            <p:cNvSpPr/>
            <p:nvPr/>
          </p:nvSpPr>
          <p:spPr>
            <a:xfrm>
              <a:off x="6149698" y="5215816"/>
              <a:ext cx="1586463" cy="2373441"/>
            </a:xfrm>
            <a:custGeom>
              <a:avLst/>
              <a:gdLst>
                <a:gd name="connsiteX0" fmla="*/ 552450 w 552450"/>
                <a:gd name="connsiteY0" fmla="*/ 0 h 847725"/>
                <a:gd name="connsiteX1" fmla="*/ 0 w 552450"/>
                <a:gd name="connsiteY1" fmla="*/ 114300 h 847725"/>
                <a:gd name="connsiteX2" fmla="*/ 523875 w 552450"/>
                <a:gd name="connsiteY2" fmla="*/ 847725 h 847725"/>
                <a:gd name="connsiteX3" fmla="*/ 552450 w 552450"/>
                <a:gd name="connsiteY3" fmla="*/ 0 h 847725"/>
                <a:gd name="connsiteX0" fmla="*/ 552450 w 552450"/>
                <a:gd name="connsiteY0" fmla="*/ 0 h 826497"/>
                <a:gd name="connsiteX1" fmla="*/ 0 w 552450"/>
                <a:gd name="connsiteY1" fmla="*/ 114300 h 826497"/>
                <a:gd name="connsiteX2" fmla="*/ 502647 w 552450"/>
                <a:gd name="connsiteY2" fmla="*/ 826497 h 826497"/>
                <a:gd name="connsiteX3" fmla="*/ 552450 w 552450"/>
                <a:gd name="connsiteY3" fmla="*/ 0 h 82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50" h="826497">
                  <a:moveTo>
                    <a:pt x="552450" y="0"/>
                  </a:moveTo>
                  <a:lnTo>
                    <a:pt x="0" y="114300"/>
                  </a:lnTo>
                  <a:lnTo>
                    <a:pt x="502647" y="826497"/>
                  </a:lnTo>
                  <a:lnTo>
                    <a:pt x="552450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0BD3642F-1CC5-425F-BB7D-A804F9161487}"/>
                </a:ext>
              </a:extLst>
            </p:cNvPr>
            <p:cNvSpPr/>
            <p:nvPr/>
          </p:nvSpPr>
          <p:spPr>
            <a:xfrm>
              <a:off x="9871174" y="2566277"/>
              <a:ext cx="3530804" cy="3853064"/>
            </a:xfrm>
            <a:custGeom>
              <a:avLst/>
              <a:gdLst>
                <a:gd name="connsiteX0" fmla="*/ 1019175 w 1019175"/>
                <a:gd name="connsiteY0" fmla="*/ 0 h 1390650"/>
                <a:gd name="connsiteX1" fmla="*/ 0 w 1019175"/>
                <a:gd name="connsiteY1" fmla="*/ 295275 h 1390650"/>
                <a:gd name="connsiteX2" fmla="*/ 19050 w 1019175"/>
                <a:gd name="connsiteY2" fmla="*/ 1390650 h 1390650"/>
                <a:gd name="connsiteX3" fmla="*/ 1019175 w 1019175"/>
                <a:gd name="connsiteY3" fmla="*/ 0 h 1390650"/>
                <a:gd name="connsiteX0" fmla="*/ 1113905 w 1113905"/>
                <a:gd name="connsiteY0" fmla="*/ 0 h 1390650"/>
                <a:gd name="connsiteX1" fmla="*/ 0 w 1113905"/>
                <a:gd name="connsiteY1" fmla="*/ 643150 h 1390650"/>
                <a:gd name="connsiteX2" fmla="*/ 113780 w 1113905"/>
                <a:gd name="connsiteY2" fmla="*/ 1390650 h 1390650"/>
                <a:gd name="connsiteX3" fmla="*/ 1113905 w 1113905"/>
                <a:gd name="connsiteY3" fmla="*/ 0 h 1390650"/>
                <a:gd name="connsiteX0" fmla="*/ 1229522 w 1229522"/>
                <a:gd name="connsiteY0" fmla="*/ 0 h 1341742"/>
                <a:gd name="connsiteX1" fmla="*/ 0 w 1229522"/>
                <a:gd name="connsiteY1" fmla="*/ 594242 h 1341742"/>
                <a:gd name="connsiteX2" fmla="*/ 113780 w 1229522"/>
                <a:gd name="connsiteY2" fmla="*/ 1341742 h 1341742"/>
                <a:gd name="connsiteX3" fmla="*/ 1229522 w 1229522"/>
                <a:gd name="connsiteY3" fmla="*/ 0 h 134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9522" h="1341742">
                  <a:moveTo>
                    <a:pt x="1229522" y="0"/>
                  </a:moveTo>
                  <a:lnTo>
                    <a:pt x="0" y="594242"/>
                  </a:lnTo>
                  <a:lnTo>
                    <a:pt x="113780" y="1341742"/>
                  </a:lnTo>
                  <a:lnTo>
                    <a:pt x="1229522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1B74E68-3EC6-4B9A-8C83-38380846F828}"/>
                </a:ext>
              </a:extLst>
            </p:cNvPr>
            <p:cNvSpPr/>
            <p:nvPr/>
          </p:nvSpPr>
          <p:spPr>
            <a:xfrm>
              <a:off x="7585440" y="3324702"/>
              <a:ext cx="2667179" cy="4626397"/>
            </a:xfrm>
            <a:custGeom>
              <a:avLst/>
              <a:gdLst>
                <a:gd name="connsiteX0" fmla="*/ 528637 w 928687"/>
                <a:gd name="connsiteY0" fmla="*/ 1628775 h 1628775"/>
                <a:gd name="connsiteX1" fmla="*/ 0 w 928687"/>
                <a:gd name="connsiteY1" fmla="*/ 1500188 h 1628775"/>
                <a:gd name="connsiteX2" fmla="*/ 71437 w 928687"/>
                <a:gd name="connsiteY2" fmla="*/ 0 h 1628775"/>
                <a:gd name="connsiteX3" fmla="*/ 928687 w 928687"/>
                <a:gd name="connsiteY3" fmla="*/ 1271588 h 1628775"/>
                <a:gd name="connsiteX4" fmla="*/ 528637 w 928687"/>
                <a:gd name="connsiteY4" fmla="*/ 1628775 h 1628775"/>
                <a:gd name="connsiteX0" fmla="*/ 542925 w 942975"/>
                <a:gd name="connsiteY0" fmla="*/ 1304925 h 1304925"/>
                <a:gd name="connsiteX1" fmla="*/ 14288 w 942975"/>
                <a:gd name="connsiteY1" fmla="*/ 1176338 h 1304925"/>
                <a:gd name="connsiteX2" fmla="*/ 0 w 942975"/>
                <a:gd name="connsiteY2" fmla="*/ 0 h 1304925"/>
                <a:gd name="connsiteX3" fmla="*/ 942975 w 942975"/>
                <a:gd name="connsiteY3" fmla="*/ 947738 h 1304925"/>
                <a:gd name="connsiteX4" fmla="*/ 542925 w 942975"/>
                <a:gd name="connsiteY4" fmla="*/ 1304925 h 1304925"/>
                <a:gd name="connsiteX0" fmla="*/ 528637 w 928687"/>
                <a:gd name="connsiteY0" fmla="*/ 1581150 h 1581150"/>
                <a:gd name="connsiteX1" fmla="*/ 0 w 928687"/>
                <a:gd name="connsiteY1" fmla="*/ 1452563 h 1581150"/>
                <a:gd name="connsiteX2" fmla="*/ 61912 w 928687"/>
                <a:gd name="connsiteY2" fmla="*/ 0 h 1581150"/>
                <a:gd name="connsiteX3" fmla="*/ 928687 w 928687"/>
                <a:gd name="connsiteY3" fmla="*/ 1223963 h 1581150"/>
                <a:gd name="connsiteX4" fmla="*/ 528637 w 928687"/>
                <a:gd name="connsiteY4" fmla="*/ 1581150 h 1581150"/>
                <a:gd name="connsiteX0" fmla="*/ 528637 w 928687"/>
                <a:gd name="connsiteY0" fmla="*/ 1619250 h 1619250"/>
                <a:gd name="connsiteX1" fmla="*/ 0 w 928687"/>
                <a:gd name="connsiteY1" fmla="*/ 1490663 h 1619250"/>
                <a:gd name="connsiteX2" fmla="*/ 42862 w 928687"/>
                <a:gd name="connsiteY2" fmla="*/ 0 h 1619250"/>
                <a:gd name="connsiteX3" fmla="*/ 928687 w 928687"/>
                <a:gd name="connsiteY3" fmla="*/ 1262063 h 1619250"/>
                <a:gd name="connsiteX4" fmla="*/ 528637 w 928687"/>
                <a:gd name="connsiteY4" fmla="*/ 1619250 h 1619250"/>
                <a:gd name="connsiteX0" fmla="*/ 528637 w 928687"/>
                <a:gd name="connsiteY0" fmla="*/ 1614196 h 1614196"/>
                <a:gd name="connsiteX1" fmla="*/ 0 w 928687"/>
                <a:gd name="connsiteY1" fmla="*/ 1485609 h 1614196"/>
                <a:gd name="connsiteX2" fmla="*/ 47916 w 928687"/>
                <a:gd name="connsiteY2" fmla="*/ 0 h 1614196"/>
                <a:gd name="connsiteX3" fmla="*/ 928687 w 928687"/>
                <a:gd name="connsiteY3" fmla="*/ 1257009 h 1614196"/>
                <a:gd name="connsiteX4" fmla="*/ 528637 w 928687"/>
                <a:gd name="connsiteY4" fmla="*/ 1614196 h 1614196"/>
                <a:gd name="connsiteX0" fmla="*/ 528637 w 928687"/>
                <a:gd name="connsiteY0" fmla="*/ 1442351 h 1442351"/>
                <a:gd name="connsiteX1" fmla="*/ 0 w 928687"/>
                <a:gd name="connsiteY1" fmla="*/ 1313764 h 1442351"/>
                <a:gd name="connsiteX2" fmla="*/ 2427 w 928687"/>
                <a:gd name="connsiteY2" fmla="*/ 0 h 1442351"/>
                <a:gd name="connsiteX3" fmla="*/ 928687 w 928687"/>
                <a:gd name="connsiteY3" fmla="*/ 1085164 h 1442351"/>
                <a:gd name="connsiteX4" fmla="*/ 528637 w 928687"/>
                <a:gd name="connsiteY4" fmla="*/ 1442351 h 1442351"/>
                <a:gd name="connsiteX0" fmla="*/ 528637 w 928687"/>
                <a:gd name="connsiteY0" fmla="*/ 1624305 h 1624305"/>
                <a:gd name="connsiteX1" fmla="*/ 0 w 928687"/>
                <a:gd name="connsiteY1" fmla="*/ 1495718 h 1624305"/>
                <a:gd name="connsiteX2" fmla="*/ 47916 w 928687"/>
                <a:gd name="connsiteY2" fmla="*/ 0 h 1624305"/>
                <a:gd name="connsiteX3" fmla="*/ 928687 w 928687"/>
                <a:gd name="connsiteY3" fmla="*/ 1267118 h 1624305"/>
                <a:gd name="connsiteX4" fmla="*/ 528637 w 928687"/>
                <a:gd name="connsiteY4" fmla="*/ 1624305 h 1624305"/>
                <a:gd name="connsiteX0" fmla="*/ 528637 w 928687"/>
                <a:gd name="connsiteY0" fmla="*/ 1616345 h 1616345"/>
                <a:gd name="connsiteX1" fmla="*/ 0 w 928687"/>
                <a:gd name="connsiteY1" fmla="*/ 1487758 h 1616345"/>
                <a:gd name="connsiteX2" fmla="*/ 53223 w 928687"/>
                <a:gd name="connsiteY2" fmla="*/ 0 h 1616345"/>
                <a:gd name="connsiteX3" fmla="*/ 928687 w 928687"/>
                <a:gd name="connsiteY3" fmla="*/ 1259158 h 1616345"/>
                <a:gd name="connsiteX4" fmla="*/ 528637 w 928687"/>
                <a:gd name="connsiteY4" fmla="*/ 1616345 h 1616345"/>
                <a:gd name="connsiteX0" fmla="*/ 528637 w 928687"/>
                <a:gd name="connsiteY0" fmla="*/ 1618998 h 1618998"/>
                <a:gd name="connsiteX1" fmla="*/ 0 w 928687"/>
                <a:gd name="connsiteY1" fmla="*/ 1490411 h 1618998"/>
                <a:gd name="connsiteX2" fmla="*/ 55877 w 928687"/>
                <a:gd name="connsiteY2" fmla="*/ 0 h 1618998"/>
                <a:gd name="connsiteX3" fmla="*/ 928687 w 928687"/>
                <a:gd name="connsiteY3" fmla="*/ 1261811 h 1618998"/>
                <a:gd name="connsiteX4" fmla="*/ 528637 w 928687"/>
                <a:gd name="connsiteY4" fmla="*/ 1618998 h 1618998"/>
                <a:gd name="connsiteX0" fmla="*/ 528637 w 928687"/>
                <a:gd name="connsiteY0" fmla="*/ 1611038 h 1611038"/>
                <a:gd name="connsiteX1" fmla="*/ 0 w 928687"/>
                <a:gd name="connsiteY1" fmla="*/ 1482451 h 1611038"/>
                <a:gd name="connsiteX2" fmla="*/ 50570 w 928687"/>
                <a:gd name="connsiteY2" fmla="*/ 0 h 1611038"/>
                <a:gd name="connsiteX3" fmla="*/ 928687 w 928687"/>
                <a:gd name="connsiteY3" fmla="*/ 1253851 h 1611038"/>
                <a:gd name="connsiteX4" fmla="*/ 528637 w 928687"/>
                <a:gd name="connsiteY4" fmla="*/ 1611038 h 1611038"/>
                <a:gd name="connsiteX0" fmla="*/ 536444 w 936494"/>
                <a:gd name="connsiteY0" fmla="*/ 1597771 h 1597771"/>
                <a:gd name="connsiteX1" fmla="*/ 7807 w 936494"/>
                <a:gd name="connsiteY1" fmla="*/ 1469184 h 1597771"/>
                <a:gd name="connsiteX2" fmla="*/ 0 w 936494"/>
                <a:gd name="connsiteY2" fmla="*/ 0 h 1597771"/>
                <a:gd name="connsiteX3" fmla="*/ 936494 w 936494"/>
                <a:gd name="connsiteY3" fmla="*/ 1240584 h 1597771"/>
                <a:gd name="connsiteX4" fmla="*/ 536444 w 936494"/>
                <a:gd name="connsiteY4" fmla="*/ 1597771 h 1597771"/>
                <a:gd name="connsiteX0" fmla="*/ 528735 w 928785"/>
                <a:gd name="connsiteY0" fmla="*/ 1611038 h 1611038"/>
                <a:gd name="connsiteX1" fmla="*/ 98 w 928785"/>
                <a:gd name="connsiteY1" fmla="*/ 1482451 h 1611038"/>
                <a:gd name="connsiteX2" fmla="*/ 45361 w 928785"/>
                <a:gd name="connsiteY2" fmla="*/ 0 h 1611038"/>
                <a:gd name="connsiteX3" fmla="*/ 928785 w 928785"/>
                <a:gd name="connsiteY3" fmla="*/ 1253851 h 1611038"/>
                <a:gd name="connsiteX4" fmla="*/ 528735 w 928785"/>
                <a:gd name="connsiteY4" fmla="*/ 1611038 h 1611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785" h="1611038">
                  <a:moveTo>
                    <a:pt x="528735" y="1611038"/>
                  </a:moveTo>
                  <a:lnTo>
                    <a:pt x="98" y="1482451"/>
                  </a:lnTo>
                  <a:cubicBezTo>
                    <a:pt x="-2504" y="992723"/>
                    <a:pt x="47963" y="489728"/>
                    <a:pt x="45361" y="0"/>
                  </a:cubicBezTo>
                  <a:lnTo>
                    <a:pt x="928785" y="1253851"/>
                  </a:lnTo>
                  <a:lnTo>
                    <a:pt x="528735" y="1611038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4C7D52FB-0523-448D-82AE-6FFED831143B}"/>
                </a:ext>
              </a:extLst>
            </p:cNvPr>
            <p:cNvSpPr/>
            <p:nvPr/>
          </p:nvSpPr>
          <p:spPr>
            <a:xfrm>
              <a:off x="7708808" y="479821"/>
              <a:ext cx="2543813" cy="6474124"/>
            </a:xfrm>
            <a:custGeom>
              <a:avLst/>
              <a:gdLst>
                <a:gd name="connsiteX0" fmla="*/ 0 w 885825"/>
                <a:gd name="connsiteY0" fmla="*/ 914400 h 2171700"/>
                <a:gd name="connsiteX1" fmla="*/ 871538 w 885825"/>
                <a:gd name="connsiteY1" fmla="*/ 0 h 2171700"/>
                <a:gd name="connsiteX2" fmla="*/ 885825 w 885825"/>
                <a:gd name="connsiteY2" fmla="*/ 2171700 h 2171700"/>
                <a:gd name="connsiteX3" fmla="*/ 0 w 885825"/>
                <a:gd name="connsiteY3" fmla="*/ 914400 h 2171700"/>
                <a:gd name="connsiteX0" fmla="*/ 0 w 885825"/>
                <a:gd name="connsiteY0" fmla="*/ 997167 h 2254467"/>
                <a:gd name="connsiteX1" fmla="*/ 675879 w 885825"/>
                <a:gd name="connsiteY1" fmla="*/ 0 h 2254467"/>
                <a:gd name="connsiteX2" fmla="*/ 885825 w 885825"/>
                <a:gd name="connsiteY2" fmla="*/ 2254467 h 2254467"/>
                <a:gd name="connsiteX3" fmla="*/ 0 w 885825"/>
                <a:gd name="connsiteY3" fmla="*/ 997167 h 225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5825" h="2254467">
                  <a:moveTo>
                    <a:pt x="0" y="997167"/>
                  </a:moveTo>
                  <a:lnTo>
                    <a:pt x="675879" y="0"/>
                  </a:lnTo>
                  <a:cubicBezTo>
                    <a:pt x="680641" y="723900"/>
                    <a:pt x="881063" y="1530567"/>
                    <a:pt x="885825" y="2254467"/>
                  </a:cubicBezTo>
                  <a:lnTo>
                    <a:pt x="0" y="997167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0BBF9B8D-6B3C-4FF5-83C5-D3CCF82F89FD}"/>
              </a:ext>
            </a:extLst>
          </p:cNvPr>
          <p:cNvGrpSpPr/>
          <p:nvPr/>
        </p:nvGrpSpPr>
        <p:grpSpPr>
          <a:xfrm rot="20275744" flipH="1">
            <a:off x="7425089" y="3259443"/>
            <a:ext cx="1256602" cy="1424069"/>
            <a:chOff x="5365048" y="479821"/>
            <a:chExt cx="8036930" cy="9108010"/>
          </a:xfrm>
          <a:effectLst/>
        </p:grpSpPr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43E2F62D-9BA7-446E-8F70-E801ED57AC02}"/>
                </a:ext>
              </a:extLst>
            </p:cNvPr>
            <p:cNvSpPr/>
            <p:nvPr/>
          </p:nvSpPr>
          <p:spPr>
            <a:xfrm>
              <a:off x="11674969" y="8268753"/>
              <a:ext cx="1052700" cy="1319078"/>
            </a:xfrm>
            <a:custGeom>
              <a:avLst/>
              <a:gdLst>
                <a:gd name="connsiteX0" fmla="*/ 0 w 266700"/>
                <a:gd name="connsiteY0" fmla="*/ 0 h 438150"/>
                <a:gd name="connsiteX1" fmla="*/ 19050 w 266700"/>
                <a:gd name="connsiteY1" fmla="*/ 438150 h 438150"/>
                <a:gd name="connsiteX2" fmla="*/ 266700 w 266700"/>
                <a:gd name="connsiteY2" fmla="*/ 76200 h 438150"/>
                <a:gd name="connsiteX3" fmla="*/ 0 w 266700"/>
                <a:gd name="connsiteY3" fmla="*/ 0 h 438150"/>
                <a:gd name="connsiteX0" fmla="*/ 0 w 366579"/>
                <a:gd name="connsiteY0" fmla="*/ 0 h 459339"/>
                <a:gd name="connsiteX1" fmla="*/ 366579 w 366579"/>
                <a:gd name="connsiteY1" fmla="*/ 459339 h 459339"/>
                <a:gd name="connsiteX2" fmla="*/ 266700 w 366579"/>
                <a:gd name="connsiteY2" fmla="*/ 76200 h 459339"/>
                <a:gd name="connsiteX3" fmla="*/ 0 w 366579"/>
                <a:gd name="connsiteY3" fmla="*/ 0 h 459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6579" h="459339">
                  <a:moveTo>
                    <a:pt x="0" y="0"/>
                  </a:moveTo>
                  <a:lnTo>
                    <a:pt x="366579" y="459339"/>
                  </a:lnTo>
                  <a:lnTo>
                    <a:pt x="266700" y="76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E15C951B-BD97-409A-810A-7D1AEDD5C567}"/>
                </a:ext>
              </a:extLst>
            </p:cNvPr>
            <p:cNvSpPr/>
            <p:nvPr/>
          </p:nvSpPr>
          <p:spPr>
            <a:xfrm>
              <a:off x="9107326" y="6879846"/>
              <a:ext cx="3333521" cy="1613816"/>
            </a:xfrm>
            <a:custGeom>
              <a:avLst/>
              <a:gdLst>
                <a:gd name="connsiteX0" fmla="*/ 1219200 w 1219200"/>
                <a:gd name="connsiteY0" fmla="*/ 561975 h 561975"/>
                <a:gd name="connsiteX1" fmla="*/ 438150 w 1219200"/>
                <a:gd name="connsiteY1" fmla="*/ 0 h 561975"/>
                <a:gd name="connsiteX2" fmla="*/ 0 w 1219200"/>
                <a:gd name="connsiteY2" fmla="*/ 361950 h 561975"/>
                <a:gd name="connsiteX3" fmla="*/ 1219200 w 1219200"/>
                <a:gd name="connsiteY3" fmla="*/ 561975 h 561975"/>
                <a:gd name="connsiteX0" fmla="*/ 1158170 w 1158170"/>
                <a:gd name="connsiteY0" fmla="*/ 561975 h 561975"/>
                <a:gd name="connsiteX1" fmla="*/ 377120 w 1158170"/>
                <a:gd name="connsiteY1" fmla="*/ 0 h 561975"/>
                <a:gd name="connsiteX2" fmla="*/ 0 w 1158170"/>
                <a:gd name="connsiteY2" fmla="*/ 375217 h 561975"/>
                <a:gd name="connsiteX3" fmla="*/ 1158170 w 1158170"/>
                <a:gd name="connsiteY3" fmla="*/ 561975 h 561975"/>
                <a:gd name="connsiteX0" fmla="*/ 1160823 w 1160823"/>
                <a:gd name="connsiteY0" fmla="*/ 561975 h 561975"/>
                <a:gd name="connsiteX1" fmla="*/ 379773 w 1160823"/>
                <a:gd name="connsiteY1" fmla="*/ 0 h 561975"/>
                <a:gd name="connsiteX2" fmla="*/ 0 w 1160823"/>
                <a:gd name="connsiteY2" fmla="*/ 367257 h 561975"/>
                <a:gd name="connsiteX3" fmla="*/ 1160823 w 1160823"/>
                <a:gd name="connsiteY3" fmla="*/ 561975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0823" h="561975">
                  <a:moveTo>
                    <a:pt x="1160823" y="561975"/>
                  </a:moveTo>
                  <a:lnTo>
                    <a:pt x="379773" y="0"/>
                  </a:lnTo>
                  <a:lnTo>
                    <a:pt x="0" y="367257"/>
                  </a:lnTo>
                  <a:lnTo>
                    <a:pt x="1160823" y="561975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9173AB4C-2E30-4E2B-9669-177A8D985512}"/>
                </a:ext>
              </a:extLst>
            </p:cNvPr>
            <p:cNvSpPr/>
            <p:nvPr/>
          </p:nvSpPr>
          <p:spPr>
            <a:xfrm>
              <a:off x="5365048" y="5540922"/>
              <a:ext cx="1132617" cy="452885"/>
            </a:xfrm>
            <a:custGeom>
              <a:avLst/>
              <a:gdLst>
                <a:gd name="connsiteX0" fmla="*/ 133350 w 276225"/>
                <a:gd name="connsiteY0" fmla="*/ 0 h 200025"/>
                <a:gd name="connsiteX1" fmla="*/ 0 w 276225"/>
                <a:gd name="connsiteY1" fmla="*/ 200025 h 200025"/>
                <a:gd name="connsiteX2" fmla="*/ 276225 w 276225"/>
                <a:gd name="connsiteY2" fmla="*/ 152400 h 200025"/>
                <a:gd name="connsiteX3" fmla="*/ 133350 w 276225"/>
                <a:gd name="connsiteY3" fmla="*/ 0 h 200025"/>
                <a:gd name="connsiteX0" fmla="*/ 157232 w 276225"/>
                <a:gd name="connsiteY0" fmla="*/ 0 h 205332"/>
                <a:gd name="connsiteX1" fmla="*/ 0 w 276225"/>
                <a:gd name="connsiteY1" fmla="*/ 205332 h 205332"/>
                <a:gd name="connsiteX2" fmla="*/ 276225 w 276225"/>
                <a:gd name="connsiteY2" fmla="*/ 157707 h 205332"/>
                <a:gd name="connsiteX3" fmla="*/ 157232 w 276225"/>
                <a:gd name="connsiteY3" fmla="*/ 0 h 205332"/>
                <a:gd name="connsiteX0" fmla="*/ 275415 w 394408"/>
                <a:gd name="connsiteY0" fmla="*/ 0 h 157707"/>
                <a:gd name="connsiteX1" fmla="*/ 0 w 394408"/>
                <a:gd name="connsiteY1" fmla="*/ 150097 h 157707"/>
                <a:gd name="connsiteX2" fmla="*/ 394408 w 394408"/>
                <a:gd name="connsiteY2" fmla="*/ 157707 h 157707"/>
                <a:gd name="connsiteX3" fmla="*/ 275415 w 394408"/>
                <a:gd name="connsiteY3" fmla="*/ 0 h 157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4408" h="157707">
                  <a:moveTo>
                    <a:pt x="275415" y="0"/>
                  </a:moveTo>
                  <a:lnTo>
                    <a:pt x="0" y="150097"/>
                  </a:lnTo>
                  <a:lnTo>
                    <a:pt x="394408" y="157707"/>
                  </a:lnTo>
                  <a:lnTo>
                    <a:pt x="275415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984D231-8462-4786-B6DA-266BCDAE6C73}"/>
                </a:ext>
              </a:extLst>
            </p:cNvPr>
            <p:cNvSpPr/>
            <p:nvPr/>
          </p:nvSpPr>
          <p:spPr>
            <a:xfrm>
              <a:off x="6149698" y="5215816"/>
              <a:ext cx="1586463" cy="2373441"/>
            </a:xfrm>
            <a:custGeom>
              <a:avLst/>
              <a:gdLst>
                <a:gd name="connsiteX0" fmla="*/ 552450 w 552450"/>
                <a:gd name="connsiteY0" fmla="*/ 0 h 847725"/>
                <a:gd name="connsiteX1" fmla="*/ 0 w 552450"/>
                <a:gd name="connsiteY1" fmla="*/ 114300 h 847725"/>
                <a:gd name="connsiteX2" fmla="*/ 523875 w 552450"/>
                <a:gd name="connsiteY2" fmla="*/ 847725 h 847725"/>
                <a:gd name="connsiteX3" fmla="*/ 552450 w 552450"/>
                <a:gd name="connsiteY3" fmla="*/ 0 h 847725"/>
                <a:gd name="connsiteX0" fmla="*/ 552450 w 552450"/>
                <a:gd name="connsiteY0" fmla="*/ 0 h 826497"/>
                <a:gd name="connsiteX1" fmla="*/ 0 w 552450"/>
                <a:gd name="connsiteY1" fmla="*/ 114300 h 826497"/>
                <a:gd name="connsiteX2" fmla="*/ 502647 w 552450"/>
                <a:gd name="connsiteY2" fmla="*/ 826497 h 826497"/>
                <a:gd name="connsiteX3" fmla="*/ 552450 w 552450"/>
                <a:gd name="connsiteY3" fmla="*/ 0 h 82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50" h="826497">
                  <a:moveTo>
                    <a:pt x="552450" y="0"/>
                  </a:moveTo>
                  <a:lnTo>
                    <a:pt x="0" y="114300"/>
                  </a:lnTo>
                  <a:lnTo>
                    <a:pt x="502647" y="826497"/>
                  </a:lnTo>
                  <a:lnTo>
                    <a:pt x="552450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630F7E03-69E9-4C19-A20E-B164F3289551}"/>
                </a:ext>
              </a:extLst>
            </p:cNvPr>
            <p:cNvSpPr/>
            <p:nvPr/>
          </p:nvSpPr>
          <p:spPr>
            <a:xfrm>
              <a:off x="9871174" y="2566277"/>
              <a:ext cx="3530804" cy="3853064"/>
            </a:xfrm>
            <a:custGeom>
              <a:avLst/>
              <a:gdLst>
                <a:gd name="connsiteX0" fmla="*/ 1019175 w 1019175"/>
                <a:gd name="connsiteY0" fmla="*/ 0 h 1390650"/>
                <a:gd name="connsiteX1" fmla="*/ 0 w 1019175"/>
                <a:gd name="connsiteY1" fmla="*/ 295275 h 1390650"/>
                <a:gd name="connsiteX2" fmla="*/ 19050 w 1019175"/>
                <a:gd name="connsiteY2" fmla="*/ 1390650 h 1390650"/>
                <a:gd name="connsiteX3" fmla="*/ 1019175 w 1019175"/>
                <a:gd name="connsiteY3" fmla="*/ 0 h 1390650"/>
                <a:gd name="connsiteX0" fmla="*/ 1113905 w 1113905"/>
                <a:gd name="connsiteY0" fmla="*/ 0 h 1390650"/>
                <a:gd name="connsiteX1" fmla="*/ 0 w 1113905"/>
                <a:gd name="connsiteY1" fmla="*/ 643150 h 1390650"/>
                <a:gd name="connsiteX2" fmla="*/ 113780 w 1113905"/>
                <a:gd name="connsiteY2" fmla="*/ 1390650 h 1390650"/>
                <a:gd name="connsiteX3" fmla="*/ 1113905 w 1113905"/>
                <a:gd name="connsiteY3" fmla="*/ 0 h 1390650"/>
                <a:gd name="connsiteX0" fmla="*/ 1229522 w 1229522"/>
                <a:gd name="connsiteY0" fmla="*/ 0 h 1341742"/>
                <a:gd name="connsiteX1" fmla="*/ 0 w 1229522"/>
                <a:gd name="connsiteY1" fmla="*/ 594242 h 1341742"/>
                <a:gd name="connsiteX2" fmla="*/ 113780 w 1229522"/>
                <a:gd name="connsiteY2" fmla="*/ 1341742 h 1341742"/>
                <a:gd name="connsiteX3" fmla="*/ 1229522 w 1229522"/>
                <a:gd name="connsiteY3" fmla="*/ 0 h 134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9522" h="1341742">
                  <a:moveTo>
                    <a:pt x="1229522" y="0"/>
                  </a:moveTo>
                  <a:lnTo>
                    <a:pt x="0" y="594242"/>
                  </a:lnTo>
                  <a:lnTo>
                    <a:pt x="113780" y="1341742"/>
                  </a:lnTo>
                  <a:lnTo>
                    <a:pt x="1229522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475C07C-702D-4C31-A275-B26C58381D34}"/>
                </a:ext>
              </a:extLst>
            </p:cNvPr>
            <p:cNvSpPr/>
            <p:nvPr/>
          </p:nvSpPr>
          <p:spPr>
            <a:xfrm>
              <a:off x="7585440" y="3324702"/>
              <a:ext cx="2667179" cy="4626397"/>
            </a:xfrm>
            <a:custGeom>
              <a:avLst/>
              <a:gdLst>
                <a:gd name="connsiteX0" fmla="*/ 528637 w 928687"/>
                <a:gd name="connsiteY0" fmla="*/ 1628775 h 1628775"/>
                <a:gd name="connsiteX1" fmla="*/ 0 w 928687"/>
                <a:gd name="connsiteY1" fmla="*/ 1500188 h 1628775"/>
                <a:gd name="connsiteX2" fmla="*/ 71437 w 928687"/>
                <a:gd name="connsiteY2" fmla="*/ 0 h 1628775"/>
                <a:gd name="connsiteX3" fmla="*/ 928687 w 928687"/>
                <a:gd name="connsiteY3" fmla="*/ 1271588 h 1628775"/>
                <a:gd name="connsiteX4" fmla="*/ 528637 w 928687"/>
                <a:gd name="connsiteY4" fmla="*/ 1628775 h 1628775"/>
                <a:gd name="connsiteX0" fmla="*/ 542925 w 942975"/>
                <a:gd name="connsiteY0" fmla="*/ 1304925 h 1304925"/>
                <a:gd name="connsiteX1" fmla="*/ 14288 w 942975"/>
                <a:gd name="connsiteY1" fmla="*/ 1176338 h 1304925"/>
                <a:gd name="connsiteX2" fmla="*/ 0 w 942975"/>
                <a:gd name="connsiteY2" fmla="*/ 0 h 1304925"/>
                <a:gd name="connsiteX3" fmla="*/ 942975 w 942975"/>
                <a:gd name="connsiteY3" fmla="*/ 947738 h 1304925"/>
                <a:gd name="connsiteX4" fmla="*/ 542925 w 942975"/>
                <a:gd name="connsiteY4" fmla="*/ 1304925 h 1304925"/>
                <a:gd name="connsiteX0" fmla="*/ 528637 w 928687"/>
                <a:gd name="connsiteY0" fmla="*/ 1581150 h 1581150"/>
                <a:gd name="connsiteX1" fmla="*/ 0 w 928687"/>
                <a:gd name="connsiteY1" fmla="*/ 1452563 h 1581150"/>
                <a:gd name="connsiteX2" fmla="*/ 61912 w 928687"/>
                <a:gd name="connsiteY2" fmla="*/ 0 h 1581150"/>
                <a:gd name="connsiteX3" fmla="*/ 928687 w 928687"/>
                <a:gd name="connsiteY3" fmla="*/ 1223963 h 1581150"/>
                <a:gd name="connsiteX4" fmla="*/ 528637 w 928687"/>
                <a:gd name="connsiteY4" fmla="*/ 1581150 h 1581150"/>
                <a:gd name="connsiteX0" fmla="*/ 528637 w 928687"/>
                <a:gd name="connsiteY0" fmla="*/ 1619250 h 1619250"/>
                <a:gd name="connsiteX1" fmla="*/ 0 w 928687"/>
                <a:gd name="connsiteY1" fmla="*/ 1490663 h 1619250"/>
                <a:gd name="connsiteX2" fmla="*/ 42862 w 928687"/>
                <a:gd name="connsiteY2" fmla="*/ 0 h 1619250"/>
                <a:gd name="connsiteX3" fmla="*/ 928687 w 928687"/>
                <a:gd name="connsiteY3" fmla="*/ 1262063 h 1619250"/>
                <a:gd name="connsiteX4" fmla="*/ 528637 w 928687"/>
                <a:gd name="connsiteY4" fmla="*/ 1619250 h 1619250"/>
                <a:gd name="connsiteX0" fmla="*/ 528637 w 928687"/>
                <a:gd name="connsiteY0" fmla="*/ 1614196 h 1614196"/>
                <a:gd name="connsiteX1" fmla="*/ 0 w 928687"/>
                <a:gd name="connsiteY1" fmla="*/ 1485609 h 1614196"/>
                <a:gd name="connsiteX2" fmla="*/ 47916 w 928687"/>
                <a:gd name="connsiteY2" fmla="*/ 0 h 1614196"/>
                <a:gd name="connsiteX3" fmla="*/ 928687 w 928687"/>
                <a:gd name="connsiteY3" fmla="*/ 1257009 h 1614196"/>
                <a:gd name="connsiteX4" fmla="*/ 528637 w 928687"/>
                <a:gd name="connsiteY4" fmla="*/ 1614196 h 1614196"/>
                <a:gd name="connsiteX0" fmla="*/ 528637 w 928687"/>
                <a:gd name="connsiteY0" fmla="*/ 1442351 h 1442351"/>
                <a:gd name="connsiteX1" fmla="*/ 0 w 928687"/>
                <a:gd name="connsiteY1" fmla="*/ 1313764 h 1442351"/>
                <a:gd name="connsiteX2" fmla="*/ 2427 w 928687"/>
                <a:gd name="connsiteY2" fmla="*/ 0 h 1442351"/>
                <a:gd name="connsiteX3" fmla="*/ 928687 w 928687"/>
                <a:gd name="connsiteY3" fmla="*/ 1085164 h 1442351"/>
                <a:gd name="connsiteX4" fmla="*/ 528637 w 928687"/>
                <a:gd name="connsiteY4" fmla="*/ 1442351 h 1442351"/>
                <a:gd name="connsiteX0" fmla="*/ 528637 w 928687"/>
                <a:gd name="connsiteY0" fmla="*/ 1624305 h 1624305"/>
                <a:gd name="connsiteX1" fmla="*/ 0 w 928687"/>
                <a:gd name="connsiteY1" fmla="*/ 1495718 h 1624305"/>
                <a:gd name="connsiteX2" fmla="*/ 47916 w 928687"/>
                <a:gd name="connsiteY2" fmla="*/ 0 h 1624305"/>
                <a:gd name="connsiteX3" fmla="*/ 928687 w 928687"/>
                <a:gd name="connsiteY3" fmla="*/ 1267118 h 1624305"/>
                <a:gd name="connsiteX4" fmla="*/ 528637 w 928687"/>
                <a:gd name="connsiteY4" fmla="*/ 1624305 h 1624305"/>
                <a:gd name="connsiteX0" fmla="*/ 528637 w 928687"/>
                <a:gd name="connsiteY0" fmla="*/ 1616345 h 1616345"/>
                <a:gd name="connsiteX1" fmla="*/ 0 w 928687"/>
                <a:gd name="connsiteY1" fmla="*/ 1487758 h 1616345"/>
                <a:gd name="connsiteX2" fmla="*/ 53223 w 928687"/>
                <a:gd name="connsiteY2" fmla="*/ 0 h 1616345"/>
                <a:gd name="connsiteX3" fmla="*/ 928687 w 928687"/>
                <a:gd name="connsiteY3" fmla="*/ 1259158 h 1616345"/>
                <a:gd name="connsiteX4" fmla="*/ 528637 w 928687"/>
                <a:gd name="connsiteY4" fmla="*/ 1616345 h 1616345"/>
                <a:gd name="connsiteX0" fmla="*/ 528637 w 928687"/>
                <a:gd name="connsiteY0" fmla="*/ 1618998 h 1618998"/>
                <a:gd name="connsiteX1" fmla="*/ 0 w 928687"/>
                <a:gd name="connsiteY1" fmla="*/ 1490411 h 1618998"/>
                <a:gd name="connsiteX2" fmla="*/ 55877 w 928687"/>
                <a:gd name="connsiteY2" fmla="*/ 0 h 1618998"/>
                <a:gd name="connsiteX3" fmla="*/ 928687 w 928687"/>
                <a:gd name="connsiteY3" fmla="*/ 1261811 h 1618998"/>
                <a:gd name="connsiteX4" fmla="*/ 528637 w 928687"/>
                <a:gd name="connsiteY4" fmla="*/ 1618998 h 1618998"/>
                <a:gd name="connsiteX0" fmla="*/ 528637 w 928687"/>
                <a:gd name="connsiteY0" fmla="*/ 1611038 h 1611038"/>
                <a:gd name="connsiteX1" fmla="*/ 0 w 928687"/>
                <a:gd name="connsiteY1" fmla="*/ 1482451 h 1611038"/>
                <a:gd name="connsiteX2" fmla="*/ 50570 w 928687"/>
                <a:gd name="connsiteY2" fmla="*/ 0 h 1611038"/>
                <a:gd name="connsiteX3" fmla="*/ 928687 w 928687"/>
                <a:gd name="connsiteY3" fmla="*/ 1253851 h 1611038"/>
                <a:gd name="connsiteX4" fmla="*/ 528637 w 928687"/>
                <a:gd name="connsiteY4" fmla="*/ 1611038 h 1611038"/>
                <a:gd name="connsiteX0" fmla="*/ 536444 w 936494"/>
                <a:gd name="connsiteY0" fmla="*/ 1597771 h 1597771"/>
                <a:gd name="connsiteX1" fmla="*/ 7807 w 936494"/>
                <a:gd name="connsiteY1" fmla="*/ 1469184 h 1597771"/>
                <a:gd name="connsiteX2" fmla="*/ 0 w 936494"/>
                <a:gd name="connsiteY2" fmla="*/ 0 h 1597771"/>
                <a:gd name="connsiteX3" fmla="*/ 936494 w 936494"/>
                <a:gd name="connsiteY3" fmla="*/ 1240584 h 1597771"/>
                <a:gd name="connsiteX4" fmla="*/ 536444 w 936494"/>
                <a:gd name="connsiteY4" fmla="*/ 1597771 h 1597771"/>
                <a:gd name="connsiteX0" fmla="*/ 528735 w 928785"/>
                <a:gd name="connsiteY0" fmla="*/ 1611038 h 1611038"/>
                <a:gd name="connsiteX1" fmla="*/ 98 w 928785"/>
                <a:gd name="connsiteY1" fmla="*/ 1482451 h 1611038"/>
                <a:gd name="connsiteX2" fmla="*/ 45361 w 928785"/>
                <a:gd name="connsiteY2" fmla="*/ 0 h 1611038"/>
                <a:gd name="connsiteX3" fmla="*/ 928785 w 928785"/>
                <a:gd name="connsiteY3" fmla="*/ 1253851 h 1611038"/>
                <a:gd name="connsiteX4" fmla="*/ 528735 w 928785"/>
                <a:gd name="connsiteY4" fmla="*/ 1611038 h 1611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785" h="1611038">
                  <a:moveTo>
                    <a:pt x="528735" y="1611038"/>
                  </a:moveTo>
                  <a:lnTo>
                    <a:pt x="98" y="1482451"/>
                  </a:lnTo>
                  <a:cubicBezTo>
                    <a:pt x="-2504" y="992723"/>
                    <a:pt x="47963" y="489728"/>
                    <a:pt x="45361" y="0"/>
                  </a:cubicBezTo>
                  <a:lnTo>
                    <a:pt x="928785" y="1253851"/>
                  </a:lnTo>
                  <a:lnTo>
                    <a:pt x="528735" y="1611038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DF215B46-DAD6-4094-8983-E89C423E4D12}"/>
                </a:ext>
              </a:extLst>
            </p:cNvPr>
            <p:cNvSpPr/>
            <p:nvPr/>
          </p:nvSpPr>
          <p:spPr>
            <a:xfrm>
              <a:off x="7708808" y="479821"/>
              <a:ext cx="2543813" cy="6474124"/>
            </a:xfrm>
            <a:custGeom>
              <a:avLst/>
              <a:gdLst>
                <a:gd name="connsiteX0" fmla="*/ 0 w 885825"/>
                <a:gd name="connsiteY0" fmla="*/ 914400 h 2171700"/>
                <a:gd name="connsiteX1" fmla="*/ 871538 w 885825"/>
                <a:gd name="connsiteY1" fmla="*/ 0 h 2171700"/>
                <a:gd name="connsiteX2" fmla="*/ 885825 w 885825"/>
                <a:gd name="connsiteY2" fmla="*/ 2171700 h 2171700"/>
                <a:gd name="connsiteX3" fmla="*/ 0 w 885825"/>
                <a:gd name="connsiteY3" fmla="*/ 914400 h 2171700"/>
                <a:gd name="connsiteX0" fmla="*/ 0 w 885825"/>
                <a:gd name="connsiteY0" fmla="*/ 997167 h 2254467"/>
                <a:gd name="connsiteX1" fmla="*/ 675879 w 885825"/>
                <a:gd name="connsiteY1" fmla="*/ 0 h 2254467"/>
                <a:gd name="connsiteX2" fmla="*/ 885825 w 885825"/>
                <a:gd name="connsiteY2" fmla="*/ 2254467 h 2254467"/>
                <a:gd name="connsiteX3" fmla="*/ 0 w 885825"/>
                <a:gd name="connsiteY3" fmla="*/ 997167 h 225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5825" h="2254467">
                  <a:moveTo>
                    <a:pt x="0" y="997167"/>
                  </a:moveTo>
                  <a:lnTo>
                    <a:pt x="675879" y="0"/>
                  </a:lnTo>
                  <a:cubicBezTo>
                    <a:pt x="680641" y="723900"/>
                    <a:pt x="881063" y="1530567"/>
                    <a:pt x="885825" y="2254467"/>
                  </a:cubicBezTo>
                  <a:lnTo>
                    <a:pt x="0" y="997167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DA0852C1-D8F2-4720-ADC3-C6DA72A31ABA}"/>
              </a:ext>
            </a:extLst>
          </p:cNvPr>
          <p:cNvGrpSpPr/>
          <p:nvPr/>
        </p:nvGrpSpPr>
        <p:grpSpPr>
          <a:xfrm rot="20275744" flipH="1">
            <a:off x="10074672" y="3947284"/>
            <a:ext cx="1256602" cy="1424069"/>
            <a:chOff x="5365048" y="479821"/>
            <a:chExt cx="8036930" cy="9108010"/>
          </a:xfrm>
          <a:effectLst/>
        </p:grpSpPr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A13EA553-45A0-4FE7-B295-3871E957CEA6}"/>
                </a:ext>
              </a:extLst>
            </p:cNvPr>
            <p:cNvSpPr/>
            <p:nvPr/>
          </p:nvSpPr>
          <p:spPr>
            <a:xfrm>
              <a:off x="11674969" y="8268753"/>
              <a:ext cx="1052700" cy="1319078"/>
            </a:xfrm>
            <a:custGeom>
              <a:avLst/>
              <a:gdLst>
                <a:gd name="connsiteX0" fmla="*/ 0 w 266700"/>
                <a:gd name="connsiteY0" fmla="*/ 0 h 438150"/>
                <a:gd name="connsiteX1" fmla="*/ 19050 w 266700"/>
                <a:gd name="connsiteY1" fmla="*/ 438150 h 438150"/>
                <a:gd name="connsiteX2" fmla="*/ 266700 w 266700"/>
                <a:gd name="connsiteY2" fmla="*/ 76200 h 438150"/>
                <a:gd name="connsiteX3" fmla="*/ 0 w 266700"/>
                <a:gd name="connsiteY3" fmla="*/ 0 h 438150"/>
                <a:gd name="connsiteX0" fmla="*/ 0 w 366579"/>
                <a:gd name="connsiteY0" fmla="*/ 0 h 459339"/>
                <a:gd name="connsiteX1" fmla="*/ 366579 w 366579"/>
                <a:gd name="connsiteY1" fmla="*/ 459339 h 459339"/>
                <a:gd name="connsiteX2" fmla="*/ 266700 w 366579"/>
                <a:gd name="connsiteY2" fmla="*/ 76200 h 459339"/>
                <a:gd name="connsiteX3" fmla="*/ 0 w 366579"/>
                <a:gd name="connsiteY3" fmla="*/ 0 h 459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6579" h="459339">
                  <a:moveTo>
                    <a:pt x="0" y="0"/>
                  </a:moveTo>
                  <a:lnTo>
                    <a:pt x="366579" y="459339"/>
                  </a:lnTo>
                  <a:lnTo>
                    <a:pt x="266700" y="76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661EB505-5EC9-4D51-A984-1AD515B96E8E}"/>
                </a:ext>
              </a:extLst>
            </p:cNvPr>
            <p:cNvSpPr/>
            <p:nvPr/>
          </p:nvSpPr>
          <p:spPr>
            <a:xfrm>
              <a:off x="9107326" y="6879846"/>
              <a:ext cx="3333521" cy="1613816"/>
            </a:xfrm>
            <a:custGeom>
              <a:avLst/>
              <a:gdLst>
                <a:gd name="connsiteX0" fmla="*/ 1219200 w 1219200"/>
                <a:gd name="connsiteY0" fmla="*/ 561975 h 561975"/>
                <a:gd name="connsiteX1" fmla="*/ 438150 w 1219200"/>
                <a:gd name="connsiteY1" fmla="*/ 0 h 561975"/>
                <a:gd name="connsiteX2" fmla="*/ 0 w 1219200"/>
                <a:gd name="connsiteY2" fmla="*/ 361950 h 561975"/>
                <a:gd name="connsiteX3" fmla="*/ 1219200 w 1219200"/>
                <a:gd name="connsiteY3" fmla="*/ 561975 h 561975"/>
                <a:gd name="connsiteX0" fmla="*/ 1158170 w 1158170"/>
                <a:gd name="connsiteY0" fmla="*/ 561975 h 561975"/>
                <a:gd name="connsiteX1" fmla="*/ 377120 w 1158170"/>
                <a:gd name="connsiteY1" fmla="*/ 0 h 561975"/>
                <a:gd name="connsiteX2" fmla="*/ 0 w 1158170"/>
                <a:gd name="connsiteY2" fmla="*/ 375217 h 561975"/>
                <a:gd name="connsiteX3" fmla="*/ 1158170 w 1158170"/>
                <a:gd name="connsiteY3" fmla="*/ 561975 h 561975"/>
                <a:gd name="connsiteX0" fmla="*/ 1160823 w 1160823"/>
                <a:gd name="connsiteY0" fmla="*/ 561975 h 561975"/>
                <a:gd name="connsiteX1" fmla="*/ 379773 w 1160823"/>
                <a:gd name="connsiteY1" fmla="*/ 0 h 561975"/>
                <a:gd name="connsiteX2" fmla="*/ 0 w 1160823"/>
                <a:gd name="connsiteY2" fmla="*/ 367257 h 561975"/>
                <a:gd name="connsiteX3" fmla="*/ 1160823 w 1160823"/>
                <a:gd name="connsiteY3" fmla="*/ 561975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0823" h="561975">
                  <a:moveTo>
                    <a:pt x="1160823" y="561975"/>
                  </a:moveTo>
                  <a:lnTo>
                    <a:pt x="379773" y="0"/>
                  </a:lnTo>
                  <a:lnTo>
                    <a:pt x="0" y="367257"/>
                  </a:lnTo>
                  <a:lnTo>
                    <a:pt x="1160823" y="561975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F2E968B-A78F-4380-BA3D-F77C39EF2F2C}"/>
                </a:ext>
              </a:extLst>
            </p:cNvPr>
            <p:cNvSpPr/>
            <p:nvPr/>
          </p:nvSpPr>
          <p:spPr>
            <a:xfrm>
              <a:off x="5365048" y="5540922"/>
              <a:ext cx="1132617" cy="452885"/>
            </a:xfrm>
            <a:custGeom>
              <a:avLst/>
              <a:gdLst>
                <a:gd name="connsiteX0" fmla="*/ 133350 w 276225"/>
                <a:gd name="connsiteY0" fmla="*/ 0 h 200025"/>
                <a:gd name="connsiteX1" fmla="*/ 0 w 276225"/>
                <a:gd name="connsiteY1" fmla="*/ 200025 h 200025"/>
                <a:gd name="connsiteX2" fmla="*/ 276225 w 276225"/>
                <a:gd name="connsiteY2" fmla="*/ 152400 h 200025"/>
                <a:gd name="connsiteX3" fmla="*/ 133350 w 276225"/>
                <a:gd name="connsiteY3" fmla="*/ 0 h 200025"/>
                <a:gd name="connsiteX0" fmla="*/ 157232 w 276225"/>
                <a:gd name="connsiteY0" fmla="*/ 0 h 205332"/>
                <a:gd name="connsiteX1" fmla="*/ 0 w 276225"/>
                <a:gd name="connsiteY1" fmla="*/ 205332 h 205332"/>
                <a:gd name="connsiteX2" fmla="*/ 276225 w 276225"/>
                <a:gd name="connsiteY2" fmla="*/ 157707 h 205332"/>
                <a:gd name="connsiteX3" fmla="*/ 157232 w 276225"/>
                <a:gd name="connsiteY3" fmla="*/ 0 h 205332"/>
                <a:gd name="connsiteX0" fmla="*/ 275415 w 394408"/>
                <a:gd name="connsiteY0" fmla="*/ 0 h 157707"/>
                <a:gd name="connsiteX1" fmla="*/ 0 w 394408"/>
                <a:gd name="connsiteY1" fmla="*/ 150097 h 157707"/>
                <a:gd name="connsiteX2" fmla="*/ 394408 w 394408"/>
                <a:gd name="connsiteY2" fmla="*/ 157707 h 157707"/>
                <a:gd name="connsiteX3" fmla="*/ 275415 w 394408"/>
                <a:gd name="connsiteY3" fmla="*/ 0 h 157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4408" h="157707">
                  <a:moveTo>
                    <a:pt x="275415" y="0"/>
                  </a:moveTo>
                  <a:lnTo>
                    <a:pt x="0" y="150097"/>
                  </a:lnTo>
                  <a:lnTo>
                    <a:pt x="394408" y="157707"/>
                  </a:lnTo>
                  <a:lnTo>
                    <a:pt x="275415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3EC7A939-1E59-4903-A240-14AC0844C506}"/>
                </a:ext>
              </a:extLst>
            </p:cNvPr>
            <p:cNvSpPr/>
            <p:nvPr/>
          </p:nvSpPr>
          <p:spPr>
            <a:xfrm>
              <a:off x="6149698" y="5215816"/>
              <a:ext cx="1586463" cy="2373441"/>
            </a:xfrm>
            <a:custGeom>
              <a:avLst/>
              <a:gdLst>
                <a:gd name="connsiteX0" fmla="*/ 552450 w 552450"/>
                <a:gd name="connsiteY0" fmla="*/ 0 h 847725"/>
                <a:gd name="connsiteX1" fmla="*/ 0 w 552450"/>
                <a:gd name="connsiteY1" fmla="*/ 114300 h 847725"/>
                <a:gd name="connsiteX2" fmla="*/ 523875 w 552450"/>
                <a:gd name="connsiteY2" fmla="*/ 847725 h 847725"/>
                <a:gd name="connsiteX3" fmla="*/ 552450 w 552450"/>
                <a:gd name="connsiteY3" fmla="*/ 0 h 847725"/>
                <a:gd name="connsiteX0" fmla="*/ 552450 w 552450"/>
                <a:gd name="connsiteY0" fmla="*/ 0 h 826497"/>
                <a:gd name="connsiteX1" fmla="*/ 0 w 552450"/>
                <a:gd name="connsiteY1" fmla="*/ 114300 h 826497"/>
                <a:gd name="connsiteX2" fmla="*/ 502647 w 552450"/>
                <a:gd name="connsiteY2" fmla="*/ 826497 h 826497"/>
                <a:gd name="connsiteX3" fmla="*/ 552450 w 552450"/>
                <a:gd name="connsiteY3" fmla="*/ 0 h 82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50" h="826497">
                  <a:moveTo>
                    <a:pt x="552450" y="0"/>
                  </a:moveTo>
                  <a:lnTo>
                    <a:pt x="0" y="114300"/>
                  </a:lnTo>
                  <a:lnTo>
                    <a:pt x="502647" y="826497"/>
                  </a:lnTo>
                  <a:lnTo>
                    <a:pt x="552450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5356104A-AA5A-43E1-8314-1252F66431D3}"/>
                </a:ext>
              </a:extLst>
            </p:cNvPr>
            <p:cNvSpPr/>
            <p:nvPr/>
          </p:nvSpPr>
          <p:spPr>
            <a:xfrm>
              <a:off x="9871174" y="2566277"/>
              <a:ext cx="3530804" cy="3853064"/>
            </a:xfrm>
            <a:custGeom>
              <a:avLst/>
              <a:gdLst>
                <a:gd name="connsiteX0" fmla="*/ 1019175 w 1019175"/>
                <a:gd name="connsiteY0" fmla="*/ 0 h 1390650"/>
                <a:gd name="connsiteX1" fmla="*/ 0 w 1019175"/>
                <a:gd name="connsiteY1" fmla="*/ 295275 h 1390650"/>
                <a:gd name="connsiteX2" fmla="*/ 19050 w 1019175"/>
                <a:gd name="connsiteY2" fmla="*/ 1390650 h 1390650"/>
                <a:gd name="connsiteX3" fmla="*/ 1019175 w 1019175"/>
                <a:gd name="connsiteY3" fmla="*/ 0 h 1390650"/>
                <a:gd name="connsiteX0" fmla="*/ 1113905 w 1113905"/>
                <a:gd name="connsiteY0" fmla="*/ 0 h 1390650"/>
                <a:gd name="connsiteX1" fmla="*/ 0 w 1113905"/>
                <a:gd name="connsiteY1" fmla="*/ 643150 h 1390650"/>
                <a:gd name="connsiteX2" fmla="*/ 113780 w 1113905"/>
                <a:gd name="connsiteY2" fmla="*/ 1390650 h 1390650"/>
                <a:gd name="connsiteX3" fmla="*/ 1113905 w 1113905"/>
                <a:gd name="connsiteY3" fmla="*/ 0 h 1390650"/>
                <a:gd name="connsiteX0" fmla="*/ 1229522 w 1229522"/>
                <a:gd name="connsiteY0" fmla="*/ 0 h 1341742"/>
                <a:gd name="connsiteX1" fmla="*/ 0 w 1229522"/>
                <a:gd name="connsiteY1" fmla="*/ 594242 h 1341742"/>
                <a:gd name="connsiteX2" fmla="*/ 113780 w 1229522"/>
                <a:gd name="connsiteY2" fmla="*/ 1341742 h 1341742"/>
                <a:gd name="connsiteX3" fmla="*/ 1229522 w 1229522"/>
                <a:gd name="connsiteY3" fmla="*/ 0 h 134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9522" h="1341742">
                  <a:moveTo>
                    <a:pt x="1229522" y="0"/>
                  </a:moveTo>
                  <a:lnTo>
                    <a:pt x="0" y="594242"/>
                  </a:lnTo>
                  <a:lnTo>
                    <a:pt x="113780" y="1341742"/>
                  </a:lnTo>
                  <a:lnTo>
                    <a:pt x="1229522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666BAC9E-EC3A-4B27-9AD8-CC6C04A408D5}"/>
                </a:ext>
              </a:extLst>
            </p:cNvPr>
            <p:cNvSpPr/>
            <p:nvPr/>
          </p:nvSpPr>
          <p:spPr>
            <a:xfrm>
              <a:off x="7585440" y="3324702"/>
              <a:ext cx="2667179" cy="4626397"/>
            </a:xfrm>
            <a:custGeom>
              <a:avLst/>
              <a:gdLst>
                <a:gd name="connsiteX0" fmla="*/ 528637 w 928687"/>
                <a:gd name="connsiteY0" fmla="*/ 1628775 h 1628775"/>
                <a:gd name="connsiteX1" fmla="*/ 0 w 928687"/>
                <a:gd name="connsiteY1" fmla="*/ 1500188 h 1628775"/>
                <a:gd name="connsiteX2" fmla="*/ 71437 w 928687"/>
                <a:gd name="connsiteY2" fmla="*/ 0 h 1628775"/>
                <a:gd name="connsiteX3" fmla="*/ 928687 w 928687"/>
                <a:gd name="connsiteY3" fmla="*/ 1271588 h 1628775"/>
                <a:gd name="connsiteX4" fmla="*/ 528637 w 928687"/>
                <a:gd name="connsiteY4" fmla="*/ 1628775 h 1628775"/>
                <a:gd name="connsiteX0" fmla="*/ 542925 w 942975"/>
                <a:gd name="connsiteY0" fmla="*/ 1304925 h 1304925"/>
                <a:gd name="connsiteX1" fmla="*/ 14288 w 942975"/>
                <a:gd name="connsiteY1" fmla="*/ 1176338 h 1304925"/>
                <a:gd name="connsiteX2" fmla="*/ 0 w 942975"/>
                <a:gd name="connsiteY2" fmla="*/ 0 h 1304925"/>
                <a:gd name="connsiteX3" fmla="*/ 942975 w 942975"/>
                <a:gd name="connsiteY3" fmla="*/ 947738 h 1304925"/>
                <a:gd name="connsiteX4" fmla="*/ 542925 w 942975"/>
                <a:gd name="connsiteY4" fmla="*/ 1304925 h 1304925"/>
                <a:gd name="connsiteX0" fmla="*/ 528637 w 928687"/>
                <a:gd name="connsiteY0" fmla="*/ 1581150 h 1581150"/>
                <a:gd name="connsiteX1" fmla="*/ 0 w 928687"/>
                <a:gd name="connsiteY1" fmla="*/ 1452563 h 1581150"/>
                <a:gd name="connsiteX2" fmla="*/ 61912 w 928687"/>
                <a:gd name="connsiteY2" fmla="*/ 0 h 1581150"/>
                <a:gd name="connsiteX3" fmla="*/ 928687 w 928687"/>
                <a:gd name="connsiteY3" fmla="*/ 1223963 h 1581150"/>
                <a:gd name="connsiteX4" fmla="*/ 528637 w 928687"/>
                <a:gd name="connsiteY4" fmla="*/ 1581150 h 1581150"/>
                <a:gd name="connsiteX0" fmla="*/ 528637 w 928687"/>
                <a:gd name="connsiteY0" fmla="*/ 1619250 h 1619250"/>
                <a:gd name="connsiteX1" fmla="*/ 0 w 928687"/>
                <a:gd name="connsiteY1" fmla="*/ 1490663 h 1619250"/>
                <a:gd name="connsiteX2" fmla="*/ 42862 w 928687"/>
                <a:gd name="connsiteY2" fmla="*/ 0 h 1619250"/>
                <a:gd name="connsiteX3" fmla="*/ 928687 w 928687"/>
                <a:gd name="connsiteY3" fmla="*/ 1262063 h 1619250"/>
                <a:gd name="connsiteX4" fmla="*/ 528637 w 928687"/>
                <a:gd name="connsiteY4" fmla="*/ 1619250 h 1619250"/>
                <a:gd name="connsiteX0" fmla="*/ 528637 w 928687"/>
                <a:gd name="connsiteY0" fmla="*/ 1614196 h 1614196"/>
                <a:gd name="connsiteX1" fmla="*/ 0 w 928687"/>
                <a:gd name="connsiteY1" fmla="*/ 1485609 h 1614196"/>
                <a:gd name="connsiteX2" fmla="*/ 47916 w 928687"/>
                <a:gd name="connsiteY2" fmla="*/ 0 h 1614196"/>
                <a:gd name="connsiteX3" fmla="*/ 928687 w 928687"/>
                <a:gd name="connsiteY3" fmla="*/ 1257009 h 1614196"/>
                <a:gd name="connsiteX4" fmla="*/ 528637 w 928687"/>
                <a:gd name="connsiteY4" fmla="*/ 1614196 h 1614196"/>
                <a:gd name="connsiteX0" fmla="*/ 528637 w 928687"/>
                <a:gd name="connsiteY0" fmla="*/ 1442351 h 1442351"/>
                <a:gd name="connsiteX1" fmla="*/ 0 w 928687"/>
                <a:gd name="connsiteY1" fmla="*/ 1313764 h 1442351"/>
                <a:gd name="connsiteX2" fmla="*/ 2427 w 928687"/>
                <a:gd name="connsiteY2" fmla="*/ 0 h 1442351"/>
                <a:gd name="connsiteX3" fmla="*/ 928687 w 928687"/>
                <a:gd name="connsiteY3" fmla="*/ 1085164 h 1442351"/>
                <a:gd name="connsiteX4" fmla="*/ 528637 w 928687"/>
                <a:gd name="connsiteY4" fmla="*/ 1442351 h 1442351"/>
                <a:gd name="connsiteX0" fmla="*/ 528637 w 928687"/>
                <a:gd name="connsiteY0" fmla="*/ 1624305 h 1624305"/>
                <a:gd name="connsiteX1" fmla="*/ 0 w 928687"/>
                <a:gd name="connsiteY1" fmla="*/ 1495718 h 1624305"/>
                <a:gd name="connsiteX2" fmla="*/ 47916 w 928687"/>
                <a:gd name="connsiteY2" fmla="*/ 0 h 1624305"/>
                <a:gd name="connsiteX3" fmla="*/ 928687 w 928687"/>
                <a:gd name="connsiteY3" fmla="*/ 1267118 h 1624305"/>
                <a:gd name="connsiteX4" fmla="*/ 528637 w 928687"/>
                <a:gd name="connsiteY4" fmla="*/ 1624305 h 1624305"/>
                <a:gd name="connsiteX0" fmla="*/ 528637 w 928687"/>
                <a:gd name="connsiteY0" fmla="*/ 1616345 h 1616345"/>
                <a:gd name="connsiteX1" fmla="*/ 0 w 928687"/>
                <a:gd name="connsiteY1" fmla="*/ 1487758 h 1616345"/>
                <a:gd name="connsiteX2" fmla="*/ 53223 w 928687"/>
                <a:gd name="connsiteY2" fmla="*/ 0 h 1616345"/>
                <a:gd name="connsiteX3" fmla="*/ 928687 w 928687"/>
                <a:gd name="connsiteY3" fmla="*/ 1259158 h 1616345"/>
                <a:gd name="connsiteX4" fmla="*/ 528637 w 928687"/>
                <a:gd name="connsiteY4" fmla="*/ 1616345 h 1616345"/>
                <a:gd name="connsiteX0" fmla="*/ 528637 w 928687"/>
                <a:gd name="connsiteY0" fmla="*/ 1618998 h 1618998"/>
                <a:gd name="connsiteX1" fmla="*/ 0 w 928687"/>
                <a:gd name="connsiteY1" fmla="*/ 1490411 h 1618998"/>
                <a:gd name="connsiteX2" fmla="*/ 55877 w 928687"/>
                <a:gd name="connsiteY2" fmla="*/ 0 h 1618998"/>
                <a:gd name="connsiteX3" fmla="*/ 928687 w 928687"/>
                <a:gd name="connsiteY3" fmla="*/ 1261811 h 1618998"/>
                <a:gd name="connsiteX4" fmla="*/ 528637 w 928687"/>
                <a:gd name="connsiteY4" fmla="*/ 1618998 h 1618998"/>
                <a:gd name="connsiteX0" fmla="*/ 528637 w 928687"/>
                <a:gd name="connsiteY0" fmla="*/ 1611038 h 1611038"/>
                <a:gd name="connsiteX1" fmla="*/ 0 w 928687"/>
                <a:gd name="connsiteY1" fmla="*/ 1482451 h 1611038"/>
                <a:gd name="connsiteX2" fmla="*/ 50570 w 928687"/>
                <a:gd name="connsiteY2" fmla="*/ 0 h 1611038"/>
                <a:gd name="connsiteX3" fmla="*/ 928687 w 928687"/>
                <a:gd name="connsiteY3" fmla="*/ 1253851 h 1611038"/>
                <a:gd name="connsiteX4" fmla="*/ 528637 w 928687"/>
                <a:gd name="connsiteY4" fmla="*/ 1611038 h 1611038"/>
                <a:gd name="connsiteX0" fmla="*/ 536444 w 936494"/>
                <a:gd name="connsiteY0" fmla="*/ 1597771 h 1597771"/>
                <a:gd name="connsiteX1" fmla="*/ 7807 w 936494"/>
                <a:gd name="connsiteY1" fmla="*/ 1469184 h 1597771"/>
                <a:gd name="connsiteX2" fmla="*/ 0 w 936494"/>
                <a:gd name="connsiteY2" fmla="*/ 0 h 1597771"/>
                <a:gd name="connsiteX3" fmla="*/ 936494 w 936494"/>
                <a:gd name="connsiteY3" fmla="*/ 1240584 h 1597771"/>
                <a:gd name="connsiteX4" fmla="*/ 536444 w 936494"/>
                <a:gd name="connsiteY4" fmla="*/ 1597771 h 1597771"/>
                <a:gd name="connsiteX0" fmla="*/ 528735 w 928785"/>
                <a:gd name="connsiteY0" fmla="*/ 1611038 h 1611038"/>
                <a:gd name="connsiteX1" fmla="*/ 98 w 928785"/>
                <a:gd name="connsiteY1" fmla="*/ 1482451 h 1611038"/>
                <a:gd name="connsiteX2" fmla="*/ 45361 w 928785"/>
                <a:gd name="connsiteY2" fmla="*/ 0 h 1611038"/>
                <a:gd name="connsiteX3" fmla="*/ 928785 w 928785"/>
                <a:gd name="connsiteY3" fmla="*/ 1253851 h 1611038"/>
                <a:gd name="connsiteX4" fmla="*/ 528735 w 928785"/>
                <a:gd name="connsiteY4" fmla="*/ 1611038 h 1611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785" h="1611038">
                  <a:moveTo>
                    <a:pt x="528735" y="1611038"/>
                  </a:moveTo>
                  <a:lnTo>
                    <a:pt x="98" y="1482451"/>
                  </a:lnTo>
                  <a:cubicBezTo>
                    <a:pt x="-2504" y="992723"/>
                    <a:pt x="47963" y="489728"/>
                    <a:pt x="45361" y="0"/>
                  </a:cubicBezTo>
                  <a:lnTo>
                    <a:pt x="928785" y="1253851"/>
                  </a:lnTo>
                  <a:lnTo>
                    <a:pt x="528735" y="1611038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C9B808B-A001-497F-B4F4-63AD834FF406}"/>
                </a:ext>
              </a:extLst>
            </p:cNvPr>
            <p:cNvSpPr/>
            <p:nvPr/>
          </p:nvSpPr>
          <p:spPr>
            <a:xfrm>
              <a:off x="7708808" y="479821"/>
              <a:ext cx="2543813" cy="6474124"/>
            </a:xfrm>
            <a:custGeom>
              <a:avLst/>
              <a:gdLst>
                <a:gd name="connsiteX0" fmla="*/ 0 w 885825"/>
                <a:gd name="connsiteY0" fmla="*/ 914400 h 2171700"/>
                <a:gd name="connsiteX1" fmla="*/ 871538 w 885825"/>
                <a:gd name="connsiteY1" fmla="*/ 0 h 2171700"/>
                <a:gd name="connsiteX2" fmla="*/ 885825 w 885825"/>
                <a:gd name="connsiteY2" fmla="*/ 2171700 h 2171700"/>
                <a:gd name="connsiteX3" fmla="*/ 0 w 885825"/>
                <a:gd name="connsiteY3" fmla="*/ 914400 h 2171700"/>
                <a:gd name="connsiteX0" fmla="*/ 0 w 885825"/>
                <a:gd name="connsiteY0" fmla="*/ 997167 h 2254467"/>
                <a:gd name="connsiteX1" fmla="*/ 675879 w 885825"/>
                <a:gd name="connsiteY1" fmla="*/ 0 h 2254467"/>
                <a:gd name="connsiteX2" fmla="*/ 885825 w 885825"/>
                <a:gd name="connsiteY2" fmla="*/ 2254467 h 2254467"/>
                <a:gd name="connsiteX3" fmla="*/ 0 w 885825"/>
                <a:gd name="connsiteY3" fmla="*/ 997167 h 225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5825" h="2254467">
                  <a:moveTo>
                    <a:pt x="0" y="997167"/>
                  </a:moveTo>
                  <a:lnTo>
                    <a:pt x="675879" y="0"/>
                  </a:lnTo>
                  <a:cubicBezTo>
                    <a:pt x="680641" y="723900"/>
                    <a:pt x="881063" y="1530567"/>
                    <a:pt x="885825" y="2254467"/>
                  </a:cubicBezTo>
                  <a:lnTo>
                    <a:pt x="0" y="997167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8457E393-9A56-42D7-A8EB-EC84C3C528D0}"/>
              </a:ext>
            </a:extLst>
          </p:cNvPr>
          <p:cNvSpPr txBox="1"/>
          <p:nvPr/>
        </p:nvSpPr>
        <p:spPr>
          <a:xfrm rot="20399101">
            <a:off x="919755" y="2720572"/>
            <a:ext cx="2961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23F8914-7C20-4620-B15A-2E582A531187}"/>
              </a:ext>
            </a:extLst>
          </p:cNvPr>
          <p:cNvSpPr txBox="1"/>
          <p:nvPr/>
        </p:nvSpPr>
        <p:spPr>
          <a:xfrm rot="20400000">
            <a:off x="162816" y="3282833"/>
            <a:ext cx="981092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8BCFBFA0-506E-4DB7-B6E7-5AA984EDA506}"/>
              </a:ext>
            </a:extLst>
          </p:cNvPr>
          <p:cNvSpPr txBox="1"/>
          <p:nvPr/>
        </p:nvSpPr>
        <p:spPr>
          <a:xfrm rot="20399101">
            <a:off x="4085402" y="3141400"/>
            <a:ext cx="3235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B75F2D54-1205-4223-B7C6-5943038C6555}"/>
              </a:ext>
            </a:extLst>
          </p:cNvPr>
          <p:cNvSpPr txBox="1"/>
          <p:nvPr/>
        </p:nvSpPr>
        <p:spPr>
          <a:xfrm rot="20400000">
            <a:off x="3298642" y="3760099"/>
            <a:ext cx="981092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B40AF892-AE21-478F-82BB-ED31D51CAF14}"/>
              </a:ext>
            </a:extLst>
          </p:cNvPr>
          <p:cNvSpPr txBox="1"/>
          <p:nvPr/>
        </p:nvSpPr>
        <p:spPr>
          <a:xfrm rot="20399101">
            <a:off x="4296750" y="4720454"/>
            <a:ext cx="3235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02AAEEF-0C14-4AAE-9D86-CE53A4CF42F9}"/>
              </a:ext>
            </a:extLst>
          </p:cNvPr>
          <p:cNvSpPr txBox="1"/>
          <p:nvPr/>
        </p:nvSpPr>
        <p:spPr>
          <a:xfrm rot="20400000">
            <a:off x="3538565" y="5310578"/>
            <a:ext cx="981092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03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789DF04F-8905-471C-B929-85BACD7C9D0C}"/>
              </a:ext>
            </a:extLst>
          </p:cNvPr>
          <p:cNvSpPr txBox="1"/>
          <p:nvPr/>
        </p:nvSpPr>
        <p:spPr>
          <a:xfrm rot="20399101">
            <a:off x="7180294" y="5309311"/>
            <a:ext cx="3235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C82362D8-3882-402E-B478-FFF2207B1A67}"/>
              </a:ext>
            </a:extLst>
          </p:cNvPr>
          <p:cNvSpPr txBox="1"/>
          <p:nvPr/>
        </p:nvSpPr>
        <p:spPr>
          <a:xfrm rot="20400000">
            <a:off x="6422109" y="5899435"/>
            <a:ext cx="981092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04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6" name="Freeform 13">
            <a:extLst>
              <a:ext uri="{FF2B5EF4-FFF2-40B4-BE49-F238E27FC236}">
                <a16:creationId xmlns:a16="http://schemas.microsoft.com/office/drawing/2014/main" id="{465DD719-5AC3-4DD1-9A9C-F926B4CE8029}"/>
              </a:ext>
            </a:extLst>
          </p:cNvPr>
          <p:cNvSpPr>
            <a:spLocks noChangeAspect="1"/>
          </p:cNvSpPr>
          <p:nvPr/>
        </p:nvSpPr>
        <p:spPr>
          <a:xfrm flipH="1">
            <a:off x="5306440" y="1674994"/>
            <a:ext cx="1242669" cy="669529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77" name="Freeform 19">
            <a:extLst>
              <a:ext uri="{FF2B5EF4-FFF2-40B4-BE49-F238E27FC236}">
                <a16:creationId xmlns:a16="http://schemas.microsoft.com/office/drawing/2014/main" id="{346295F9-5B04-4725-83A8-904603566AF9}"/>
              </a:ext>
            </a:extLst>
          </p:cNvPr>
          <p:cNvSpPr>
            <a:spLocks noChangeAspect="1"/>
          </p:cNvSpPr>
          <p:nvPr/>
        </p:nvSpPr>
        <p:spPr>
          <a:xfrm flipH="1">
            <a:off x="406205" y="1100269"/>
            <a:ext cx="1008262" cy="543235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78" name="Freeform 11">
            <a:extLst>
              <a:ext uri="{FF2B5EF4-FFF2-40B4-BE49-F238E27FC236}">
                <a16:creationId xmlns:a16="http://schemas.microsoft.com/office/drawing/2014/main" id="{05E51986-54D9-43ED-91BB-C39F37EAE69B}"/>
              </a:ext>
            </a:extLst>
          </p:cNvPr>
          <p:cNvSpPr/>
          <p:nvPr/>
        </p:nvSpPr>
        <p:spPr>
          <a:xfrm>
            <a:off x="10359992" y="1198386"/>
            <a:ext cx="1242669" cy="757017"/>
          </a:xfrm>
          <a:custGeom>
            <a:avLst/>
            <a:gdLst>
              <a:gd name="connsiteX0" fmla="*/ 590550 w 2305050"/>
              <a:gd name="connsiteY0" fmla="*/ 1571625 h 1571625"/>
              <a:gd name="connsiteX1" fmla="*/ 1952625 w 2305050"/>
              <a:gd name="connsiteY1" fmla="*/ 1504950 h 1571625"/>
              <a:gd name="connsiteX2" fmla="*/ 2305050 w 2305050"/>
              <a:gd name="connsiteY2" fmla="*/ 876300 h 1571625"/>
              <a:gd name="connsiteX3" fmla="*/ 1762125 w 2305050"/>
              <a:gd name="connsiteY3" fmla="*/ 885825 h 1571625"/>
              <a:gd name="connsiteX4" fmla="*/ 2047875 w 2305050"/>
              <a:gd name="connsiteY4" fmla="*/ 409575 h 1571625"/>
              <a:gd name="connsiteX5" fmla="*/ 1581150 w 2305050"/>
              <a:gd name="connsiteY5" fmla="*/ 390525 h 1571625"/>
              <a:gd name="connsiteX6" fmla="*/ 1495425 w 2305050"/>
              <a:gd name="connsiteY6" fmla="*/ 1019175 h 1571625"/>
              <a:gd name="connsiteX7" fmla="*/ 1190625 w 2305050"/>
              <a:gd name="connsiteY7" fmla="*/ 0 h 1571625"/>
              <a:gd name="connsiteX8" fmla="*/ 542925 w 2305050"/>
              <a:gd name="connsiteY8" fmla="*/ 352425 h 1571625"/>
              <a:gd name="connsiteX9" fmla="*/ 1028700 w 2305050"/>
              <a:gd name="connsiteY9" fmla="*/ 923925 h 1571625"/>
              <a:gd name="connsiteX10" fmla="*/ 0 w 2305050"/>
              <a:gd name="connsiteY10" fmla="*/ 695325 h 1571625"/>
              <a:gd name="connsiteX11" fmla="*/ 590550 w 2305050"/>
              <a:gd name="connsiteY11" fmla="*/ 1571625 h 1571625"/>
              <a:gd name="connsiteX0" fmla="*/ 590550 w 2305050"/>
              <a:gd name="connsiteY0" fmla="*/ 1571625 h 1571625"/>
              <a:gd name="connsiteX1" fmla="*/ 1952625 w 2305050"/>
              <a:gd name="connsiteY1" fmla="*/ 1504950 h 1571625"/>
              <a:gd name="connsiteX2" fmla="*/ 2305050 w 2305050"/>
              <a:gd name="connsiteY2" fmla="*/ 876300 h 1571625"/>
              <a:gd name="connsiteX3" fmla="*/ 1762125 w 2305050"/>
              <a:gd name="connsiteY3" fmla="*/ 885825 h 1571625"/>
              <a:gd name="connsiteX4" fmla="*/ 2047875 w 2305050"/>
              <a:gd name="connsiteY4" fmla="*/ 409575 h 1571625"/>
              <a:gd name="connsiteX5" fmla="*/ 1581150 w 2305050"/>
              <a:gd name="connsiteY5" fmla="*/ 390525 h 1571625"/>
              <a:gd name="connsiteX6" fmla="*/ 1495425 w 2305050"/>
              <a:gd name="connsiteY6" fmla="*/ 1019175 h 1571625"/>
              <a:gd name="connsiteX7" fmla="*/ 1190625 w 2305050"/>
              <a:gd name="connsiteY7" fmla="*/ 0 h 1571625"/>
              <a:gd name="connsiteX8" fmla="*/ 542925 w 2305050"/>
              <a:gd name="connsiteY8" fmla="*/ 378853 h 1571625"/>
              <a:gd name="connsiteX9" fmla="*/ 1028700 w 2305050"/>
              <a:gd name="connsiteY9" fmla="*/ 923925 h 1571625"/>
              <a:gd name="connsiteX10" fmla="*/ 0 w 2305050"/>
              <a:gd name="connsiteY10" fmla="*/ 695325 h 1571625"/>
              <a:gd name="connsiteX11" fmla="*/ 590550 w 2305050"/>
              <a:gd name="connsiteY11" fmla="*/ 1571625 h 1571625"/>
              <a:gd name="connsiteX0" fmla="*/ 590550 w 2305050"/>
              <a:gd name="connsiteY0" fmla="*/ 1571625 h 1571625"/>
              <a:gd name="connsiteX1" fmla="*/ 1952625 w 2305050"/>
              <a:gd name="connsiteY1" fmla="*/ 1504950 h 1571625"/>
              <a:gd name="connsiteX2" fmla="*/ 2305050 w 2305050"/>
              <a:gd name="connsiteY2" fmla="*/ 876300 h 1571625"/>
              <a:gd name="connsiteX3" fmla="*/ 1762125 w 2305050"/>
              <a:gd name="connsiteY3" fmla="*/ 885825 h 1571625"/>
              <a:gd name="connsiteX4" fmla="*/ 2047875 w 2305050"/>
              <a:gd name="connsiteY4" fmla="*/ 409575 h 1571625"/>
              <a:gd name="connsiteX5" fmla="*/ 1581150 w 2305050"/>
              <a:gd name="connsiteY5" fmla="*/ 390525 h 1571625"/>
              <a:gd name="connsiteX6" fmla="*/ 1495425 w 2305050"/>
              <a:gd name="connsiteY6" fmla="*/ 1019175 h 1571625"/>
              <a:gd name="connsiteX7" fmla="*/ 1190625 w 2305050"/>
              <a:gd name="connsiteY7" fmla="*/ 0 h 1571625"/>
              <a:gd name="connsiteX8" fmla="*/ 542925 w 2305050"/>
              <a:gd name="connsiteY8" fmla="*/ 378853 h 1571625"/>
              <a:gd name="connsiteX9" fmla="*/ 1028700 w 2305050"/>
              <a:gd name="connsiteY9" fmla="*/ 923925 h 1571625"/>
              <a:gd name="connsiteX10" fmla="*/ 0 w 2305050"/>
              <a:gd name="connsiteY10" fmla="*/ 695325 h 1571625"/>
              <a:gd name="connsiteX11" fmla="*/ 590550 w 2305050"/>
              <a:gd name="connsiteY11" fmla="*/ 1571625 h 1571625"/>
              <a:gd name="connsiteX0" fmla="*/ 590550 w 2305050"/>
              <a:gd name="connsiteY0" fmla="*/ 1539911 h 1539911"/>
              <a:gd name="connsiteX1" fmla="*/ 1952625 w 2305050"/>
              <a:gd name="connsiteY1" fmla="*/ 1473236 h 1539911"/>
              <a:gd name="connsiteX2" fmla="*/ 2305050 w 2305050"/>
              <a:gd name="connsiteY2" fmla="*/ 844586 h 1539911"/>
              <a:gd name="connsiteX3" fmla="*/ 1762125 w 2305050"/>
              <a:gd name="connsiteY3" fmla="*/ 854111 h 1539911"/>
              <a:gd name="connsiteX4" fmla="*/ 2047875 w 2305050"/>
              <a:gd name="connsiteY4" fmla="*/ 377861 h 1539911"/>
              <a:gd name="connsiteX5" fmla="*/ 1581150 w 2305050"/>
              <a:gd name="connsiteY5" fmla="*/ 358811 h 1539911"/>
              <a:gd name="connsiteX6" fmla="*/ 1495425 w 2305050"/>
              <a:gd name="connsiteY6" fmla="*/ 987461 h 1539911"/>
              <a:gd name="connsiteX7" fmla="*/ 1195910 w 2305050"/>
              <a:gd name="connsiteY7" fmla="*/ 0 h 1539911"/>
              <a:gd name="connsiteX8" fmla="*/ 542925 w 2305050"/>
              <a:gd name="connsiteY8" fmla="*/ 347139 h 1539911"/>
              <a:gd name="connsiteX9" fmla="*/ 1028700 w 2305050"/>
              <a:gd name="connsiteY9" fmla="*/ 892211 h 1539911"/>
              <a:gd name="connsiteX10" fmla="*/ 0 w 2305050"/>
              <a:gd name="connsiteY10" fmla="*/ 663611 h 1539911"/>
              <a:gd name="connsiteX11" fmla="*/ 590550 w 2305050"/>
              <a:gd name="connsiteY11" fmla="*/ 1539911 h 1539911"/>
              <a:gd name="connsiteX0" fmla="*/ 590550 w 2305050"/>
              <a:gd name="connsiteY0" fmla="*/ 1565699 h 1565699"/>
              <a:gd name="connsiteX1" fmla="*/ 1952625 w 2305050"/>
              <a:gd name="connsiteY1" fmla="*/ 1499024 h 1565699"/>
              <a:gd name="connsiteX2" fmla="*/ 2305050 w 2305050"/>
              <a:gd name="connsiteY2" fmla="*/ 870374 h 1565699"/>
              <a:gd name="connsiteX3" fmla="*/ 1762125 w 2305050"/>
              <a:gd name="connsiteY3" fmla="*/ 879899 h 1565699"/>
              <a:gd name="connsiteX4" fmla="*/ 2047875 w 2305050"/>
              <a:gd name="connsiteY4" fmla="*/ 403649 h 1565699"/>
              <a:gd name="connsiteX5" fmla="*/ 1581150 w 2305050"/>
              <a:gd name="connsiteY5" fmla="*/ 384599 h 1565699"/>
              <a:gd name="connsiteX6" fmla="*/ 1495425 w 2305050"/>
              <a:gd name="connsiteY6" fmla="*/ 1013249 h 1565699"/>
              <a:gd name="connsiteX7" fmla="*/ 1195910 w 2305050"/>
              <a:gd name="connsiteY7" fmla="*/ 25788 h 1565699"/>
              <a:gd name="connsiteX8" fmla="*/ 542925 w 2305050"/>
              <a:gd name="connsiteY8" fmla="*/ 372927 h 1565699"/>
              <a:gd name="connsiteX9" fmla="*/ 1028700 w 2305050"/>
              <a:gd name="connsiteY9" fmla="*/ 917999 h 1565699"/>
              <a:gd name="connsiteX10" fmla="*/ 0 w 2305050"/>
              <a:gd name="connsiteY10" fmla="*/ 689399 h 1565699"/>
              <a:gd name="connsiteX11" fmla="*/ 590550 w 2305050"/>
              <a:gd name="connsiteY11" fmla="*/ 1565699 h 1565699"/>
              <a:gd name="connsiteX0" fmla="*/ 590550 w 2305050"/>
              <a:gd name="connsiteY0" fmla="*/ 1565699 h 1565699"/>
              <a:gd name="connsiteX1" fmla="*/ 1952625 w 2305050"/>
              <a:gd name="connsiteY1" fmla="*/ 1499024 h 1565699"/>
              <a:gd name="connsiteX2" fmla="*/ 2305050 w 2305050"/>
              <a:gd name="connsiteY2" fmla="*/ 870374 h 1565699"/>
              <a:gd name="connsiteX3" fmla="*/ 1762125 w 2305050"/>
              <a:gd name="connsiteY3" fmla="*/ 879899 h 1565699"/>
              <a:gd name="connsiteX4" fmla="*/ 2047875 w 2305050"/>
              <a:gd name="connsiteY4" fmla="*/ 403649 h 1565699"/>
              <a:gd name="connsiteX5" fmla="*/ 1581150 w 2305050"/>
              <a:gd name="connsiteY5" fmla="*/ 384599 h 1565699"/>
              <a:gd name="connsiteX6" fmla="*/ 1495425 w 2305050"/>
              <a:gd name="connsiteY6" fmla="*/ 1013249 h 1565699"/>
              <a:gd name="connsiteX7" fmla="*/ 1195910 w 2305050"/>
              <a:gd name="connsiteY7" fmla="*/ 25788 h 1565699"/>
              <a:gd name="connsiteX8" fmla="*/ 521783 w 2305050"/>
              <a:gd name="connsiteY8" fmla="*/ 372927 h 1565699"/>
              <a:gd name="connsiteX9" fmla="*/ 1028700 w 2305050"/>
              <a:gd name="connsiteY9" fmla="*/ 917999 h 1565699"/>
              <a:gd name="connsiteX10" fmla="*/ 0 w 2305050"/>
              <a:gd name="connsiteY10" fmla="*/ 689399 h 1565699"/>
              <a:gd name="connsiteX11" fmla="*/ 590550 w 2305050"/>
              <a:gd name="connsiteY11" fmla="*/ 1565699 h 1565699"/>
              <a:gd name="connsiteX0" fmla="*/ 590550 w 2305050"/>
              <a:gd name="connsiteY0" fmla="*/ 1556076 h 1556076"/>
              <a:gd name="connsiteX1" fmla="*/ 1952625 w 2305050"/>
              <a:gd name="connsiteY1" fmla="*/ 1489401 h 1556076"/>
              <a:gd name="connsiteX2" fmla="*/ 2305050 w 2305050"/>
              <a:gd name="connsiteY2" fmla="*/ 860751 h 1556076"/>
              <a:gd name="connsiteX3" fmla="*/ 1762125 w 2305050"/>
              <a:gd name="connsiteY3" fmla="*/ 870276 h 1556076"/>
              <a:gd name="connsiteX4" fmla="*/ 2047875 w 2305050"/>
              <a:gd name="connsiteY4" fmla="*/ 394026 h 1556076"/>
              <a:gd name="connsiteX5" fmla="*/ 1581150 w 2305050"/>
              <a:gd name="connsiteY5" fmla="*/ 374976 h 1556076"/>
              <a:gd name="connsiteX6" fmla="*/ 1495425 w 2305050"/>
              <a:gd name="connsiteY6" fmla="*/ 1003626 h 1556076"/>
              <a:gd name="connsiteX7" fmla="*/ 1195910 w 2305050"/>
              <a:gd name="connsiteY7" fmla="*/ 16165 h 1556076"/>
              <a:gd name="connsiteX8" fmla="*/ 521783 w 2305050"/>
              <a:gd name="connsiteY8" fmla="*/ 363304 h 1556076"/>
              <a:gd name="connsiteX9" fmla="*/ 1028700 w 2305050"/>
              <a:gd name="connsiteY9" fmla="*/ 908376 h 1556076"/>
              <a:gd name="connsiteX10" fmla="*/ 0 w 2305050"/>
              <a:gd name="connsiteY10" fmla="*/ 679776 h 1556076"/>
              <a:gd name="connsiteX11" fmla="*/ 590550 w 2305050"/>
              <a:gd name="connsiteY11" fmla="*/ 1556076 h 1556076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81150 w 2305050"/>
              <a:gd name="connsiteY5" fmla="*/ 376239 h 1557339"/>
              <a:gd name="connsiteX6" fmla="*/ 1495425 w 2305050"/>
              <a:gd name="connsiteY6" fmla="*/ 1004889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81150 w 2305050"/>
              <a:gd name="connsiteY5" fmla="*/ 376239 h 1557339"/>
              <a:gd name="connsiteX6" fmla="*/ 1542995 w 2305050"/>
              <a:gd name="connsiteY6" fmla="*/ 904463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81150 w 2305050"/>
              <a:gd name="connsiteY5" fmla="*/ 376239 h 1557339"/>
              <a:gd name="connsiteX6" fmla="*/ 1542995 w 2305050"/>
              <a:gd name="connsiteY6" fmla="*/ 904463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81150 w 2305050"/>
              <a:gd name="connsiteY5" fmla="*/ 376239 h 1557339"/>
              <a:gd name="connsiteX6" fmla="*/ 1542995 w 2305050"/>
              <a:gd name="connsiteY6" fmla="*/ 904463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42995 w 2305050"/>
              <a:gd name="connsiteY6" fmla="*/ 904463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42995 w 2305050"/>
              <a:gd name="connsiteY6" fmla="*/ 904463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88539"/>
              <a:gd name="connsiteY0" fmla="*/ 1557339 h 1557339"/>
              <a:gd name="connsiteX1" fmla="*/ 1952625 w 2388539"/>
              <a:gd name="connsiteY1" fmla="*/ 1490664 h 1557339"/>
              <a:gd name="connsiteX2" fmla="*/ 2388539 w 2388539"/>
              <a:gd name="connsiteY2" fmla="*/ 1017065 h 1557339"/>
              <a:gd name="connsiteX3" fmla="*/ 1846694 w 2388539"/>
              <a:gd name="connsiteY3" fmla="*/ 818683 h 1557339"/>
              <a:gd name="connsiteX4" fmla="*/ 2144446 w 2388539"/>
              <a:gd name="connsiteY4" fmla="*/ 775628 h 1557339"/>
              <a:gd name="connsiteX5" fmla="*/ 2047875 w 2388539"/>
              <a:gd name="connsiteY5" fmla="*/ 395289 h 1557339"/>
              <a:gd name="connsiteX6" fmla="*/ 1597007 w 2388539"/>
              <a:gd name="connsiteY6" fmla="*/ 370953 h 1557339"/>
              <a:gd name="connsiteX7" fmla="*/ 1537710 w 2388539"/>
              <a:gd name="connsiteY7" fmla="*/ 878035 h 1557339"/>
              <a:gd name="connsiteX8" fmla="*/ 1195910 w 2388539"/>
              <a:gd name="connsiteY8" fmla="*/ 17428 h 1557339"/>
              <a:gd name="connsiteX9" fmla="*/ 521783 w 2388539"/>
              <a:gd name="connsiteY9" fmla="*/ 364567 h 1557339"/>
              <a:gd name="connsiteX10" fmla="*/ 1028700 w 2388539"/>
              <a:gd name="connsiteY10" fmla="*/ 909639 h 1557339"/>
              <a:gd name="connsiteX11" fmla="*/ 0 w 2388539"/>
              <a:gd name="connsiteY11" fmla="*/ 681039 h 1557339"/>
              <a:gd name="connsiteX12" fmla="*/ 590550 w 2388539"/>
              <a:gd name="connsiteY12" fmla="*/ 1557339 h 1557339"/>
              <a:gd name="connsiteX0" fmla="*/ 590550 w 2388539"/>
              <a:gd name="connsiteY0" fmla="*/ 1557339 h 1557339"/>
              <a:gd name="connsiteX1" fmla="*/ 1952625 w 2388539"/>
              <a:gd name="connsiteY1" fmla="*/ 1490664 h 1557339"/>
              <a:gd name="connsiteX2" fmla="*/ 2388539 w 2388539"/>
              <a:gd name="connsiteY2" fmla="*/ 1017065 h 1557339"/>
              <a:gd name="connsiteX3" fmla="*/ 1846694 w 2388539"/>
              <a:gd name="connsiteY3" fmla="*/ 818683 h 1557339"/>
              <a:gd name="connsiteX4" fmla="*/ 2144446 w 2388539"/>
              <a:gd name="connsiteY4" fmla="*/ 775628 h 1557339"/>
              <a:gd name="connsiteX5" fmla="*/ 2047875 w 2388539"/>
              <a:gd name="connsiteY5" fmla="*/ 395289 h 1557339"/>
              <a:gd name="connsiteX6" fmla="*/ 1597007 w 2388539"/>
              <a:gd name="connsiteY6" fmla="*/ 370953 h 1557339"/>
              <a:gd name="connsiteX7" fmla="*/ 1537710 w 2388539"/>
              <a:gd name="connsiteY7" fmla="*/ 878035 h 1557339"/>
              <a:gd name="connsiteX8" fmla="*/ 1195910 w 2388539"/>
              <a:gd name="connsiteY8" fmla="*/ 17428 h 1557339"/>
              <a:gd name="connsiteX9" fmla="*/ 521783 w 2388539"/>
              <a:gd name="connsiteY9" fmla="*/ 364567 h 1557339"/>
              <a:gd name="connsiteX10" fmla="*/ 1028700 w 2388539"/>
              <a:gd name="connsiteY10" fmla="*/ 909639 h 1557339"/>
              <a:gd name="connsiteX11" fmla="*/ 0 w 2388539"/>
              <a:gd name="connsiteY11" fmla="*/ 681039 h 1557339"/>
              <a:gd name="connsiteX12" fmla="*/ 590550 w 2388539"/>
              <a:gd name="connsiteY12" fmla="*/ 1557339 h 1557339"/>
              <a:gd name="connsiteX0" fmla="*/ 590550 w 2384564"/>
              <a:gd name="connsiteY0" fmla="*/ 1557339 h 1557339"/>
              <a:gd name="connsiteX1" fmla="*/ 1952625 w 2384564"/>
              <a:gd name="connsiteY1" fmla="*/ 1490664 h 1557339"/>
              <a:gd name="connsiteX2" fmla="*/ 2384564 w 2384564"/>
              <a:gd name="connsiteY2" fmla="*/ 1040919 h 1557339"/>
              <a:gd name="connsiteX3" fmla="*/ 1846694 w 2384564"/>
              <a:gd name="connsiteY3" fmla="*/ 818683 h 1557339"/>
              <a:gd name="connsiteX4" fmla="*/ 2144446 w 2384564"/>
              <a:gd name="connsiteY4" fmla="*/ 775628 h 1557339"/>
              <a:gd name="connsiteX5" fmla="*/ 2047875 w 2384564"/>
              <a:gd name="connsiteY5" fmla="*/ 395289 h 1557339"/>
              <a:gd name="connsiteX6" fmla="*/ 1597007 w 2384564"/>
              <a:gd name="connsiteY6" fmla="*/ 370953 h 1557339"/>
              <a:gd name="connsiteX7" fmla="*/ 1537710 w 2384564"/>
              <a:gd name="connsiteY7" fmla="*/ 878035 h 1557339"/>
              <a:gd name="connsiteX8" fmla="*/ 1195910 w 2384564"/>
              <a:gd name="connsiteY8" fmla="*/ 17428 h 1557339"/>
              <a:gd name="connsiteX9" fmla="*/ 521783 w 2384564"/>
              <a:gd name="connsiteY9" fmla="*/ 364567 h 1557339"/>
              <a:gd name="connsiteX10" fmla="*/ 1028700 w 2384564"/>
              <a:gd name="connsiteY10" fmla="*/ 909639 h 1557339"/>
              <a:gd name="connsiteX11" fmla="*/ 0 w 2384564"/>
              <a:gd name="connsiteY11" fmla="*/ 681039 h 1557339"/>
              <a:gd name="connsiteX12" fmla="*/ 590550 w 2384564"/>
              <a:gd name="connsiteY12" fmla="*/ 1557339 h 1557339"/>
              <a:gd name="connsiteX0" fmla="*/ 590550 w 2384564"/>
              <a:gd name="connsiteY0" fmla="*/ 1557339 h 1557339"/>
              <a:gd name="connsiteX1" fmla="*/ 1952625 w 2384564"/>
              <a:gd name="connsiteY1" fmla="*/ 1490664 h 1557339"/>
              <a:gd name="connsiteX2" fmla="*/ 2384564 w 2384564"/>
              <a:gd name="connsiteY2" fmla="*/ 1040919 h 1557339"/>
              <a:gd name="connsiteX3" fmla="*/ 1846694 w 2384564"/>
              <a:gd name="connsiteY3" fmla="*/ 818683 h 1557339"/>
              <a:gd name="connsiteX4" fmla="*/ 2144446 w 2384564"/>
              <a:gd name="connsiteY4" fmla="*/ 775628 h 1557339"/>
              <a:gd name="connsiteX5" fmla="*/ 2047875 w 2384564"/>
              <a:gd name="connsiteY5" fmla="*/ 395289 h 1557339"/>
              <a:gd name="connsiteX6" fmla="*/ 1597007 w 2384564"/>
              <a:gd name="connsiteY6" fmla="*/ 370953 h 1557339"/>
              <a:gd name="connsiteX7" fmla="*/ 1537710 w 2384564"/>
              <a:gd name="connsiteY7" fmla="*/ 878035 h 1557339"/>
              <a:gd name="connsiteX8" fmla="*/ 1195910 w 2384564"/>
              <a:gd name="connsiteY8" fmla="*/ 17428 h 1557339"/>
              <a:gd name="connsiteX9" fmla="*/ 521783 w 2384564"/>
              <a:gd name="connsiteY9" fmla="*/ 364567 h 1557339"/>
              <a:gd name="connsiteX10" fmla="*/ 1028700 w 2384564"/>
              <a:gd name="connsiteY10" fmla="*/ 909639 h 1557339"/>
              <a:gd name="connsiteX11" fmla="*/ 0 w 2384564"/>
              <a:gd name="connsiteY11" fmla="*/ 681039 h 1557339"/>
              <a:gd name="connsiteX12" fmla="*/ 590550 w 2384564"/>
              <a:gd name="connsiteY12" fmla="*/ 1557339 h 1557339"/>
              <a:gd name="connsiteX0" fmla="*/ 590550 w 2384564"/>
              <a:gd name="connsiteY0" fmla="*/ 1557339 h 1557339"/>
              <a:gd name="connsiteX1" fmla="*/ 1952625 w 2384564"/>
              <a:gd name="connsiteY1" fmla="*/ 1490664 h 1557339"/>
              <a:gd name="connsiteX2" fmla="*/ 2384564 w 2384564"/>
              <a:gd name="connsiteY2" fmla="*/ 1040919 h 1557339"/>
              <a:gd name="connsiteX3" fmla="*/ 1846694 w 2384564"/>
              <a:gd name="connsiteY3" fmla="*/ 818683 h 1557339"/>
              <a:gd name="connsiteX4" fmla="*/ 2144446 w 2384564"/>
              <a:gd name="connsiteY4" fmla="*/ 775628 h 1557339"/>
              <a:gd name="connsiteX5" fmla="*/ 2047875 w 2384564"/>
              <a:gd name="connsiteY5" fmla="*/ 395289 h 1557339"/>
              <a:gd name="connsiteX6" fmla="*/ 1597007 w 2384564"/>
              <a:gd name="connsiteY6" fmla="*/ 370953 h 1557339"/>
              <a:gd name="connsiteX7" fmla="*/ 1537710 w 2384564"/>
              <a:gd name="connsiteY7" fmla="*/ 878035 h 1557339"/>
              <a:gd name="connsiteX8" fmla="*/ 1195910 w 2384564"/>
              <a:gd name="connsiteY8" fmla="*/ 17428 h 1557339"/>
              <a:gd name="connsiteX9" fmla="*/ 521783 w 2384564"/>
              <a:gd name="connsiteY9" fmla="*/ 364567 h 1557339"/>
              <a:gd name="connsiteX10" fmla="*/ 1028700 w 2384564"/>
              <a:gd name="connsiteY10" fmla="*/ 909639 h 1557339"/>
              <a:gd name="connsiteX11" fmla="*/ 0 w 2384564"/>
              <a:gd name="connsiteY11" fmla="*/ 681039 h 1557339"/>
              <a:gd name="connsiteX12" fmla="*/ 590550 w 2384564"/>
              <a:gd name="connsiteY12" fmla="*/ 1557339 h 1557339"/>
              <a:gd name="connsiteX0" fmla="*/ 590550 w 2389712"/>
              <a:gd name="connsiteY0" fmla="*/ 1557339 h 1557339"/>
              <a:gd name="connsiteX1" fmla="*/ 1952625 w 2389712"/>
              <a:gd name="connsiteY1" fmla="*/ 1490664 h 1557339"/>
              <a:gd name="connsiteX2" fmla="*/ 2384564 w 2389712"/>
              <a:gd name="connsiteY2" fmla="*/ 1040919 h 1557339"/>
              <a:gd name="connsiteX3" fmla="*/ 1846694 w 2389712"/>
              <a:gd name="connsiteY3" fmla="*/ 818683 h 1557339"/>
              <a:gd name="connsiteX4" fmla="*/ 2144446 w 2389712"/>
              <a:gd name="connsiteY4" fmla="*/ 775628 h 1557339"/>
              <a:gd name="connsiteX5" fmla="*/ 2047875 w 2389712"/>
              <a:gd name="connsiteY5" fmla="*/ 395289 h 1557339"/>
              <a:gd name="connsiteX6" fmla="*/ 1597007 w 2389712"/>
              <a:gd name="connsiteY6" fmla="*/ 370953 h 1557339"/>
              <a:gd name="connsiteX7" fmla="*/ 1537710 w 2389712"/>
              <a:gd name="connsiteY7" fmla="*/ 878035 h 1557339"/>
              <a:gd name="connsiteX8" fmla="*/ 1195910 w 2389712"/>
              <a:gd name="connsiteY8" fmla="*/ 17428 h 1557339"/>
              <a:gd name="connsiteX9" fmla="*/ 521783 w 2389712"/>
              <a:gd name="connsiteY9" fmla="*/ 364567 h 1557339"/>
              <a:gd name="connsiteX10" fmla="*/ 1028700 w 2389712"/>
              <a:gd name="connsiteY10" fmla="*/ 909639 h 1557339"/>
              <a:gd name="connsiteX11" fmla="*/ 0 w 2389712"/>
              <a:gd name="connsiteY11" fmla="*/ 681039 h 1557339"/>
              <a:gd name="connsiteX12" fmla="*/ 590550 w 2389712"/>
              <a:gd name="connsiteY12" fmla="*/ 1557339 h 1557339"/>
              <a:gd name="connsiteX0" fmla="*/ 590550 w 2389712"/>
              <a:gd name="connsiteY0" fmla="*/ 1557339 h 1557339"/>
              <a:gd name="connsiteX1" fmla="*/ 1952625 w 2389712"/>
              <a:gd name="connsiteY1" fmla="*/ 1490664 h 1557339"/>
              <a:gd name="connsiteX2" fmla="*/ 2384564 w 2389712"/>
              <a:gd name="connsiteY2" fmla="*/ 1040919 h 1557339"/>
              <a:gd name="connsiteX3" fmla="*/ 1846694 w 2389712"/>
              <a:gd name="connsiteY3" fmla="*/ 818683 h 1557339"/>
              <a:gd name="connsiteX4" fmla="*/ 2144446 w 2389712"/>
              <a:gd name="connsiteY4" fmla="*/ 775628 h 1557339"/>
              <a:gd name="connsiteX5" fmla="*/ 2047875 w 2389712"/>
              <a:gd name="connsiteY5" fmla="*/ 395289 h 1557339"/>
              <a:gd name="connsiteX6" fmla="*/ 1597007 w 2389712"/>
              <a:gd name="connsiteY6" fmla="*/ 370953 h 1557339"/>
              <a:gd name="connsiteX7" fmla="*/ 1537710 w 2389712"/>
              <a:gd name="connsiteY7" fmla="*/ 878035 h 1557339"/>
              <a:gd name="connsiteX8" fmla="*/ 1195910 w 2389712"/>
              <a:gd name="connsiteY8" fmla="*/ 17428 h 1557339"/>
              <a:gd name="connsiteX9" fmla="*/ 521783 w 2389712"/>
              <a:gd name="connsiteY9" fmla="*/ 364567 h 1557339"/>
              <a:gd name="connsiteX10" fmla="*/ 1028700 w 2389712"/>
              <a:gd name="connsiteY10" fmla="*/ 909639 h 1557339"/>
              <a:gd name="connsiteX11" fmla="*/ 0 w 2389712"/>
              <a:gd name="connsiteY11" fmla="*/ 681039 h 1557339"/>
              <a:gd name="connsiteX12" fmla="*/ 590550 w 2389712"/>
              <a:gd name="connsiteY12" fmla="*/ 1557339 h 1557339"/>
              <a:gd name="connsiteX0" fmla="*/ 590550 w 2389712"/>
              <a:gd name="connsiteY0" fmla="*/ 1557339 h 1557339"/>
              <a:gd name="connsiteX1" fmla="*/ 1952625 w 2389712"/>
              <a:gd name="connsiteY1" fmla="*/ 1490664 h 1557339"/>
              <a:gd name="connsiteX2" fmla="*/ 2384564 w 2389712"/>
              <a:gd name="connsiteY2" fmla="*/ 1040919 h 1557339"/>
              <a:gd name="connsiteX3" fmla="*/ 1846694 w 2389712"/>
              <a:gd name="connsiteY3" fmla="*/ 818683 h 1557339"/>
              <a:gd name="connsiteX4" fmla="*/ 2144446 w 2389712"/>
              <a:gd name="connsiteY4" fmla="*/ 775628 h 1557339"/>
              <a:gd name="connsiteX5" fmla="*/ 2047875 w 2389712"/>
              <a:gd name="connsiteY5" fmla="*/ 395289 h 1557339"/>
              <a:gd name="connsiteX6" fmla="*/ 1597007 w 2389712"/>
              <a:gd name="connsiteY6" fmla="*/ 370953 h 1557339"/>
              <a:gd name="connsiteX7" fmla="*/ 1537710 w 2389712"/>
              <a:gd name="connsiteY7" fmla="*/ 878035 h 1557339"/>
              <a:gd name="connsiteX8" fmla="*/ 1195910 w 2389712"/>
              <a:gd name="connsiteY8" fmla="*/ 17428 h 1557339"/>
              <a:gd name="connsiteX9" fmla="*/ 521783 w 2389712"/>
              <a:gd name="connsiteY9" fmla="*/ 364567 h 1557339"/>
              <a:gd name="connsiteX10" fmla="*/ 1028700 w 2389712"/>
              <a:gd name="connsiteY10" fmla="*/ 909639 h 1557339"/>
              <a:gd name="connsiteX11" fmla="*/ 0 w 2389712"/>
              <a:gd name="connsiteY11" fmla="*/ 681039 h 1557339"/>
              <a:gd name="connsiteX12" fmla="*/ 590550 w 2389712"/>
              <a:gd name="connsiteY12" fmla="*/ 1557339 h 1557339"/>
              <a:gd name="connsiteX0" fmla="*/ 590550 w 2389712"/>
              <a:gd name="connsiteY0" fmla="*/ 1557339 h 1557339"/>
              <a:gd name="connsiteX1" fmla="*/ 1952625 w 2389712"/>
              <a:gd name="connsiteY1" fmla="*/ 1490664 h 1557339"/>
              <a:gd name="connsiteX2" fmla="*/ 2384564 w 2389712"/>
              <a:gd name="connsiteY2" fmla="*/ 1040919 h 1557339"/>
              <a:gd name="connsiteX3" fmla="*/ 1846694 w 2389712"/>
              <a:gd name="connsiteY3" fmla="*/ 818683 h 1557339"/>
              <a:gd name="connsiteX4" fmla="*/ 2144446 w 2389712"/>
              <a:gd name="connsiteY4" fmla="*/ 775628 h 1557339"/>
              <a:gd name="connsiteX5" fmla="*/ 2047875 w 2389712"/>
              <a:gd name="connsiteY5" fmla="*/ 395289 h 1557339"/>
              <a:gd name="connsiteX6" fmla="*/ 1597007 w 2389712"/>
              <a:gd name="connsiteY6" fmla="*/ 370953 h 1557339"/>
              <a:gd name="connsiteX7" fmla="*/ 1537710 w 2389712"/>
              <a:gd name="connsiteY7" fmla="*/ 878035 h 1557339"/>
              <a:gd name="connsiteX8" fmla="*/ 1195910 w 2389712"/>
              <a:gd name="connsiteY8" fmla="*/ 17428 h 1557339"/>
              <a:gd name="connsiteX9" fmla="*/ 521783 w 2389712"/>
              <a:gd name="connsiteY9" fmla="*/ 364567 h 1557339"/>
              <a:gd name="connsiteX10" fmla="*/ 1028700 w 2389712"/>
              <a:gd name="connsiteY10" fmla="*/ 909639 h 1557339"/>
              <a:gd name="connsiteX11" fmla="*/ 0 w 2389712"/>
              <a:gd name="connsiteY11" fmla="*/ 681039 h 1557339"/>
              <a:gd name="connsiteX12" fmla="*/ 590550 w 2389712"/>
              <a:gd name="connsiteY12" fmla="*/ 1557339 h 1557339"/>
              <a:gd name="connsiteX0" fmla="*/ 590550 w 2389822"/>
              <a:gd name="connsiteY0" fmla="*/ 1557339 h 1557339"/>
              <a:gd name="connsiteX1" fmla="*/ 1960576 w 2389822"/>
              <a:gd name="connsiteY1" fmla="*/ 1510542 h 1557339"/>
              <a:gd name="connsiteX2" fmla="*/ 2384564 w 2389822"/>
              <a:gd name="connsiteY2" fmla="*/ 1040919 h 1557339"/>
              <a:gd name="connsiteX3" fmla="*/ 1846694 w 2389822"/>
              <a:gd name="connsiteY3" fmla="*/ 818683 h 1557339"/>
              <a:gd name="connsiteX4" fmla="*/ 2144446 w 2389822"/>
              <a:gd name="connsiteY4" fmla="*/ 775628 h 1557339"/>
              <a:gd name="connsiteX5" fmla="*/ 2047875 w 2389822"/>
              <a:gd name="connsiteY5" fmla="*/ 395289 h 1557339"/>
              <a:gd name="connsiteX6" fmla="*/ 1597007 w 2389822"/>
              <a:gd name="connsiteY6" fmla="*/ 370953 h 1557339"/>
              <a:gd name="connsiteX7" fmla="*/ 1537710 w 2389822"/>
              <a:gd name="connsiteY7" fmla="*/ 878035 h 1557339"/>
              <a:gd name="connsiteX8" fmla="*/ 1195910 w 2389822"/>
              <a:gd name="connsiteY8" fmla="*/ 17428 h 1557339"/>
              <a:gd name="connsiteX9" fmla="*/ 521783 w 2389822"/>
              <a:gd name="connsiteY9" fmla="*/ 364567 h 1557339"/>
              <a:gd name="connsiteX10" fmla="*/ 1028700 w 2389822"/>
              <a:gd name="connsiteY10" fmla="*/ 909639 h 1557339"/>
              <a:gd name="connsiteX11" fmla="*/ 0 w 2389822"/>
              <a:gd name="connsiteY11" fmla="*/ 681039 h 1557339"/>
              <a:gd name="connsiteX12" fmla="*/ 590550 w 2389822"/>
              <a:gd name="connsiteY12" fmla="*/ 1557339 h 1557339"/>
              <a:gd name="connsiteX0" fmla="*/ 590550 w 2396855"/>
              <a:gd name="connsiteY0" fmla="*/ 1557339 h 1557339"/>
              <a:gd name="connsiteX1" fmla="*/ 1960576 w 2396855"/>
              <a:gd name="connsiteY1" fmla="*/ 1510542 h 1557339"/>
              <a:gd name="connsiteX2" fmla="*/ 2384564 w 2396855"/>
              <a:gd name="connsiteY2" fmla="*/ 1040919 h 1557339"/>
              <a:gd name="connsiteX3" fmla="*/ 1846694 w 2396855"/>
              <a:gd name="connsiteY3" fmla="*/ 818683 h 1557339"/>
              <a:gd name="connsiteX4" fmla="*/ 2144446 w 2396855"/>
              <a:gd name="connsiteY4" fmla="*/ 775628 h 1557339"/>
              <a:gd name="connsiteX5" fmla="*/ 2047875 w 2396855"/>
              <a:gd name="connsiteY5" fmla="*/ 395289 h 1557339"/>
              <a:gd name="connsiteX6" fmla="*/ 1597007 w 2396855"/>
              <a:gd name="connsiteY6" fmla="*/ 370953 h 1557339"/>
              <a:gd name="connsiteX7" fmla="*/ 1537710 w 2396855"/>
              <a:gd name="connsiteY7" fmla="*/ 878035 h 1557339"/>
              <a:gd name="connsiteX8" fmla="*/ 1195910 w 2396855"/>
              <a:gd name="connsiteY8" fmla="*/ 17428 h 1557339"/>
              <a:gd name="connsiteX9" fmla="*/ 521783 w 2396855"/>
              <a:gd name="connsiteY9" fmla="*/ 364567 h 1557339"/>
              <a:gd name="connsiteX10" fmla="*/ 1028700 w 2396855"/>
              <a:gd name="connsiteY10" fmla="*/ 909639 h 1557339"/>
              <a:gd name="connsiteX11" fmla="*/ 0 w 2396855"/>
              <a:gd name="connsiteY11" fmla="*/ 681039 h 1557339"/>
              <a:gd name="connsiteX12" fmla="*/ 590550 w 2396855"/>
              <a:gd name="connsiteY12" fmla="*/ 1557339 h 1557339"/>
              <a:gd name="connsiteX0" fmla="*/ 590550 w 2396855"/>
              <a:gd name="connsiteY0" fmla="*/ 1513607 h 1513607"/>
              <a:gd name="connsiteX1" fmla="*/ 1960576 w 2396855"/>
              <a:gd name="connsiteY1" fmla="*/ 1510542 h 1513607"/>
              <a:gd name="connsiteX2" fmla="*/ 2384564 w 2396855"/>
              <a:gd name="connsiteY2" fmla="*/ 1040919 h 1513607"/>
              <a:gd name="connsiteX3" fmla="*/ 1846694 w 2396855"/>
              <a:gd name="connsiteY3" fmla="*/ 818683 h 1513607"/>
              <a:gd name="connsiteX4" fmla="*/ 2144446 w 2396855"/>
              <a:gd name="connsiteY4" fmla="*/ 775628 h 1513607"/>
              <a:gd name="connsiteX5" fmla="*/ 2047875 w 2396855"/>
              <a:gd name="connsiteY5" fmla="*/ 395289 h 1513607"/>
              <a:gd name="connsiteX6" fmla="*/ 1597007 w 2396855"/>
              <a:gd name="connsiteY6" fmla="*/ 370953 h 1513607"/>
              <a:gd name="connsiteX7" fmla="*/ 1537710 w 2396855"/>
              <a:gd name="connsiteY7" fmla="*/ 878035 h 1513607"/>
              <a:gd name="connsiteX8" fmla="*/ 1195910 w 2396855"/>
              <a:gd name="connsiteY8" fmla="*/ 17428 h 1513607"/>
              <a:gd name="connsiteX9" fmla="*/ 521783 w 2396855"/>
              <a:gd name="connsiteY9" fmla="*/ 364567 h 1513607"/>
              <a:gd name="connsiteX10" fmla="*/ 1028700 w 2396855"/>
              <a:gd name="connsiteY10" fmla="*/ 909639 h 1513607"/>
              <a:gd name="connsiteX11" fmla="*/ 0 w 2396855"/>
              <a:gd name="connsiteY11" fmla="*/ 681039 h 1513607"/>
              <a:gd name="connsiteX12" fmla="*/ 590550 w 2396855"/>
              <a:gd name="connsiteY12" fmla="*/ 1513607 h 1513607"/>
              <a:gd name="connsiteX0" fmla="*/ 602477 w 2396855"/>
              <a:gd name="connsiteY0" fmla="*/ 1517583 h 1517583"/>
              <a:gd name="connsiteX1" fmla="*/ 1960576 w 2396855"/>
              <a:gd name="connsiteY1" fmla="*/ 1510542 h 1517583"/>
              <a:gd name="connsiteX2" fmla="*/ 2384564 w 2396855"/>
              <a:gd name="connsiteY2" fmla="*/ 1040919 h 1517583"/>
              <a:gd name="connsiteX3" fmla="*/ 1846694 w 2396855"/>
              <a:gd name="connsiteY3" fmla="*/ 818683 h 1517583"/>
              <a:gd name="connsiteX4" fmla="*/ 2144446 w 2396855"/>
              <a:gd name="connsiteY4" fmla="*/ 775628 h 1517583"/>
              <a:gd name="connsiteX5" fmla="*/ 2047875 w 2396855"/>
              <a:gd name="connsiteY5" fmla="*/ 395289 h 1517583"/>
              <a:gd name="connsiteX6" fmla="*/ 1597007 w 2396855"/>
              <a:gd name="connsiteY6" fmla="*/ 370953 h 1517583"/>
              <a:gd name="connsiteX7" fmla="*/ 1537710 w 2396855"/>
              <a:gd name="connsiteY7" fmla="*/ 878035 h 1517583"/>
              <a:gd name="connsiteX8" fmla="*/ 1195910 w 2396855"/>
              <a:gd name="connsiteY8" fmla="*/ 17428 h 1517583"/>
              <a:gd name="connsiteX9" fmla="*/ 521783 w 2396855"/>
              <a:gd name="connsiteY9" fmla="*/ 364567 h 1517583"/>
              <a:gd name="connsiteX10" fmla="*/ 1028700 w 2396855"/>
              <a:gd name="connsiteY10" fmla="*/ 909639 h 1517583"/>
              <a:gd name="connsiteX11" fmla="*/ 0 w 2396855"/>
              <a:gd name="connsiteY11" fmla="*/ 681039 h 1517583"/>
              <a:gd name="connsiteX12" fmla="*/ 602477 w 2396855"/>
              <a:gd name="connsiteY12" fmla="*/ 1517583 h 1517583"/>
              <a:gd name="connsiteX0" fmla="*/ 602477 w 2396855"/>
              <a:gd name="connsiteY0" fmla="*/ 1517583 h 1517583"/>
              <a:gd name="connsiteX1" fmla="*/ 1960576 w 2396855"/>
              <a:gd name="connsiteY1" fmla="*/ 1510542 h 1517583"/>
              <a:gd name="connsiteX2" fmla="*/ 2384564 w 2396855"/>
              <a:gd name="connsiteY2" fmla="*/ 1040919 h 1517583"/>
              <a:gd name="connsiteX3" fmla="*/ 1846694 w 2396855"/>
              <a:gd name="connsiteY3" fmla="*/ 818683 h 1517583"/>
              <a:gd name="connsiteX4" fmla="*/ 2144446 w 2396855"/>
              <a:gd name="connsiteY4" fmla="*/ 775628 h 1517583"/>
              <a:gd name="connsiteX5" fmla="*/ 2047875 w 2396855"/>
              <a:gd name="connsiteY5" fmla="*/ 395289 h 1517583"/>
              <a:gd name="connsiteX6" fmla="*/ 1597007 w 2396855"/>
              <a:gd name="connsiteY6" fmla="*/ 370953 h 1517583"/>
              <a:gd name="connsiteX7" fmla="*/ 1537710 w 2396855"/>
              <a:gd name="connsiteY7" fmla="*/ 878035 h 1517583"/>
              <a:gd name="connsiteX8" fmla="*/ 1195910 w 2396855"/>
              <a:gd name="connsiteY8" fmla="*/ 17428 h 1517583"/>
              <a:gd name="connsiteX9" fmla="*/ 521783 w 2396855"/>
              <a:gd name="connsiteY9" fmla="*/ 364567 h 1517583"/>
              <a:gd name="connsiteX10" fmla="*/ 1028700 w 2396855"/>
              <a:gd name="connsiteY10" fmla="*/ 909639 h 1517583"/>
              <a:gd name="connsiteX11" fmla="*/ 0 w 2396855"/>
              <a:gd name="connsiteY11" fmla="*/ 681039 h 1517583"/>
              <a:gd name="connsiteX12" fmla="*/ 602477 w 2396855"/>
              <a:gd name="connsiteY12" fmla="*/ 1517583 h 1517583"/>
              <a:gd name="connsiteX0" fmla="*/ 622355 w 2416733"/>
              <a:gd name="connsiteY0" fmla="*/ 1517583 h 1517583"/>
              <a:gd name="connsiteX1" fmla="*/ 1980454 w 2416733"/>
              <a:gd name="connsiteY1" fmla="*/ 1510542 h 1517583"/>
              <a:gd name="connsiteX2" fmla="*/ 2404442 w 2416733"/>
              <a:gd name="connsiteY2" fmla="*/ 1040919 h 1517583"/>
              <a:gd name="connsiteX3" fmla="*/ 1866572 w 2416733"/>
              <a:gd name="connsiteY3" fmla="*/ 818683 h 1517583"/>
              <a:gd name="connsiteX4" fmla="*/ 2164324 w 2416733"/>
              <a:gd name="connsiteY4" fmla="*/ 775628 h 1517583"/>
              <a:gd name="connsiteX5" fmla="*/ 2067753 w 2416733"/>
              <a:gd name="connsiteY5" fmla="*/ 395289 h 1517583"/>
              <a:gd name="connsiteX6" fmla="*/ 1616885 w 2416733"/>
              <a:gd name="connsiteY6" fmla="*/ 370953 h 1517583"/>
              <a:gd name="connsiteX7" fmla="*/ 1557588 w 2416733"/>
              <a:gd name="connsiteY7" fmla="*/ 878035 h 1517583"/>
              <a:gd name="connsiteX8" fmla="*/ 1215788 w 2416733"/>
              <a:gd name="connsiteY8" fmla="*/ 17428 h 1517583"/>
              <a:gd name="connsiteX9" fmla="*/ 541661 w 2416733"/>
              <a:gd name="connsiteY9" fmla="*/ 364567 h 1517583"/>
              <a:gd name="connsiteX10" fmla="*/ 1048578 w 2416733"/>
              <a:gd name="connsiteY10" fmla="*/ 909639 h 1517583"/>
              <a:gd name="connsiteX11" fmla="*/ 0 w 2416733"/>
              <a:gd name="connsiteY11" fmla="*/ 681039 h 1517583"/>
              <a:gd name="connsiteX12" fmla="*/ 622355 w 2416733"/>
              <a:gd name="connsiteY12" fmla="*/ 1517583 h 1517583"/>
              <a:gd name="connsiteX0" fmla="*/ 695331 w 2489709"/>
              <a:gd name="connsiteY0" fmla="*/ 1517583 h 1517583"/>
              <a:gd name="connsiteX1" fmla="*/ 2053430 w 2489709"/>
              <a:gd name="connsiteY1" fmla="*/ 1510542 h 1517583"/>
              <a:gd name="connsiteX2" fmla="*/ 2477418 w 2489709"/>
              <a:gd name="connsiteY2" fmla="*/ 1040919 h 1517583"/>
              <a:gd name="connsiteX3" fmla="*/ 1939548 w 2489709"/>
              <a:gd name="connsiteY3" fmla="*/ 818683 h 1517583"/>
              <a:gd name="connsiteX4" fmla="*/ 2237300 w 2489709"/>
              <a:gd name="connsiteY4" fmla="*/ 775628 h 1517583"/>
              <a:gd name="connsiteX5" fmla="*/ 2140729 w 2489709"/>
              <a:gd name="connsiteY5" fmla="*/ 395289 h 1517583"/>
              <a:gd name="connsiteX6" fmla="*/ 1689861 w 2489709"/>
              <a:gd name="connsiteY6" fmla="*/ 370953 h 1517583"/>
              <a:gd name="connsiteX7" fmla="*/ 1630564 w 2489709"/>
              <a:gd name="connsiteY7" fmla="*/ 878035 h 1517583"/>
              <a:gd name="connsiteX8" fmla="*/ 1288764 w 2489709"/>
              <a:gd name="connsiteY8" fmla="*/ 17428 h 1517583"/>
              <a:gd name="connsiteX9" fmla="*/ 614637 w 2489709"/>
              <a:gd name="connsiteY9" fmla="*/ 364567 h 1517583"/>
              <a:gd name="connsiteX10" fmla="*/ 1121554 w 2489709"/>
              <a:gd name="connsiteY10" fmla="*/ 909639 h 1517583"/>
              <a:gd name="connsiteX11" fmla="*/ 72976 w 2489709"/>
              <a:gd name="connsiteY11" fmla="*/ 681039 h 1517583"/>
              <a:gd name="connsiteX12" fmla="*/ 695331 w 2489709"/>
              <a:gd name="connsiteY12" fmla="*/ 1517583 h 1517583"/>
              <a:gd name="connsiteX0" fmla="*/ 690276 w 2484654"/>
              <a:gd name="connsiteY0" fmla="*/ 1517583 h 1517676"/>
              <a:gd name="connsiteX1" fmla="*/ 2048375 w 2484654"/>
              <a:gd name="connsiteY1" fmla="*/ 1510542 h 1517676"/>
              <a:gd name="connsiteX2" fmla="*/ 2472363 w 2484654"/>
              <a:gd name="connsiteY2" fmla="*/ 1040919 h 1517676"/>
              <a:gd name="connsiteX3" fmla="*/ 1934493 w 2484654"/>
              <a:gd name="connsiteY3" fmla="*/ 818683 h 1517676"/>
              <a:gd name="connsiteX4" fmla="*/ 2232245 w 2484654"/>
              <a:gd name="connsiteY4" fmla="*/ 775628 h 1517676"/>
              <a:gd name="connsiteX5" fmla="*/ 2135674 w 2484654"/>
              <a:gd name="connsiteY5" fmla="*/ 395289 h 1517676"/>
              <a:gd name="connsiteX6" fmla="*/ 1684806 w 2484654"/>
              <a:gd name="connsiteY6" fmla="*/ 370953 h 1517676"/>
              <a:gd name="connsiteX7" fmla="*/ 1625509 w 2484654"/>
              <a:gd name="connsiteY7" fmla="*/ 878035 h 1517676"/>
              <a:gd name="connsiteX8" fmla="*/ 1283709 w 2484654"/>
              <a:gd name="connsiteY8" fmla="*/ 17428 h 1517676"/>
              <a:gd name="connsiteX9" fmla="*/ 609582 w 2484654"/>
              <a:gd name="connsiteY9" fmla="*/ 364567 h 1517676"/>
              <a:gd name="connsiteX10" fmla="*/ 1116499 w 2484654"/>
              <a:gd name="connsiteY10" fmla="*/ 909639 h 1517676"/>
              <a:gd name="connsiteX11" fmla="*/ 67921 w 2484654"/>
              <a:gd name="connsiteY11" fmla="*/ 681039 h 1517676"/>
              <a:gd name="connsiteX12" fmla="*/ 690276 w 2484654"/>
              <a:gd name="connsiteY12" fmla="*/ 1517583 h 1517676"/>
              <a:gd name="connsiteX0" fmla="*/ 711626 w 2506004"/>
              <a:gd name="connsiteY0" fmla="*/ 1517583 h 1517690"/>
              <a:gd name="connsiteX1" fmla="*/ 2069725 w 2506004"/>
              <a:gd name="connsiteY1" fmla="*/ 1510542 h 1517690"/>
              <a:gd name="connsiteX2" fmla="*/ 2493713 w 2506004"/>
              <a:gd name="connsiteY2" fmla="*/ 1040919 h 1517690"/>
              <a:gd name="connsiteX3" fmla="*/ 1955843 w 2506004"/>
              <a:gd name="connsiteY3" fmla="*/ 818683 h 1517690"/>
              <a:gd name="connsiteX4" fmla="*/ 2253595 w 2506004"/>
              <a:gd name="connsiteY4" fmla="*/ 775628 h 1517690"/>
              <a:gd name="connsiteX5" fmla="*/ 2157024 w 2506004"/>
              <a:gd name="connsiteY5" fmla="*/ 395289 h 1517690"/>
              <a:gd name="connsiteX6" fmla="*/ 1706156 w 2506004"/>
              <a:gd name="connsiteY6" fmla="*/ 370953 h 1517690"/>
              <a:gd name="connsiteX7" fmla="*/ 1646859 w 2506004"/>
              <a:gd name="connsiteY7" fmla="*/ 878035 h 1517690"/>
              <a:gd name="connsiteX8" fmla="*/ 1305059 w 2506004"/>
              <a:gd name="connsiteY8" fmla="*/ 17428 h 1517690"/>
              <a:gd name="connsiteX9" fmla="*/ 630932 w 2506004"/>
              <a:gd name="connsiteY9" fmla="*/ 364567 h 1517690"/>
              <a:gd name="connsiteX10" fmla="*/ 1137849 w 2506004"/>
              <a:gd name="connsiteY10" fmla="*/ 909639 h 1517690"/>
              <a:gd name="connsiteX11" fmla="*/ 65417 w 2506004"/>
              <a:gd name="connsiteY11" fmla="*/ 740674 h 1517690"/>
              <a:gd name="connsiteX12" fmla="*/ 711626 w 2506004"/>
              <a:gd name="connsiteY12" fmla="*/ 1517583 h 1517690"/>
              <a:gd name="connsiteX0" fmla="*/ 677110 w 2471488"/>
              <a:gd name="connsiteY0" fmla="*/ 1517583 h 1517661"/>
              <a:gd name="connsiteX1" fmla="*/ 2035209 w 2471488"/>
              <a:gd name="connsiteY1" fmla="*/ 1510542 h 1517661"/>
              <a:gd name="connsiteX2" fmla="*/ 2459197 w 2471488"/>
              <a:gd name="connsiteY2" fmla="*/ 1040919 h 1517661"/>
              <a:gd name="connsiteX3" fmla="*/ 1921327 w 2471488"/>
              <a:gd name="connsiteY3" fmla="*/ 818683 h 1517661"/>
              <a:gd name="connsiteX4" fmla="*/ 2219079 w 2471488"/>
              <a:gd name="connsiteY4" fmla="*/ 775628 h 1517661"/>
              <a:gd name="connsiteX5" fmla="*/ 2122508 w 2471488"/>
              <a:gd name="connsiteY5" fmla="*/ 395289 h 1517661"/>
              <a:gd name="connsiteX6" fmla="*/ 1671640 w 2471488"/>
              <a:gd name="connsiteY6" fmla="*/ 370953 h 1517661"/>
              <a:gd name="connsiteX7" fmla="*/ 1612343 w 2471488"/>
              <a:gd name="connsiteY7" fmla="*/ 878035 h 1517661"/>
              <a:gd name="connsiteX8" fmla="*/ 1270543 w 2471488"/>
              <a:gd name="connsiteY8" fmla="*/ 17428 h 1517661"/>
              <a:gd name="connsiteX9" fmla="*/ 596416 w 2471488"/>
              <a:gd name="connsiteY9" fmla="*/ 364567 h 1517661"/>
              <a:gd name="connsiteX10" fmla="*/ 1103333 w 2471488"/>
              <a:gd name="connsiteY10" fmla="*/ 909639 h 1517661"/>
              <a:gd name="connsiteX11" fmla="*/ 30901 w 2471488"/>
              <a:gd name="connsiteY11" fmla="*/ 740674 h 1517661"/>
              <a:gd name="connsiteX12" fmla="*/ 677110 w 2471488"/>
              <a:gd name="connsiteY12" fmla="*/ 1517583 h 1517661"/>
              <a:gd name="connsiteX0" fmla="*/ 693833 w 2488211"/>
              <a:gd name="connsiteY0" fmla="*/ 1517583 h 1517698"/>
              <a:gd name="connsiteX1" fmla="*/ 2051932 w 2488211"/>
              <a:gd name="connsiteY1" fmla="*/ 1510542 h 1517698"/>
              <a:gd name="connsiteX2" fmla="*/ 2475920 w 2488211"/>
              <a:gd name="connsiteY2" fmla="*/ 1040919 h 1517698"/>
              <a:gd name="connsiteX3" fmla="*/ 1938050 w 2488211"/>
              <a:gd name="connsiteY3" fmla="*/ 818683 h 1517698"/>
              <a:gd name="connsiteX4" fmla="*/ 2235802 w 2488211"/>
              <a:gd name="connsiteY4" fmla="*/ 775628 h 1517698"/>
              <a:gd name="connsiteX5" fmla="*/ 2139231 w 2488211"/>
              <a:gd name="connsiteY5" fmla="*/ 395289 h 1517698"/>
              <a:gd name="connsiteX6" fmla="*/ 1688363 w 2488211"/>
              <a:gd name="connsiteY6" fmla="*/ 370953 h 1517698"/>
              <a:gd name="connsiteX7" fmla="*/ 1629066 w 2488211"/>
              <a:gd name="connsiteY7" fmla="*/ 878035 h 1517698"/>
              <a:gd name="connsiteX8" fmla="*/ 1287266 w 2488211"/>
              <a:gd name="connsiteY8" fmla="*/ 17428 h 1517698"/>
              <a:gd name="connsiteX9" fmla="*/ 613139 w 2488211"/>
              <a:gd name="connsiteY9" fmla="*/ 364567 h 1517698"/>
              <a:gd name="connsiteX10" fmla="*/ 1120056 w 2488211"/>
              <a:gd name="connsiteY10" fmla="*/ 909639 h 1517698"/>
              <a:gd name="connsiteX11" fmla="*/ 47624 w 2488211"/>
              <a:gd name="connsiteY11" fmla="*/ 740674 h 1517698"/>
              <a:gd name="connsiteX12" fmla="*/ 693833 w 2488211"/>
              <a:gd name="connsiteY12" fmla="*/ 1517583 h 1517698"/>
              <a:gd name="connsiteX0" fmla="*/ 715719 w 2510097"/>
              <a:gd name="connsiteY0" fmla="*/ 1517583 h 1517698"/>
              <a:gd name="connsiteX1" fmla="*/ 2073818 w 2510097"/>
              <a:gd name="connsiteY1" fmla="*/ 1510542 h 1517698"/>
              <a:gd name="connsiteX2" fmla="*/ 2497806 w 2510097"/>
              <a:gd name="connsiteY2" fmla="*/ 1040919 h 1517698"/>
              <a:gd name="connsiteX3" fmla="*/ 1959936 w 2510097"/>
              <a:gd name="connsiteY3" fmla="*/ 818683 h 1517698"/>
              <a:gd name="connsiteX4" fmla="*/ 2257688 w 2510097"/>
              <a:gd name="connsiteY4" fmla="*/ 775628 h 1517698"/>
              <a:gd name="connsiteX5" fmla="*/ 2161117 w 2510097"/>
              <a:gd name="connsiteY5" fmla="*/ 395289 h 1517698"/>
              <a:gd name="connsiteX6" fmla="*/ 1710249 w 2510097"/>
              <a:gd name="connsiteY6" fmla="*/ 370953 h 1517698"/>
              <a:gd name="connsiteX7" fmla="*/ 1650952 w 2510097"/>
              <a:gd name="connsiteY7" fmla="*/ 878035 h 1517698"/>
              <a:gd name="connsiteX8" fmla="*/ 1309152 w 2510097"/>
              <a:gd name="connsiteY8" fmla="*/ 17428 h 1517698"/>
              <a:gd name="connsiteX9" fmla="*/ 635025 w 2510097"/>
              <a:gd name="connsiteY9" fmla="*/ 364567 h 1517698"/>
              <a:gd name="connsiteX10" fmla="*/ 1141942 w 2510097"/>
              <a:gd name="connsiteY10" fmla="*/ 909639 h 1517698"/>
              <a:gd name="connsiteX11" fmla="*/ 45656 w 2510097"/>
              <a:gd name="connsiteY11" fmla="*/ 740674 h 1517698"/>
              <a:gd name="connsiteX12" fmla="*/ 715719 w 2510097"/>
              <a:gd name="connsiteY12" fmla="*/ 1517583 h 1517698"/>
              <a:gd name="connsiteX0" fmla="*/ 693150 w 2487528"/>
              <a:gd name="connsiteY0" fmla="*/ 1517583 h 1517683"/>
              <a:gd name="connsiteX1" fmla="*/ 2051249 w 2487528"/>
              <a:gd name="connsiteY1" fmla="*/ 1510542 h 1517683"/>
              <a:gd name="connsiteX2" fmla="*/ 2475237 w 2487528"/>
              <a:gd name="connsiteY2" fmla="*/ 1040919 h 1517683"/>
              <a:gd name="connsiteX3" fmla="*/ 1937367 w 2487528"/>
              <a:gd name="connsiteY3" fmla="*/ 818683 h 1517683"/>
              <a:gd name="connsiteX4" fmla="*/ 2235119 w 2487528"/>
              <a:gd name="connsiteY4" fmla="*/ 775628 h 1517683"/>
              <a:gd name="connsiteX5" fmla="*/ 2138548 w 2487528"/>
              <a:gd name="connsiteY5" fmla="*/ 395289 h 1517683"/>
              <a:gd name="connsiteX6" fmla="*/ 1687680 w 2487528"/>
              <a:gd name="connsiteY6" fmla="*/ 370953 h 1517683"/>
              <a:gd name="connsiteX7" fmla="*/ 1628383 w 2487528"/>
              <a:gd name="connsiteY7" fmla="*/ 878035 h 1517683"/>
              <a:gd name="connsiteX8" fmla="*/ 1286583 w 2487528"/>
              <a:gd name="connsiteY8" fmla="*/ 17428 h 1517683"/>
              <a:gd name="connsiteX9" fmla="*/ 612456 w 2487528"/>
              <a:gd name="connsiteY9" fmla="*/ 364567 h 1517683"/>
              <a:gd name="connsiteX10" fmla="*/ 1119373 w 2487528"/>
              <a:gd name="connsiteY10" fmla="*/ 909639 h 1517683"/>
              <a:gd name="connsiteX11" fmla="*/ 23087 w 2487528"/>
              <a:gd name="connsiteY11" fmla="*/ 740674 h 1517683"/>
              <a:gd name="connsiteX12" fmla="*/ 693150 w 2487528"/>
              <a:gd name="connsiteY12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26885 w 2491326"/>
              <a:gd name="connsiteY11" fmla="*/ 740674 h 1517683"/>
              <a:gd name="connsiteX12" fmla="*/ 696948 w 2491326"/>
              <a:gd name="connsiteY12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26885 w 2491326"/>
              <a:gd name="connsiteY11" fmla="*/ 740674 h 1517683"/>
              <a:gd name="connsiteX12" fmla="*/ 696948 w 2491326"/>
              <a:gd name="connsiteY12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91326" h="1517683">
                <a:moveTo>
                  <a:pt x="696948" y="1517583"/>
                </a:moveTo>
                <a:lnTo>
                  <a:pt x="2055047" y="1510542"/>
                </a:lnTo>
                <a:cubicBezTo>
                  <a:pt x="2429615" y="1503751"/>
                  <a:pt x="2529862" y="1262395"/>
                  <a:pt x="2479035" y="1040919"/>
                </a:cubicBezTo>
                <a:cubicBezTo>
                  <a:pt x="2409740" y="752156"/>
                  <a:pt x="2054193" y="705906"/>
                  <a:pt x="1941165" y="818683"/>
                </a:cubicBezTo>
                <a:cubicBezTo>
                  <a:pt x="2001609" y="758477"/>
                  <a:pt x="2155153" y="753674"/>
                  <a:pt x="2238917" y="775628"/>
                </a:cubicBezTo>
                <a:cubicBezTo>
                  <a:pt x="2283019" y="710348"/>
                  <a:pt x="2245581" y="472540"/>
                  <a:pt x="2142346" y="395289"/>
                </a:cubicBezTo>
                <a:cubicBezTo>
                  <a:pt x="2044729" y="314397"/>
                  <a:pt x="1868195" y="252211"/>
                  <a:pt x="1691478" y="370953"/>
                </a:cubicBezTo>
                <a:cubicBezTo>
                  <a:pt x="1726329" y="510029"/>
                  <a:pt x="1729467" y="707246"/>
                  <a:pt x="1632181" y="878035"/>
                </a:cubicBezTo>
                <a:cubicBezTo>
                  <a:pt x="1782525" y="628164"/>
                  <a:pt x="1779588" y="188015"/>
                  <a:pt x="1290381" y="17428"/>
                </a:cubicBezTo>
                <a:cubicBezTo>
                  <a:pt x="1048053" y="-57138"/>
                  <a:pt x="678873" y="116715"/>
                  <a:pt x="616254" y="364567"/>
                </a:cubicBezTo>
                <a:cubicBezTo>
                  <a:pt x="801129" y="403135"/>
                  <a:pt x="1029735" y="461579"/>
                  <a:pt x="1127147" y="794345"/>
                </a:cubicBezTo>
                <a:cubicBezTo>
                  <a:pt x="1070372" y="588809"/>
                  <a:pt x="907572" y="395952"/>
                  <a:pt x="609565" y="367791"/>
                </a:cubicBezTo>
                <a:cubicBezTo>
                  <a:pt x="363240" y="347581"/>
                  <a:pt x="99786" y="553680"/>
                  <a:pt x="26885" y="740674"/>
                </a:cubicBezTo>
                <a:cubicBezTo>
                  <a:pt x="-86365" y="1122891"/>
                  <a:pt x="162167" y="1524982"/>
                  <a:pt x="696948" y="1517583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508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179" name="Freeform 27">
            <a:extLst>
              <a:ext uri="{FF2B5EF4-FFF2-40B4-BE49-F238E27FC236}">
                <a16:creationId xmlns:a16="http://schemas.microsoft.com/office/drawing/2014/main" id="{BCD8249E-53BA-43BF-A2BB-379E69313366}"/>
              </a:ext>
            </a:extLst>
          </p:cNvPr>
          <p:cNvSpPr>
            <a:spLocks noChangeAspect="1"/>
          </p:cNvSpPr>
          <p:nvPr/>
        </p:nvSpPr>
        <p:spPr>
          <a:xfrm flipH="1">
            <a:off x="9372511" y="3021222"/>
            <a:ext cx="1036507" cy="558453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80" name="Freeform 28">
            <a:extLst>
              <a:ext uri="{FF2B5EF4-FFF2-40B4-BE49-F238E27FC236}">
                <a16:creationId xmlns:a16="http://schemas.microsoft.com/office/drawing/2014/main" id="{9D16B694-CDBE-43D3-BA6D-58151A782965}"/>
              </a:ext>
            </a:extLst>
          </p:cNvPr>
          <p:cNvSpPr>
            <a:spLocks noChangeAspect="1"/>
          </p:cNvSpPr>
          <p:nvPr/>
        </p:nvSpPr>
        <p:spPr>
          <a:xfrm flipH="1">
            <a:off x="9799888" y="5815270"/>
            <a:ext cx="884078" cy="476326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71" name="Freeform 19">
            <a:extLst>
              <a:ext uri="{FF2B5EF4-FFF2-40B4-BE49-F238E27FC236}">
                <a16:creationId xmlns:a16="http://schemas.microsoft.com/office/drawing/2014/main" id="{4F513A84-9CAD-4DB8-9F96-33DA578A581A}"/>
              </a:ext>
            </a:extLst>
          </p:cNvPr>
          <p:cNvSpPr>
            <a:spLocks noChangeAspect="1"/>
          </p:cNvSpPr>
          <p:nvPr/>
        </p:nvSpPr>
        <p:spPr>
          <a:xfrm flipH="1">
            <a:off x="2488245" y="3265273"/>
            <a:ext cx="1008262" cy="543235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72" name="Freeform 28">
            <a:extLst>
              <a:ext uri="{FF2B5EF4-FFF2-40B4-BE49-F238E27FC236}">
                <a16:creationId xmlns:a16="http://schemas.microsoft.com/office/drawing/2014/main" id="{F033196F-C09A-4EEB-A0AC-DDEC753D8FAC}"/>
              </a:ext>
            </a:extLst>
          </p:cNvPr>
          <p:cNvSpPr>
            <a:spLocks noChangeAspect="1"/>
          </p:cNvSpPr>
          <p:nvPr/>
        </p:nvSpPr>
        <p:spPr>
          <a:xfrm flipH="1">
            <a:off x="5372261" y="5506934"/>
            <a:ext cx="884078" cy="476326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2540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CD7869D-4360-4639-A2BD-1C06CF27DE25}"/>
              </a:ext>
            </a:extLst>
          </p:cNvPr>
          <p:cNvSpPr/>
          <p:nvPr/>
        </p:nvSpPr>
        <p:spPr>
          <a:xfrm>
            <a:off x="10867023" y="2894687"/>
            <a:ext cx="609599" cy="3963313"/>
          </a:xfrm>
          <a:custGeom>
            <a:avLst/>
            <a:gdLst>
              <a:gd name="connsiteX0" fmla="*/ 0 w 914399"/>
              <a:gd name="connsiteY0" fmla="*/ 0 h 5944970"/>
              <a:gd name="connsiteX1" fmla="*/ 914399 w 914399"/>
              <a:gd name="connsiteY1" fmla="*/ 0 h 5944970"/>
              <a:gd name="connsiteX2" fmla="*/ 914399 w 914399"/>
              <a:gd name="connsiteY2" fmla="*/ 5944970 h 5944970"/>
              <a:gd name="connsiteX3" fmla="*/ 774341 w 914399"/>
              <a:gd name="connsiteY3" fmla="*/ 5944970 h 5944970"/>
              <a:gd name="connsiteX4" fmla="*/ 774341 w 914399"/>
              <a:gd name="connsiteY4" fmla="*/ 140059 h 5944970"/>
              <a:gd name="connsiteX5" fmla="*/ 140059 w 914399"/>
              <a:gd name="connsiteY5" fmla="*/ 140059 h 5944970"/>
              <a:gd name="connsiteX6" fmla="*/ 140059 w 914399"/>
              <a:gd name="connsiteY6" fmla="*/ 5944970 h 5944970"/>
              <a:gd name="connsiteX7" fmla="*/ 0 w 914399"/>
              <a:gd name="connsiteY7" fmla="*/ 5944970 h 594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399" h="5944970">
                <a:moveTo>
                  <a:pt x="0" y="0"/>
                </a:moveTo>
                <a:lnTo>
                  <a:pt x="914399" y="0"/>
                </a:lnTo>
                <a:lnTo>
                  <a:pt x="914399" y="5944970"/>
                </a:lnTo>
                <a:lnTo>
                  <a:pt x="774341" y="5944970"/>
                </a:lnTo>
                <a:lnTo>
                  <a:pt x="774341" y="140059"/>
                </a:lnTo>
                <a:lnTo>
                  <a:pt x="140059" y="140059"/>
                </a:lnTo>
                <a:lnTo>
                  <a:pt x="140059" y="5944970"/>
                </a:lnTo>
                <a:lnTo>
                  <a:pt x="0" y="594497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9" name="직사각형 9">
            <a:extLst>
              <a:ext uri="{FF2B5EF4-FFF2-40B4-BE49-F238E27FC236}">
                <a16:creationId xmlns:a16="http://schemas.microsoft.com/office/drawing/2014/main" id="{B282BD03-A3C5-4158-AE34-243179550A49}"/>
              </a:ext>
            </a:extLst>
          </p:cNvPr>
          <p:cNvSpPr/>
          <p:nvPr/>
        </p:nvSpPr>
        <p:spPr>
          <a:xfrm>
            <a:off x="7276495" y="786625"/>
            <a:ext cx="4200127" cy="152420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 Images &amp; Contents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473921" y="3089834"/>
            <a:ext cx="30828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7918EA-AC13-4E78-B67B-6DD27FC4C173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D2C8064-64CA-4F93-A805-D969D51B82BF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A87DF4D-B9D8-4EC0-B3D1-A71AE12E198E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</p:spTree>
    <p:extLst>
      <p:ext uri="{BB962C8B-B14F-4D97-AF65-F5344CB8AC3E}">
        <p14:creationId xmlns:p14="http://schemas.microsoft.com/office/powerpoint/2010/main" val="33982266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B43E3A5-0AC5-4881-A41D-5ECAEBEB959D}"/>
              </a:ext>
            </a:extLst>
          </p:cNvPr>
          <p:cNvGrpSpPr/>
          <p:nvPr/>
        </p:nvGrpSpPr>
        <p:grpSpPr>
          <a:xfrm rot="19540464" flipH="1">
            <a:off x="2191638" y="1538226"/>
            <a:ext cx="2231002" cy="2520893"/>
            <a:chOff x="5058868" y="232127"/>
            <a:chExt cx="8510867" cy="9616730"/>
          </a:xfrm>
          <a:noFill/>
          <a:effectLst/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019CCE9-DC01-419C-86FA-A0ED71918D54}"/>
                </a:ext>
              </a:extLst>
            </p:cNvPr>
            <p:cNvSpPr/>
            <p:nvPr/>
          </p:nvSpPr>
          <p:spPr>
            <a:xfrm rot="211266">
              <a:off x="12057075" y="8529782"/>
              <a:ext cx="1052701" cy="1319075"/>
            </a:xfrm>
            <a:custGeom>
              <a:avLst/>
              <a:gdLst>
                <a:gd name="connsiteX0" fmla="*/ 0 w 266700"/>
                <a:gd name="connsiteY0" fmla="*/ 0 h 438150"/>
                <a:gd name="connsiteX1" fmla="*/ 19050 w 266700"/>
                <a:gd name="connsiteY1" fmla="*/ 438150 h 438150"/>
                <a:gd name="connsiteX2" fmla="*/ 266700 w 266700"/>
                <a:gd name="connsiteY2" fmla="*/ 76200 h 438150"/>
                <a:gd name="connsiteX3" fmla="*/ 0 w 266700"/>
                <a:gd name="connsiteY3" fmla="*/ 0 h 438150"/>
                <a:gd name="connsiteX0" fmla="*/ 0 w 366579"/>
                <a:gd name="connsiteY0" fmla="*/ 0 h 459339"/>
                <a:gd name="connsiteX1" fmla="*/ 366579 w 366579"/>
                <a:gd name="connsiteY1" fmla="*/ 459339 h 459339"/>
                <a:gd name="connsiteX2" fmla="*/ 266700 w 366579"/>
                <a:gd name="connsiteY2" fmla="*/ 76200 h 459339"/>
                <a:gd name="connsiteX3" fmla="*/ 0 w 366579"/>
                <a:gd name="connsiteY3" fmla="*/ 0 h 459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6579" h="459339">
                  <a:moveTo>
                    <a:pt x="0" y="0"/>
                  </a:moveTo>
                  <a:lnTo>
                    <a:pt x="366579" y="459339"/>
                  </a:lnTo>
                  <a:lnTo>
                    <a:pt x="266700" y="762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A916EBE-533D-44F2-90B0-BBAD364F774E}"/>
                </a:ext>
              </a:extLst>
            </p:cNvPr>
            <p:cNvSpPr/>
            <p:nvPr/>
          </p:nvSpPr>
          <p:spPr>
            <a:xfrm>
              <a:off x="9174410" y="6905986"/>
              <a:ext cx="3333521" cy="1613815"/>
            </a:xfrm>
            <a:custGeom>
              <a:avLst/>
              <a:gdLst>
                <a:gd name="connsiteX0" fmla="*/ 1219200 w 1219200"/>
                <a:gd name="connsiteY0" fmla="*/ 561975 h 561975"/>
                <a:gd name="connsiteX1" fmla="*/ 438150 w 1219200"/>
                <a:gd name="connsiteY1" fmla="*/ 0 h 561975"/>
                <a:gd name="connsiteX2" fmla="*/ 0 w 1219200"/>
                <a:gd name="connsiteY2" fmla="*/ 361950 h 561975"/>
                <a:gd name="connsiteX3" fmla="*/ 1219200 w 1219200"/>
                <a:gd name="connsiteY3" fmla="*/ 561975 h 561975"/>
                <a:gd name="connsiteX0" fmla="*/ 1158170 w 1158170"/>
                <a:gd name="connsiteY0" fmla="*/ 561975 h 561975"/>
                <a:gd name="connsiteX1" fmla="*/ 377120 w 1158170"/>
                <a:gd name="connsiteY1" fmla="*/ 0 h 561975"/>
                <a:gd name="connsiteX2" fmla="*/ 0 w 1158170"/>
                <a:gd name="connsiteY2" fmla="*/ 375217 h 561975"/>
                <a:gd name="connsiteX3" fmla="*/ 1158170 w 1158170"/>
                <a:gd name="connsiteY3" fmla="*/ 561975 h 561975"/>
                <a:gd name="connsiteX0" fmla="*/ 1160823 w 1160823"/>
                <a:gd name="connsiteY0" fmla="*/ 561975 h 561975"/>
                <a:gd name="connsiteX1" fmla="*/ 379773 w 1160823"/>
                <a:gd name="connsiteY1" fmla="*/ 0 h 561975"/>
                <a:gd name="connsiteX2" fmla="*/ 0 w 1160823"/>
                <a:gd name="connsiteY2" fmla="*/ 367257 h 561975"/>
                <a:gd name="connsiteX3" fmla="*/ 1160823 w 1160823"/>
                <a:gd name="connsiteY3" fmla="*/ 561975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0823" h="561975">
                  <a:moveTo>
                    <a:pt x="1160823" y="561975"/>
                  </a:moveTo>
                  <a:lnTo>
                    <a:pt x="379773" y="0"/>
                  </a:lnTo>
                  <a:lnTo>
                    <a:pt x="0" y="367257"/>
                  </a:lnTo>
                  <a:lnTo>
                    <a:pt x="1160823" y="561975"/>
                  </a:lnTo>
                  <a:close/>
                </a:path>
              </a:pathLst>
            </a:custGeom>
            <a:grp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C09FC54-272A-4C2E-8209-1AC8BF3C0689}"/>
                </a:ext>
              </a:extLst>
            </p:cNvPr>
            <p:cNvSpPr/>
            <p:nvPr/>
          </p:nvSpPr>
          <p:spPr>
            <a:xfrm rot="21242778">
              <a:off x="5058868" y="5449696"/>
              <a:ext cx="1132616" cy="452885"/>
            </a:xfrm>
            <a:custGeom>
              <a:avLst/>
              <a:gdLst>
                <a:gd name="connsiteX0" fmla="*/ 133350 w 276225"/>
                <a:gd name="connsiteY0" fmla="*/ 0 h 200025"/>
                <a:gd name="connsiteX1" fmla="*/ 0 w 276225"/>
                <a:gd name="connsiteY1" fmla="*/ 200025 h 200025"/>
                <a:gd name="connsiteX2" fmla="*/ 276225 w 276225"/>
                <a:gd name="connsiteY2" fmla="*/ 152400 h 200025"/>
                <a:gd name="connsiteX3" fmla="*/ 133350 w 276225"/>
                <a:gd name="connsiteY3" fmla="*/ 0 h 200025"/>
                <a:gd name="connsiteX0" fmla="*/ 157232 w 276225"/>
                <a:gd name="connsiteY0" fmla="*/ 0 h 205332"/>
                <a:gd name="connsiteX1" fmla="*/ 0 w 276225"/>
                <a:gd name="connsiteY1" fmla="*/ 205332 h 205332"/>
                <a:gd name="connsiteX2" fmla="*/ 276225 w 276225"/>
                <a:gd name="connsiteY2" fmla="*/ 157707 h 205332"/>
                <a:gd name="connsiteX3" fmla="*/ 157232 w 276225"/>
                <a:gd name="connsiteY3" fmla="*/ 0 h 205332"/>
                <a:gd name="connsiteX0" fmla="*/ 275415 w 394408"/>
                <a:gd name="connsiteY0" fmla="*/ 0 h 157707"/>
                <a:gd name="connsiteX1" fmla="*/ 0 w 394408"/>
                <a:gd name="connsiteY1" fmla="*/ 150097 h 157707"/>
                <a:gd name="connsiteX2" fmla="*/ 394408 w 394408"/>
                <a:gd name="connsiteY2" fmla="*/ 157707 h 157707"/>
                <a:gd name="connsiteX3" fmla="*/ 275415 w 394408"/>
                <a:gd name="connsiteY3" fmla="*/ 0 h 157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4408" h="157707">
                  <a:moveTo>
                    <a:pt x="275415" y="0"/>
                  </a:moveTo>
                  <a:lnTo>
                    <a:pt x="0" y="150097"/>
                  </a:lnTo>
                  <a:lnTo>
                    <a:pt x="394408" y="157707"/>
                  </a:lnTo>
                  <a:lnTo>
                    <a:pt x="275415" y="0"/>
                  </a:lnTo>
                  <a:close/>
                </a:path>
              </a:pathLst>
            </a:custGeom>
            <a:grp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F0892D1-51D6-498E-A966-42379307893D}"/>
                </a:ext>
              </a:extLst>
            </p:cNvPr>
            <p:cNvSpPr/>
            <p:nvPr/>
          </p:nvSpPr>
          <p:spPr>
            <a:xfrm rot="21560731">
              <a:off x="5986132" y="5045483"/>
              <a:ext cx="1586465" cy="2373440"/>
            </a:xfrm>
            <a:custGeom>
              <a:avLst/>
              <a:gdLst>
                <a:gd name="connsiteX0" fmla="*/ 552450 w 552450"/>
                <a:gd name="connsiteY0" fmla="*/ 0 h 847725"/>
                <a:gd name="connsiteX1" fmla="*/ 0 w 552450"/>
                <a:gd name="connsiteY1" fmla="*/ 114300 h 847725"/>
                <a:gd name="connsiteX2" fmla="*/ 523875 w 552450"/>
                <a:gd name="connsiteY2" fmla="*/ 847725 h 847725"/>
                <a:gd name="connsiteX3" fmla="*/ 552450 w 552450"/>
                <a:gd name="connsiteY3" fmla="*/ 0 h 847725"/>
                <a:gd name="connsiteX0" fmla="*/ 552450 w 552450"/>
                <a:gd name="connsiteY0" fmla="*/ 0 h 826497"/>
                <a:gd name="connsiteX1" fmla="*/ 0 w 552450"/>
                <a:gd name="connsiteY1" fmla="*/ 114300 h 826497"/>
                <a:gd name="connsiteX2" fmla="*/ 502647 w 552450"/>
                <a:gd name="connsiteY2" fmla="*/ 826497 h 826497"/>
                <a:gd name="connsiteX3" fmla="*/ 552450 w 552450"/>
                <a:gd name="connsiteY3" fmla="*/ 0 h 82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50" h="826497">
                  <a:moveTo>
                    <a:pt x="552450" y="0"/>
                  </a:moveTo>
                  <a:lnTo>
                    <a:pt x="0" y="114300"/>
                  </a:lnTo>
                  <a:lnTo>
                    <a:pt x="502647" y="826497"/>
                  </a:lnTo>
                  <a:lnTo>
                    <a:pt x="552450" y="0"/>
                  </a:lnTo>
                  <a:close/>
                </a:path>
              </a:pathLst>
            </a:custGeom>
            <a:grp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7805A45A-FC86-40AA-A77F-4CC3BBAB2AAD}"/>
                </a:ext>
              </a:extLst>
            </p:cNvPr>
            <p:cNvSpPr/>
            <p:nvPr/>
          </p:nvSpPr>
          <p:spPr>
            <a:xfrm rot="338128">
              <a:off x="10038933" y="3258550"/>
              <a:ext cx="3530802" cy="3853063"/>
            </a:xfrm>
            <a:custGeom>
              <a:avLst/>
              <a:gdLst>
                <a:gd name="connsiteX0" fmla="*/ 1019175 w 1019175"/>
                <a:gd name="connsiteY0" fmla="*/ 0 h 1390650"/>
                <a:gd name="connsiteX1" fmla="*/ 0 w 1019175"/>
                <a:gd name="connsiteY1" fmla="*/ 295275 h 1390650"/>
                <a:gd name="connsiteX2" fmla="*/ 19050 w 1019175"/>
                <a:gd name="connsiteY2" fmla="*/ 1390650 h 1390650"/>
                <a:gd name="connsiteX3" fmla="*/ 1019175 w 1019175"/>
                <a:gd name="connsiteY3" fmla="*/ 0 h 1390650"/>
                <a:gd name="connsiteX0" fmla="*/ 1113905 w 1113905"/>
                <a:gd name="connsiteY0" fmla="*/ 0 h 1390650"/>
                <a:gd name="connsiteX1" fmla="*/ 0 w 1113905"/>
                <a:gd name="connsiteY1" fmla="*/ 643150 h 1390650"/>
                <a:gd name="connsiteX2" fmla="*/ 113780 w 1113905"/>
                <a:gd name="connsiteY2" fmla="*/ 1390650 h 1390650"/>
                <a:gd name="connsiteX3" fmla="*/ 1113905 w 1113905"/>
                <a:gd name="connsiteY3" fmla="*/ 0 h 1390650"/>
                <a:gd name="connsiteX0" fmla="*/ 1229522 w 1229522"/>
                <a:gd name="connsiteY0" fmla="*/ 0 h 1341742"/>
                <a:gd name="connsiteX1" fmla="*/ 0 w 1229522"/>
                <a:gd name="connsiteY1" fmla="*/ 594242 h 1341742"/>
                <a:gd name="connsiteX2" fmla="*/ 113780 w 1229522"/>
                <a:gd name="connsiteY2" fmla="*/ 1341742 h 1341742"/>
                <a:gd name="connsiteX3" fmla="*/ 1229522 w 1229522"/>
                <a:gd name="connsiteY3" fmla="*/ 0 h 134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9522" h="1341742">
                  <a:moveTo>
                    <a:pt x="1229522" y="0"/>
                  </a:moveTo>
                  <a:lnTo>
                    <a:pt x="0" y="594242"/>
                  </a:lnTo>
                  <a:lnTo>
                    <a:pt x="113780" y="1341742"/>
                  </a:lnTo>
                  <a:lnTo>
                    <a:pt x="1229522" y="0"/>
                  </a:lnTo>
                  <a:close/>
                </a:path>
              </a:pathLst>
            </a:custGeom>
            <a:grp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996221DD-5CBE-4D71-83DC-3FECBF28D9B7}"/>
                </a:ext>
              </a:extLst>
            </p:cNvPr>
            <p:cNvSpPr/>
            <p:nvPr/>
          </p:nvSpPr>
          <p:spPr>
            <a:xfrm>
              <a:off x="7585440" y="3324702"/>
              <a:ext cx="2667179" cy="4626397"/>
            </a:xfrm>
            <a:custGeom>
              <a:avLst/>
              <a:gdLst>
                <a:gd name="connsiteX0" fmla="*/ 528637 w 928687"/>
                <a:gd name="connsiteY0" fmla="*/ 1628775 h 1628775"/>
                <a:gd name="connsiteX1" fmla="*/ 0 w 928687"/>
                <a:gd name="connsiteY1" fmla="*/ 1500188 h 1628775"/>
                <a:gd name="connsiteX2" fmla="*/ 71437 w 928687"/>
                <a:gd name="connsiteY2" fmla="*/ 0 h 1628775"/>
                <a:gd name="connsiteX3" fmla="*/ 928687 w 928687"/>
                <a:gd name="connsiteY3" fmla="*/ 1271588 h 1628775"/>
                <a:gd name="connsiteX4" fmla="*/ 528637 w 928687"/>
                <a:gd name="connsiteY4" fmla="*/ 1628775 h 1628775"/>
                <a:gd name="connsiteX0" fmla="*/ 542925 w 942975"/>
                <a:gd name="connsiteY0" fmla="*/ 1304925 h 1304925"/>
                <a:gd name="connsiteX1" fmla="*/ 14288 w 942975"/>
                <a:gd name="connsiteY1" fmla="*/ 1176338 h 1304925"/>
                <a:gd name="connsiteX2" fmla="*/ 0 w 942975"/>
                <a:gd name="connsiteY2" fmla="*/ 0 h 1304925"/>
                <a:gd name="connsiteX3" fmla="*/ 942975 w 942975"/>
                <a:gd name="connsiteY3" fmla="*/ 947738 h 1304925"/>
                <a:gd name="connsiteX4" fmla="*/ 542925 w 942975"/>
                <a:gd name="connsiteY4" fmla="*/ 1304925 h 1304925"/>
                <a:gd name="connsiteX0" fmla="*/ 528637 w 928687"/>
                <a:gd name="connsiteY0" fmla="*/ 1581150 h 1581150"/>
                <a:gd name="connsiteX1" fmla="*/ 0 w 928687"/>
                <a:gd name="connsiteY1" fmla="*/ 1452563 h 1581150"/>
                <a:gd name="connsiteX2" fmla="*/ 61912 w 928687"/>
                <a:gd name="connsiteY2" fmla="*/ 0 h 1581150"/>
                <a:gd name="connsiteX3" fmla="*/ 928687 w 928687"/>
                <a:gd name="connsiteY3" fmla="*/ 1223963 h 1581150"/>
                <a:gd name="connsiteX4" fmla="*/ 528637 w 928687"/>
                <a:gd name="connsiteY4" fmla="*/ 1581150 h 1581150"/>
                <a:gd name="connsiteX0" fmla="*/ 528637 w 928687"/>
                <a:gd name="connsiteY0" fmla="*/ 1619250 h 1619250"/>
                <a:gd name="connsiteX1" fmla="*/ 0 w 928687"/>
                <a:gd name="connsiteY1" fmla="*/ 1490663 h 1619250"/>
                <a:gd name="connsiteX2" fmla="*/ 42862 w 928687"/>
                <a:gd name="connsiteY2" fmla="*/ 0 h 1619250"/>
                <a:gd name="connsiteX3" fmla="*/ 928687 w 928687"/>
                <a:gd name="connsiteY3" fmla="*/ 1262063 h 1619250"/>
                <a:gd name="connsiteX4" fmla="*/ 528637 w 928687"/>
                <a:gd name="connsiteY4" fmla="*/ 1619250 h 1619250"/>
                <a:gd name="connsiteX0" fmla="*/ 528637 w 928687"/>
                <a:gd name="connsiteY0" fmla="*/ 1614196 h 1614196"/>
                <a:gd name="connsiteX1" fmla="*/ 0 w 928687"/>
                <a:gd name="connsiteY1" fmla="*/ 1485609 h 1614196"/>
                <a:gd name="connsiteX2" fmla="*/ 47916 w 928687"/>
                <a:gd name="connsiteY2" fmla="*/ 0 h 1614196"/>
                <a:gd name="connsiteX3" fmla="*/ 928687 w 928687"/>
                <a:gd name="connsiteY3" fmla="*/ 1257009 h 1614196"/>
                <a:gd name="connsiteX4" fmla="*/ 528637 w 928687"/>
                <a:gd name="connsiteY4" fmla="*/ 1614196 h 1614196"/>
                <a:gd name="connsiteX0" fmla="*/ 528637 w 928687"/>
                <a:gd name="connsiteY0" fmla="*/ 1442351 h 1442351"/>
                <a:gd name="connsiteX1" fmla="*/ 0 w 928687"/>
                <a:gd name="connsiteY1" fmla="*/ 1313764 h 1442351"/>
                <a:gd name="connsiteX2" fmla="*/ 2427 w 928687"/>
                <a:gd name="connsiteY2" fmla="*/ 0 h 1442351"/>
                <a:gd name="connsiteX3" fmla="*/ 928687 w 928687"/>
                <a:gd name="connsiteY3" fmla="*/ 1085164 h 1442351"/>
                <a:gd name="connsiteX4" fmla="*/ 528637 w 928687"/>
                <a:gd name="connsiteY4" fmla="*/ 1442351 h 1442351"/>
                <a:gd name="connsiteX0" fmla="*/ 528637 w 928687"/>
                <a:gd name="connsiteY0" fmla="*/ 1624305 h 1624305"/>
                <a:gd name="connsiteX1" fmla="*/ 0 w 928687"/>
                <a:gd name="connsiteY1" fmla="*/ 1495718 h 1624305"/>
                <a:gd name="connsiteX2" fmla="*/ 47916 w 928687"/>
                <a:gd name="connsiteY2" fmla="*/ 0 h 1624305"/>
                <a:gd name="connsiteX3" fmla="*/ 928687 w 928687"/>
                <a:gd name="connsiteY3" fmla="*/ 1267118 h 1624305"/>
                <a:gd name="connsiteX4" fmla="*/ 528637 w 928687"/>
                <a:gd name="connsiteY4" fmla="*/ 1624305 h 1624305"/>
                <a:gd name="connsiteX0" fmla="*/ 528637 w 928687"/>
                <a:gd name="connsiteY0" fmla="*/ 1616345 h 1616345"/>
                <a:gd name="connsiteX1" fmla="*/ 0 w 928687"/>
                <a:gd name="connsiteY1" fmla="*/ 1487758 h 1616345"/>
                <a:gd name="connsiteX2" fmla="*/ 53223 w 928687"/>
                <a:gd name="connsiteY2" fmla="*/ 0 h 1616345"/>
                <a:gd name="connsiteX3" fmla="*/ 928687 w 928687"/>
                <a:gd name="connsiteY3" fmla="*/ 1259158 h 1616345"/>
                <a:gd name="connsiteX4" fmla="*/ 528637 w 928687"/>
                <a:gd name="connsiteY4" fmla="*/ 1616345 h 1616345"/>
                <a:gd name="connsiteX0" fmla="*/ 528637 w 928687"/>
                <a:gd name="connsiteY0" fmla="*/ 1618998 h 1618998"/>
                <a:gd name="connsiteX1" fmla="*/ 0 w 928687"/>
                <a:gd name="connsiteY1" fmla="*/ 1490411 h 1618998"/>
                <a:gd name="connsiteX2" fmla="*/ 55877 w 928687"/>
                <a:gd name="connsiteY2" fmla="*/ 0 h 1618998"/>
                <a:gd name="connsiteX3" fmla="*/ 928687 w 928687"/>
                <a:gd name="connsiteY3" fmla="*/ 1261811 h 1618998"/>
                <a:gd name="connsiteX4" fmla="*/ 528637 w 928687"/>
                <a:gd name="connsiteY4" fmla="*/ 1618998 h 1618998"/>
                <a:gd name="connsiteX0" fmla="*/ 528637 w 928687"/>
                <a:gd name="connsiteY0" fmla="*/ 1611038 h 1611038"/>
                <a:gd name="connsiteX1" fmla="*/ 0 w 928687"/>
                <a:gd name="connsiteY1" fmla="*/ 1482451 h 1611038"/>
                <a:gd name="connsiteX2" fmla="*/ 50570 w 928687"/>
                <a:gd name="connsiteY2" fmla="*/ 0 h 1611038"/>
                <a:gd name="connsiteX3" fmla="*/ 928687 w 928687"/>
                <a:gd name="connsiteY3" fmla="*/ 1253851 h 1611038"/>
                <a:gd name="connsiteX4" fmla="*/ 528637 w 928687"/>
                <a:gd name="connsiteY4" fmla="*/ 1611038 h 1611038"/>
                <a:gd name="connsiteX0" fmla="*/ 536444 w 936494"/>
                <a:gd name="connsiteY0" fmla="*/ 1597771 h 1597771"/>
                <a:gd name="connsiteX1" fmla="*/ 7807 w 936494"/>
                <a:gd name="connsiteY1" fmla="*/ 1469184 h 1597771"/>
                <a:gd name="connsiteX2" fmla="*/ 0 w 936494"/>
                <a:gd name="connsiteY2" fmla="*/ 0 h 1597771"/>
                <a:gd name="connsiteX3" fmla="*/ 936494 w 936494"/>
                <a:gd name="connsiteY3" fmla="*/ 1240584 h 1597771"/>
                <a:gd name="connsiteX4" fmla="*/ 536444 w 936494"/>
                <a:gd name="connsiteY4" fmla="*/ 1597771 h 1597771"/>
                <a:gd name="connsiteX0" fmla="*/ 528735 w 928785"/>
                <a:gd name="connsiteY0" fmla="*/ 1611038 h 1611038"/>
                <a:gd name="connsiteX1" fmla="*/ 98 w 928785"/>
                <a:gd name="connsiteY1" fmla="*/ 1482451 h 1611038"/>
                <a:gd name="connsiteX2" fmla="*/ 45361 w 928785"/>
                <a:gd name="connsiteY2" fmla="*/ 0 h 1611038"/>
                <a:gd name="connsiteX3" fmla="*/ 928785 w 928785"/>
                <a:gd name="connsiteY3" fmla="*/ 1253851 h 1611038"/>
                <a:gd name="connsiteX4" fmla="*/ 528735 w 928785"/>
                <a:gd name="connsiteY4" fmla="*/ 1611038 h 1611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785" h="1611038">
                  <a:moveTo>
                    <a:pt x="528735" y="1611038"/>
                  </a:moveTo>
                  <a:lnTo>
                    <a:pt x="98" y="1482451"/>
                  </a:lnTo>
                  <a:cubicBezTo>
                    <a:pt x="-2504" y="992723"/>
                    <a:pt x="47963" y="489728"/>
                    <a:pt x="45361" y="0"/>
                  </a:cubicBezTo>
                  <a:lnTo>
                    <a:pt x="928785" y="1253851"/>
                  </a:lnTo>
                  <a:lnTo>
                    <a:pt x="528735" y="1611038"/>
                  </a:lnTo>
                  <a:close/>
                </a:path>
              </a:pathLst>
            </a:custGeom>
            <a:grp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943CBB6E-0BC6-410C-B987-08341935D62A}"/>
                </a:ext>
              </a:extLst>
            </p:cNvPr>
            <p:cNvSpPr/>
            <p:nvPr/>
          </p:nvSpPr>
          <p:spPr>
            <a:xfrm rot="104369">
              <a:off x="7704536" y="232127"/>
              <a:ext cx="2543812" cy="6474119"/>
            </a:xfrm>
            <a:custGeom>
              <a:avLst/>
              <a:gdLst>
                <a:gd name="connsiteX0" fmla="*/ 0 w 885825"/>
                <a:gd name="connsiteY0" fmla="*/ 914400 h 2171700"/>
                <a:gd name="connsiteX1" fmla="*/ 871538 w 885825"/>
                <a:gd name="connsiteY1" fmla="*/ 0 h 2171700"/>
                <a:gd name="connsiteX2" fmla="*/ 885825 w 885825"/>
                <a:gd name="connsiteY2" fmla="*/ 2171700 h 2171700"/>
                <a:gd name="connsiteX3" fmla="*/ 0 w 885825"/>
                <a:gd name="connsiteY3" fmla="*/ 914400 h 2171700"/>
                <a:gd name="connsiteX0" fmla="*/ 0 w 885825"/>
                <a:gd name="connsiteY0" fmla="*/ 997167 h 2254467"/>
                <a:gd name="connsiteX1" fmla="*/ 675879 w 885825"/>
                <a:gd name="connsiteY1" fmla="*/ 0 h 2254467"/>
                <a:gd name="connsiteX2" fmla="*/ 885825 w 885825"/>
                <a:gd name="connsiteY2" fmla="*/ 2254467 h 2254467"/>
                <a:gd name="connsiteX3" fmla="*/ 0 w 885825"/>
                <a:gd name="connsiteY3" fmla="*/ 997167 h 225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5825" h="2254467">
                  <a:moveTo>
                    <a:pt x="0" y="997167"/>
                  </a:moveTo>
                  <a:lnTo>
                    <a:pt x="675879" y="0"/>
                  </a:lnTo>
                  <a:cubicBezTo>
                    <a:pt x="680641" y="723900"/>
                    <a:pt x="881063" y="1530567"/>
                    <a:pt x="885825" y="2254467"/>
                  </a:cubicBezTo>
                  <a:lnTo>
                    <a:pt x="0" y="997167"/>
                  </a:lnTo>
                  <a:close/>
                </a:path>
              </a:pathLst>
            </a:custGeom>
            <a:grp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35" name="Freeform 2">
            <a:extLst>
              <a:ext uri="{FF2B5EF4-FFF2-40B4-BE49-F238E27FC236}">
                <a16:creationId xmlns:a16="http://schemas.microsoft.com/office/drawing/2014/main" id="{1085625E-8547-4328-8161-61534E445C6E}"/>
              </a:ext>
            </a:extLst>
          </p:cNvPr>
          <p:cNvSpPr/>
          <p:nvPr/>
        </p:nvSpPr>
        <p:spPr>
          <a:xfrm>
            <a:off x="512431" y="891698"/>
            <a:ext cx="5183519" cy="5850331"/>
          </a:xfrm>
          <a:custGeom>
            <a:avLst/>
            <a:gdLst>
              <a:gd name="connsiteX0" fmla="*/ 2428875 w 4000500"/>
              <a:gd name="connsiteY0" fmla="*/ 3952875 h 4600575"/>
              <a:gd name="connsiteX1" fmla="*/ 2628900 w 4000500"/>
              <a:gd name="connsiteY1" fmla="*/ 3257550 h 4600575"/>
              <a:gd name="connsiteX2" fmla="*/ 3533775 w 4000500"/>
              <a:gd name="connsiteY2" fmla="*/ 3314700 h 4600575"/>
              <a:gd name="connsiteX3" fmla="*/ 3543300 w 4000500"/>
              <a:gd name="connsiteY3" fmla="*/ 2847975 h 4600575"/>
              <a:gd name="connsiteX4" fmla="*/ 3724275 w 4000500"/>
              <a:gd name="connsiteY4" fmla="*/ 2705100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28900 w 4000500"/>
              <a:gd name="connsiteY1" fmla="*/ 3257550 h 4600575"/>
              <a:gd name="connsiteX2" fmla="*/ 3509921 w 4000500"/>
              <a:gd name="connsiteY2" fmla="*/ 3306749 h 4600575"/>
              <a:gd name="connsiteX3" fmla="*/ 3543300 w 4000500"/>
              <a:gd name="connsiteY3" fmla="*/ 2847975 h 4600575"/>
              <a:gd name="connsiteX4" fmla="*/ 3724275 w 4000500"/>
              <a:gd name="connsiteY4" fmla="*/ 2705100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28900 w 4000500"/>
              <a:gd name="connsiteY1" fmla="*/ 3257550 h 4600575"/>
              <a:gd name="connsiteX2" fmla="*/ 3509921 w 4000500"/>
              <a:gd name="connsiteY2" fmla="*/ 3306749 h 4600575"/>
              <a:gd name="connsiteX3" fmla="*/ 3543300 w 4000500"/>
              <a:gd name="connsiteY3" fmla="*/ 2847975 h 4600575"/>
              <a:gd name="connsiteX4" fmla="*/ 3724275 w 4000500"/>
              <a:gd name="connsiteY4" fmla="*/ 2705100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28900 w 4000500"/>
              <a:gd name="connsiteY1" fmla="*/ 3257550 h 4600575"/>
              <a:gd name="connsiteX2" fmla="*/ 3509921 w 4000500"/>
              <a:gd name="connsiteY2" fmla="*/ 3306749 h 4600575"/>
              <a:gd name="connsiteX3" fmla="*/ 3563178 w 4000500"/>
              <a:gd name="connsiteY3" fmla="*/ 2847975 h 4600575"/>
              <a:gd name="connsiteX4" fmla="*/ 3724275 w 4000500"/>
              <a:gd name="connsiteY4" fmla="*/ 2705100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28900 w 4000500"/>
              <a:gd name="connsiteY1" fmla="*/ 3257550 h 4600575"/>
              <a:gd name="connsiteX2" fmla="*/ 3509921 w 4000500"/>
              <a:gd name="connsiteY2" fmla="*/ 3306749 h 4600575"/>
              <a:gd name="connsiteX3" fmla="*/ 3563178 w 4000500"/>
              <a:gd name="connsiteY3" fmla="*/ 2847975 h 4600575"/>
              <a:gd name="connsiteX4" fmla="*/ 3724275 w 4000500"/>
              <a:gd name="connsiteY4" fmla="*/ 2705100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28900 w 4000500"/>
              <a:gd name="connsiteY1" fmla="*/ 3257550 h 4600575"/>
              <a:gd name="connsiteX2" fmla="*/ 3509921 w 4000500"/>
              <a:gd name="connsiteY2" fmla="*/ 3306749 h 4600575"/>
              <a:gd name="connsiteX3" fmla="*/ 3563178 w 4000500"/>
              <a:gd name="connsiteY3" fmla="*/ 2847975 h 4600575"/>
              <a:gd name="connsiteX4" fmla="*/ 3724275 w 4000500"/>
              <a:gd name="connsiteY4" fmla="*/ 2705100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28900 w 4000500"/>
              <a:gd name="connsiteY1" fmla="*/ 3257550 h 4600575"/>
              <a:gd name="connsiteX2" fmla="*/ 3509921 w 4000500"/>
              <a:gd name="connsiteY2" fmla="*/ 3306749 h 4600575"/>
              <a:gd name="connsiteX3" fmla="*/ 3563178 w 4000500"/>
              <a:gd name="connsiteY3" fmla="*/ 2847975 h 4600575"/>
              <a:gd name="connsiteX4" fmla="*/ 3724275 w 4000500"/>
              <a:gd name="connsiteY4" fmla="*/ 2705100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63178 w 4000500"/>
              <a:gd name="connsiteY3" fmla="*/ 2847975 h 4600575"/>
              <a:gd name="connsiteX4" fmla="*/ 3724275 w 4000500"/>
              <a:gd name="connsiteY4" fmla="*/ 2705100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63178 w 4000500"/>
              <a:gd name="connsiteY3" fmla="*/ 2847975 h 4600575"/>
              <a:gd name="connsiteX4" fmla="*/ 3724275 w 4000500"/>
              <a:gd name="connsiteY4" fmla="*/ 2705100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63178 w 4000500"/>
              <a:gd name="connsiteY3" fmla="*/ 2847975 h 4600575"/>
              <a:gd name="connsiteX4" fmla="*/ 3724275 w 4000500"/>
              <a:gd name="connsiteY4" fmla="*/ 2705100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63178 w 4000500"/>
              <a:gd name="connsiteY3" fmla="*/ 2847975 h 4600575"/>
              <a:gd name="connsiteX4" fmla="*/ 3724275 w 4000500"/>
              <a:gd name="connsiteY4" fmla="*/ 2705100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724275 w 4000500"/>
              <a:gd name="connsiteY4" fmla="*/ 2705100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631427 w 4000500"/>
              <a:gd name="connsiteY4" fmla="*/ 2800019 h 4600575"/>
              <a:gd name="connsiteX5" fmla="*/ 3724275 w 4000500"/>
              <a:gd name="connsiteY5" fmla="*/ 2705100 h 4600575"/>
              <a:gd name="connsiteX6" fmla="*/ 3629025 w 4000500"/>
              <a:gd name="connsiteY6" fmla="*/ 2600325 h 4600575"/>
              <a:gd name="connsiteX7" fmla="*/ 3752850 w 4000500"/>
              <a:gd name="connsiteY7" fmla="*/ 2524125 h 4600575"/>
              <a:gd name="connsiteX8" fmla="*/ 3686175 w 4000500"/>
              <a:gd name="connsiteY8" fmla="*/ 2295525 h 4600575"/>
              <a:gd name="connsiteX9" fmla="*/ 4000500 w 4000500"/>
              <a:gd name="connsiteY9" fmla="*/ 2085975 h 4600575"/>
              <a:gd name="connsiteX10" fmla="*/ 3552825 w 4000500"/>
              <a:gd name="connsiteY10" fmla="*/ 1457325 h 4600575"/>
              <a:gd name="connsiteX11" fmla="*/ 2028825 w 4000500"/>
              <a:gd name="connsiteY11" fmla="*/ 0 h 4600575"/>
              <a:gd name="connsiteX12" fmla="*/ 533400 w 4000500"/>
              <a:gd name="connsiteY12" fmla="*/ 933450 h 4600575"/>
              <a:gd name="connsiteX13" fmla="*/ 1028700 w 4000500"/>
              <a:gd name="connsiteY13" fmla="*/ 2838450 h 4600575"/>
              <a:gd name="connsiteX14" fmla="*/ 0 w 4000500"/>
              <a:gd name="connsiteY14" fmla="*/ 4600575 h 4600575"/>
              <a:gd name="connsiteX15" fmla="*/ 0 w 4000500"/>
              <a:gd name="connsiteY15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724275 w 4000500"/>
              <a:gd name="connsiteY4" fmla="*/ 2705100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712348 w 4000500"/>
              <a:gd name="connsiteY4" fmla="*/ 2709075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712348 w 4000500"/>
              <a:gd name="connsiteY4" fmla="*/ 2709075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712348 w 4000500"/>
              <a:gd name="connsiteY4" fmla="*/ 2709075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696446 w 4000500"/>
              <a:gd name="connsiteY4" fmla="*/ 2701124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696446 w 4000500"/>
              <a:gd name="connsiteY4" fmla="*/ 2701124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696446 w 4000500"/>
              <a:gd name="connsiteY4" fmla="*/ 2701124 h 4600575"/>
              <a:gd name="connsiteX5" fmla="*/ 3629025 w 4000500"/>
              <a:gd name="connsiteY5" fmla="*/ 2600325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696446 w 4000500"/>
              <a:gd name="connsiteY4" fmla="*/ 2701124 h 4600575"/>
              <a:gd name="connsiteX5" fmla="*/ 3664806 w 4000500"/>
              <a:gd name="connsiteY5" fmla="*/ 2620203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696446 w 4000500"/>
              <a:gd name="connsiteY4" fmla="*/ 2701124 h 4600575"/>
              <a:gd name="connsiteX5" fmla="*/ 3664806 w 4000500"/>
              <a:gd name="connsiteY5" fmla="*/ 2620203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696446 w 4000500"/>
              <a:gd name="connsiteY4" fmla="*/ 2701124 h 4600575"/>
              <a:gd name="connsiteX5" fmla="*/ 3664806 w 4000500"/>
              <a:gd name="connsiteY5" fmla="*/ 2620203 h 4600575"/>
              <a:gd name="connsiteX6" fmla="*/ 3752850 w 4000500"/>
              <a:gd name="connsiteY6" fmla="*/ 2524125 h 4600575"/>
              <a:gd name="connsiteX7" fmla="*/ 3686175 w 4000500"/>
              <a:gd name="connsiteY7" fmla="*/ 2295525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696446 w 4000500"/>
              <a:gd name="connsiteY4" fmla="*/ 2701124 h 4600575"/>
              <a:gd name="connsiteX5" fmla="*/ 3664806 w 4000500"/>
              <a:gd name="connsiteY5" fmla="*/ 2620203 h 4600575"/>
              <a:gd name="connsiteX6" fmla="*/ 3752850 w 4000500"/>
              <a:gd name="connsiteY6" fmla="*/ 2524125 h 4600575"/>
              <a:gd name="connsiteX7" fmla="*/ 3666297 w 4000500"/>
              <a:gd name="connsiteY7" fmla="*/ 2291549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696446 w 4000500"/>
              <a:gd name="connsiteY4" fmla="*/ 2701124 h 4600575"/>
              <a:gd name="connsiteX5" fmla="*/ 3664806 w 4000500"/>
              <a:gd name="connsiteY5" fmla="*/ 2620203 h 4600575"/>
              <a:gd name="connsiteX6" fmla="*/ 3752850 w 4000500"/>
              <a:gd name="connsiteY6" fmla="*/ 2524125 h 4600575"/>
              <a:gd name="connsiteX7" fmla="*/ 3666297 w 4000500"/>
              <a:gd name="connsiteY7" fmla="*/ 2291549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696446 w 4000500"/>
              <a:gd name="connsiteY4" fmla="*/ 2701124 h 4600575"/>
              <a:gd name="connsiteX5" fmla="*/ 3664806 w 4000500"/>
              <a:gd name="connsiteY5" fmla="*/ 2620203 h 4600575"/>
              <a:gd name="connsiteX6" fmla="*/ 3752850 w 4000500"/>
              <a:gd name="connsiteY6" fmla="*/ 2524125 h 4600575"/>
              <a:gd name="connsiteX7" fmla="*/ 3666297 w 4000500"/>
              <a:gd name="connsiteY7" fmla="*/ 2291549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00500"/>
              <a:gd name="connsiteY0" fmla="*/ 3952875 h 4600575"/>
              <a:gd name="connsiteX1" fmla="*/ 2632875 w 4000500"/>
              <a:gd name="connsiteY1" fmla="*/ 3281404 h 4600575"/>
              <a:gd name="connsiteX2" fmla="*/ 3509921 w 4000500"/>
              <a:gd name="connsiteY2" fmla="*/ 3306749 h 4600575"/>
              <a:gd name="connsiteX3" fmla="*/ 3555226 w 4000500"/>
              <a:gd name="connsiteY3" fmla="*/ 2851950 h 4600575"/>
              <a:gd name="connsiteX4" fmla="*/ 3696446 w 4000500"/>
              <a:gd name="connsiteY4" fmla="*/ 2701124 h 4600575"/>
              <a:gd name="connsiteX5" fmla="*/ 3664806 w 4000500"/>
              <a:gd name="connsiteY5" fmla="*/ 2620203 h 4600575"/>
              <a:gd name="connsiteX6" fmla="*/ 3752850 w 4000500"/>
              <a:gd name="connsiteY6" fmla="*/ 2524125 h 4600575"/>
              <a:gd name="connsiteX7" fmla="*/ 3666297 w 4000500"/>
              <a:gd name="connsiteY7" fmla="*/ 2291549 h 4600575"/>
              <a:gd name="connsiteX8" fmla="*/ 4000500 w 4000500"/>
              <a:gd name="connsiteY8" fmla="*/ 2085975 h 4600575"/>
              <a:gd name="connsiteX9" fmla="*/ 3552825 w 4000500"/>
              <a:gd name="connsiteY9" fmla="*/ 1457325 h 4600575"/>
              <a:gd name="connsiteX10" fmla="*/ 2028825 w 4000500"/>
              <a:gd name="connsiteY10" fmla="*/ 0 h 4600575"/>
              <a:gd name="connsiteX11" fmla="*/ 533400 w 4000500"/>
              <a:gd name="connsiteY11" fmla="*/ 933450 h 4600575"/>
              <a:gd name="connsiteX12" fmla="*/ 1028700 w 4000500"/>
              <a:gd name="connsiteY12" fmla="*/ 2838450 h 4600575"/>
              <a:gd name="connsiteX13" fmla="*/ 0 w 4000500"/>
              <a:gd name="connsiteY13" fmla="*/ 4600575 h 4600575"/>
              <a:gd name="connsiteX14" fmla="*/ 0 w 4000500"/>
              <a:gd name="connsiteY14" fmla="*/ 4600575 h 4600575"/>
              <a:gd name="connsiteX0" fmla="*/ 2428875 w 4012427"/>
              <a:gd name="connsiteY0" fmla="*/ 3952875 h 4600575"/>
              <a:gd name="connsiteX1" fmla="*/ 2632875 w 4012427"/>
              <a:gd name="connsiteY1" fmla="*/ 3281404 h 4600575"/>
              <a:gd name="connsiteX2" fmla="*/ 3509921 w 4012427"/>
              <a:gd name="connsiteY2" fmla="*/ 3306749 h 4600575"/>
              <a:gd name="connsiteX3" fmla="*/ 3555226 w 4012427"/>
              <a:gd name="connsiteY3" fmla="*/ 2851950 h 4600575"/>
              <a:gd name="connsiteX4" fmla="*/ 3696446 w 4012427"/>
              <a:gd name="connsiteY4" fmla="*/ 2701124 h 4600575"/>
              <a:gd name="connsiteX5" fmla="*/ 3664806 w 4012427"/>
              <a:gd name="connsiteY5" fmla="*/ 2620203 h 4600575"/>
              <a:gd name="connsiteX6" fmla="*/ 3752850 w 4012427"/>
              <a:gd name="connsiteY6" fmla="*/ 2524125 h 4600575"/>
              <a:gd name="connsiteX7" fmla="*/ 3666297 w 4012427"/>
              <a:gd name="connsiteY7" fmla="*/ 2291549 h 4600575"/>
              <a:gd name="connsiteX8" fmla="*/ 4012427 w 4012427"/>
              <a:gd name="connsiteY8" fmla="*/ 2157537 h 4600575"/>
              <a:gd name="connsiteX9" fmla="*/ 3552825 w 4012427"/>
              <a:gd name="connsiteY9" fmla="*/ 1457325 h 4600575"/>
              <a:gd name="connsiteX10" fmla="*/ 2028825 w 4012427"/>
              <a:gd name="connsiteY10" fmla="*/ 0 h 4600575"/>
              <a:gd name="connsiteX11" fmla="*/ 533400 w 4012427"/>
              <a:gd name="connsiteY11" fmla="*/ 933450 h 4600575"/>
              <a:gd name="connsiteX12" fmla="*/ 1028700 w 4012427"/>
              <a:gd name="connsiteY12" fmla="*/ 2838450 h 4600575"/>
              <a:gd name="connsiteX13" fmla="*/ 0 w 4012427"/>
              <a:gd name="connsiteY13" fmla="*/ 4600575 h 4600575"/>
              <a:gd name="connsiteX14" fmla="*/ 0 w 4012427"/>
              <a:gd name="connsiteY14" fmla="*/ 4600575 h 4600575"/>
              <a:gd name="connsiteX0" fmla="*/ 2428875 w 4012427"/>
              <a:gd name="connsiteY0" fmla="*/ 3952875 h 4600575"/>
              <a:gd name="connsiteX1" fmla="*/ 2632875 w 4012427"/>
              <a:gd name="connsiteY1" fmla="*/ 3281404 h 4600575"/>
              <a:gd name="connsiteX2" fmla="*/ 3509921 w 4012427"/>
              <a:gd name="connsiteY2" fmla="*/ 3306749 h 4600575"/>
              <a:gd name="connsiteX3" fmla="*/ 3555226 w 4012427"/>
              <a:gd name="connsiteY3" fmla="*/ 2851950 h 4600575"/>
              <a:gd name="connsiteX4" fmla="*/ 3696446 w 4012427"/>
              <a:gd name="connsiteY4" fmla="*/ 2701124 h 4600575"/>
              <a:gd name="connsiteX5" fmla="*/ 3664806 w 4012427"/>
              <a:gd name="connsiteY5" fmla="*/ 2620203 h 4600575"/>
              <a:gd name="connsiteX6" fmla="*/ 3752850 w 4012427"/>
              <a:gd name="connsiteY6" fmla="*/ 2524125 h 4600575"/>
              <a:gd name="connsiteX7" fmla="*/ 3666297 w 4012427"/>
              <a:gd name="connsiteY7" fmla="*/ 2291549 h 4600575"/>
              <a:gd name="connsiteX8" fmla="*/ 4012427 w 4012427"/>
              <a:gd name="connsiteY8" fmla="*/ 2157537 h 4600575"/>
              <a:gd name="connsiteX9" fmla="*/ 3552825 w 4012427"/>
              <a:gd name="connsiteY9" fmla="*/ 1457325 h 4600575"/>
              <a:gd name="connsiteX10" fmla="*/ 2028825 w 4012427"/>
              <a:gd name="connsiteY10" fmla="*/ 0 h 4600575"/>
              <a:gd name="connsiteX11" fmla="*/ 533400 w 4012427"/>
              <a:gd name="connsiteY11" fmla="*/ 933450 h 4600575"/>
              <a:gd name="connsiteX12" fmla="*/ 1028700 w 4012427"/>
              <a:gd name="connsiteY12" fmla="*/ 2838450 h 4600575"/>
              <a:gd name="connsiteX13" fmla="*/ 0 w 4012427"/>
              <a:gd name="connsiteY13" fmla="*/ 4600575 h 4600575"/>
              <a:gd name="connsiteX14" fmla="*/ 0 w 4012427"/>
              <a:gd name="connsiteY14" fmla="*/ 4600575 h 4600575"/>
              <a:gd name="connsiteX0" fmla="*/ 2428875 w 4024354"/>
              <a:gd name="connsiteY0" fmla="*/ 3952875 h 4600575"/>
              <a:gd name="connsiteX1" fmla="*/ 2632875 w 4024354"/>
              <a:gd name="connsiteY1" fmla="*/ 3281404 h 4600575"/>
              <a:gd name="connsiteX2" fmla="*/ 3509921 w 4024354"/>
              <a:gd name="connsiteY2" fmla="*/ 3306749 h 4600575"/>
              <a:gd name="connsiteX3" fmla="*/ 3555226 w 4024354"/>
              <a:gd name="connsiteY3" fmla="*/ 2851950 h 4600575"/>
              <a:gd name="connsiteX4" fmla="*/ 3696446 w 4024354"/>
              <a:gd name="connsiteY4" fmla="*/ 2701124 h 4600575"/>
              <a:gd name="connsiteX5" fmla="*/ 3664806 w 4024354"/>
              <a:gd name="connsiteY5" fmla="*/ 2620203 h 4600575"/>
              <a:gd name="connsiteX6" fmla="*/ 3752850 w 4024354"/>
              <a:gd name="connsiteY6" fmla="*/ 2524125 h 4600575"/>
              <a:gd name="connsiteX7" fmla="*/ 3666297 w 4024354"/>
              <a:gd name="connsiteY7" fmla="*/ 2291549 h 4600575"/>
              <a:gd name="connsiteX8" fmla="*/ 4024354 w 4024354"/>
              <a:gd name="connsiteY8" fmla="*/ 2097902 h 4600575"/>
              <a:gd name="connsiteX9" fmla="*/ 3552825 w 4024354"/>
              <a:gd name="connsiteY9" fmla="*/ 1457325 h 4600575"/>
              <a:gd name="connsiteX10" fmla="*/ 2028825 w 4024354"/>
              <a:gd name="connsiteY10" fmla="*/ 0 h 4600575"/>
              <a:gd name="connsiteX11" fmla="*/ 533400 w 4024354"/>
              <a:gd name="connsiteY11" fmla="*/ 933450 h 4600575"/>
              <a:gd name="connsiteX12" fmla="*/ 1028700 w 4024354"/>
              <a:gd name="connsiteY12" fmla="*/ 2838450 h 4600575"/>
              <a:gd name="connsiteX13" fmla="*/ 0 w 4024354"/>
              <a:gd name="connsiteY13" fmla="*/ 4600575 h 4600575"/>
              <a:gd name="connsiteX14" fmla="*/ 0 w 4024354"/>
              <a:gd name="connsiteY14" fmla="*/ 4600575 h 4600575"/>
              <a:gd name="connsiteX0" fmla="*/ 2428875 w 4008452"/>
              <a:gd name="connsiteY0" fmla="*/ 3952875 h 4600575"/>
              <a:gd name="connsiteX1" fmla="*/ 2632875 w 4008452"/>
              <a:gd name="connsiteY1" fmla="*/ 3281404 h 4600575"/>
              <a:gd name="connsiteX2" fmla="*/ 3509921 w 4008452"/>
              <a:gd name="connsiteY2" fmla="*/ 3306749 h 4600575"/>
              <a:gd name="connsiteX3" fmla="*/ 3555226 w 4008452"/>
              <a:gd name="connsiteY3" fmla="*/ 2851950 h 4600575"/>
              <a:gd name="connsiteX4" fmla="*/ 3696446 w 4008452"/>
              <a:gd name="connsiteY4" fmla="*/ 2701124 h 4600575"/>
              <a:gd name="connsiteX5" fmla="*/ 3664806 w 4008452"/>
              <a:gd name="connsiteY5" fmla="*/ 2620203 h 4600575"/>
              <a:gd name="connsiteX6" fmla="*/ 3752850 w 4008452"/>
              <a:gd name="connsiteY6" fmla="*/ 2524125 h 4600575"/>
              <a:gd name="connsiteX7" fmla="*/ 3666297 w 4008452"/>
              <a:gd name="connsiteY7" fmla="*/ 2291549 h 4600575"/>
              <a:gd name="connsiteX8" fmla="*/ 4008452 w 4008452"/>
              <a:gd name="connsiteY8" fmla="*/ 2105854 h 4600575"/>
              <a:gd name="connsiteX9" fmla="*/ 3552825 w 4008452"/>
              <a:gd name="connsiteY9" fmla="*/ 1457325 h 4600575"/>
              <a:gd name="connsiteX10" fmla="*/ 2028825 w 4008452"/>
              <a:gd name="connsiteY10" fmla="*/ 0 h 4600575"/>
              <a:gd name="connsiteX11" fmla="*/ 533400 w 4008452"/>
              <a:gd name="connsiteY11" fmla="*/ 933450 h 4600575"/>
              <a:gd name="connsiteX12" fmla="*/ 1028700 w 4008452"/>
              <a:gd name="connsiteY12" fmla="*/ 2838450 h 4600575"/>
              <a:gd name="connsiteX13" fmla="*/ 0 w 4008452"/>
              <a:gd name="connsiteY13" fmla="*/ 4600575 h 4600575"/>
              <a:gd name="connsiteX14" fmla="*/ 0 w 4008452"/>
              <a:gd name="connsiteY14" fmla="*/ 4600575 h 4600575"/>
              <a:gd name="connsiteX0" fmla="*/ 2428875 w 4008452"/>
              <a:gd name="connsiteY0" fmla="*/ 3952875 h 4600575"/>
              <a:gd name="connsiteX1" fmla="*/ 2632875 w 4008452"/>
              <a:gd name="connsiteY1" fmla="*/ 3281404 h 4600575"/>
              <a:gd name="connsiteX2" fmla="*/ 3509921 w 4008452"/>
              <a:gd name="connsiteY2" fmla="*/ 3306749 h 4600575"/>
              <a:gd name="connsiteX3" fmla="*/ 3555226 w 4008452"/>
              <a:gd name="connsiteY3" fmla="*/ 2851950 h 4600575"/>
              <a:gd name="connsiteX4" fmla="*/ 3696446 w 4008452"/>
              <a:gd name="connsiteY4" fmla="*/ 2701124 h 4600575"/>
              <a:gd name="connsiteX5" fmla="*/ 3664806 w 4008452"/>
              <a:gd name="connsiteY5" fmla="*/ 2620203 h 4600575"/>
              <a:gd name="connsiteX6" fmla="*/ 3752850 w 4008452"/>
              <a:gd name="connsiteY6" fmla="*/ 2524125 h 4600575"/>
              <a:gd name="connsiteX7" fmla="*/ 3666297 w 4008452"/>
              <a:gd name="connsiteY7" fmla="*/ 2291549 h 4600575"/>
              <a:gd name="connsiteX8" fmla="*/ 4008452 w 4008452"/>
              <a:gd name="connsiteY8" fmla="*/ 2105854 h 4600575"/>
              <a:gd name="connsiteX9" fmla="*/ 3552825 w 4008452"/>
              <a:gd name="connsiteY9" fmla="*/ 1457325 h 4600575"/>
              <a:gd name="connsiteX10" fmla="*/ 2028825 w 4008452"/>
              <a:gd name="connsiteY10" fmla="*/ 0 h 4600575"/>
              <a:gd name="connsiteX11" fmla="*/ 533400 w 4008452"/>
              <a:gd name="connsiteY11" fmla="*/ 933450 h 4600575"/>
              <a:gd name="connsiteX12" fmla="*/ 1028700 w 4008452"/>
              <a:gd name="connsiteY12" fmla="*/ 2838450 h 4600575"/>
              <a:gd name="connsiteX13" fmla="*/ 0 w 4008452"/>
              <a:gd name="connsiteY13" fmla="*/ 4600575 h 4600575"/>
              <a:gd name="connsiteX14" fmla="*/ 0 w 4008452"/>
              <a:gd name="connsiteY14" fmla="*/ 4600575 h 4600575"/>
              <a:gd name="connsiteX0" fmla="*/ 2428875 w 4008452"/>
              <a:gd name="connsiteY0" fmla="*/ 3952875 h 4600575"/>
              <a:gd name="connsiteX1" fmla="*/ 2632875 w 4008452"/>
              <a:gd name="connsiteY1" fmla="*/ 3281404 h 4600575"/>
              <a:gd name="connsiteX2" fmla="*/ 3509921 w 4008452"/>
              <a:gd name="connsiteY2" fmla="*/ 3306749 h 4600575"/>
              <a:gd name="connsiteX3" fmla="*/ 3555226 w 4008452"/>
              <a:gd name="connsiteY3" fmla="*/ 2851950 h 4600575"/>
              <a:gd name="connsiteX4" fmla="*/ 3696446 w 4008452"/>
              <a:gd name="connsiteY4" fmla="*/ 2701124 h 4600575"/>
              <a:gd name="connsiteX5" fmla="*/ 3664806 w 4008452"/>
              <a:gd name="connsiteY5" fmla="*/ 2620203 h 4600575"/>
              <a:gd name="connsiteX6" fmla="*/ 3752850 w 4008452"/>
              <a:gd name="connsiteY6" fmla="*/ 2524125 h 4600575"/>
              <a:gd name="connsiteX7" fmla="*/ 3686175 w 4008452"/>
              <a:gd name="connsiteY7" fmla="*/ 2315403 h 4600575"/>
              <a:gd name="connsiteX8" fmla="*/ 4008452 w 4008452"/>
              <a:gd name="connsiteY8" fmla="*/ 2105854 h 4600575"/>
              <a:gd name="connsiteX9" fmla="*/ 3552825 w 4008452"/>
              <a:gd name="connsiteY9" fmla="*/ 1457325 h 4600575"/>
              <a:gd name="connsiteX10" fmla="*/ 2028825 w 4008452"/>
              <a:gd name="connsiteY10" fmla="*/ 0 h 4600575"/>
              <a:gd name="connsiteX11" fmla="*/ 533400 w 4008452"/>
              <a:gd name="connsiteY11" fmla="*/ 933450 h 4600575"/>
              <a:gd name="connsiteX12" fmla="*/ 1028700 w 4008452"/>
              <a:gd name="connsiteY12" fmla="*/ 2838450 h 4600575"/>
              <a:gd name="connsiteX13" fmla="*/ 0 w 4008452"/>
              <a:gd name="connsiteY13" fmla="*/ 4600575 h 4600575"/>
              <a:gd name="connsiteX14" fmla="*/ 0 w 4008452"/>
              <a:gd name="connsiteY14" fmla="*/ 4600575 h 4600575"/>
              <a:gd name="connsiteX0" fmla="*/ 2428875 w 4008452"/>
              <a:gd name="connsiteY0" fmla="*/ 3952875 h 4600575"/>
              <a:gd name="connsiteX1" fmla="*/ 2632875 w 4008452"/>
              <a:gd name="connsiteY1" fmla="*/ 3281404 h 4600575"/>
              <a:gd name="connsiteX2" fmla="*/ 3509921 w 4008452"/>
              <a:gd name="connsiteY2" fmla="*/ 3306749 h 4600575"/>
              <a:gd name="connsiteX3" fmla="*/ 3555226 w 4008452"/>
              <a:gd name="connsiteY3" fmla="*/ 2851950 h 4600575"/>
              <a:gd name="connsiteX4" fmla="*/ 3696446 w 4008452"/>
              <a:gd name="connsiteY4" fmla="*/ 2701124 h 4600575"/>
              <a:gd name="connsiteX5" fmla="*/ 3664806 w 4008452"/>
              <a:gd name="connsiteY5" fmla="*/ 2620203 h 4600575"/>
              <a:gd name="connsiteX6" fmla="*/ 3752850 w 4008452"/>
              <a:gd name="connsiteY6" fmla="*/ 2524125 h 4600575"/>
              <a:gd name="connsiteX7" fmla="*/ 3686175 w 4008452"/>
              <a:gd name="connsiteY7" fmla="*/ 2315403 h 4600575"/>
              <a:gd name="connsiteX8" fmla="*/ 4008452 w 4008452"/>
              <a:gd name="connsiteY8" fmla="*/ 2105854 h 4600575"/>
              <a:gd name="connsiteX9" fmla="*/ 3552825 w 4008452"/>
              <a:gd name="connsiteY9" fmla="*/ 1457325 h 4600575"/>
              <a:gd name="connsiteX10" fmla="*/ 2028825 w 4008452"/>
              <a:gd name="connsiteY10" fmla="*/ 0 h 4600575"/>
              <a:gd name="connsiteX11" fmla="*/ 533400 w 4008452"/>
              <a:gd name="connsiteY11" fmla="*/ 933450 h 4600575"/>
              <a:gd name="connsiteX12" fmla="*/ 1028700 w 4008452"/>
              <a:gd name="connsiteY12" fmla="*/ 2838450 h 4600575"/>
              <a:gd name="connsiteX13" fmla="*/ 0 w 4008452"/>
              <a:gd name="connsiteY13" fmla="*/ 4600575 h 4600575"/>
              <a:gd name="connsiteX14" fmla="*/ 0 w 4008452"/>
              <a:gd name="connsiteY14" fmla="*/ 4600575 h 4600575"/>
              <a:gd name="connsiteX0" fmla="*/ 2428875 w 4008452"/>
              <a:gd name="connsiteY0" fmla="*/ 3952875 h 4600575"/>
              <a:gd name="connsiteX1" fmla="*/ 2632875 w 4008452"/>
              <a:gd name="connsiteY1" fmla="*/ 3281404 h 4600575"/>
              <a:gd name="connsiteX2" fmla="*/ 3509921 w 4008452"/>
              <a:gd name="connsiteY2" fmla="*/ 3306749 h 4600575"/>
              <a:gd name="connsiteX3" fmla="*/ 3555226 w 4008452"/>
              <a:gd name="connsiteY3" fmla="*/ 2851950 h 4600575"/>
              <a:gd name="connsiteX4" fmla="*/ 3696446 w 4008452"/>
              <a:gd name="connsiteY4" fmla="*/ 2701124 h 4600575"/>
              <a:gd name="connsiteX5" fmla="*/ 3664806 w 4008452"/>
              <a:gd name="connsiteY5" fmla="*/ 2620203 h 4600575"/>
              <a:gd name="connsiteX6" fmla="*/ 3752850 w 4008452"/>
              <a:gd name="connsiteY6" fmla="*/ 2524125 h 4600575"/>
              <a:gd name="connsiteX7" fmla="*/ 3686175 w 4008452"/>
              <a:gd name="connsiteY7" fmla="*/ 2315403 h 4600575"/>
              <a:gd name="connsiteX8" fmla="*/ 4008452 w 4008452"/>
              <a:gd name="connsiteY8" fmla="*/ 2105854 h 4600575"/>
              <a:gd name="connsiteX9" fmla="*/ 3552825 w 4008452"/>
              <a:gd name="connsiteY9" fmla="*/ 1457325 h 4600575"/>
              <a:gd name="connsiteX10" fmla="*/ 2028825 w 4008452"/>
              <a:gd name="connsiteY10" fmla="*/ 0 h 4600575"/>
              <a:gd name="connsiteX11" fmla="*/ 533400 w 4008452"/>
              <a:gd name="connsiteY11" fmla="*/ 933450 h 4600575"/>
              <a:gd name="connsiteX12" fmla="*/ 1028700 w 4008452"/>
              <a:gd name="connsiteY12" fmla="*/ 2838450 h 4600575"/>
              <a:gd name="connsiteX13" fmla="*/ 0 w 4008452"/>
              <a:gd name="connsiteY13" fmla="*/ 4600575 h 4600575"/>
              <a:gd name="connsiteX14" fmla="*/ 0 w 4008452"/>
              <a:gd name="connsiteY14" fmla="*/ 4600575 h 4600575"/>
              <a:gd name="connsiteX0" fmla="*/ 2428875 w 4008452"/>
              <a:gd name="connsiteY0" fmla="*/ 3952875 h 4600575"/>
              <a:gd name="connsiteX1" fmla="*/ 2632875 w 4008452"/>
              <a:gd name="connsiteY1" fmla="*/ 3281404 h 4600575"/>
              <a:gd name="connsiteX2" fmla="*/ 3509921 w 4008452"/>
              <a:gd name="connsiteY2" fmla="*/ 3306749 h 4600575"/>
              <a:gd name="connsiteX3" fmla="*/ 3555226 w 4008452"/>
              <a:gd name="connsiteY3" fmla="*/ 2851950 h 4600575"/>
              <a:gd name="connsiteX4" fmla="*/ 3696446 w 4008452"/>
              <a:gd name="connsiteY4" fmla="*/ 2701124 h 4600575"/>
              <a:gd name="connsiteX5" fmla="*/ 3664806 w 4008452"/>
              <a:gd name="connsiteY5" fmla="*/ 2620203 h 4600575"/>
              <a:gd name="connsiteX6" fmla="*/ 3752850 w 4008452"/>
              <a:gd name="connsiteY6" fmla="*/ 2524125 h 4600575"/>
              <a:gd name="connsiteX7" fmla="*/ 3686175 w 4008452"/>
              <a:gd name="connsiteY7" fmla="*/ 2315403 h 4600575"/>
              <a:gd name="connsiteX8" fmla="*/ 4008452 w 4008452"/>
              <a:gd name="connsiteY8" fmla="*/ 2105854 h 4600575"/>
              <a:gd name="connsiteX9" fmla="*/ 3592581 w 4008452"/>
              <a:gd name="connsiteY9" fmla="*/ 1489130 h 4600575"/>
              <a:gd name="connsiteX10" fmla="*/ 2028825 w 4008452"/>
              <a:gd name="connsiteY10" fmla="*/ 0 h 4600575"/>
              <a:gd name="connsiteX11" fmla="*/ 533400 w 4008452"/>
              <a:gd name="connsiteY11" fmla="*/ 933450 h 4600575"/>
              <a:gd name="connsiteX12" fmla="*/ 1028700 w 4008452"/>
              <a:gd name="connsiteY12" fmla="*/ 2838450 h 4600575"/>
              <a:gd name="connsiteX13" fmla="*/ 0 w 4008452"/>
              <a:gd name="connsiteY13" fmla="*/ 4600575 h 4600575"/>
              <a:gd name="connsiteX14" fmla="*/ 0 w 4008452"/>
              <a:gd name="connsiteY14" fmla="*/ 4600575 h 4600575"/>
              <a:gd name="connsiteX0" fmla="*/ 2428875 w 4008452"/>
              <a:gd name="connsiteY0" fmla="*/ 3952875 h 4600575"/>
              <a:gd name="connsiteX1" fmla="*/ 2632875 w 4008452"/>
              <a:gd name="connsiteY1" fmla="*/ 3281404 h 4600575"/>
              <a:gd name="connsiteX2" fmla="*/ 3509921 w 4008452"/>
              <a:gd name="connsiteY2" fmla="*/ 3306749 h 4600575"/>
              <a:gd name="connsiteX3" fmla="*/ 3555226 w 4008452"/>
              <a:gd name="connsiteY3" fmla="*/ 2851950 h 4600575"/>
              <a:gd name="connsiteX4" fmla="*/ 3696446 w 4008452"/>
              <a:gd name="connsiteY4" fmla="*/ 2701124 h 4600575"/>
              <a:gd name="connsiteX5" fmla="*/ 3664806 w 4008452"/>
              <a:gd name="connsiteY5" fmla="*/ 2620203 h 4600575"/>
              <a:gd name="connsiteX6" fmla="*/ 3752850 w 4008452"/>
              <a:gd name="connsiteY6" fmla="*/ 2524125 h 4600575"/>
              <a:gd name="connsiteX7" fmla="*/ 3686175 w 4008452"/>
              <a:gd name="connsiteY7" fmla="*/ 2315403 h 4600575"/>
              <a:gd name="connsiteX8" fmla="*/ 4008452 w 4008452"/>
              <a:gd name="connsiteY8" fmla="*/ 2105854 h 4600575"/>
              <a:gd name="connsiteX9" fmla="*/ 3592581 w 4008452"/>
              <a:gd name="connsiteY9" fmla="*/ 1489130 h 4600575"/>
              <a:gd name="connsiteX10" fmla="*/ 2028825 w 4008452"/>
              <a:gd name="connsiteY10" fmla="*/ 0 h 4600575"/>
              <a:gd name="connsiteX11" fmla="*/ 533400 w 4008452"/>
              <a:gd name="connsiteY11" fmla="*/ 933450 h 4600575"/>
              <a:gd name="connsiteX12" fmla="*/ 1028700 w 4008452"/>
              <a:gd name="connsiteY12" fmla="*/ 2838450 h 4600575"/>
              <a:gd name="connsiteX13" fmla="*/ 0 w 4008452"/>
              <a:gd name="connsiteY13" fmla="*/ 4600575 h 4600575"/>
              <a:gd name="connsiteX14" fmla="*/ 0 w 4008452"/>
              <a:gd name="connsiteY14" fmla="*/ 4600575 h 4600575"/>
              <a:gd name="connsiteX0" fmla="*/ 2428875 w 4008470"/>
              <a:gd name="connsiteY0" fmla="*/ 3952875 h 4600575"/>
              <a:gd name="connsiteX1" fmla="*/ 2632875 w 4008470"/>
              <a:gd name="connsiteY1" fmla="*/ 3281404 h 4600575"/>
              <a:gd name="connsiteX2" fmla="*/ 3509921 w 4008470"/>
              <a:gd name="connsiteY2" fmla="*/ 3306749 h 4600575"/>
              <a:gd name="connsiteX3" fmla="*/ 3555226 w 4008470"/>
              <a:gd name="connsiteY3" fmla="*/ 2851950 h 4600575"/>
              <a:gd name="connsiteX4" fmla="*/ 3696446 w 4008470"/>
              <a:gd name="connsiteY4" fmla="*/ 2701124 h 4600575"/>
              <a:gd name="connsiteX5" fmla="*/ 3664806 w 4008470"/>
              <a:gd name="connsiteY5" fmla="*/ 2620203 h 4600575"/>
              <a:gd name="connsiteX6" fmla="*/ 3752850 w 4008470"/>
              <a:gd name="connsiteY6" fmla="*/ 2524125 h 4600575"/>
              <a:gd name="connsiteX7" fmla="*/ 3686175 w 4008470"/>
              <a:gd name="connsiteY7" fmla="*/ 2315403 h 4600575"/>
              <a:gd name="connsiteX8" fmla="*/ 4008452 w 4008470"/>
              <a:gd name="connsiteY8" fmla="*/ 2105854 h 4600575"/>
              <a:gd name="connsiteX9" fmla="*/ 3592581 w 4008470"/>
              <a:gd name="connsiteY9" fmla="*/ 1489130 h 4600575"/>
              <a:gd name="connsiteX10" fmla="*/ 2028825 w 4008470"/>
              <a:gd name="connsiteY10" fmla="*/ 0 h 4600575"/>
              <a:gd name="connsiteX11" fmla="*/ 533400 w 4008470"/>
              <a:gd name="connsiteY11" fmla="*/ 933450 h 4600575"/>
              <a:gd name="connsiteX12" fmla="*/ 1028700 w 4008470"/>
              <a:gd name="connsiteY12" fmla="*/ 2838450 h 4600575"/>
              <a:gd name="connsiteX13" fmla="*/ 0 w 4008470"/>
              <a:gd name="connsiteY13" fmla="*/ 4600575 h 4600575"/>
              <a:gd name="connsiteX14" fmla="*/ 0 w 4008470"/>
              <a:gd name="connsiteY14" fmla="*/ 4600575 h 4600575"/>
              <a:gd name="connsiteX0" fmla="*/ 2428875 w 4008470"/>
              <a:gd name="connsiteY0" fmla="*/ 3952875 h 4600575"/>
              <a:gd name="connsiteX1" fmla="*/ 2632875 w 4008470"/>
              <a:gd name="connsiteY1" fmla="*/ 3281404 h 4600575"/>
              <a:gd name="connsiteX2" fmla="*/ 3509921 w 4008470"/>
              <a:gd name="connsiteY2" fmla="*/ 3306749 h 4600575"/>
              <a:gd name="connsiteX3" fmla="*/ 3555226 w 4008470"/>
              <a:gd name="connsiteY3" fmla="*/ 2851950 h 4600575"/>
              <a:gd name="connsiteX4" fmla="*/ 3696446 w 4008470"/>
              <a:gd name="connsiteY4" fmla="*/ 2701124 h 4600575"/>
              <a:gd name="connsiteX5" fmla="*/ 3664806 w 4008470"/>
              <a:gd name="connsiteY5" fmla="*/ 2620203 h 4600575"/>
              <a:gd name="connsiteX6" fmla="*/ 3752850 w 4008470"/>
              <a:gd name="connsiteY6" fmla="*/ 2524125 h 4600575"/>
              <a:gd name="connsiteX7" fmla="*/ 3686175 w 4008470"/>
              <a:gd name="connsiteY7" fmla="*/ 2315403 h 4600575"/>
              <a:gd name="connsiteX8" fmla="*/ 4008452 w 4008470"/>
              <a:gd name="connsiteY8" fmla="*/ 2105854 h 4600575"/>
              <a:gd name="connsiteX9" fmla="*/ 3592581 w 4008470"/>
              <a:gd name="connsiteY9" fmla="*/ 1489130 h 4600575"/>
              <a:gd name="connsiteX10" fmla="*/ 2028825 w 4008470"/>
              <a:gd name="connsiteY10" fmla="*/ 0 h 4600575"/>
              <a:gd name="connsiteX11" fmla="*/ 533400 w 4008470"/>
              <a:gd name="connsiteY11" fmla="*/ 933450 h 4600575"/>
              <a:gd name="connsiteX12" fmla="*/ 1028700 w 4008470"/>
              <a:gd name="connsiteY12" fmla="*/ 2838450 h 4600575"/>
              <a:gd name="connsiteX13" fmla="*/ 0 w 4008470"/>
              <a:gd name="connsiteY13" fmla="*/ 4600575 h 4600575"/>
              <a:gd name="connsiteX14" fmla="*/ 0 w 4008470"/>
              <a:gd name="connsiteY14" fmla="*/ 4600575 h 4600575"/>
              <a:gd name="connsiteX0" fmla="*/ 2428875 w 4008470"/>
              <a:gd name="connsiteY0" fmla="*/ 3952875 h 4600575"/>
              <a:gd name="connsiteX1" fmla="*/ 2632875 w 4008470"/>
              <a:gd name="connsiteY1" fmla="*/ 3281404 h 4600575"/>
              <a:gd name="connsiteX2" fmla="*/ 3509921 w 4008470"/>
              <a:gd name="connsiteY2" fmla="*/ 3306749 h 4600575"/>
              <a:gd name="connsiteX3" fmla="*/ 3555226 w 4008470"/>
              <a:gd name="connsiteY3" fmla="*/ 2851950 h 4600575"/>
              <a:gd name="connsiteX4" fmla="*/ 3696446 w 4008470"/>
              <a:gd name="connsiteY4" fmla="*/ 2701124 h 4600575"/>
              <a:gd name="connsiteX5" fmla="*/ 3664806 w 4008470"/>
              <a:gd name="connsiteY5" fmla="*/ 2620203 h 4600575"/>
              <a:gd name="connsiteX6" fmla="*/ 3752850 w 4008470"/>
              <a:gd name="connsiteY6" fmla="*/ 2524125 h 4600575"/>
              <a:gd name="connsiteX7" fmla="*/ 3686175 w 4008470"/>
              <a:gd name="connsiteY7" fmla="*/ 2315403 h 4600575"/>
              <a:gd name="connsiteX8" fmla="*/ 4008452 w 4008470"/>
              <a:gd name="connsiteY8" fmla="*/ 2105854 h 4600575"/>
              <a:gd name="connsiteX9" fmla="*/ 3592581 w 4008470"/>
              <a:gd name="connsiteY9" fmla="*/ 1489130 h 4600575"/>
              <a:gd name="connsiteX10" fmla="*/ 2028825 w 4008470"/>
              <a:gd name="connsiteY10" fmla="*/ 0 h 4600575"/>
              <a:gd name="connsiteX11" fmla="*/ 533400 w 4008470"/>
              <a:gd name="connsiteY11" fmla="*/ 933450 h 4600575"/>
              <a:gd name="connsiteX12" fmla="*/ 1028700 w 4008470"/>
              <a:gd name="connsiteY12" fmla="*/ 2838450 h 4600575"/>
              <a:gd name="connsiteX13" fmla="*/ 0 w 4008470"/>
              <a:gd name="connsiteY13" fmla="*/ 4600575 h 4600575"/>
              <a:gd name="connsiteX14" fmla="*/ 0 w 4008470"/>
              <a:gd name="connsiteY14" fmla="*/ 4600575 h 4600575"/>
              <a:gd name="connsiteX0" fmla="*/ 2428875 w 4008470"/>
              <a:gd name="connsiteY0" fmla="*/ 3980705 h 4628405"/>
              <a:gd name="connsiteX1" fmla="*/ 2632875 w 4008470"/>
              <a:gd name="connsiteY1" fmla="*/ 3309234 h 4628405"/>
              <a:gd name="connsiteX2" fmla="*/ 3509921 w 4008470"/>
              <a:gd name="connsiteY2" fmla="*/ 3334579 h 4628405"/>
              <a:gd name="connsiteX3" fmla="*/ 3555226 w 4008470"/>
              <a:gd name="connsiteY3" fmla="*/ 2879780 h 4628405"/>
              <a:gd name="connsiteX4" fmla="*/ 3696446 w 4008470"/>
              <a:gd name="connsiteY4" fmla="*/ 2728954 h 4628405"/>
              <a:gd name="connsiteX5" fmla="*/ 3664806 w 4008470"/>
              <a:gd name="connsiteY5" fmla="*/ 2648033 h 4628405"/>
              <a:gd name="connsiteX6" fmla="*/ 3752850 w 4008470"/>
              <a:gd name="connsiteY6" fmla="*/ 2551955 h 4628405"/>
              <a:gd name="connsiteX7" fmla="*/ 3686175 w 4008470"/>
              <a:gd name="connsiteY7" fmla="*/ 2343233 h 4628405"/>
              <a:gd name="connsiteX8" fmla="*/ 4008452 w 4008470"/>
              <a:gd name="connsiteY8" fmla="*/ 2133684 h 4628405"/>
              <a:gd name="connsiteX9" fmla="*/ 3592581 w 4008470"/>
              <a:gd name="connsiteY9" fmla="*/ 1516960 h 4628405"/>
              <a:gd name="connsiteX10" fmla="*/ 2000996 w 4008470"/>
              <a:gd name="connsiteY10" fmla="*/ 0 h 4628405"/>
              <a:gd name="connsiteX11" fmla="*/ 533400 w 4008470"/>
              <a:gd name="connsiteY11" fmla="*/ 961280 h 4628405"/>
              <a:gd name="connsiteX12" fmla="*/ 1028700 w 4008470"/>
              <a:gd name="connsiteY12" fmla="*/ 2866280 h 4628405"/>
              <a:gd name="connsiteX13" fmla="*/ 0 w 4008470"/>
              <a:gd name="connsiteY13" fmla="*/ 4628405 h 4628405"/>
              <a:gd name="connsiteX14" fmla="*/ 0 w 4008470"/>
              <a:gd name="connsiteY14" fmla="*/ 4628405 h 4628405"/>
              <a:gd name="connsiteX0" fmla="*/ 2428875 w 4008470"/>
              <a:gd name="connsiteY0" fmla="*/ 3980705 h 4628405"/>
              <a:gd name="connsiteX1" fmla="*/ 2632875 w 4008470"/>
              <a:gd name="connsiteY1" fmla="*/ 3309234 h 4628405"/>
              <a:gd name="connsiteX2" fmla="*/ 3509921 w 4008470"/>
              <a:gd name="connsiteY2" fmla="*/ 3334579 h 4628405"/>
              <a:gd name="connsiteX3" fmla="*/ 3555226 w 4008470"/>
              <a:gd name="connsiteY3" fmla="*/ 2879780 h 4628405"/>
              <a:gd name="connsiteX4" fmla="*/ 3696446 w 4008470"/>
              <a:gd name="connsiteY4" fmla="*/ 2728954 h 4628405"/>
              <a:gd name="connsiteX5" fmla="*/ 3664806 w 4008470"/>
              <a:gd name="connsiteY5" fmla="*/ 2648033 h 4628405"/>
              <a:gd name="connsiteX6" fmla="*/ 3752850 w 4008470"/>
              <a:gd name="connsiteY6" fmla="*/ 2551955 h 4628405"/>
              <a:gd name="connsiteX7" fmla="*/ 3686175 w 4008470"/>
              <a:gd name="connsiteY7" fmla="*/ 2343233 h 4628405"/>
              <a:gd name="connsiteX8" fmla="*/ 4008452 w 4008470"/>
              <a:gd name="connsiteY8" fmla="*/ 2133684 h 4628405"/>
              <a:gd name="connsiteX9" fmla="*/ 3592581 w 4008470"/>
              <a:gd name="connsiteY9" fmla="*/ 1516960 h 4628405"/>
              <a:gd name="connsiteX10" fmla="*/ 2000996 w 4008470"/>
              <a:gd name="connsiteY10" fmla="*/ 0 h 4628405"/>
              <a:gd name="connsiteX11" fmla="*/ 533400 w 4008470"/>
              <a:gd name="connsiteY11" fmla="*/ 961280 h 4628405"/>
              <a:gd name="connsiteX12" fmla="*/ 1028700 w 4008470"/>
              <a:gd name="connsiteY12" fmla="*/ 2866280 h 4628405"/>
              <a:gd name="connsiteX13" fmla="*/ 0 w 4008470"/>
              <a:gd name="connsiteY13" fmla="*/ 4628405 h 4628405"/>
              <a:gd name="connsiteX14" fmla="*/ 0 w 4008470"/>
              <a:gd name="connsiteY14" fmla="*/ 4628405 h 4628405"/>
              <a:gd name="connsiteX0" fmla="*/ 2428875 w 4008470"/>
              <a:gd name="connsiteY0" fmla="*/ 3980705 h 4628405"/>
              <a:gd name="connsiteX1" fmla="*/ 2632875 w 4008470"/>
              <a:gd name="connsiteY1" fmla="*/ 3309234 h 4628405"/>
              <a:gd name="connsiteX2" fmla="*/ 3509921 w 4008470"/>
              <a:gd name="connsiteY2" fmla="*/ 3334579 h 4628405"/>
              <a:gd name="connsiteX3" fmla="*/ 3555226 w 4008470"/>
              <a:gd name="connsiteY3" fmla="*/ 2879780 h 4628405"/>
              <a:gd name="connsiteX4" fmla="*/ 3696446 w 4008470"/>
              <a:gd name="connsiteY4" fmla="*/ 2728954 h 4628405"/>
              <a:gd name="connsiteX5" fmla="*/ 3664806 w 4008470"/>
              <a:gd name="connsiteY5" fmla="*/ 2648033 h 4628405"/>
              <a:gd name="connsiteX6" fmla="*/ 3752850 w 4008470"/>
              <a:gd name="connsiteY6" fmla="*/ 2551955 h 4628405"/>
              <a:gd name="connsiteX7" fmla="*/ 3686175 w 4008470"/>
              <a:gd name="connsiteY7" fmla="*/ 2343233 h 4628405"/>
              <a:gd name="connsiteX8" fmla="*/ 4008452 w 4008470"/>
              <a:gd name="connsiteY8" fmla="*/ 2133684 h 4628405"/>
              <a:gd name="connsiteX9" fmla="*/ 3592581 w 4008470"/>
              <a:gd name="connsiteY9" fmla="*/ 1516960 h 4628405"/>
              <a:gd name="connsiteX10" fmla="*/ 2000996 w 4008470"/>
              <a:gd name="connsiteY10" fmla="*/ 0 h 4628405"/>
              <a:gd name="connsiteX11" fmla="*/ 533400 w 4008470"/>
              <a:gd name="connsiteY11" fmla="*/ 961280 h 4628405"/>
              <a:gd name="connsiteX12" fmla="*/ 1028700 w 4008470"/>
              <a:gd name="connsiteY12" fmla="*/ 2866280 h 4628405"/>
              <a:gd name="connsiteX13" fmla="*/ 0 w 4008470"/>
              <a:gd name="connsiteY13" fmla="*/ 4628405 h 4628405"/>
              <a:gd name="connsiteX14" fmla="*/ 0 w 4008470"/>
              <a:gd name="connsiteY14" fmla="*/ 4628405 h 4628405"/>
              <a:gd name="connsiteX0" fmla="*/ 2428875 w 4008470"/>
              <a:gd name="connsiteY0" fmla="*/ 3980809 h 4628509"/>
              <a:gd name="connsiteX1" fmla="*/ 2632875 w 4008470"/>
              <a:gd name="connsiteY1" fmla="*/ 3309338 h 4628509"/>
              <a:gd name="connsiteX2" fmla="*/ 3509921 w 4008470"/>
              <a:gd name="connsiteY2" fmla="*/ 3334683 h 4628509"/>
              <a:gd name="connsiteX3" fmla="*/ 3555226 w 4008470"/>
              <a:gd name="connsiteY3" fmla="*/ 2879884 h 4628509"/>
              <a:gd name="connsiteX4" fmla="*/ 3696446 w 4008470"/>
              <a:gd name="connsiteY4" fmla="*/ 2729058 h 4628509"/>
              <a:gd name="connsiteX5" fmla="*/ 3664806 w 4008470"/>
              <a:gd name="connsiteY5" fmla="*/ 2648137 h 4628509"/>
              <a:gd name="connsiteX6" fmla="*/ 3752850 w 4008470"/>
              <a:gd name="connsiteY6" fmla="*/ 2552059 h 4628509"/>
              <a:gd name="connsiteX7" fmla="*/ 3686175 w 4008470"/>
              <a:gd name="connsiteY7" fmla="*/ 2343337 h 4628509"/>
              <a:gd name="connsiteX8" fmla="*/ 4008452 w 4008470"/>
              <a:gd name="connsiteY8" fmla="*/ 2133788 h 4628509"/>
              <a:gd name="connsiteX9" fmla="*/ 3592581 w 4008470"/>
              <a:gd name="connsiteY9" fmla="*/ 1517064 h 4628509"/>
              <a:gd name="connsiteX10" fmla="*/ 2000996 w 4008470"/>
              <a:gd name="connsiteY10" fmla="*/ 104 h 4628509"/>
              <a:gd name="connsiteX11" fmla="*/ 533400 w 4008470"/>
              <a:gd name="connsiteY11" fmla="*/ 961384 h 4628509"/>
              <a:gd name="connsiteX12" fmla="*/ 1028700 w 4008470"/>
              <a:gd name="connsiteY12" fmla="*/ 2866384 h 4628509"/>
              <a:gd name="connsiteX13" fmla="*/ 0 w 4008470"/>
              <a:gd name="connsiteY13" fmla="*/ 4628509 h 4628509"/>
              <a:gd name="connsiteX14" fmla="*/ 0 w 4008470"/>
              <a:gd name="connsiteY14" fmla="*/ 4628509 h 4628509"/>
              <a:gd name="connsiteX0" fmla="*/ 2428875 w 4008470"/>
              <a:gd name="connsiteY0" fmla="*/ 3980809 h 4628509"/>
              <a:gd name="connsiteX1" fmla="*/ 2632875 w 4008470"/>
              <a:gd name="connsiteY1" fmla="*/ 3309338 h 4628509"/>
              <a:gd name="connsiteX2" fmla="*/ 3509921 w 4008470"/>
              <a:gd name="connsiteY2" fmla="*/ 3334683 h 4628509"/>
              <a:gd name="connsiteX3" fmla="*/ 3555226 w 4008470"/>
              <a:gd name="connsiteY3" fmla="*/ 2879884 h 4628509"/>
              <a:gd name="connsiteX4" fmla="*/ 3696446 w 4008470"/>
              <a:gd name="connsiteY4" fmla="*/ 2729058 h 4628509"/>
              <a:gd name="connsiteX5" fmla="*/ 3664806 w 4008470"/>
              <a:gd name="connsiteY5" fmla="*/ 2648137 h 4628509"/>
              <a:gd name="connsiteX6" fmla="*/ 3752850 w 4008470"/>
              <a:gd name="connsiteY6" fmla="*/ 2552059 h 4628509"/>
              <a:gd name="connsiteX7" fmla="*/ 3686175 w 4008470"/>
              <a:gd name="connsiteY7" fmla="*/ 2343337 h 4628509"/>
              <a:gd name="connsiteX8" fmla="*/ 4008452 w 4008470"/>
              <a:gd name="connsiteY8" fmla="*/ 2133788 h 4628509"/>
              <a:gd name="connsiteX9" fmla="*/ 3592581 w 4008470"/>
              <a:gd name="connsiteY9" fmla="*/ 1517064 h 4628509"/>
              <a:gd name="connsiteX10" fmla="*/ 2000996 w 4008470"/>
              <a:gd name="connsiteY10" fmla="*/ 104 h 4628509"/>
              <a:gd name="connsiteX11" fmla="*/ 549303 w 4008470"/>
              <a:gd name="connsiteY11" fmla="*/ 965360 h 4628509"/>
              <a:gd name="connsiteX12" fmla="*/ 1028700 w 4008470"/>
              <a:gd name="connsiteY12" fmla="*/ 2866384 h 4628509"/>
              <a:gd name="connsiteX13" fmla="*/ 0 w 4008470"/>
              <a:gd name="connsiteY13" fmla="*/ 4628509 h 4628509"/>
              <a:gd name="connsiteX14" fmla="*/ 0 w 4008470"/>
              <a:gd name="connsiteY14" fmla="*/ 4628509 h 4628509"/>
              <a:gd name="connsiteX0" fmla="*/ 2428875 w 4008470"/>
              <a:gd name="connsiteY0" fmla="*/ 3980953 h 4628653"/>
              <a:gd name="connsiteX1" fmla="*/ 2632875 w 4008470"/>
              <a:gd name="connsiteY1" fmla="*/ 3309482 h 4628653"/>
              <a:gd name="connsiteX2" fmla="*/ 3509921 w 4008470"/>
              <a:gd name="connsiteY2" fmla="*/ 3334827 h 4628653"/>
              <a:gd name="connsiteX3" fmla="*/ 3555226 w 4008470"/>
              <a:gd name="connsiteY3" fmla="*/ 2880028 h 4628653"/>
              <a:gd name="connsiteX4" fmla="*/ 3696446 w 4008470"/>
              <a:gd name="connsiteY4" fmla="*/ 2729202 h 4628653"/>
              <a:gd name="connsiteX5" fmla="*/ 3664806 w 4008470"/>
              <a:gd name="connsiteY5" fmla="*/ 2648281 h 4628653"/>
              <a:gd name="connsiteX6" fmla="*/ 3752850 w 4008470"/>
              <a:gd name="connsiteY6" fmla="*/ 2552203 h 4628653"/>
              <a:gd name="connsiteX7" fmla="*/ 3686175 w 4008470"/>
              <a:gd name="connsiteY7" fmla="*/ 2343481 h 4628653"/>
              <a:gd name="connsiteX8" fmla="*/ 4008452 w 4008470"/>
              <a:gd name="connsiteY8" fmla="*/ 2133932 h 4628653"/>
              <a:gd name="connsiteX9" fmla="*/ 3592581 w 4008470"/>
              <a:gd name="connsiteY9" fmla="*/ 1517208 h 4628653"/>
              <a:gd name="connsiteX10" fmla="*/ 2000996 w 4008470"/>
              <a:gd name="connsiteY10" fmla="*/ 248 h 4628653"/>
              <a:gd name="connsiteX11" fmla="*/ 549303 w 4008470"/>
              <a:gd name="connsiteY11" fmla="*/ 965504 h 4628653"/>
              <a:gd name="connsiteX12" fmla="*/ 1028700 w 4008470"/>
              <a:gd name="connsiteY12" fmla="*/ 2866528 h 4628653"/>
              <a:gd name="connsiteX13" fmla="*/ 0 w 4008470"/>
              <a:gd name="connsiteY13" fmla="*/ 4628653 h 4628653"/>
              <a:gd name="connsiteX14" fmla="*/ 0 w 4008470"/>
              <a:gd name="connsiteY14" fmla="*/ 4628653 h 4628653"/>
              <a:gd name="connsiteX0" fmla="*/ 2428875 w 4008470"/>
              <a:gd name="connsiteY0" fmla="*/ 3965066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696446 w 4008470"/>
              <a:gd name="connsiteY4" fmla="*/ 2713315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28700 w 4008470"/>
              <a:gd name="connsiteY12" fmla="*/ 2850641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428875 w 4008470"/>
              <a:gd name="connsiteY0" fmla="*/ 3965066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696446 w 4008470"/>
              <a:gd name="connsiteY4" fmla="*/ 2713315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28700 w 4008470"/>
              <a:gd name="connsiteY12" fmla="*/ 2850641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428875 w 4008470"/>
              <a:gd name="connsiteY0" fmla="*/ 3965066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696446 w 4008470"/>
              <a:gd name="connsiteY4" fmla="*/ 2713315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16773 w 4008470"/>
              <a:gd name="connsiteY12" fmla="*/ 2874495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428875 w 4008470"/>
              <a:gd name="connsiteY0" fmla="*/ 3965066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696446 w 4008470"/>
              <a:gd name="connsiteY4" fmla="*/ 2713315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16773 w 4008470"/>
              <a:gd name="connsiteY12" fmla="*/ 2874495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428875 w 4008470"/>
              <a:gd name="connsiteY0" fmla="*/ 3965066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696446 w 4008470"/>
              <a:gd name="connsiteY4" fmla="*/ 2713315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16773 w 4008470"/>
              <a:gd name="connsiteY12" fmla="*/ 2874495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428875 w 4008470"/>
              <a:gd name="connsiteY0" fmla="*/ 3965066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710053 w 4008470"/>
              <a:gd name="connsiteY4" fmla="*/ 2718758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16773 w 4008470"/>
              <a:gd name="connsiteY12" fmla="*/ 2874495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428875 w 4008470"/>
              <a:gd name="connsiteY0" fmla="*/ 3965066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710053 w 4008470"/>
              <a:gd name="connsiteY4" fmla="*/ 2718758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16773 w 4008470"/>
              <a:gd name="connsiteY12" fmla="*/ 2874495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428875 w 4008470"/>
              <a:gd name="connsiteY0" fmla="*/ 3965066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710053 w 4008470"/>
              <a:gd name="connsiteY4" fmla="*/ 2718758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16773 w 4008470"/>
              <a:gd name="connsiteY12" fmla="*/ 2874495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428875 w 4008470"/>
              <a:gd name="connsiteY0" fmla="*/ 3965066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710053 w 4008470"/>
              <a:gd name="connsiteY4" fmla="*/ 2718758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16773 w 4008470"/>
              <a:gd name="connsiteY12" fmla="*/ 2874495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428875 w 4008470"/>
              <a:gd name="connsiteY0" fmla="*/ 3965066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710053 w 4008470"/>
              <a:gd name="connsiteY4" fmla="*/ 2718758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16773 w 4008470"/>
              <a:gd name="connsiteY12" fmla="*/ 2874495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428875 w 4008470"/>
              <a:gd name="connsiteY0" fmla="*/ 3965066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710053 w 4008470"/>
              <a:gd name="connsiteY4" fmla="*/ 2718758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16773 w 4008470"/>
              <a:gd name="connsiteY12" fmla="*/ 2874495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428875 w 4008470"/>
              <a:gd name="connsiteY0" fmla="*/ 3965066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710053 w 4008470"/>
              <a:gd name="connsiteY4" fmla="*/ 2718758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16773 w 4008470"/>
              <a:gd name="connsiteY12" fmla="*/ 2874495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217859 w 4008470"/>
              <a:gd name="connsiteY0" fmla="*/ 3005448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710053 w 4008470"/>
              <a:gd name="connsiteY4" fmla="*/ 2718758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16773 w 4008470"/>
              <a:gd name="connsiteY12" fmla="*/ 2874495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217859 w 4008470"/>
              <a:gd name="connsiteY0" fmla="*/ 3005448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710053 w 4008470"/>
              <a:gd name="connsiteY4" fmla="*/ 2718758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16773 w 4008470"/>
              <a:gd name="connsiteY12" fmla="*/ 2874495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248004 w 4008470"/>
              <a:gd name="connsiteY0" fmla="*/ 2909989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710053 w 4008470"/>
              <a:gd name="connsiteY4" fmla="*/ 2718758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16773 w 4008470"/>
              <a:gd name="connsiteY12" fmla="*/ 2874495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248004 w 4008470"/>
              <a:gd name="connsiteY0" fmla="*/ 2909989 h 4612766"/>
              <a:gd name="connsiteX1" fmla="*/ 2632875 w 4008470"/>
              <a:gd name="connsiteY1" fmla="*/ 3293595 h 4612766"/>
              <a:gd name="connsiteX2" fmla="*/ 3509921 w 4008470"/>
              <a:gd name="connsiteY2" fmla="*/ 3318940 h 4612766"/>
              <a:gd name="connsiteX3" fmla="*/ 3555226 w 4008470"/>
              <a:gd name="connsiteY3" fmla="*/ 2864141 h 4612766"/>
              <a:gd name="connsiteX4" fmla="*/ 3710053 w 4008470"/>
              <a:gd name="connsiteY4" fmla="*/ 2718758 h 4612766"/>
              <a:gd name="connsiteX5" fmla="*/ 3664806 w 4008470"/>
              <a:gd name="connsiteY5" fmla="*/ 2632394 h 4612766"/>
              <a:gd name="connsiteX6" fmla="*/ 3752850 w 4008470"/>
              <a:gd name="connsiteY6" fmla="*/ 2536316 h 4612766"/>
              <a:gd name="connsiteX7" fmla="*/ 3686175 w 4008470"/>
              <a:gd name="connsiteY7" fmla="*/ 2327594 h 4612766"/>
              <a:gd name="connsiteX8" fmla="*/ 4008452 w 4008470"/>
              <a:gd name="connsiteY8" fmla="*/ 2118045 h 4612766"/>
              <a:gd name="connsiteX9" fmla="*/ 3592581 w 4008470"/>
              <a:gd name="connsiteY9" fmla="*/ 1501321 h 4612766"/>
              <a:gd name="connsiteX10" fmla="*/ 2000996 w 4008470"/>
              <a:gd name="connsiteY10" fmla="*/ 264 h 4612766"/>
              <a:gd name="connsiteX11" fmla="*/ 549303 w 4008470"/>
              <a:gd name="connsiteY11" fmla="*/ 949617 h 4612766"/>
              <a:gd name="connsiteX12" fmla="*/ 1016773 w 4008470"/>
              <a:gd name="connsiteY12" fmla="*/ 2874495 h 4612766"/>
              <a:gd name="connsiteX13" fmla="*/ 0 w 4008470"/>
              <a:gd name="connsiteY13" fmla="*/ 4612766 h 4612766"/>
              <a:gd name="connsiteX14" fmla="*/ 0 w 4008470"/>
              <a:gd name="connsiteY14" fmla="*/ 4612766 h 4612766"/>
              <a:gd name="connsiteX0" fmla="*/ 2248004 w 4008470"/>
              <a:gd name="connsiteY0" fmla="*/ 2909989 h 4612766"/>
              <a:gd name="connsiteX1" fmla="*/ 2172536 w 4008470"/>
              <a:gd name="connsiteY1" fmla="*/ 3138693 h 4612766"/>
              <a:gd name="connsiteX2" fmla="*/ 2632875 w 4008470"/>
              <a:gd name="connsiteY2" fmla="*/ 3293595 h 4612766"/>
              <a:gd name="connsiteX3" fmla="*/ 3509921 w 4008470"/>
              <a:gd name="connsiteY3" fmla="*/ 3318940 h 4612766"/>
              <a:gd name="connsiteX4" fmla="*/ 3555226 w 4008470"/>
              <a:gd name="connsiteY4" fmla="*/ 2864141 h 4612766"/>
              <a:gd name="connsiteX5" fmla="*/ 3710053 w 4008470"/>
              <a:gd name="connsiteY5" fmla="*/ 2718758 h 4612766"/>
              <a:gd name="connsiteX6" fmla="*/ 3664806 w 4008470"/>
              <a:gd name="connsiteY6" fmla="*/ 2632394 h 4612766"/>
              <a:gd name="connsiteX7" fmla="*/ 3752850 w 4008470"/>
              <a:gd name="connsiteY7" fmla="*/ 2536316 h 4612766"/>
              <a:gd name="connsiteX8" fmla="*/ 3686175 w 4008470"/>
              <a:gd name="connsiteY8" fmla="*/ 2327594 h 4612766"/>
              <a:gd name="connsiteX9" fmla="*/ 4008452 w 4008470"/>
              <a:gd name="connsiteY9" fmla="*/ 2118045 h 4612766"/>
              <a:gd name="connsiteX10" fmla="*/ 3592581 w 4008470"/>
              <a:gd name="connsiteY10" fmla="*/ 1501321 h 4612766"/>
              <a:gd name="connsiteX11" fmla="*/ 2000996 w 4008470"/>
              <a:gd name="connsiteY11" fmla="*/ 264 h 4612766"/>
              <a:gd name="connsiteX12" fmla="*/ 549303 w 4008470"/>
              <a:gd name="connsiteY12" fmla="*/ 949617 h 4612766"/>
              <a:gd name="connsiteX13" fmla="*/ 1016773 w 4008470"/>
              <a:gd name="connsiteY13" fmla="*/ 2874495 h 4612766"/>
              <a:gd name="connsiteX14" fmla="*/ 0 w 4008470"/>
              <a:gd name="connsiteY14" fmla="*/ 4612766 h 4612766"/>
              <a:gd name="connsiteX15" fmla="*/ 0 w 4008470"/>
              <a:gd name="connsiteY15" fmla="*/ 4612766 h 4612766"/>
              <a:gd name="connsiteX0" fmla="*/ 2248004 w 4008470"/>
              <a:gd name="connsiteY0" fmla="*/ 2909989 h 4612766"/>
              <a:gd name="connsiteX1" fmla="*/ 2172536 w 4008470"/>
              <a:gd name="connsiteY1" fmla="*/ 3138693 h 4612766"/>
              <a:gd name="connsiteX2" fmla="*/ 2632875 w 4008470"/>
              <a:gd name="connsiteY2" fmla="*/ 3293595 h 4612766"/>
              <a:gd name="connsiteX3" fmla="*/ 3509921 w 4008470"/>
              <a:gd name="connsiteY3" fmla="*/ 3318940 h 4612766"/>
              <a:gd name="connsiteX4" fmla="*/ 3555226 w 4008470"/>
              <a:gd name="connsiteY4" fmla="*/ 2864141 h 4612766"/>
              <a:gd name="connsiteX5" fmla="*/ 3710053 w 4008470"/>
              <a:gd name="connsiteY5" fmla="*/ 2718758 h 4612766"/>
              <a:gd name="connsiteX6" fmla="*/ 3664806 w 4008470"/>
              <a:gd name="connsiteY6" fmla="*/ 2632394 h 4612766"/>
              <a:gd name="connsiteX7" fmla="*/ 3752850 w 4008470"/>
              <a:gd name="connsiteY7" fmla="*/ 2536316 h 4612766"/>
              <a:gd name="connsiteX8" fmla="*/ 3686175 w 4008470"/>
              <a:gd name="connsiteY8" fmla="*/ 2327594 h 4612766"/>
              <a:gd name="connsiteX9" fmla="*/ 4008452 w 4008470"/>
              <a:gd name="connsiteY9" fmla="*/ 2118045 h 4612766"/>
              <a:gd name="connsiteX10" fmla="*/ 3592581 w 4008470"/>
              <a:gd name="connsiteY10" fmla="*/ 1501321 h 4612766"/>
              <a:gd name="connsiteX11" fmla="*/ 2000996 w 4008470"/>
              <a:gd name="connsiteY11" fmla="*/ 264 h 4612766"/>
              <a:gd name="connsiteX12" fmla="*/ 549303 w 4008470"/>
              <a:gd name="connsiteY12" fmla="*/ 949617 h 4612766"/>
              <a:gd name="connsiteX13" fmla="*/ 1016773 w 4008470"/>
              <a:gd name="connsiteY13" fmla="*/ 2874495 h 4612766"/>
              <a:gd name="connsiteX14" fmla="*/ 0 w 4008470"/>
              <a:gd name="connsiteY14" fmla="*/ 4612766 h 4612766"/>
              <a:gd name="connsiteX15" fmla="*/ 0 w 4008470"/>
              <a:gd name="connsiteY15" fmla="*/ 4612766 h 4612766"/>
              <a:gd name="connsiteX0" fmla="*/ 2248004 w 4008470"/>
              <a:gd name="connsiteY0" fmla="*/ 2909989 h 4612766"/>
              <a:gd name="connsiteX1" fmla="*/ 2172536 w 4008470"/>
              <a:gd name="connsiteY1" fmla="*/ 3138693 h 4612766"/>
              <a:gd name="connsiteX2" fmla="*/ 2632875 w 4008470"/>
              <a:gd name="connsiteY2" fmla="*/ 3293595 h 4612766"/>
              <a:gd name="connsiteX3" fmla="*/ 3509921 w 4008470"/>
              <a:gd name="connsiteY3" fmla="*/ 3318940 h 4612766"/>
              <a:gd name="connsiteX4" fmla="*/ 3555226 w 4008470"/>
              <a:gd name="connsiteY4" fmla="*/ 2864141 h 4612766"/>
              <a:gd name="connsiteX5" fmla="*/ 3710053 w 4008470"/>
              <a:gd name="connsiteY5" fmla="*/ 2718758 h 4612766"/>
              <a:gd name="connsiteX6" fmla="*/ 3664806 w 4008470"/>
              <a:gd name="connsiteY6" fmla="*/ 2632394 h 4612766"/>
              <a:gd name="connsiteX7" fmla="*/ 3752850 w 4008470"/>
              <a:gd name="connsiteY7" fmla="*/ 2536316 h 4612766"/>
              <a:gd name="connsiteX8" fmla="*/ 3686175 w 4008470"/>
              <a:gd name="connsiteY8" fmla="*/ 2327594 h 4612766"/>
              <a:gd name="connsiteX9" fmla="*/ 4008452 w 4008470"/>
              <a:gd name="connsiteY9" fmla="*/ 2118045 h 4612766"/>
              <a:gd name="connsiteX10" fmla="*/ 3592581 w 4008470"/>
              <a:gd name="connsiteY10" fmla="*/ 1501321 h 4612766"/>
              <a:gd name="connsiteX11" fmla="*/ 2000996 w 4008470"/>
              <a:gd name="connsiteY11" fmla="*/ 264 h 4612766"/>
              <a:gd name="connsiteX12" fmla="*/ 549303 w 4008470"/>
              <a:gd name="connsiteY12" fmla="*/ 949617 h 4612766"/>
              <a:gd name="connsiteX13" fmla="*/ 1016773 w 4008470"/>
              <a:gd name="connsiteY13" fmla="*/ 2874495 h 4612766"/>
              <a:gd name="connsiteX14" fmla="*/ 0 w 4008470"/>
              <a:gd name="connsiteY14" fmla="*/ 4612766 h 4612766"/>
              <a:gd name="connsiteX15" fmla="*/ 0 w 4008470"/>
              <a:gd name="connsiteY15" fmla="*/ 4612766 h 4612766"/>
              <a:gd name="connsiteX0" fmla="*/ 2127424 w 4008470"/>
              <a:gd name="connsiteY0" fmla="*/ 2809506 h 4612766"/>
              <a:gd name="connsiteX1" fmla="*/ 2172536 w 4008470"/>
              <a:gd name="connsiteY1" fmla="*/ 3138693 h 4612766"/>
              <a:gd name="connsiteX2" fmla="*/ 2632875 w 4008470"/>
              <a:gd name="connsiteY2" fmla="*/ 3293595 h 4612766"/>
              <a:gd name="connsiteX3" fmla="*/ 3509921 w 4008470"/>
              <a:gd name="connsiteY3" fmla="*/ 3318940 h 4612766"/>
              <a:gd name="connsiteX4" fmla="*/ 3555226 w 4008470"/>
              <a:gd name="connsiteY4" fmla="*/ 2864141 h 4612766"/>
              <a:gd name="connsiteX5" fmla="*/ 3710053 w 4008470"/>
              <a:gd name="connsiteY5" fmla="*/ 2718758 h 4612766"/>
              <a:gd name="connsiteX6" fmla="*/ 3664806 w 4008470"/>
              <a:gd name="connsiteY6" fmla="*/ 2632394 h 4612766"/>
              <a:gd name="connsiteX7" fmla="*/ 3752850 w 4008470"/>
              <a:gd name="connsiteY7" fmla="*/ 2536316 h 4612766"/>
              <a:gd name="connsiteX8" fmla="*/ 3686175 w 4008470"/>
              <a:gd name="connsiteY8" fmla="*/ 2327594 h 4612766"/>
              <a:gd name="connsiteX9" fmla="*/ 4008452 w 4008470"/>
              <a:gd name="connsiteY9" fmla="*/ 2118045 h 4612766"/>
              <a:gd name="connsiteX10" fmla="*/ 3592581 w 4008470"/>
              <a:gd name="connsiteY10" fmla="*/ 1501321 h 4612766"/>
              <a:gd name="connsiteX11" fmla="*/ 2000996 w 4008470"/>
              <a:gd name="connsiteY11" fmla="*/ 264 h 4612766"/>
              <a:gd name="connsiteX12" fmla="*/ 549303 w 4008470"/>
              <a:gd name="connsiteY12" fmla="*/ 949617 h 4612766"/>
              <a:gd name="connsiteX13" fmla="*/ 1016773 w 4008470"/>
              <a:gd name="connsiteY13" fmla="*/ 2874495 h 4612766"/>
              <a:gd name="connsiteX14" fmla="*/ 0 w 4008470"/>
              <a:gd name="connsiteY14" fmla="*/ 4612766 h 4612766"/>
              <a:gd name="connsiteX15" fmla="*/ 0 w 4008470"/>
              <a:gd name="connsiteY15" fmla="*/ 4612766 h 4612766"/>
              <a:gd name="connsiteX0" fmla="*/ 2127424 w 4008470"/>
              <a:gd name="connsiteY0" fmla="*/ 2769313 h 4612766"/>
              <a:gd name="connsiteX1" fmla="*/ 2172536 w 4008470"/>
              <a:gd name="connsiteY1" fmla="*/ 3138693 h 4612766"/>
              <a:gd name="connsiteX2" fmla="*/ 2632875 w 4008470"/>
              <a:gd name="connsiteY2" fmla="*/ 3293595 h 4612766"/>
              <a:gd name="connsiteX3" fmla="*/ 3509921 w 4008470"/>
              <a:gd name="connsiteY3" fmla="*/ 3318940 h 4612766"/>
              <a:gd name="connsiteX4" fmla="*/ 3555226 w 4008470"/>
              <a:gd name="connsiteY4" fmla="*/ 2864141 h 4612766"/>
              <a:gd name="connsiteX5" fmla="*/ 3710053 w 4008470"/>
              <a:gd name="connsiteY5" fmla="*/ 2718758 h 4612766"/>
              <a:gd name="connsiteX6" fmla="*/ 3664806 w 4008470"/>
              <a:gd name="connsiteY6" fmla="*/ 2632394 h 4612766"/>
              <a:gd name="connsiteX7" fmla="*/ 3752850 w 4008470"/>
              <a:gd name="connsiteY7" fmla="*/ 2536316 h 4612766"/>
              <a:gd name="connsiteX8" fmla="*/ 3686175 w 4008470"/>
              <a:gd name="connsiteY8" fmla="*/ 2327594 h 4612766"/>
              <a:gd name="connsiteX9" fmla="*/ 4008452 w 4008470"/>
              <a:gd name="connsiteY9" fmla="*/ 2118045 h 4612766"/>
              <a:gd name="connsiteX10" fmla="*/ 3592581 w 4008470"/>
              <a:gd name="connsiteY10" fmla="*/ 1501321 h 4612766"/>
              <a:gd name="connsiteX11" fmla="*/ 2000996 w 4008470"/>
              <a:gd name="connsiteY11" fmla="*/ 264 h 4612766"/>
              <a:gd name="connsiteX12" fmla="*/ 549303 w 4008470"/>
              <a:gd name="connsiteY12" fmla="*/ 949617 h 4612766"/>
              <a:gd name="connsiteX13" fmla="*/ 1016773 w 4008470"/>
              <a:gd name="connsiteY13" fmla="*/ 2874495 h 4612766"/>
              <a:gd name="connsiteX14" fmla="*/ 0 w 4008470"/>
              <a:gd name="connsiteY14" fmla="*/ 4612766 h 4612766"/>
              <a:gd name="connsiteX15" fmla="*/ 0 w 4008470"/>
              <a:gd name="connsiteY15" fmla="*/ 4612766 h 4612766"/>
              <a:gd name="connsiteX0" fmla="*/ 2102304 w 4008470"/>
              <a:gd name="connsiteY0" fmla="*/ 2759264 h 4612766"/>
              <a:gd name="connsiteX1" fmla="*/ 2172536 w 4008470"/>
              <a:gd name="connsiteY1" fmla="*/ 3138693 h 4612766"/>
              <a:gd name="connsiteX2" fmla="*/ 2632875 w 4008470"/>
              <a:gd name="connsiteY2" fmla="*/ 3293595 h 4612766"/>
              <a:gd name="connsiteX3" fmla="*/ 3509921 w 4008470"/>
              <a:gd name="connsiteY3" fmla="*/ 3318940 h 4612766"/>
              <a:gd name="connsiteX4" fmla="*/ 3555226 w 4008470"/>
              <a:gd name="connsiteY4" fmla="*/ 2864141 h 4612766"/>
              <a:gd name="connsiteX5" fmla="*/ 3710053 w 4008470"/>
              <a:gd name="connsiteY5" fmla="*/ 2718758 h 4612766"/>
              <a:gd name="connsiteX6" fmla="*/ 3664806 w 4008470"/>
              <a:gd name="connsiteY6" fmla="*/ 2632394 h 4612766"/>
              <a:gd name="connsiteX7" fmla="*/ 3752850 w 4008470"/>
              <a:gd name="connsiteY7" fmla="*/ 2536316 h 4612766"/>
              <a:gd name="connsiteX8" fmla="*/ 3686175 w 4008470"/>
              <a:gd name="connsiteY8" fmla="*/ 2327594 h 4612766"/>
              <a:gd name="connsiteX9" fmla="*/ 4008452 w 4008470"/>
              <a:gd name="connsiteY9" fmla="*/ 2118045 h 4612766"/>
              <a:gd name="connsiteX10" fmla="*/ 3592581 w 4008470"/>
              <a:gd name="connsiteY10" fmla="*/ 1501321 h 4612766"/>
              <a:gd name="connsiteX11" fmla="*/ 2000996 w 4008470"/>
              <a:gd name="connsiteY11" fmla="*/ 264 h 4612766"/>
              <a:gd name="connsiteX12" fmla="*/ 549303 w 4008470"/>
              <a:gd name="connsiteY12" fmla="*/ 949617 h 4612766"/>
              <a:gd name="connsiteX13" fmla="*/ 1016773 w 4008470"/>
              <a:gd name="connsiteY13" fmla="*/ 2874495 h 4612766"/>
              <a:gd name="connsiteX14" fmla="*/ 0 w 4008470"/>
              <a:gd name="connsiteY14" fmla="*/ 4612766 h 4612766"/>
              <a:gd name="connsiteX15" fmla="*/ 0 w 4008470"/>
              <a:gd name="connsiteY15" fmla="*/ 4612766 h 4612766"/>
              <a:gd name="connsiteX0" fmla="*/ 2094989 w 4008470"/>
              <a:gd name="connsiteY0" fmla="*/ 2810471 h 4612766"/>
              <a:gd name="connsiteX1" fmla="*/ 2172536 w 4008470"/>
              <a:gd name="connsiteY1" fmla="*/ 3138693 h 4612766"/>
              <a:gd name="connsiteX2" fmla="*/ 2632875 w 4008470"/>
              <a:gd name="connsiteY2" fmla="*/ 3293595 h 4612766"/>
              <a:gd name="connsiteX3" fmla="*/ 3509921 w 4008470"/>
              <a:gd name="connsiteY3" fmla="*/ 3318940 h 4612766"/>
              <a:gd name="connsiteX4" fmla="*/ 3555226 w 4008470"/>
              <a:gd name="connsiteY4" fmla="*/ 2864141 h 4612766"/>
              <a:gd name="connsiteX5" fmla="*/ 3710053 w 4008470"/>
              <a:gd name="connsiteY5" fmla="*/ 2718758 h 4612766"/>
              <a:gd name="connsiteX6" fmla="*/ 3664806 w 4008470"/>
              <a:gd name="connsiteY6" fmla="*/ 2632394 h 4612766"/>
              <a:gd name="connsiteX7" fmla="*/ 3752850 w 4008470"/>
              <a:gd name="connsiteY7" fmla="*/ 2536316 h 4612766"/>
              <a:gd name="connsiteX8" fmla="*/ 3686175 w 4008470"/>
              <a:gd name="connsiteY8" fmla="*/ 2327594 h 4612766"/>
              <a:gd name="connsiteX9" fmla="*/ 4008452 w 4008470"/>
              <a:gd name="connsiteY9" fmla="*/ 2118045 h 4612766"/>
              <a:gd name="connsiteX10" fmla="*/ 3592581 w 4008470"/>
              <a:gd name="connsiteY10" fmla="*/ 1501321 h 4612766"/>
              <a:gd name="connsiteX11" fmla="*/ 2000996 w 4008470"/>
              <a:gd name="connsiteY11" fmla="*/ 264 h 4612766"/>
              <a:gd name="connsiteX12" fmla="*/ 549303 w 4008470"/>
              <a:gd name="connsiteY12" fmla="*/ 949617 h 4612766"/>
              <a:gd name="connsiteX13" fmla="*/ 1016773 w 4008470"/>
              <a:gd name="connsiteY13" fmla="*/ 2874495 h 4612766"/>
              <a:gd name="connsiteX14" fmla="*/ 0 w 4008470"/>
              <a:gd name="connsiteY14" fmla="*/ 4612766 h 4612766"/>
              <a:gd name="connsiteX15" fmla="*/ 0 w 4008470"/>
              <a:gd name="connsiteY15" fmla="*/ 4612766 h 4612766"/>
              <a:gd name="connsiteX0" fmla="*/ 2094989 w 4008470"/>
              <a:gd name="connsiteY0" fmla="*/ 2810454 h 4612749"/>
              <a:gd name="connsiteX1" fmla="*/ 2172536 w 4008470"/>
              <a:gd name="connsiteY1" fmla="*/ 3138676 h 4612749"/>
              <a:gd name="connsiteX2" fmla="*/ 2632875 w 4008470"/>
              <a:gd name="connsiteY2" fmla="*/ 3293578 h 4612749"/>
              <a:gd name="connsiteX3" fmla="*/ 3509921 w 4008470"/>
              <a:gd name="connsiteY3" fmla="*/ 3318923 h 4612749"/>
              <a:gd name="connsiteX4" fmla="*/ 3555226 w 4008470"/>
              <a:gd name="connsiteY4" fmla="*/ 2864124 h 4612749"/>
              <a:gd name="connsiteX5" fmla="*/ 3710053 w 4008470"/>
              <a:gd name="connsiteY5" fmla="*/ 2718741 h 4612749"/>
              <a:gd name="connsiteX6" fmla="*/ 3664806 w 4008470"/>
              <a:gd name="connsiteY6" fmla="*/ 2632377 h 4612749"/>
              <a:gd name="connsiteX7" fmla="*/ 3752850 w 4008470"/>
              <a:gd name="connsiteY7" fmla="*/ 2536299 h 4612749"/>
              <a:gd name="connsiteX8" fmla="*/ 3686175 w 4008470"/>
              <a:gd name="connsiteY8" fmla="*/ 2327577 h 4612749"/>
              <a:gd name="connsiteX9" fmla="*/ 4008452 w 4008470"/>
              <a:gd name="connsiteY9" fmla="*/ 2118028 h 4612749"/>
              <a:gd name="connsiteX10" fmla="*/ 3592581 w 4008470"/>
              <a:gd name="connsiteY10" fmla="*/ 1501304 h 4612749"/>
              <a:gd name="connsiteX11" fmla="*/ 2000996 w 4008470"/>
              <a:gd name="connsiteY11" fmla="*/ 247 h 4612749"/>
              <a:gd name="connsiteX12" fmla="*/ 549303 w 4008470"/>
              <a:gd name="connsiteY12" fmla="*/ 949600 h 4612749"/>
              <a:gd name="connsiteX13" fmla="*/ 1016773 w 4008470"/>
              <a:gd name="connsiteY13" fmla="*/ 2874478 h 4612749"/>
              <a:gd name="connsiteX14" fmla="*/ 0 w 4008470"/>
              <a:gd name="connsiteY14" fmla="*/ 4612749 h 4612749"/>
              <a:gd name="connsiteX15" fmla="*/ 0 w 4008470"/>
              <a:gd name="connsiteY15" fmla="*/ 4612749 h 4612749"/>
              <a:gd name="connsiteX0" fmla="*/ 2279716 w 4193197"/>
              <a:gd name="connsiteY0" fmla="*/ 2810454 h 4802265"/>
              <a:gd name="connsiteX1" fmla="*/ 2357263 w 4193197"/>
              <a:gd name="connsiteY1" fmla="*/ 3138676 h 4802265"/>
              <a:gd name="connsiteX2" fmla="*/ 2817602 w 4193197"/>
              <a:gd name="connsiteY2" fmla="*/ 3293578 h 4802265"/>
              <a:gd name="connsiteX3" fmla="*/ 3694648 w 4193197"/>
              <a:gd name="connsiteY3" fmla="*/ 3318923 h 4802265"/>
              <a:gd name="connsiteX4" fmla="*/ 3739953 w 4193197"/>
              <a:gd name="connsiteY4" fmla="*/ 2864124 h 4802265"/>
              <a:gd name="connsiteX5" fmla="*/ 3894780 w 4193197"/>
              <a:gd name="connsiteY5" fmla="*/ 2718741 h 4802265"/>
              <a:gd name="connsiteX6" fmla="*/ 3849533 w 4193197"/>
              <a:gd name="connsiteY6" fmla="*/ 2632377 h 4802265"/>
              <a:gd name="connsiteX7" fmla="*/ 3937577 w 4193197"/>
              <a:gd name="connsiteY7" fmla="*/ 2536299 h 4802265"/>
              <a:gd name="connsiteX8" fmla="*/ 3870902 w 4193197"/>
              <a:gd name="connsiteY8" fmla="*/ 2327577 h 4802265"/>
              <a:gd name="connsiteX9" fmla="*/ 4193179 w 4193197"/>
              <a:gd name="connsiteY9" fmla="*/ 2118028 h 4802265"/>
              <a:gd name="connsiteX10" fmla="*/ 3777308 w 4193197"/>
              <a:gd name="connsiteY10" fmla="*/ 1501304 h 4802265"/>
              <a:gd name="connsiteX11" fmla="*/ 2185723 w 4193197"/>
              <a:gd name="connsiteY11" fmla="*/ 247 h 4802265"/>
              <a:gd name="connsiteX12" fmla="*/ 734030 w 4193197"/>
              <a:gd name="connsiteY12" fmla="*/ 949600 h 4802265"/>
              <a:gd name="connsiteX13" fmla="*/ 1201500 w 4193197"/>
              <a:gd name="connsiteY13" fmla="*/ 2874478 h 4802265"/>
              <a:gd name="connsiteX14" fmla="*/ 184727 w 4193197"/>
              <a:gd name="connsiteY14" fmla="*/ 4612749 h 4802265"/>
              <a:gd name="connsiteX15" fmla="*/ 0 w 4193197"/>
              <a:gd name="connsiteY15" fmla="*/ 4797476 h 4802265"/>
              <a:gd name="connsiteX0" fmla="*/ 2094989 w 4008470"/>
              <a:gd name="connsiteY0" fmla="*/ 2810454 h 4612749"/>
              <a:gd name="connsiteX1" fmla="*/ 2172536 w 4008470"/>
              <a:gd name="connsiteY1" fmla="*/ 3138676 h 4612749"/>
              <a:gd name="connsiteX2" fmla="*/ 2632875 w 4008470"/>
              <a:gd name="connsiteY2" fmla="*/ 3293578 h 4612749"/>
              <a:gd name="connsiteX3" fmla="*/ 3509921 w 4008470"/>
              <a:gd name="connsiteY3" fmla="*/ 3318923 h 4612749"/>
              <a:gd name="connsiteX4" fmla="*/ 3555226 w 4008470"/>
              <a:gd name="connsiteY4" fmla="*/ 2864124 h 4612749"/>
              <a:gd name="connsiteX5" fmla="*/ 3710053 w 4008470"/>
              <a:gd name="connsiteY5" fmla="*/ 2718741 h 4612749"/>
              <a:gd name="connsiteX6" fmla="*/ 3664806 w 4008470"/>
              <a:gd name="connsiteY6" fmla="*/ 2632377 h 4612749"/>
              <a:gd name="connsiteX7" fmla="*/ 3752850 w 4008470"/>
              <a:gd name="connsiteY7" fmla="*/ 2536299 h 4612749"/>
              <a:gd name="connsiteX8" fmla="*/ 3686175 w 4008470"/>
              <a:gd name="connsiteY8" fmla="*/ 2327577 h 4612749"/>
              <a:gd name="connsiteX9" fmla="*/ 4008452 w 4008470"/>
              <a:gd name="connsiteY9" fmla="*/ 2118028 h 4612749"/>
              <a:gd name="connsiteX10" fmla="*/ 3592581 w 4008470"/>
              <a:gd name="connsiteY10" fmla="*/ 1501304 h 4612749"/>
              <a:gd name="connsiteX11" fmla="*/ 2000996 w 4008470"/>
              <a:gd name="connsiteY11" fmla="*/ 247 h 4612749"/>
              <a:gd name="connsiteX12" fmla="*/ 549303 w 4008470"/>
              <a:gd name="connsiteY12" fmla="*/ 949600 h 4612749"/>
              <a:gd name="connsiteX13" fmla="*/ 1016773 w 4008470"/>
              <a:gd name="connsiteY13" fmla="*/ 2874478 h 4612749"/>
              <a:gd name="connsiteX14" fmla="*/ 0 w 4008470"/>
              <a:gd name="connsiteY14" fmla="*/ 4612749 h 4612749"/>
              <a:gd name="connsiteX0" fmla="*/ 2279716 w 4193197"/>
              <a:gd name="connsiteY0" fmla="*/ 2810454 h 4732822"/>
              <a:gd name="connsiteX1" fmla="*/ 2357263 w 4193197"/>
              <a:gd name="connsiteY1" fmla="*/ 3138676 h 4732822"/>
              <a:gd name="connsiteX2" fmla="*/ 2817602 w 4193197"/>
              <a:gd name="connsiteY2" fmla="*/ 3293578 h 4732822"/>
              <a:gd name="connsiteX3" fmla="*/ 3694648 w 4193197"/>
              <a:gd name="connsiteY3" fmla="*/ 3318923 h 4732822"/>
              <a:gd name="connsiteX4" fmla="*/ 3739953 w 4193197"/>
              <a:gd name="connsiteY4" fmla="*/ 2864124 h 4732822"/>
              <a:gd name="connsiteX5" fmla="*/ 3894780 w 4193197"/>
              <a:gd name="connsiteY5" fmla="*/ 2718741 h 4732822"/>
              <a:gd name="connsiteX6" fmla="*/ 3849533 w 4193197"/>
              <a:gd name="connsiteY6" fmla="*/ 2632377 h 4732822"/>
              <a:gd name="connsiteX7" fmla="*/ 3937577 w 4193197"/>
              <a:gd name="connsiteY7" fmla="*/ 2536299 h 4732822"/>
              <a:gd name="connsiteX8" fmla="*/ 3870902 w 4193197"/>
              <a:gd name="connsiteY8" fmla="*/ 2327577 h 4732822"/>
              <a:gd name="connsiteX9" fmla="*/ 4193179 w 4193197"/>
              <a:gd name="connsiteY9" fmla="*/ 2118028 h 4732822"/>
              <a:gd name="connsiteX10" fmla="*/ 3777308 w 4193197"/>
              <a:gd name="connsiteY10" fmla="*/ 1501304 h 4732822"/>
              <a:gd name="connsiteX11" fmla="*/ 2185723 w 4193197"/>
              <a:gd name="connsiteY11" fmla="*/ 247 h 4732822"/>
              <a:gd name="connsiteX12" fmla="*/ 734030 w 4193197"/>
              <a:gd name="connsiteY12" fmla="*/ 949600 h 4732822"/>
              <a:gd name="connsiteX13" fmla="*/ 1201500 w 4193197"/>
              <a:gd name="connsiteY13" fmla="*/ 2874478 h 4732822"/>
              <a:gd name="connsiteX14" fmla="*/ 0 w 4193197"/>
              <a:gd name="connsiteY14" fmla="*/ 4732822 h 4732822"/>
              <a:gd name="connsiteX0" fmla="*/ 2279716 w 4193197"/>
              <a:gd name="connsiteY0" fmla="*/ 2810222 h 4732590"/>
              <a:gd name="connsiteX1" fmla="*/ 2357263 w 4193197"/>
              <a:gd name="connsiteY1" fmla="*/ 3138444 h 4732590"/>
              <a:gd name="connsiteX2" fmla="*/ 2817602 w 4193197"/>
              <a:gd name="connsiteY2" fmla="*/ 3293346 h 4732590"/>
              <a:gd name="connsiteX3" fmla="*/ 3694648 w 4193197"/>
              <a:gd name="connsiteY3" fmla="*/ 3318691 h 4732590"/>
              <a:gd name="connsiteX4" fmla="*/ 3739953 w 4193197"/>
              <a:gd name="connsiteY4" fmla="*/ 2863892 h 4732590"/>
              <a:gd name="connsiteX5" fmla="*/ 3894780 w 4193197"/>
              <a:gd name="connsiteY5" fmla="*/ 2718509 h 4732590"/>
              <a:gd name="connsiteX6" fmla="*/ 3849533 w 4193197"/>
              <a:gd name="connsiteY6" fmla="*/ 2632145 h 4732590"/>
              <a:gd name="connsiteX7" fmla="*/ 3937577 w 4193197"/>
              <a:gd name="connsiteY7" fmla="*/ 2536067 h 4732590"/>
              <a:gd name="connsiteX8" fmla="*/ 3870902 w 4193197"/>
              <a:gd name="connsiteY8" fmla="*/ 2327345 h 4732590"/>
              <a:gd name="connsiteX9" fmla="*/ 4193179 w 4193197"/>
              <a:gd name="connsiteY9" fmla="*/ 2117796 h 4732590"/>
              <a:gd name="connsiteX10" fmla="*/ 3777308 w 4193197"/>
              <a:gd name="connsiteY10" fmla="*/ 1501072 h 4732590"/>
              <a:gd name="connsiteX11" fmla="*/ 2185723 w 4193197"/>
              <a:gd name="connsiteY11" fmla="*/ 15 h 4732590"/>
              <a:gd name="connsiteX12" fmla="*/ 734030 w 4193197"/>
              <a:gd name="connsiteY12" fmla="*/ 949368 h 4732590"/>
              <a:gd name="connsiteX13" fmla="*/ 1201500 w 4193197"/>
              <a:gd name="connsiteY13" fmla="*/ 2874246 h 4732590"/>
              <a:gd name="connsiteX14" fmla="*/ 0 w 4193197"/>
              <a:gd name="connsiteY14" fmla="*/ 4732590 h 4732590"/>
              <a:gd name="connsiteX0" fmla="*/ 2279716 w 4193197"/>
              <a:gd name="connsiteY0" fmla="*/ 2810579 h 4732947"/>
              <a:gd name="connsiteX1" fmla="*/ 2357263 w 4193197"/>
              <a:gd name="connsiteY1" fmla="*/ 3138801 h 4732947"/>
              <a:gd name="connsiteX2" fmla="*/ 2817602 w 4193197"/>
              <a:gd name="connsiteY2" fmla="*/ 3293703 h 4732947"/>
              <a:gd name="connsiteX3" fmla="*/ 3694648 w 4193197"/>
              <a:gd name="connsiteY3" fmla="*/ 3319048 h 4732947"/>
              <a:gd name="connsiteX4" fmla="*/ 3739953 w 4193197"/>
              <a:gd name="connsiteY4" fmla="*/ 2864249 h 4732947"/>
              <a:gd name="connsiteX5" fmla="*/ 3894780 w 4193197"/>
              <a:gd name="connsiteY5" fmla="*/ 2718866 h 4732947"/>
              <a:gd name="connsiteX6" fmla="*/ 3849533 w 4193197"/>
              <a:gd name="connsiteY6" fmla="*/ 2632502 h 4732947"/>
              <a:gd name="connsiteX7" fmla="*/ 3937577 w 4193197"/>
              <a:gd name="connsiteY7" fmla="*/ 2536424 h 4732947"/>
              <a:gd name="connsiteX8" fmla="*/ 3870902 w 4193197"/>
              <a:gd name="connsiteY8" fmla="*/ 2327702 h 4732947"/>
              <a:gd name="connsiteX9" fmla="*/ 4193179 w 4193197"/>
              <a:gd name="connsiteY9" fmla="*/ 2118153 h 4732947"/>
              <a:gd name="connsiteX10" fmla="*/ 3777308 w 4193197"/>
              <a:gd name="connsiteY10" fmla="*/ 1501429 h 4732947"/>
              <a:gd name="connsiteX11" fmla="*/ 2185723 w 4193197"/>
              <a:gd name="connsiteY11" fmla="*/ 372 h 4732947"/>
              <a:gd name="connsiteX12" fmla="*/ 734030 w 4193197"/>
              <a:gd name="connsiteY12" fmla="*/ 949725 h 4732947"/>
              <a:gd name="connsiteX13" fmla="*/ 1201500 w 4193197"/>
              <a:gd name="connsiteY13" fmla="*/ 2874603 h 4732947"/>
              <a:gd name="connsiteX14" fmla="*/ 0 w 4193197"/>
              <a:gd name="connsiteY14" fmla="*/ 4732947 h 4732947"/>
              <a:gd name="connsiteX0" fmla="*/ 2279716 w 4193197"/>
              <a:gd name="connsiteY0" fmla="*/ 2810605 h 4732973"/>
              <a:gd name="connsiteX1" fmla="*/ 2357263 w 4193197"/>
              <a:gd name="connsiteY1" fmla="*/ 3138827 h 4732973"/>
              <a:gd name="connsiteX2" fmla="*/ 2817602 w 4193197"/>
              <a:gd name="connsiteY2" fmla="*/ 3293729 h 4732973"/>
              <a:gd name="connsiteX3" fmla="*/ 3694648 w 4193197"/>
              <a:gd name="connsiteY3" fmla="*/ 3319074 h 4732973"/>
              <a:gd name="connsiteX4" fmla="*/ 3739953 w 4193197"/>
              <a:gd name="connsiteY4" fmla="*/ 2864275 h 4732973"/>
              <a:gd name="connsiteX5" fmla="*/ 3894780 w 4193197"/>
              <a:gd name="connsiteY5" fmla="*/ 2718892 h 4732973"/>
              <a:gd name="connsiteX6" fmla="*/ 3849533 w 4193197"/>
              <a:gd name="connsiteY6" fmla="*/ 2632528 h 4732973"/>
              <a:gd name="connsiteX7" fmla="*/ 3937577 w 4193197"/>
              <a:gd name="connsiteY7" fmla="*/ 2536450 h 4732973"/>
              <a:gd name="connsiteX8" fmla="*/ 3870902 w 4193197"/>
              <a:gd name="connsiteY8" fmla="*/ 2327728 h 4732973"/>
              <a:gd name="connsiteX9" fmla="*/ 4193179 w 4193197"/>
              <a:gd name="connsiteY9" fmla="*/ 2118179 h 4732973"/>
              <a:gd name="connsiteX10" fmla="*/ 3777308 w 4193197"/>
              <a:gd name="connsiteY10" fmla="*/ 1501455 h 4732973"/>
              <a:gd name="connsiteX11" fmla="*/ 2185723 w 4193197"/>
              <a:gd name="connsiteY11" fmla="*/ 398 h 4732973"/>
              <a:gd name="connsiteX12" fmla="*/ 734030 w 4193197"/>
              <a:gd name="connsiteY12" fmla="*/ 949751 h 4732973"/>
              <a:gd name="connsiteX13" fmla="*/ 1201500 w 4193197"/>
              <a:gd name="connsiteY13" fmla="*/ 2874629 h 4732973"/>
              <a:gd name="connsiteX14" fmla="*/ 0 w 4193197"/>
              <a:gd name="connsiteY14" fmla="*/ 4732973 h 4732973"/>
              <a:gd name="connsiteX0" fmla="*/ 2279716 w 4193197"/>
              <a:gd name="connsiteY0" fmla="*/ 2810605 h 4732973"/>
              <a:gd name="connsiteX1" fmla="*/ 2357263 w 4193197"/>
              <a:gd name="connsiteY1" fmla="*/ 3138827 h 4732973"/>
              <a:gd name="connsiteX2" fmla="*/ 2817602 w 4193197"/>
              <a:gd name="connsiteY2" fmla="*/ 3293729 h 4732973"/>
              <a:gd name="connsiteX3" fmla="*/ 3694648 w 4193197"/>
              <a:gd name="connsiteY3" fmla="*/ 3319074 h 4732973"/>
              <a:gd name="connsiteX4" fmla="*/ 3739953 w 4193197"/>
              <a:gd name="connsiteY4" fmla="*/ 2864275 h 4732973"/>
              <a:gd name="connsiteX5" fmla="*/ 3894780 w 4193197"/>
              <a:gd name="connsiteY5" fmla="*/ 2718892 h 4732973"/>
              <a:gd name="connsiteX6" fmla="*/ 3849533 w 4193197"/>
              <a:gd name="connsiteY6" fmla="*/ 2632528 h 4732973"/>
              <a:gd name="connsiteX7" fmla="*/ 3937577 w 4193197"/>
              <a:gd name="connsiteY7" fmla="*/ 2536450 h 4732973"/>
              <a:gd name="connsiteX8" fmla="*/ 3870902 w 4193197"/>
              <a:gd name="connsiteY8" fmla="*/ 2327728 h 4732973"/>
              <a:gd name="connsiteX9" fmla="*/ 4193179 w 4193197"/>
              <a:gd name="connsiteY9" fmla="*/ 2118179 h 4732973"/>
              <a:gd name="connsiteX10" fmla="*/ 3777308 w 4193197"/>
              <a:gd name="connsiteY10" fmla="*/ 1501455 h 4732973"/>
              <a:gd name="connsiteX11" fmla="*/ 2185723 w 4193197"/>
              <a:gd name="connsiteY11" fmla="*/ 398 h 4732973"/>
              <a:gd name="connsiteX12" fmla="*/ 734030 w 4193197"/>
              <a:gd name="connsiteY12" fmla="*/ 949751 h 4732973"/>
              <a:gd name="connsiteX13" fmla="*/ 1201500 w 4193197"/>
              <a:gd name="connsiteY13" fmla="*/ 2874629 h 4732973"/>
              <a:gd name="connsiteX14" fmla="*/ 0 w 4193197"/>
              <a:gd name="connsiteY14" fmla="*/ 4732973 h 4732973"/>
              <a:gd name="connsiteX0" fmla="*/ 2279716 w 4193197"/>
              <a:gd name="connsiteY0" fmla="*/ 2810245 h 4732613"/>
              <a:gd name="connsiteX1" fmla="*/ 2357263 w 4193197"/>
              <a:gd name="connsiteY1" fmla="*/ 3138467 h 4732613"/>
              <a:gd name="connsiteX2" fmla="*/ 2817602 w 4193197"/>
              <a:gd name="connsiteY2" fmla="*/ 3293369 h 4732613"/>
              <a:gd name="connsiteX3" fmla="*/ 3694648 w 4193197"/>
              <a:gd name="connsiteY3" fmla="*/ 3318714 h 4732613"/>
              <a:gd name="connsiteX4" fmla="*/ 3739953 w 4193197"/>
              <a:gd name="connsiteY4" fmla="*/ 2863915 h 4732613"/>
              <a:gd name="connsiteX5" fmla="*/ 3894780 w 4193197"/>
              <a:gd name="connsiteY5" fmla="*/ 2718532 h 4732613"/>
              <a:gd name="connsiteX6" fmla="*/ 3849533 w 4193197"/>
              <a:gd name="connsiteY6" fmla="*/ 2632168 h 4732613"/>
              <a:gd name="connsiteX7" fmla="*/ 3937577 w 4193197"/>
              <a:gd name="connsiteY7" fmla="*/ 2536090 h 4732613"/>
              <a:gd name="connsiteX8" fmla="*/ 3870902 w 4193197"/>
              <a:gd name="connsiteY8" fmla="*/ 2327368 h 4732613"/>
              <a:gd name="connsiteX9" fmla="*/ 4193179 w 4193197"/>
              <a:gd name="connsiteY9" fmla="*/ 2117819 h 4732613"/>
              <a:gd name="connsiteX10" fmla="*/ 3777308 w 4193197"/>
              <a:gd name="connsiteY10" fmla="*/ 1501095 h 4732613"/>
              <a:gd name="connsiteX11" fmla="*/ 2185723 w 4193197"/>
              <a:gd name="connsiteY11" fmla="*/ 38 h 4732613"/>
              <a:gd name="connsiteX12" fmla="*/ 734030 w 4193197"/>
              <a:gd name="connsiteY12" fmla="*/ 949391 h 4732613"/>
              <a:gd name="connsiteX13" fmla="*/ 1201500 w 4193197"/>
              <a:gd name="connsiteY13" fmla="*/ 2874269 h 4732613"/>
              <a:gd name="connsiteX14" fmla="*/ 0 w 4193197"/>
              <a:gd name="connsiteY14" fmla="*/ 4732613 h 4732613"/>
              <a:gd name="connsiteX0" fmla="*/ 2146101 w 4193197"/>
              <a:gd name="connsiteY0" fmla="*/ 2793543 h 4732613"/>
              <a:gd name="connsiteX1" fmla="*/ 2357263 w 4193197"/>
              <a:gd name="connsiteY1" fmla="*/ 3138467 h 4732613"/>
              <a:gd name="connsiteX2" fmla="*/ 2817602 w 4193197"/>
              <a:gd name="connsiteY2" fmla="*/ 3293369 h 4732613"/>
              <a:gd name="connsiteX3" fmla="*/ 3694648 w 4193197"/>
              <a:gd name="connsiteY3" fmla="*/ 3318714 h 4732613"/>
              <a:gd name="connsiteX4" fmla="*/ 3739953 w 4193197"/>
              <a:gd name="connsiteY4" fmla="*/ 2863915 h 4732613"/>
              <a:gd name="connsiteX5" fmla="*/ 3894780 w 4193197"/>
              <a:gd name="connsiteY5" fmla="*/ 2718532 h 4732613"/>
              <a:gd name="connsiteX6" fmla="*/ 3849533 w 4193197"/>
              <a:gd name="connsiteY6" fmla="*/ 2632168 h 4732613"/>
              <a:gd name="connsiteX7" fmla="*/ 3937577 w 4193197"/>
              <a:gd name="connsiteY7" fmla="*/ 2536090 h 4732613"/>
              <a:gd name="connsiteX8" fmla="*/ 3870902 w 4193197"/>
              <a:gd name="connsiteY8" fmla="*/ 2327368 h 4732613"/>
              <a:gd name="connsiteX9" fmla="*/ 4193179 w 4193197"/>
              <a:gd name="connsiteY9" fmla="*/ 2117819 h 4732613"/>
              <a:gd name="connsiteX10" fmla="*/ 3777308 w 4193197"/>
              <a:gd name="connsiteY10" fmla="*/ 1501095 h 4732613"/>
              <a:gd name="connsiteX11" fmla="*/ 2185723 w 4193197"/>
              <a:gd name="connsiteY11" fmla="*/ 38 h 4732613"/>
              <a:gd name="connsiteX12" fmla="*/ 734030 w 4193197"/>
              <a:gd name="connsiteY12" fmla="*/ 949391 h 4732613"/>
              <a:gd name="connsiteX13" fmla="*/ 1201500 w 4193197"/>
              <a:gd name="connsiteY13" fmla="*/ 2874269 h 4732613"/>
              <a:gd name="connsiteX14" fmla="*/ 0 w 4193197"/>
              <a:gd name="connsiteY14" fmla="*/ 4732613 h 4732613"/>
              <a:gd name="connsiteX0" fmla="*/ 2171154 w 4193197"/>
              <a:gd name="connsiteY0" fmla="*/ 2793543 h 4732613"/>
              <a:gd name="connsiteX1" fmla="*/ 2357263 w 4193197"/>
              <a:gd name="connsiteY1" fmla="*/ 3138467 h 4732613"/>
              <a:gd name="connsiteX2" fmla="*/ 2817602 w 4193197"/>
              <a:gd name="connsiteY2" fmla="*/ 3293369 h 4732613"/>
              <a:gd name="connsiteX3" fmla="*/ 3694648 w 4193197"/>
              <a:gd name="connsiteY3" fmla="*/ 3318714 h 4732613"/>
              <a:gd name="connsiteX4" fmla="*/ 3739953 w 4193197"/>
              <a:gd name="connsiteY4" fmla="*/ 2863915 h 4732613"/>
              <a:gd name="connsiteX5" fmla="*/ 3894780 w 4193197"/>
              <a:gd name="connsiteY5" fmla="*/ 2718532 h 4732613"/>
              <a:gd name="connsiteX6" fmla="*/ 3849533 w 4193197"/>
              <a:gd name="connsiteY6" fmla="*/ 2632168 h 4732613"/>
              <a:gd name="connsiteX7" fmla="*/ 3937577 w 4193197"/>
              <a:gd name="connsiteY7" fmla="*/ 2536090 h 4732613"/>
              <a:gd name="connsiteX8" fmla="*/ 3870902 w 4193197"/>
              <a:gd name="connsiteY8" fmla="*/ 2327368 h 4732613"/>
              <a:gd name="connsiteX9" fmla="*/ 4193179 w 4193197"/>
              <a:gd name="connsiteY9" fmla="*/ 2117819 h 4732613"/>
              <a:gd name="connsiteX10" fmla="*/ 3777308 w 4193197"/>
              <a:gd name="connsiteY10" fmla="*/ 1501095 h 4732613"/>
              <a:gd name="connsiteX11" fmla="*/ 2185723 w 4193197"/>
              <a:gd name="connsiteY11" fmla="*/ 38 h 4732613"/>
              <a:gd name="connsiteX12" fmla="*/ 734030 w 4193197"/>
              <a:gd name="connsiteY12" fmla="*/ 949391 h 4732613"/>
              <a:gd name="connsiteX13" fmla="*/ 1201500 w 4193197"/>
              <a:gd name="connsiteY13" fmla="*/ 2874269 h 4732613"/>
              <a:gd name="connsiteX14" fmla="*/ 0 w 4193197"/>
              <a:gd name="connsiteY14" fmla="*/ 4732613 h 4732613"/>
              <a:gd name="connsiteX0" fmla="*/ 2171154 w 4193197"/>
              <a:gd name="connsiteY0" fmla="*/ 2793543 h 4732613"/>
              <a:gd name="connsiteX1" fmla="*/ 2357263 w 4193197"/>
              <a:gd name="connsiteY1" fmla="*/ 3138467 h 4732613"/>
              <a:gd name="connsiteX2" fmla="*/ 2817602 w 4193197"/>
              <a:gd name="connsiteY2" fmla="*/ 3293369 h 4732613"/>
              <a:gd name="connsiteX3" fmla="*/ 3694648 w 4193197"/>
              <a:gd name="connsiteY3" fmla="*/ 3318714 h 4732613"/>
              <a:gd name="connsiteX4" fmla="*/ 3739953 w 4193197"/>
              <a:gd name="connsiteY4" fmla="*/ 2863915 h 4732613"/>
              <a:gd name="connsiteX5" fmla="*/ 3894780 w 4193197"/>
              <a:gd name="connsiteY5" fmla="*/ 2718532 h 4732613"/>
              <a:gd name="connsiteX6" fmla="*/ 3849533 w 4193197"/>
              <a:gd name="connsiteY6" fmla="*/ 2632168 h 4732613"/>
              <a:gd name="connsiteX7" fmla="*/ 3937577 w 4193197"/>
              <a:gd name="connsiteY7" fmla="*/ 2536090 h 4732613"/>
              <a:gd name="connsiteX8" fmla="*/ 3870902 w 4193197"/>
              <a:gd name="connsiteY8" fmla="*/ 2327368 h 4732613"/>
              <a:gd name="connsiteX9" fmla="*/ 4193179 w 4193197"/>
              <a:gd name="connsiteY9" fmla="*/ 2117819 h 4732613"/>
              <a:gd name="connsiteX10" fmla="*/ 3777308 w 4193197"/>
              <a:gd name="connsiteY10" fmla="*/ 1501095 h 4732613"/>
              <a:gd name="connsiteX11" fmla="*/ 2185723 w 4193197"/>
              <a:gd name="connsiteY11" fmla="*/ 38 h 4732613"/>
              <a:gd name="connsiteX12" fmla="*/ 734030 w 4193197"/>
              <a:gd name="connsiteY12" fmla="*/ 949391 h 4732613"/>
              <a:gd name="connsiteX13" fmla="*/ 1201500 w 4193197"/>
              <a:gd name="connsiteY13" fmla="*/ 2874269 h 4732613"/>
              <a:gd name="connsiteX14" fmla="*/ 0 w 4193197"/>
              <a:gd name="connsiteY14" fmla="*/ 4732613 h 47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93197" h="4732613">
                <a:moveTo>
                  <a:pt x="2171154" y="2793543"/>
                </a:moveTo>
                <a:cubicBezTo>
                  <a:pt x="2171137" y="2796491"/>
                  <a:pt x="2241171" y="3055163"/>
                  <a:pt x="2357263" y="3138467"/>
                </a:cubicBezTo>
                <a:cubicBezTo>
                  <a:pt x="2473355" y="3221771"/>
                  <a:pt x="2602241" y="3253280"/>
                  <a:pt x="2817602" y="3293369"/>
                </a:cubicBezTo>
                <a:cubicBezTo>
                  <a:pt x="3120276" y="3326939"/>
                  <a:pt x="3353266" y="3509048"/>
                  <a:pt x="3694648" y="3318714"/>
                </a:cubicBezTo>
                <a:cubicBezTo>
                  <a:pt x="3836971" y="3193620"/>
                  <a:pt x="3740754" y="3068524"/>
                  <a:pt x="3739953" y="2863915"/>
                </a:cubicBezTo>
                <a:cubicBezTo>
                  <a:pt x="3775679" y="2763640"/>
                  <a:pt x="3886456" y="2819891"/>
                  <a:pt x="3894780" y="2718532"/>
                </a:cubicBezTo>
                <a:cubicBezTo>
                  <a:pt x="3894481" y="2664225"/>
                  <a:pt x="3872007" y="2665768"/>
                  <a:pt x="3849533" y="2632168"/>
                </a:cubicBezTo>
                <a:cubicBezTo>
                  <a:pt x="3878881" y="2600142"/>
                  <a:pt x="3931042" y="2590928"/>
                  <a:pt x="3937577" y="2536090"/>
                </a:cubicBezTo>
                <a:cubicBezTo>
                  <a:pt x="3940460" y="2476644"/>
                  <a:pt x="3869273" y="2411520"/>
                  <a:pt x="3870902" y="2327368"/>
                </a:cubicBezTo>
                <a:cubicBezTo>
                  <a:pt x="3906766" y="2246916"/>
                  <a:pt x="4161291" y="2257906"/>
                  <a:pt x="4193179" y="2117819"/>
                </a:cubicBezTo>
                <a:cubicBezTo>
                  <a:pt x="4196354" y="1985132"/>
                  <a:pt x="3794012" y="1784857"/>
                  <a:pt x="3777308" y="1501095"/>
                </a:cubicBezTo>
                <a:cubicBezTo>
                  <a:pt x="3788793" y="-21000"/>
                  <a:pt x="2469554" y="2993"/>
                  <a:pt x="2185723" y="38"/>
                </a:cubicBezTo>
                <a:cubicBezTo>
                  <a:pt x="1850254" y="-3455"/>
                  <a:pt x="986143" y="238773"/>
                  <a:pt x="734030" y="949391"/>
                </a:cubicBezTo>
                <a:cubicBezTo>
                  <a:pt x="415922" y="2116797"/>
                  <a:pt x="1089409" y="2188910"/>
                  <a:pt x="1201500" y="2874269"/>
                </a:cubicBezTo>
                <a:cubicBezTo>
                  <a:pt x="1152798" y="3891015"/>
                  <a:pt x="200250" y="4412113"/>
                  <a:pt x="0" y="4732613"/>
                </a:cubicBezTo>
              </a:path>
            </a:pathLst>
          </a:custGeom>
          <a:ln w="635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2" name="Text Placeholder 13">
            <a:extLst>
              <a:ext uri="{FF2B5EF4-FFF2-40B4-BE49-F238E27FC236}">
                <a16:creationId xmlns:a16="http://schemas.microsoft.com/office/drawing/2014/main" id="{1B48F4EC-59D2-483A-B195-CA33287DED31}"/>
              </a:ext>
            </a:extLst>
          </p:cNvPr>
          <p:cNvSpPr txBox="1">
            <a:spLocks/>
          </p:cNvSpPr>
          <p:nvPr/>
        </p:nvSpPr>
        <p:spPr>
          <a:xfrm>
            <a:off x="6556866" y="634762"/>
            <a:ext cx="4536505" cy="125991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ko-KR" sz="3600" b="1" dirty="0">
                <a:solidFill>
                  <a:schemeClr val="bg1"/>
                </a:solidFill>
                <a:latin typeface="+mj-lt"/>
              </a:rPr>
              <a:t>Graphic Infographic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96CE079-B8C5-4943-865F-15825AFACBB7}"/>
              </a:ext>
            </a:extLst>
          </p:cNvPr>
          <p:cNvSpPr txBox="1"/>
          <p:nvPr/>
        </p:nvSpPr>
        <p:spPr>
          <a:xfrm>
            <a:off x="6628874" y="1919657"/>
            <a:ext cx="1312726" cy="9131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334" b="1" dirty="0">
                <a:solidFill>
                  <a:schemeClr val="accent2"/>
                </a:solidFill>
                <a:cs typeface="Arial" pitchFamily="34" charset="0"/>
              </a:rPr>
              <a:t>65</a:t>
            </a:r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39A591B-D69A-438B-96B7-EE2936D2203A}"/>
              </a:ext>
            </a:extLst>
          </p:cNvPr>
          <p:cNvSpPr txBox="1"/>
          <p:nvPr/>
        </p:nvSpPr>
        <p:spPr>
          <a:xfrm>
            <a:off x="7920987" y="2068480"/>
            <a:ext cx="3622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D98D466-332B-4B4C-8A78-42A98AC1D1DF}"/>
              </a:ext>
            </a:extLst>
          </p:cNvPr>
          <p:cNvGrpSpPr/>
          <p:nvPr/>
        </p:nvGrpSpPr>
        <p:grpSpPr>
          <a:xfrm>
            <a:off x="6653416" y="3937499"/>
            <a:ext cx="1415655" cy="2421215"/>
            <a:chOff x="-475010" y="1042169"/>
            <a:chExt cx="3859356" cy="2421215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260CD33-82B2-406C-93C2-C6DBE337FB9F}"/>
                </a:ext>
              </a:extLst>
            </p:cNvPr>
            <p:cNvSpPr txBox="1"/>
            <p:nvPr/>
          </p:nvSpPr>
          <p:spPr>
            <a:xfrm>
              <a:off x="-475010" y="1042169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57CBD8C-1F01-471B-8BB2-57EF4ECB7D7F}"/>
                </a:ext>
              </a:extLst>
            </p:cNvPr>
            <p:cNvSpPr txBox="1"/>
            <p:nvPr/>
          </p:nvSpPr>
          <p:spPr>
            <a:xfrm>
              <a:off x="-460973" y="1339726"/>
              <a:ext cx="3845319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I hope and I believe that this Template will your Time, Money and Reputation. Easy to change colors, photos and Text. 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289C62C-A5E4-43A7-9CA2-2C23B2A96C93}"/>
              </a:ext>
            </a:extLst>
          </p:cNvPr>
          <p:cNvGrpSpPr/>
          <p:nvPr/>
        </p:nvGrpSpPr>
        <p:grpSpPr>
          <a:xfrm>
            <a:off x="8414843" y="3937499"/>
            <a:ext cx="1415655" cy="2421215"/>
            <a:chOff x="-475010" y="1042169"/>
            <a:chExt cx="3859356" cy="242121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2841290-8B18-44C9-A0AD-1914767A24B4}"/>
                </a:ext>
              </a:extLst>
            </p:cNvPr>
            <p:cNvSpPr txBox="1"/>
            <p:nvPr/>
          </p:nvSpPr>
          <p:spPr>
            <a:xfrm>
              <a:off x="-475010" y="1042169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4CB34C9-0F9E-42F3-96B3-04942CA7F8E5}"/>
                </a:ext>
              </a:extLst>
            </p:cNvPr>
            <p:cNvSpPr txBox="1"/>
            <p:nvPr/>
          </p:nvSpPr>
          <p:spPr>
            <a:xfrm>
              <a:off x="-460973" y="1339726"/>
              <a:ext cx="3845319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I hope and I believe that this Template will your Time, Money and Reputation. Easy to change colors, photos and Text. 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FF1CA22-5D80-4648-8AB9-E5F282D345D1}"/>
              </a:ext>
            </a:extLst>
          </p:cNvPr>
          <p:cNvGrpSpPr/>
          <p:nvPr/>
        </p:nvGrpSpPr>
        <p:grpSpPr>
          <a:xfrm>
            <a:off x="10176271" y="3937499"/>
            <a:ext cx="1415655" cy="2421215"/>
            <a:chOff x="-475010" y="1042169"/>
            <a:chExt cx="3859356" cy="2421215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B962938-4207-4167-A169-A80002BDE696}"/>
                </a:ext>
              </a:extLst>
            </p:cNvPr>
            <p:cNvSpPr txBox="1"/>
            <p:nvPr/>
          </p:nvSpPr>
          <p:spPr>
            <a:xfrm>
              <a:off x="-475010" y="1042169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20096AD-15E9-4637-A91E-70959D80B99D}"/>
                </a:ext>
              </a:extLst>
            </p:cNvPr>
            <p:cNvSpPr txBox="1"/>
            <p:nvPr/>
          </p:nvSpPr>
          <p:spPr>
            <a:xfrm>
              <a:off x="-460973" y="1339726"/>
              <a:ext cx="3845319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I hope and I believe that this Template will your Time, Money and Reputation. Easy to change colors, photos and Text. 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AF2C53F4-D963-4B91-A77D-3E1F1189B874}"/>
              </a:ext>
            </a:extLst>
          </p:cNvPr>
          <p:cNvSpPr txBox="1"/>
          <p:nvPr/>
        </p:nvSpPr>
        <p:spPr>
          <a:xfrm>
            <a:off x="6658914" y="2709168"/>
            <a:ext cx="49330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Easy to change colors, photos and Text. I hope and I believe that this Template will your Time, Money and Reputation. </a:t>
            </a:r>
          </a:p>
        </p:txBody>
      </p:sp>
    </p:spTree>
    <p:extLst>
      <p:ext uri="{BB962C8B-B14F-4D97-AF65-F5344CB8AC3E}">
        <p14:creationId xmlns:p14="http://schemas.microsoft.com/office/powerpoint/2010/main" val="19528502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0C23950E-9ED8-40D8-86E5-19261A8A18E7}"/>
              </a:ext>
            </a:extLst>
          </p:cNvPr>
          <p:cNvGrpSpPr/>
          <p:nvPr/>
        </p:nvGrpSpPr>
        <p:grpSpPr>
          <a:xfrm rot="3000000">
            <a:off x="5455268" y="1724909"/>
            <a:ext cx="1105784" cy="1612058"/>
            <a:chOff x="3690717" y="2668896"/>
            <a:chExt cx="1557220" cy="2270182"/>
          </a:xfrm>
          <a:solidFill>
            <a:schemeClr val="bg1"/>
          </a:solidFill>
        </p:grpSpPr>
        <p:sp>
          <p:nvSpPr>
            <p:cNvPr id="82" name="Rounded Rectangle 2">
              <a:extLst>
                <a:ext uri="{FF2B5EF4-FFF2-40B4-BE49-F238E27FC236}">
                  <a16:creationId xmlns:a16="http://schemas.microsoft.com/office/drawing/2014/main" id="{8CD37147-248C-4178-B4DC-368DF2B22679}"/>
                </a:ext>
              </a:extLst>
            </p:cNvPr>
            <p:cNvSpPr/>
            <p:nvPr/>
          </p:nvSpPr>
          <p:spPr>
            <a:xfrm rot="3172310">
              <a:off x="3675894" y="2683719"/>
              <a:ext cx="1586866" cy="1557220"/>
            </a:xfrm>
            <a:custGeom>
              <a:avLst/>
              <a:gdLst/>
              <a:ahLst/>
              <a:cxnLst/>
              <a:rect l="l" t="t" r="r" b="b"/>
              <a:pathLst>
                <a:path w="1586866" h="1557220">
                  <a:moveTo>
                    <a:pt x="254718" y="0"/>
                  </a:moveTo>
                  <a:lnTo>
                    <a:pt x="1334838" y="0"/>
                  </a:lnTo>
                  <a:cubicBezTo>
                    <a:pt x="1474029" y="0"/>
                    <a:pt x="1586866" y="112837"/>
                    <a:pt x="1586866" y="252028"/>
                  </a:cubicBezTo>
                  <a:cubicBezTo>
                    <a:pt x="1586866" y="391219"/>
                    <a:pt x="1474029" y="504056"/>
                    <a:pt x="1334838" y="504056"/>
                  </a:cubicBezTo>
                  <a:lnTo>
                    <a:pt x="577754" y="504056"/>
                  </a:lnTo>
                  <a:lnTo>
                    <a:pt x="774923" y="1239900"/>
                  </a:lnTo>
                  <a:cubicBezTo>
                    <a:pt x="810948" y="1374348"/>
                    <a:pt x="731160" y="1512545"/>
                    <a:pt x="596712" y="1548570"/>
                  </a:cubicBezTo>
                  <a:cubicBezTo>
                    <a:pt x="462264" y="1584596"/>
                    <a:pt x="324067" y="1504808"/>
                    <a:pt x="288042" y="1370360"/>
                  </a:cubicBezTo>
                  <a:lnTo>
                    <a:pt x="8486" y="327044"/>
                  </a:lnTo>
                  <a:cubicBezTo>
                    <a:pt x="-2543" y="285883"/>
                    <a:pt x="-2717" y="244371"/>
                    <a:pt x="7349" y="205810"/>
                  </a:cubicBezTo>
                  <a:cubicBezTo>
                    <a:pt x="7790" y="201119"/>
                    <a:pt x="8772" y="196549"/>
                    <a:pt x="10613" y="192207"/>
                  </a:cubicBezTo>
                  <a:cubicBezTo>
                    <a:pt x="11531" y="185752"/>
                    <a:pt x="13561" y="179631"/>
                    <a:pt x="16329" y="173795"/>
                  </a:cubicBezTo>
                  <a:cubicBezTo>
                    <a:pt x="48217" y="72723"/>
                    <a:pt x="142975" y="0"/>
                    <a:pt x="25471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3" name="Rounded Rectangle 3">
              <a:extLst>
                <a:ext uri="{FF2B5EF4-FFF2-40B4-BE49-F238E27FC236}">
                  <a16:creationId xmlns:a16="http://schemas.microsoft.com/office/drawing/2014/main" id="{A0DA77CB-E1A0-48D6-AC25-CE77A7844FD8}"/>
                </a:ext>
              </a:extLst>
            </p:cNvPr>
            <p:cNvSpPr/>
            <p:nvPr/>
          </p:nvSpPr>
          <p:spPr>
            <a:xfrm>
              <a:off x="4322069" y="3202090"/>
              <a:ext cx="499862" cy="1736988"/>
            </a:xfrm>
            <a:custGeom>
              <a:avLst/>
              <a:gdLst/>
              <a:ahLst/>
              <a:cxnLst/>
              <a:rect l="l" t="t" r="r" b="b"/>
              <a:pathLst>
                <a:path w="499862" h="1736988">
                  <a:moveTo>
                    <a:pt x="240674" y="0"/>
                  </a:moveTo>
                  <a:lnTo>
                    <a:pt x="499862" y="342359"/>
                  </a:lnTo>
                  <a:lnTo>
                    <a:pt x="499862" y="1493372"/>
                  </a:lnTo>
                  <a:cubicBezTo>
                    <a:pt x="496123" y="1628682"/>
                    <a:pt x="385050" y="1736988"/>
                    <a:pt x="248682" y="1736988"/>
                  </a:cubicBezTo>
                  <a:cubicBezTo>
                    <a:pt x="120796" y="1736988"/>
                    <a:pt x="15156" y="1641735"/>
                    <a:pt x="0" y="1518152"/>
                  </a:cubicBezTo>
                  <a:lnTo>
                    <a:pt x="0" y="30947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FFB4626-DBC1-4622-916C-2290D4074B22}"/>
              </a:ext>
            </a:extLst>
          </p:cNvPr>
          <p:cNvGrpSpPr/>
          <p:nvPr/>
        </p:nvGrpSpPr>
        <p:grpSpPr>
          <a:xfrm rot="13800000">
            <a:off x="5187584" y="2836555"/>
            <a:ext cx="1105784" cy="1612059"/>
            <a:chOff x="3690717" y="2668896"/>
            <a:chExt cx="1557220" cy="2270183"/>
          </a:xfrm>
          <a:solidFill>
            <a:schemeClr val="bg1"/>
          </a:solidFill>
        </p:grpSpPr>
        <p:sp>
          <p:nvSpPr>
            <p:cNvPr id="85" name="Rounded Rectangle 2">
              <a:extLst>
                <a:ext uri="{FF2B5EF4-FFF2-40B4-BE49-F238E27FC236}">
                  <a16:creationId xmlns:a16="http://schemas.microsoft.com/office/drawing/2014/main" id="{E3060639-4F01-46D2-95A7-03285289C569}"/>
                </a:ext>
              </a:extLst>
            </p:cNvPr>
            <p:cNvSpPr/>
            <p:nvPr/>
          </p:nvSpPr>
          <p:spPr>
            <a:xfrm rot="3172310">
              <a:off x="3675894" y="2683719"/>
              <a:ext cx="1586866" cy="1557220"/>
            </a:xfrm>
            <a:custGeom>
              <a:avLst/>
              <a:gdLst/>
              <a:ahLst/>
              <a:cxnLst/>
              <a:rect l="l" t="t" r="r" b="b"/>
              <a:pathLst>
                <a:path w="1586866" h="1557220">
                  <a:moveTo>
                    <a:pt x="254718" y="0"/>
                  </a:moveTo>
                  <a:lnTo>
                    <a:pt x="1334838" y="0"/>
                  </a:lnTo>
                  <a:cubicBezTo>
                    <a:pt x="1474029" y="0"/>
                    <a:pt x="1586866" y="112837"/>
                    <a:pt x="1586866" y="252028"/>
                  </a:cubicBezTo>
                  <a:cubicBezTo>
                    <a:pt x="1586866" y="391219"/>
                    <a:pt x="1474029" y="504056"/>
                    <a:pt x="1334838" y="504056"/>
                  </a:cubicBezTo>
                  <a:lnTo>
                    <a:pt x="577754" y="504056"/>
                  </a:lnTo>
                  <a:lnTo>
                    <a:pt x="774923" y="1239900"/>
                  </a:lnTo>
                  <a:cubicBezTo>
                    <a:pt x="810948" y="1374348"/>
                    <a:pt x="731160" y="1512545"/>
                    <a:pt x="596712" y="1548570"/>
                  </a:cubicBezTo>
                  <a:cubicBezTo>
                    <a:pt x="462264" y="1584596"/>
                    <a:pt x="324067" y="1504808"/>
                    <a:pt x="288042" y="1370360"/>
                  </a:cubicBezTo>
                  <a:lnTo>
                    <a:pt x="8486" y="327044"/>
                  </a:lnTo>
                  <a:cubicBezTo>
                    <a:pt x="-2543" y="285883"/>
                    <a:pt x="-2717" y="244371"/>
                    <a:pt x="7349" y="205810"/>
                  </a:cubicBezTo>
                  <a:cubicBezTo>
                    <a:pt x="7790" y="201119"/>
                    <a:pt x="8772" y="196549"/>
                    <a:pt x="10613" y="192207"/>
                  </a:cubicBezTo>
                  <a:cubicBezTo>
                    <a:pt x="11531" y="185752"/>
                    <a:pt x="13561" y="179631"/>
                    <a:pt x="16329" y="173795"/>
                  </a:cubicBezTo>
                  <a:cubicBezTo>
                    <a:pt x="48217" y="72723"/>
                    <a:pt x="142975" y="0"/>
                    <a:pt x="25471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6" name="Rounded Rectangle 3">
              <a:extLst>
                <a:ext uri="{FF2B5EF4-FFF2-40B4-BE49-F238E27FC236}">
                  <a16:creationId xmlns:a16="http://schemas.microsoft.com/office/drawing/2014/main" id="{CC274D84-6519-4037-841F-A4DE26B6BFC3}"/>
                </a:ext>
              </a:extLst>
            </p:cNvPr>
            <p:cNvSpPr/>
            <p:nvPr/>
          </p:nvSpPr>
          <p:spPr>
            <a:xfrm>
              <a:off x="4322068" y="3202090"/>
              <a:ext cx="499862" cy="1736989"/>
            </a:xfrm>
            <a:custGeom>
              <a:avLst/>
              <a:gdLst/>
              <a:ahLst/>
              <a:cxnLst/>
              <a:rect l="l" t="t" r="r" b="b"/>
              <a:pathLst>
                <a:path w="499862" h="1736988">
                  <a:moveTo>
                    <a:pt x="240674" y="0"/>
                  </a:moveTo>
                  <a:lnTo>
                    <a:pt x="499862" y="342359"/>
                  </a:lnTo>
                  <a:lnTo>
                    <a:pt x="499862" y="1493372"/>
                  </a:lnTo>
                  <a:cubicBezTo>
                    <a:pt x="496123" y="1628682"/>
                    <a:pt x="385050" y="1736988"/>
                    <a:pt x="248682" y="1736988"/>
                  </a:cubicBezTo>
                  <a:cubicBezTo>
                    <a:pt x="120796" y="1736988"/>
                    <a:pt x="15156" y="1641735"/>
                    <a:pt x="0" y="1518152"/>
                  </a:cubicBezTo>
                  <a:lnTo>
                    <a:pt x="0" y="30947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880770ED-4FDD-40EE-B68A-1E18C5E7DDCA}"/>
              </a:ext>
            </a:extLst>
          </p:cNvPr>
          <p:cNvGrpSpPr/>
          <p:nvPr/>
        </p:nvGrpSpPr>
        <p:grpSpPr>
          <a:xfrm rot="3000000">
            <a:off x="5892048" y="3346217"/>
            <a:ext cx="1105784" cy="1612058"/>
            <a:chOff x="3690717" y="2668896"/>
            <a:chExt cx="1557220" cy="2270182"/>
          </a:xfrm>
          <a:solidFill>
            <a:schemeClr val="bg1"/>
          </a:solidFill>
        </p:grpSpPr>
        <p:sp>
          <p:nvSpPr>
            <p:cNvPr id="88" name="Rounded Rectangle 2">
              <a:extLst>
                <a:ext uri="{FF2B5EF4-FFF2-40B4-BE49-F238E27FC236}">
                  <a16:creationId xmlns:a16="http://schemas.microsoft.com/office/drawing/2014/main" id="{37ED3CEC-4AF2-4A75-9AB4-25FC467E27E4}"/>
                </a:ext>
              </a:extLst>
            </p:cNvPr>
            <p:cNvSpPr/>
            <p:nvPr/>
          </p:nvSpPr>
          <p:spPr>
            <a:xfrm rot="3172310">
              <a:off x="3675894" y="2683719"/>
              <a:ext cx="1586866" cy="1557220"/>
            </a:xfrm>
            <a:custGeom>
              <a:avLst/>
              <a:gdLst/>
              <a:ahLst/>
              <a:cxnLst/>
              <a:rect l="l" t="t" r="r" b="b"/>
              <a:pathLst>
                <a:path w="1586866" h="1557220">
                  <a:moveTo>
                    <a:pt x="254718" y="0"/>
                  </a:moveTo>
                  <a:lnTo>
                    <a:pt x="1334838" y="0"/>
                  </a:lnTo>
                  <a:cubicBezTo>
                    <a:pt x="1474029" y="0"/>
                    <a:pt x="1586866" y="112837"/>
                    <a:pt x="1586866" y="252028"/>
                  </a:cubicBezTo>
                  <a:cubicBezTo>
                    <a:pt x="1586866" y="391219"/>
                    <a:pt x="1474029" y="504056"/>
                    <a:pt x="1334838" y="504056"/>
                  </a:cubicBezTo>
                  <a:lnTo>
                    <a:pt x="577754" y="504056"/>
                  </a:lnTo>
                  <a:lnTo>
                    <a:pt x="774923" y="1239900"/>
                  </a:lnTo>
                  <a:cubicBezTo>
                    <a:pt x="810948" y="1374348"/>
                    <a:pt x="731160" y="1512545"/>
                    <a:pt x="596712" y="1548570"/>
                  </a:cubicBezTo>
                  <a:cubicBezTo>
                    <a:pt x="462264" y="1584596"/>
                    <a:pt x="324067" y="1504808"/>
                    <a:pt x="288042" y="1370360"/>
                  </a:cubicBezTo>
                  <a:lnTo>
                    <a:pt x="8486" y="327044"/>
                  </a:lnTo>
                  <a:cubicBezTo>
                    <a:pt x="-2543" y="285883"/>
                    <a:pt x="-2717" y="244371"/>
                    <a:pt x="7349" y="205810"/>
                  </a:cubicBezTo>
                  <a:cubicBezTo>
                    <a:pt x="7790" y="201119"/>
                    <a:pt x="8772" y="196549"/>
                    <a:pt x="10613" y="192207"/>
                  </a:cubicBezTo>
                  <a:cubicBezTo>
                    <a:pt x="11531" y="185752"/>
                    <a:pt x="13561" y="179631"/>
                    <a:pt x="16329" y="173795"/>
                  </a:cubicBezTo>
                  <a:cubicBezTo>
                    <a:pt x="48217" y="72723"/>
                    <a:pt x="142975" y="0"/>
                    <a:pt x="25471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9" name="Rounded Rectangle 3">
              <a:extLst>
                <a:ext uri="{FF2B5EF4-FFF2-40B4-BE49-F238E27FC236}">
                  <a16:creationId xmlns:a16="http://schemas.microsoft.com/office/drawing/2014/main" id="{A16B8095-94B9-40E3-8B82-C8B945F2B21C}"/>
                </a:ext>
              </a:extLst>
            </p:cNvPr>
            <p:cNvSpPr/>
            <p:nvPr/>
          </p:nvSpPr>
          <p:spPr>
            <a:xfrm>
              <a:off x="4322069" y="3202090"/>
              <a:ext cx="499862" cy="1736988"/>
            </a:xfrm>
            <a:custGeom>
              <a:avLst/>
              <a:gdLst/>
              <a:ahLst/>
              <a:cxnLst/>
              <a:rect l="l" t="t" r="r" b="b"/>
              <a:pathLst>
                <a:path w="499862" h="1736988">
                  <a:moveTo>
                    <a:pt x="240674" y="0"/>
                  </a:moveTo>
                  <a:lnTo>
                    <a:pt x="499862" y="342359"/>
                  </a:lnTo>
                  <a:lnTo>
                    <a:pt x="499862" y="1493372"/>
                  </a:lnTo>
                  <a:cubicBezTo>
                    <a:pt x="496123" y="1628682"/>
                    <a:pt x="385050" y="1736988"/>
                    <a:pt x="248682" y="1736988"/>
                  </a:cubicBezTo>
                  <a:cubicBezTo>
                    <a:pt x="120796" y="1736988"/>
                    <a:pt x="15156" y="1641735"/>
                    <a:pt x="0" y="1518152"/>
                  </a:cubicBezTo>
                  <a:lnTo>
                    <a:pt x="0" y="30947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7BE0131-63FC-455F-B381-5A8654F217A6}"/>
              </a:ext>
            </a:extLst>
          </p:cNvPr>
          <p:cNvGrpSpPr/>
          <p:nvPr/>
        </p:nvGrpSpPr>
        <p:grpSpPr>
          <a:xfrm rot="13800000">
            <a:off x="5624364" y="4457863"/>
            <a:ext cx="1105784" cy="1612058"/>
            <a:chOff x="3690717" y="2668896"/>
            <a:chExt cx="1557220" cy="2270182"/>
          </a:xfrm>
          <a:solidFill>
            <a:schemeClr val="bg1"/>
          </a:solidFill>
        </p:grpSpPr>
        <p:sp>
          <p:nvSpPr>
            <p:cNvPr id="91" name="Rounded Rectangle 2">
              <a:extLst>
                <a:ext uri="{FF2B5EF4-FFF2-40B4-BE49-F238E27FC236}">
                  <a16:creationId xmlns:a16="http://schemas.microsoft.com/office/drawing/2014/main" id="{3B89F6F8-C9A1-444D-944E-9C13D51D3B06}"/>
                </a:ext>
              </a:extLst>
            </p:cNvPr>
            <p:cNvSpPr/>
            <p:nvPr/>
          </p:nvSpPr>
          <p:spPr>
            <a:xfrm rot="3172310">
              <a:off x="3675894" y="2683719"/>
              <a:ext cx="1586866" cy="1557220"/>
            </a:xfrm>
            <a:custGeom>
              <a:avLst/>
              <a:gdLst/>
              <a:ahLst/>
              <a:cxnLst/>
              <a:rect l="l" t="t" r="r" b="b"/>
              <a:pathLst>
                <a:path w="1586866" h="1557220">
                  <a:moveTo>
                    <a:pt x="254718" y="0"/>
                  </a:moveTo>
                  <a:lnTo>
                    <a:pt x="1334838" y="0"/>
                  </a:lnTo>
                  <a:cubicBezTo>
                    <a:pt x="1474029" y="0"/>
                    <a:pt x="1586866" y="112837"/>
                    <a:pt x="1586866" y="252028"/>
                  </a:cubicBezTo>
                  <a:cubicBezTo>
                    <a:pt x="1586866" y="391219"/>
                    <a:pt x="1474029" y="504056"/>
                    <a:pt x="1334838" y="504056"/>
                  </a:cubicBezTo>
                  <a:lnTo>
                    <a:pt x="577754" y="504056"/>
                  </a:lnTo>
                  <a:lnTo>
                    <a:pt x="774923" y="1239900"/>
                  </a:lnTo>
                  <a:cubicBezTo>
                    <a:pt x="810948" y="1374348"/>
                    <a:pt x="731160" y="1512545"/>
                    <a:pt x="596712" y="1548570"/>
                  </a:cubicBezTo>
                  <a:cubicBezTo>
                    <a:pt x="462264" y="1584596"/>
                    <a:pt x="324067" y="1504808"/>
                    <a:pt x="288042" y="1370360"/>
                  </a:cubicBezTo>
                  <a:lnTo>
                    <a:pt x="8486" y="327044"/>
                  </a:lnTo>
                  <a:cubicBezTo>
                    <a:pt x="-2543" y="285883"/>
                    <a:pt x="-2717" y="244371"/>
                    <a:pt x="7349" y="205810"/>
                  </a:cubicBezTo>
                  <a:cubicBezTo>
                    <a:pt x="7790" y="201119"/>
                    <a:pt x="8772" y="196549"/>
                    <a:pt x="10613" y="192207"/>
                  </a:cubicBezTo>
                  <a:cubicBezTo>
                    <a:pt x="11531" y="185752"/>
                    <a:pt x="13561" y="179631"/>
                    <a:pt x="16329" y="173795"/>
                  </a:cubicBezTo>
                  <a:cubicBezTo>
                    <a:pt x="48217" y="72723"/>
                    <a:pt x="142975" y="0"/>
                    <a:pt x="25471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2" name="Rounded Rectangle 3">
              <a:extLst>
                <a:ext uri="{FF2B5EF4-FFF2-40B4-BE49-F238E27FC236}">
                  <a16:creationId xmlns:a16="http://schemas.microsoft.com/office/drawing/2014/main" id="{3621666F-F673-48B3-8F2F-8714C5FF19F9}"/>
                </a:ext>
              </a:extLst>
            </p:cNvPr>
            <p:cNvSpPr/>
            <p:nvPr/>
          </p:nvSpPr>
          <p:spPr>
            <a:xfrm>
              <a:off x="4322069" y="3202090"/>
              <a:ext cx="499862" cy="1736988"/>
            </a:xfrm>
            <a:custGeom>
              <a:avLst/>
              <a:gdLst/>
              <a:ahLst/>
              <a:cxnLst/>
              <a:rect l="l" t="t" r="r" b="b"/>
              <a:pathLst>
                <a:path w="499862" h="1736988">
                  <a:moveTo>
                    <a:pt x="240674" y="0"/>
                  </a:moveTo>
                  <a:lnTo>
                    <a:pt x="499862" y="342359"/>
                  </a:lnTo>
                  <a:lnTo>
                    <a:pt x="499862" y="1493372"/>
                  </a:lnTo>
                  <a:cubicBezTo>
                    <a:pt x="496123" y="1628682"/>
                    <a:pt x="385050" y="1736988"/>
                    <a:pt x="248682" y="1736988"/>
                  </a:cubicBezTo>
                  <a:cubicBezTo>
                    <a:pt x="120796" y="1736988"/>
                    <a:pt x="15156" y="1641735"/>
                    <a:pt x="0" y="1518152"/>
                  </a:cubicBezTo>
                  <a:lnTo>
                    <a:pt x="0" y="30947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B7D1DF7E-A657-46CF-8B69-8E6A98B4916A}"/>
              </a:ext>
            </a:extLst>
          </p:cNvPr>
          <p:cNvSpPr txBox="1"/>
          <p:nvPr/>
        </p:nvSpPr>
        <p:spPr>
          <a:xfrm rot="19200000">
            <a:off x="5214089" y="2584742"/>
            <a:ext cx="1328407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Contents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6839A34-4731-4F9A-91FB-391EBDDC9AA6}"/>
              </a:ext>
            </a:extLst>
          </p:cNvPr>
          <p:cNvSpPr txBox="1"/>
          <p:nvPr/>
        </p:nvSpPr>
        <p:spPr>
          <a:xfrm rot="19200000">
            <a:off x="5253347" y="3273653"/>
            <a:ext cx="1248534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Contents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63DC7E2-3C97-4A42-BC8A-C8CFC5C52857}"/>
              </a:ext>
            </a:extLst>
          </p:cNvPr>
          <p:cNvSpPr txBox="1"/>
          <p:nvPr/>
        </p:nvSpPr>
        <p:spPr>
          <a:xfrm rot="19200000">
            <a:off x="5655763" y="4201740"/>
            <a:ext cx="1328407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Contents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E95B11D-0767-4026-A329-2973C446F5F5}"/>
              </a:ext>
            </a:extLst>
          </p:cNvPr>
          <p:cNvSpPr txBox="1"/>
          <p:nvPr/>
        </p:nvSpPr>
        <p:spPr>
          <a:xfrm rot="19200000">
            <a:off x="5691211" y="4903296"/>
            <a:ext cx="1253516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Contents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0A21A25-BB90-4F5E-87AF-9C1BBB9DF649}"/>
              </a:ext>
            </a:extLst>
          </p:cNvPr>
          <p:cNvGrpSpPr/>
          <p:nvPr/>
        </p:nvGrpSpPr>
        <p:grpSpPr>
          <a:xfrm>
            <a:off x="7616552" y="1634373"/>
            <a:ext cx="3907000" cy="1100738"/>
            <a:chOff x="5921826" y="2468986"/>
            <a:chExt cx="2683774" cy="1100738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AEB120B-9368-4FE4-BBC7-0EA4712FECB4}"/>
                </a:ext>
              </a:extLst>
            </p:cNvPr>
            <p:cNvSpPr txBox="1"/>
            <p:nvPr/>
          </p:nvSpPr>
          <p:spPr>
            <a:xfrm>
              <a:off x="5926359" y="2738727"/>
              <a:ext cx="26792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26CA9D7F-B5B3-4579-8033-E16F1F285F62}"/>
                </a:ext>
              </a:extLst>
            </p:cNvPr>
            <p:cNvSpPr txBox="1"/>
            <p:nvPr/>
          </p:nvSpPr>
          <p:spPr>
            <a:xfrm>
              <a:off x="5921826" y="2468986"/>
              <a:ext cx="26826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EC98189-B697-4CD6-8A90-6A16CB375F2D}"/>
              </a:ext>
            </a:extLst>
          </p:cNvPr>
          <p:cNvGrpSpPr/>
          <p:nvPr/>
        </p:nvGrpSpPr>
        <p:grpSpPr>
          <a:xfrm>
            <a:off x="7616552" y="3290673"/>
            <a:ext cx="3907000" cy="1100738"/>
            <a:chOff x="5921826" y="2468986"/>
            <a:chExt cx="2683774" cy="1100738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6384D4AB-AF92-4917-84C2-7FAB8DF20498}"/>
                </a:ext>
              </a:extLst>
            </p:cNvPr>
            <p:cNvSpPr txBox="1"/>
            <p:nvPr/>
          </p:nvSpPr>
          <p:spPr>
            <a:xfrm>
              <a:off x="5926359" y="2738727"/>
              <a:ext cx="26792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B606D94E-AD4C-48DB-80E3-66DBB8570227}"/>
                </a:ext>
              </a:extLst>
            </p:cNvPr>
            <p:cNvSpPr txBox="1"/>
            <p:nvPr/>
          </p:nvSpPr>
          <p:spPr>
            <a:xfrm>
              <a:off x="5921826" y="2468986"/>
              <a:ext cx="26826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8B036A8-B993-475F-A4FF-B00D01BE753D}"/>
              </a:ext>
            </a:extLst>
          </p:cNvPr>
          <p:cNvGrpSpPr/>
          <p:nvPr/>
        </p:nvGrpSpPr>
        <p:grpSpPr>
          <a:xfrm>
            <a:off x="771054" y="3309723"/>
            <a:ext cx="3823873" cy="1100738"/>
            <a:chOff x="5921826" y="2468986"/>
            <a:chExt cx="2683774" cy="1100738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D4BDAE54-75A1-4DB4-95E7-FAAAA0D905B3}"/>
                </a:ext>
              </a:extLst>
            </p:cNvPr>
            <p:cNvSpPr txBox="1"/>
            <p:nvPr/>
          </p:nvSpPr>
          <p:spPr>
            <a:xfrm>
              <a:off x="5926359" y="2738727"/>
              <a:ext cx="26792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EB9378D-ABD8-4819-AE07-84AAA9760339}"/>
                </a:ext>
              </a:extLst>
            </p:cNvPr>
            <p:cNvSpPr txBox="1"/>
            <p:nvPr/>
          </p:nvSpPr>
          <p:spPr>
            <a:xfrm>
              <a:off x="5921826" y="2468986"/>
              <a:ext cx="26826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1786E67-F9D8-4129-84AA-3E6880141C61}"/>
              </a:ext>
            </a:extLst>
          </p:cNvPr>
          <p:cNvGrpSpPr/>
          <p:nvPr/>
        </p:nvGrpSpPr>
        <p:grpSpPr>
          <a:xfrm>
            <a:off x="771054" y="4911706"/>
            <a:ext cx="3823873" cy="1100738"/>
            <a:chOff x="5921826" y="2468986"/>
            <a:chExt cx="2683774" cy="1100738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390C17A-D0CC-4C58-8C48-B863CE6755D6}"/>
                </a:ext>
              </a:extLst>
            </p:cNvPr>
            <p:cNvSpPr txBox="1"/>
            <p:nvPr/>
          </p:nvSpPr>
          <p:spPr>
            <a:xfrm>
              <a:off x="5926359" y="2738727"/>
              <a:ext cx="26792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3ED3D833-0AF1-40DD-B084-AE53B062B67D}"/>
                </a:ext>
              </a:extLst>
            </p:cNvPr>
            <p:cNvSpPr txBox="1"/>
            <p:nvPr/>
          </p:nvSpPr>
          <p:spPr>
            <a:xfrm>
              <a:off x="5921826" y="2468986"/>
              <a:ext cx="26826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27749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>
            <a:extLst>
              <a:ext uri="{FF2B5EF4-FFF2-40B4-BE49-F238E27FC236}">
                <a16:creationId xmlns:a16="http://schemas.microsoft.com/office/drawing/2014/main" id="{76D86926-5F6E-4E02-95F1-B2F504EB7446}"/>
              </a:ext>
            </a:extLst>
          </p:cNvPr>
          <p:cNvSpPr/>
          <p:nvPr/>
        </p:nvSpPr>
        <p:spPr>
          <a:xfrm>
            <a:off x="11626" y="628952"/>
            <a:ext cx="10914743" cy="396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DAC3B8-B006-461F-B6AF-FCDB5C8A5B3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9" name="TextBox 8"/>
          <p:cNvSpPr txBox="1"/>
          <p:nvPr/>
        </p:nvSpPr>
        <p:spPr>
          <a:xfrm>
            <a:off x="687480" y="1348270"/>
            <a:ext cx="358767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</a:t>
            </a:r>
          </a:p>
          <a:p>
            <a:r>
              <a:rPr lang="en-US" altLang="ko-KR" sz="4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</a:t>
            </a:r>
          </a:p>
          <a:p>
            <a:r>
              <a:rPr lang="en-US" altLang="ko-KR" sz="4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 Designed</a:t>
            </a: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6015B220-3B83-4BB7-84DC-333552C32C65}"/>
              </a:ext>
            </a:extLst>
          </p:cNvPr>
          <p:cNvSpPr/>
          <p:nvPr/>
        </p:nvSpPr>
        <p:spPr>
          <a:xfrm>
            <a:off x="4801340" y="1359504"/>
            <a:ext cx="832153" cy="2501296"/>
          </a:xfrm>
          <a:prstGeom prst="frame">
            <a:avLst>
              <a:gd name="adj1" fmla="val 1279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99E3EB-11D7-4D2D-BC2E-04DE698936D2}"/>
              </a:ext>
            </a:extLst>
          </p:cNvPr>
          <p:cNvSpPr txBox="1"/>
          <p:nvPr/>
        </p:nvSpPr>
        <p:spPr>
          <a:xfrm>
            <a:off x="687480" y="5141746"/>
            <a:ext cx="37876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HY견명조" pitchFamily="18" charset="-127"/>
                <a:cs typeface="Arial" pitchFamily="34" charset="0"/>
              </a:rPr>
              <a:t>I hope and I believe that this Template will your Time, Money and Reputation.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BF8F17-6E71-42FC-9AA5-C120352A9BFC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</p:spTree>
    <p:extLst>
      <p:ext uri="{BB962C8B-B14F-4D97-AF65-F5344CB8AC3E}">
        <p14:creationId xmlns:p14="http://schemas.microsoft.com/office/powerpoint/2010/main" val="20675947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350E08D-C492-4FA2-898E-09CCFD46F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469767"/>
              </p:ext>
            </p:extLst>
          </p:nvPr>
        </p:nvGraphicFramePr>
        <p:xfrm>
          <a:off x="9284884" y="2052004"/>
          <a:ext cx="1964383" cy="3861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5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3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694"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latin typeface="+mn-lt"/>
                      </a:endParaRPr>
                    </a:p>
                  </a:txBody>
                  <a:tcPr marL="78672" marR="78672" marT="39336" marB="39336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cs typeface="Arial" pitchFamily="34" charset="0"/>
                      </a:endParaRPr>
                    </a:p>
                  </a:txBody>
                  <a:tcPr marL="78672" marR="78672" marT="39336" marB="39336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latin typeface="+mn-lt"/>
                      </a:endParaRPr>
                    </a:p>
                  </a:txBody>
                  <a:tcPr marL="78672" marR="78672" marT="39336" marB="39336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694">
                <a:tc>
                  <a:txBody>
                    <a:bodyPr/>
                    <a:lstStyle/>
                    <a:p>
                      <a:pPr latinLnBrk="1"/>
                      <a:endParaRPr lang="ko-KR" altLang="en-US" sz="2300">
                        <a:latin typeface="+mn-lt"/>
                      </a:endParaRPr>
                    </a:p>
                  </a:txBody>
                  <a:tcPr marL="78672" marR="78672" marT="39336" marB="39336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</a:t>
                      </a:r>
                      <a:endParaRPr lang="ko-KR" altLang="en-US" sz="17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8672" marR="78672" marT="39336" marB="39336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rgbClr val="F0AD16"/>
                        </a:solidFill>
                        <a:latin typeface="+mn-lt"/>
                      </a:endParaRPr>
                    </a:p>
                  </a:txBody>
                  <a:tcPr marL="78672" marR="78672" marT="39336" marB="39336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694">
                <a:tc>
                  <a:txBody>
                    <a:bodyPr/>
                    <a:lstStyle/>
                    <a:p>
                      <a:pPr latinLnBrk="1"/>
                      <a:endParaRPr lang="ko-KR" altLang="en-US" sz="2300">
                        <a:latin typeface="+mn-lt"/>
                      </a:endParaRPr>
                    </a:p>
                  </a:txBody>
                  <a:tcPr marL="78672" marR="78672" marT="39336" marB="39336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Title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8672" marR="78672" marT="39336" marB="3933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latin typeface="+mn-lt"/>
                      </a:endParaRPr>
                    </a:p>
                  </a:txBody>
                  <a:tcPr marL="78672" marR="78672" marT="39336" marB="39336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694">
                <a:tc>
                  <a:txBody>
                    <a:bodyPr/>
                    <a:lstStyle/>
                    <a:p>
                      <a:pPr latinLnBrk="1"/>
                      <a:endParaRPr lang="ko-KR" altLang="en-US" sz="2300">
                        <a:latin typeface="+mn-lt"/>
                      </a:endParaRPr>
                    </a:p>
                  </a:txBody>
                  <a:tcPr marL="78672" marR="78672" marT="39336" marB="39336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8672" marR="78672" marT="39336" marB="3933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2300" dirty="0">
                        <a:latin typeface="+mn-lt"/>
                      </a:endParaRPr>
                    </a:p>
                  </a:txBody>
                  <a:tcPr marL="78672" marR="78672" marT="39336" marB="39336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694">
                <a:tc>
                  <a:txBody>
                    <a:bodyPr/>
                    <a:lstStyle/>
                    <a:p>
                      <a:pPr latinLnBrk="1"/>
                      <a:endParaRPr lang="ko-KR" altLang="en-US" sz="2300">
                        <a:latin typeface="+mn-lt"/>
                      </a:endParaRPr>
                    </a:p>
                  </a:txBody>
                  <a:tcPr marL="78672" marR="78672" marT="39336" marB="39336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Title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8672" marR="78672" marT="39336" marB="3933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latin typeface="+mn-lt"/>
                      </a:endParaRPr>
                    </a:p>
                  </a:txBody>
                  <a:tcPr marL="78672" marR="78672" marT="39336" marB="39336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694">
                <a:tc>
                  <a:txBody>
                    <a:bodyPr/>
                    <a:lstStyle/>
                    <a:p>
                      <a:pPr latinLnBrk="1"/>
                      <a:endParaRPr lang="ko-KR" altLang="en-US" sz="2300">
                        <a:latin typeface="+mn-lt"/>
                      </a:endParaRPr>
                    </a:p>
                  </a:txBody>
                  <a:tcPr marL="78672" marR="78672" marT="39336" marB="39336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8672" marR="78672" marT="39336" marB="3933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latin typeface="+mn-lt"/>
                      </a:endParaRPr>
                    </a:p>
                  </a:txBody>
                  <a:tcPr marL="78672" marR="78672" marT="39336" marB="39336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694">
                <a:tc>
                  <a:txBody>
                    <a:bodyPr/>
                    <a:lstStyle/>
                    <a:p>
                      <a:pPr latinLnBrk="1"/>
                      <a:endParaRPr lang="ko-KR" altLang="en-US" sz="2300">
                        <a:latin typeface="+mn-lt"/>
                      </a:endParaRPr>
                    </a:p>
                  </a:txBody>
                  <a:tcPr marL="78672" marR="78672" marT="39336" marB="39336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3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$50</a:t>
                      </a:r>
                      <a:endParaRPr lang="ko-KR" altLang="en-US" sz="23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8672" marR="78672" marT="39336" marB="3933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latin typeface="+mn-lt"/>
                      </a:endParaRPr>
                    </a:p>
                  </a:txBody>
                  <a:tcPr marL="78672" marR="78672" marT="39336" marB="39336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1446"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latin typeface="+mn-lt"/>
                      </a:endParaRPr>
                    </a:p>
                  </a:txBody>
                  <a:tcPr marL="78672" marR="78672" marT="39336" marB="39336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+mn-lt"/>
                        <a:cs typeface="Arial" pitchFamily="34" charset="0"/>
                      </a:endParaRPr>
                    </a:p>
                  </a:txBody>
                  <a:tcPr marL="78672" marR="78672" marT="39336" marB="3933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latin typeface="+mn-lt"/>
                      </a:endParaRPr>
                    </a:p>
                  </a:txBody>
                  <a:tcPr marL="78672" marR="78672" marT="39336" marB="39336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2694">
                <a:tc>
                  <a:txBody>
                    <a:bodyPr/>
                    <a:lstStyle/>
                    <a:p>
                      <a:pPr latinLnBrk="1"/>
                      <a:endParaRPr lang="ko-KR" altLang="en-US" sz="2300">
                        <a:latin typeface="+mn-lt"/>
                      </a:endParaRPr>
                    </a:p>
                  </a:txBody>
                  <a:tcPr marL="78672" marR="78672" marT="39336" marB="39336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Contents </a:t>
                      </a:r>
                      <a:endParaRPr lang="ko-KR" altLang="en-US" sz="130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8672" marR="78672" marT="39336" marB="39336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latin typeface="+mn-lt"/>
                      </a:endParaRPr>
                    </a:p>
                  </a:txBody>
                  <a:tcPr marL="78672" marR="78672" marT="39336" marB="39336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96"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latin typeface="+mn-lt"/>
                      </a:endParaRPr>
                    </a:p>
                  </a:txBody>
                  <a:tcPr marL="78672" marR="78672" marT="39336" marB="39336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+mn-lt"/>
                        <a:cs typeface="Arial" pitchFamily="34" charset="0"/>
                      </a:endParaRPr>
                    </a:p>
                  </a:txBody>
                  <a:tcPr marL="78672" marR="78672" marT="39336" marB="39336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latin typeface="+mn-lt"/>
                      </a:endParaRPr>
                    </a:p>
                  </a:txBody>
                  <a:tcPr marL="78672" marR="78672" marT="39336" marB="39336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C721E90-3370-402C-9A3F-78C889877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605538"/>
              </p:ext>
            </p:extLst>
          </p:nvPr>
        </p:nvGraphicFramePr>
        <p:xfrm>
          <a:off x="967234" y="2052004"/>
          <a:ext cx="1964383" cy="3861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5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3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694"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latin typeface="+mn-lt"/>
                      </a:endParaRPr>
                    </a:p>
                  </a:txBody>
                  <a:tcPr marL="78672" marR="78672" marT="39336" marB="39336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cs typeface="Arial" pitchFamily="34" charset="0"/>
                      </a:endParaRPr>
                    </a:p>
                  </a:txBody>
                  <a:tcPr marL="78672" marR="78672" marT="39336" marB="39336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latin typeface="+mn-lt"/>
                      </a:endParaRPr>
                    </a:p>
                  </a:txBody>
                  <a:tcPr marL="78672" marR="78672" marT="39336" marB="39336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694">
                <a:tc>
                  <a:txBody>
                    <a:bodyPr/>
                    <a:lstStyle/>
                    <a:p>
                      <a:pPr latinLnBrk="1"/>
                      <a:endParaRPr lang="ko-KR" altLang="en-US" sz="2300">
                        <a:latin typeface="+mn-lt"/>
                      </a:endParaRPr>
                    </a:p>
                  </a:txBody>
                  <a:tcPr marL="78672" marR="78672" marT="39336" marB="39336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</a:t>
                      </a:r>
                      <a:endParaRPr lang="ko-KR" altLang="en-US" sz="17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8672" marR="78672" marT="39336" marB="39336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rgbClr val="F0AD16"/>
                        </a:solidFill>
                        <a:latin typeface="+mn-lt"/>
                      </a:endParaRPr>
                    </a:p>
                  </a:txBody>
                  <a:tcPr marL="78672" marR="78672" marT="39336" marB="39336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694">
                <a:tc>
                  <a:txBody>
                    <a:bodyPr/>
                    <a:lstStyle/>
                    <a:p>
                      <a:pPr latinLnBrk="1"/>
                      <a:endParaRPr lang="ko-KR" altLang="en-US" sz="2300">
                        <a:latin typeface="+mn-lt"/>
                      </a:endParaRPr>
                    </a:p>
                  </a:txBody>
                  <a:tcPr marL="78672" marR="78672" marT="39336" marB="39336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Title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8672" marR="78672" marT="39336" marB="3933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latin typeface="+mn-lt"/>
                      </a:endParaRPr>
                    </a:p>
                  </a:txBody>
                  <a:tcPr marL="78672" marR="78672" marT="39336" marB="39336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694">
                <a:tc>
                  <a:txBody>
                    <a:bodyPr/>
                    <a:lstStyle/>
                    <a:p>
                      <a:pPr latinLnBrk="1"/>
                      <a:endParaRPr lang="ko-KR" altLang="en-US" sz="2300">
                        <a:latin typeface="+mn-lt"/>
                      </a:endParaRPr>
                    </a:p>
                  </a:txBody>
                  <a:tcPr marL="78672" marR="78672" marT="39336" marB="39336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8672" marR="78672" marT="39336" marB="3933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2300" dirty="0">
                        <a:latin typeface="+mn-lt"/>
                      </a:endParaRPr>
                    </a:p>
                  </a:txBody>
                  <a:tcPr marL="78672" marR="78672" marT="39336" marB="39336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694">
                <a:tc>
                  <a:txBody>
                    <a:bodyPr/>
                    <a:lstStyle/>
                    <a:p>
                      <a:pPr latinLnBrk="1"/>
                      <a:endParaRPr lang="ko-KR" altLang="en-US" sz="2300">
                        <a:latin typeface="+mn-lt"/>
                      </a:endParaRPr>
                    </a:p>
                  </a:txBody>
                  <a:tcPr marL="78672" marR="78672" marT="39336" marB="39336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Title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8672" marR="78672" marT="39336" marB="3933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latin typeface="+mn-lt"/>
                      </a:endParaRPr>
                    </a:p>
                  </a:txBody>
                  <a:tcPr marL="78672" marR="78672" marT="39336" marB="39336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694">
                <a:tc>
                  <a:txBody>
                    <a:bodyPr/>
                    <a:lstStyle/>
                    <a:p>
                      <a:pPr latinLnBrk="1"/>
                      <a:endParaRPr lang="ko-KR" altLang="en-US" sz="2300">
                        <a:latin typeface="+mn-lt"/>
                      </a:endParaRPr>
                    </a:p>
                  </a:txBody>
                  <a:tcPr marL="78672" marR="78672" marT="39336" marB="39336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8672" marR="78672" marT="39336" marB="3933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latin typeface="+mn-lt"/>
                      </a:endParaRPr>
                    </a:p>
                  </a:txBody>
                  <a:tcPr marL="78672" marR="78672" marT="39336" marB="39336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694">
                <a:tc>
                  <a:txBody>
                    <a:bodyPr/>
                    <a:lstStyle/>
                    <a:p>
                      <a:pPr latinLnBrk="1"/>
                      <a:endParaRPr lang="ko-KR" altLang="en-US" sz="2300">
                        <a:latin typeface="+mn-lt"/>
                      </a:endParaRPr>
                    </a:p>
                  </a:txBody>
                  <a:tcPr marL="78672" marR="78672" marT="39336" marB="39336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3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$150</a:t>
                      </a:r>
                      <a:endParaRPr lang="ko-KR" altLang="en-US" sz="23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8672" marR="78672" marT="39336" marB="3933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latin typeface="+mn-lt"/>
                      </a:endParaRPr>
                    </a:p>
                  </a:txBody>
                  <a:tcPr marL="78672" marR="78672" marT="39336" marB="39336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1446"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latin typeface="+mn-lt"/>
                      </a:endParaRPr>
                    </a:p>
                  </a:txBody>
                  <a:tcPr marL="78672" marR="78672" marT="39336" marB="39336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+mn-lt"/>
                        <a:cs typeface="Arial" pitchFamily="34" charset="0"/>
                      </a:endParaRPr>
                    </a:p>
                  </a:txBody>
                  <a:tcPr marL="78672" marR="78672" marT="39336" marB="3933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latin typeface="+mn-lt"/>
                      </a:endParaRPr>
                    </a:p>
                  </a:txBody>
                  <a:tcPr marL="78672" marR="78672" marT="39336" marB="39336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2694">
                <a:tc>
                  <a:txBody>
                    <a:bodyPr/>
                    <a:lstStyle/>
                    <a:p>
                      <a:pPr latinLnBrk="1"/>
                      <a:endParaRPr lang="ko-KR" altLang="en-US" sz="2300">
                        <a:latin typeface="+mn-lt"/>
                      </a:endParaRPr>
                    </a:p>
                  </a:txBody>
                  <a:tcPr marL="78672" marR="78672" marT="39336" marB="39336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Contents </a:t>
                      </a:r>
                      <a:endParaRPr lang="ko-KR" altLang="en-US" sz="130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8672" marR="78672" marT="39336" marB="39336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latin typeface="+mn-lt"/>
                      </a:endParaRPr>
                    </a:p>
                  </a:txBody>
                  <a:tcPr marL="78672" marR="78672" marT="39336" marB="39336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96"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latin typeface="+mn-lt"/>
                      </a:endParaRPr>
                    </a:p>
                  </a:txBody>
                  <a:tcPr marL="78672" marR="78672" marT="39336" marB="39336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+mn-lt"/>
                        <a:cs typeface="Arial" pitchFamily="34" charset="0"/>
                      </a:endParaRPr>
                    </a:p>
                  </a:txBody>
                  <a:tcPr marL="78672" marR="78672" marT="39336" marB="39336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latin typeface="+mn-lt"/>
                      </a:endParaRPr>
                    </a:p>
                  </a:txBody>
                  <a:tcPr marL="78672" marR="78672" marT="39336" marB="39336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0DB6029F-4491-4065-A632-076700D6E7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791148"/>
              </p:ext>
            </p:extLst>
          </p:nvPr>
        </p:nvGraphicFramePr>
        <p:xfrm>
          <a:off x="3739784" y="2052004"/>
          <a:ext cx="1964383" cy="3861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5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3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694"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latin typeface="+mn-lt"/>
                      </a:endParaRPr>
                    </a:p>
                  </a:txBody>
                  <a:tcPr marL="78672" marR="78672" marT="39336" marB="39336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cs typeface="Arial" pitchFamily="34" charset="0"/>
                      </a:endParaRPr>
                    </a:p>
                  </a:txBody>
                  <a:tcPr marL="78672" marR="78672" marT="39336" marB="39336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latin typeface="+mn-lt"/>
                      </a:endParaRPr>
                    </a:p>
                  </a:txBody>
                  <a:tcPr marL="78672" marR="78672" marT="39336" marB="39336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694">
                <a:tc>
                  <a:txBody>
                    <a:bodyPr/>
                    <a:lstStyle/>
                    <a:p>
                      <a:pPr latinLnBrk="1"/>
                      <a:endParaRPr lang="ko-KR" altLang="en-US" sz="2300">
                        <a:latin typeface="+mn-lt"/>
                      </a:endParaRPr>
                    </a:p>
                  </a:txBody>
                  <a:tcPr marL="78672" marR="78672" marT="39336" marB="39336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</a:t>
                      </a:r>
                      <a:endParaRPr lang="ko-KR" altLang="en-US" sz="17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8672" marR="78672" marT="39336" marB="39336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rgbClr val="F0AD16"/>
                        </a:solidFill>
                        <a:latin typeface="+mn-lt"/>
                      </a:endParaRPr>
                    </a:p>
                  </a:txBody>
                  <a:tcPr marL="78672" marR="78672" marT="39336" marB="39336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694">
                <a:tc>
                  <a:txBody>
                    <a:bodyPr/>
                    <a:lstStyle/>
                    <a:p>
                      <a:pPr latinLnBrk="1"/>
                      <a:endParaRPr lang="ko-KR" altLang="en-US" sz="2300">
                        <a:latin typeface="+mn-lt"/>
                      </a:endParaRPr>
                    </a:p>
                  </a:txBody>
                  <a:tcPr marL="78672" marR="78672" marT="39336" marB="39336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Title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8672" marR="78672" marT="39336" marB="3933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latin typeface="+mn-lt"/>
                      </a:endParaRPr>
                    </a:p>
                  </a:txBody>
                  <a:tcPr marL="78672" marR="78672" marT="39336" marB="39336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694">
                <a:tc>
                  <a:txBody>
                    <a:bodyPr/>
                    <a:lstStyle/>
                    <a:p>
                      <a:pPr latinLnBrk="1"/>
                      <a:endParaRPr lang="ko-KR" altLang="en-US" sz="2300">
                        <a:latin typeface="+mn-lt"/>
                      </a:endParaRPr>
                    </a:p>
                  </a:txBody>
                  <a:tcPr marL="78672" marR="78672" marT="39336" marB="39336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8672" marR="78672" marT="39336" marB="3933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2300" dirty="0">
                        <a:latin typeface="+mn-lt"/>
                      </a:endParaRPr>
                    </a:p>
                  </a:txBody>
                  <a:tcPr marL="78672" marR="78672" marT="39336" marB="39336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694">
                <a:tc>
                  <a:txBody>
                    <a:bodyPr/>
                    <a:lstStyle/>
                    <a:p>
                      <a:pPr latinLnBrk="1"/>
                      <a:endParaRPr lang="ko-KR" altLang="en-US" sz="2300">
                        <a:latin typeface="+mn-lt"/>
                      </a:endParaRPr>
                    </a:p>
                  </a:txBody>
                  <a:tcPr marL="78672" marR="78672" marT="39336" marB="39336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Title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8672" marR="78672" marT="39336" marB="3933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latin typeface="+mn-lt"/>
                      </a:endParaRPr>
                    </a:p>
                  </a:txBody>
                  <a:tcPr marL="78672" marR="78672" marT="39336" marB="39336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694">
                <a:tc>
                  <a:txBody>
                    <a:bodyPr/>
                    <a:lstStyle/>
                    <a:p>
                      <a:pPr latinLnBrk="1"/>
                      <a:endParaRPr lang="ko-KR" altLang="en-US" sz="2300">
                        <a:latin typeface="+mn-lt"/>
                      </a:endParaRPr>
                    </a:p>
                  </a:txBody>
                  <a:tcPr marL="78672" marR="78672" marT="39336" marB="39336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8672" marR="78672" marT="39336" marB="3933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latin typeface="+mn-lt"/>
                      </a:endParaRPr>
                    </a:p>
                  </a:txBody>
                  <a:tcPr marL="78672" marR="78672" marT="39336" marB="39336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694">
                <a:tc>
                  <a:txBody>
                    <a:bodyPr/>
                    <a:lstStyle/>
                    <a:p>
                      <a:pPr latinLnBrk="1"/>
                      <a:endParaRPr lang="ko-KR" altLang="en-US" sz="2300">
                        <a:latin typeface="+mn-lt"/>
                      </a:endParaRPr>
                    </a:p>
                  </a:txBody>
                  <a:tcPr marL="78672" marR="78672" marT="39336" marB="39336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3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$100</a:t>
                      </a:r>
                      <a:endParaRPr lang="ko-KR" altLang="en-US" sz="23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8672" marR="78672" marT="39336" marB="3933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latin typeface="+mn-lt"/>
                      </a:endParaRPr>
                    </a:p>
                  </a:txBody>
                  <a:tcPr marL="78672" marR="78672" marT="39336" marB="39336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1446"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latin typeface="+mn-lt"/>
                      </a:endParaRPr>
                    </a:p>
                  </a:txBody>
                  <a:tcPr marL="78672" marR="78672" marT="39336" marB="39336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+mn-lt"/>
                        <a:cs typeface="Arial" pitchFamily="34" charset="0"/>
                      </a:endParaRPr>
                    </a:p>
                  </a:txBody>
                  <a:tcPr marL="78672" marR="78672" marT="39336" marB="3933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latin typeface="+mn-lt"/>
                      </a:endParaRPr>
                    </a:p>
                  </a:txBody>
                  <a:tcPr marL="78672" marR="78672" marT="39336" marB="39336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2694">
                <a:tc>
                  <a:txBody>
                    <a:bodyPr/>
                    <a:lstStyle/>
                    <a:p>
                      <a:pPr latinLnBrk="1"/>
                      <a:endParaRPr lang="ko-KR" altLang="en-US" sz="2300">
                        <a:latin typeface="+mn-lt"/>
                      </a:endParaRPr>
                    </a:p>
                  </a:txBody>
                  <a:tcPr marL="78672" marR="78672" marT="39336" marB="39336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Contents </a:t>
                      </a:r>
                      <a:endParaRPr lang="ko-KR" altLang="en-US" sz="130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8672" marR="78672" marT="39336" marB="39336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latin typeface="+mn-lt"/>
                      </a:endParaRPr>
                    </a:p>
                  </a:txBody>
                  <a:tcPr marL="78672" marR="78672" marT="39336" marB="39336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96"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latin typeface="+mn-lt"/>
                      </a:endParaRPr>
                    </a:p>
                  </a:txBody>
                  <a:tcPr marL="78672" marR="78672" marT="39336" marB="39336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+mn-lt"/>
                        <a:cs typeface="Arial" pitchFamily="34" charset="0"/>
                      </a:endParaRPr>
                    </a:p>
                  </a:txBody>
                  <a:tcPr marL="78672" marR="78672" marT="39336" marB="39336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latin typeface="+mn-lt"/>
                      </a:endParaRPr>
                    </a:p>
                  </a:txBody>
                  <a:tcPr marL="78672" marR="78672" marT="39336" marB="39336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E9CFC46F-4AB8-45B3-863B-9614538B7D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944952"/>
              </p:ext>
            </p:extLst>
          </p:nvPr>
        </p:nvGraphicFramePr>
        <p:xfrm>
          <a:off x="6512334" y="2052004"/>
          <a:ext cx="1964383" cy="3861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5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3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694"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latin typeface="+mn-lt"/>
                      </a:endParaRPr>
                    </a:p>
                  </a:txBody>
                  <a:tcPr marL="78672" marR="78672" marT="39336" marB="39336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cs typeface="Arial" pitchFamily="34" charset="0"/>
                      </a:endParaRPr>
                    </a:p>
                  </a:txBody>
                  <a:tcPr marL="78672" marR="78672" marT="39336" marB="39336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latin typeface="+mn-lt"/>
                      </a:endParaRPr>
                    </a:p>
                  </a:txBody>
                  <a:tcPr marL="78672" marR="78672" marT="39336" marB="39336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694">
                <a:tc>
                  <a:txBody>
                    <a:bodyPr/>
                    <a:lstStyle/>
                    <a:p>
                      <a:pPr latinLnBrk="1"/>
                      <a:endParaRPr lang="ko-KR" altLang="en-US" sz="2300">
                        <a:latin typeface="+mn-lt"/>
                      </a:endParaRPr>
                    </a:p>
                  </a:txBody>
                  <a:tcPr marL="78672" marR="78672" marT="39336" marB="39336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</a:t>
                      </a:r>
                      <a:endParaRPr lang="ko-KR" altLang="en-US" sz="17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8672" marR="78672" marT="39336" marB="39336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solidFill>
                          <a:srgbClr val="F0AD16"/>
                        </a:solidFill>
                        <a:latin typeface="+mn-lt"/>
                      </a:endParaRPr>
                    </a:p>
                  </a:txBody>
                  <a:tcPr marL="78672" marR="78672" marT="39336" marB="39336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694">
                <a:tc>
                  <a:txBody>
                    <a:bodyPr/>
                    <a:lstStyle/>
                    <a:p>
                      <a:pPr latinLnBrk="1"/>
                      <a:endParaRPr lang="ko-KR" altLang="en-US" sz="2300">
                        <a:latin typeface="+mn-lt"/>
                      </a:endParaRPr>
                    </a:p>
                  </a:txBody>
                  <a:tcPr marL="78672" marR="78672" marT="39336" marB="39336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Title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8672" marR="78672" marT="39336" marB="3933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latin typeface="+mn-lt"/>
                      </a:endParaRPr>
                    </a:p>
                  </a:txBody>
                  <a:tcPr marL="78672" marR="78672" marT="39336" marB="39336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694">
                <a:tc>
                  <a:txBody>
                    <a:bodyPr/>
                    <a:lstStyle/>
                    <a:p>
                      <a:pPr latinLnBrk="1"/>
                      <a:endParaRPr lang="ko-KR" altLang="en-US" sz="2300">
                        <a:latin typeface="+mn-lt"/>
                      </a:endParaRPr>
                    </a:p>
                  </a:txBody>
                  <a:tcPr marL="78672" marR="78672" marT="39336" marB="39336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8672" marR="78672" marT="39336" marB="3933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2300" dirty="0">
                        <a:latin typeface="+mn-lt"/>
                      </a:endParaRPr>
                    </a:p>
                  </a:txBody>
                  <a:tcPr marL="78672" marR="78672" marT="39336" marB="39336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694">
                <a:tc>
                  <a:txBody>
                    <a:bodyPr/>
                    <a:lstStyle/>
                    <a:p>
                      <a:pPr latinLnBrk="1"/>
                      <a:endParaRPr lang="ko-KR" altLang="en-US" sz="2300">
                        <a:latin typeface="+mn-lt"/>
                      </a:endParaRPr>
                    </a:p>
                  </a:txBody>
                  <a:tcPr marL="78672" marR="78672" marT="39336" marB="39336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Title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8672" marR="78672" marT="39336" marB="3933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latin typeface="+mn-lt"/>
                      </a:endParaRPr>
                    </a:p>
                  </a:txBody>
                  <a:tcPr marL="78672" marR="78672" marT="39336" marB="39336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694">
                <a:tc>
                  <a:txBody>
                    <a:bodyPr/>
                    <a:lstStyle/>
                    <a:p>
                      <a:pPr latinLnBrk="1"/>
                      <a:endParaRPr lang="ko-KR" altLang="en-US" sz="2300">
                        <a:latin typeface="+mn-lt"/>
                      </a:endParaRPr>
                    </a:p>
                  </a:txBody>
                  <a:tcPr marL="78672" marR="78672" marT="39336" marB="39336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8672" marR="78672" marT="39336" marB="3933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latin typeface="+mn-lt"/>
                      </a:endParaRPr>
                    </a:p>
                  </a:txBody>
                  <a:tcPr marL="78672" marR="78672" marT="39336" marB="39336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694">
                <a:tc>
                  <a:txBody>
                    <a:bodyPr/>
                    <a:lstStyle/>
                    <a:p>
                      <a:pPr latinLnBrk="1"/>
                      <a:endParaRPr lang="ko-KR" altLang="en-US" sz="2300">
                        <a:latin typeface="+mn-lt"/>
                      </a:endParaRPr>
                    </a:p>
                  </a:txBody>
                  <a:tcPr marL="78672" marR="78672" marT="39336" marB="39336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3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$80</a:t>
                      </a:r>
                      <a:endParaRPr lang="ko-KR" altLang="en-US" sz="23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8672" marR="78672" marT="39336" marB="3933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latin typeface="+mn-lt"/>
                      </a:endParaRPr>
                    </a:p>
                  </a:txBody>
                  <a:tcPr marL="78672" marR="78672" marT="39336" marB="39336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1446"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latin typeface="+mn-lt"/>
                      </a:endParaRPr>
                    </a:p>
                  </a:txBody>
                  <a:tcPr marL="78672" marR="78672" marT="39336" marB="39336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+mn-lt"/>
                        <a:cs typeface="Arial" pitchFamily="34" charset="0"/>
                      </a:endParaRPr>
                    </a:p>
                  </a:txBody>
                  <a:tcPr marL="78672" marR="78672" marT="39336" marB="3933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latin typeface="+mn-lt"/>
                      </a:endParaRPr>
                    </a:p>
                  </a:txBody>
                  <a:tcPr marL="78672" marR="78672" marT="39336" marB="39336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2694">
                <a:tc>
                  <a:txBody>
                    <a:bodyPr/>
                    <a:lstStyle/>
                    <a:p>
                      <a:pPr latinLnBrk="1"/>
                      <a:endParaRPr lang="ko-KR" altLang="en-US" sz="2300">
                        <a:latin typeface="+mn-lt"/>
                      </a:endParaRPr>
                    </a:p>
                  </a:txBody>
                  <a:tcPr marL="78672" marR="78672" marT="39336" marB="39336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Contents </a:t>
                      </a:r>
                      <a:endParaRPr lang="ko-KR" altLang="en-US" sz="130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8672" marR="78672" marT="39336" marB="39336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>
                        <a:latin typeface="+mn-lt"/>
                      </a:endParaRPr>
                    </a:p>
                  </a:txBody>
                  <a:tcPr marL="78672" marR="78672" marT="39336" marB="39336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96"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latin typeface="+mn-lt"/>
                      </a:endParaRPr>
                    </a:p>
                  </a:txBody>
                  <a:tcPr marL="78672" marR="78672" marT="39336" marB="39336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+mn-lt"/>
                        <a:cs typeface="Arial" pitchFamily="34" charset="0"/>
                      </a:endParaRPr>
                    </a:p>
                  </a:txBody>
                  <a:tcPr marL="78672" marR="78672" marT="39336" marB="39336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latin typeface="+mn-lt"/>
                      </a:endParaRPr>
                    </a:p>
                  </a:txBody>
                  <a:tcPr marL="78672" marR="78672" marT="39336" marB="39336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63FA153E-119D-4B36-96CE-043243D62FAB}"/>
              </a:ext>
            </a:extLst>
          </p:cNvPr>
          <p:cNvSpPr/>
          <p:nvPr/>
        </p:nvSpPr>
        <p:spPr>
          <a:xfrm>
            <a:off x="4461731" y="1793186"/>
            <a:ext cx="520489" cy="520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AC9E0B-44E5-439B-ADF1-AA2A4ACB9489}"/>
              </a:ext>
            </a:extLst>
          </p:cNvPr>
          <p:cNvSpPr/>
          <p:nvPr/>
        </p:nvSpPr>
        <p:spPr>
          <a:xfrm>
            <a:off x="7234281" y="1793186"/>
            <a:ext cx="520489" cy="520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4C575E-6471-4803-8AB4-EEBBEA10078F}"/>
              </a:ext>
            </a:extLst>
          </p:cNvPr>
          <p:cNvSpPr/>
          <p:nvPr/>
        </p:nvSpPr>
        <p:spPr>
          <a:xfrm>
            <a:off x="10006831" y="1793186"/>
            <a:ext cx="520489" cy="520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C42074-F298-4BDA-8254-6703B652A1FF}"/>
              </a:ext>
            </a:extLst>
          </p:cNvPr>
          <p:cNvSpPr/>
          <p:nvPr/>
        </p:nvSpPr>
        <p:spPr>
          <a:xfrm>
            <a:off x="1689181" y="1793186"/>
            <a:ext cx="520489" cy="520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Round Same Side Corner Rectangle 11">
            <a:extLst>
              <a:ext uri="{FF2B5EF4-FFF2-40B4-BE49-F238E27FC236}">
                <a16:creationId xmlns:a16="http://schemas.microsoft.com/office/drawing/2014/main" id="{01DFA849-A1DE-4795-96F5-8AD3E9C416A9}"/>
              </a:ext>
            </a:extLst>
          </p:cNvPr>
          <p:cNvSpPr>
            <a:spLocks noChangeAspect="1"/>
          </p:cNvSpPr>
          <p:nvPr/>
        </p:nvSpPr>
        <p:spPr>
          <a:xfrm rot="9900000">
            <a:off x="4568864" y="1906868"/>
            <a:ext cx="345133" cy="293124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21" name="Rectangle 16">
            <a:extLst>
              <a:ext uri="{FF2B5EF4-FFF2-40B4-BE49-F238E27FC236}">
                <a16:creationId xmlns:a16="http://schemas.microsoft.com/office/drawing/2014/main" id="{27F2427E-9C53-423D-991C-26F4BAD9E4DC}"/>
              </a:ext>
            </a:extLst>
          </p:cNvPr>
          <p:cNvSpPr/>
          <p:nvPr/>
        </p:nvSpPr>
        <p:spPr>
          <a:xfrm>
            <a:off x="10095329" y="1940556"/>
            <a:ext cx="343492" cy="225748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FC9FD97-448A-415F-8DF0-352A30F3A998}"/>
              </a:ext>
            </a:extLst>
          </p:cNvPr>
          <p:cNvSpPr>
            <a:spLocks noChangeAspect="1"/>
          </p:cNvSpPr>
          <p:nvPr/>
        </p:nvSpPr>
        <p:spPr>
          <a:xfrm>
            <a:off x="7328253" y="1885617"/>
            <a:ext cx="332848" cy="335627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20" name="Rounded Rectangle 27">
            <a:extLst>
              <a:ext uri="{FF2B5EF4-FFF2-40B4-BE49-F238E27FC236}">
                <a16:creationId xmlns:a16="http://schemas.microsoft.com/office/drawing/2014/main" id="{1A51DCB5-C04B-40C1-B6C0-5C358BAAA66E}"/>
              </a:ext>
            </a:extLst>
          </p:cNvPr>
          <p:cNvSpPr/>
          <p:nvPr/>
        </p:nvSpPr>
        <p:spPr>
          <a:xfrm>
            <a:off x="1798475" y="1937480"/>
            <a:ext cx="301901" cy="231901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887788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sp>
        <p:nvSpPr>
          <p:cNvPr id="42" name="자유형: 도형 51">
            <a:extLst>
              <a:ext uri="{FF2B5EF4-FFF2-40B4-BE49-F238E27FC236}">
                <a16:creationId xmlns:a16="http://schemas.microsoft.com/office/drawing/2014/main" id="{462A0776-CECD-4024-B2A5-8C56834FEE99}"/>
              </a:ext>
            </a:extLst>
          </p:cNvPr>
          <p:cNvSpPr/>
          <p:nvPr/>
        </p:nvSpPr>
        <p:spPr>
          <a:xfrm flipH="1">
            <a:off x="0" y="1913237"/>
            <a:ext cx="12192000" cy="4045772"/>
          </a:xfrm>
          <a:custGeom>
            <a:avLst/>
            <a:gdLst>
              <a:gd name="connsiteX0" fmla="*/ 2893147 w 12192000"/>
              <a:gd name="connsiteY0" fmla="*/ 0 h 4045772"/>
              <a:gd name="connsiteX1" fmla="*/ 2375734 w 12192000"/>
              <a:gd name="connsiteY1" fmla="*/ 441275 h 4045772"/>
              <a:gd name="connsiteX2" fmla="*/ 958440 w 12192000"/>
              <a:gd name="connsiteY2" fmla="*/ 441275 h 4045772"/>
              <a:gd name="connsiteX3" fmla="*/ 958440 w 12192000"/>
              <a:gd name="connsiteY3" fmla="*/ 447419 h 4045772"/>
              <a:gd name="connsiteX4" fmla="*/ 0 w 12192000"/>
              <a:gd name="connsiteY4" fmla="*/ 447419 h 4045772"/>
              <a:gd name="connsiteX5" fmla="*/ 0 w 12192000"/>
              <a:gd name="connsiteY5" fmla="*/ 1161916 h 4045772"/>
              <a:gd name="connsiteX6" fmla="*/ 958440 w 12192000"/>
              <a:gd name="connsiteY6" fmla="*/ 1161916 h 4045772"/>
              <a:gd name="connsiteX7" fmla="*/ 958440 w 12192000"/>
              <a:gd name="connsiteY7" fmla="*/ 1169514 h 4045772"/>
              <a:gd name="connsiteX8" fmla="*/ 2367197 w 12192000"/>
              <a:gd name="connsiteY8" fmla="*/ 1169514 h 4045772"/>
              <a:gd name="connsiteX9" fmla="*/ 2367197 w 12192000"/>
              <a:gd name="connsiteY9" fmla="*/ 1496936 h 4045772"/>
              <a:gd name="connsiteX10" fmla="*/ 2893147 w 12192000"/>
              <a:gd name="connsiteY10" fmla="*/ 2022886 h 4045772"/>
              <a:gd name="connsiteX11" fmla="*/ 3390630 w 12192000"/>
              <a:gd name="connsiteY11" fmla="*/ 1660220 h 4045772"/>
              <a:gd name="connsiteX12" fmla="*/ 3963891 w 12192000"/>
              <a:gd name="connsiteY12" fmla="*/ 1660220 h 4045772"/>
              <a:gd name="connsiteX13" fmla="*/ 3963891 w 12192000"/>
              <a:gd name="connsiteY13" fmla="*/ 2002657 h 4045772"/>
              <a:gd name="connsiteX14" fmla="*/ 4489842 w 12192000"/>
              <a:gd name="connsiteY14" fmla="*/ 2528608 h 4045772"/>
              <a:gd name="connsiteX15" fmla="*/ 4991985 w 12192000"/>
              <a:gd name="connsiteY15" fmla="*/ 2150925 h 4045772"/>
              <a:gd name="connsiteX16" fmla="*/ 5560587 w 12192000"/>
              <a:gd name="connsiteY16" fmla="*/ 2150925 h 4045772"/>
              <a:gd name="connsiteX17" fmla="*/ 5560587 w 12192000"/>
              <a:gd name="connsiteY17" fmla="*/ 2508379 h 4045772"/>
              <a:gd name="connsiteX18" fmla="*/ 6086538 w 12192000"/>
              <a:gd name="connsiteY18" fmla="*/ 3034329 h 4045772"/>
              <a:gd name="connsiteX19" fmla="*/ 6593342 w 12192000"/>
              <a:gd name="connsiteY19" fmla="*/ 2641631 h 4045772"/>
              <a:gd name="connsiteX20" fmla="*/ 7157282 w 12192000"/>
              <a:gd name="connsiteY20" fmla="*/ 2641631 h 4045772"/>
              <a:gd name="connsiteX21" fmla="*/ 7157282 w 12192000"/>
              <a:gd name="connsiteY21" fmla="*/ 3014100 h 4045772"/>
              <a:gd name="connsiteX22" fmla="*/ 7683232 w 12192000"/>
              <a:gd name="connsiteY22" fmla="*/ 3540051 h 4045772"/>
              <a:gd name="connsiteX23" fmla="*/ 8194698 w 12192000"/>
              <a:gd name="connsiteY23" fmla="*/ 3132336 h 4045772"/>
              <a:gd name="connsiteX24" fmla="*/ 8753977 w 12192000"/>
              <a:gd name="connsiteY24" fmla="*/ 3132336 h 4045772"/>
              <a:gd name="connsiteX25" fmla="*/ 8753977 w 12192000"/>
              <a:gd name="connsiteY25" fmla="*/ 3519822 h 4045772"/>
              <a:gd name="connsiteX26" fmla="*/ 9279927 w 12192000"/>
              <a:gd name="connsiteY26" fmla="*/ 4045772 h 4045772"/>
              <a:gd name="connsiteX27" fmla="*/ 9795662 w 12192000"/>
              <a:gd name="connsiteY27" fmla="*/ 3621163 h 4045772"/>
              <a:gd name="connsiteX28" fmla="*/ 11233560 w 12192000"/>
              <a:gd name="connsiteY28" fmla="*/ 3621163 h 4045772"/>
              <a:gd name="connsiteX29" fmla="*/ 11233560 w 12192000"/>
              <a:gd name="connsiteY29" fmla="*/ 3598319 h 4045772"/>
              <a:gd name="connsiteX30" fmla="*/ 12192000 w 12192000"/>
              <a:gd name="connsiteY30" fmla="*/ 3598319 h 4045772"/>
              <a:gd name="connsiteX31" fmla="*/ 12192000 w 12192000"/>
              <a:gd name="connsiteY31" fmla="*/ 2883822 h 4045772"/>
              <a:gd name="connsiteX32" fmla="*/ 10931703 w 12192000"/>
              <a:gd name="connsiteY32" fmla="*/ 2883822 h 4045772"/>
              <a:gd name="connsiteX33" fmla="*/ 10931703 w 12192000"/>
              <a:gd name="connsiteY33" fmla="*/ 2892924 h 4045772"/>
              <a:gd name="connsiteX34" fmla="*/ 9805878 w 12192000"/>
              <a:gd name="connsiteY34" fmla="*/ 2892924 h 4045772"/>
              <a:gd name="connsiteX35" fmla="*/ 9805878 w 12192000"/>
              <a:gd name="connsiteY35" fmla="*/ 2548836 h 4045772"/>
              <a:gd name="connsiteX36" fmla="*/ 9279927 w 12192000"/>
              <a:gd name="connsiteY36" fmla="*/ 2022886 h 4045772"/>
              <a:gd name="connsiteX37" fmla="*/ 8776689 w 12192000"/>
              <a:gd name="connsiteY37" fmla="*/ 2404097 h 4045772"/>
              <a:gd name="connsiteX38" fmla="*/ 8209182 w 12192000"/>
              <a:gd name="connsiteY38" fmla="*/ 2404097 h 4045772"/>
              <a:gd name="connsiteX39" fmla="*/ 8209182 w 12192000"/>
              <a:gd name="connsiteY39" fmla="*/ 2043115 h 4045772"/>
              <a:gd name="connsiteX40" fmla="*/ 7683232 w 12192000"/>
              <a:gd name="connsiteY40" fmla="*/ 1517165 h 4045772"/>
              <a:gd name="connsiteX41" fmla="*/ 7175333 w 12192000"/>
              <a:gd name="connsiteY41" fmla="*/ 1913392 h 4045772"/>
              <a:gd name="connsiteX42" fmla="*/ 6612488 w 12192000"/>
              <a:gd name="connsiteY42" fmla="*/ 1913392 h 4045772"/>
              <a:gd name="connsiteX43" fmla="*/ 6612488 w 12192000"/>
              <a:gd name="connsiteY43" fmla="*/ 1537394 h 4045772"/>
              <a:gd name="connsiteX44" fmla="*/ 6086538 w 12192000"/>
              <a:gd name="connsiteY44" fmla="*/ 1011443 h 4045772"/>
              <a:gd name="connsiteX45" fmla="*/ 5573976 w 12192000"/>
              <a:gd name="connsiteY45" fmla="*/ 1422686 h 4045772"/>
              <a:gd name="connsiteX46" fmla="*/ 5015792 w 12192000"/>
              <a:gd name="connsiteY46" fmla="*/ 1422686 h 4045772"/>
              <a:gd name="connsiteX47" fmla="*/ 5015792 w 12192000"/>
              <a:gd name="connsiteY47" fmla="*/ 1031672 h 4045772"/>
              <a:gd name="connsiteX48" fmla="*/ 4489842 w 12192000"/>
              <a:gd name="connsiteY48" fmla="*/ 505722 h 4045772"/>
              <a:gd name="connsiteX49" fmla="*/ 3973942 w 12192000"/>
              <a:gd name="connsiteY49" fmla="*/ 931981 h 4045772"/>
              <a:gd name="connsiteX50" fmla="*/ 3419098 w 12192000"/>
              <a:gd name="connsiteY50" fmla="*/ 931981 h 4045772"/>
              <a:gd name="connsiteX51" fmla="*/ 3419098 w 12192000"/>
              <a:gd name="connsiteY51" fmla="*/ 525951 h 4045772"/>
              <a:gd name="connsiteX52" fmla="*/ 2893147 w 12192000"/>
              <a:gd name="connsiteY52" fmla="*/ 0 h 4045772"/>
              <a:gd name="connsiteX0" fmla="*/ 2893147 w 12192000"/>
              <a:gd name="connsiteY0" fmla="*/ 0 h 4045772"/>
              <a:gd name="connsiteX1" fmla="*/ 2375734 w 12192000"/>
              <a:gd name="connsiteY1" fmla="*/ 441275 h 4045772"/>
              <a:gd name="connsiteX2" fmla="*/ 958440 w 12192000"/>
              <a:gd name="connsiteY2" fmla="*/ 441275 h 4045772"/>
              <a:gd name="connsiteX3" fmla="*/ 0 w 12192000"/>
              <a:gd name="connsiteY3" fmla="*/ 447419 h 4045772"/>
              <a:gd name="connsiteX4" fmla="*/ 0 w 12192000"/>
              <a:gd name="connsiteY4" fmla="*/ 1161916 h 4045772"/>
              <a:gd name="connsiteX5" fmla="*/ 958440 w 12192000"/>
              <a:gd name="connsiteY5" fmla="*/ 1161916 h 4045772"/>
              <a:gd name="connsiteX6" fmla="*/ 958440 w 12192000"/>
              <a:gd name="connsiteY6" fmla="*/ 1169514 h 4045772"/>
              <a:gd name="connsiteX7" fmla="*/ 2367197 w 12192000"/>
              <a:gd name="connsiteY7" fmla="*/ 1169514 h 4045772"/>
              <a:gd name="connsiteX8" fmla="*/ 2367197 w 12192000"/>
              <a:gd name="connsiteY8" fmla="*/ 1496936 h 4045772"/>
              <a:gd name="connsiteX9" fmla="*/ 2893147 w 12192000"/>
              <a:gd name="connsiteY9" fmla="*/ 2022886 h 4045772"/>
              <a:gd name="connsiteX10" fmla="*/ 3390630 w 12192000"/>
              <a:gd name="connsiteY10" fmla="*/ 1660220 h 4045772"/>
              <a:gd name="connsiteX11" fmla="*/ 3963891 w 12192000"/>
              <a:gd name="connsiteY11" fmla="*/ 1660220 h 4045772"/>
              <a:gd name="connsiteX12" fmla="*/ 3963891 w 12192000"/>
              <a:gd name="connsiteY12" fmla="*/ 2002657 h 4045772"/>
              <a:gd name="connsiteX13" fmla="*/ 4489842 w 12192000"/>
              <a:gd name="connsiteY13" fmla="*/ 2528608 h 4045772"/>
              <a:gd name="connsiteX14" fmla="*/ 4991985 w 12192000"/>
              <a:gd name="connsiteY14" fmla="*/ 2150925 h 4045772"/>
              <a:gd name="connsiteX15" fmla="*/ 5560587 w 12192000"/>
              <a:gd name="connsiteY15" fmla="*/ 2150925 h 4045772"/>
              <a:gd name="connsiteX16" fmla="*/ 5560587 w 12192000"/>
              <a:gd name="connsiteY16" fmla="*/ 2508379 h 4045772"/>
              <a:gd name="connsiteX17" fmla="*/ 6086538 w 12192000"/>
              <a:gd name="connsiteY17" fmla="*/ 3034329 h 4045772"/>
              <a:gd name="connsiteX18" fmla="*/ 6593342 w 12192000"/>
              <a:gd name="connsiteY18" fmla="*/ 2641631 h 4045772"/>
              <a:gd name="connsiteX19" fmla="*/ 7157282 w 12192000"/>
              <a:gd name="connsiteY19" fmla="*/ 2641631 h 4045772"/>
              <a:gd name="connsiteX20" fmla="*/ 7157282 w 12192000"/>
              <a:gd name="connsiteY20" fmla="*/ 3014100 h 4045772"/>
              <a:gd name="connsiteX21" fmla="*/ 7683232 w 12192000"/>
              <a:gd name="connsiteY21" fmla="*/ 3540051 h 4045772"/>
              <a:gd name="connsiteX22" fmla="*/ 8194698 w 12192000"/>
              <a:gd name="connsiteY22" fmla="*/ 3132336 h 4045772"/>
              <a:gd name="connsiteX23" fmla="*/ 8753977 w 12192000"/>
              <a:gd name="connsiteY23" fmla="*/ 3132336 h 4045772"/>
              <a:gd name="connsiteX24" fmla="*/ 8753977 w 12192000"/>
              <a:gd name="connsiteY24" fmla="*/ 3519822 h 4045772"/>
              <a:gd name="connsiteX25" fmla="*/ 9279927 w 12192000"/>
              <a:gd name="connsiteY25" fmla="*/ 4045772 h 4045772"/>
              <a:gd name="connsiteX26" fmla="*/ 9795662 w 12192000"/>
              <a:gd name="connsiteY26" fmla="*/ 3621163 h 4045772"/>
              <a:gd name="connsiteX27" fmla="*/ 11233560 w 12192000"/>
              <a:gd name="connsiteY27" fmla="*/ 3621163 h 4045772"/>
              <a:gd name="connsiteX28" fmla="*/ 11233560 w 12192000"/>
              <a:gd name="connsiteY28" fmla="*/ 3598319 h 4045772"/>
              <a:gd name="connsiteX29" fmla="*/ 12192000 w 12192000"/>
              <a:gd name="connsiteY29" fmla="*/ 3598319 h 4045772"/>
              <a:gd name="connsiteX30" fmla="*/ 12192000 w 12192000"/>
              <a:gd name="connsiteY30" fmla="*/ 2883822 h 4045772"/>
              <a:gd name="connsiteX31" fmla="*/ 10931703 w 12192000"/>
              <a:gd name="connsiteY31" fmla="*/ 2883822 h 4045772"/>
              <a:gd name="connsiteX32" fmla="*/ 10931703 w 12192000"/>
              <a:gd name="connsiteY32" fmla="*/ 2892924 h 4045772"/>
              <a:gd name="connsiteX33" fmla="*/ 9805878 w 12192000"/>
              <a:gd name="connsiteY33" fmla="*/ 2892924 h 4045772"/>
              <a:gd name="connsiteX34" fmla="*/ 9805878 w 12192000"/>
              <a:gd name="connsiteY34" fmla="*/ 2548836 h 4045772"/>
              <a:gd name="connsiteX35" fmla="*/ 9279927 w 12192000"/>
              <a:gd name="connsiteY35" fmla="*/ 2022886 h 4045772"/>
              <a:gd name="connsiteX36" fmla="*/ 8776689 w 12192000"/>
              <a:gd name="connsiteY36" fmla="*/ 2404097 h 4045772"/>
              <a:gd name="connsiteX37" fmla="*/ 8209182 w 12192000"/>
              <a:gd name="connsiteY37" fmla="*/ 2404097 h 4045772"/>
              <a:gd name="connsiteX38" fmla="*/ 8209182 w 12192000"/>
              <a:gd name="connsiteY38" fmla="*/ 2043115 h 4045772"/>
              <a:gd name="connsiteX39" fmla="*/ 7683232 w 12192000"/>
              <a:gd name="connsiteY39" fmla="*/ 1517165 h 4045772"/>
              <a:gd name="connsiteX40" fmla="*/ 7175333 w 12192000"/>
              <a:gd name="connsiteY40" fmla="*/ 1913392 h 4045772"/>
              <a:gd name="connsiteX41" fmla="*/ 6612488 w 12192000"/>
              <a:gd name="connsiteY41" fmla="*/ 1913392 h 4045772"/>
              <a:gd name="connsiteX42" fmla="*/ 6612488 w 12192000"/>
              <a:gd name="connsiteY42" fmla="*/ 1537394 h 4045772"/>
              <a:gd name="connsiteX43" fmla="*/ 6086538 w 12192000"/>
              <a:gd name="connsiteY43" fmla="*/ 1011443 h 4045772"/>
              <a:gd name="connsiteX44" fmla="*/ 5573976 w 12192000"/>
              <a:gd name="connsiteY44" fmla="*/ 1422686 h 4045772"/>
              <a:gd name="connsiteX45" fmla="*/ 5015792 w 12192000"/>
              <a:gd name="connsiteY45" fmla="*/ 1422686 h 4045772"/>
              <a:gd name="connsiteX46" fmla="*/ 5015792 w 12192000"/>
              <a:gd name="connsiteY46" fmla="*/ 1031672 h 4045772"/>
              <a:gd name="connsiteX47" fmla="*/ 4489842 w 12192000"/>
              <a:gd name="connsiteY47" fmla="*/ 505722 h 4045772"/>
              <a:gd name="connsiteX48" fmla="*/ 3973942 w 12192000"/>
              <a:gd name="connsiteY48" fmla="*/ 931981 h 4045772"/>
              <a:gd name="connsiteX49" fmla="*/ 3419098 w 12192000"/>
              <a:gd name="connsiteY49" fmla="*/ 931981 h 4045772"/>
              <a:gd name="connsiteX50" fmla="*/ 3419098 w 12192000"/>
              <a:gd name="connsiteY50" fmla="*/ 525951 h 4045772"/>
              <a:gd name="connsiteX51" fmla="*/ 2893147 w 12192000"/>
              <a:gd name="connsiteY51" fmla="*/ 0 h 4045772"/>
              <a:gd name="connsiteX0" fmla="*/ 2893147 w 12192000"/>
              <a:gd name="connsiteY0" fmla="*/ 0 h 4045772"/>
              <a:gd name="connsiteX1" fmla="*/ 2375734 w 12192000"/>
              <a:gd name="connsiteY1" fmla="*/ 441275 h 4045772"/>
              <a:gd name="connsiteX2" fmla="*/ 958440 w 12192000"/>
              <a:gd name="connsiteY2" fmla="*/ 441275 h 4045772"/>
              <a:gd name="connsiteX3" fmla="*/ 0 w 12192000"/>
              <a:gd name="connsiteY3" fmla="*/ 447419 h 4045772"/>
              <a:gd name="connsiteX4" fmla="*/ 0 w 12192000"/>
              <a:gd name="connsiteY4" fmla="*/ 1161916 h 4045772"/>
              <a:gd name="connsiteX5" fmla="*/ 958440 w 12192000"/>
              <a:gd name="connsiteY5" fmla="*/ 1161916 h 4045772"/>
              <a:gd name="connsiteX6" fmla="*/ 2367197 w 12192000"/>
              <a:gd name="connsiteY6" fmla="*/ 1169514 h 4045772"/>
              <a:gd name="connsiteX7" fmla="*/ 2367197 w 12192000"/>
              <a:gd name="connsiteY7" fmla="*/ 1496936 h 4045772"/>
              <a:gd name="connsiteX8" fmla="*/ 2893147 w 12192000"/>
              <a:gd name="connsiteY8" fmla="*/ 2022886 h 4045772"/>
              <a:gd name="connsiteX9" fmla="*/ 3390630 w 12192000"/>
              <a:gd name="connsiteY9" fmla="*/ 1660220 h 4045772"/>
              <a:gd name="connsiteX10" fmla="*/ 3963891 w 12192000"/>
              <a:gd name="connsiteY10" fmla="*/ 1660220 h 4045772"/>
              <a:gd name="connsiteX11" fmla="*/ 3963891 w 12192000"/>
              <a:gd name="connsiteY11" fmla="*/ 2002657 h 4045772"/>
              <a:gd name="connsiteX12" fmla="*/ 4489842 w 12192000"/>
              <a:gd name="connsiteY12" fmla="*/ 2528608 h 4045772"/>
              <a:gd name="connsiteX13" fmla="*/ 4991985 w 12192000"/>
              <a:gd name="connsiteY13" fmla="*/ 2150925 h 4045772"/>
              <a:gd name="connsiteX14" fmla="*/ 5560587 w 12192000"/>
              <a:gd name="connsiteY14" fmla="*/ 2150925 h 4045772"/>
              <a:gd name="connsiteX15" fmla="*/ 5560587 w 12192000"/>
              <a:gd name="connsiteY15" fmla="*/ 2508379 h 4045772"/>
              <a:gd name="connsiteX16" fmla="*/ 6086538 w 12192000"/>
              <a:gd name="connsiteY16" fmla="*/ 3034329 h 4045772"/>
              <a:gd name="connsiteX17" fmla="*/ 6593342 w 12192000"/>
              <a:gd name="connsiteY17" fmla="*/ 2641631 h 4045772"/>
              <a:gd name="connsiteX18" fmla="*/ 7157282 w 12192000"/>
              <a:gd name="connsiteY18" fmla="*/ 2641631 h 4045772"/>
              <a:gd name="connsiteX19" fmla="*/ 7157282 w 12192000"/>
              <a:gd name="connsiteY19" fmla="*/ 3014100 h 4045772"/>
              <a:gd name="connsiteX20" fmla="*/ 7683232 w 12192000"/>
              <a:gd name="connsiteY20" fmla="*/ 3540051 h 4045772"/>
              <a:gd name="connsiteX21" fmla="*/ 8194698 w 12192000"/>
              <a:gd name="connsiteY21" fmla="*/ 3132336 h 4045772"/>
              <a:gd name="connsiteX22" fmla="*/ 8753977 w 12192000"/>
              <a:gd name="connsiteY22" fmla="*/ 3132336 h 4045772"/>
              <a:gd name="connsiteX23" fmla="*/ 8753977 w 12192000"/>
              <a:gd name="connsiteY23" fmla="*/ 3519822 h 4045772"/>
              <a:gd name="connsiteX24" fmla="*/ 9279927 w 12192000"/>
              <a:gd name="connsiteY24" fmla="*/ 4045772 h 4045772"/>
              <a:gd name="connsiteX25" fmla="*/ 9795662 w 12192000"/>
              <a:gd name="connsiteY25" fmla="*/ 3621163 h 4045772"/>
              <a:gd name="connsiteX26" fmla="*/ 11233560 w 12192000"/>
              <a:gd name="connsiteY26" fmla="*/ 3621163 h 4045772"/>
              <a:gd name="connsiteX27" fmla="*/ 11233560 w 12192000"/>
              <a:gd name="connsiteY27" fmla="*/ 3598319 h 4045772"/>
              <a:gd name="connsiteX28" fmla="*/ 12192000 w 12192000"/>
              <a:gd name="connsiteY28" fmla="*/ 3598319 h 4045772"/>
              <a:gd name="connsiteX29" fmla="*/ 12192000 w 12192000"/>
              <a:gd name="connsiteY29" fmla="*/ 2883822 h 4045772"/>
              <a:gd name="connsiteX30" fmla="*/ 10931703 w 12192000"/>
              <a:gd name="connsiteY30" fmla="*/ 2883822 h 4045772"/>
              <a:gd name="connsiteX31" fmla="*/ 10931703 w 12192000"/>
              <a:gd name="connsiteY31" fmla="*/ 2892924 h 4045772"/>
              <a:gd name="connsiteX32" fmla="*/ 9805878 w 12192000"/>
              <a:gd name="connsiteY32" fmla="*/ 2892924 h 4045772"/>
              <a:gd name="connsiteX33" fmla="*/ 9805878 w 12192000"/>
              <a:gd name="connsiteY33" fmla="*/ 2548836 h 4045772"/>
              <a:gd name="connsiteX34" fmla="*/ 9279927 w 12192000"/>
              <a:gd name="connsiteY34" fmla="*/ 2022886 h 4045772"/>
              <a:gd name="connsiteX35" fmla="*/ 8776689 w 12192000"/>
              <a:gd name="connsiteY35" fmla="*/ 2404097 h 4045772"/>
              <a:gd name="connsiteX36" fmla="*/ 8209182 w 12192000"/>
              <a:gd name="connsiteY36" fmla="*/ 2404097 h 4045772"/>
              <a:gd name="connsiteX37" fmla="*/ 8209182 w 12192000"/>
              <a:gd name="connsiteY37" fmla="*/ 2043115 h 4045772"/>
              <a:gd name="connsiteX38" fmla="*/ 7683232 w 12192000"/>
              <a:gd name="connsiteY38" fmla="*/ 1517165 h 4045772"/>
              <a:gd name="connsiteX39" fmla="*/ 7175333 w 12192000"/>
              <a:gd name="connsiteY39" fmla="*/ 1913392 h 4045772"/>
              <a:gd name="connsiteX40" fmla="*/ 6612488 w 12192000"/>
              <a:gd name="connsiteY40" fmla="*/ 1913392 h 4045772"/>
              <a:gd name="connsiteX41" fmla="*/ 6612488 w 12192000"/>
              <a:gd name="connsiteY41" fmla="*/ 1537394 h 4045772"/>
              <a:gd name="connsiteX42" fmla="*/ 6086538 w 12192000"/>
              <a:gd name="connsiteY42" fmla="*/ 1011443 h 4045772"/>
              <a:gd name="connsiteX43" fmla="*/ 5573976 w 12192000"/>
              <a:gd name="connsiteY43" fmla="*/ 1422686 h 4045772"/>
              <a:gd name="connsiteX44" fmla="*/ 5015792 w 12192000"/>
              <a:gd name="connsiteY44" fmla="*/ 1422686 h 4045772"/>
              <a:gd name="connsiteX45" fmla="*/ 5015792 w 12192000"/>
              <a:gd name="connsiteY45" fmla="*/ 1031672 h 4045772"/>
              <a:gd name="connsiteX46" fmla="*/ 4489842 w 12192000"/>
              <a:gd name="connsiteY46" fmla="*/ 505722 h 4045772"/>
              <a:gd name="connsiteX47" fmla="*/ 3973942 w 12192000"/>
              <a:gd name="connsiteY47" fmla="*/ 931981 h 4045772"/>
              <a:gd name="connsiteX48" fmla="*/ 3419098 w 12192000"/>
              <a:gd name="connsiteY48" fmla="*/ 931981 h 4045772"/>
              <a:gd name="connsiteX49" fmla="*/ 3419098 w 12192000"/>
              <a:gd name="connsiteY49" fmla="*/ 525951 h 4045772"/>
              <a:gd name="connsiteX50" fmla="*/ 2893147 w 12192000"/>
              <a:gd name="connsiteY50" fmla="*/ 0 h 4045772"/>
              <a:gd name="connsiteX0" fmla="*/ 2893147 w 12192000"/>
              <a:gd name="connsiteY0" fmla="*/ 0 h 4045772"/>
              <a:gd name="connsiteX1" fmla="*/ 2375734 w 12192000"/>
              <a:gd name="connsiteY1" fmla="*/ 441275 h 4045772"/>
              <a:gd name="connsiteX2" fmla="*/ 958440 w 12192000"/>
              <a:gd name="connsiteY2" fmla="*/ 441275 h 4045772"/>
              <a:gd name="connsiteX3" fmla="*/ 0 w 12192000"/>
              <a:gd name="connsiteY3" fmla="*/ 447419 h 4045772"/>
              <a:gd name="connsiteX4" fmla="*/ 0 w 12192000"/>
              <a:gd name="connsiteY4" fmla="*/ 1161916 h 4045772"/>
              <a:gd name="connsiteX5" fmla="*/ 2367197 w 12192000"/>
              <a:gd name="connsiteY5" fmla="*/ 1169514 h 4045772"/>
              <a:gd name="connsiteX6" fmla="*/ 2367197 w 12192000"/>
              <a:gd name="connsiteY6" fmla="*/ 1496936 h 4045772"/>
              <a:gd name="connsiteX7" fmla="*/ 2893147 w 12192000"/>
              <a:gd name="connsiteY7" fmla="*/ 2022886 h 4045772"/>
              <a:gd name="connsiteX8" fmla="*/ 3390630 w 12192000"/>
              <a:gd name="connsiteY8" fmla="*/ 1660220 h 4045772"/>
              <a:gd name="connsiteX9" fmla="*/ 3963891 w 12192000"/>
              <a:gd name="connsiteY9" fmla="*/ 1660220 h 4045772"/>
              <a:gd name="connsiteX10" fmla="*/ 3963891 w 12192000"/>
              <a:gd name="connsiteY10" fmla="*/ 2002657 h 4045772"/>
              <a:gd name="connsiteX11" fmla="*/ 4489842 w 12192000"/>
              <a:gd name="connsiteY11" fmla="*/ 2528608 h 4045772"/>
              <a:gd name="connsiteX12" fmla="*/ 4991985 w 12192000"/>
              <a:gd name="connsiteY12" fmla="*/ 2150925 h 4045772"/>
              <a:gd name="connsiteX13" fmla="*/ 5560587 w 12192000"/>
              <a:gd name="connsiteY13" fmla="*/ 2150925 h 4045772"/>
              <a:gd name="connsiteX14" fmla="*/ 5560587 w 12192000"/>
              <a:gd name="connsiteY14" fmla="*/ 2508379 h 4045772"/>
              <a:gd name="connsiteX15" fmla="*/ 6086538 w 12192000"/>
              <a:gd name="connsiteY15" fmla="*/ 3034329 h 4045772"/>
              <a:gd name="connsiteX16" fmla="*/ 6593342 w 12192000"/>
              <a:gd name="connsiteY16" fmla="*/ 2641631 h 4045772"/>
              <a:gd name="connsiteX17" fmla="*/ 7157282 w 12192000"/>
              <a:gd name="connsiteY17" fmla="*/ 2641631 h 4045772"/>
              <a:gd name="connsiteX18" fmla="*/ 7157282 w 12192000"/>
              <a:gd name="connsiteY18" fmla="*/ 3014100 h 4045772"/>
              <a:gd name="connsiteX19" fmla="*/ 7683232 w 12192000"/>
              <a:gd name="connsiteY19" fmla="*/ 3540051 h 4045772"/>
              <a:gd name="connsiteX20" fmla="*/ 8194698 w 12192000"/>
              <a:gd name="connsiteY20" fmla="*/ 3132336 h 4045772"/>
              <a:gd name="connsiteX21" fmla="*/ 8753977 w 12192000"/>
              <a:gd name="connsiteY21" fmla="*/ 3132336 h 4045772"/>
              <a:gd name="connsiteX22" fmla="*/ 8753977 w 12192000"/>
              <a:gd name="connsiteY22" fmla="*/ 3519822 h 4045772"/>
              <a:gd name="connsiteX23" fmla="*/ 9279927 w 12192000"/>
              <a:gd name="connsiteY23" fmla="*/ 4045772 h 4045772"/>
              <a:gd name="connsiteX24" fmla="*/ 9795662 w 12192000"/>
              <a:gd name="connsiteY24" fmla="*/ 3621163 h 4045772"/>
              <a:gd name="connsiteX25" fmla="*/ 11233560 w 12192000"/>
              <a:gd name="connsiteY25" fmla="*/ 3621163 h 4045772"/>
              <a:gd name="connsiteX26" fmla="*/ 11233560 w 12192000"/>
              <a:gd name="connsiteY26" fmla="*/ 3598319 h 4045772"/>
              <a:gd name="connsiteX27" fmla="*/ 12192000 w 12192000"/>
              <a:gd name="connsiteY27" fmla="*/ 3598319 h 4045772"/>
              <a:gd name="connsiteX28" fmla="*/ 12192000 w 12192000"/>
              <a:gd name="connsiteY28" fmla="*/ 2883822 h 4045772"/>
              <a:gd name="connsiteX29" fmla="*/ 10931703 w 12192000"/>
              <a:gd name="connsiteY29" fmla="*/ 2883822 h 4045772"/>
              <a:gd name="connsiteX30" fmla="*/ 10931703 w 12192000"/>
              <a:gd name="connsiteY30" fmla="*/ 2892924 h 4045772"/>
              <a:gd name="connsiteX31" fmla="*/ 9805878 w 12192000"/>
              <a:gd name="connsiteY31" fmla="*/ 2892924 h 4045772"/>
              <a:gd name="connsiteX32" fmla="*/ 9805878 w 12192000"/>
              <a:gd name="connsiteY32" fmla="*/ 2548836 h 4045772"/>
              <a:gd name="connsiteX33" fmla="*/ 9279927 w 12192000"/>
              <a:gd name="connsiteY33" fmla="*/ 2022886 h 4045772"/>
              <a:gd name="connsiteX34" fmla="*/ 8776689 w 12192000"/>
              <a:gd name="connsiteY34" fmla="*/ 2404097 h 4045772"/>
              <a:gd name="connsiteX35" fmla="*/ 8209182 w 12192000"/>
              <a:gd name="connsiteY35" fmla="*/ 2404097 h 4045772"/>
              <a:gd name="connsiteX36" fmla="*/ 8209182 w 12192000"/>
              <a:gd name="connsiteY36" fmla="*/ 2043115 h 4045772"/>
              <a:gd name="connsiteX37" fmla="*/ 7683232 w 12192000"/>
              <a:gd name="connsiteY37" fmla="*/ 1517165 h 4045772"/>
              <a:gd name="connsiteX38" fmla="*/ 7175333 w 12192000"/>
              <a:gd name="connsiteY38" fmla="*/ 1913392 h 4045772"/>
              <a:gd name="connsiteX39" fmla="*/ 6612488 w 12192000"/>
              <a:gd name="connsiteY39" fmla="*/ 1913392 h 4045772"/>
              <a:gd name="connsiteX40" fmla="*/ 6612488 w 12192000"/>
              <a:gd name="connsiteY40" fmla="*/ 1537394 h 4045772"/>
              <a:gd name="connsiteX41" fmla="*/ 6086538 w 12192000"/>
              <a:gd name="connsiteY41" fmla="*/ 1011443 h 4045772"/>
              <a:gd name="connsiteX42" fmla="*/ 5573976 w 12192000"/>
              <a:gd name="connsiteY42" fmla="*/ 1422686 h 4045772"/>
              <a:gd name="connsiteX43" fmla="*/ 5015792 w 12192000"/>
              <a:gd name="connsiteY43" fmla="*/ 1422686 h 4045772"/>
              <a:gd name="connsiteX44" fmla="*/ 5015792 w 12192000"/>
              <a:gd name="connsiteY44" fmla="*/ 1031672 h 4045772"/>
              <a:gd name="connsiteX45" fmla="*/ 4489842 w 12192000"/>
              <a:gd name="connsiteY45" fmla="*/ 505722 h 4045772"/>
              <a:gd name="connsiteX46" fmla="*/ 3973942 w 12192000"/>
              <a:gd name="connsiteY46" fmla="*/ 931981 h 4045772"/>
              <a:gd name="connsiteX47" fmla="*/ 3419098 w 12192000"/>
              <a:gd name="connsiteY47" fmla="*/ 931981 h 4045772"/>
              <a:gd name="connsiteX48" fmla="*/ 3419098 w 12192000"/>
              <a:gd name="connsiteY48" fmla="*/ 525951 h 4045772"/>
              <a:gd name="connsiteX49" fmla="*/ 2893147 w 12192000"/>
              <a:gd name="connsiteY49" fmla="*/ 0 h 4045772"/>
              <a:gd name="connsiteX0" fmla="*/ 2893147 w 12192000"/>
              <a:gd name="connsiteY0" fmla="*/ 0 h 4045772"/>
              <a:gd name="connsiteX1" fmla="*/ 2375734 w 12192000"/>
              <a:gd name="connsiteY1" fmla="*/ 441275 h 4045772"/>
              <a:gd name="connsiteX2" fmla="*/ 0 w 12192000"/>
              <a:gd name="connsiteY2" fmla="*/ 447419 h 4045772"/>
              <a:gd name="connsiteX3" fmla="*/ 0 w 12192000"/>
              <a:gd name="connsiteY3" fmla="*/ 1161916 h 4045772"/>
              <a:gd name="connsiteX4" fmla="*/ 2367197 w 12192000"/>
              <a:gd name="connsiteY4" fmla="*/ 1169514 h 4045772"/>
              <a:gd name="connsiteX5" fmla="*/ 2367197 w 12192000"/>
              <a:gd name="connsiteY5" fmla="*/ 1496936 h 4045772"/>
              <a:gd name="connsiteX6" fmla="*/ 2893147 w 12192000"/>
              <a:gd name="connsiteY6" fmla="*/ 2022886 h 4045772"/>
              <a:gd name="connsiteX7" fmla="*/ 3390630 w 12192000"/>
              <a:gd name="connsiteY7" fmla="*/ 1660220 h 4045772"/>
              <a:gd name="connsiteX8" fmla="*/ 3963891 w 12192000"/>
              <a:gd name="connsiteY8" fmla="*/ 1660220 h 4045772"/>
              <a:gd name="connsiteX9" fmla="*/ 3963891 w 12192000"/>
              <a:gd name="connsiteY9" fmla="*/ 2002657 h 4045772"/>
              <a:gd name="connsiteX10" fmla="*/ 4489842 w 12192000"/>
              <a:gd name="connsiteY10" fmla="*/ 2528608 h 4045772"/>
              <a:gd name="connsiteX11" fmla="*/ 4991985 w 12192000"/>
              <a:gd name="connsiteY11" fmla="*/ 2150925 h 4045772"/>
              <a:gd name="connsiteX12" fmla="*/ 5560587 w 12192000"/>
              <a:gd name="connsiteY12" fmla="*/ 2150925 h 4045772"/>
              <a:gd name="connsiteX13" fmla="*/ 5560587 w 12192000"/>
              <a:gd name="connsiteY13" fmla="*/ 2508379 h 4045772"/>
              <a:gd name="connsiteX14" fmla="*/ 6086538 w 12192000"/>
              <a:gd name="connsiteY14" fmla="*/ 3034329 h 4045772"/>
              <a:gd name="connsiteX15" fmla="*/ 6593342 w 12192000"/>
              <a:gd name="connsiteY15" fmla="*/ 2641631 h 4045772"/>
              <a:gd name="connsiteX16" fmla="*/ 7157282 w 12192000"/>
              <a:gd name="connsiteY16" fmla="*/ 2641631 h 4045772"/>
              <a:gd name="connsiteX17" fmla="*/ 7157282 w 12192000"/>
              <a:gd name="connsiteY17" fmla="*/ 3014100 h 4045772"/>
              <a:gd name="connsiteX18" fmla="*/ 7683232 w 12192000"/>
              <a:gd name="connsiteY18" fmla="*/ 3540051 h 4045772"/>
              <a:gd name="connsiteX19" fmla="*/ 8194698 w 12192000"/>
              <a:gd name="connsiteY19" fmla="*/ 3132336 h 4045772"/>
              <a:gd name="connsiteX20" fmla="*/ 8753977 w 12192000"/>
              <a:gd name="connsiteY20" fmla="*/ 3132336 h 4045772"/>
              <a:gd name="connsiteX21" fmla="*/ 8753977 w 12192000"/>
              <a:gd name="connsiteY21" fmla="*/ 3519822 h 4045772"/>
              <a:gd name="connsiteX22" fmla="*/ 9279927 w 12192000"/>
              <a:gd name="connsiteY22" fmla="*/ 4045772 h 4045772"/>
              <a:gd name="connsiteX23" fmla="*/ 9795662 w 12192000"/>
              <a:gd name="connsiteY23" fmla="*/ 3621163 h 4045772"/>
              <a:gd name="connsiteX24" fmla="*/ 11233560 w 12192000"/>
              <a:gd name="connsiteY24" fmla="*/ 3621163 h 4045772"/>
              <a:gd name="connsiteX25" fmla="*/ 11233560 w 12192000"/>
              <a:gd name="connsiteY25" fmla="*/ 3598319 h 4045772"/>
              <a:gd name="connsiteX26" fmla="*/ 12192000 w 12192000"/>
              <a:gd name="connsiteY26" fmla="*/ 3598319 h 4045772"/>
              <a:gd name="connsiteX27" fmla="*/ 12192000 w 12192000"/>
              <a:gd name="connsiteY27" fmla="*/ 2883822 h 4045772"/>
              <a:gd name="connsiteX28" fmla="*/ 10931703 w 12192000"/>
              <a:gd name="connsiteY28" fmla="*/ 2883822 h 4045772"/>
              <a:gd name="connsiteX29" fmla="*/ 10931703 w 12192000"/>
              <a:gd name="connsiteY29" fmla="*/ 2892924 h 4045772"/>
              <a:gd name="connsiteX30" fmla="*/ 9805878 w 12192000"/>
              <a:gd name="connsiteY30" fmla="*/ 2892924 h 4045772"/>
              <a:gd name="connsiteX31" fmla="*/ 9805878 w 12192000"/>
              <a:gd name="connsiteY31" fmla="*/ 2548836 h 4045772"/>
              <a:gd name="connsiteX32" fmla="*/ 9279927 w 12192000"/>
              <a:gd name="connsiteY32" fmla="*/ 2022886 h 4045772"/>
              <a:gd name="connsiteX33" fmla="*/ 8776689 w 12192000"/>
              <a:gd name="connsiteY33" fmla="*/ 2404097 h 4045772"/>
              <a:gd name="connsiteX34" fmla="*/ 8209182 w 12192000"/>
              <a:gd name="connsiteY34" fmla="*/ 2404097 h 4045772"/>
              <a:gd name="connsiteX35" fmla="*/ 8209182 w 12192000"/>
              <a:gd name="connsiteY35" fmla="*/ 2043115 h 4045772"/>
              <a:gd name="connsiteX36" fmla="*/ 7683232 w 12192000"/>
              <a:gd name="connsiteY36" fmla="*/ 1517165 h 4045772"/>
              <a:gd name="connsiteX37" fmla="*/ 7175333 w 12192000"/>
              <a:gd name="connsiteY37" fmla="*/ 1913392 h 4045772"/>
              <a:gd name="connsiteX38" fmla="*/ 6612488 w 12192000"/>
              <a:gd name="connsiteY38" fmla="*/ 1913392 h 4045772"/>
              <a:gd name="connsiteX39" fmla="*/ 6612488 w 12192000"/>
              <a:gd name="connsiteY39" fmla="*/ 1537394 h 4045772"/>
              <a:gd name="connsiteX40" fmla="*/ 6086538 w 12192000"/>
              <a:gd name="connsiteY40" fmla="*/ 1011443 h 4045772"/>
              <a:gd name="connsiteX41" fmla="*/ 5573976 w 12192000"/>
              <a:gd name="connsiteY41" fmla="*/ 1422686 h 4045772"/>
              <a:gd name="connsiteX42" fmla="*/ 5015792 w 12192000"/>
              <a:gd name="connsiteY42" fmla="*/ 1422686 h 4045772"/>
              <a:gd name="connsiteX43" fmla="*/ 5015792 w 12192000"/>
              <a:gd name="connsiteY43" fmla="*/ 1031672 h 4045772"/>
              <a:gd name="connsiteX44" fmla="*/ 4489842 w 12192000"/>
              <a:gd name="connsiteY44" fmla="*/ 505722 h 4045772"/>
              <a:gd name="connsiteX45" fmla="*/ 3973942 w 12192000"/>
              <a:gd name="connsiteY45" fmla="*/ 931981 h 4045772"/>
              <a:gd name="connsiteX46" fmla="*/ 3419098 w 12192000"/>
              <a:gd name="connsiteY46" fmla="*/ 931981 h 4045772"/>
              <a:gd name="connsiteX47" fmla="*/ 3419098 w 12192000"/>
              <a:gd name="connsiteY47" fmla="*/ 525951 h 4045772"/>
              <a:gd name="connsiteX48" fmla="*/ 2893147 w 12192000"/>
              <a:gd name="connsiteY48" fmla="*/ 0 h 4045772"/>
              <a:gd name="connsiteX0" fmla="*/ 2893147 w 12192000"/>
              <a:gd name="connsiteY0" fmla="*/ 0 h 4045772"/>
              <a:gd name="connsiteX1" fmla="*/ 2375734 w 12192000"/>
              <a:gd name="connsiteY1" fmla="*/ 441275 h 4045772"/>
              <a:gd name="connsiteX2" fmla="*/ 0 w 12192000"/>
              <a:gd name="connsiteY2" fmla="*/ 447419 h 4045772"/>
              <a:gd name="connsiteX3" fmla="*/ 0 w 12192000"/>
              <a:gd name="connsiteY3" fmla="*/ 1161916 h 4045772"/>
              <a:gd name="connsiteX4" fmla="*/ 2367197 w 12192000"/>
              <a:gd name="connsiteY4" fmla="*/ 1169514 h 4045772"/>
              <a:gd name="connsiteX5" fmla="*/ 2367197 w 12192000"/>
              <a:gd name="connsiteY5" fmla="*/ 1496936 h 4045772"/>
              <a:gd name="connsiteX6" fmla="*/ 2893147 w 12192000"/>
              <a:gd name="connsiteY6" fmla="*/ 2022886 h 4045772"/>
              <a:gd name="connsiteX7" fmla="*/ 3390630 w 12192000"/>
              <a:gd name="connsiteY7" fmla="*/ 1660220 h 4045772"/>
              <a:gd name="connsiteX8" fmla="*/ 3963891 w 12192000"/>
              <a:gd name="connsiteY8" fmla="*/ 1660220 h 4045772"/>
              <a:gd name="connsiteX9" fmla="*/ 3963891 w 12192000"/>
              <a:gd name="connsiteY9" fmla="*/ 2002657 h 4045772"/>
              <a:gd name="connsiteX10" fmla="*/ 4489842 w 12192000"/>
              <a:gd name="connsiteY10" fmla="*/ 2528608 h 4045772"/>
              <a:gd name="connsiteX11" fmla="*/ 4991985 w 12192000"/>
              <a:gd name="connsiteY11" fmla="*/ 2150925 h 4045772"/>
              <a:gd name="connsiteX12" fmla="*/ 5560587 w 12192000"/>
              <a:gd name="connsiteY12" fmla="*/ 2150925 h 4045772"/>
              <a:gd name="connsiteX13" fmla="*/ 5560587 w 12192000"/>
              <a:gd name="connsiteY13" fmla="*/ 2508379 h 4045772"/>
              <a:gd name="connsiteX14" fmla="*/ 6086538 w 12192000"/>
              <a:gd name="connsiteY14" fmla="*/ 3034329 h 4045772"/>
              <a:gd name="connsiteX15" fmla="*/ 6593342 w 12192000"/>
              <a:gd name="connsiteY15" fmla="*/ 2641631 h 4045772"/>
              <a:gd name="connsiteX16" fmla="*/ 7157282 w 12192000"/>
              <a:gd name="connsiteY16" fmla="*/ 2641631 h 4045772"/>
              <a:gd name="connsiteX17" fmla="*/ 7157282 w 12192000"/>
              <a:gd name="connsiteY17" fmla="*/ 3014100 h 4045772"/>
              <a:gd name="connsiteX18" fmla="*/ 7683232 w 12192000"/>
              <a:gd name="connsiteY18" fmla="*/ 3540051 h 4045772"/>
              <a:gd name="connsiteX19" fmla="*/ 8194698 w 12192000"/>
              <a:gd name="connsiteY19" fmla="*/ 3132336 h 4045772"/>
              <a:gd name="connsiteX20" fmla="*/ 8753977 w 12192000"/>
              <a:gd name="connsiteY20" fmla="*/ 3132336 h 4045772"/>
              <a:gd name="connsiteX21" fmla="*/ 8753977 w 12192000"/>
              <a:gd name="connsiteY21" fmla="*/ 3519822 h 4045772"/>
              <a:gd name="connsiteX22" fmla="*/ 9279927 w 12192000"/>
              <a:gd name="connsiteY22" fmla="*/ 4045772 h 4045772"/>
              <a:gd name="connsiteX23" fmla="*/ 9795662 w 12192000"/>
              <a:gd name="connsiteY23" fmla="*/ 3621163 h 4045772"/>
              <a:gd name="connsiteX24" fmla="*/ 11233560 w 12192000"/>
              <a:gd name="connsiteY24" fmla="*/ 3621163 h 4045772"/>
              <a:gd name="connsiteX25" fmla="*/ 11233560 w 12192000"/>
              <a:gd name="connsiteY25" fmla="*/ 3598319 h 4045772"/>
              <a:gd name="connsiteX26" fmla="*/ 12192000 w 12192000"/>
              <a:gd name="connsiteY26" fmla="*/ 3598319 h 4045772"/>
              <a:gd name="connsiteX27" fmla="*/ 12192000 w 12192000"/>
              <a:gd name="connsiteY27" fmla="*/ 2883822 h 4045772"/>
              <a:gd name="connsiteX28" fmla="*/ 10931703 w 12192000"/>
              <a:gd name="connsiteY28" fmla="*/ 2883822 h 4045772"/>
              <a:gd name="connsiteX29" fmla="*/ 9805878 w 12192000"/>
              <a:gd name="connsiteY29" fmla="*/ 2892924 h 4045772"/>
              <a:gd name="connsiteX30" fmla="*/ 9805878 w 12192000"/>
              <a:gd name="connsiteY30" fmla="*/ 2548836 h 4045772"/>
              <a:gd name="connsiteX31" fmla="*/ 9279927 w 12192000"/>
              <a:gd name="connsiteY31" fmla="*/ 2022886 h 4045772"/>
              <a:gd name="connsiteX32" fmla="*/ 8776689 w 12192000"/>
              <a:gd name="connsiteY32" fmla="*/ 2404097 h 4045772"/>
              <a:gd name="connsiteX33" fmla="*/ 8209182 w 12192000"/>
              <a:gd name="connsiteY33" fmla="*/ 2404097 h 4045772"/>
              <a:gd name="connsiteX34" fmla="*/ 8209182 w 12192000"/>
              <a:gd name="connsiteY34" fmla="*/ 2043115 h 4045772"/>
              <a:gd name="connsiteX35" fmla="*/ 7683232 w 12192000"/>
              <a:gd name="connsiteY35" fmla="*/ 1517165 h 4045772"/>
              <a:gd name="connsiteX36" fmla="*/ 7175333 w 12192000"/>
              <a:gd name="connsiteY36" fmla="*/ 1913392 h 4045772"/>
              <a:gd name="connsiteX37" fmla="*/ 6612488 w 12192000"/>
              <a:gd name="connsiteY37" fmla="*/ 1913392 h 4045772"/>
              <a:gd name="connsiteX38" fmla="*/ 6612488 w 12192000"/>
              <a:gd name="connsiteY38" fmla="*/ 1537394 h 4045772"/>
              <a:gd name="connsiteX39" fmla="*/ 6086538 w 12192000"/>
              <a:gd name="connsiteY39" fmla="*/ 1011443 h 4045772"/>
              <a:gd name="connsiteX40" fmla="*/ 5573976 w 12192000"/>
              <a:gd name="connsiteY40" fmla="*/ 1422686 h 4045772"/>
              <a:gd name="connsiteX41" fmla="*/ 5015792 w 12192000"/>
              <a:gd name="connsiteY41" fmla="*/ 1422686 h 4045772"/>
              <a:gd name="connsiteX42" fmla="*/ 5015792 w 12192000"/>
              <a:gd name="connsiteY42" fmla="*/ 1031672 h 4045772"/>
              <a:gd name="connsiteX43" fmla="*/ 4489842 w 12192000"/>
              <a:gd name="connsiteY43" fmla="*/ 505722 h 4045772"/>
              <a:gd name="connsiteX44" fmla="*/ 3973942 w 12192000"/>
              <a:gd name="connsiteY44" fmla="*/ 931981 h 4045772"/>
              <a:gd name="connsiteX45" fmla="*/ 3419098 w 12192000"/>
              <a:gd name="connsiteY45" fmla="*/ 931981 h 4045772"/>
              <a:gd name="connsiteX46" fmla="*/ 3419098 w 12192000"/>
              <a:gd name="connsiteY46" fmla="*/ 525951 h 4045772"/>
              <a:gd name="connsiteX47" fmla="*/ 2893147 w 12192000"/>
              <a:gd name="connsiteY47" fmla="*/ 0 h 4045772"/>
              <a:gd name="connsiteX0" fmla="*/ 2893147 w 12192000"/>
              <a:gd name="connsiteY0" fmla="*/ 0 h 4045772"/>
              <a:gd name="connsiteX1" fmla="*/ 2375734 w 12192000"/>
              <a:gd name="connsiteY1" fmla="*/ 441275 h 4045772"/>
              <a:gd name="connsiteX2" fmla="*/ 0 w 12192000"/>
              <a:gd name="connsiteY2" fmla="*/ 447419 h 4045772"/>
              <a:gd name="connsiteX3" fmla="*/ 0 w 12192000"/>
              <a:gd name="connsiteY3" fmla="*/ 1161916 h 4045772"/>
              <a:gd name="connsiteX4" fmla="*/ 2367197 w 12192000"/>
              <a:gd name="connsiteY4" fmla="*/ 1169514 h 4045772"/>
              <a:gd name="connsiteX5" fmla="*/ 2367197 w 12192000"/>
              <a:gd name="connsiteY5" fmla="*/ 1496936 h 4045772"/>
              <a:gd name="connsiteX6" fmla="*/ 2893147 w 12192000"/>
              <a:gd name="connsiteY6" fmla="*/ 2022886 h 4045772"/>
              <a:gd name="connsiteX7" fmla="*/ 3390630 w 12192000"/>
              <a:gd name="connsiteY7" fmla="*/ 1660220 h 4045772"/>
              <a:gd name="connsiteX8" fmla="*/ 3963891 w 12192000"/>
              <a:gd name="connsiteY8" fmla="*/ 1660220 h 4045772"/>
              <a:gd name="connsiteX9" fmla="*/ 3963891 w 12192000"/>
              <a:gd name="connsiteY9" fmla="*/ 2002657 h 4045772"/>
              <a:gd name="connsiteX10" fmla="*/ 4489842 w 12192000"/>
              <a:gd name="connsiteY10" fmla="*/ 2528608 h 4045772"/>
              <a:gd name="connsiteX11" fmla="*/ 4991985 w 12192000"/>
              <a:gd name="connsiteY11" fmla="*/ 2150925 h 4045772"/>
              <a:gd name="connsiteX12" fmla="*/ 5560587 w 12192000"/>
              <a:gd name="connsiteY12" fmla="*/ 2150925 h 4045772"/>
              <a:gd name="connsiteX13" fmla="*/ 5560587 w 12192000"/>
              <a:gd name="connsiteY13" fmla="*/ 2508379 h 4045772"/>
              <a:gd name="connsiteX14" fmla="*/ 6086538 w 12192000"/>
              <a:gd name="connsiteY14" fmla="*/ 3034329 h 4045772"/>
              <a:gd name="connsiteX15" fmla="*/ 6593342 w 12192000"/>
              <a:gd name="connsiteY15" fmla="*/ 2641631 h 4045772"/>
              <a:gd name="connsiteX16" fmla="*/ 7157282 w 12192000"/>
              <a:gd name="connsiteY16" fmla="*/ 2641631 h 4045772"/>
              <a:gd name="connsiteX17" fmla="*/ 7157282 w 12192000"/>
              <a:gd name="connsiteY17" fmla="*/ 3014100 h 4045772"/>
              <a:gd name="connsiteX18" fmla="*/ 7683232 w 12192000"/>
              <a:gd name="connsiteY18" fmla="*/ 3540051 h 4045772"/>
              <a:gd name="connsiteX19" fmla="*/ 8194698 w 12192000"/>
              <a:gd name="connsiteY19" fmla="*/ 3132336 h 4045772"/>
              <a:gd name="connsiteX20" fmla="*/ 8753977 w 12192000"/>
              <a:gd name="connsiteY20" fmla="*/ 3132336 h 4045772"/>
              <a:gd name="connsiteX21" fmla="*/ 8753977 w 12192000"/>
              <a:gd name="connsiteY21" fmla="*/ 3519822 h 4045772"/>
              <a:gd name="connsiteX22" fmla="*/ 9279927 w 12192000"/>
              <a:gd name="connsiteY22" fmla="*/ 4045772 h 4045772"/>
              <a:gd name="connsiteX23" fmla="*/ 9795662 w 12192000"/>
              <a:gd name="connsiteY23" fmla="*/ 3621163 h 4045772"/>
              <a:gd name="connsiteX24" fmla="*/ 11233560 w 12192000"/>
              <a:gd name="connsiteY24" fmla="*/ 3621163 h 4045772"/>
              <a:gd name="connsiteX25" fmla="*/ 11233560 w 12192000"/>
              <a:gd name="connsiteY25" fmla="*/ 3598319 h 4045772"/>
              <a:gd name="connsiteX26" fmla="*/ 12192000 w 12192000"/>
              <a:gd name="connsiteY26" fmla="*/ 3598319 h 4045772"/>
              <a:gd name="connsiteX27" fmla="*/ 12192000 w 12192000"/>
              <a:gd name="connsiteY27" fmla="*/ 2883822 h 4045772"/>
              <a:gd name="connsiteX28" fmla="*/ 9805878 w 12192000"/>
              <a:gd name="connsiteY28" fmla="*/ 2892924 h 4045772"/>
              <a:gd name="connsiteX29" fmla="*/ 9805878 w 12192000"/>
              <a:gd name="connsiteY29" fmla="*/ 2548836 h 4045772"/>
              <a:gd name="connsiteX30" fmla="*/ 9279927 w 12192000"/>
              <a:gd name="connsiteY30" fmla="*/ 2022886 h 4045772"/>
              <a:gd name="connsiteX31" fmla="*/ 8776689 w 12192000"/>
              <a:gd name="connsiteY31" fmla="*/ 2404097 h 4045772"/>
              <a:gd name="connsiteX32" fmla="*/ 8209182 w 12192000"/>
              <a:gd name="connsiteY32" fmla="*/ 2404097 h 4045772"/>
              <a:gd name="connsiteX33" fmla="*/ 8209182 w 12192000"/>
              <a:gd name="connsiteY33" fmla="*/ 2043115 h 4045772"/>
              <a:gd name="connsiteX34" fmla="*/ 7683232 w 12192000"/>
              <a:gd name="connsiteY34" fmla="*/ 1517165 h 4045772"/>
              <a:gd name="connsiteX35" fmla="*/ 7175333 w 12192000"/>
              <a:gd name="connsiteY35" fmla="*/ 1913392 h 4045772"/>
              <a:gd name="connsiteX36" fmla="*/ 6612488 w 12192000"/>
              <a:gd name="connsiteY36" fmla="*/ 1913392 h 4045772"/>
              <a:gd name="connsiteX37" fmla="*/ 6612488 w 12192000"/>
              <a:gd name="connsiteY37" fmla="*/ 1537394 h 4045772"/>
              <a:gd name="connsiteX38" fmla="*/ 6086538 w 12192000"/>
              <a:gd name="connsiteY38" fmla="*/ 1011443 h 4045772"/>
              <a:gd name="connsiteX39" fmla="*/ 5573976 w 12192000"/>
              <a:gd name="connsiteY39" fmla="*/ 1422686 h 4045772"/>
              <a:gd name="connsiteX40" fmla="*/ 5015792 w 12192000"/>
              <a:gd name="connsiteY40" fmla="*/ 1422686 h 4045772"/>
              <a:gd name="connsiteX41" fmla="*/ 5015792 w 12192000"/>
              <a:gd name="connsiteY41" fmla="*/ 1031672 h 4045772"/>
              <a:gd name="connsiteX42" fmla="*/ 4489842 w 12192000"/>
              <a:gd name="connsiteY42" fmla="*/ 505722 h 4045772"/>
              <a:gd name="connsiteX43" fmla="*/ 3973942 w 12192000"/>
              <a:gd name="connsiteY43" fmla="*/ 931981 h 4045772"/>
              <a:gd name="connsiteX44" fmla="*/ 3419098 w 12192000"/>
              <a:gd name="connsiteY44" fmla="*/ 931981 h 4045772"/>
              <a:gd name="connsiteX45" fmla="*/ 3419098 w 12192000"/>
              <a:gd name="connsiteY45" fmla="*/ 525951 h 4045772"/>
              <a:gd name="connsiteX46" fmla="*/ 2893147 w 12192000"/>
              <a:gd name="connsiteY46" fmla="*/ 0 h 4045772"/>
              <a:gd name="connsiteX0" fmla="*/ 2893147 w 12192000"/>
              <a:gd name="connsiteY0" fmla="*/ 0 h 4045772"/>
              <a:gd name="connsiteX1" fmla="*/ 2375734 w 12192000"/>
              <a:gd name="connsiteY1" fmla="*/ 441275 h 4045772"/>
              <a:gd name="connsiteX2" fmla="*/ 0 w 12192000"/>
              <a:gd name="connsiteY2" fmla="*/ 447419 h 4045772"/>
              <a:gd name="connsiteX3" fmla="*/ 0 w 12192000"/>
              <a:gd name="connsiteY3" fmla="*/ 1161916 h 4045772"/>
              <a:gd name="connsiteX4" fmla="*/ 2367197 w 12192000"/>
              <a:gd name="connsiteY4" fmla="*/ 1169514 h 4045772"/>
              <a:gd name="connsiteX5" fmla="*/ 2367197 w 12192000"/>
              <a:gd name="connsiteY5" fmla="*/ 1496936 h 4045772"/>
              <a:gd name="connsiteX6" fmla="*/ 2893147 w 12192000"/>
              <a:gd name="connsiteY6" fmla="*/ 2022886 h 4045772"/>
              <a:gd name="connsiteX7" fmla="*/ 3390630 w 12192000"/>
              <a:gd name="connsiteY7" fmla="*/ 1660220 h 4045772"/>
              <a:gd name="connsiteX8" fmla="*/ 3963891 w 12192000"/>
              <a:gd name="connsiteY8" fmla="*/ 1660220 h 4045772"/>
              <a:gd name="connsiteX9" fmla="*/ 3963891 w 12192000"/>
              <a:gd name="connsiteY9" fmla="*/ 2002657 h 4045772"/>
              <a:gd name="connsiteX10" fmla="*/ 4489842 w 12192000"/>
              <a:gd name="connsiteY10" fmla="*/ 2528608 h 4045772"/>
              <a:gd name="connsiteX11" fmla="*/ 4991985 w 12192000"/>
              <a:gd name="connsiteY11" fmla="*/ 2150925 h 4045772"/>
              <a:gd name="connsiteX12" fmla="*/ 5560587 w 12192000"/>
              <a:gd name="connsiteY12" fmla="*/ 2150925 h 4045772"/>
              <a:gd name="connsiteX13" fmla="*/ 5560587 w 12192000"/>
              <a:gd name="connsiteY13" fmla="*/ 2508379 h 4045772"/>
              <a:gd name="connsiteX14" fmla="*/ 6086538 w 12192000"/>
              <a:gd name="connsiteY14" fmla="*/ 3034329 h 4045772"/>
              <a:gd name="connsiteX15" fmla="*/ 6593342 w 12192000"/>
              <a:gd name="connsiteY15" fmla="*/ 2641631 h 4045772"/>
              <a:gd name="connsiteX16" fmla="*/ 7157282 w 12192000"/>
              <a:gd name="connsiteY16" fmla="*/ 2641631 h 4045772"/>
              <a:gd name="connsiteX17" fmla="*/ 7157282 w 12192000"/>
              <a:gd name="connsiteY17" fmla="*/ 3014100 h 4045772"/>
              <a:gd name="connsiteX18" fmla="*/ 7683232 w 12192000"/>
              <a:gd name="connsiteY18" fmla="*/ 3540051 h 4045772"/>
              <a:gd name="connsiteX19" fmla="*/ 8194698 w 12192000"/>
              <a:gd name="connsiteY19" fmla="*/ 3132336 h 4045772"/>
              <a:gd name="connsiteX20" fmla="*/ 8753977 w 12192000"/>
              <a:gd name="connsiteY20" fmla="*/ 3132336 h 4045772"/>
              <a:gd name="connsiteX21" fmla="*/ 8753977 w 12192000"/>
              <a:gd name="connsiteY21" fmla="*/ 3519822 h 4045772"/>
              <a:gd name="connsiteX22" fmla="*/ 9279927 w 12192000"/>
              <a:gd name="connsiteY22" fmla="*/ 4045772 h 4045772"/>
              <a:gd name="connsiteX23" fmla="*/ 9795662 w 12192000"/>
              <a:gd name="connsiteY23" fmla="*/ 3621163 h 4045772"/>
              <a:gd name="connsiteX24" fmla="*/ 11233560 w 12192000"/>
              <a:gd name="connsiteY24" fmla="*/ 3621163 h 4045772"/>
              <a:gd name="connsiteX25" fmla="*/ 12192000 w 12192000"/>
              <a:gd name="connsiteY25" fmla="*/ 3598319 h 4045772"/>
              <a:gd name="connsiteX26" fmla="*/ 12192000 w 12192000"/>
              <a:gd name="connsiteY26" fmla="*/ 2883822 h 4045772"/>
              <a:gd name="connsiteX27" fmla="*/ 9805878 w 12192000"/>
              <a:gd name="connsiteY27" fmla="*/ 2892924 h 4045772"/>
              <a:gd name="connsiteX28" fmla="*/ 9805878 w 12192000"/>
              <a:gd name="connsiteY28" fmla="*/ 2548836 h 4045772"/>
              <a:gd name="connsiteX29" fmla="*/ 9279927 w 12192000"/>
              <a:gd name="connsiteY29" fmla="*/ 2022886 h 4045772"/>
              <a:gd name="connsiteX30" fmla="*/ 8776689 w 12192000"/>
              <a:gd name="connsiteY30" fmla="*/ 2404097 h 4045772"/>
              <a:gd name="connsiteX31" fmla="*/ 8209182 w 12192000"/>
              <a:gd name="connsiteY31" fmla="*/ 2404097 h 4045772"/>
              <a:gd name="connsiteX32" fmla="*/ 8209182 w 12192000"/>
              <a:gd name="connsiteY32" fmla="*/ 2043115 h 4045772"/>
              <a:gd name="connsiteX33" fmla="*/ 7683232 w 12192000"/>
              <a:gd name="connsiteY33" fmla="*/ 1517165 h 4045772"/>
              <a:gd name="connsiteX34" fmla="*/ 7175333 w 12192000"/>
              <a:gd name="connsiteY34" fmla="*/ 1913392 h 4045772"/>
              <a:gd name="connsiteX35" fmla="*/ 6612488 w 12192000"/>
              <a:gd name="connsiteY35" fmla="*/ 1913392 h 4045772"/>
              <a:gd name="connsiteX36" fmla="*/ 6612488 w 12192000"/>
              <a:gd name="connsiteY36" fmla="*/ 1537394 h 4045772"/>
              <a:gd name="connsiteX37" fmla="*/ 6086538 w 12192000"/>
              <a:gd name="connsiteY37" fmla="*/ 1011443 h 4045772"/>
              <a:gd name="connsiteX38" fmla="*/ 5573976 w 12192000"/>
              <a:gd name="connsiteY38" fmla="*/ 1422686 h 4045772"/>
              <a:gd name="connsiteX39" fmla="*/ 5015792 w 12192000"/>
              <a:gd name="connsiteY39" fmla="*/ 1422686 h 4045772"/>
              <a:gd name="connsiteX40" fmla="*/ 5015792 w 12192000"/>
              <a:gd name="connsiteY40" fmla="*/ 1031672 h 4045772"/>
              <a:gd name="connsiteX41" fmla="*/ 4489842 w 12192000"/>
              <a:gd name="connsiteY41" fmla="*/ 505722 h 4045772"/>
              <a:gd name="connsiteX42" fmla="*/ 3973942 w 12192000"/>
              <a:gd name="connsiteY42" fmla="*/ 931981 h 4045772"/>
              <a:gd name="connsiteX43" fmla="*/ 3419098 w 12192000"/>
              <a:gd name="connsiteY43" fmla="*/ 931981 h 4045772"/>
              <a:gd name="connsiteX44" fmla="*/ 3419098 w 12192000"/>
              <a:gd name="connsiteY44" fmla="*/ 525951 h 4045772"/>
              <a:gd name="connsiteX45" fmla="*/ 2893147 w 12192000"/>
              <a:gd name="connsiteY45" fmla="*/ 0 h 4045772"/>
              <a:gd name="connsiteX0" fmla="*/ 2893147 w 12192000"/>
              <a:gd name="connsiteY0" fmla="*/ 0 h 4045772"/>
              <a:gd name="connsiteX1" fmla="*/ 2375734 w 12192000"/>
              <a:gd name="connsiteY1" fmla="*/ 441275 h 4045772"/>
              <a:gd name="connsiteX2" fmla="*/ 0 w 12192000"/>
              <a:gd name="connsiteY2" fmla="*/ 447419 h 4045772"/>
              <a:gd name="connsiteX3" fmla="*/ 0 w 12192000"/>
              <a:gd name="connsiteY3" fmla="*/ 1161916 h 4045772"/>
              <a:gd name="connsiteX4" fmla="*/ 2367197 w 12192000"/>
              <a:gd name="connsiteY4" fmla="*/ 1169514 h 4045772"/>
              <a:gd name="connsiteX5" fmla="*/ 2367197 w 12192000"/>
              <a:gd name="connsiteY5" fmla="*/ 1496936 h 4045772"/>
              <a:gd name="connsiteX6" fmla="*/ 2893147 w 12192000"/>
              <a:gd name="connsiteY6" fmla="*/ 2022886 h 4045772"/>
              <a:gd name="connsiteX7" fmla="*/ 3390630 w 12192000"/>
              <a:gd name="connsiteY7" fmla="*/ 1660220 h 4045772"/>
              <a:gd name="connsiteX8" fmla="*/ 3963891 w 12192000"/>
              <a:gd name="connsiteY8" fmla="*/ 1660220 h 4045772"/>
              <a:gd name="connsiteX9" fmla="*/ 3963891 w 12192000"/>
              <a:gd name="connsiteY9" fmla="*/ 2002657 h 4045772"/>
              <a:gd name="connsiteX10" fmla="*/ 4489842 w 12192000"/>
              <a:gd name="connsiteY10" fmla="*/ 2528608 h 4045772"/>
              <a:gd name="connsiteX11" fmla="*/ 4991985 w 12192000"/>
              <a:gd name="connsiteY11" fmla="*/ 2150925 h 4045772"/>
              <a:gd name="connsiteX12" fmla="*/ 5560587 w 12192000"/>
              <a:gd name="connsiteY12" fmla="*/ 2150925 h 4045772"/>
              <a:gd name="connsiteX13" fmla="*/ 5560587 w 12192000"/>
              <a:gd name="connsiteY13" fmla="*/ 2508379 h 4045772"/>
              <a:gd name="connsiteX14" fmla="*/ 6086538 w 12192000"/>
              <a:gd name="connsiteY14" fmla="*/ 3034329 h 4045772"/>
              <a:gd name="connsiteX15" fmla="*/ 6593342 w 12192000"/>
              <a:gd name="connsiteY15" fmla="*/ 2641631 h 4045772"/>
              <a:gd name="connsiteX16" fmla="*/ 7157282 w 12192000"/>
              <a:gd name="connsiteY16" fmla="*/ 2641631 h 4045772"/>
              <a:gd name="connsiteX17" fmla="*/ 7157282 w 12192000"/>
              <a:gd name="connsiteY17" fmla="*/ 3014100 h 4045772"/>
              <a:gd name="connsiteX18" fmla="*/ 7683232 w 12192000"/>
              <a:gd name="connsiteY18" fmla="*/ 3540051 h 4045772"/>
              <a:gd name="connsiteX19" fmla="*/ 8194698 w 12192000"/>
              <a:gd name="connsiteY19" fmla="*/ 3132336 h 4045772"/>
              <a:gd name="connsiteX20" fmla="*/ 8753977 w 12192000"/>
              <a:gd name="connsiteY20" fmla="*/ 3132336 h 4045772"/>
              <a:gd name="connsiteX21" fmla="*/ 8753977 w 12192000"/>
              <a:gd name="connsiteY21" fmla="*/ 3519822 h 4045772"/>
              <a:gd name="connsiteX22" fmla="*/ 9279927 w 12192000"/>
              <a:gd name="connsiteY22" fmla="*/ 4045772 h 4045772"/>
              <a:gd name="connsiteX23" fmla="*/ 9795662 w 12192000"/>
              <a:gd name="connsiteY23" fmla="*/ 3621163 h 4045772"/>
              <a:gd name="connsiteX24" fmla="*/ 12192000 w 12192000"/>
              <a:gd name="connsiteY24" fmla="*/ 3598319 h 4045772"/>
              <a:gd name="connsiteX25" fmla="*/ 12192000 w 12192000"/>
              <a:gd name="connsiteY25" fmla="*/ 2883822 h 4045772"/>
              <a:gd name="connsiteX26" fmla="*/ 9805878 w 12192000"/>
              <a:gd name="connsiteY26" fmla="*/ 2892924 h 4045772"/>
              <a:gd name="connsiteX27" fmla="*/ 9805878 w 12192000"/>
              <a:gd name="connsiteY27" fmla="*/ 2548836 h 4045772"/>
              <a:gd name="connsiteX28" fmla="*/ 9279927 w 12192000"/>
              <a:gd name="connsiteY28" fmla="*/ 2022886 h 4045772"/>
              <a:gd name="connsiteX29" fmla="*/ 8776689 w 12192000"/>
              <a:gd name="connsiteY29" fmla="*/ 2404097 h 4045772"/>
              <a:gd name="connsiteX30" fmla="*/ 8209182 w 12192000"/>
              <a:gd name="connsiteY30" fmla="*/ 2404097 h 4045772"/>
              <a:gd name="connsiteX31" fmla="*/ 8209182 w 12192000"/>
              <a:gd name="connsiteY31" fmla="*/ 2043115 h 4045772"/>
              <a:gd name="connsiteX32" fmla="*/ 7683232 w 12192000"/>
              <a:gd name="connsiteY32" fmla="*/ 1517165 h 4045772"/>
              <a:gd name="connsiteX33" fmla="*/ 7175333 w 12192000"/>
              <a:gd name="connsiteY33" fmla="*/ 1913392 h 4045772"/>
              <a:gd name="connsiteX34" fmla="*/ 6612488 w 12192000"/>
              <a:gd name="connsiteY34" fmla="*/ 1913392 h 4045772"/>
              <a:gd name="connsiteX35" fmla="*/ 6612488 w 12192000"/>
              <a:gd name="connsiteY35" fmla="*/ 1537394 h 4045772"/>
              <a:gd name="connsiteX36" fmla="*/ 6086538 w 12192000"/>
              <a:gd name="connsiteY36" fmla="*/ 1011443 h 4045772"/>
              <a:gd name="connsiteX37" fmla="*/ 5573976 w 12192000"/>
              <a:gd name="connsiteY37" fmla="*/ 1422686 h 4045772"/>
              <a:gd name="connsiteX38" fmla="*/ 5015792 w 12192000"/>
              <a:gd name="connsiteY38" fmla="*/ 1422686 h 4045772"/>
              <a:gd name="connsiteX39" fmla="*/ 5015792 w 12192000"/>
              <a:gd name="connsiteY39" fmla="*/ 1031672 h 4045772"/>
              <a:gd name="connsiteX40" fmla="*/ 4489842 w 12192000"/>
              <a:gd name="connsiteY40" fmla="*/ 505722 h 4045772"/>
              <a:gd name="connsiteX41" fmla="*/ 3973942 w 12192000"/>
              <a:gd name="connsiteY41" fmla="*/ 931981 h 4045772"/>
              <a:gd name="connsiteX42" fmla="*/ 3419098 w 12192000"/>
              <a:gd name="connsiteY42" fmla="*/ 931981 h 4045772"/>
              <a:gd name="connsiteX43" fmla="*/ 3419098 w 12192000"/>
              <a:gd name="connsiteY43" fmla="*/ 525951 h 4045772"/>
              <a:gd name="connsiteX44" fmla="*/ 2893147 w 12192000"/>
              <a:gd name="connsiteY44" fmla="*/ 0 h 4045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2192000" h="4045772">
                <a:moveTo>
                  <a:pt x="2893147" y="0"/>
                </a:moveTo>
                <a:cubicBezTo>
                  <a:pt x="2631596" y="0"/>
                  <a:pt x="2414635" y="190918"/>
                  <a:pt x="2375734" y="441275"/>
                </a:cubicBezTo>
                <a:lnTo>
                  <a:pt x="0" y="447419"/>
                </a:lnTo>
                <a:lnTo>
                  <a:pt x="0" y="1161916"/>
                </a:lnTo>
                <a:lnTo>
                  <a:pt x="2367197" y="1169514"/>
                </a:lnTo>
                <a:lnTo>
                  <a:pt x="2367197" y="1496936"/>
                </a:lnTo>
                <a:cubicBezTo>
                  <a:pt x="2367197" y="1787410"/>
                  <a:pt x="2602673" y="2022886"/>
                  <a:pt x="2893147" y="2022886"/>
                </a:cubicBezTo>
                <a:cubicBezTo>
                  <a:pt x="3126333" y="2022886"/>
                  <a:pt x="3324075" y="1871134"/>
                  <a:pt x="3390630" y="1660220"/>
                </a:cubicBezTo>
                <a:lnTo>
                  <a:pt x="3963891" y="1660220"/>
                </a:lnTo>
                <a:lnTo>
                  <a:pt x="3963891" y="2002657"/>
                </a:lnTo>
                <a:cubicBezTo>
                  <a:pt x="3963891" y="2293132"/>
                  <a:pt x="4199367" y="2528608"/>
                  <a:pt x="4489842" y="2528608"/>
                </a:cubicBezTo>
                <a:cubicBezTo>
                  <a:pt x="4728572" y="2528608"/>
                  <a:pt x="4930153" y="2369555"/>
                  <a:pt x="4991985" y="2150925"/>
                </a:cubicBezTo>
                <a:lnTo>
                  <a:pt x="5560587" y="2150925"/>
                </a:lnTo>
                <a:lnTo>
                  <a:pt x="5560587" y="2508379"/>
                </a:lnTo>
                <a:cubicBezTo>
                  <a:pt x="5560587" y="2798853"/>
                  <a:pt x="5796063" y="3034329"/>
                  <a:pt x="6086538" y="3034329"/>
                </a:cubicBezTo>
                <a:cubicBezTo>
                  <a:pt x="6330786" y="3034329"/>
                  <a:pt x="6536148" y="2867837"/>
                  <a:pt x="6593342" y="2641631"/>
                </a:cubicBezTo>
                <a:lnTo>
                  <a:pt x="7157282" y="2641631"/>
                </a:lnTo>
                <a:lnTo>
                  <a:pt x="7157282" y="3014100"/>
                </a:lnTo>
                <a:cubicBezTo>
                  <a:pt x="7157282" y="3304575"/>
                  <a:pt x="7392758" y="3540051"/>
                  <a:pt x="7683232" y="3540051"/>
                </a:cubicBezTo>
                <a:cubicBezTo>
                  <a:pt x="7932963" y="3540051"/>
                  <a:pt x="8142042" y="3365999"/>
                  <a:pt x="8194698" y="3132336"/>
                </a:cubicBezTo>
                <a:lnTo>
                  <a:pt x="8753977" y="3132336"/>
                </a:lnTo>
                <a:lnTo>
                  <a:pt x="8753977" y="3519822"/>
                </a:lnTo>
                <a:cubicBezTo>
                  <a:pt x="8753977" y="3810296"/>
                  <a:pt x="8989453" y="4045772"/>
                  <a:pt x="9279927" y="4045772"/>
                </a:cubicBezTo>
                <a:cubicBezTo>
                  <a:pt x="9535705" y="4045772"/>
                  <a:pt x="9748839" y="3863191"/>
                  <a:pt x="9795662" y="3621163"/>
                </a:cubicBezTo>
                <a:lnTo>
                  <a:pt x="12192000" y="3598319"/>
                </a:lnTo>
                <a:lnTo>
                  <a:pt x="12192000" y="2883822"/>
                </a:lnTo>
                <a:lnTo>
                  <a:pt x="9805878" y="2892924"/>
                </a:lnTo>
                <a:lnTo>
                  <a:pt x="9805878" y="2548836"/>
                </a:lnTo>
                <a:cubicBezTo>
                  <a:pt x="9805878" y="2258362"/>
                  <a:pt x="9570402" y="2022886"/>
                  <a:pt x="9279927" y="2022886"/>
                </a:cubicBezTo>
                <a:cubicBezTo>
                  <a:pt x="9039898" y="2022886"/>
                  <a:pt x="8837424" y="2183676"/>
                  <a:pt x="8776689" y="2404097"/>
                </a:cubicBezTo>
                <a:lnTo>
                  <a:pt x="8209182" y="2404097"/>
                </a:lnTo>
                <a:lnTo>
                  <a:pt x="8209182" y="2043115"/>
                </a:lnTo>
                <a:cubicBezTo>
                  <a:pt x="8209182" y="1752641"/>
                  <a:pt x="7973707" y="1517165"/>
                  <a:pt x="7683232" y="1517165"/>
                </a:cubicBezTo>
                <a:cubicBezTo>
                  <a:pt x="7437692" y="1517165"/>
                  <a:pt x="7231450" y="1685423"/>
                  <a:pt x="7175333" y="1913392"/>
                </a:cubicBezTo>
                <a:lnTo>
                  <a:pt x="6612488" y="1913392"/>
                </a:lnTo>
                <a:lnTo>
                  <a:pt x="6612488" y="1537394"/>
                </a:lnTo>
                <a:cubicBezTo>
                  <a:pt x="6612488" y="1246919"/>
                  <a:pt x="6377012" y="1011443"/>
                  <a:pt x="6086538" y="1011443"/>
                </a:cubicBezTo>
                <a:cubicBezTo>
                  <a:pt x="5835525" y="1011443"/>
                  <a:pt x="5625582" y="1187285"/>
                  <a:pt x="5573976" y="1422686"/>
                </a:cubicBezTo>
                <a:lnTo>
                  <a:pt x="5015792" y="1422686"/>
                </a:lnTo>
                <a:lnTo>
                  <a:pt x="5015792" y="1031672"/>
                </a:lnTo>
                <a:cubicBezTo>
                  <a:pt x="5015792" y="741198"/>
                  <a:pt x="4780316" y="505722"/>
                  <a:pt x="4489842" y="505722"/>
                </a:cubicBezTo>
                <a:cubicBezTo>
                  <a:pt x="4233493" y="505722"/>
                  <a:pt x="4019979" y="689120"/>
                  <a:pt x="3973942" y="931981"/>
                </a:cubicBezTo>
                <a:lnTo>
                  <a:pt x="3419098" y="931981"/>
                </a:lnTo>
                <a:lnTo>
                  <a:pt x="3419098" y="525951"/>
                </a:lnTo>
                <a:cubicBezTo>
                  <a:pt x="3419098" y="235476"/>
                  <a:pt x="3183622" y="0"/>
                  <a:pt x="2893147" y="0"/>
                </a:cubicBezTo>
                <a:close/>
              </a:path>
            </a:pathLst>
          </a:custGeom>
          <a:solidFill>
            <a:schemeClr val="bg1"/>
          </a:solidFill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127000" dist="38100" dir="8100000" algn="tr" rotWithShape="0">
              <a:prstClr val="black">
                <a:alpha val="33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2700" dirty="0"/>
          </a:p>
        </p:txBody>
      </p:sp>
      <p:sp>
        <p:nvSpPr>
          <p:cNvPr id="43" name="Rounded Rectangle 8">
            <a:extLst>
              <a:ext uri="{FF2B5EF4-FFF2-40B4-BE49-F238E27FC236}">
                <a16:creationId xmlns:a16="http://schemas.microsoft.com/office/drawing/2014/main" id="{6FC76143-C7AD-4B4D-8F75-A0725B491282}"/>
              </a:ext>
            </a:extLst>
          </p:cNvPr>
          <p:cNvSpPr/>
          <p:nvPr/>
        </p:nvSpPr>
        <p:spPr>
          <a:xfrm>
            <a:off x="4134032" y="3600230"/>
            <a:ext cx="1265714" cy="1721942"/>
          </a:xfrm>
          <a:custGeom>
            <a:avLst/>
            <a:gdLst/>
            <a:ahLst/>
            <a:cxnLst/>
            <a:rect l="l" t="t" r="r" b="b"/>
            <a:pathLst>
              <a:path w="1126380" h="1532385">
                <a:moveTo>
                  <a:pt x="338377" y="0"/>
                </a:moveTo>
                <a:cubicBezTo>
                  <a:pt x="525257" y="0"/>
                  <a:pt x="676754" y="151497"/>
                  <a:pt x="676754" y="338377"/>
                </a:cubicBezTo>
                <a:lnTo>
                  <a:pt x="676754" y="442156"/>
                </a:lnTo>
                <a:lnTo>
                  <a:pt x="910356" y="442156"/>
                </a:lnTo>
                <a:lnTo>
                  <a:pt x="910356" y="334144"/>
                </a:lnTo>
                <a:lnTo>
                  <a:pt x="1126380" y="550168"/>
                </a:lnTo>
                <a:lnTo>
                  <a:pt x="910356" y="766192"/>
                </a:lnTo>
                <a:lnTo>
                  <a:pt x="910356" y="658180"/>
                </a:lnTo>
                <a:lnTo>
                  <a:pt x="676754" y="658180"/>
                </a:lnTo>
                <a:lnTo>
                  <a:pt x="676754" y="1194008"/>
                </a:lnTo>
                <a:cubicBezTo>
                  <a:pt x="676754" y="1380888"/>
                  <a:pt x="525257" y="1532385"/>
                  <a:pt x="338377" y="1532385"/>
                </a:cubicBezTo>
                <a:cubicBezTo>
                  <a:pt x="151497" y="1532385"/>
                  <a:pt x="0" y="1380888"/>
                  <a:pt x="0" y="1194008"/>
                </a:cubicBezTo>
                <a:lnTo>
                  <a:pt x="0" y="338377"/>
                </a:lnTo>
                <a:cubicBezTo>
                  <a:pt x="0" y="151497"/>
                  <a:pt x="151497" y="0"/>
                  <a:pt x="33837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50800" dist="25400" dir="189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4" name="Rounded Rectangle 49">
            <a:extLst>
              <a:ext uri="{FF2B5EF4-FFF2-40B4-BE49-F238E27FC236}">
                <a16:creationId xmlns:a16="http://schemas.microsoft.com/office/drawing/2014/main" id="{FEE69893-C59C-4C24-9D9D-119B2C6D3C72}"/>
              </a:ext>
            </a:extLst>
          </p:cNvPr>
          <p:cNvSpPr/>
          <p:nvPr/>
        </p:nvSpPr>
        <p:spPr>
          <a:xfrm>
            <a:off x="5740232" y="3075154"/>
            <a:ext cx="1277947" cy="1721942"/>
          </a:xfrm>
          <a:custGeom>
            <a:avLst/>
            <a:gdLst/>
            <a:ahLst/>
            <a:cxnLst/>
            <a:rect l="l" t="t" r="r" b="b"/>
            <a:pathLst>
              <a:path w="1137266" h="1532385">
                <a:moveTo>
                  <a:pt x="338377" y="0"/>
                </a:moveTo>
                <a:cubicBezTo>
                  <a:pt x="525257" y="0"/>
                  <a:pt x="676754" y="151497"/>
                  <a:pt x="676754" y="338377"/>
                </a:cubicBezTo>
                <a:lnTo>
                  <a:pt x="676754" y="466497"/>
                </a:lnTo>
                <a:lnTo>
                  <a:pt x="921242" y="466497"/>
                </a:lnTo>
                <a:lnTo>
                  <a:pt x="921242" y="358485"/>
                </a:lnTo>
                <a:lnTo>
                  <a:pt x="1137266" y="574509"/>
                </a:lnTo>
                <a:lnTo>
                  <a:pt x="921242" y="790533"/>
                </a:lnTo>
                <a:lnTo>
                  <a:pt x="921242" y="682521"/>
                </a:lnTo>
                <a:lnTo>
                  <a:pt x="676754" y="682521"/>
                </a:lnTo>
                <a:lnTo>
                  <a:pt x="676754" y="1194008"/>
                </a:lnTo>
                <a:cubicBezTo>
                  <a:pt x="676754" y="1380888"/>
                  <a:pt x="525257" y="1532385"/>
                  <a:pt x="338377" y="1532385"/>
                </a:cubicBezTo>
                <a:cubicBezTo>
                  <a:pt x="151497" y="1532385"/>
                  <a:pt x="0" y="1380888"/>
                  <a:pt x="0" y="1194008"/>
                </a:cubicBezTo>
                <a:lnTo>
                  <a:pt x="0" y="338377"/>
                </a:lnTo>
                <a:cubicBezTo>
                  <a:pt x="0" y="151497"/>
                  <a:pt x="151497" y="0"/>
                  <a:pt x="33837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50800" dist="25400" dir="189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5" name="Rounded Rectangle 52">
            <a:extLst>
              <a:ext uri="{FF2B5EF4-FFF2-40B4-BE49-F238E27FC236}">
                <a16:creationId xmlns:a16="http://schemas.microsoft.com/office/drawing/2014/main" id="{9D9513C1-1B05-4FF1-9C12-85353EE85D63}"/>
              </a:ext>
            </a:extLst>
          </p:cNvPr>
          <p:cNvSpPr/>
          <p:nvPr/>
        </p:nvSpPr>
        <p:spPr>
          <a:xfrm>
            <a:off x="8928164" y="2073928"/>
            <a:ext cx="760469" cy="172194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innerShdw blurRad="50800" dist="25400" dir="189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6" name="Rounded Rectangle 53">
            <a:extLst>
              <a:ext uri="{FF2B5EF4-FFF2-40B4-BE49-F238E27FC236}">
                <a16:creationId xmlns:a16="http://schemas.microsoft.com/office/drawing/2014/main" id="{64A2863B-48E9-4E34-BE62-FFF3F483D532}"/>
              </a:ext>
            </a:extLst>
          </p:cNvPr>
          <p:cNvSpPr/>
          <p:nvPr/>
        </p:nvSpPr>
        <p:spPr>
          <a:xfrm>
            <a:off x="2535721" y="4097956"/>
            <a:ext cx="1282415" cy="1721942"/>
          </a:xfrm>
          <a:custGeom>
            <a:avLst/>
            <a:gdLst/>
            <a:ahLst/>
            <a:cxnLst/>
            <a:rect l="l" t="t" r="r" b="b"/>
            <a:pathLst>
              <a:path w="1141242" h="1532385">
                <a:moveTo>
                  <a:pt x="338377" y="0"/>
                </a:moveTo>
                <a:cubicBezTo>
                  <a:pt x="525257" y="0"/>
                  <a:pt x="676754" y="151497"/>
                  <a:pt x="676754" y="338377"/>
                </a:cubicBezTo>
                <a:lnTo>
                  <a:pt x="676754" y="420384"/>
                </a:lnTo>
                <a:lnTo>
                  <a:pt x="925218" y="420384"/>
                </a:lnTo>
                <a:lnTo>
                  <a:pt x="925218" y="312372"/>
                </a:lnTo>
                <a:lnTo>
                  <a:pt x="1141242" y="528396"/>
                </a:lnTo>
                <a:lnTo>
                  <a:pt x="925218" y="744420"/>
                </a:lnTo>
                <a:lnTo>
                  <a:pt x="925218" y="636408"/>
                </a:lnTo>
                <a:lnTo>
                  <a:pt x="676754" y="636408"/>
                </a:lnTo>
                <a:lnTo>
                  <a:pt x="676754" y="1194008"/>
                </a:lnTo>
                <a:cubicBezTo>
                  <a:pt x="676754" y="1380888"/>
                  <a:pt x="525257" y="1532385"/>
                  <a:pt x="338377" y="1532385"/>
                </a:cubicBezTo>
                <a:cubicBezTo>
                  <a:pt x="151497" y="1532385"/>
                  <a:pt x="0" y="1380888"/>
                  <a:pt x="0" y="1194008"/>
                </a:cubicBezTo>
                <a:lnTo>
                  <a:pt x="0" y="338377"/>
                </a:lnTo>
                <a:cubicBezTo>
                  <a:pt x="0" y="151497"/>
                  <a:pt x="151497" y="0"/>
                  <a:pt x="33837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50800" dist="25400" dir="189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7" name="Right Arrow 61">
            <a:extLst>
              <a:ext uri="{FF2B5EF4-FFF2-40B4-BE49-F238E27FC236}">
                <a16:creationId xmlns:a16="http://schemas.microsoft.com/office/drawing/2014/main" id="{C44EC1F7-4540-49EC-98D5-ABB35A2BA699}"/>
              </a:ext>
            </a:extLst>
          </p:cNvPr>
          <p:cNvSpPr/>
          <p:nvPr/>
        </p:nvSpPr>
        <p:spPr>
          <a:xfrm>
            <a:off x="7334198" y="2562308"/>
            <a:ext cx="1268609" cy="1721942"/>
          </a:xfrm>
          <a:custGeom>
            <a:avLst/>
            <a:gdLst/>
            <a:ahLst/>
            <a:cxnLst/>
            <a:rect l="l" t="t" r="r" b="b"/>
            <a:pathLst>
              <a:path w="1128956" h="1532385">
                <a:moveTo>
                  <a:pt x="338377" y="0"/>
                </a:moveTo>
                <a:cubicBezTo>
                  <a:pt x="525257" y="0"/>
                  <a:pt x="676754" y="151497"/>
                  <a:pt x="676754" y="338377"/>
                </a:cubicBezTo>
                <a:lnTo>
                  <a:pt x="676754" y="479952"/>
                </a:lnTo>
                <a:lnTo>
                  <a:pt x="912932" y="479952"/>
                </a:lnTo>
                <a:lnTo>
                  <a:pt x="912932" y="371940"/>
                </a:lnTo>
                <a:lnTo>
                  <a:pt x="1128956" y="587964"/>
                </a:lnTo>
                <a:lnTo>
                  <a:pt x="912932" y="803988"/>
                </a:lnTo>
                <a:lnTo>
                  <a:pt x="912932" y="695976"/>
                </a:lnTo>
                <a:lnTo>
                  <a:pt x="676754" y="695976"/>
                </a:lnTo>
                <a:lnTo>
                  <a:pt x="676754" y="1194008"/>
                </a:lnTo>
                <a:cubicBezTo>
                  <a:pt x="676754" y="1380888"/>
                  <a:pt x="525257" y="1532385"/>
                  <a:pt x="338377" y="1532385"/>
                </a:cubicBezTo>
                <a:cubicBezTo>
                  <a:pt x="151497" y="1532385"/>
                  <a:pt x="0" y="1380888"/>
                  <a:pt x="0" y="1194008"/>
                </a:cubicBezTo>
                <a:lnTo>
                  <a:pt x="0" y="338377"/>
                </a:lnTo>
                <a:cubicBezTo>
                  <a:pt x="0" y="151497"/>
                  <a:pt x="151497" y="0"/>
                  <a:pt x="33837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50800" dist="25400" dir="189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E396CDD-BEA2-4A09-B080-5874AB55B876}"/>
              </a:ext>
            </a:extLst>
          </p:cNvPr>
          <p:cNvGrpSpPr/>
          <p:nvPr/>
        </p:nvGrpSpPr>
        <p:grpSpPr>
          <a:xfrm>
            <a:off x="1000126" y="2666774"/>
            <a:ext cx="2060770" cy="1147267"/>
            <a:chOff x="892027" y="1882302"/>
            <a:chExt cx="1642180" cy="1147267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88158DA-FCB4-4DB6-BB27-F5393A365DBB}"/>
                </a:ext>
              </a:extLst>
            </p:cNvPr>
            <p:cNvSpPr txBox="1"/>
            <p:nvPr/>
          </p:nvSpPr>
          <p:spPr>
            <a:xfrm>
              <a:off x="892027" y="1882302"/>
              <a:ext cx="16421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10F1EF2-670D-446B-B52E-06B02DCCD362}"/>
                </a:ext>
              </a:extLst>
            </p:cNvPr>
            <p:cNvSpPr txBox="1"/>
            <p:nvPr/>
          </p:nvSpPr>
          <p:spPr>
            <a:xfrm>
              <a:off x="892027" y="2198572"/>
              <a:ext cx="16421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Example Text : </a:t>
              </a:r>
            </a:p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BAE8AD8-699E-46C0-A314-12A75A5DBAC8}"/>
              </a:ext>
            </a:extLst>
          </p:cNvPr>
          <p:cNvGrpSpPr/>
          <p:nvPr/>
        </p:nvGrpSpPr>
        <p:grpSpPr>
          <a:xfrm>
            <a:off x="3129094" y="2170920"/>
            <a:ext cx="2169578" cy="1147267"/>
            <a:chOff x="892027" y="1882302"/>
            <a:chExt cx="1642180" cy="114726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86AB841-84BA-4893-918C-A6B9E318A3CF}"/>
                </a:ext>
              </a:extLst>
            </p:cNvPr>
            <p:cNvSpPr txBox="1"/>
            <p:nvPr/>
          </p:nvSpPr>
          <p:spPr>
            <a:xfrm>
              <a:off x="892027" y="1882302"/>
              <a:ext cx="16421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BD6EB6F-EFB3-4561-870C-C3121E13AC54}"/>
                </a:ext>
              </a:extLst>
            </p:cNvPr>
            <p:cNvSpPr txBox="1"/>
            <p:nvPr/>
          </p:nvSpPr>
          <p:spPr>
            <a:xfrm>
              <a:off x="892027" y="2198572"/>
              <a:ext cx="16421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Example Text : </a:t>
              </a:r>
            </a:p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661231C-1852-41D5-81AE-3B8E4A41C4B8}"/>
              </a:ext>
            </a:extLst>
          </p:cNvPr>
          <p:cNvGrpSpPr/>
          <p:nvPr/>
        </p:nvGrpSpPr>
        <p:grpSpPr>
          <a:xfrm>
            <a:off x="5577061" y="5054716"/>
            <a:ext cx="2170725" cy="1147267"/>
            <a:chOff x="892027" y="1882302"/>
            <a:chExt cx="1642180" cy="114726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42A03D4-46B4-49DB-AF2A-FF60B3555BE8}"/>
                </a:ext>
              </a:extLst>
            </p:cNvPr>
            <p:cNvSpPr txBox="1"/>
            <p:nvPr/>
          </p:nvSpPr>
          <p:spPr>
            <a:xfrm>
              <a:off x="892027" y="1882302"/>
              <a:ext cx="16421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D40D2C4-560B-430E-8CFC-14A9E93A7D24}"/>
                </a:ext>
              </a:extLst>
            </p:cNvPr>
            <p:cNvSpPr txBox="1"/>
            <p:nvPr/>
          </p:nvSpPr>
          <p:spPr>
            <a:xfrm>
              <a:off x="892027" y="2198572"/>
              <a:ext cx="16421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Example Text : 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D1C3DA0-89DF-4972-AB1B-A6CD1C1D26B7}"/>
              </a:ext>
            </a:extLst>
          </p:cNvPr>
          <p:cNvGrpSpPr/>
          <p:nvPr/>
        </p:nvGrpSpPr>
        <p:grpSpPr>
          <a:xfrm>
            <a:off x="7526790" y="4520889"/>
            <a:ext cx="2170725" cy="1147267"/>
            <a:chOff x="892027" y="1882302"/>
            <a:chExt cx="1642180" cy="1147267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6BBD9FF-AED1-445D-A0A8-6B008C5ACD4C}"/>
                </a:ext>
              </a:extLst>
            </p:cNvPr>
            <p:cNvSpPr txBox="1"/>
            <p:nvPr/>
          </p:nvSpPr>
          <p:spPr>
            <a:xfrm>
              <a:off x="892027" y="1882302"/>
              <a:ext cx="16421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6FA3533-A124-41FD-BFF3-355BDB168B8D}"/>
                </a:ext>
              </a:extLst>
            </p:cNvPr>
            <p:cNvSpPr txBox="1"/>
            <p:nvPr/>
          </p:nvSpPr>
          <p:spPr>
            <a:xfrm>
              <a:off x="892027" y="2198572"/>
              <a:ext cx="16421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Example Text : 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FD60C46-26CC-44C5-A0EF-7F9BFC920A35}"/>
              </a:ext>
            </a:extLst>
          </p:cNvPr>
          <p:cNvGrpSpPr/>
          <p:nvPr/>
        </p:nvGrpSpPr>
        <p:grpSpPr>
          <a:xfrm>
            <a:off x="9476518" y="3987063"/>
            <a:ext cx="2224905" cy="1147267"/>
            <a:chOff x="892027" y="1882302"/>
            <a:chExt cx="1642180" cy="114726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A5C674C-76A3-4A7E-99F3-8F9F5B926348}"/>
                </a:ext>
              </a:extLst>
            </p:cNvPr>
            <p:cNvSpPr txBox="1"/>
            <p:nvPr/>
          </p:nvSpPr>
          <p:spPr>
            <a:xfrm>
              <a:off x="892027" y="1882302"/>
              <a:ext cx="16421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8B7D84D-4515-4BB1-9704-1D46FD905925}"/>
                </a:ext>
              </a:extLst>
            </p:cNvPr>
            <p:cNvSpPr txBox="1"/>
            <p:nvPr/>
          </p:nvSpPr>
          <p:spPr>
            <a:xfrm>
              <a:off x="892027" y="2198572"/>
              <a:ext cx="16421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Example Text : 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50BAA6B-A792-43E3-B6AA-53297BF69594}"/>
              </a:ext>
            </a:extLst>
          </p:cNvPr>
          <p:cNvGrpSpPr/>
          <p:nvPr/>
        </p:nvGrpSpPr>
        <p:grpSpPr>
          <a:xfrm>
            <a:off x="2587470" y="4834819"/>
            <a:ext cx="648072" cy="654229"/>
            <a:chOff x="1078373" y="1766912"/>
            <a:chExt cx="648072" cy="654229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E7D7E2A-D24F-40CD-B731-30F2E94AB2F8}"/>
                </a:ext>
              </a:extLst>
            </p:cNvPr>
            <p:cNvSpPr txBox="1"/>
            <p:nvPr/>
          </p:nvSpPr>
          <p:spPr>
            <a:xfrm>
              <a:off x="1078373" y="1766912"/>
              <a:ext cx="6480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A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D1D9865-F326-4901-A7FA-7281917CDA7E}"/>
                </a:ext>
              </a:extLst>
            </p:cNvPr>
            <p:cNvSpPr txBox="1"/>
            <p:nvPr/>
          </p:nvSpPr>
          <p:spPr>
            <a:xfrm>
              <a:off x="1078373" y="2144142"/>
              <a:ext cx="648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Option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3149880-C64C-4A7A-8A2F-6EB34FC7FD7B}"/>
              </a:ext>
            </a:extLst>
          </p:cNvPr>
          <p:cNvGrpSpPr/>
          <p:nvPr/>
        </p:nvGrpSpPr>
        <p:grpSpPr>
          <a:xfrm>
            <a:off x="4186391" y="4324855"/>
            <a:ext cx="648072" cy="654229"/>
            <a:chOff x="1078373" y="1766912"/>
            <a:chExt cx="648072" cy="654229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C57997B-407E-4BAA-BA3C-234FA72D9AB6}"/>
                </a:ext>
              </a:extLst>
            </p:cNvPr>
            <p:cNvSpPr txBox="1"/>
            <p:nvPr/>
          </p:nvSpPr>
          <p:spPr>
            <a:xfrm>
              <a:off x="1078373" y="1766912"/>
              <a:ext cx="6480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B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0C6A197-E072-45D6-8B6B-EB594844EF84}"/>
                </a:ext>
              </a:extLst>
            </p:cNvPr>
            <p:cNvSpPr txBox="1"/>
            <p:nvPr/>
          </p:nvSpPr>
          <p:spPr>
            <a:xfrm>
              <a:off x="1078373" y="2144142"/>
              <a:ext cx="648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Option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2654257-0D11-4682-9A26-BCFCBD506B7F}"/>
              </a:ext>
            </a:extLst>
          </p:cNvPr>
          <p:cNvGrpSpPr/>
          <p:nvPr/>
        </p:nvGrpSpPr>
        <p:grpSpPr>
          <a:xfrm>
            <a:off x="5804362" y="3814891"/>
            <a:ext cx="648072" cy="654229"/>
            <a:chOff x="1078373" y="1766912"/>
            <a:chExt cx="648072" cy="654229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A1E19B6-061B-4A5E-870C-B5781988DAA0}"/>
                </a:ext>
              </a:extLst>
            </p:cNvPr>
            <p:cNvSpPr txBox="1"/>
            <p:nvPr/>
          </p:nvSpPr>
          <p:spPr>
            <a:xfrm>
              <a:off x="1078373" y="1766912"/>
              <a:ext cx="6480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C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5F1D25D-168D-46F7-850A-2BC60520C424}"/>
                </a:ext>
              </a:extLst>
            </p:cNvPr>
            <p:cNvSpPr txBox="1"/>
            <p:nvPr/>
          </p:nvSpPr>
          <p:spPr>
            <a:xfrm>
              <a:off x="1078373" y="2144142"/>
              <a:ext cx="648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Option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F65AC7A1-5F6B-4297-9F21-6FC7D09C9731}"/>
              </a:ext>
            </a:extLst>
          </p:cNvPr>
          <p:cNvGrpSpPr/>
          <p:nvPr/>
        </p:nvGrpSpPr>
        <p:grpSpPr>
          <a:xfrm>
            <a:off x="7384233" y="3304929"/>
            <a:ext cx="648072" cy="654229"/>
            <a:chOff x="1078373" y="1766912"/>
            <a:chExt cx="648072" cy="654229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1C2272A-6638-412A-9561-9FA11A61266F}"/>
                </a:ext>
              </a:extLst>
            </p:cNvPr>
            <p:cNvSpPr txBox="1"/>
            <p:nvPr/>
          </p:nvSpPr>
          <p:spPr>
            <a:xfrm>
              <a:off x="1078373" y="1766912"/>
              <a:ext cx="6480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D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CF00D96-3AB2-47EB-A531-AC59D5E7ED5F}"/>
                </a:ext>
              </a:extLst>
            </p:cNvPr>
            <p:cNvSpPr txBox="1"/>
            <p:nvPr/>
          </p:nvSpPr>
          <p:spPr>
            <a:xfrm>
              <a:off x="1078373" y="2144142"/>
              <a:ext cx="648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Option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946993C-3E86-4B64-80AA-57D0B1F2FEC1}"/>
              </a:ext>
            </a:extLst>
          </p:cNvPr>
          <p:cNvGrpSpPr/>
          <p:nvPr/>
        </p:nvGrpSpPr>
        <p:grpSpPr>
          <a:xfrm>
            <a:off x="8983155" y="2794965"/>
            <a:ext cx="648072" cy="654229"/>
            <a:chOff x="1078373" y="1766912"/>
            <a:chExt cx="648072" cy="654229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C190FCE-EEF1-4B89-9513-427BE52EB895}"/>
                </a:ext>
              </a:extLst>
            </p:cNvPr>
            <p:cNvSpPr txBox="1"/>
            <p:nvPr/>
          </p:nvSpPr>
          <p:spPr>
            <a:xfrm>
              <a:off x="1078373" y="1766912"/>
              <a:ext cx="6480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E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E1A82C9-E1F4-4F19-B888-AE092FE800A8}"/>
                </a:ext>
              </a:extLst>
            </p:cNvPr>
            <p:cNvSpPr txBox="1"/>
            <p:nvPr/>
          </p:nvSpPr>
          <p:spPr>
            <a:xfrm>
              <a:off x="1078373" y="2144142"/>
              <a:ext cx="648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Option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78" name="Rectangle 16">
            <a:extLst>
              <a:ext uri="{FF2B5EF4-FFF2-40B4-BE49-F238E27FC236}">
                <a16:creationId xmlns:a16="http://schemas.microsoft.com/office/drawing/2014/main" id="{9930F7BC-82FD-4AB9-9AAF-CE71B09DD7A5}"/>
              </a:ext>
            </a:extLst>
          </p:cNvPr>
          <p:cNvSpPr/>
          <p:nvPr/>
        </p:nvSpPr>
        <p:spPr>
          <a:xfrm rot="2700000">
            <a:off x="7566315" y="2804863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9" name="Teardrop 1">
            <a:extLst>
              <a:ext uri="{FF2B5EF4-FFF2-40B4-BE49-F238E27FC236}">
                <a16:creationId xmlns:a16="http://schemas.microsoft.com/office/drawing/2014/main" id="{83EBACFD-7E70-4A0C-AD31-56AE49F8F2F0}"/>
              </a:ext>
            </a:extLst>
          </p:cNvPr>
          <p:cNvSpPr/>
          <p:nvPr/>
        </p:nvSpPr>
        <p:spPr>
          <a:xfrm rot="18805991">
            <a:off x="9105026" y="2343470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0" name="Freeform 18">
            <a:extLst>
              <a:ext uri="{FF2B5EF4-FFF2-40B4-BE49-F238E27FC236}">
                <a16:creationId xmlns:a16="http://schemas.microsoft.com/office/drawing/2014/main" id="{3E5E50F5-53CA-4180-8D46-607B494D314A}"/>
              </a:ext>
            </a:extLst>
          </p:cNvPr>
          <p:cNvSpPr/>
          <p:nvPr/>
        </p:nvSpPr>
        <p:spPr>
          <a:xfrm>
            <a:off x="4296708" y="3877028"/>
            <a:ext cx="427438" cy="34497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1" name="Chord 15">
            <a:extLst>
              <a:ext uri="{FF2B5EF4-FFF2-40B4-BE49-F238E27FC236}">
                <a16:creationId xmlns:a16="http://schemas.microsoft.com/office/drawing/2014/main" id="{C4DC64D0-52E2-46CB-8888-0CA9788BC286}"/>
              </a:ext>
            </a:extLst>
          </p:cNvPr>
          <p:cNvSpPr/>
          <p:nvPr/>
        </p:nvSpPr>
        <p:spPr>
          <a:xfrm>
            <a:off x="6028836" y="3340198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2" name="자유형 151">
            <a:extLst>
              <a:ext uri="{FF2B5EF4-FFF2-40B4-BE49-F238E27FC236}">
                <a16:creationId xmlns:a16="http://schemas.microsoft.com/office/drawing/2014/main" id="{8953ED62-5A3A-4742-B47F-3240BB865827}"/>
              </a:ext>
            </a:extLst>
          </p:cNvPr>
          <p:cNvSpPr/>
          <p:nvPr/>
        </p:nvSpPr>
        <p:spPr>
          <a:xfrm>
            <a:off x="2735697" y="4361992"/>
            <a:ext cx="369092" cy="387388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07578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7A48D42-9298-40DB-9C3F-85D16B61F809}"/>
              </a:ext>
            </a:extLst>
          </p:cNvPr>
          <p:cNvSpPr txBox="1"/>
          <p:nvPr/>
        </p:nvSpPr>
        <p:spPr>
          <a:xfrm>
            <a:off x="7235429" y="462467"/>
            <a:ext cx="1830709" cy="470890"/>
          </a:xfrm>
          <a:prstGeom prst="rect">
            <a:avLst/>
          </a:prstGeom>
          <a:noFill/>
        </p:spPr>
        <p:txBody>
          <a:bodyPr lIns="0" anchor="ctr"/>
          <a:lstStyle>
            <a:lvl1pPr indent="0">
              <a:spcBef>
                <a:spcPct val="20000"/>
              </a:spcBef>
              <a:buFontTx/>
              <a:buNone/>
              <a:defRPr sz="2400" b="1" baseline="0">
                <a:solidFill>
                  <a:schemeClr val="bg1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sz="3600" dirty="0">
                <a:latin typeface="+mj-lt"/>
              </a:rPr>
              <a:t>SIMPLE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405D023-1332-47EF-908A-F0274BC99D60}"/>
              </a:ext>
            </a:extLst>
          </p:cNvPr>
          <p:cNvSpPr/>
          <p:nvPr/>
        </p:nvSpPr>
        <p:spPr>
          <a:xfrm>
            <a:off x="7235427" y="962456"/>
            <a:ext cx="2764161" cy="470890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3600" b="1" dirty="0">
                <a:solidFill>
                  <a:schemeClr val="accent2"/>
                </a:solidFill>
                <a:latin typeface="+mj-lt"/>
              </a:rPr>
              <a:t>PORTFOLIO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6337B46-8CC4-4F5A-B8C8-88E30584BCFB}"/>
              </a:ext>
            </a:extLst>
          </p:cNvPr>
          <p:cNvSpPr/>
          <p:nvPr/>
        </p:nvSpPr>
        <p:spPr>
          <a:xfrm>
            <a:off x="7235428" y="1462444"/>
            <a:ext cx="3611885" cy="470890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3600" b="1" dirty="0">
                <a:solidFill>
                  <a:schemeClr val="bg1"/>
                </a:solidFill>
                <a:latin typeface="+mj-lt"/>
              </a:rPr>
              <a:t>PRESENTATION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3380F1D-B89B-44C0-9F2B-B52EC2BF7EBA}"/>
              </a:ext>
            </a:extLst>
          </p:cNvPr>
          <p:cNvSpPr/>
          <p:nvPr/>
        </p:nvSpPr>
        <p:spPr>
          <a:xfrm rot="16200000">
            <a:off x="1549712" y="4182554"/>
            <a:ext cx="1498026" cy="3085447"/>
          </a:xfrm>
          <a:custGeom>
            <a:avLst/>
            <a:gdLst>
              <a:gd name="connsiteX0" fmla="*/ 2247039 w 2247039"/>
              <a:gd name="connsiteY0" fmla="*/ 0 h 4628171"/>
              <a:gd name="connsiteX1" fmla="*/ 2247039 w 2247039"/>
              <a:gd name="connsiteY1" fmla="*/ 4628171 h 4628171"/>
              <a:gd name="connsiteX2" fmla="*/ 1830176 w 2247039"/>
              <a:gd name="connsiteY2" fmla="*/ 4628171 h 4628171"/>
              <a:gd name="connsiteX3" fmla="*/ 1830176 w 2247039"/>
              <a:gd name="connsiteY3" fmla="*/ 4470317 h 4628171"/>
              <a:gd name="connsiteX4" fmla="*/ 2089185 w 2247039"/>
              <a:gd name="connsiteY4" fmla="*/ 4470317 h 4628171"/>
              <a:gd name="connsiteX5" fmla="*/ 2089185 w 2247039"/>
              <a:gd name="connsiteY5" fmla="*/ 157854 h 4628171"/>
              <a:gd name="connsiteX6" fmla="*/ 157855 w 2247039"/>
              <a:gd name="connsiteY6" fmla="*/ 157854 h 4628171"/>
              <a:gd name="connsiteX7" fmla="*/ 157854 w 2247039"/>
              <a:gd name="connsiteY7" fmla="*/ 4470317 h 4628171"/>
              <a:gd name="connsiteX8" fmla="*/ 416862 w 2247039"/>
              <a:gd name="connsiteY8" fmla="*/ 4470317 h 4628171"/>
              <a:gd name="connsiteX9" fmla="*/ 416862 w 2247039"/>
              <a:gd name="connsiteY9" fmla="*/ 4628171 h 4628171"/>
              <a:gd name="connsiteX10" fmla="*/ 0 w 2247039"/>
              <a:gd name="connsiteY10" fmla="*/ 4628171 h 4628171"/>
              <a:gd name="connsiteX11" fmla="*/ 0 w 2247039"/>
              <a:gd name="connsiteY11" fmla="*/ 0 h 4628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47039" h="4628171">
                <a:moveTo>
                  <a:pt x="2247039" y="0"/>
                </a:moveTo>
                <a:lnTo>
                  <a:pt x="2247039" y="4628171"/>
                </a:lnTo>
                <a:lnTo>
                  <a:pt x="1830176" y="4628171"/>
                </a:lnTo>
                <a:lnTo>
                  <a:pt x="1830176" y="4470317"/>
                </a:lnTo>
                <a:lnTo>
                  <a:pt x="2089185" y="4470317"/>
                </a:lnTo>
                <a:lnTo>
                  <a:pt x="2089185" y="157854"/>
                </a:lnTo>
                <a:lnTo>
                  <a:pt x="157855" y="157854"/>
                </a:lnTo>
                <a:lnTo>
                  <a:pt x="157854" y="4470317"/>
                </a:lnTo>
                <a:lnTo>
                  <a:pt x="416862" y="4470317"/>
                </a:lnTo>
                <a:lnTo>
                  <a:pt x="416862" y="4628171"/>
                </a:lnTo>
                <a:lnTo>
                  <a:pt x="0" y="462817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F5679D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63CF5A-BA1C-4277-88D5-E9B3031C3538}"/>
              </a:ext>
            </a:extLst>
          </p:cNvPr>
          <p:cNvSpPr txBox="1"/>
          <p:nvPr/>
        </p:nvSpPr>
        <p:spPr>
          <a:xfrm>
            <a:off x="1123695" y="5325167"/>
            <a:ext cx="3946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ea typeface="+mj-ea"/>
                <a:cs typeface="Arial" pitchFamily="34" charset="0"/>
              </a:rPr>
              <a:t>You can simply impress your audience and add a unique zing and appeal to your Presentations.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</a:t>
            </a:r>
            <a:r>
              <a:rPr lang="en-US" altLang="ko-KR" sz="1200" dirty="0">
                <a:solidFill>
                  <a:schemeClr val="bg1"/>
                </a:solidFill>
                <a:ea typeface="+mj-ea"/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solidFill>
                <a:schemeClr val="bg1"/>
              </a:solidFill>
              <a:ea typeface="+mj-ea"/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369B2D-CFAE-467B-951B-B3754A2615B6}"/>
              </a:ext>
            </a:extLst>
          </p:cNvPr>
          <p:cNvSpPr>
            <a:spLocks noGrp="1"/>
          </p:cNvSpPr>
          <p:nvPr>
            <p:ph type="pic" sz="quarter" idx="65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C25B303-1D39-4227-AE46-CA2084CD15CE}"/>
              </a:ext>
            </a:extLst>
          </p:cNvPr>
          <p:cNvSpPr>
            <a:spLocks noGrp="1"/>
          </p:cNvSpPr>
          <p:nvPr>
            <p:ph type="pic" sz="quarter" idx="66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CBFD5DF-AD21-4022-BECB-B67FF5B00BB4}"/>
              </a:ext>
            </a:extLst>
          </p:cNvPr>
          <p:cNvSpPr>
            <a:spLocks noGrp="1"/>
          </p:cNvSpPr>
          <p:nvPr>
            <p:ph type="pic" sz="quarter" idx="67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9178C22-3913-4302-9D34-51126D182B00}"/>
              </a:ext>
            </a:extLst>
          </p:cNvPr>
          <p:cNvSpPr>
            <a:spLocks noGrp="1"/>
          </p:cNvSpPr>
          <p:nvPr>
            <p:ph type="pic" sz="quarter" idx="68"/>
          </p:nvPr>
        </p:nvSpPr>
        <p:spPr/>
      </p:sp>
    </p:spTree>
    <p:extLst>
      <p:ext uri="{BB962C8B-B14F-4D97-AF65-F5344CB8AC3E}">
        <p14:creationId xmlns:p14="http://schemas.microsoft.com/office/powerpoint/2010/main" val="2339044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53465DD4-DFF5-4708-8E83-38FFA6677D34}"/>
              </a:ext>
            </a:extLst>
          </p:cNvPr>
          <p:cNvSpPr/>
          <p:nvPr/>
        </p:nvSpPr>
        <p:spPr>
          <a:xfrm>
            <a:off x="4" y="10323"/>
            <a:ext cx="12197526" cy="6858000"/>
          </a:xfrm>
          <a:custGeom>
            <a:avLst/>
            <a:gdLst>
              <a:gd name="connsiteX0" fmla="*/ 488332 w 18296289"/>
              <a:gd name="connsiteY0" fmla="*/ 6 h 10287000"/>
              <a:gd name="connsiteX1" fmla="*/ 716342 w 18296289"/>
              <a:gd name="connsiteY1" fmla="*/ 6 h 10287000"/>
              <a:gd name="connsiteX2" fmla="*/ 716342 w 18296289"/>
              <a:gd name="connsiteY2" fmla="*/ 10287000 h 10287000"/>
              <a:gd name="connsiteX3" fmla="*/ 488332 w 18296289"/>
              <a:gd name="connsiteY3" fmla="*/ 10287000 h 10287000"/>
              <a:gd name="connsiteX4" fmla="*/ 0 w 18296289"/>
              <a:gd name="connsiteY4" fmla="*/ 6 h 10287000"/>
              <a:gd name="connsiteX5" fmla="*/ 228011 w 18296289"/>
              <a:gd name="connsiteY5" fmla="*/ 6 h 10287000"/>
              <a:gd name="connsiteX6" fmla="*/ 228011 w 18296289"/>
              <a:gd name="connsiteY6" fmla="*/ 10287000 h 10287000"/>
              <a:gd name="connsiteX7" fmla="*/ 0 w 18296289"/>
              <a:gd name="connsiteY7" fmla="*/ 10287000 h 10287000"/>
              <a:gd name="connsiteX8" fmla="*/ 976663 w 18296289"/>
              <a:gd name="connsiteY8" fmla="*/ 5 h 10287000"/>
              <a:gd name="connsiteX9" fmla="*/ 1204675 w 18296289"/>
              <a:gd name="connsiteY9" fmla="*/ 5 h 10287000"/>
              <a:gd name="connsiteX10" fmla="*/ 1204675 w 18296289"/>
              <a:gd name="connsiteY10" fmla="*/ 10287000 h 10287000"/>
              <a:gd name="connsiteX11" fmla="*/ 976663 w 18296289"/>
              <a:gd name="connsiteY11" fmla="*/ 10287000 h 10287000"/>
              <a:gd name="connsiteX12" fmla="*/ 1464995 w 18296289"/>
              <a:gd name="connsiteY12" fmla="*/ 5 h 10287000"/>
              <a:gd name="connsiteX13" fmla="*/ 1693006 w 18296289"/>
              <a:gd name="connsiteY13" fmla="*/ 5 h 10287000"/>
              <a:gd name="connsiteX14" fmla="*/ 1693006 w 18296289"/>
              <a:gd name="connsiteY14" fmla="*/ 10287000 h 10287000"/>
              <a:gd name="connsiteX15" fmla="*/ 1464995 w 18296289"/>
              <a:gd name="connsiteY15" fmla="*/ 10287000 h 10287000"/>
              <a:gd name="connsiteX16" fmla="*/ 1953326 w 18296289"/>
              <a:gd name="connsiteY16" fmla="*/ 5 h 10287000"/>
              <a:gd name="connsiteX17" fmla="*/ 2181338 w 18296289"/>
              <a:gd name="connsiteY17" fmla="*/ 5 h 10287000"/>
              <a:gd name="connsiteX18" fmla="*/ 2181338 w 18296289"/>
              <a:gd name="connsiteY18" fmla="*/ 10287000 h 10287000"/>
              <a:gd name="connsiteX19" fmla="*/ 1953326 w 18296289"/>
              <a:gd name="connsiteY19" fmla="*/ 10287000 h 10287000"/>
              <a:gd name="connsiteX20" fmla="*/ 2441658 w 18296289"/>
              <a:gd name="connsiteY20" fmla="*/ 5 h 10287000"/>
              <a:gd name="connsiteX21" fmla="*/ 2669670 w 18296289"/>
              <a:gd name="connsiteY21" fmla="*/ 5 h 10287000"/>
              <a:gd name="connsiteX22" fmla="*/ 2669670 w 18296289"/>
              <a:gd name="connsiteY22" fmla="*/ 10287000 h 10287000"/>
              <a:gd name="connsiteX23" fmla="*/ 2441658 w 18296289"/>
              <a:gd name="connsiteY23" fmla="*/ 10287000 h 10287000"/>
              <a:gd name="connsiteX24" fmla="*/ 2929991 w 18296289"/>
              <a:gd name="connsiteY24" fmla="*/ 5 h 10287000"/>
              <a:gd name="connsiteX25" fmla="*/ 3158002 w 18296289"/>
              <a:gd name="connsiteY25" fmla="*/ 5 h 10287000"/>
              <a:gd name="connsiteX26" fmla="*/ 3158002 w 18296289"/>
              <a:gd name="connsiteY26" fmla="*/ 10287000 h 10287000"/>
              <a:gd name="connsiteX27" fmla="*/ 2929991 w 18296289"/>
              <a:gd name="connsiteY27" fmla="*/ 10287000 h 10287000"/>
              <a:gd name="connsiteX28" fmla="*/ 3418323 w 18296289"/>
              <a:gd name="connsiteY28" fmla="*/ 5 h 10287000"/>
              <a:gd name="connsiteX29" fmla="*/ 3646334 w 18296289"/>
              <a:gd name="connsiteY29" fmla="*/ 5 h 10287000"/>
              <a:gd name="connsiteX30" fmla="*/ 3646334 w 18296289"/>
              <a:gd name="connsiteY30" fmla="*/ 10287000 h 10287000"/>
              <a:gd name="connsiteX31" fmla="*/ 3418323 w 18296289"/>
              <a:gd name="connsiteY31" fmla="*/ 10287000 h 10287000"/>
              <a:gd name="connsiteX32" fmla="*/ 3906655 w 18296289"/>
              <a:gd name="connsiteY32" fmla="*/ 5 h 10287000"/>
              <a:gd name="connsiteX33" fmla="*/ 4134665 w 18296289"/>
              <a:gd name="connsiteY33" fmla="*/ 5 h 10287000"/>
              <a:gd name="connsiteX34" fmla="*/ 4134665 w 18296289"/>
              <a:gd name="connsiteY34" fmla="*/ 10287000 h 10287000"/>
              <a:gd name="connsiteX35" fmla="*/ 3906655 w 18296289"/>
              <a:gd name="connsiteY35" fmla="*/ 10287000 h 10287000"/>
              <a:gd name="connsiteX36" fmla="*/ 4394985 w 18296289"/>
              <a:gd name="connsiteY36" fmla="*/ 4 h 10287000"/>
              <a:gd name="connsiteX37" fmla="*/ 4622994 w 18296289"/>
              <a:gd name="connsiteY37" fmla="*/ 4 h 10287000"/>
              <a:gd name="connsiteX38" fmla="*/ 4622994 w 18296289"/>
              <a:gd name="connsiteY38" fmla="*/ 10287000 h 10287000"/>
              <a:gd name="connsiteX39" fmla="*/ 4394985 w 18296289"/>
              <a:gd name="connsiteY39" fmla="*/ 10287000 h 10287000"/>
              <a:gd name="connsiteX40" fmla="*/ 4883318 w 18296289"/>
              <a:gd name="connsiteY40" fmla="*/ 4 h 10287000"/>
              <a:gd name="connsiteX41" fmla="*/ 5111327 w 18296289"/>
              <a:gd name="connsiteY41" fmla="*/ 4 h 10287000"/>
              <a:gd name="connsiteX42" fmla="*/ 5111327 w 18296289"/>
              <a:gd name="connsiteY42" fmla="*/ 10287000 h 10287000"/>
              <a:gd name="connsiteX43" fmla="*/ 4883318 w 18296289"/>
              <a:gd name="connsiteY43" fmla="*/ 10287000 h 10287000"/>
              <a:gd name="connsiteX44" fmla="*/ 5371649 w 18296289"/>
              <a:gd name="connsiteY44" fmla="*/ 4 h 10287000"/>
              <a:gd name="connsiteX45" fmla="*/ 5599660 w 18296289"/>
              <a:gd name="connsiteY45" fmla="*/ 4 h 10287000"/>
              <a:gd name="connsiteX46" fmla="*/ 5599660 w 18296289"/>
              <a:gd name="connsiteY46" fmla="*/ 10287000 h 10287000"/>
              <a:gd name="connsiteX47" fmla="*/ 5371649 w 18296289"/>
              <a:gd name="connsiteY47" fmla="*/ 10287000 h 10287000"/>
              <a:gd name="connsiteX48" fmla="*/ 5859980 w 18296289"/>
              <a:gd name="connsiteY48" fmla="*/ 4 h 10287000"/>
              <a:gd name="connsiteX49" fmla="*/ 6087990 w 18296289"/>
              <a:gd name="connsiteY49" fmla="*/ 4 h 10287000"/>
              <a:gd name="connsiteX50" fmla="*/ 6087990 w 18296289"/>
              <a:gd name="connsiteY50" fmla="*/ 10287000 h 10287000"/>
              <a:gd name="connsiteX51" fmla="*/ 5859980 w 18296289"/>
              <a:gd name="connsiteY51" fmla="*/ 10287000 h 10287000"/>
              <a:gd name="connsiteX52" fmla="*/ 6348314 w 18296289"/>
              <a:gd name="connsiteY52" fmla="*/ 4 h 10287000"/>
              <a:gd name="connsiteX53" fmla="*/ 6576324 w 18296289"/>
              <a:gd name="connsiteY53" fmla="*/ 4 h 10287000"/>
              <a:gd name="connsiteX54" fmla="*/ 6576324 w 18296289"/>
              <a:gd name="connsiteY54" fmla="*/ 10287000 h 10287000"/>
              <a:gd name="connsiteX55" fmla="*/ 6348314 w 18296289"/>
              <a:gd name="connsiteY55" fmla="*/ 10287000 h 10287000"/>
              <a:gd name="connsiteX56" fmla="*/ 6836644 w 18296289"/>
              <a:gd name="connsiteY56" fmla="*/ 4 h 10287000"/>
              <a:gd name="connsiteX57" fmla="*/ 7064654 w 18296289"/>
              <a:gd name="connsiteY57" fmla="*/ 4 h 10287000"/>
              <a:gd name="connsiteX58" fmla="*/ 7064654 w 18296289"/>
              <a:gd name="connsiteY58" fmla="*/ 10287000 h 10287000"/>
              <a:gd name="connsiteX59" fmla="*/ 6836644 w 18296289"/>
              <a:gd name="connsiteY59" fmla="*/ 10287000 h 10287000"/>
              <a:gd name="connsiteX60" fmla="*/ 7324976 w 18296289"/>
              <a:gd name="connsiteY60" fmla="*/ 3 h 10287000"/>
              <a:gd name="connsiteX61" fmla="*/ 7552987 w 18296289"/>
              <a:gd name="connsiteY61" fmla="*/ 3 h 10287000"/>
              <a:gd name="connsiteX62" fmla="*/ 7552987 w 18296289"/>
              <a:gd name="connsiteY62" fmla="*/ 10287000 h 10287000"/>
              <a:gd name="connsiteX63" fmla="*/ 7324976 w 18296289"/>
              <a:gd name="connsiteY63" fmla="*/ 10287000 h 10287000"/>
              <a:gd name="connsiteX64" fmla="*/ 7813308 w 18296289"/>
              <a:gd name="connsiteY64" fmla="*/ 3 h 10287000"/>
              <a:gd name="connsiteX65" fmla="*/ 8041318 w 18296289"/>
              <a:gd name="connsiteY65" fmla="*/ 3 h 10287000"/>
              <a:gd name="connsiteX66" fmla="*/ 8041318 w 18296289"/>
              <a:gd name="connsiteY66" fmla="*/ 10287000 h 10287000"/>
              <a:gd name="connsiteX67" fmla="*/ 7813308 w 18296289"/>
              <a:gd name="connsiteY67" fmla="*/ 10287000 h 10287000"/>
              <a:gd name="connsiteX68" fmla="*/ 8301639 w 18296289"/>
              <a:gd name="connsiteY68" fmla="*/ 3 h 10287000"/>
              <a:gd name="connsiteX69" fmla="*/ 8529649 w 18296289"/>
              <a:gd name="connsiteY69" fmla="*/ 3 h 10287000"/>
              <a:gd name="connsiteX70" fmla="*/ 8529649 w 18296289"/>
              <a:gd name="connsiteY70" fmla="*/ 10287000 h 10287000"/>
              <a:gd name="connsiteX71" fmla="*/ 8301639 w 18296289"/>
              <a:gd name="connsiteY71" fmla="*/ 10287000 h 10287000"/>
              <a:gd name="connsiteX72" fmla="*/ 8789970 w 18296289"/>
              <a:gd name="connsiteY72" fmla="*/ 3 h 10287000"/>
              <a:gd name="connsiteX73" fmla="*/ 9017981 w 18296289"/>
              <a:gd name="connsiteY73" fmla="*/ 3 h 10287000"/>
              <a:gd name="connsiteX74" fmla="*/ 9017981 w 18296289"/>
              <a:gd name="connsiteY74" fmla="*/ 10287000 h 10287000"/>
              <a:gd name="connsiteX75" fmla="*/ 8789970 w 18296289"/>
              <a:gd name="connsiteY75" fmla="*/ 10287000 h 10287000"/>
              <a:gd name="connsiteX76" fmla="*/ 9278302 w 18296289"/>
              <a:gd name="connsiteY76" fmla="*/ 3 h 10287000"/>
              <a:gd name="connsiteX77" fmla="*/ 9506313 w 18296289"/>
              <a:gd name="connsiteY77" fmla="*/ 3 h 10287000"/>
              <a:gd name="connsiteX78" fmla="*/ 9506313 w 18296289"/>
              <a:gd name="connsiteY78" fmla="*/ 10287000 h 10287000"/>
              <a:gd name="connsiteX79" fmla="*/ 9278302 w 18296289"/>
              <a:gd name="connsiteY79" fmla="*/ 10287000 h 10287000"/>
              <a:gd name="connsiteX80" fmla="*/ 9766634 w 18296289"/>
              <a:gd name="connsiteY80" fmla="*/ 3 h 10287000"/>
              <a:gd name="connsiteX81" fmla="*/ 9994645 w 18296289"/>
              <a:gd name="connsiteY81" fmla="*/ 3 h 10287000"/>
              <a:gd name="connsiteX82" fmla="*/ 9994645 w 18296289"/>
              <a:gd name="connsiteY82" fmla="*/ 10287000 h 10287000"/>
              <a:gd name="connsiteX83" fmla="*/ 9766634 w 18296289"/>
              <a:gd name="connsiteY83" fmla="*/ 10287000 h 10287000"/>
              <a:gd name="connsiteX84" fmla="*/ 10254966 w 18296289"/>
              <a:gd name="connsiteY84" fmla="*/ 3 h 10287000"/>
              <a:gd name="connsiteX85" fmla="*/ 10482977 w 18296289"/>
              <a:gd name="connsiteY85" fmla="*/ 3 h 10287000"/>
              <a:gd name="connsiteX86" fmla="*/ 10482977 w 18296289"/>
              <a:gd name="connsiteY86" fmla="*/ 10287000 h 10287000"/>
              <a:gd name="connsiteX87" fmla="*/ 10254966 w 18296289"/>
              <a:gd name="connsiteY87" fmla="*/ 10287000 h 10287000"/>
              <a:gd name="connsiteX88" fmla="*/ 10743298 w 18296289"/>
              <a:gd name="connsiteY88" fmla="*/ 2 h 10287000"/>
              <a:gd name="connsiteX89" fmla="*/ 10971309 w 18296289"/>
              <a:gd name="connsiteY89" fmla="*/ 2 h 10287000"/>
              <a:gd name="connsiteX90" fmla="*/ 10971309 w 18296289"/>
              <a:gd name="connsiteY90" fmla="*/ 10287000 h 10287000"/>
              <a:gd name="connsiteX91" fmla="*/ 10743298 w 18296289"/>
              <a:gd name="connsiteY91" fmla="*/ 10287000 h 10287000"/>
              <a:gd name="connsiteX92" fmla="*/ 11231630 w 18296289"/>
              <a:gd name="connsiteY92" fmla="*/ 2 h 10287000"/>
              <a:gd name="connsiteX93" fmla="*/ 11459641 w 18296289"/>
              <a:gd name="connsiteY93" fmla="*/ 2 h 10287000"/>
              <a:gd name="connsiteX94" fmla="*/ 11459641 w 18296289"/>
              <a:gd name="connsiteY94" fmla="*/ 10287000 h 10287000"/>
              <a:gd name="connsiteX95" fmla="*/ 11231630 w 18296289"/>
              <a:gd name="connsiteY95" fmla="*/ 10287000 h 10287000"/>
              <a:gd name="connsiteX96" fmla="*/ 11719962 w 18296289"/>
              <a:gd name="connsiteY96" fmla="*/ 2 h 10287000"/>
              <a:gd name="connsiteX97" fmla="*/ 11947973 w 18296289"/>
              <a:gd name="connsiteY97" fmla="*/ 2 h 10287000"/>
              <a:gd name="connsiteX98" fmla="*/ 11947973 w 18296289"/>
              <a:gd name="connsiteY98" fmla="*/ 10287000 h 10287000"/>
              <a:gd name="connsiteX99" fmla="*/ 11719962 w 18296289"/>
              <a:gd name="connsiteY99" fmla="*/ 10287000 h 10287000"/>
              <a:gd name="connsiteX100" fmla="*/ 12208294 w 18296289"/>
              <a:gd name="connsiteY100" fmla="*/ 2 h 10287000"/>
              <a:gd name="connsiteX101" fmla="*/ 12436305 w 18296289"/>
              <a:gd name="connsiteY101" fmla="*/ 2 h 10287000"/>
              <a:gd name="connsiteX102" fmla="*/ 12436305 w 18296289"/>
              <a:gd name="connsiteY102" fmla="*/ 10287000 h 10287000"/>
              <a:gd name="connsiteX103" fmla="*/ 12208294 w 18296289"/>
              <a:gd name="connsiteY103" fmla="*/ 10287000 h 10287000"/>
              <a:gd name="connsiteX104" fmla="*/ 12696626 w 18296289"/>
              <a:gd name="connsiteY104" fmla="*/ 2 h 10287000"/>
              <a:gd name="connsiteX105" fmla="*/ 12924637 w 18296289"/>
              <a:gd name="connsiteY105" fmla="*/ 2 h 10287000"/>
              <a:gd name="connsiteX106" fmla="*/ 12924637 w 18296289"/>
              <a:gd name="connsiteY106" fmla="*/ 10287000 h 10287000"/>
              <a:gd name="connsiteX107" fmla="*/ 12696626 w 18296289"/>
              <a:gd name="connsiteY107" fmla="*/ 10287000 h 10287000"/>
              <a:gd name="connsiteX108" fmla="*/ 13184958 w 18296289"/>
              <a:gd name="connsiteY108" fmla="*/ 2 h 10287000"/>
              <a:gd name="connsiteX109" fmla="*/ 13412969 w 18296289"/>
              <a:gd name="connsiteY109" fmla="*/ 2 h 10287000"/>
              <a:gd name="connsiteX110" fmla="*/ 13412969 w 18296289"/>
              <a:gd name="connsiteY110" fmla="*/ 10287000 h 10287000"/>
              <a:gd name="connsiteX111" fmla="*/ 13184958 w 18296289"/>
              <a:gd name="connsiteY111" fmla="*/ 10287000 h 10287000"/>
              <a:gd name="connsiteX112" fmla="*/ 13673290 w 18296289"/>
              <a:gd name="connsiteY112" fmla="*/ 1 h 10287000"/>
              <a:gd name="connsiteX113" fmla="*/ 13901301 w 18296289"/>
              <a:gd name="connsiteY113" fmla="*/ 1 h 10287000"/>
              <a:gd name="connsiteX114" fmla="*/ 13901301 w 18296289"/>
              <a:gd name="connsiteY114" fmla="*/ 10287000 h 10287000"/>
              <a:gd name="connsiteX115" fmla="*/ 13673290 w 18296289"/>
              <a:gd name="connsiteY115" fmla="*/ 10287000 h 10287000"/>
              <a:gd name="connsiteX116" fmla="*/ 14161622 w 18296289"/>
              <a:gd name="connsiteY116" fmla="*/ 1 h 10287000"/>
              <a:gd name="connsiteX117" fmla="*/ 14389633 w 18296289"/>
              <a:gd name="connsiteY117" fmla="*/ 1 h 10287000"/>
              <a:gd name="connsiteX118" fmla="*/ 14389633 w 18296289"/>
              <a:gd name="connsiteY118" fmla="*/ 10287000 h 10287000"/>
              <a:gd name="connsiteX119" fmla="*/ 14161622 w 18296289"/>
              <a:gd name="connsiteY119" fmla="*/ 10287000 h 10287000"/>
              <a:gd name="connsiteX120" fmla="*/ 14649954 w 18296289"/>
              <a:gd name="connsiteY120" fmla="*/ 1 h 10287000"/>
              <a:gd name="connsiteX121" fmla="*/ 14877965 w 18296289"/>
              <a:gd name="connsiteY121" fmla="*/ 1 h 10287000"/>
              <a:gd name="connsiteX122" fmla="*/ 14877965 w 18296289"/>
              <a:gd name="connsiteY122" fmla="*/ 10287000 h 10287000"/>
              <a:gd name="connsiteX123" fmla="*/ 14649954 w 18296289"/>
              <a:gd name="connsiteY123" fmla="*/ 10287000 h 10287000"/>
              <a:gd name="connsiteX124" fmla="*/ 15138286 w 18296289"/>
              <a:gd name="connsiteY124" fmla="*/ 1 h 10287000"/>
              <a:gd name="connsiteX125" fmla="*/ 15366297 w 18296289"/>
              <a:gd name="connsiteY125" fmla="*/ 1 h 10287000"/>
              <a:gd name="connsiteX126" fmla="*/ 15366297 w 18296289"/>
              <a:gd name="connsiteY126" fmla="*/ 10287000 h 10287000"/>
              <a:gd name="connsiteX127" fmla="*/ 15138286 w 18296289"/>
              <a:gd name="connsiteY127" fmla="*/ 10287000 h 10287000"/>
              <a:gd name="connsiteX128" fmla="*/ 15626618 w 18296289"/>
              <a:gd name="connsiteY128" fmla="*/ 1 h 10287000"/>
              <a:gd name="connsiteX129" fmla="*/ 15854629 w 18296289"/>
              <a:gd name="connsiteY129" fmla="*/ 1 h 10287000"/>
              <a:gd name="connsiteX130" fmla="*/ 15854629 w 18296289"/>
              <a:gd name="connsiteY130" fmla="*/ 10287000 h 10287000"/>
              <a:gd name="connsiteX131" fmla="*/ 15626618 w 18296289"/>
              <a:gd name="connsiteY131" fmla="*/ 10287000 h 10287000"/>
              <a:gd name="connsiteX132" fmla="*/ 16114950 w 18296289"/>
              <a:gd name="connsiteY132" fmla="*/ 1 h 10287000"/>
              <a:gd name="connsiteX133" fmla="*/ 16342961 w 18296289"/>
              <a:gd name="connsiteY133" fmla="*/ 1 h 10287000"/>
              <a:gd name="connsiteX134" fmla="*/ 16342961 w 18296289"/>
              <a:gd name="connsiteY134" fmla="*/ 10287000 h 10287000"/>
              <a:gd name="connsiteX135" fmla="*/ 16114950 w 18296289"/>
              <a:gd name="connsiteY135" fmla="*/ 10287000 h 10287000"/>
              <a:gd name="connsiteX136" fmla="*/ 16603282 w 18296289"/>
              <a:gd name="connsiteY136" fmla="*/ 1 h 10287000"/>
              <a:gd name="connsiteX137" fmla="*/ 16831293 w 18296289"/>
              <a:gd name="connsiteY137" fmla="*/ 1 h 10287000"/>
              <a:gd name="connsiteX138" fmla="*/ 16831293 w 18296289"/>
              <a:gd name="connsiteY138" fmla="*/ 10287000 h 10287000"/>
              <a:gd name="connsiteX139" fmla="*/ 16603282 w 18296289"/>
              <a:gd name="connsiteY139" fmla="*/ 10287000 h 10287000"/>
              <a:gd name="connsiteX140" fmla="*/ 17091615 w 18296289"/>
              <a:gd name="connsiteY140" fmla="*/ 0 h 10287000"/>
              <a:gd name="connsiteX141" fmla="*/ 17319625 w 18296289"/>
              <a:gd name="connsiteY141" fmla="*/ 0 h 10287000"/>
              <a:gd name="connsiteX142" fmla="*/ 17319625 w 18296289"/>
              <a:gd name="connsiteY142" fmla="*/ 10287000 h 10287000"/>
              <a:gd name="connsiteX143" fmla="*/ 17091615 w 18296289"/>
              <a:gd name="connsiteY143" fmla="*/ 10287000 h 10287000"/>
              <a:gd name="connsiteX144" fmla="*/ 17579947 w 18296289"/>
              <a:gd name="connsiteY144" fmla="*/ 0 h 10287000"/>
              <a:gd name="connsiteX145" fmla="*/ 17807957 w 18296289"/>
              <a:gd name="connsiteY145" fmla="*/ 0 h 10287000"/>
              <a:gd name="connsiteX146" fmla="*/ 17807957 w 18296289"/>
              <a:gd name="connsiteY146" fmla="*/ 10287000 h 10287000"/>
              <a:gd name="connsiteX147" fmla="*/ 17579947 w 18296289"/>
              <a:gd name="connsiteY147" fmla="*/ 10287000 h 10287000"/>
              <a:gd name="connsiteX148" fmla="*/ 18068279 w 18296289"/>
              <a:gd name="connsiteY148" fmla="*/ 0 h 10287000"/>
              <a:gd name="connsiteX149" fmla="*/ 18296289 w 18296289"/>
              <a:gd name="connsiteY149" fmla="*/ 0 h 10287000"/>
              <a:gd name="connsiteX150" fmla="*/ 18296289 w 18296289"/>
              <a:gd name="connsiteY150" fmla="*/ 10287000 h 10287000"/>
              <a:gd name="connsiteX151" fmla="*/ 18068279 w 18296289"/>
              <a:gd name="connsiteY151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18296289" h="10287000">
                <a:moveTo>
                  <a:pt x="488332" y="6"/>
                </a:moveTo>
                <a:lnTo>
                  <a:pt x="716342" y="6"/>
                </a:lnTo>
                <a:lnTo>
                  <a:pt x="716342" y="10287000"/>
                </a:lnTo>
                <a:lnTo>
                  <a:pt x="488332" y="10287000"/>
                </a:lnTo>
                <a:close/>
                <a:moveTo>
                  <a:pt x="0" y="6"/>
                </a:moveTo>
                <a:lnTo>
                  <a:pt x="228011" y="6"/>
                </a:lnTo>
                <a:lnTo>
                  <a:pt x="228011" y="10287000"/>
                </a:lnTo>
                <a:lnTo>
                  <a:pt x="0" y="10287000"/>
                </a:lnTo>
                <a:close/>
                <a:moveTo>
                  <a:pt x="976663" y="5"/>
                </a:moveTo>
                <a:lnTo>
                  <a:pt x="1204675" y="5"/>
                </a:lnTo>
                <a:lnTo>
                  <a:pt x="1204675" y="10287000"/>
                </a:lnTo>
                <a:lnTo>
                  <a:pt x="976663" y="10287000"/>
                </a:lnTo>
                <a:close/>
                <a:moveTo>
                  <a:pt x="1464995" y="5"/>
                </a:moveTo>
                <a:lnTo>
                  <a:pt x="1693006" y="5"/>
                </a:lnTo>
                <a:lnTo>
                  <a:pt x="1693006" y="10287000"/>
                </a:lnTo>
                <a:lnTo>
                  <a:pt x="1464995" y="10287000"/>
                </a:lnTo>
                <a:close/>
                <a:moveTo>
                  <a:pt x="1953326" y="5"/>
                </a:moveTo>
                <a:lnTo>
                  <a:pt x="2181338" y="5"/>
                </a:lnTo>
                <a:lnTo>
                  <a:pt x="2181338" y="10287000"/>
                </a:lnTo>
                <a:lnTo>
                  <a:pt x="1953326" y="10287000"/>
                </a:lnTo>
                <a:close/>
                <a:moveTo>
                  <a:pt x="2441658" y="5"/>
                </a:moveTo>
                <a:lnTo>
                  <a:pt x="2669670" y="5"/>
                </a:lnTo>
                <a:lnTo>
                  <a:pt x="2669670" y="10287000"/>
                </a:lnTo>
                <a:lnTo>
                  <a:pt x="2441658" y="10287000"/>
                </a:lnTo>
                <a:close/>
                <a:moveTo>
                  <a:pt x="2929991" y="5"/>
                </a:moveTo>
                <a:lnTo>
                  <a:pt x="3158002" y="5"/>
                </a:lnTo>
                <a:lnTo>
                  <a:pt x="3158002" y="10287000"/>
                </a:lnTo>
                <a:lnTo>
                  <a:pt x="2929991" y="10287000"/>
                </a:lnTo>
                <a:close/>
                <a:moveTo>
                  <a:pt x="3418323" y="5"/>
                </a:moveTo>
                <a:lnTo>
                  <a:pt x="3646334" y="5"/>
                </a:lnTo>
                <a:lnTo>
                  <a:pt x="3646334" y="10287000"/>
                </a:lnTo>
                <a:lnTo>
                  <a:pt x="3418323" y="10287000"/>
                </a:lnTo>
                <a:close/>
                <a:moveTo>
                  <a:pt x="3906655" y="5"/>
                </a:moveTo>
                <a:lnTo>
                  <a:pt x="4134665" y="5"/>
                </a:lnTo>
                <a:lnTo>
                  <a:pt x="4134665" y="10287000"/>
                </a:lnTo>
                <a:lnTo>
                  <a:pt x="3906655" y="10287000"/>
                </a:lnTo>
                <a:close/>
                <a:moveTo>
                  <a:pt x="4394985" y="4"/>
                </a:moveTo>
                <a:lnTo>
                  <a:pt x="4622994" y="4"/>
                </a:lnTo>
                <a:lnTo>
                  <a:pt x="4622994" y="10287000"/>
                </a:lnTo>
                <a:lnTo>
                  <a:pt x="4394985" y="10287000"/>
                </a:lnTo>
                <a:close/>
                <a:moveTo>
                  <a:pt x="4883318" y="4"/>
                </a:moveTo>
                <a:lnTo>
                  <a:pt x="5111327" y="4"/>
                </a:lnTo>
                <a:lnTo>
                  <a:pt x="5111327" y="10287000"/>
                </a:lnTo>
                <a:lnTo>
                  <a:pt x="4883318" y="10287000"/>
                </a:lnTo>
                <a:close/>
                <a:moveTo>
                  <a:pt x="5371649" y="4"/>
                </a:moveTo>
                <a:lnTo>
                  <a:pt x="5599660" y="4"/>
                </a:lnTo>
                <a:lnTo>
                  <a:pt x="5599660" y="10287000"/>
                </a:lnTo>
                <a:lnTo>
                  <a:pt x="5371649" y="10287000"/>
                </a:lnTo>
                <a:close/>
                <a:moveTo>
                  <a:pt x="5859980" y="4"/>
                </a:moveTo>
                <a:lnTo>
                  <a:pt x="6087990" y="4"/>
                </a:lnTo>
                <a:lnTo>
                  <a:pt x="6087990" y="10287000"/>
                </a:lnTo>
                <a:lnTo>
                  <a:pt x="5859980" y="10287000"/>
                </a:lnTo>
                <a:close/>
                <a:moveTo>
                  <a:pt x="6348314" y="4"/>
                </a:moveTo>
                <a:lnTo>
                  <a:pt x="6576324" y="4"/>
                </a:lnTo>
                <a:lnTo>
                  <a:pt x="6576324" y="10287000"/>
                </a:lnTo>
                <a:lnTo>
                  <a:pt x="6348314" y="10287000"/>
                </a:lnTo>
                <a:close/>
                <a:moveTo>
                  <a:pt x="6836644" y="4"/>
                </a:moveTo>
                <a:lnTo>
                  <a:pt x="7064654" y="4"/>
                </a:lnTo>
                <a:lnTo>
                  <a:pt x="7064654" y="10287000"/>
                </a:lnTo>
                <a:lnTo>
                  <a:pt x="6836644" y="10287000"/>
                </a:lnTo>
                <a:close/>
                <a:moveTo>
                  <a:pt x="7324976" y="3"/>
                </a:moveTo>
                <a:lnTo>
                  <a:pt x="7552987" y="3"/>
                </a:lnTo>
                <a:lnTo>
                  <a:pt x="7552987" y="10287000"/>
                </a:lnTo>
                <a:lnTo>
                  <a:pt x="7324976" y="10287000"/>
                </a:lnTo>
                <a:close/>
                <a:moveTo>
                  <a:pt x="7813308" y="3"/>
                </a:moveTo>
                <a:lnTo>
                  <a:pt x="8041318" y="3"/>
                </a:lnTo>
                <a:lnTo>
                  <a:pt x="8041318" y="10287000"/>
                </a:lnTo>
                <a:lnTo>
                  <a:pt x="7813308" y="10287000"/>
                </a:lnTo>
                <a:close/>
                <a:moveTo>
                  <a:pt x="8301639" y="3"/>
                </a:moveTo>
                <a:lnTo>
                  <a:pt x="8529649" y="3"/>
                </a:lnTo>
                <a:lnTo>
                  <a:pt x="8529649" y="10287000"/>
                </a:lnTo>
                <a:lnTo>
                  <a:pt x="8301639" y="10287000"/>
                </a:lnTo>
                <a:close/>
                <a:moveTo>
                  <a:pt x="8789970" y="3"/>
                </a:moveTo>
                <a:lnTo>
                  <a:pt x="9017981" y="3"/>
                </a:lnTo>
                <a:lnTo>
                  <a:pt x="9017981" y="10287000"/>
                </a:lnTo>
                <a:lnTo>
                  <a:pt x="8789970" y="10287000"/>
                </a:lnTo>
                <a:close/>
                <a:moveTo>
                  <a:pt x="9278302" y="3"/>
                </a:moveTo>
                <a:lnTo>
                  <a:pt x="9506313" y="3"/>
                </a:lnTo>
                <a:lnTo>
                  <a:pt x="9506313" y="10287000"/>
                </a:lnTo>
                <a:lnTo>
                  <a:pt x="9278302" y="10287000"/>
                </a:lnTo>
                <a:close/>
                <a:moveTo>
                  <a:pt x="9766634" y="3"/>
                </a:moveTo>
                <a:lnTo>
                  <a:pt x="9994645" y="3"/>
                </a:lnTo>
                <a:lnTo>
                  <a:pt x="9994645" y="10287000"/>
                </a:lnTo>
                <a:lnTo>
                  <a:pt x="9766634" y="10287000"/>
                </a:lnTo>
                <a:close/>
                <a:moveTo>
                  <a:pt x="10254966" y="3"/>
                </a:moveTo>
                <a:lnTo>
                  <a:pt x="10482977" y="3"/>
                </a:lnTo>
                <a:lnTo>
                  <a:pt x="10482977" y="10287000"/>
                </a:lnTo>
                <a:lnTo>
                  <a:pt x="10254966" y="10287000"/>
                </a:lnTo>
                <a:close/>
                <a:moveTo>
                  <a:pt x="10743298" y="2"/>
                </a:moveTo>
                <a:lnTo>
                  <a:pt x="10971309" y="2"/>
                </a:lnTo>
                <a:lnTo>
                  <a:pt x="10971309" y="10287000"/>
                </a:lnTo>
                <a:lnTo>
                  <a:pt x="10743298" y="10287000"/>
                </a:lnTo>
                <a:close/>
                <a:moveTo>
                  <a:pt x="11231630" y="2"/>
                </a:moveTo>
                <a:lnTo>
                  <a:pt x="11459641" y="2"/>
                </a:lnTo>
                <a:lnTo>
                  <a:pt x="11459641" y="10287000"/>
                </a:lnTo>
                <a:lnTo>
                  <a:pt x="11231630" y="10287000"/>
                </a:lnTo>
                <a:close/>
                <a:moveTo>
                  <a:pt x="11719962" y="2"/>
                </a:moveTo>
                <a:lnTo>
                  <a:pt x="11947973" y="2"/>
                </a:lnTo>
                <a:lnTo>
                  <a:pt x="11947973" y="10287000"/>
                </a:lnTo>
                <a:lnTo>
                  <a:pt x="11719962" y="10287000"/>
                </a:lnTo>
                <a:close/>
                <a:moveTo>
                  <a:pt x="12208294" y="2"/>
                </a:moveTo>
                <a:lnTo>
                  <a:pt x="12436305" y="2"/>
                </a:lnTo>
                <a:lnTo>
                  <a:pt x="12436305" y="10287000"/>
                </a:lnTo>
                <a:lnTo>
                  <a:pt x="12208294" y="10287000"/>
                </a:lnTo>
                <a:close/>
                <a:moveTo>
                  <a:pt x="12696626" y="2"/>
                </a:moveTo>
                <a:lnTo>
                  <a:pt x="12924637" y="2"/>
                </a:lnTo>
                <a:lnTo>
                  <a:pt x="12924637" y="10287000"/>
                </a:lnTo>
                <a:lnTo>
                  <a:pt x="12696626" y="10287000"/>
                </a:lnTo>
                <a:close/>
                <a:moveTo>
                  <a:pt x="13184958" y="2"/>
                </a:moveTo>
                <a:lnTo>
                  <a:pt x="13412969" y="2"/>
                </a:lnTo>
                <a:lnTo>
                  <a:pt x="13412969" y="10287000"/>
                </a:lnTo>
                <a:lnTo>
                  <a:pt x="13184958" y="10287000"/>
                </a:lnTo>
                <a:close/>
                <a:moveTo>
                  <a:pt x="13673290" y="1"/>
                </a:moveTo>
                <a:lnTo>
                  <a:pt x="13901301" y="1"/>
                </a:lnTo>
                <a:lnTo>
                  <a:pt x="13901301" y="10287000"/>
                </a:lnTo>
                <a:lnTo>
                  <a:pt x="13673290" y="10287000"/>
                </a:lnTo>
                <a:close/>
                <a:moveTo>
                  <a:pt x="14161622" y="1"/>
                </a:moveTo>
                <a:lnTo>
                  <a:pt x="14389633" y="1"/>
                </a:lnTo>
                <a:lnTo>
                  <a:pt x="14389633" y="10287000"/>
                </a:lnTo>
                <a:lnTo>
                  <a:pt x="14161622" y="10287000"/>
                </a:lnTo>
                <a:close/>
                <a:moveTo>
                  <a:pt x="14649954" y="1"/>
                </a:moveTo>
                <a:lnTo>
                  <a:pt x="14877965" y="1"/>
                </a:lnTo>
                <a:lnTo>
                  <a:pt x="14877965" y="10287000"/>
                </a:lnTo>
                <a:lnTo>
                  <a:pt x="14649954" y="10287000"/>
                </a:lnTo>
                <a:close/>
                <a:moveTo>
                  <a:pt x="15138286" y="1"/>
                </a:moveTo>
                <a:lnTo>
                  <a:pt x="15366297" y="1"/>
                </a:lnTo>
                <a:lnTo>
                  <a:pt x="15366297" y="10287000"/>
                </a:lnTo>
                <a:lnTo>
                  <a:pt x="15138286" y="10287000"/>
                </a:lnTo>
                <a:close/>
                <a:moveTo>
                  <a:pt x="15626618" y="1"/>
                </a:moveTo>
                <a:lnTo>
                  <a:pt x="15854629" y="1"/>
                </a:lnTo>
                <a:lnTo>
                  <a:pt x="15854629" y="10287000"/>
                </a:lnTo>
                <a:lnTo>
                  <a:pt x="15626618" y="10287000"/>
                </a:lnTo>
                <a:close/>
                <a:moveTo>
                  <a:pt x="16114950" y="1"/>
                </a:moveTo>
                <a:lnTo>
                  <a:pt x="16342961" y="1"/>
                </a:lnTo>
                <a:lnTo>
                  <a:pt x="16342961" y="10287000"/>
                </a:lnTo>
                <a:lnTo>
                  <a:pt x="16114950" y="10287000"/>
                </a:lnTo>
                <a:close/>
                <a:moveTo>
                  <a:pt x="16603282" y="1"/>
                </a:moveTo>
                <a:lnTo>
                  <a:pt x="16831293" y="1"/>
                </a:lnTo>
                <a:lnTo>
                  <a:pt x="16831293" y="10287000"/>
                </a:lnTo>
                <a:lnTo>
                  <a:pt x="16603282" y="10287000"/>
                </a:lnTo>
                <a:close/>
                <a:moveTo>
                  <a:pt x="17091615" y="0"/>
                </a:moveTo>
                <a:lnTo>
                  <a:pt x="17319625" y="0"/>
                </a:lnTo>
                <a:lnTo>
                  <a:pt x="17319625" y="10287000"/>
                </a:lnTo>
                <a:lnTo>
                  <a:pt x="17091615" y="10287000"/>
                </a:lnTo>
                <a:close/>
                <a:moveTo>
                  <a:pt x="17579947" y="0"/>
                </a:moveTo>
                <a:lnTo>
                  <a:pt x="17807957" y="0"/>
                </a:lnTo>
                <a:lnTo>
                  <a:pt x="17807957" y="10287000"/>
                </a:lnTo>
                <a:lnTo>
                  <a:pt x="17579947" y="10287000"/>
                </a:lnTo>
                <a:close/>
                <a:moveTo>
                  <a:pt x="18068279" y="0"/>
                </a:moveTo>
                <a:lnTo>
                  <a:pt x="18296289" y="0"/>
                </a:lnTo>
                <a:lnTo>
                  <a:pt x="18296289" y="10287000"/>
                </a:lnTo>
                <a:lnTo>
                  <a:pt x="18068279" y="10287000"/>
                </a:lnTo>
                <a:close/>
              </a:path>
            </a:pathLst>
          </a:cu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EB9BB9F-1DB6-45C3-A6FE-8F093D9D5FD9}"/>
              </a:ext>
            </a:extLst>
          </p:cNvPr>
          <p:cNvSpPr/>
          <p:nvPr/>
        </p:nvSpPr>
        <p:spPr>
          <a:xfrm>
            <a:off x="1" y="0"/>
            <a:ext cx="280884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524501" y="2919753"/>
            <a:ext cx="66675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cs typeface="Arial" pitchFamily="34" charset="0"/>
              </a:rPr>
              <a:t>Section Break</a:t>
            </a:r>
            <a:endParaRPr lang="ko-KR" altLang="en-US" sz="4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784B83-6120-4373-9C1F-DC8EEE6D58B3}"/>
              </a:ext>
            </a:extLst>
          </p:cNvPr>
          <p:cNvSpPr txBox="1"/>
          <p:nvPr/>
        </p:nvSpPr>
        <p:spPr>
          <a:xfrm>
            <a:off x="5524437" y="3624801"/>
            <a:ext cx="6667419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 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F384FF8-8F72-4348-B6C6-0E1A01B1930B}"/>
              </a:ext>
            </a:extLst>
          </p:cNvPr>
          <p:cNvGrpSpPr/>
          <p:nvPr/>
        </p:nvGrpSpPr>
        <p:grpSpPr>
          <a:xfrm rot="20788243">
            <a:off x="2450991" y="1780656"/>
            <a:ext cx="2315135" cy="2140856"/>
            <a:chOff x="8479089" y="1262387"/>
            <a:chExt cx="6147593" cy="568481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6204B64-8526-4B61-A8B5-E25EAB5B9AC2}"/>
                </a:ext>
              </a:extLst>
            </p:cNvPr>
            <p:cNvGrpSpPr/>
            <p:nvPr/>
          </p:nvGrpSpPr>
          <p:grpSpPr>
            <a:xfrm rot="20275744" flipH="1">
              <a:off x="9114364" y="4275293"/>
              <a:ext cx="965714" cy="1155036"/>
              <a:chOff x="5704433" y="717502"/>
              <a:chExt cx="7365528" cy="8809481"/>
            </a:xfrm>
          </p:grpSpPr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4C583B3B-CFCC-4297-9213-64738AD7179A}"/>
                  </a:ext>
                </a:extLst>
              </p:cNvPr>
              <p:cNvSpPr/>
              <p:nvPr/>
            </p:nvSpPr>
            <p:spPr>
              <a:xfrm>
                <a:off x="11674968" y="8268753"/>
                <a:ext cx="765879" cy="1258230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438150">
                    <a:moveTo>
                      <a:pt x="0" y="0"/>
                    </a:moveTo>
                    <a:lnTo>
                      <a:pt x="19050" y="438150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EB552930-4B1B-43E9-A809-9753F9AA577D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8FB87850-A979-4840-8BDA-266AFEADB5E2}"/>
                  </a:ext>
                </a:extLst>
              </p:cNvPr>
              <p:cNvSpPr/>
              <p:nvPr/>
            </p:nvSpPr>
            <p:spPr>
              <a:xfrm>
                <a:off x="5704433" y="5540923"/>
                <a:ext cx="793232" cy="589649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05332">
                    <a:moveTo>
                      <a:pt x="157232" y="0"/>
                    </a:moveTo>
                    <a:lnTo>
                      <a:pt x="0" y="205332"/>
                    </a:lnTo>
                    <a:lnTo>
                      <a:pt x="276225" y="157707"/>
                    </a:lnTo>
                    <a:lnTo>
                      <a:pt x="15723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D03EC990-949A-4320-955A-94EC80955A08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C638D00C-9430-4FDE-9AC1-2278342DFDD5}"/>
                  </a:ext>
                </a:extLst>
              </p:cNvPr>
              <p:cNvSpPr/>
              <p:nvPr/>
            </p:nvSpPr>
            <p:spPr>
              <a:xfrm>
                <a:off x="10143209" y="2425829"/>
                <a:ext cx="2926752" cy="3993512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175" h="1390650">
                    <a:moveTo>
                      <a:pt x="1019175" y="0"/>
                    </a:moveTo>
                    <a:lnTo>
                      <a:pt x="0" y="295275"/>
                    </a:lnTo>
                    <a:lnTo>
                      <a:pt x="19050" y="1390650"/>
                    </a:lnTo>
                    <a:lnTo>
                      <a:pt x="101917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E75213F3-6F48-427A-A1CD-DEFA0614A3FE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B6402CDE-35E8-4959-AC8C-436170A95AA6}"/>
                  </a:ext>
                </a:extLst>
              </p:cNvPr>
              <p:cNvSpPr/>
              <p:nvPr/>
            </p:nvSpPr>
            <p:spPr>
              <a:xfrm>
                <a:off x="7708809" y="717502"/>
                <a:ext cx="2543812" cy="6236443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171700">
                    <a:moveTo>
                      <a:pt x="0" y="914400"/>
                    </a:moveTo>
                    <a:lnTo>
                      <a:pt x="871538" y="0"/>
                    </a:lnTo>
                    <a:cubicBezTo>
                      <a:pt x="876300" y="723900"/>
                      <a:pt x="881063" y="1447800"/>
                      <a:pt x="885825" y="2171700"/>
                    </a:cubicBez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CE27259-8B80-42E3-8FC7-94443B82E846}"/>
                </a:ext>
              </a:extLst>
            </p:cNvPr>
            <p:cNvGrpSpPr/>
            <p:nvPr/>
          </p:nvGrpSpPr>
          <p:grpSpPr>
            <a:xfrm rot="20275744" flipH="1">
              <a:off x="8479089" y="5341625"/>
              <a:ext cx="1416763" cy="1605575"/>
              <a:chOff x="5365048" y="479821"/>
              <a:chExt cx="8036930" cy="9108010"/>
            </a:xfrm>
          </p:grpSpPr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E8B54D8D-B988-425C-9437-0C864008F972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9128FD92-FAEC-4382-807C-38861F86E909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4FA940C5-1992-432F-8D50-6FE2D3AD1766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496ED3DB-B2E7-42CF-8C4D-C2C15E22C146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ABC786B8-63BD-479D-8326-F731406C8076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6D801E22-4BCC-4747-B911-74057F55EEBA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FEB56ACF-2597-4BD5-806C-41416ADCD550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08CFA48-282C-40F5-96A9-AFC2D25C5C6B}"/>
                </a:ext>
              </a:extLst>
            </p:cNvPr>
            <p:cNvGrpSpPr/>
            <p:nvPr/>
          </p:nvGrpSpPr>
          <p:grpSpPr>
            <a:xfrm rot="20275744" flipH="1">
              <a:off x="10278521" y="5974428"/>
              <a:ext cx="496268" cy="512648"/>
              <a:chOff x="5365048" y="1982197"/>
              <a:chExt cx="7362621" cy="7605634"/>
            </a:xfrm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7C467737-31B9-4E8B-A93B-B84D8CAEF908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16F22960-E4E4-43C9-8113-9FA9383190C5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98A5C06-5EE3-47AB-88DE-492CA5D83E8C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6CE4DE0-4C74-4D7F-9471-2868F5BB871E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BFD0D555-216B-4932-B9FE-ACE365A3AC9C}"/>
                  </a:ext>
                </a:extLst>
              </p:cNvPr>
              <p:cNvSpPr/>
              <p:nvPr/>
            </p:nvSpPr>
            <p:spPr>
              <a:xfrm>
                <a:off x="9871173" y="3444023"/>
                <a:ext cx="1940058" cy="2975318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  <a:gd name="connsiteX0" fmla="*/ 1247497 w 1247497"/>
                  <a:gd name="connsiteY0" fmla="*/ 0 h 1024830"/>
                  <a:gd name="connsiteX1" fmla="*/ 0 w 1247497"/>
                  <a:gd name="connsiteY1" fmla="*/ 277330 h 1024830"/>
                  <a:gd name="connsiteX2" fmla="*/ 113780 w 1247497"/>
                  <a:gd name="connsiteY2" fmla="*/ 1024830 h 1024830"/>
                  <a:gd name="connsiteX3" fmla="*/ 1247497 w 1247497"/>
                  <a:gd name="connsiteY3" fmla="*/ 0 h 1024830"/>
                  <a:gd name="connsiteX0" fmla="*/ 675581 w 675581"/>
                  <a:gd name="connsiteY0" fmla="*/ 0 h 1036087"/>
                  <a:gd name="connsiteX1" fmla="*/ 0 w 675581"/>
                  <a:gd name="connsiteY1" fmla="*/ 288587 h 1036087"/>
                  <a:gd name="connsiteX2" fmla="*/ 113780 w 675581"/>
                  <a:gd name="connsiteY2" fmla="*/ 1036087 h 1036087"/>
                  <a:gd name="connsiteX3" fmla="*/ 675581 w 675581"/>
                  <a:gd name="connsiteY3" fmla="*/ 0 h 103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581" h="1036087">
                    <a:moveTo>
                      <a:pt x="675581" y="0"/>
                    </a:moveTo>
                    <a:lnTo>
                      <a:pt x="0" y="288587"/>
                    </a:lnTo>
                    <a:lnTo>
                      <a:pt x="113780" y="1036087"/>
                    </a:lnTo>
                    <a:lnTo>
                      <a:pt x="675581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72A05CE5-77C4-4604-BBD2-E3B32A88C073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15AE40B2-8808-4881-9B09-246C1117A929}"/>
                  </a:ext>
                </a:extLst>
              </p:cNvPr>
              <p:cNvSpPr/>
              <p:nvPr/>
            </p:nvSpPr>
            <p:spPr>
              <a:xfrm>
                <a:off x="7708809" y="1982197"/>
                <a:ext cx="2543813" cy="4971750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  <a:gd name="connsiteX0" fmla="*/ 0 w 993639"/>
                  <a:gd name="connsiteY0" fmla="*/ 595440 h 1852740"/>
                  <a:gd name="connsiteX1" fmla="*/ 993498 w 993639"/>
                  <a:gd name="connsiteY1" fmla="*/ 0 h 1852740"/>
                  <a:gd name="connsiteX2" fmla="*/ 885825 w 993639"/>
                  <a:gd name="connsiteY2" fmla="*/ 1852740 h 1852740"/>
                  <a:gd name="connsiteX3" fmla="*/ 0 w 993639"/>
                  <a:gd name="connsiteY3" fmla="*/ 595440 h 1852740"/>
                  <a:gd name="connsiteX0" fmla="*/ 0 w 885825"/>
                  <a:gd name="connsiteY0" fmla="*/ 473999 h 1731299"/>
                  <a:gd name="connsiteX1" fmla="*/ 784851 w 885825"/>
                  <a:gd name="connsiteY1" fmla="*/ 0 h 1731299"/>
                  <a:gd name="connsiteX2" fmla="*/ 885825 w 885825"/>
                  <a:gd name="connsiteY2" fmla="*/ 1731299 h 1731299"/>
                  <a:gd name="connsiteX3" fmla="*/ 0 w 885825"/>
                  <a:gd name="connsiteY3" fmla="*/ 473999 h 17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1731299">
                    <a:moveTo>
                      <a:pt x="0" y="473999"/>
                    </a:moveTo>
                    <a:lnTo>
                      <a:pt x="784851" y="0"/>
                    </a:lnTo>
                    <a:cubicBezTo>
                      <a:pt x="789613" y="723900"/>
                      <a:pt x="881063" y="1007399"/>
                      <a:pt x="885825" y="1731299"/>
                    </a:cubicBezTo>
                    <a:lnTo>
                      <a:pt x="0" y="473999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A1B9EA9-2301-4049-8D19-A3E9AC6530D0}"/>
                </a:ext>
              </a:extLst>
            </p:cNvPr>
            <p:cNvGrpSpPr/>
            <p:nvPr/>
          </p:nvGrpSpPr>
          <p:grpSpPr>
            <a:xfrm rot="20275744" flipH="1">
              <a:off x="11620616" y="3813253"/>
              <a:ext cx="1199247" cy="1359069"/>
              <a:chOff x="5365051" y="479822"/>
              <a:chExt cx="8036930" cy="9108006"/>
            </a:xfrm>
          </p:grpSpPr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C385D748-74BF-4D8D-ACC5-059C21D36D6F}"/>
                  </a:ext>
                </a:extLst>
              </p:cNvPr>
              <p:cNvSpPr/>
              <p:nvPr/>
            </p:nvSpPr>
            <p:spPr>
              <a:xfrm>
                <a:off x="11674978" y="8268752"/>
                <a:ext cx="1052698" cy="1319076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FA352A5A-CE85-4D62-9A13-117CC7600B7F}"/>
                  </a:ext>
                </a:extLst>
              </p:cNvPr>
              <p:cNvSpPr/>
              <p:nvPr/>
            </p:nvSpPr>
            <p:spPr>
              <a:xfrm>
                <a:off x="9107333" y="6879848"/>
                <a:ext cx="3333521" cy="1613813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9BACD9CB-C787-4B39-8554-DC98CFE2F3DB}"/>
                  </a:ext>
                </a:extLst>
              </p:cNvPr>
              <p:cNvSpPr/>
              <p:nvPr/>
            </p:nvSpPr>
            <p:spPr>
              <a:xfrm>
                <a:off x="5365051" y="5540920"/>
                <a:ext cx="1132614" cy="452887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25DF2450-FAF7-478C-AAE6-26251C8F2272}"/>
                  </a:ext>
                </a:extLst>
              </p:cNvPr>
              <p:cNvSpPr/>
              <p:nvPr/>
            </p:nvSpPr>
            <p:spPr>
              <a:xfrm>
                <a:off x="6149703" y="5215816"/>
                <a:ext cx="1586462" cy="2373445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D3C4D7D3-B5BB-49DA-99E4-EF5F182C9875}"/>
                  </a:ext>
                </a:extLst>
              </p:cNvPr>
              <p:cNvSpPr/>
              <p:nvPr/>
            </p:nvSpPr>
            <p:spPr>
              <a:xfrm>
                <a:off x="9871175" y="2566273"/>
                <a:ext cx="3530806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3E026E30-9F88-4E52-A252-742503E17DA0}"/>
                  </a:ext>
                </a:extLst>
              </p:cNvPr>
              <p:cNvSpPr/>
              <p:nvPr/>
            </p:nvSpPr>
            <p:spPr>
              <a:xfrm>
                <a:off x="7585443" y="3324704"/>
                <a:ext cx="2667181" cy="4626400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08C900B2-BEB8-4E65-8811-47A6121E6DED}"/>
                  </a:ext>
                </a:extLst>
              </p:cNvPr>
              <p:cNvSpPr/>
              <p:nvPr/>
            </p:nvSpPr>
            <p:spPr>
              <a:xfrm>
                <a:off x="7708807" y="479822"/>
                <a:ext cx="2543816" cy="6474125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976A94D-D5F5-4609-AF2D-3B882D9BC725}"/>
                </a:ext>
              </a:extLst>
            </p:cNvPr>
            <p:cNvGrpSpPr/>
            <p:nvPr/>
          </p:nvGrpSpPr>
          <p:grpSpPr>
            <a:xfrm rot="20073958" flipH="1">
              <a:off x="10116519" y="4915091"/>
              <a:ext cx="1567652" cy="1079675"/>
              <a:chOff x="3667032" y="1708483"/>
              <a:chExt cx="8105829" cy="5582653"/>
            </a:xfrm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740A6B72-633A-4964-96B3-9A148FF849E3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D40146B1-3180-4707-A6DC-BE5793CED9D6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3449BE2-6176-4D30-83D2-ECFFDA807081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F690578B-BAFF-4522-B53E-124719FB9CB4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AB707A8-EA14-46A6-8FC3-D68EA3DAE48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DFACE692-69BE-47D3-A277-BB3F38656D9D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954A49EC-DAF5-4715-9944-D53F451E73F1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007B31D-6309-4FEE-83CE-4452D872DECC}"/>
                </a:ext>
              </a:extLst>
            </p:cNvPr>
            <p:cNvGrpSpPr/>
            <p:nvPr/>
          </p:nvGrpSpPr>
          <p:grpSpPr>
            <a:xfrm rot="20073958" flipH="1">
              <a:off x="10286237" y="3877079"/>
              <a:ext cx="981094" cy="675699"/>
              <a:chOff x="3667032" y="1708483"/>
              <a:chExt cx="8105829" cy="5582653"/>
            </a:xfrm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CB31229-7923-4315-A7F1-07E855DAD1F4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F7B98F86-BEAF-423D-975C-4B92B5FDC512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90F2BEF7-178D-4E9F-A397-45BE0BA52373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A5D33CC-72BA-4ED3-929D-BBFA7047CAEB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3CC7AFB0-C00A-4EA5-882E-D3826B7397E3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19394C8E-A74F-4AF5-97C7-95FA1AE0B925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3B1FA5F8-EF79-4816-A8B5-F00DAEE0012E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906C50D-6583-4C6C-ABB6-604D442DC368}"/>
                </a:ext>
              </a:extLst>
            </p:cNvPr>
            <p:cNvGrpSpPr/>
            <p:nvPr/>
          </p:nvGrpSpPr>
          <p:grpSpPr>
            <a:xfrm rot="20275744" flipH="1">
              <a:off x="10178216" y="1637990"/>
              <a:ext cx="1416763" cy="1605575"/>
              <a:chOff x="5365048" y="479821"/>
              <a:chExt cx="8036930" cy="9108010"/>
            </a:xfrm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08F829E-4B0D-47BC-9880-012A7B65B548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8269D359-37D2-4469-A657-9DEA3B2D2262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67DC549-A083-4C11-B1F7-D33B745CEB70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F365A485-8177-48F1-9A43-F6CE27A2C7B7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989E9088-2ED8-4F34-BFA9-2DD62230872B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BE4B2C34-F66A-4F3B-AA9F-56FC53F89CEF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3167BC9F-BC21-4515-AE1E-1158D9F512BD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5C7950D-0081-4FDD-96BF-00DC700C4892}"/>
                </a:ext>
              </a:extLst>
            </p:cNvPr>
            <p:cNvGrpSpPr/>
            <p:nvPr/>
          </p:nvGrpSpPr>
          <p:grpSpPr>
            <a:xfrm rot="20275744" flipH="1">
              <a:off x="11852978" y="2424207"/>
              <a:ext cx="1074020" cy="1217154"/>
              <a:chOff x="5365048" y="479821"/>
              <a:chExt cx="8036930" cy="9108010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1CA22296-76B6-4C9D-A610-6C234C29F810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86D450B3-B290-4F17-9A82-ABF9DF1DE5B0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65C16229-0C2F-41DC-BDD8-EC1081297450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0601B9C8-2FDF-477E-9898-91C87ECB21E0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EFB32CC0-4F88-4E41-9F2F-C9FCCAC1CBA6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88873582-36C3-48D4-AD0B-DE9A6BF6252D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450CDD60-666F-4A75-92B6-5F5B797CA585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9CC631-F3D5-474F-8835-1087B1EC8E3C}"/>
                </a:ext>
              </a:extLst>
            </p:cNvPr>
            <p:cNvGrpSpPr/>
            <p:nvPr/>
          </p:nvGrpSpPr>
          <p:grpSpPr>
            <a:xfrm rot="21043784" flipH="1">
              <a:off x="12949687" y="4848328"/>
              <a:ext cx="885221" cy="609671"/>
              <a:chOff x="3667032" y="1708483"/>
              <a:chExt cx="8105829" cy="5582653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A7B7CA39-7C1C-432E-93DF-FAE40EA0AB39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640CE090-27A0-41ED-937D-63A8F2040B1C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B9B6C874-B96E-479C-B875-CD48504853E6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94ADC981-020F-42C6-B668-1DF08572540E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7D9D223F-EDB4-45BE-B370-2D29C457CD6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79D71484-C93C-48F4-A2FE-561C923EA019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62E6484E-1FD7-43AF-AD13-0D31529E1F13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C21BC80-4CA6-4B86-840F-9C3517060099}"/>
                </a:ext>
              </a:extLst>
            </p:cNvPr>
            <p:cNvGrpSpPr/>
            <p:nvPr/>
          </p:nvGrpSpPr>
          <p:grpSpPr>
            <a:xfrm rot="21043784" flipH="1">
              <a:off x="9098407" y="3250270"/>
              <a:ext cx="740471" cy="509978"/>
              <a:chOff x="3667032" y="1708483"/>
              <a:chExt cx="8105829" cy="5582653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FC7FEB3-8A5C-467E-A3AA-5AD91CF423C5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071F25F0-0699-4A26-A1F3-ACBC2D108891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6D21C08-5954-464C-9CFF-1F895A0B30A4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E918EED3-9B79-4A7D-83FA-C87BD3E71C6D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01F6A468-F3F6-4D6A-B01D-EBA40414DE21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AA2A404-4E51-4573-801E-16F593AE80CC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EA53B2F4-33BE-43E3-8D64-A0FDE9F5C1E9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B55A05E-2313-42CE-9400-F183431BF3F9}"/>
                </a:ext>
              </a:extLst>
            </p:cNvPr>
            <p:cNvGrpSpPr/>
            <p:nvPr/>
          </p:nvGrpSpPr>
          <p:grpSpPr>
            <a:xfrm rot="20275744" flipH="1">
              <a:off x="12999428" y="1262387"/>
              <a:ext cx="1627254" cy="1844118"/>
              <a:chOff x="5365048" y="479821"/>
              <a:chExt cx="8036930" cy="9108010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BBB9D8D4-3653-400C-B38B-A809350EA55B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D66409B5-9B20-43C9-B3DB-571E394DF553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4B534EBE-B982-4CAB-B96C-88E1B667719C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CD094AED-B320-4F63-B7FA-D1081B3FF00F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EF2CB90B-4C6F-428E-9A21-9CF239A6B313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7615928F-4E3C-4FFE-984D-F47A483C6061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9BB9543-19CA-4406-81F4-D68D2216F81C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45340EC-00C1-432F-8176-FB2E0DFA2290}"/>
                </a:ext>
              </a:extLst>
            </p:cNvPr>
            <p:cNvGrpSpPr/>
            <p:nvPr/>
          </p:nvGrpSpPr>
          <p:grpSpPr>
            <a:xfrm rot="19361629" flipH="1">
              <a:off x="13519304" y="3604291"/>
              <a:ext cx="825203" cy="568334"/>
              <a:chOff x="3667032" y="1708483"/>
              <a:chExt cx="8105829" cy="5582653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04E49FE-D0ED-43C8-819D-E94DC8A508F1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627AFE97-C372-407E-A8A0-BB0A13BED5A1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F525AA09-A326-49D7-B6E0-ECAC0B124933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F66879C-07FD-47BE-8986-8930C1432668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9552601B-DD80-4CBD-8E72-A8FFEC43B9C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9FD31B1-D601-4BB7-BC68-1F3651E4EA79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D2D1A268-2B03-428F-BE26-4457DF672706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BA00ECD-E6C3-42C4-BC64-161F1FF51D5E}"/>
              </a:ext>
            </a:extLst>
          </p:cNvPr>
          <p:cNvGrpSpPr/>
          <p:nvPr/>
        </p:nvGrpSpPr>
        <p:grpSpPr>
          <a:xfrm>
            <a:off x="1579531" y="4116847"/>
            <a:ext cx="2511085" cy="668251"/>
            <a:chOff x="3960971" y="2767117"/>
            <a:chExt cx="4267200" cy="1321489"/>
          </a:xfrm>
        </p:grpSpPr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9225334A-DB95-4E49-A020-7240E8C1DEAC}"/>
                </a:ext>
              </a:extLst>
            </p:cNvPr>
            <p:cNvSpPr/>
            <p:nvPr/>
          </p:nvSpPr>
          <p:spPr>
            <a:xfrm>
              <a:off x="4049553" y="3359522"/>
              <a:ext cx="4086225" cy="657225"/>
            </a:xfrm>
            <a:custGeom>
              <a:avLst/>
              <a:gdLst>
                <a:gd name="connsiteX0" fmla="*/ 3881914 w 4086225"/>
                <a:gd name="connsiteY0" fmla="*/ 86622 h 657225"/>
                <a:gd name="connsiteX1" fmla="*/ 2049304 w 4086225"/>
                <a:gd name="connsiteY1" fmla="*/ 319032 h 657225"/>
                <a:gd name="connsiteX2" fmla="*/ 2049304 w 4086225"/>
                <a:gd name="connsiteY2" fmla="*/ 313317 h 657225"/>
                <a:gd name="connsiteX3" fmla="*/ 210979 w 4086225"/>
                <a:gd name="connsiteY3" fmla="*/ 78050 h 657225"/>
                <a:gd name="connsiteX4" fmla="*/ 7144 w 4086225"/>
                <a:gd name="connsiteY4" fmla="*/ 603830 h 657225"/>
                <a:gd name="connsiteX5" fmla="*/ 1779746 w 4086225"/>
                <a:gd name="connsiteY5" fmla="*/ 375230 h 657225"/>
                <a:gd name="connsiteX6" fmla="*/ 2043589 w 4086225"/>
                <a:gd name="connsiteY6" fmla="*/ 643835 h 657225"/>
                <a:gd name="connsiteX7" fmla="*/ 2043589 w 4086225"/>
                <a:gd name="connsiteY7" fmla="*/ 652407 h 657225"/>
                <a:gd name="connsiteX8" fmla="*/ 2312194 w 4086225"/>
                <a:gd name="connsiteY8" fmla="*/ 383802 h 657225"/>
                <a:gd name="connsiteX9" fmla="*/ 4084796 w 4086225"/>
                <a:gd name="connsiteY9" fmla="*/ 612402 h 657225"/>
                <a:gd name="connsiteX10" fmla="*/ 3881914 w 4086225"/>
                <a:gd name="connsiteY10" fmla="*/ 86622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86225" h="657225">
                  <a:moveTo>
                    <a:pt x="3881914" y="86622"/>
                  </a:moveTo>
                  <a:cubicBezTo>
                    <a:pt x="3555206" y="-1960"/>
                    <a:pt x="2711291" y="-80065"/>
                    <a:pt x="2049304" y="319032"/>
                  </a:cubicBezTo>
                  <a:lnTo>
                    <a:pt x="2049304" y="313317"/>
                  </a:lnTo>
                  <a:cubicBezTo>
                    <a:pt x="1385411" y="-88638"/>
                    <a:pt x="538639" y="-9580"/>
                    <a:pt x="210979" y="78050"/>
                  </a:cubicBezTo>
                  <a:cubicBezTo>
                    <a:pt x="210979" y="78050"/>
                    <a:pt x="17621" y="294267"/>
                    <a:pt x="7144" y="603830"/>
                  </a:cubicBezTo>
                  <a:lnTo>
                    <a:pt x="1779746" y="375230"/>
                  </a:lnTo>
                  <a:cubicBezTo>
                    <a:pt x="1779746" y="521915"/>
                    <a:pt x="1897856" y="640977"/>
                    <a:pt x="2043589" y="643835"/>
                  </a:cubicBezTo>
                  <a:lnTo>
                    <a:pt x="2043589" y="652407"/>
                  </a:lnTo>
                  <a:cubicBezTo>
                    <a:pt x="2192179" y="652407"/>
                    <a:pt x="2312194" y="532392"/>
                    <a:pt x="2312194" y="383802"/>
                  </a:cubicBezTo>
                  <a:lnTo>
                    <a:pt x="4084796" y="612402"/>
                  </a:lnTo>
                  <a:cubicBezTo>
                    <a:pt x="4076224" y="302840"/>
                    <a:pt x="3881914" y="86622"/>
                    <a:pt x="3881914" y="86622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08456589-A05E-4115-AA6E-3D8B70F0997B}"/>
                </a:ext>
              </a:extLst>
            </p:cNvPr>
            <p:cNvSpPr/>
            <p:nvPr/>
          </p:nvSpPr>
          <p:spPr>
            <a:xfrm>
              <a:off x="3960971" y="3698081"/>
              <a:ext cx="4267200" cy="390525"/>
            </a:xfrm>
            <a:custGeom>
              <a:avLst/>
              <a:gdLst>
                <a:gd name="connsiteX0" fmla="*/ 2127409 w 4267200"/>
                <a:gd name="connsiteY0" fmla="*/ 389096 h 390525"/>
                <a:gd name="connsiteX1" fmla="*/ 1806416 w 4267200"/>
                <a:gd name="connsiteY1" fmla="*/ 120491 h 390525"/>
                <a:gd name="connsiteX2" fmla="*/ 51911 w 4267200"/>
                <a:gd name="connsiteY2" fmla="*/ 330041 h 390525"/>
                <a:gd name="connsiteX3" fmla="*/ 7144 w 4267200"/>
                <a:gd name="connsiteY3" fmla="*/ 294799 h 390525"/>
                <a:gd name="connsiteX4" fmla="*/ 7144 w 4267200"/>
                <a:gd name="connsiteY4" fmla="*/ 251936 h 390525"/>
                <a:gd name="connsiteX5" fmla="*/ 51911 w 4267200"/>
                <a:gd name="connsiteY5" fmla="*/ 216694 h 390525"/>
                <a:gd name="connsiteX6" fmla="*/ 1859756 w 4267200"/>
                <a:gd name="connsiteY6" fmla="*/ 7144 h 390525"/>
                <a:gd name="connsiteX7" fmla="*/ 1915954 w 4267200"/>
                <a:gd name="connsiteY7" fmla="*/ 65246 h 390525"/>
                <a:gd name="connsiteX8" fmla="*/ 2127409 w 4267200"/>
                <a:gd name="connsiteY8" fmla="*/ 275749 h 390525"/>
                <a:gd name="connsiteX9" fmla="*/ 2338864 w 4267200"/>
                <a:gd name="connsiteY9" fmla="*/ 65246 h 390525"/>
                <a:gd name="connsiteX10" fmla="*/ 2395061 w 4267200"/>
                <a:gd name="connsiteY10" fmla="*/ 7144 h 390525"/>
                <a:gd name="connsiteX11" fmla="*/ 4231482 w 4267200"/>
                <a:gd name="connsiteY11" fmla="*/ 216694 h 390525"/>
                <a:gd name="connsiteX12" fmla="*/ 4266724 w 4267200"/>
                <a:gd name="connsiteY12" fmla="*/ 251936 h 390525"/>
                <a:gd name="connsiteX13" fmla="*/ 4266724 w 4267200"/>
                <a:gd name="connsiteY13" fmla="*/ 294799 h 390525"/>
                <a:gd name="connsiteX14" fmla="*/ 4231482 w 4267200"/>
                <a:gd name="connsiteY14" fmla="*/ 330041 h 390525"/>
                <a:gd name="connsiteX15" fmla="*/ 2448401 w 4267200"/>
                <a:gd name="connsiteY15" fmla="*/ 120491 h 390525"/>
                <a:gd name="connsiteX16" fmla="*/ 2127409 w 4267200"/>
                <a:gd name="connsiteY16" fmla="*/ 38909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67200" h="390525">
                  <a:moveTo>
                    <a:pt x="2127409" y="389096"/>
                  </a:moveTo>
                  <a:cubicBezTo>
                    <a:pt x="1967389" y="389096"/>
                    <a:pt x="1834039" y="272891"/>
                    <a:pt x="1806416" y="120491"/>
                  </a:cubicBezTo>
                  <a:lnTo>
                    <a:pt x="51911" y="330041"/>
                  </a:lnTo>
                  <a:cubicBezTo>
                    <a:pt x="31909" y="330041"/>
                    <a:pt x="7144" y="313849"/>
                    <a:pt x="7144" y="294799"/>
                  </a:cubicBezTo>
                  <a:lnTo>
                    <a:pt x="7144" y="251936"/>
                  </a:lnTo>
                  <a:cubicBezTo>
                    <a:pt x="7144" y="231934"/>
                    <a:pt x="32861" y="216694"/>
                    <a:pt x="51911" y="216694"/>
                  </a:cubicBezTo>
                  <a:lnTo>
                    <a:pt x="1859756" y="7144"/>
                  </a:lnTo>
                  <a:cubicBezTo>
                    <a:pt x="1891189" y="7144"/>
                    <a:pt x="1915954" y="32861"/>
                    <a:pt x="1915954" y="65246"/>
                  </a:cubicBezTo>
                  <a:cubicBezTo>
                    <a:pt x="1915954" y="181451"/>
                    <a:pt x="2011204" y="275749"/>
                    <a:pt x="2127409" y="275749"/>
                  </a:cubicBezTo>
                  <a:cubicBezTo>
                    <a:pt x="2243614" y="275749"/>
                    <a:pt x="2338864" y="181451"/>
                    <a:pt x="2338864" y="65246"/>
                  </a:cubicBezTo>
                  <a:cubicBezTo>
                    <a:pt x="2338864" y="33814"/>
                    <a:pt x="2363629" y="7144"/>
                    <a:pt x="2395061" y="7144"/>
                  </a:cubicBezTo>
                  <a:lnTo>
                    <a:pt x="4231482" y="216694"/>
                  </a:lnTo>
                  <a:cubicBezTo>
                    <a:pt x="4251484" y="216694"/>
                    <a:pt x="4266724" y="232886"/>
                    <a:pt x="4266724" y="251936"/>
                  </a:cubicBezTo>
                  <a:lnTo>
                    <a:pt x="4266724" y="294799"/>
                  </a:lnTo>
                  <a:cubicBezTo>
                    <a:pt x="4266724" y="314801"/>
                    <a:pt x="4250532" y="330041"/>
                    <a:pt x="4231482" y="330041"/>
                  </a:cubicBezTo>
                  <a:lnTo>
                    <a:pt x="2448401" y="120491"/>
                  </a:lnTo>
                  <a:cubicBezTo>
                    <a:pt x="2420779" y="272891"/>
                    <a:pt x="2287429" y="389096"/>
                    <a:pt x="2127409" y="389096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4BD87D8-6620-4AD2-8BF6-B1A84694179F}"/>
                </a:ext>
              </a:extLst>
            </p:cNvPr>
            <p:cNvSpPr/>
            <p:nvPr/>
          </p:nvSpPr>
          <p:spPr>
            <a:xfrm>
              <a:off x="6068849" y="2857621"/>
              <a:ext cx="1809750" cy="857250"/>
            </a:xfrm>
            <a:custGeom>
              <a:avLst/>
              <a:gdLst>
                <a:gd name="connsiteX0" fmla="*/ 1806416 w 1809750"/>
                <a:gd name="connsiteY0" fmla="*/ 463748 h 857250"/>
                <a:gd name="connsiteX1" fmla="*/ 423386 w 1809750"/>
                <a:gd name="connsiteY1" fmla="*/ 638056 h 857250"/>
                <a:gd name="connsiteX2" fmla="*/ 437674 w 1809750"/>
                <a:gd name="connsiteY2" fmla="*/ 632341 h 857250"/>
                <a:gd name="connsiteX3" fmla="*/ 1751171 w 1809750"/>
                <a:gd name="connsiteY3" fmla="*/ 395168 h 857250"/>
                <a:gd name="connsiteX4" fmla="*/ 1769269 w 1809750"/>
                <a:gd name="connsiteY4" fmla="*/ 375166 h 857250"/>
                <a:gd name="connsiteX5" fmla="*/ 1749266 w 1809750"/>
                <a:gd name="connsiteY5" fmla="*/ 357068 h 857250"/>
                <a:gd name="connsiteX6" fmla="*/ 421481 w 1809750"/>
                <a:gd name="connsiteY6" fmla="*/ 598051 h 857250"/>
                <a:gd name="connsiteX7" fmla="*/ 343376 w 1809750"/>
                <a:gd name="connsiteY7" fmla="*/ 631388 h 857250"/>
                <a:gd name="connsiteX8" fmla="*/ 1721644 w 1809750"/>
                <a:gd name="connsiteY8" fmla="*/ 305633 h 857250"/>
                <a:gd name="connsiteX9" fmla="*/ 1726406 w 1809750"/>
                <a:gd name="connsiteY9" fmla="*/ 300871 h 857250"/>
                <a:gd name="connsiteX10" fmla="*/ 1721644 w 1809750"/>
                <a:gd name="connsiteY10" fmla="*/ 296108 h 857250"/>
                <a:gd name="connsiteX11" fmla="*/ 381476 w 1809750"/>
                <a:gd name="connsiteY11" fmla="*/ 603766 h 857250"/>
                <a:gd name="connsiteX12" fmla="*/ 454819 w 1809750"/>
                <a:gd name="connsiteY12" fmla="*/ 566618 h 857250"/>
                <a:gd name="connsiteX13" fmla="*/ 1654016 w 1809750"/>
                <a:gd name="connsiteY13" fmla="*/ 252293 h 857250"/>
                <a:gd name="connsiteX14" fmla="*/ 1671161 w 1809750"/>
                <a:gd name="connsiteY14" fmla="*/ 232291 h 857250"/>
                <a:gd name="connsiteX15" fmla="*/ 1650206 w 1809750"/>
                <a:gd name="connsiteY15" fmla="*/ 214193 h 857250"/>
                <a:gd name="connsiteX16" fmla="*/ 435769 w 1809750"/>
                <a:gd name="connsiteY16" fmla="*/ 532328 h 857250"/>
                <a:gd name="connsiteX17" fmla="*/ 104299 w 1809750"/>
                <a:gd name="connsiteY17" fmla="*/ 725686 h 857250"/>
                <a:gd name="connsiteX18" fmla="*/ 1428274 w 1809750"/>
                <a:gd name="connsiteY18" fmla="*/ 17026 h 857250"/>
                <a:gd name="connsiteX19" fmla="*/ 1431131 w 1809750"/>
                <a:gd name="connsiteY19" fmla="*/ 10358 h 857250"/>
                <a:gd name="connsiteX20" fmla="*/ 1424464 w 1809750"/>
                <a:gd name="connsiteY20" fmla="*/ 7501 h 857250"/>
                <a:gd name="connsiteX21" fmla="*/ 57626 w 1809750"/>
                <a:gd name="connsiteY21" fmla="*/ 759023 h 857250"/>
                <a:gd name="connsiteX22" fmla="*/ 9049 w 1809750"/>
                <a:gd name="connsiteY22" fmla="*/ 799028 h 857250"/>
                <a:gd name="connsiteX23" fmla="*/ 21431 w 1809750"/>
                <a:gd name="connsiteY23" fmla="*/ 812363 h 857250"/>
                <a:gd name="connsiteX24" fmla="*/ 7144 w 1809750"/>
                <a:gd name="connsiteY24" fmla="*/ 823793 h 857250"/>
                <a:gd name="connsiteX25" fmla="*/ 31909 w 1809750"/>
                <a:gd name="connsiteY25" fmla="*/ 852368 h 857250"/>
                <a:gd name="connsiteX26" fmla="*/ 327184 w 1809750"/>
                <a:gd name="connsiteY26" fmla="*/ 679013 h 857250"/>
                <a:gd name="connsiteX27" fmla="*/ 330994 w 1809750"/>
                <a:gd name="connsiteY27" fmla="*/ 681871 h 857250"/>
                <a:gd name="connsiteX28" fmla="*/ 332899 w 1809750"/>
                <a:gd name="connsiteY28" fmla="*/ 681871 h 857250"/>
                <a:gd name="connsiteX29" fmla="*/ 1805464 w 1809750"/>
                <a:gd name="connsiteY29" fmla="*/ 472321 h 857250"/>
                <a:gd name="connsiteX30" fmla="*/ 1810226 w 1809750"/>
                <a:gd name="connsiteY30" fmla="*/ 467558 h 857250"/>
                <a:gd name="connsiteX31" fmla="*/ 1806416 w 1809750"/>
                <a:gd name="connsiteY31" fmla="*/ 463748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857250">
                  <a:moveTo>
                    <a:pt x="1806416" y="463748"/>
                  </a:moveTo>
                  <a:cubicBezTo>
                    <a:pt x="1798796" y="463748"/>
                    <a:pt x="1060609" y="411361"/>
                    <a:pt x="423386" y="638056"/>
                  </a:cubicBezTo>
                  <a:cubicBezTo>
                    <a:pt x="428149" y="636151"/>
                    <a:pt x="432911" y="634246"/>
                    <a:pt x="437674" y="632341"/>
                  </a:cubicBezTo>
                  <a:cubicBezTo>
                    <a:pt x="691039" y="529471"/>
                    <a:pt x="1122521" y="420886"/>
                    <a:pt x="1751171" y="395168"/>
                  </a:cubicBezTo>
                  <a:cubicBezTo>
                    <a:pt x="1761649" y="395168"/>
                    <a:pt x="1770221" y="385643"/>
                    <a:pt x="1769269" y="375166"/>
                  </a:cubicBezTo>
                  <a:cubicBezTo>
                    <a:pt x="1769269" y="364688"/>
                    <a:pt x="1759744" y="356116"/>
                    <a:pt x="1749266" y="357068"/>
                  </a:cubicBezTo>
                  <a:cubicBezTo>
                    <a:pt x="1114901" y="383738"/>
                    <a:pt x="676751" y="494228"/>
                    <a:pt x="421481" y="598051"/>
                  </a:cubicBezTo>
                  <a:cubicBezTo>
                    <a:pt x="393859" y="609481"/>
                    <a:pt x="368141" y="619958"/>
                    <a:pt x="343376" y="631388"/>
                  </a:cubicBezTo>
                  <a:cubicBezTo>
                    <a:pt x="999649" y="316111"/>
                    <a:pt x="1713071" y="305633"/>
                    <a:pt x="1721644" y="305633"/>
                  </a:cubicBezTo>
                  <a:cubicBezTo>
                    <a:pt x="1724501" y="305633"/>
                    <a:pt x="1726406" y="303728"/>
                    <a:pt x="1726406" y="300871"/>
                  </a:cubicBezTo>
                  <a:cubicBezTo>
                    <a:pt x="1726406" y="298013"/>
                    <a:pt x="1724501" y="296108"/>
                    <a:pt x="1721644" y="296108"/>
                  </a:cubicBezTo>
                  <a:cubicBezTo>
                    <a:pt x="1713071" y="296108"/>
                    <a:pt x="1027271" y="306586"/>
                    <a:pt x="381476" y="603766"/>
                  </a:cubicBezTo>
                  <a:cubicBezTo>
                    <a:pt x="404336" y="591383"/>
                    <a:pt x="429101" y="579001"/>
                    <a:pt x="454819" y="566618"/>
                  </a:cubicBezTo>
                  <a:cubicBezTo>
                    <a:pt x="708184" y="443746"/>
                    <a:pt x="1073944" y="298013"/>
                    <a:pt x="1654016" y="252293"/>
                  </a:cubicBezTo>
                  <a:cubicBezTo>
                    <a:pt x="1664494" y="251341"/>
                    <a:pt x="1672114" y="242768"/>
                    <a:pt x="1671161" y="232291"/>
                  </a:cubicBezTo>
                  <a:cubicBezTo>
                    <a:pt x="1670209" y="221813"/>
                    <a:pt x="1660684" y="214193"/>
                    <a:pt x="1650206" y="214193"/>
                  </a:cubicBezTo>
                  <a:cubicBezTo>
                    <a:pt x="1062514" y="259913"/>
                    <a:pt x="691991" y="407551"/>
                    <a:pt x="435769" y="532328"/>
                  </a:cubicBezTo>
                  <a:cubicBezTo>
                    <a:pt x="284321" y="605671"/>
                    <a:pt x="174784" y="676156"/>
                    <a:pt x="104299" y="725686"/>
                  </a:cubicBezTo>
                  <a:cubicBezTo>
                    <a:pt x="620554" y="206573"/>
                    <a:pt x="1420654" y="19883"/>
                    <a:pt x="1428274" y="17026"/>
                  </a:cubicBezTo>
                  <a:cubicBezTo>
                    <a:pt x="1431131" y="16073"/>
                    <a:pt x="1432084" y="13216"/>
                    <a:pt x="1431131" y="10358"/>
                  </a:cubicBezTo>
                  <a:cubicBezTo>
                    <a:pt x="1430179" y="7501"/>
                    <a:pt x="1427321" y="6548"/>
                    <a:pt x="1424464" y="7501"/>
                  </a:cubicBezTo>
                  <a:cubicBezTo>
                    <a:pt x="1415891" y="11311"/>
                    <a:pt x="573881" y="207526"/>
                    <a:pt x="57626" y="759023"/>
                  </a:cubicBezTo>
                  <a:cubicBezTo>
                    <a:pt x="27146" y="782836"/>
                    <a:pt x="10954" y="797123"/>
                    <a:pt x="9049" y="799028"/>
                  </a:cubicBezTo>
                  <a:lnTo>
                    <a:pt x="21431" y="812363"/>
                  </a:lnTo>
                  <a:cubicBezTo>
                    <a:pt x="12859" y="819031"/>
                    <a:pt x="8096" y="822841"/>
                    <a:pt x="7144" y="823793"/>
                  </a:cubicBezTo>
                  <a:lnTo>
                    <a:pt x="31909" y="852368"/>
                  </a:lnTo>
                  <a:cubicBezTo>
                    <a:pt x="32861" y="851416"/>
                    <a:pt x="126206" y="772358"/>
                    <a:pt x="327184" y="679013"/>
                  </a:cubicBezTo>
                  <a:cubicBezTo>
                    <a:pt x="328136" y="680918"/>
                    <a:pt x="329089" y="681871"/>
                    <a:pt x="330994" y="681871"/>
                  </a:cubicBezTo>
                  <a:cubicBezTo>
                    <a:pt x="331946" y="681871"/>
                    <a:pt x="332899" y="681871"/>
                    <a:pt x="332899" y="681871"/>
                  </a:cubicBezTo>
                  <a:cubicBezTo>
                    <a:pt x="986314" y="414218"/>
                    <a:pt x="1797844" y="472321"/>
                    <a:pt x="1805464" y="472321"/>
                  </a:cubicBezTo>
                  <a:cubicBezTo>
                    <a:pt x="1808321" y="472321"/>
                    <a:pt x="1810226" y="470416"/>
                    <a:pt x="1810226" y="467558"/>
                  </a:cubicBezTo>
                  <a:cubicBezTo>
                    <a:pt x="1811179" y="465653"/>
                    <a:pt x="1808321" y="463748"/>
                    <a:pt x="1806416" y="463748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E6FA30C5-9D63-4AE2-8F0F-D37B53E1C6B0}"/>
                </a:ext>
              </a:extLst>
            </p:cNvPr>
            <p:cNvSpPr/>
            <p:nvPr/>
          </p:nvSpPr>
          <p:spPr>
            <a:xfrm>
              <a:off x="4297199" y="2767117"/>
              <a:ext cx="1809750" cy="942975"/>
            </a:xfrm>
            <a:custGeom>
              <a:avLst/>
              <a:gdLst>
                <a:gd name="connsiteX0" fmla="*/ 1811179 w 1809750"/>
                <a:gd name="connsiteY0" fmla="*/ 915250 h 942975"/>
                <a:gd name="connsiteX1" fmla="*/ 1796891 w 1809750"/>
                <a:gd name="connsiteY1" fmla="*/ 903820 h 942975"/>
                <a:gd name="connsiteX2" fmla="*/ 1809274 w 1809750"/>
                <a:gd name="connsiteY2" fmla="*/ 890485 h 942975"/>
                <a:gd name="connsiteX3" fmla="*/ 1779746 w 1809750"/>
                <a:gd name="connsiteY3" fmla="*/ 865720 h 942975"/>
                <a:gd name="connsiteX4" fmla="*/ 451009 w 1809750"/>
                <a:gd name="connsiteY4" fmla="*/ 7517 h 942975"/>
                <a:gd name="connsiteX5" fmla="*/ 444341 w 1809750"/>
                <a:gd name="connsiteY5" fmla="*/ 9422 h 942975"/>
                <a:gd name="connsiteX6" fmla="*/ 446246 w 1809750"/>
                <a:gd name="connsiteY6" fmla="*/ 16090 h 942975"/>
                <a:gd name="connsiteX7" fmla="*/ 1745456 w 1809750"/>
                <a:gd name="connsiteY7" fmla="*/ 839050 h 942975"/>
                <a:gd name="connsiteX8" fmla="*/ 1381601 w 1809750"/>
                <a:gd name="connsiteY8" fmla="*/ 621880 h 942975"/>
                <a:gd name="connsiteX9" fmla="*/ 168116 w 1809750"/>
                <a:gd name="connsiteY9" fmla="*/ 304697 h 942975"/>
                <a:gd name="connsiteX10" fmla="*/ 147161 w 1809750"/>
                <a:gd name="connsiteY10" fmla="*/ 322795 h 942975"/>
                <a:gd name="connsiteX11" fmla="*/ 164306 w 1809750"/>
                <a:gd name="connsiteY11" fmla="*/ 342797 h 942975"/>
                <a:gd name="connsiteX12" fmla="*/ 1363504 w 1809750"/>
                <a:gd name="connsiteY12" fmla="*/ 657122 h 942975"/>
                <a:gd name="connsiteX13" fmla="*/ 1436846 w 1809750"/>
                <a:gd name="connsiteY13" fmla="*/ 694270 h 942975"/>
                <a:gd name="connsiteX14" fmla="*/ 97631 w 1809750"/>
                <a:gd name="connsiteY14" fmla="*/ 385660 h 942975"/>
                <a:gd name="connsiteX15" fmla="*/ 92869 w 1809750"/>
                <a:gd name="connsiteY15" fmla="*/ 390422 h 942975"/>
                <a:gd name="connsiteX16" fmla="*/ 97631 w 1809750"/>
                <a:gd name="connsiteY16" fmla="*/ 395185 h 942975"/>
                <a:gd name="connsiteX17" fmla="*/ 1475899 w 1809750"/>
                <a:gd name="connsiteY17" fmla="*/ 720940 h 942975"/>
                <a:gd name="connsiteX18" fmla="*/ 1397794 w 1809750"/>
                <a:gd name="connsiteY18" fmla="*/ 687602 h 942975"/>
                <a:gd name="connsiteX19" fmla="*/ 70009 w 1809750"/>
                <a:gd name="connsiteY19" fmla="*/ 446620 h 942975"/>
                <a:gd name="connsiteX20" fmla="*/ 50006 w 1809750"/>
                <a:gd name="connsiteY20" fmla="*/ 464717 h 942975"/>
                <a:gd name="connsiteX21" fmla="*/ 68104 w 1809750"/>
                <a:gd name="connsiteY21" fmla="*/ 484720 h 942975"/>
                <a:gd name="connsiteX22" fmla="*/ 1381601 w 1809750"/>
                <a:gd name="connsiteY22" fmla="*/ 721892 h 942975"/>
                <a:gd name="connsiteX23" fmla="*/ 1395889 w 1809750"/>
                <a:gd name="connsiteY23" fmla="*/ 727607 h 942975"/>
                <a:gd name="connsiteX24" fmla="*/ 11906 w 1809750"/>
                <a:gd name="connsiteY24" fmla="*/ 554252 h 942975"/>
                <a:gd name="connsiteX25" fmla="*/ 7144 w 1809750"/>
                <a:gd name="connsiteY25" fmla="*/ 559015 h 942975"/>
                <a:gd name="connsiteX26" fmla="*/ 11906 w 1809750"/>
                <a:gd name="connsiteY26" fmla="*/ 563777 h 942975"/>
                <a:gd name="connsiteX27" fmla="*/ 1484471 w 1809750"/>
                <a:gd name="connsiteY27" fmla="*/ 773327 h 942975"/>
                <a:gd name="connsiteX28" fmla="*/ 1486376 w 1809750"/>
                <a:gd name="connsiteY28" fmla="*/ 773327 h 942975"/>
                <a:gd name="connsiteX29" fmla="*/ 1490186 w 1809750"/>
                <a:gd name="connsiteY29" fmla="*/ 770470 h 942975"/>
                <a:gd name="connsiteX30" fmla="*/ 1785461 w 1809750"/>
                <a:gd name="connsiteY30" fmla="*/ 943825 h 942975"/>
                <a:gd name="connsiteX31" fmla="*/ 1811179 w 1809750"/>
                <a:gd name="connsiteY31" fmla="*/ 91525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942975">
                  <a:moveTo>
                    <a:pt x="1811179" y="915250"/>
                  </a:moveTo>
                  <a:cubicBezTo>
                    <a:pt x="1810226" y="914297"/>
                    <a:pt x="1805464" y="910487"/>
                    <a:pt x="1796891" y="903820"/>
                  </a:cubicBezTo>
                  <a:lnTo>
                    <a:pt x="1809274" y="890485"/>
                  </a:lnTo>
                  <a:cubicBezTo>
                    <a:pt x="1807369" y="889532"/>
                    <a:pt x="1797844" y="880007"/>
                    <a:pt x="1779746" y="865720"/>
                  </a:cubicBezTo>
                  <a:cubicBezTo>
                    <a:pt x="1303496" y="268502"/>
                    <a:pt x="459581" y="12280"/>
                    <a:pt x="451009" y="7517"/>
                  </a:cubicBezTo>
                  <a:cubicBezTo>
                    <a:pt x="448151" y="6565"/>
                    <a:pt x="446246" y="7517"/>
                    <a:pt x="444341" y="9422"/>
                  </a:cubicBezTo>
                  <a:cubicBezTo>
                    <a:pt x="443389" y="11327"/>
                    <a:pt x="444341" y="14185"/>
                    <a:pt x="446246" y="16090"/>
                  </a:cubicBezTo>
                  <a:cubicBezTo>
                    <a:pt x="453866" y="19900"/>
                    <a:pt x="1267301" y="266597"/>
                    <a:pt x="1745456" y="839050"/>
                  </a:cubicBezTo>
                  <a:cubicBezTo>
                    <a:pt x="1678781" y="789520"/>
                    <a:pt x="1558766" y="707605"/>
                    <a:pt x="1381601" y="621880"/>
                  </a:cubicBezTo>
                  <a:cubicBezTo>
                    <a:pt x="1126331" y="498055"/>
                    <a:pt x="754856" y="350417"/>
                    <a:pt x="168116" y="304697"/>
                  </a:cubicBezTo>
                  <a:cubicBezTo>
                    <a:pt x="157639" y="303745"/>
                    <a:pt x="148114" y="311365"/>
                    <a:pt x="147161" y="322795"/>
                  </a:cubicBezTo>
                  <a:cubicBezTo>
                    <a:pt x="146209" y="333272"/>
                    <a:pt x="153829" y="341845"/>
                    <a:pt x="164306" y="342797"/>
                  </a:cubicBezTo>
                  <a:cubicBezTo>
                    <a:pt x="744379" y="388517"/>
                    <a:pt x="1110139" y="534250"/>
                    <a:pt x="1363504" y="657122"/>
                  </a:cubicBezTo>
                  <a:cubicBezTo>
                    <a:pt x="1389221" y="669505"/>
                    <a:pt x="1413986" y="681887"/>
                    <a:pt x="1436846" y="694270"/>
                  </a:cubicBezTo>
                  <a:cubicBezTo>
                    <a:pt x="791051" y="396137"/>
                    <a:pt x="105251" y="385660"/>
                    <a:pt x="97631" y="385660"/>
                  </a:cubicBezTo>
                  <a:cubicBezTo>
                    <a:pt x="94774" y="385660"/>
                    <a:pt x="92869" y="387565"/>
                    <a:pt x="92869" y="390422"/>
                  </a:cubicBezTo>
                  <a:cubicBezTo>
                    <a:pt x="92869" y="393280"/>
                    <a:pt x="94774" y="395185"/>
                    <a:pt x="97631" y="395185"/>
                  </a:cubicBezTo>
                  <a:cubicBezTo>
                    <a:pt x="106204" y="395185"/>
                    <a:pt x="819626" y="405662"/>
                    <a:pt x="1475899" y="720940"/>
                  </a:cubicBezTo>
                  <a:cubicBezTo>
                    <a:pt x="1451134" y="710462"/>
                    <a:pt x="1425416" y="699032"/>
                    <a:pt x="1397794" y="687602"/>
                  </a:cubicBezTo>
                  <a:cubicBezTo>
                    <a:pt x="1141571" y="582827"/>
                    <a:pt x="704374" y="473290"/>
                    <a:pt x="70009" y="446620"/>
                  </a:cubicBezTo>
                  <a:cubicBezTo>
                    <a:pt x="59531" y="446620"/>
                    <a:pt x="50959" y="454240"/>
                    <a:pt x="50006" y="464717"/>
                  </a:cubicBezTo>
                  <a:cubicBezTo>
                    <a:pt x="50006" y="475195"/>
                    <a:pt x="57626" y="483767"/>
                    <a:pt x="68104" y="484720"/>
                  </a:cubicBezTo>
                  <a:cubicBezTo>
                    <a:pt x="695801" y="511390"/>
                    <a:pt x="1128236" y="619975"/>
                    <a:pt x="1381601" y="721892"/>
                  </a:cubicBezTo>
                  <a:cubicBezTo>
                    <a:pt x="1386364" y="723797"/>
                    <a:pt x="1391126" y="725702"/>
                    <a:pt x="1395889" y="727607"/>
                  </a:cubicBezTo>
                  <a:cubicBezTo>
                    <a:pt x="758666" y="501865"/>
                    <a:pt x="19526" y="554252"/>
                    <a:pt x="11906" y="554252"/>
                  </a:cubicBezTo>
                  <a:cubicBezTo>
                    <a:pt x="9049" y="554252"/>
                    <a:pt x="7144" y="556157"/>
                    <a:pt x="7144" y="559015"/>
                  </a:cubicBezTo>
                  <a:cubicBezTo>
                    <a:pt x="7144" y="561872"/>
                    <a:pt x="9049" y="563777"/>
                    <a:pt x="11906" y="563777"/>
                  </a:cubicBezTo>
                  <a:cubicBezTo>
                    <a:pt x="20479" y="563777"/>
                    <a:pt x="831056" y="505675"/>
                    <a:pt x="1484471" y="773327"/>
                  </a:cubicBezTo>
                  <a:cubicBezTo>
                    <a:pt x="1485424" y="773327"/>
                    <a:pt x="1486376" y="773327"/>
                    <a:pt x="1486376" y="773327"/>
                  </a:cubicBezTo>
                  <a:cubicBezTo>
                    <a:pt x="1488281" y="773327"/>
                    <a:pt x="1489234" y="772375"/>
                    <a:pt x="1490186" y="770470"/>
                  </a:cubicBezTo>
                  <a:cubicBezTo>
                    <a:pt x="1690211" y="863815"/>
                    <a:pt x="1783556" y="942872"/>
                    <a:pt x="1785461" y="943825"/>
                  </a:cubicBezTo>
                  <a:lnTo>
                    <a:pt x="1811179" y="915250"/>
                  </a:ln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61913734-5F44-4CF8-A643-8B76A30E4B03}"/>
              </a:ext>
            </a:extLst>
          </p:cNvPr>
          <p:cNvSpPr/>
          <p:nvPr/>
        </p:nvSpPr>
        <p:spPr>
          <a:xfrm>
            <a:off x="1329875" y="2163337"/>
            <a:ext cx="3044883" cy="2905209"/>
          </a:xfrm>
          <a:custGeom>
            <a:avLst/>
            <a:gdLst>
              <a:gd name="connsiteX0" fmla="*/ 0 w 4567324"/>
              <a:gd name="connsiteY0" fmla="*/ 0 h 4357814"/>
              <a:gd name="connsiteX1" fmla="*/ 2186363 w 4567324"/>
              <a:gd name="connsiteY1" fmla="*/ 0 h 4357814"/>
              <a:gd name="connsiteX2" fmla="*/ 2186363 w 4567324"/>
              <a:gd name="connsiteY2" fmla="*/ 195535 h 4357814"/>
              <a:gd name="connsiteX3" fmla="*/ 195535 w 4567324"/>
              <a:gd name="connsiteY3" fmla="*/ 195535 h 4357814"/>
              <a:gd name="connsiteX4" fmla="*/ 195535 w 4567324"/>
              <a:gd name="connsiteY4" fmla="*/ 4162279 h 4357814"/>
              <a:gd name="connsiteX5" fmla="*/ 4371789 w 4567324"/>
              <a:gd name="connsiteY5" fmla="*/ 4162279 h 4357814"/>
              <a:gd name="connsiteX6" fmla="*/ 4371789 w 4567324"/>
              <a:gd name="connsiteY6" fmla="*/ 1765145 h 4357814"/>
              <a:gd name="connsiteX7" fmla="*/ 4567324 w 4567324"/>
              <a:gd name="connsiteY7" fmla="*/ 1765145 h 4357814"/>
              <a:gd name="connsiteX8" fmla="*/ 4567324 w 4567324"/>
              <a:gd name="connsiteY8" fmla="*/ 4357814 h 4357814"/>
              <a:gd name="connsiteX9" fmla="*/ 0 w 4567324"/>
              <a:gd name="connsiteY9" fmla="*/ 4357814 h 4357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67324" h="4357814">
                <a:moveTo>
                  <a:pt x="0" y="0"/>
                </a:moveTo>
                <a:lnTo>
                  <a:pt x="2186363" y="0"/>
                </a:lnTo>
                <a:lnTo>
                  <a:pt x="2186363" y="195535"/>
                </a:lnTo>
                <a:lnTo>
                  <a:pt x="195535" y="195535"/>
                </a:lnTo>
                <a:lnTo>
                  <a:pt x="195535" y="4162279"/>
                </a:lnTo>
                <a:lnTo>
                  <a:pt x="4371789" y="4162279"/>
                </a:lnTo>
                <a:lnTo>
                  <a:pt x="4371789" y="1765145"/>
                </a:lnTo>
                <a:lnTo>
                  <a:pt x="4567324" y="1765145"/>
                </a:lnTo>
                <a:lnTo>
                  <a:pt x="4567324" y="4357814"/>
                </a:lnTo>
                <a:lnTo>
                  <a:pt x="0" y="435781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F36EBB6F-BB4D-474E-B817-7CEB71D3A263}"/>
              </a:ext>
            </a:extLst>
          </p:cNvPr>
          <p:cNvSpPr/>
          <p:nvPr/>
        </p:nvSpPr>
        <p:spPr>
          <a:xfrm>
            <a:off x="0" y="5936155"/>
            <a:ext cx="3304977" cy="10379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DF8C064-88C3-4247-BAC2-07A5C7AEE1D3}"/>
              </a:ext>
            </a:extLst>
          </p:cNvPr>
          <p:cNvSpPr/>
          <p:nvPr/>
        </p:nvSpPr>
        <p:spPr>
          <a:xfrm>
            <a:off x="3230687" y="4913220"/>
            <a:ext cx="1963021" cy="2060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E6177E9-A269-4F03-BC51-7486BD994869}"/>
              </a:ext>
            </a:extLst>
          </p:cNvPr>
          <p:cNvSpPr/>
          <p:nvPr/>
        </p:nvSpPr>
        <p:spPr>
          <a:xfrm>
            <a:off x="5193711" y="5603500"/>
            <a:ext cx="1868627" cy="13706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B23897B-6A56-4FE1-A124-A351BDA1E998}"/>
              </a:ext>
            </a:extLst>
          </p:cNvPr>
          <p:cNvSpPr/>
          <p:nvPr/>
        </p:nvSpPr>
        <p:spPr>
          <a:xfrm>
            <a:off x="7046655" y="4786802"/>
            <a:ext cx="1936752" cy="21873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7703306-3631-4C96-AFDC-B1D762BA5E6C}"/>
              </a:ext>
            </a:extLst>
          </p:cNvPr>
          <p:cNvSpPr/>
          <p:nvPr/>
        </p:nvSpPr>
        <p:spPr>
          <a:xfrm>
            <a:off x="8899600" y="5524548"/>
            <a:ext cx="3304977" cy="14656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842F4E92-CA85-4078-8FDC-0ED6D10479B6}"/>
              </a:ext>
            </a:extLst>
          </p:cNvPr>
          <p:cNvSpPr/>
          <p:nvPr/>
        </p:nvSpPr>
        <p:spPr>
          <a:xfrm>
            <a:off x="-5526" y="4786801"/>
            <a:ext cx="12197526" cy="2187311"/>
          </a:xfrm>
          <a:custGeom>
            <a:avLst/>
            <a:gdLst>
              <a:gd name="connsiteX0" fmla="*/ 488332 w 18296289"/>
              <a:gd name="connsiteY0" fmla="*/ 6 h 10287000"/>
              <a:gd name="connsiteX1" fmla="*/ 716342 w 18296289"/>
              <a:gd name="connsiteY1" fmla="*/ 6 h 10287000"/>
              <a:gd name="connsiteX2" fmla="*/ 716342 w 18296289"/>
              <a:gd name="connsiteY2" fmla="*/ 10287000 h 10287000"/>
              <a:gd name="connsiteX3" fmla="*/ 488332 w 18296289"/>
              <a:gd name="connsiteY3" fmla="*/ 10287000 h 10287000"/>
              <a:gd name="connsiteX4" fmla="*/ 0 w 18296289"/>
              <a:gd name="connsiteY4" fmla="*/ 6 h 10287000"/>
              <a:gd name="connsiteX5" fmla="*/ 228011 w 18296289"/>
              <a:gd name="connsiteY5" fmla="*/ 6 h 10287000"/>
              <a:gd name="connsiteX6" fmla="*/ 228011 w 18296289"/>
              <a:gd name="connsiteY6" fmla="*/ 10287000 h 10287000"/>
              <a:gd name="connsiteX7" fmla="*/ 0 w 18296289"/>
              <a:gd name="connsiteY7" fmla="*/ 10287000 h 10287000"/>
              <a:gd name="connsiteX8" fmla="*/ 976663 w 18296289"/>
              <a:gd name="connsiteY8" fmla="*/ 5 h 10287000"/>
              <a:gd name="connsiteX9" fmla="*/ 1204675 w 18296289"/>
              <a:gd name="connsiteY9" fmla="*/ 5 h 10287000"/>
              <a:gd name="connsiteX10" fmla="*/ 1204675 w 18296289"/>
              <a:gd name="connsiteY10" fmla="*/ 10287000 h 10287000"/>
              <a:gd name="connsiteX11" fmla="*/ 976663 w 18296289"/>
              <a:gd name="connsiteY11" fmla="*/ 10287000 h 10287000"/>
              <a:gd name="connsiteX12" fmla="*/ 1464995 w 18296289"/>
              <a:gd name="connsiteY12" fmla="*/ 5 h 10287000"/>
              <a:gd name="connsiteX13" fmla="*/ 1693006 w 18296289"/>
              <a:gd name="connsiteY13" fmla="*/ 5 h 10287000"/>
              <a:gd name="connsiteX14" fmla="*/ 1693006 w 18296289"/>
              <a:gd name="connsiteY14" fmla="*/ 10287000 h 10287000"/>
              <a:gd name="connsiteX15" fmla="*/ 1464995 w 18296289"/>
              <a:gd name="connsiteY15" fmla="*/ 10287000 h 10287000"/>
              <a:gd name="connsiteX16" fmla="*/ 1953326 w 18296289"/>
              <a:gd name="connsiteY16" fmla="*/ 5 h 10287000"/>
              <a:gd name="connsiteX17" fmla="*/ 2181338 w 18296289"/>
              <a:gd name="connsiteY17" fmla="*/ 5 h 10287000"/>
              <a:gd name="connsiteX18" fmla="*/ 2181338 w 18296289"/>
              <a:gd name="connsiteY18" fmla="*/ 10287000 h 10287000"/>
              <a:gd name="connsiteX19" fmla="*/ 1953326 w 18296289"/>
              <a:gd name="connsiteY19" fmla="*/ 10287000 h 10287000"/>
              <a:gd name="connsiteX20" fmla="*/ 2441658 w 18296289"/>
              <a:gd name="connsiteY20" fmla="*/ 5 h 10287000"/>
              <a:gd name="connsiteX21" fmla="*/ 2669670 w 18296289"/>
              <a:gd name="connsiteY21" fmla="*/ 5 h 10287000"/>
              <a:gd name="connsiteX22" fmla="*/ 2669670 w 18296289"/>
              <a:gd name="connsiteY22" fmla="*/ 10287000 h 10287000"/>
              <a:gd name="connsiteX23" fmla="*/ 2441658 w 18296289"/>
              <a:gd name="connsiteY23" fmla="*/ 10287000 h 10287000"/>
              <a:gd name="connsiteX24" fmla="*/ 2929991 w 18296289"/>
              <a:gd name="connsiteY24" fmla="*/ 5 h 10287000"/>
              <a:gd name="connsiteX25" fmla="*/ 3158002 w 18296289"/>
              <a:gd name="connsiteY25" fmla="*/ 5 h 10287000"/>
              <a:gd name="connsiteX26" fmla="*/ 3158002 w 18296289"/>
              <a:gd name="connsiteY26" fmla="*/ 10287000 h 10287000"/>
              <a:gd name="connsiteX27" fmla="*/ 2929991 w 18296289"/>
              <a:gd name="connsiteY27" fmla="*/ 10287000 h 10287000"/>
              <a:gd name="connsiteX28" fmla="*/ 3418323 w 18296289"/>
              <a:gd name="connsiteY28" fmla="*/ 5 h 10287000"/>
              <a:gd name="connsiteX29" fmla="*/ 3646334 w 18296289"/>
              <a:gd name="connsiteY29" fmla="*/ 5 h 10287000"/>
              <a:gd name="connsiteX30" fmla="*/ 3646334 w 18296289"/>
              <a:gd name="connsiteY30" fmla="*/ 10287000 h 10287000"/>
              <a:gd name="connsiteX31" fmla="*/ 3418323 w 18296289"/>
              <a:gd name="connsiteY31" fmla="*/ 10287000 h 10287000"/>
              <a:gd name="connsiteX32" fmla="*/ 3906655 w 18296289"/>
              <a:gd name="connsiteY32" fmla="*/ 5 h 10287000"/>
              <a:gd name="connsiteX33" fmla="*/ 4134665 w 18296289"/>
              <a:gd name="connsiteY33" fmla="*/ 5 h 10287000"/>
              <a:gd name="connsiteX34" fmla="*/ 4134665 w 18296289"/>
              <a:gd name="connsiteY34" fmla="*/ 10287000 h 10287000"/>
              <a:gd name="connsiteX35" fmla="*/ 3906655 w 18296289"/>
              <a:gd name="connsiteY35" fmla="*/ 10287000 h 10287000"/>
              <a:gd name="connsiteX36" fmla="*/ 4394985 w 18296289"/>
              <a:gd name="connsiteY36" fmla="*/ 4 h 10287000"/>
              <a:gd name="connsiteX37" fmla="*/ 4622994 w 18296289"/>
              <a:gd name="connsiteY37" fmla="*/ 4 h 10287000"/>
              <a:gd name="connsiteX38" fmla="*/ 4622994 w 18296289"/>
              <a:gd name="connsiteY38" fmla="*/ 10287000 h 10287000"/>
              <a:gd name="connsiteX39" fmla="*/ 4394985 w 18296289"/>
              <a:gd name="connsiteY39" fmla="*/ 10287000 h 10287000"/>
              <a:gd name="connsiteX40" fmla="*/ 4883318 w 18296289"/>
              <a:gd name="connsiteY40" fmla="*/ 4 h 10287000"/>
              <a:gd name="connsiteX41" fmla="*/ 5111327 w 18296289"/>
              <a:gd name="connsiteY41" fmla="*/ 4 h 10287000"/>
              <a:gd name="connsiteX42" fmla="*/ 5111327 w 18296289"/>
              <a:gd name="connsiteY42" fmla="*/ 10287000 h 10287000"/>
              <a:gd name="connsiteX43" fmla="*/ 4883318 w 18296289"/>
              <a:gd name="connsiteY43" fmla="*/ 10287000 h 10287000"/>
              <a:gd name="connsiteX44" fmla="*/ 5371649 w 18296289"/>
              <a:gd name="connsiteY44" fmla="*/ 4 h 10287000"/>
              <a:gd name="connsiteX45" fmla="*/ 5599660 w 18296289"/>
              <a:gd name="connsiteY45" fmla="*/ 4 h 10287000"/>
              <a:gd name="connsiteX46" fmla="*/ 5599660 w 18296289"/>
              <a:gd name="connsiteY46" fmla="*/ 10287000 h 10287000"/>
              <a:gd name="connsiteX47" fmla="*/ 5371649 w 18296289"/>
              <a:gd name="connsiteY47" fmla="*/ 10287000 h 10287000"/>
              <a:gd name="connsiteX48" fmla="*/ 5859980 w 18296289"/>
              <a:gd name="connsiteY48" fmla="*/ 4 h 10287000"/>
              <a:gd name="connsiteX49" fmla="*/ 6087990 w 18296289"/>
              <a:gd name="connsiteY49" fmla="*/ 4 h 10287000"/>
              <a:gd name="connsiteX50" fmla="*/ 6087990 w 18296289"/>
              <a:gd name="connsiteY50" fmla="*/ 10287000 h 10287000"/>
              <a:gd name="connsiteX51" fmla="*/ 5859980 w 18296289"/>
              <a:gd name="connsiteY51" fmla="*/ 10287000 h 10287000"/>
              <a:gd name="connsiteX52" fmla="*/ 6348314 w 18296289"/>
              <a:gd name="connsiteY52" fmla="*/ 4 h 10287000"/>
              <a:gd name="connsiteX53" fmla="*/ 6576324 w 18296289"/>
              <a:gd name="connsiteY53" fmla="*/ 4 h 10287000"/>
              <a:gd name="connsiteX54" fmla="*/ 6576324 w 18296289"/>
              <a:gd name="connsiteY54" fmla="*/ 10287000 h 10287000"/>
              <a:gd name="connsiteX55" fmla="*/ 6348314 w 18296289"/>
              <a:gd name="connsiteY55" fmla="*/ 10287000 h 10287000"/>
              <a:gd name="connsiteX56" fmla="*/ 6836644 w 18296289"/>
              <a:gd name="connsiteY56" fmla="*/ 4 h 10287000"/>
              <a:gd name="connsiteX57" fmla="*/ 7064654 w 18296289"/>
              <a:gd name="connsiteY57" fmla="*/ 4 h 10287000"/>
              <a:gd name="connsiteX58" fmla="*/ 7064654 w 18296289"/>
              <a:gd name="connsiteY58" fmla="*/ 10287000 h 10287000"/>
              <a:gd name="connsiteX59" fmla="*/ 6836644 w 18296289"/>
              <a:gd name="connsiteY59" fmla="*/ 10287000 h 10287000"/>
              <a:gd name="connsiteX60" fmla="*/ 7324976 w 18296289"/>
              <a:gd name="connsiteY60" fmla="*/ 3 h 10287000"/>
              <a:gd name="connsiteX61" fmla="*/ 7552987 w 18296289"/>
              <a:gd name="connsiteY61" fmla="*/ 3 h 10287000"/>
              <a:gd name="connsiteX62" fmla="*/ 7552987 w 18296289"/>
              <a:gd name="connsiteY62" fmla="*/ 10287000 h 10287000"/>
              <a:gd name="connsiteX63" fmla="*/ 7324976 w 18296289"/>
              <a:gd name="connsiteY63" fmla="*/ 10287000 h 10287000"/>
              <a:gd name="connsiteX64" fmla="*/ 7813308 w 18296289"/>
              <a:gd name="connsiteY64" fmla="*/ 3 h 10287000"/>
              <a:gd name="connsiteX65" fmla="*/ 8041318 w 18296289"/>
              <a:gd name="connsiteY65" fmla="*/ 3 h 10287000"/>
              <a:gd name="connsiteX66" fmla="*/ 8041318 w 18296289"/>
              <a:gd name="connsiteY66" fmla="*/ 10287000 h 10287000"/>
              <a:gd name="connsiteX67" fmla="*/ 7813308 w 18296289"/>
              <a:gd name="connsiteY67" fmla="*/ 10287000 h 10287000"/>
              <a:gd name="connsiteX68" fmla="*/ 8301639 w 18296289"/>
              <a:gd name="connsiteY68" fmla="*/ 3 h 10287000"/>
              <a:gd name="connsiteX69" fmla="*/ 8529649 w 18296289"/>
              <a:gd name="connsiteY69" fmla="*/ 3 h 10287000"/>
              <a:gd name="connsiteX70" fmla="*/ 8529649 w 18296289"/>
              <a:gd name="connsiteY70" fmla="*/ 10287000 h 10287000"/>
              <a:gd name="connsiteX71" fmla="*/ 8301639 w 18296289"/>
              <a:gd name="connsiteY71" fmla="*/ 10287000 h 10287000"/>
              <a:gd name="connsiteX72" fmla="*/ 8789970 w 18296289"/>
              <a:gd name="connsiteY72" fmla="*/ 3 h 10287000"/>
              <a:gd name="connsiteX73" fmla="*/ 9017981 w 18296289"/>
              <a:gd name="connsiteY73" fmla="*/ 3 h 10287000"/>
              <a:gd name="connsiteX74" fmla="*/ 9017981 w 18296289"/>
              <a:gd name="connsiteY74" fmla="*/ 10287000 h 10287000"/>
              <a:gd name="connsiteX75" fmla="*/ 8789970 w 18296289"/>
              <a:gd name="connsiteY75" fmla="*/ 10287000 h 10287000"/>
              <a:gd name="connsiteX76" fmla="*/ 9278302 w 18296289"/>
              <a:gd name="connsiteY76" fmla="*/ 3 h 10287000"/>
              <a:gd name="connsiteX77" fmla="*/ 9506313 w 18296289"/>
              <a:gd name="connsiteY77" fmla="*/ 3 h 10287000"/>
              <a:gd name="connsiteX78" fmla="*/ 9506313 w 18296289"/>
              <a:gd name="connsiteY78" fmla="*/ 10287000 h 10287000"/>
              <a:gd name="connsiteX79" fmla="*/ 9278302 w 18296289"/>
              <a:gd name="connsiteY79" fmla="*/ 10287000 h 10287000"/>
              <a:gd name="connsiteX80" fmla="*/ 9766634 w 18296289"/>
              <a:gd name="connsiteY80" fmla="*/ 3 h 10287000"/>
              <a:gd name="connsiteX81" fmla="*/ 9994645 w 18296289"/>
              <a:gd name="connsiteY81" fmla="*/ 3 h 10287000"/>
              <a:gd name="connsiteX82" fmla="*/ 9994645 w 18296289"/>
              <a:gd name="connsiteY82" fmla="*/ 10287000 h 10287000"/>
              <a:gd name="connsiteX83" fmla="*/ 9766634 w 18296289"/>
              <a:gd name="connsiteY83" fmla="*/ 10287000 h 10287000"/>
              <a:gd name="connsiteX84" fmla="*/ 10254966 w 18296289"/>
              <a:gd name="connsiteY84" fmla="*/ 3 h 10287000"/>
              <a:gd name="connsiteX85" fmla="*/ 10482977 w 18296289"/>
              <a:gd name="connsiteY85" fmla="*/ 3 h 10287000"/>
              <a:gd name="connsiteX86" fmla="*/ 10482977 w 18296289"/>
              <a:gd name="connsiteY86" fmla="*/ 10287000 h 10287000"/>
              <a:gd name="connsiteX87" fmla="*/ 10254966 w 18296289"/>
              <a:gd name="connsiteY87" fmla="*/ 10287000 h 10287000"/>
              <a:gd name="connsiteX88" fmla="*/ 10743298 w 18296289"/>
              <a:gd name="connsiteY88" fmla="*/ 2 h 10287000"/>
              <a:gd name="connsiteX89" fmla="*/ 10971309 w 18296289"/>
              <a:gd name="connsiteY89" fmla="*/ 2 h 10287000"/>
              <a:gd name="connsiteX90" fmla="*/ 10971309 w 18296289"/>
              <a:gd name="connsiteY90" fmla="*/ 10287000 h 10287000"/>
              <a:gd name="connsiteX91" fmla="*/ 10743298 w 18296289"/>
              <a:gd name="connsiteY91" fmla="*/ 10287000 h 10287000"/>
              <a:gd name="connsiteX92" fmla="*/ 11231630 w 18296289"/>
              <a:gd name="connsiteY92" fmla="*/ 2 h 10287000"/>
              <a:gd name="connsiteX93" fmla="*/ 11459641 w 18296289"/>
              <a:gd name="connsiteY93" fmla="*/ 2 h 10287000"/>
              <a:gd name="connsiteX94" fmla="*/ 11459641 w 18296289"/>
              <a:gd name="connsiteY94" fmla="*/ 10287000 h 10287000"/>
              <a:gd name="connsiteX95" fmla="*/ 11231630 w 18296289"/>
              <a:gd name="connsiteY95" fmla="*/ 10287000 h 10287000"/>
              <a:gd name="connsiteX96" fmla="*/ 11719962 w 18296289"/>
              <a:gd name="connsiteY96" fmla="*/ 2 h 10287000"/>
              <a:gd name="connsiteX97" fmla="*/ 11947973 w 18296289"/>
              <a:gd name="connsiteY97" fmla="*/ 2 h 10287000"/>
              <a:gd name="connsiteX98" fmla="*/ 11947973 w 18296289"/>
              <a:gd name="connsiteY98" fmla="*/ 10287000 h 10287000"/>
              <a:gd name="connsiteX99" fmla="*/ 11719962 w 18296289"/>
              <a:gd name="connsiteY99" fmla="*/ 10287000 h 10287000"/>
              <a:gd name="connsiteX100" fmla="*/ 12208294 w 18296289"/>
              <a:gd name="connsiteY100" fmla="*/ 2 h 10287000"/>
              <a:gd name="connsiteX101" fmla="*/ 12436305 w 18296289"/>
              <a:gd name="connsiteY101" fmla="*/ 2 h 10287000"/>
              <a:gd name="connsiteX102" fmla="*/ 12436305 w 18296289"/>
              <a:gd name="connsiteY102" fmla="*/ 10287000 h 10287000"/>
              <a:gd name="connsiteX103" fmla="*/ 12208294 w 18296289"/>
              <a:gd name="connsiteY103" fmla="*/ 10287000 h 10287000"/>
              <a:gd name="connsiteX104" fmla="*/ 12696626 w 18296289"/>
              <a:gd name="connsiteY104" fmla="*/ 2 h 10287000"/>
              <a:gd name="connsiteX105" fmla="*/ 12924637 w 18296289"/>
              <a:gd name="connsiteY105" fmla="*/ 2 h 10287000"/>
              <a:gd name="connsiteX106" fmla="*/ 12924637 w 18296289"/>
              <a:gd name="connsiteY106" fmla="*/ 10287000 h 10287000"/>
              <a:gd name="connsiteX107" fmla="*/ 12696626 w 18296289"/>
              <a:gd name="connsiteY107" fmla="*/ 10287000 h 10287000"/>
              <a:gd name="connsiteX108" fmla="*/ 13184958 w 18296289"/>
              <a:gd name="connsiteY108" fmla="*/ 2 h 10287000"/>
              <a:gd name="connsiteX109" fmla="*/ 13412969 w 18296289"/>
              <a:gd name="connsiteY109" fmla="*/ 2 h 10287000"/>
              <a:gd name="connsiteX110" fmla="*/ 13412969 w 18296289"/>
              <a:gd name="connsiteY110" fmla="*/ 10287000 h 10287000"/>
              <a:gd name="connsiteX111" fmla="*/ 13184958 w 18296289"/>
              <a:gd name="connsiteY111" fmla="*/ 10287000 h 10287000"/>
              <a:gd name="connsiteX112" fmla="*/ 13673290 w 18296289"/>
              <a:gd name="connsiteY112" fmla="*/ 1 h 10287000"/>
              <a:gd name="connsiteX113" fmla="*/ 13901301 w 18296289"/>
              <a:gd name="connsiteY113" fmla="*/ 1 h 10287000"/>
              <a:gd name="connsiteX114" fmla="*/ 13901301 w 18296289"/>
              <a:gd name="connsiteY114" fmla="*/ 10287000 h 10287000"/>
              <a:gd name="connsiteX115" fmla="*/ 13673290 w 18296289"/>
              <a:gd name="connsiteY115" fmla="*/ 10287000 h 10287000"/>
              <a:gd name="connsiteX116" fmla="*/ 14161622 w 18296289"/>
              <a:gd name="connsiteY116" fmla="*/ 1 h 10287000"/>
              <a:gd name="connsiteX117" fmla="*/ 14389633 w 18296289"/>
              <a:gd name="connsiteY117" fmla="*/ 1 h 10287000"/>
              <a:gd name="connsiteX118" fmla="*/ 14389633 w 18296289"/>
              <a:gd name="connsiteY118" fmla="*/ 10287000 h 10287000"/>
              <a:gd name="connsiteX119" fmla="*/ 14161622 w 18296289"/>
              <a:gd name="connsiteY119" fmla="*/ 10287000 h 10287000"/>
              <a:gd name="connsiteX120" fmla="*/ 14649954 w 18296289"/>
              <a:gd name="connsiteY120" fmla="*/ 1 h 10287000"/>
              <a:gd name="connsiteX121" fmla="*/ 14877965 w 18296289"/>
              <a:gd name="connsiteY121" fmla="*/ 1 h 10287000"/>
              <a:gd name="connsiteX122" fmla="*/ 14877965 w 18296289"/>
              <a:gd name="connsiteY122" fmla="*/ 10287000 h 10287000"/>
              <a:gd name="connsiteX123" fmla="*/ 14649954 w 18296289"/>
              <a:gd name="connsiteY123" fmla="*/ 10287000 h 10287000"/>
              <a:gd name="connsiteX124" fmla="*/ 15138286 w 18296289"/>
              <a:gd name="connsiteY124" fmla="*/ 1 h 10287000"/>
              <a:gd name="connsiteX125" fmla="*/ 15366297 w 18296289"/>
              <a:gd name="connsiteY125" fmla="*/ 1 h 10287000"/>
              <a:gd name="connsiteX126" fmla="*/ 15366297 w 18296289"/>
              <a:gd name="connsiteY126" fmla="*/ 10287000 h 10287000"/>
              <a:gd name="connsiteX127" fmla="*/ 15138286 w 18296289"/>
              <a:gd name="connsiteY127" fmla="*/ 10287000 h 10287000"/>
              <a:gd name="connsiteX128" fmla="*/ 15626618 w 18296289"/>
              <a:gd name="connsiteY128" fmla="*/ 1 h 10287000"/>
              <a:gd name="connsiteX129" fmla="*/ 15854629 w 18296289"/>
              <a:gd name="connsiteY129" fmla="*/ 1 h 10287000"/>
              <a:gd name="connsiteX130" fmla="*/ 15854629 w 18296289"/>
              <a:gd name="connsiteY130" fmla="*/ 10287000 h 10287000"/>
              <a:gd name="connsiteX131" fmla="*/ 15626618 w 18296289"/>
              <a:gd name="connsiteY131" fmla="*/ 10287000 h 10287000"/>
              <a:gd name="connsiteX132" fmla="*/ 16114950 w 18296289"/>
              <a:gd name="connsiteY132" fmla="*/ 1 h 10287000"/>
              <a:gd name="connsiteX133" fmla="*/ 16342961 w 18296289"/>
              <a:gd name="connsiteY133" fmla="*/ 1 h 10287000"/>
              <a:gd name="connsiteX134" fmla="*/ 16342961 w 18296289"/>
              <a:gd name="connsiteY134" fmla="*/ 10287000 h 10287000"/>
              <a:gd name="connsiteX135" fmla="*/ 16114950 w 18296289"/>
              <a:gd name="connsiteY135" fmla="*/ 10287000 h 10287000"/>
              <a:gd name="connsiteX136" fmla="*/ 16603282 w 18296289"/>
              <a:gd name="connsiteY136" fmla="*/ 1 h 10287000"/>
              <a:gd name="connsiteX137" fmla="*/ 16831293 w 18296289"/>
              <a:gd name="connsiteY137" fmla="*/ 1 h 10287000"/>
              <a:gd name="connsiteX138" fmla="*/ 16831293 w 18296289"/>
              <a:gd name="connsiteY138" fmla="*/ 10287000 h 10287000"/>
              <a:gd name="connsiteX139" fmla="*/ 16603282 w 18296289"/>
              <a:gd name="connsiteY139" fmla="*/ 10287000 h 10287000"/>
              <a:gd name="connsiteX140" fmla="*/ 17091615 w 18296289"/>
              <a:gd name="connsiteY140" fmla="*/ 0 h 10287000"/>
              <a:gd name="connsiteX141" fmla="*/ 17319625 w 18296289"/>
              <a:gd name="connsiteY141" fmla="*/ 0 h 10287000"/>
              <a:gd name="connsiteX142" fmla="*/ 17319625 w 18296289"/>
              <a:gd name="connsiteY142" fmla="*/ 10287000 h 10287000"/>
              <a:gd name="connsiteX143" fmla="*/ 17091615 w 18296289"/>
              <a:gd name="connsiteY143" fmla="*/ 10287000 h 10287000"/>
              <a:gd name="connsiteX144" fmla="*/ 17579947 w 18296289"/>
              <a:gd name="connsiteY144" fmla="*/ 0 h 10287000"/>
              <a:gd name="connsiteX145" fmla="*/ 17807957 w 18296289"/>
              <a:gd name="connsiteY145" fmla="*/ 0 h 10287000"/>
              <a:gd name="connsiteX146" fmla="*/ 17807957 w 18296289"/>
              <a:gd name="connsiteY146" fmla="*/ 10287000 h 10287000"/>
              <a:gd name="connsiteX147" fmla="*/ 17579947 w 18296289"/>
              <a:gd name="connsiteY147" fmla="*/ 10287000 h 10287000"/>
              <a:gd name="connsiteX148" fmla="*/ 18068279 w 18296289"/>
              <a:gd name="connsiteY148" fmla="*/ 0 h 10287000"/>
              <a:gd name="connsiteX149" fmla="*/ 18296289 w 18296289"/>
              <a:gd name="connsiteY149" fmla="*/ 0 h 10287000"/>
              <a:gd name="connsiteX150" fmla="*/ 18296289 w 18296289"/>
              <a:gd name="connsiteY150" fmla="*/ 10287000 h 10287000"/>
              <a:gd name="connsiteX151" fmla="*/ 18068279 w 18296289"/>
              <a:gd name="connsiteY151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18296289" h="10287000">
                <a:moveTo>
                  <a:pt x="488332" y="6"/>
                </a:moveTo>
                <a:lnTo>
                  <a:pt x="716342" y="6"/>
                </a:lnTo>
                <a:lnTo>
                  <a:pt x="716342" y="10287000"/>
                </a:lnTo>
                <a:lnTo>
                  <a:pt x="488332" y="10287000"/>
                </a:lnTo>
                <a:close/>
                <a:moveTo>
                  <a:pt x="0" y="6"/>
                </a:moveTo>
                <a:lnTo>
                  <a:pt x="228011" y="6"/>
                </a:lnTo>
                <a:lnTo>
                  <a:pt x="228011" y="10287000"/>
                </a:lnTo>
                <a:lnTo>
                  <a:pt x="0" y="10287000"/>
                </a:lnTo>
                <a:close/>
                <a:moveTo>
                  <a:pt x="976663" y="5"/>
                </a:moveTo>
                <a:lnTo>
                  <a:pt x="1204675" y="5"/>
                </a:lnTo>
                <a:lnTo>
                  <a:pt x="1204675" y="10287000"/>
                </a:lnTo>
                <a:lnTo>
                  <a:pt x="976663" y="10287000"/>
                </a:lnTo>
                <a:close/>
                <a:moveTo>
                  <a:pt x="1464995" y="5"/>
                </a:moveTo>
                <a:lnTo>
                  <a:pt x="1693006" y="5"/>
                </a:lnTo>
                <a:lnTo>
                  <a:pt x="1693006" y="10287000"/>
                </a:lnTo>
                <a:lnTo>
                  <a:pt x="1464995" y="10287000"/>
                </a:lnTo>
                <a:close/>
                <a:moveTo>
                  <a:pt x="1953326" y="5"/>
                </a:moveTo>
                <a:lnTo>
                  <a:pt x="2181338" y="5"/>
                </a:lnTo>
                <a:lnTo>
                  <a:pt x="2181338" y="10287000"/>
                </a:lnTo>
                <a:lnTo>
                  <a:pt x="1953326" y="10287000"/>
                </a:lnTo>
                <a:close/>
                <a:moveTo>
                  <a:pt x="2441658" y="5"/>
                </a:moveTo>
                <a:lnTo>
                  <a:pt x="2669670" y="5"/>
                </a:lnTo>
                <a:lnTo>
                  <a:pt x="2669670" y="10287000"/>
                </a:lnTo>
                <a:lnTo>
                  <a:pt x="2441658" y="10287000"/>
                </a:lnTo>
                <a:close/>
                <a:moveTo>
                  <a:pt x="2929991" y="5"/>
                </a:moveTo>
                <a:lnTo>
                  <a:pt x="3158002" y="5"/>
                </a:lnTo>
                <a:lnTo>
                  <a:pt x="3158002" y="10287000"/>
                </a:lnTo>
                <a:lnTo>
                  <a:pt x="2929991" y="10287000"/>
                </a:lnTo>
                <a:close/>
                <a:moveTo>
                  <a:pt x="3418323" y="5"/>
                </a:moveTo>
                <a:lnTo>
                  <a:pt x="3646334" y="5"/>
                </a:lnTo>
                <a:lnTo>
                  <a:pt x="3646334" y="10287000"/>
                </a:lnTo>
                <a:lnTo>
                  <a:pt x="3418323" y="10287000"/>
                </a:lnTo>
                <a:close/>
                <a:moveTo>
                  <a:pt x="3906655" y="5"/>
                </a:moveTo>
                <a:lnTo>
                  <a:pt x="4134665" y="5"/>
                </a:lnTo>
                <a:lnTo>
                  <a:pt x="4134665" y="10287000"/>
                </a:lnTo>
                <a:lnTo>
                  <a:pt x="3906655" y="10287000"/>
                </a:lnTo>
                <a:close/>
                <a:moveTo>
                  <a:pt x="4394985" y="4"/>
                </a:moveTo>
                <a:lnTo>
                  <a:pt x="4622994" y="4"/>
                </a:lnTo>
                <a:lnTo>
                  <a:pt x="4622994" y="10287000"/>
                </a:lnTo>
                <a:lnTo>
                  <a:pt x="4394985" y="10287000"/>
                </a:lnTo>
                <a:close/>
                <a:moveTo>
                  <a:pt x="4883318" y="4"/>
                </a:moveTo>
                <a:lnTo>
                  <a:pt x="5111327" y="4"/>
                </a:lnTo>
                <a:lnTo>
                  <a:pt x="5111327" y="10287000"/>
                </a:lnTo>
                <a:lnTo>
                  <a:pt x="4883318" y="10287000"/>
                </a:lnTo>
                <a:close/>
                <a:moveTo>
                  <a:pt x="5371649" y="4"/>
                </a:moveTo>
                <a:lnTo>
                  <a:pt x="5599660" y="4"/>
                </a:lnTo>
                <a:lnTo>
                  <a:pt x="5599660" y="10287000"/>
                </a:lnTo>
                <a:lnTo>
                  <a:pt x="5371649" y="10287000"/>
                </a:lnTo>
                <a:close/>
                <a:moveTo>
                  <a:pt x="5859980" y="4"/>
                </a:moveTo>
                <a:lnTo>
                  <a:pt x="6087990" y="4"/>
                </a:lnTo>
                <a:lnTo>
                  <a:pt x="6087990" y="10287000"/>
                </a:lnTo>
                <a:lnTo>
                  <a:pt x="5859980" y="10287000"/>
                </a:lnTo>
                <a:close/>
                <a:moveTo>
                  <a:pt x="6348314" y="4"/>
                </a:moveTo>
                <a:lnTo>
                  <a:pt x="6576324" y="4"/>
                </a:lnTo>
                <a:lnTo>
                  <a:pt x="6576324" y="10287000"/>
                </a:lnTo>
                <a:lnTo>
                  <a:pt x="6348314" y="10287000"/>
                </a:lnTo>
                <a:close/>
                <a:moveTo>
                  <a:pt x="6836644" y="4"/>
                </a:moveTo>
                <a:lnTo>
                  <a:pt x="7064654" y="4"/>
                </a:lnTo>
                <a:lnTo>
                  <a:pt x="7064654" y="10287000"/>
                </a:lnTo>
                <a:lnTo>
                  <a:pt x="6836644" y="10287000"/>
                </a:lnTo>
                <a:close/>
                <a:moveTo>
                  <a:pt x="7324976" y="3"/>
                </a:moveTo>
                <a:lnTo>
                  <a:pt x="7552987" y="3"/>
                </a:lnTo>
                <a:lnTo>
                  <a:pt x="7552987" y="10287000"/>
                </a:lnTo>
                <a:lnTo>
                  <a:pt x="7324976" y="10287000"/>
                </a:lnTo>
                <a:close/>
                <a:moveTo>
                  <a:pt x="7813308" y="3"/>
                </a:moveTo>
                <a:lnTo>
                  <a:pt x="8041318" y="3"/>
                </a:lnTo>
                <a:lnTo>
                  <a:pt x="8041318" y="10287000"/>
                </a:lnTo>
                <a:lnTo>
                  <a:pt x="7813308" y="10287000"/>
                </a:lnTo>
                <a:close/>
                <a:moveTo>
                  <a:pt x="8301639" y="3"/>
                </a:moveTo>
                <a:lnTo>
                  <a:pt x="8529649" y="3"/>
                </a:lnTo>
                <a:lnTo>
                  <a:pt x="8529649" y="10287000"/>
                </a:lnTo>
                <a:lnTo>
                  <a:pt x="8301639" y="10287000"/>
                </a:lnTo>
                <a:close/>
                <a:moveTo>
                  <a:pt x="8789970" y="3"/>
                </a:moveTo>
                <a:lnTo>
                  <a:pt x="9017981" y="3"/>
                </a:lnTo>
                <a:lnTo>
                  <a:pt x="9017981" y="10287000"/>
                </a:lnTo>
                <a:lnTo>
                  <a:pt x="8789970" y="10287000"/>
                </a:lnTo>
                <a:close/>
                <a:moveTo>
                  <a:pt x="9278302" y="3"/>
                </a:moveTo>
                <a:lnTo>
                  <a:pt x="9506313" y="3"/>
                </a:lnTo>
                <a:lnTo>
                  <a:pt x="9506313" y="10287000"/>
                </a:lnTo>
                <a:lnTo>
                  <a:pt x="9278302" y="10287000"/>
                </a:lnTo>
                <a:close/>
                <a:moveTo>
                  <a:pt x="9766634" y="3"/>
                </a:moveTo>
                <a:lnTo>
                  <a:pt x="9994645" y="3"/>
                </a:lnTo>
                <a:lnTo>
                  <a:pt x="9994645" y="10287000"/>
                </a:lnTo>
                <a:lnTo>
                  <a:pt x="9766634" y="10287000"/>
                </a:lnTo>
                <a:close/>
                <a:moveTo>
                  <a:pt x="10254966" y="3"/>
                </a:moveTo>
                <a:lnTo>
                  <a:pt x="10482977" y="3"/>
                </a:lnTo>
                <a:lnTo>
                  <a:pt x="10482977" y="10287000"/>
                </a:lnTo>
                <a:lnTo>
                  <a:pt x="10254966" y="10287000"/>
                </a:lnTo>
                <a:close/>
                <a:moveTo>
                  <a:pt x="10743298" y="2"/>
                </a:moveTo>
                <a:lnTo>
                  <a:pt x="10971309" y="2"/>
                </a:lnTo>
                <a:lnTo>
                  <a:pt x="10971309" y="10287000"/>
                </a:lnTo>
                <a:lnTo>
                  <a:pt x="10743298" y="10287000"/>
                </a:lnTo>
                <a:close/>
                <a:moveTo>
                  <a:pt x="11231630" y="2"/>
                </a:moveTo>
                <a:lnTo>
                  <a:pt x="11459641" y="2"/>
                </a:lnTo>
                <a:lnTo>
                  <a:pt x="11459641" y="10287000"/>
                </a:lnTo>
                <a:lnTo>
                  <a:pt x="11231630" y="10287000"/>
                </a:lnTo>
                <a:close/>
                <a:moveTo>
                  <a:pt x="11719962" y="2"/>
                </a:moveTo>
                <a:lnTo>
                  <a:pt x="11947973" y="2"/>
                </a:lnTo>
                <a:lnTo>
                  <a:pt x="11947973" y="10287000"/>
                </a:lnTo>
                <a:lnTo>
                  <a:pt x="11719962" y="10287000"/>
                </a:lnTo>
                <a:close/>
                <a:moveTo>
                  <a:pt x="12208294" y="2"/>
                </a:moveTo>
                <a:lnTo>
                  <a:pt x="12436305" y="2"/>
                </a:lnTo>
                <a:lnTo>
                  <a:pt x="12436305" y="10287000"/>
                </a:lnTo>
                <a:lnTo>
                  <a:pt x="12208294" y="10287000"/>
                </a:lnTo>
                <a:close/>
                <a:moveTo>
                  <a:pt x="12696626" y="2"/>
                </a:moveTo>
                <a:lnTo>
                  <a:pt x="12924637" y="2"/>
                </a:lnTo>
                <a:lnTo>
                  <a:pt x="12924637" y="10287000"/>
                </a:lnTo>
                <a:lnTo>
                  <a:pt x="12696626" y="10287000"/>
                </a:lnTo>
                <a:close/>
                <a:moveTo>
                  <a:pt x="13184958" y="2"/>
                </a:moveTo>
                <a:lnTo>
                  <a:pt x="13412969" y="2"/>
                </a:lnTo>
                <a:lnTo>
                  <a:pt x="13412969" y="10287000"/>
                </a:lnTo>
                <a:lnTo>
                  <a:pt x="13184958" y="10287000"/>
                </a:lnTo>
                <a:close/>
                <a:moveTo>
                  <a:pt x="13673290" y="1"/>
                </a:moveTo>
                <a:lnTo>
                  <a:pt x="13901301" y="1"/>
                </a:lnTo>
                <a:lnTo>
                  <a:pt x="13901301" y="10287000"/>
                </a:lnTo>
                <a:lnTo>
                  <a:pt x="13673290" y="10287000"/>
                </a:lnTo>
                <a:close/>
                <a:moveTo>
                  <a:pt x="14161622" y="1"/>
                </a:moveTo>
                <a:lnTo>
                  <a:pt x="14389633" y="1"/>
                </a:lnTo>
                <a:lnTo>
                  <a:pt x="14389633" y="10287000"/>
                </a:lnTo>
                <a:lnTo>
                  <a:pt x="14161622" y="10287000"/>
                </a:lnTo>
                <a:close/>
                <a:moveTo>
                  <a:pt x="14649954" y="1"/>
                </a:moveTo>
                <a:lnTo>
                  <a:pt x="14877965" y="1"/>
                </a:lnTo>
                <a:lnTo>
                  <a:pt x="14877965" y="10287000"/>
                </a:lnTo>
                <a:lnTo>
                  <a:pt x="14649954" y="10287000"/>
                </a:lnTo>
                <a:close/>
                <a:moveTo>
                  <a:pt x="15138286" y="1"/>
                </a:moveTo>
                <a:lnTo>
                  <a:pt x="15366297" y="1"/>
                </a:lnTo>
                <a:lnTo>
                  <a:pt x="15366297" y="10287000"/>
                </a:lnTo>
                <a:lnTo>
                  <a:pt x="15138286" y="10287000"/>
                </a:lnTo>
                <a:close/>
                <a:moveTo>
                  <a:pt x="15626618" y="1"/>
                </a:moveTo>
                <a:lnTo>
                  <a:pt x="15854629" y="1"/>
                </a:lnTo>
                <a:lnTo>
                  <a:pt x="15854629" y="10287000"/>
                </a:lnTo>
                <a:lnTo>
                  <a:pt x="15626618" y="10287000"/>
                </a:lnTo>
                <a:close/>
                <a:moveTo>
                  <a:pt x="16114950" y="1"/>
                </a:moveTo>
                <a:lnTo>
                  <a:pt x="16342961" y="1"/>
                </a:lnTo>
                <a:lnTo>
                  <a:pt x="16342961" y="10287000"/>
                </a:lnTo>
                <a:lnTo>
                  <a:pt x="16114950" y="10287000"/>
                </a:lnTo>
                <a:close/>
                <a:moveTo>
                  <a:pt x="16603282" y="1"/>
                </a:moveTo>
                <a:lnTo>
                  <a:pt x="16831293" y="1"/>
                </a:lnTo>
                <a:lnTo>
                  <a:pt x="16831293" y="10287000"/>
                </a:lnTo>
                <a:lnTo>
                  <a:pt x="16603282" y="10287000"/>
                </a:lnTo>
                <a:close/>
                <a:moveTo>
                  <a:pt x="17091615" y="0"/>
                </a:moveTo>
                <a:lnTo>
                  <a:pt x="17319625" y="0"/>
                </a:lnTo>
                <a:lnTo>
                  <a:pt x="17319625" y="10287000"/>
                </a:lnTo>
                <a:lnTo>
                  <a:pt x="17091615" y="10287000"/>
                </a:lnTo>
                <a:close/>
                <a:moveTo>
                  <a:pt x="17579947" y="0"/>
                </a:moveTo>
                <a:lnTo>
                  <a:pt x="17807957" y="0"/>
                </a:lnTo>
                <a:lnTo>
                  <a:pt x="17807957" y="10287000"/>
                </a:lnTo>
                <a:lnTo>
                  <a:pt x="17579947" y="10287000"/>
                </a:lnTo>
                <a:close/>
                <a:moveTo>
                  <a:pt x="18068279" y="0"/>
                </a:moveTo>
                <a:lnTo>
                  <a:pt x="18296289" y="0"/>
                </a:lnTo>
                <a:lnTo>
                  <a:pt x="18296289" y="10287000"/>
                </a:lnTo>
                <a:lnTo>
                  <a:pt x="18068279" y="10287000"/>
                </a:lnTo>
                <a:close/>
              </a:path>
            </a:pathLst>
          </a:cu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9">
            <a:extLst>
              <a:ext uri="{FF2B5EF4-FFF2-40B4-BE49-F238E27FC236}">
                <a16:creationId xmlns:a16="http://schemas.microsoft.com/office/drawing/2014/main" id="{10EBD058-69D5-45B8-AACE-9AF87971EDAE}"/>
              </a:ext>
            </a:extLst>
          </p:cNvPr>
          <p:cNvGrpSpPr/>
          <p:nvPr/>
        </p:nvGrpSpPr>
        <p:grpSpPr>
          <a:xfrm>
            <a:off x="7167324" y="3695898"/>
            <a:ext cx="1631459" cy="909884"/>
            <a:chOff x="7205148" y="3645024"/>
            <a:chExt cx="1711631" cy="954597"/>
          </a:xfrm>
        </p:grpSpPr>
        <p:sp>
          <p:nvSpPr>
            <p:cNvPr id="4" name="Rectangle 74">
              <a:extLst>
                <a:ext uri="{FF2B5EF4-FFF2-40B4-BE49-F238E27FC236}">
                  <a16:creationId xmlns:a16="http://schemas.microsoft.com/office/drawing/2014/main" id="{609757A3-6E89-450D-8DB7-41DFBE26C4E6}"/>
                </a:ext>
              </a:extLst>
            </p:cNvPr>
            <p:cNvSpPr/>
            <p:nvPr/>
          </p:nvSpPr>
          <p:spPr>
            <a:xfrm flipH="1">
              <a:off x="7210998" y="4389320"/>
              <a:ext cx="1699930" cy="210301"/>
            </a:xfrm>
            <a:custGeom>
              <a:avLst/>
              <a:gdLst/>
              <a:ahLst/>
              <a:cxnLst/>
              <a:rect l="l" t="t" r="r" b="b"/>
              <a:pathLst>
                <a:path w="5393520" h="667240">
                  <a:moveTo>
                    <a:pt x="4294520" y="262881"/>
                  </a:moveTo>
                  <a:lnTo>
                    <a:pt x="4294520" y="390769"/>
                  </a:lnTo>
                  <a:lnTo>
                    <a:pt x="4155512" y="390769"/>
                  </a:lnTo>
                  <a:lnTo>
                    <a:pt x="4155512" y="262881"/>
                  </a:lnTo>
                  <a:close/>
                  <a:moveTo>
                    <a:pt x="4545033" y="262881"/>
                  </a:moveTo>
                  <a:lnTo>
                    <a:pt x="4545033" y="390769"/>
                  </a:lnTo>
                  <a:lnTo>
                    <a:pt x="4406025" y="390769"/>
                  </a:lnTo>
                  <a:lnTo>
                    <a:pt x="4406025" y="262881"/>
                  </a:lnTo>
                  <a:close/>
                  <a:moveTo>
                    <a:pt x="4795546" y="262881"/>
                  </a:moveTo>
                  <a:lnTo>
                    <a:pt x="4795546" y="390769"/>
                  </a:lnTo>
                  <a:lnTo>
                    <a:pt x="4656538" y="390769"/>
                  </a:lnTo>
                  <a:lnTo>
                    <a:pt x="4656538" y="262881"/>
                  </a:lnTo>
                  <a:close/>
                  <a:moveTo>
                    <a:pt x="5393520" y="0"/>
                  </a:moveTo>
                  <a:lnTo>
                    <a:pt x="1140534" y="0"/>
                  </a:lnTo>
                  <a:lnTo>
                    <a:pt x="1140534" y="658575"/>
                  </a:lnTo>
                  <a:lnTo>
                    <a:pt x="1057129" y="658575"/>
                  </a:lnTo>
                  <a:lnTo>
                    <a:pt x="1057129" y="0"/>
                  </a:lnTo>
                  <a:lnTo>
                    <a:pt x="926444" y="0"/>
                  </a:lnTo>
                  <a:lnTo>
                    <a:pt x="926444" y="658575"/>
                  </a:lnTo>
                  <a:lnTo>
                    <a:pt x="843039" y="658575"/>
                  </a:lnTo>
                  <a:lnTo>
                    <a:pt x="843039" y="0"/>
                  </a:lnTo>
                  <a:lnTo>
                    <a:pt x="712355" y="0"/>
                  </a:lnTo>
                  <a:lnTo>
                    <a:pt x="712355" y="658575"/>
                  </a:lnTo>
                  <a:lnTo>
                    <a:pt x="628950" y="658575"/>
                  </a:lnTo>
                  <a:lnTo>
                    <a:pt x="628950" y="0"/>
                  </a:lnTo>
                  <a:lnTo>
                    <a:pt x="498265" y="0"/>
                  </a:lnTo>
                  <a:lnTo>
                    <a:pt x="498265" y="658575"/>
                  </a:lnTo>
                  <a:lnTo>
                    <a:pt x="414860" y="658575"/>
                  </a:lnTo>
                  <a:lnTo>
                    <a:pt x="414860" y="0"/>
                  </a:lnTo>
                  <a:lnTo>
                    <a:pt x="0" y="0"/>
                  </a:lnTo>
                  <a:lnTo>
                    <a:pt x="0" y="667240"/>
                  </a:lnTo>
                  <a:lnTo>
                    <a:pt x="5393520" y="667240"/>
                  </a:lnTo>
                  <a:close/>
                </a:path>
              </a:pathLst>
            </a:custGeom>
            <a:solidFill>
              <a:schemeClr val="accent3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6209FA6-C901-4BC2-BC61-B8E97125AAAC}"/>
                </a:ext>
              </a:extLst>
            </p:cNvPr>
            <p:cNvSpPr/>
            <p:nvPr/>
          </p:nvSpPr>
          <p:spPr>
            <a:xfrm flipH="1">
              <a:off x="7205148" y="4121909"/>
              <a:ext cx="1711631" cy="211748"/>
            </a:xfrm>
            <a:prstGeom prst="rect">
              <a:avLst/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" name="Rectangle 94">
              <a:extLst>
                <a:ext uri="{FF2B5EF4-FFF2-40B4-BE49-F238E27FC236}">
                  <a16:creationId xmlns:a16="http://schemas.microsoft.com/office/drawing/2014/main" id="{761E6AE8-7E19-4AC7-B89D-CBB3ED191843}"/>
                </a:ext>
              </a:extLst>
            </p:cNvPr>
            <p:cNvSpPr/>
            <p:nvPr/>
          </p:nvSpPr>
          <p:spPr>
            <a:xfrm flipH="1">
              <a:off x="7338190" y="3887414"/>
              <a:ext cx="1445547" cy="178831"/>
            </a:xfrm>
            <a:custGeom>
              <a:avLst/>
              <a:gdLst/>
              <a:ahLst/>
              <a:cxnLst/>
              <a:rect l="l" t="t" r="r" b="b"/>
              <a:pathLst>
                <a:path w="5393520" h="667240">
                  <a:moveTo>
                    <a:pt x="289124" y="0"/>
                  </a:moveTo>
                  <a:lnTo>
                    <a:pt x="0" y="0"/>
                  </a:lnTo>
                  <a:lnTo>
                    <a:pt x="0" y="667240"/>
                  </a:lnTo>
                  <a:lnTo>
                    <a:pt x="289124" y="667240"/>
                  </a:lnTo>
                  <a:close/>
                  <a:moveTo>
                    <a:pt x="629207" y="0"/>
                  </a:moveTo>
                  <a:lnTo>
                    <a:pt x="478456" y="0"/>
                  </a:lnTo>
                  <a:lnTo>
                    <a:pt x="478456" y="667240"/>
                  </a:lnTo>
                  <a:lnTo>
                    <a:pt x="629207" y="667240"/>
                  </a:lnTo>
                  <a:close/>
                  <a:moveTo>
                    <a:pt x="5393520" y="0"/>
                  </a:moveTo>
                  <a:lnTo>
                    <a:pt x="818539" y="0"/>
                  </a:lnTo>
                  <a:lnTo>
                    <a:pt x="818539" y="667240"/>
                  </a:lnTo>
                  <a:lnTo>
                    <a:pt x="5393520" y="667240"/>
                  </a:lnTo>
                  <a:close/>
                </a:path>
              </a:pathLst>
            </a:custGeom>
            <a:solidFill>
              <a:schemeClr val="accent4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" name="Rectangle 97">
              <a:extLst>
                <a:ext uri="{FF2B5EF4-FFF2-40B4-BE49-F238E27FC236}">
                  <a16:creationId xmlns:a16="http://schemas.microsoft.com/office/drawing/2014/main" id="{2406A8AD-E863-49E6-8455-CEEFE6F234D5}"/>
                </a:ext>
              </a:extLst>
            </p:cNvPr>
            <p:cNvSpPr/>
            <p:nvPr/>
          </p:nvSpPr>
          <p:spPr>
            <a:xfrm flipH="1">
              <a:off x="7306278" y="3645024"/>
              <a:ext cx="1509371" cy="186726"/>
            </a:xfrm>
            <a:custGeom>
              <a:avLst/>
              <a:gdLst/>
              <a:ahLst/>
              <a:cxnLst/>
              <a:rect l="l" t="t" r="r" b="b"/>
              <a:pathLst>
                <a:path w="5393520" h="667240">
                  <a:moveTo>
                    <a:pt x="3749325" y="214783"/>
                  </a:moveTo>
                  <a:lnTo>
                    <a:pt x="3749325" y="452458"/>
                  </a:lnTo>
                  <a:lnTo>
                    <a:pt x="3604159" y="452458"/>
                  </a:lnTo>
                  <a:lnTo>
                    <a:pt x="3604159" y="214783"/>
                  </a:lnTo>
                  <a:close/>
                  <a:moveTo>
                    <a:pt x="4010934" y="214783"/>
                  </a:moveTo>
                  <a:lnTo>
                    <a:pt x="4010934" y="452458"/>
                  </a:lnTo>
                  <a:lnTo>
                    <a:pt x="3865768" y="452458"/>
                  </a:lnTo>
                  <a:lnTo>
                    <a:pt x="3865768" y="214783"/>
                  </a:lnTo>
                  <a:close/>
                  <a:moveTo>
                    <a:pt x="4272544" y="214783"/>
                  </a:moveTo>
                  <a:lnTo>
                    <a:pt x="4272544" y="452458"/>
                  </a:lnTo>
                  <a:lnTo>
                    <a:pt x="4127378" y="452458"/>
                  </a:lnTo>
                  <a:lnTo>
                    <a:pt x="4127378" y="214783"/>
                  </a:lnTo>
                  <a:close/>
                  <a:moveTo>
                    <a:pt x="4534153" y="214783"/>
                  </a:moveTo>
                  <a:lnTo>
                    <a:pt x="4534153" y="452458"/>
                  </a:lnTo>
                  <a:lnTo>
                    <a:pt x="4388987" y="452458"/>
                  </a:lnTo>
                  <a:lnTo>
                    <a:pt x="4388987" y="214783"/>
                  </a:lnTo>
                  <a:close/>
                  <a:moveTo>
                    <a:pt x="4795763" y="214783"/>
                  </a:moveTo>
                  <a:lnTo>
                    <a:pt x="4795763" y="452458"/>
                  </a:lnTo>
                  <a:lnTo>
                    <a:pt x="4650597" y="452458"/>
                  </a:lnTo>
                  <a:lnTo>
                    <a:pt x="4650597" y="214783"/>
                  </a:lnTo>
                  <a:close/>
                  <a:moveTo>
                    <a:pt x="5057372" y="214783"/>
                  </a:moveTo>
                  <a:lnTo>
                    <a:pt x="5057372" y="452458"/>
                  </a:lnTo>
                  <a:lnTo>
                    <a:pt x="4912206" y="452458"/>
                  </a:lnTo>
                  <a:lnTo>
                    <a:pt x="4912206" y="214783"/>
                  </a:lnTo>
                  <a:close/>
                  <a:moveTo>
                    <a:pt x="5393520" y="0"/>
                  </a:moveTo>
                  <a:lnTo>
                    <a:pt x="0" y="0"/>
                  </a:lnTo>
                  <a:lnTo>
                    <a:pt x="0" y="667240"/>
                  </a:lnTo>
                  <a:lnTo>
                    <a:pt x="5393520" y="667240"/>
                  </a:lnTo>
                  <a:close/>
                </a:path>
              </a:pathLst>
            </a:custGeom>
            <a:solidFill>
              <a:schemeClr val="accent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18" name="그룹 5">
            <a:extLst>
              <a:ext uri="{FF2B5EF4-FFF2-40B4-BE49-F238E27FC236}">
                <a16:creationId xmlns:a16="http://schemas.microsoft.com/office/drawing/2014/main" id="{4492DCF8-BF94-4243-AE22-03EF6B774712}"/>
              </a:ext>
            </a:extLst>
          </p:cNvPr>
          <p:cNvGrpSpPr/>
          <p:nvPr/>
        </p:nvGrpSpPr>
        <p:grpSpPr>
          <a:xfrm>
            <a:off x="3461326" y="3900878"/>
            <a:ext cx="1420106" cy="839859"/>
            <a:chOff x="3428700" y="3933599"/>
            <a:chExt cx="1489892" cy="881131"/>
          </a:xfrm>
        </p:grpSpPr>
        <p:sp>
          <p:nvSpPr>
            <p:cNvPr id="19" name="Round Same Side Corner Rectangle 51">
              <a:extLst>
                <a:ext uri="{FF2B5EF4-FFF2-40B4-BE49-F238E27FC236}">
                  <a16:creationId xmlns:a16="http://schemas.microsoft.com/office/drawing/2014/main" id="{110531DF-CA70-4ACB-A713-25950AE7706D}"/>
                </a:ext>
              </a:extLst>
            </p:cNvPr>
            <p:cNvSpPr/>
            <p:nvPr/>
          </p:nvSpPr>
          <p:spPr>
            <a:xfrm rot="5400000" flipH="1">
              <a:off x="4056583" y="3629219"/>
              <a:ext cx="234126" cy="1489892"/>
            </a:xfrm>
            <a:custGeom>
              <a:avLst/>
              <a:gdLst/>
              <a:ahLst/>
              <a:cxnLst/>
              <a:rect l="l" t="t" r="r" b="b"/>
              <a:pathLst>
                <a:path w="468002" h="2500353">
                  <a:moveTo>
                    <a:pt x="0" y="2500353"/>
                  </a:moveTo>
                  <a:lnTo>
                    <a:pt x="0" y="234001"/>
                  </a:lnTo>
                  <a:cubicBezTo>
                    <a:pt x="0" y="104766"/>
                    <a:pt x="104766" y="0"/>
                    <a:pt x="234001" y="0"/>
                  </a:cubicBezTo>
                  <a:cubicBezTo>
                    <a:pt x="363236" y="0"/>
                    <a:pt x="468002" y="104766"/>
                    <a:pt x="468002" y="234001"/>
                  </a:cubicBezTo>
                  <a:cubicBezTo>
                    <a:pt x="468002" y="989452"/>
                    <a:pt x="468001" y="1744902"/>
                    <a:pt x="468001" y="2500353"/>
                  </a:cubicBezTo>
                  <a:lnTo>
                    <a:pt x="467594" y="2500353"/>
                  </a:lnTo>
                  <a:cubicBezTo>
                    <a:pt x="429063" y="2409421"/>
                    <a:pt x="338980" y="2345641"/>
                    <a:pt x="234000" y="2345641"/>
                  </a:cubicBezTo>
                  <a:cubicBezTo>
                    <a:pt x="129020" y="2345641"/>
                    <a:pt x="38938" y="2409421"/>
                    <a:pt x="406" y="2500353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dirty="0"/>
                <a:t>D</a:t>
              </a:r>
              <a:endParaRPr lang="ko-KR" altLang="en-US" sz="1200" dirty="0"/>
            </a:p>
          </p:txBody>
        </p:sp>
        <p:sp>
          <p:nvSpPr>
            <p:cNvPr id="20" name="Round Same Side Corner Rectangle 51">
              <a:extLst>
                <a:ext uri="{FF2B5EF4-FFF2-40B4-BE49-F238E27FC236}">
                  <a16:creationId xmlns:a16="http://schemas.microsoft.com/office/drawing/2014/main" id="{1F154268-C7E9-473F-9891-FBC577852780}"/>
                </a:ext>
              </a:extLst>
            </p:cNvPr>
            <p:cNvSpPr/>
            <p:nvPr/>
          </p:nvSpPr>
          <p:spPr>
            <a:xfrm rot="16200000" flipH="1">
              <a:off x="4063113" y="4000802"/>
              <a:ext cx="221067" cy="1406790"/>
            </a:xfrm>
            <a:custGeom>
              <a:avLst/>
              <a:gdLst/>
              <a:ahLst/>
              <a:cxnLst/>
              <a:rect l="l" t="t" r="r" b="b"/>
              <a:pathLst>
                <a:path w="468002" h="2500353">
                  <a:moveTo>
                    <a:pt x="0" y="2500353"/>
                  </a:moveTo>
                  <a:lnTo>
                    <a:pt x="0" y="234001"/>
                  </a:lnTo>
                  <a:cubicBezTo>
                    <a:pt x="0" y="104766"/>
                    <a:pt x="104766" y="0"/>
                    <a:pt x="234001" y="0"/>
                  </a:cubicBezTo>
                  <a:cubicBezTo>
                    <a:pt x="363236" y="0"/>
                    <a:pt x="468002" y="104766"/>
                    <a:pt x="468002" y="234001"/>
                  </a:cubicBezTo>
                  <a:cubicBezTo>
                    <a:pt x="468002" y="989452"/>
                    <a:pt x="468001" y="1744902"/>
                    <a:pt x="468001" y="2500353"/>
                  </a:cubicBezTo>
                  <a:lnTo>
                    <a:pt x="467594" y="2500353"/>
                  </a:lnTo>
                  <a:cubicBezTo>
                    <a:pt x="429063" y="2409421"/>
                    <a:pt x="338980" y="2345641"/>
                    <a:pt x="234000" y="2345641"/>
                  </a:cubicBezTo>
                  <a:cubicBezTo>
                    <a:pt x="129020" y="2345641"/>
                    <a:pt x="38938" y="2409421"/>
                    <a:pt x="406" y="2500353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dirty="0"/>
                <a:t>D</a:t>
              </a:r>
              <a:endParaRPr lang="ko-KR" altLang="en-US" sz="1200" dirty="0"/>
            </a:p>
          </p:txBody>
        </p:sp>
        <p:sp>
          <p:nvSpPr>
            <p:cNvPr id="21" name="Round Same Side Corner Rectangle 51">
              <a:extLst>
                <a:ext uri="{FF2B5EF4-FFF2-40B4-BE49-F238E27FC236}">
                  <a16:creationId xmlns:a16="http://schemas.microsoft.com/office/drawing/2014/main" id="{10D41C5A-BDFA-4588-AC08-7C21A88E7F7D}"/>
                </a:ext>
              </a:extLst>
            </p:cNvPr>
            <p:cNvSpPr/>
            <p:nvPr/>
          </p:nvSpPr>
          <p:spPr>
            <a:xfrm rot="16200000" flipH="1">
              <a:off x="4063113" y="3340738"/>
              <a:ext cx="221067" cy="1406790"/>
            </a:xfrm>
            <a:custGeom>
              <a:avLst/>
              <a:gdLst/>
              <a:ahLst/>
              <a:cxnLst/>
              <a:rect l="l" t="t" r="r" b="b"/>
              <a:pathLst>
                <a:path w="468002" h="2500353">
                  <a:moveTo>
                    <a:pt x="0" y="2500353"/>
                  </a:moveTo>
                  <a:lnTo>
                    <a:pt x="0" y="234001"/>
                  </a:lnTo>
                  <a:cubicBezTo>
                    <a:pt x="0" y="104766"/>
                    <a:pt x="104766" y="0"/>
                    <a:pt x="234001" y="0"/>
                  </a:cubicBezTo>
                  <a:cubicBezTo>
                    <a:pt x="363236" y="0"/>
                    <a:pt x="468002" y="104766"/>
                    <a:pt x="468002" y="234001"/>
                  </a:cubicBezTo>
                  <a:cubicBezTo>
                    <a:pt x="468002" y="989452"/>
                    <a:pt x="468001" y="1744902"/>
                    <a:pt x="468001" y="2500353"/>
                  </a:cubicBezTo>
                  <a:lnTo>
                    <a:pt x="467594" y="2500353"/>
                  </a:lnTo>
                  <a:cubicBezTo>
                    <a:pt x="429063" y="2409421"/>
                    <a:pt x="338980" y="2345641"/>
                    <a:pt x="234000" y="2345641"/>
                  </a:cubicBezTo>
                  <a:cubicBezTo>
                    <a:pt x="129020" y="2345641"/>
                    <a:pt x="38938" y="2409421"/>
                    <a:pt x="406" y="2500353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dirty="0"/>
                <a:t>D</a:t>
              </a:r>
              <a:endParaRPr lang="ko-KR" altLang="en-US" sz="1200" dirty="0"/>
            </a:p>
          </p:txBody>
        </p:sp>
      </p:grpSp>
      <p:grpSp>
        <p:nvGrpSpPr>
          <p:cNvPr id="22" name="그룹 8">
            <a:extLst>
              <a:ext uri="{FF2B5EF4-FFF2-40B4-BE49-F238E27FC236}">
                <a16:creationId xmlns:a16="http://schemas.microsoft.com/office/drawing/2014/main" id="{A5517426-6BBB-4081-9837-96CAA0FB4D98}"/>
              </a:ext>
            </a:extLst>
          </p:cNvPr>
          <p:cNvGrpSpPr/>
          <p:nvPr/>
        </p:nvGrpSpPr>
        <p:grpSpPr>
          <a:xfrm>
            <a:off x="9239034" y="3786492"/>
            <a:ext cx="1462649" cy="1612625"/>
            <a:chOff x="9215137" y="3720865"/>
            <a:chExt cx="1534525" cy="1691872"/>
          </a:xfrm>
        </p:grpSpPr>
        <p:sp>
          <p:nvSpPr>
            <p:cNvPr id="23" name="Rectangle 52">
              <a:extLst>
                <a:ext uri="{FF2B5EF4-FFF2-40B4-BE49-F238E27FC236}">
                  <a16:creationId xmlns:a16="http://schemas.microsoft.com/office/drawing/2014/main" id="{2FB4C28F-2C8D-4DFE-97F3-73D2016498F0}"/>
                </a:ext>
              </a:extLst>
            </p:cNvPr>
            <p:cNvSpPr/>
            <p:nvPr/>
          </p:nvSpPr>
          <p:spPr>
            <a:xfrm rot="16200000" flipH="1" flipV="1">
              <a:off x="8544278" y="4528080"/>
              <a:ext cx="1555516" cy="213797"/>
            </a:xfrm>
            <a:custGeom>
              <a:avLst/>
              <a:gdLst/>
              <a:ahLst/>
              <a:cxnLst/>
              <a:rect l="l" t="t" r="r" b="b"/>
              <a:pathLst>
                <a:path w="5393520" h="667240">
                  <a:moveTo>
                    <a:pt x="5393520" y="0"/>
                  </a:moveTo>
                  <a:lnTo>
                    <a:pt x="1875109" y="0"/>
                  </a:lnTo>
                  <a:lnTo>
                    <a:pt x="1875109" y="658575"/>
                  </a:lnTo>
                  <a:lnTo>
                    <a:pt x="1782911" y="658575"/>
                  </a:lnTo>
                  <a:lnTo>
                    <a:pt x="1782911" y="0"/>
                  </a:lnTo>
                  <a:lnTo>
                    <a:pt x="1642284" y="0"/>
                  </a:lnTo>
                  <a:lnTo>
                    <a:pt x="1642284" y="658575"/>
                  </a:lnTo>
                  <a:lnTo>
                    <a:pt x="1550085" y="658575"/>
                  </a:lnTo>
                  <a:lnTo>
                    <a:pt x="1550085" y="0"/>
                  </a:lnTo>
                  <a:lnTo>
                    <a:pt x="1409458" y="0"/>
                  </a:lnTo>
                  <a:lnTo>
                    <a:pt x="1409458" y="658575"/>
                  </a:lnTo>
                  <a:lnTo>
                    <a:pt x="1317259" y="658575"/>
                  </a:lnTo>
                  <a:lnTo>
                    <a:pt x="1317259" y="0"/>
                  </a:lnTo>
                  <a:lnTo>
                    <a:pt x="1176632" y="0"/>
                  </a:lnTo>
                  <a:lnTo>
                    <a:pt x="1176632" y="658575"/>
                  </a:lnTo>
                  <a:lnTo>
                    <a:pt x="1084434" y="658575"/>
                  </a:lnTo>
                  <a:lnTo>
                    <a:pt x="1084434" y="0"/>
                  </a:lnTo>
                  <a:lnTo>
                    <a:pt x="943806" y="0"/>
                  </a:lnTo>
                  <a:lnTo>
                    <a:pt x="943806" y="658575"/>
                  </a:lnTo>
                  <a:lnTo>
                    <a:pt x="851608" y="658575"/>
                  </a:lnTo>
                  <a:lnTo>
                    <a:pt x="851608" y="0"/>
                  </a:lnTo>
                  <a:lnTo>
                    <a:pt x="710981" y="0"/>
                  </a:lnTo>
                  <a:lnTo>
                    <a:pt x="710981" y="658575"/>
                  </a:lnTo>
                  <a:lnTo>
                    <a:pt x="618782" y="658575"/>
                  </a:lnTo>
                  <a:lnTo>
                    <a:pt x="618782" y="0"/>
                  </a:lnTo>
                  <a:lnTo>
                    <a:pt x="478155" y="0"/>
                  </a:lnTo>
                  <a:lnTo>
                    <a:pt x="478155" y="658575"/>
                  </a:lnTo>
                  <a:lnTo>
                    <a:pt x="385957" y="658575"/>
                  </a:lnTo>
                  <a:lnTo>
                    <a:pt x="385957" y="0"/>
                  </a:lnTo>
                  <a:lnTo>
                    <a:pt x="245332" y="0"/>
                  </a:lnTo>
                  <a:lnTo>
                    <a:pt x="245332" y="658575"/>
                  </a:lnTo>
                  <a:lnTo>
                    <a:pt x="153133" y="658575"/>
                  </a:lnTo>
                  <a:lnTo>
                    <a:pt x="153133" y="0"/>
                  </a:lnTo>
                  <a:lnTo>
                    <a:pt x="0" y="0"/>
                  </a:lnTo>
                  <a:lnTo>
                    <a:pt x="0" y="667240"/>
                  </a:lnTo>
                  <a:lnTo>
                    <a:pt x="5393520" y="667240"/>
                  </a:lnTo>
                  <a:close/>
                </a:path>
              </a:pathLst>
            </a:custGeom>
            <a:solidFill>
              <a:schemeClr val="accent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4" name="Rectangle 98">
              <a:extLst>
                <a:ext uri="{FF2B5EF4-FFF2-40B4-BE49-F238E27FC236}">
                  <a16:creationId xmlns:a16="http://schemas.microsoft.com/office/drawing/2014/main" id="{C2AC1AD9-9C85-424B-930C-26BCAF2C51CC}"/>
                </a:ext>
              </a:extLst>
            </p:cNvPr>
            <p:cNvSpPr/>
            <p:nvPr/>
          </p:nvSpPr>
          <p:spPr>
            <a:xfrm rot="5400000" flipH="1">
              <a:off x="8810372" y="4499101"/>
              <a:ext cx="1606471" cy="220801"/>
            </a:xfrm>
            <a:custGeom>
              <a:avLst/>
              <a:gdLst/>
              <a:ahLst/>
              <a:cxnLst/>
              <a:rect l="l" t="t" r="r" b="b"/>
              <a:pathLst>
                <a:path w="5393520" h="667240">
                  <a:moveTo>
                    <a:pt x="4577339" y="222921"/>
                  </a:moveTo>
                  <a:lnTo>
                    <a:pt x="4577339" y="451264"/>
                  </a:lnTo>
                  <a:lnTo>
                    <a:pt x="4329141" y="451264"/>
                  </a:lnTo>
                  <a:lnTo>
                    <a:pt x="4329141" y="222921"/>
                  </a:lnTo>
                  <a:close/>
                  <a:moveTo>
                    <a:pt x="5021455" y="222921"/>
                  </a:moveTo>
                  <a:lnTo>
                    <a:pt x="5021455" y="451264"/>
                  </a:lnTo>
                  <a:lnTo>
                    <a:pt x="4773257" y="451264"/>
                  </a:lnTo>
                  <a:lnTo>
                    <a:pt x="4773257" y="222921"/>
                  </a:lnTo>
                  <a:close/>
                  <a:moveTo>
                    <a:pt x="5393520" y="0"/>
                  </a:moveTo>
                  <a:lnTo>
                    <a:pt x="538365" y="0"/>
                  </a:lnTo>
                  <a:lnTo>
                    <a:pt x="538365" y="667239"/>
                  </a:lnTo>
                  <a:lnTo>
                    <a:pt x="300065" y="667239"/>
                  </a:lnTo>
                  <a:lnTo>
                    <a:pt x="300065" y="0"/>
                  </a:lnTo>
                  <a:lnTo>
                    <a:pt x="0" y="0"/>
                  </a:lnTo>
                  <a:lnTo>
                    <a:pt x="0" y="667240"/>
                  </a:lnTo>
                  <a:lnTo>
                    <a:pt x="5393520" y="667240"/>
                  </a:lnTo>
                  <a:close/>
                </a:path>
              </a:pathLst>
            </a:custGeom>
            <a:solidFill>
              <a:schemeClr val="accent4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5" name="Rectangle 112">
              <a:extLst>
                <a:ext uri="{FF2B5EF4-FFF2-40B4-BE49-F238E27FC236}">
                  <a16:creationId xmlns:a16="http://schemas.microsoft.com/office/drawing/2014/main" id="{0AE2910E-2858-4015-981D-424B2F96C1C5}"/>
                </a:ext>
              </a:extLst>
            </p:cNvPr>
            <p:cNvSpPr/>
            <p:nvPr/>
          </p:nvSpPr>
          <p:spPr>
            <a:xfrm rot="5400000" flipH="1">
              <a:off x="9068612" y="4450531"/>
              <a:ext cx="1691872" cy="232539"/>
            </a:xfrm>
            <a:custGeom>
              <a:avLst/>
              <a:gdLst/>
              <a:ahLst/>
              <a:cxnLst/>
              <a:rect l="l" t="t" r="r" b="b"/>
              <a:pathLst>
                <a:path w="5393520" h="667240">
                  <a:moveTo>
                    <a:pt x="615033" y="0"/>
                  </a:moveTo>
                  <a:lnTo>
                    <a:pt x="0" y="0"/>
                  </a:lnTo>
                  <a:lnTo>
                    <a:pt x="0" y="667240"/>
                  </a:lnTo>
                  <a:lnTo>
                    <a:pt x="615033" y="667240"/>
                  </a:lnTo>
                  <a:close/>
                  <a:moveTo>
                    <a:pt x="829123" y="0"/>
                  </a:moveTo>
                  <a:lnTo>
                    <a:pt x="698438" y="0"/>
                  </a:lnTo>
                  <a:lnTo>
                    <a:pt x="698438" y="667240"/>
                  </a:lnTo>
                  <a:lnTo>
                    <a:pt x="829123" y="667240"/>
                  </a:lnTo>
                  <a:close/>
                  <a:moveTo>
                    <a:pt x="4597121" y="0"/>
                  </a:moveTo>
                  <a:lnTo>
                    <a:pt x="912528" y="0"/>
                  </a:lnTo>
                  <a:lnTo>
                    <a:pt x="912528" y="667240"/>
                  </a:lnTo>
                  <a:lnTo>
                    <a:pt x="4597121" y="667240"/>
                  </a:lnTo>
                  <a:close/>
                  <a:moveTo>
                    <a:pt x="4811211" y="0"/>
                  </a:moveTo>
                  <a:lnTo>
                    <a:pt x="4680526" y="0"/>
                  </a:lnTo>
                  <a:lnTo>
                    <a:pt x="4680526" y="667240"/>
                  </a:lnTo>
                  <a:lnTo>
                    <a:pt x="4811211" y="667240"/>
                  </a:lnTo>
                  <a:close/>
                  <a:moveTo>
                    <a:pt x="5393520" y="0"/>
                  </a:moveTo>
                  <a:lnTo>
                    <a:pt x="4894616" y="0"/>
                  </a:lnTo>
                  <a:lnTo>
                    <a:pt x="4894616" y="667240"/>
                  </a:lnTo>
                  <a:lnTo>
                    <a:pt x="5393520" y="667240"/>
                  </a:lnTo>
                  <a:close/>
                </a:path>
              </a:pathLst>
            </a:custGeom>
            <a:solidFill>
              <a:schemeClr val="accent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6" name="Rectangle 131">
              <a:extLst>
                <a:ext uri="{FF2B5EF4-FFF2-40B4-BE49-F238E27FC236}">
                  <a16:creationId xmlns:a16="http://schemas.microsoft.com/office/drawing/2014/main" id="{B68AD7F0-6DAE-4BCF-B323-23A0C1EADAD8}"/>
                </a:ext>
              </a:extLst>
            </p:cNvPr>
            <p:cNvSpPr/>
            <p:nvPr/>
          </p:nvSpPr>
          <p:spPr>
            <a:xfrm rot="5400000" flipH="1">
              <a:off x="9709091" y="4656737"/>
              <a:ext cx="1152000" cy="360000"/>
            </a:xfrm>
            <a:custGeom>
              <a:avLst/>
              <a:gdLst/>
              <a:ahLst/>
              <a:cxnLst/>
              <a:rect l="l" t="t" r="r" b="b"/>
              <a:pathLst>
                <a:path w="1152000" h="360000">
                  <a:moveTo>
                    <a:pt x="773299" y="360000"/>
                  </a:moveTo>
                  <a:lnTo>
                    <a:pt x="773299" y="0"/>
                  </a:lnTo>
                  <a:lnTo>
                    <a:pt x="0" y="0"/>
                  </a:lnTo>
                  <a:lnTo>
                    <a:pt x="0" y="360000"/>
                  </a:lnTo>
                  <a:close/>
                  <a:moveTo>
                    <a:pt x="929520" y="360000"/>
                  </a:moveTo>
                  <a:lnTo>
                    <a:pt x="929520" y="0"/>
                  </a:lnTo>
                  <a:lnTo>
                    <a:pt x="863339" y="0"/>
                  </a:lnTo>
                  <a:lnTo>
                    <a:pt x="863339" y="360000"/>
                  </a:lnTo>
                  <a:close/>
                  <a:moveTo>
                    <a:pt x="1152000" y="360000"/>
                  </a:moveTo>
                  <a:lnTo>
                    <a:pt x="1152000" y="0"/>
                  </a:lnTo>
                  <a:lnTo>
                    <a:pt x="1019560" y="0"/>
                  </a:lnTo>
                  <a:lnTo>
                    <a:pt x="1019560" y="360000"/>
                  </a:lnTo>
                  <a:close/>
                </a:path>
              </a:pathLst>
            </a:cu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7" name="Rectangle 74">
              <a:extLst>
                <a:ext uri="{FF2B5EF4-FFF2-40B4-BE49-F238E27FC236}">
                  <a16:creationId xmlns:a16="http://schemas.microsoft.com/office/drawing/2014/main" id="{0FCC6DAB-3044-43CE-9D2D-2DE329023C41}"/>
                </a:ext>
              </a:extLst>
            </p:cNvPr>
            <p:cNvSpPr/>
            <p:nvPr/>
          </p:nvSpPr>
          <p:spPr>
            <a:xfrm rot="5400000" flipH="1">
              <a:off x="9879474" y="4542548"/>
              <a:ext cx="1530076" cy="210301"/>
            </a:xfrm>
            <a:custGeom>
              <a:avLst/>
              <a:gdLst/>
              <a:ahLst/>
              <a:cxnLst/>
              <a:rect l="l" t="t" r="r" b="b"/>
              <a:pathLst>
                <a:path w="5393520" h="667240">
                  <a:moveTo>
                    <a:pt x="4294520" y="262881"/>
                  </a:moveTo>
                  <a:lnTo>
                    <a:pt x="4294520" y="390769"/>
                  </a:lnTo>
                  <a:lnTo>
                    <a:pt x="4155512" y="390769"/>
                  </a:lnTo>
                  <a:lnTo>
                    <a:pt x="4155512" y="262881"/>
                  </a:lnTo>
                  <a:close/>
                  <a:moveTo>
                    <a:pt x="4545033" y="262881"/>
                  </a:moveTo>
                  <a:lnTo>
                    <a:pt x="4545033" y="390769"/>
                  </a:lnTo>
                  <a:lnTo>
                    <a:pt x="4406025" y="390769"/>
                  </a:lnTo>
                  <a:lnTo>
                    <a:pt x="4406025" y="262881"/>
                  </a:lnTo>
                  <a:close/>
                  <a:moveTo>
                    <a:pt x="4795546" y="262881"/>
                  </a:moveTo>
                  <a:lnTo>
                    <a:pt x="4795546" y="390769"/>
                  </a:lnTo>
                  <a:lnTo>
                    <a:pt x="4656538" y="390769"/>
                  </a:lnTo>
                  <a:lnTo>
                    <a:pt x="4656538" y="262881"/>
                  </a:lnTo>
                  <a:close/>
                  <a:moveTo>
                    <a:pt x="5393520" y="0"/>
                  </a:moveTo>
                  <a:lnTo>
                    <a:pt x="1140534" y="0"/>
                  </a:lnTo>
                  <a:lnTo>
                    <a:pt x="1140534" y="658575"/>
                  </a:lnTo>
                  <a:lnTo>
                    <a:pt x="1057129" y="658575"/>
                  </a:lnTo>
                  <a:lnTo>
                    <a:pt x="1057129" y="0"/>
                  </a:lnTo>
                  <a:lnTo>
                    <a:pt x="926444" y="0"/>
                  </a:lnTo>
                  <a:lnTo>
                    <a:pt x="926444" y="658575"/>
                  </a:lnTo>
                  <a:lnTo>
                    <a:pt x="843039" y="658575"/>
                  </a:lnTo>
                  <a:lnTo>
                    <a:pt x="843039" y="0"/>
                  </a:lnTo>
                  <a:lnTo>
                    <a:pt x="712355" y="0"/>
                  </a:lnTo>
                  <a:lnTo>
                    <a:pt x="712355" y="658575"/>
                  </a:lnTo>
                  <a:lnTo>
                    <a:pt x="628950" y="658575"/>
                  </a:lnTo>
                  <a:lnTo>
                    <a:pt x="628950" y="0"/>
                  </a:lnTo>
                  <a:lnTo>
                    <a:pt x="498265" y="0"/>
                  </a:lnTo>
                  <a:lnTo>
                    <a:pt x="498265" y="658575"/>
                  </a:lnTo>
                  <a:lnTo>
                    <a:pt x="414860" y="658575"/>
                  </a:lnTo>
                  <a:lnTo>
                    <a:pt x="414860" y="0"/>
                  </a:lnTo>
                  <a:lnTo>
                    <a:pt x="0" y="0"/>
                  </a:lnTo>
                  <a:lnTo>
                    <a:pt x="0" y="667240"/>
                  </a:lnTo>
                  <a:lnTo>
                    <a:pt x="5393520" y="667240"/>
                  </a:lnTo>
                  <a:close/>
                </a:path>
              </a:pathLst>
            </a:custGeom>
            <a:solidFill>
              <a:schemeClr val="accent3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D7679D34-93CD-437F-BC89-AE6EF9C30BDC}"/>
              </a:ext>
            </a:extLst>
          </p:cNvPr>
          <p:cNvSpPr/>
          <p:nvPr/>
        </p:nvSpPr>
        <p:spPr>
          <a:xfrm>
            <a:off x="1962898" y="1643620"/>
            <a:ext cx="617717" cy="617717"/>
          </a:xfrm>
          <a:prstGeom prst="ellipse">
            <a:avLst/>
          </a:prstGeom>
          <a:solidFill>
            <a:schemeClr val="accent1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B46D680-31FB-4A80-89D1-ECA152BFFA44}"/>
              </a:ext>
            </a:extLst>
          </p:cNvPr>
          <p:cNvSpPr/>
          <p:nvPr/>
        </p:nvSpPr>
        <p:spPr>
          <a:xfrm>
            <a:off x="3883762" y="1643620"/>
            <a:ext cx="617717" cy="617717"/>
          </a:xfrm>
          <a:prstGeom prst="ellipse">
            <a:avLst/>
          </a:prstGeom>
          <a:solidFill>
            <a:schemeClr val="accent2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1278C04-E2A2-4692-832A-567B37D31D9F}"/>
              </a:ext>
            </a:extLst>
          </p:cNvPr>
          <p:cNvSpPr/>
          <p:nvPr/>
        </p:nvSpPr>
        <p:spPr>
          <a:xfrm>
            <a:off x="7725488" y="1643620"/>
            <a:ext cx="617717" cy="617717"/>
          </a:xfrm>
          <a:prstGeom prst="ellipse">
            <a:avLst/>
          </a:prstGeom>
          <a:solidFill>
            <a:schemeClr val="accent4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2DB4DCD-2DBE-42A5-A81B-3F35CF351F04}"/>
              </a:ext>
            </a:extLst>
          </p:cNvPr>
          <p:cNvSpPr/>
          <p:nvPr/>
        </p:nvSpPr>
        <p:spPr>
          <a:xfrm>
            <a:off x="5804625" y="1643620"/>
            <a:ext cx="617717" cy="617717"/>
          </a:xfrm>
          <a:prstGeom prst="ellipse">
            <a:avLst/>
          </a:prstGeom>
          <a:solidFill>
            <a:schemeClr val="accent3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9C28B09-1FE0-40D9-9838-430ED6F5509A}"/>
              </a:ext>
            </a:extLst>
          </p:cNvPr>
          <p:cNvSpPr/>
          <p:nvPr/>
        </p:nvSpPr>
        <p:spPr>
          <a:xfrm>
            <a:off x="9646352" y="1634207"/>
            <a:ext cx="617717" cy="617717"/>
          </a:xfrm>
          <a:prstGeom prst="ellipse">
            <a:avLst/>
          </a:prstGeom>
          <a:solidFill>
            <a:schemeClr val="accent5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0686C6-5DA5-4EE8-A3FF-4C469FF99E48}"/>
              </a:ext>
            </a:extLst>
          </p:cNvPr>
          <p:cNvSpPr txBox="1"/>
          <p:nvPr/>
        </p:nvSpPr>
        <p:spPr>
          <a:xfrm>
            <a:off x="1980874" y="1762651"/>
            <a:ext cx="581766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1867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197EA2A-802F-4917-8DC9-3B0DB297A3BB}"/>
              </a:ext>
            </a:extLst>
          </p:cNvPr>
          <p:cNvSpPr txBox="1"/>
          <p:nvPr/>
        </p:nvSpPr>
        <p:spPr>
          <a:xfrm>
            <a:off x="3901738" y="1762651"/>
            <a:ext cx="581766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1867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728642-8FB3-47BA-877D-0515DB602B3C}"/>
              </a:ext>
            </a:extLst>
          </p:cNvPr>
          <p:cNvSpPr txBox="1"/>
          <p:nvPr/>
        </p:nvSpPr>
        <p:spPr>
          <a:xfrm>
            <a:off x="7743464" y="1762651"/>
            <a:ext cx="581766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1867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5A667E-468D-4A27-977D-9178725F9935}"/>
              </a:ext>
            </a:extLst>
          </p:cNvPr>
          <p:cNvSpPr txBox="1"/>
          <p:nvPr/>
        </p:nvSpPr>
        <p:spPr>
          <a:xfrm>
            <a:off x="5822601" y="1762651"/>
            <a:ext cx="581766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1867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A3452AF-FBDD-47A4-A151-ED942A5C6DD4}"/>
              </a:ext>
            </a:extLst>
          </p:cNvPr>
          <p:cNvSpPr txBox="1"/>
          <p:nvPr/>
        </p:nvSpPr>
        <p:spPr>
          <a:xfrm>
            <a:off x="9664328" y="1753237"/>
            <a:ext cx="581766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1867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3C01029-DE9C-4C5E-AE02-257CDF7D70E7}"/>
              </a:ext>
            </a:extLst>
          </p:cNvPr>
          <p:cNvGrpSpPr/>
          <p:nvPr/>
        </p:nvGrpSpPr>
        <p:grpSpPr>
          <a:xfrm>
            <a:off x="1515609" y="2439497"/>
            <a:ext cx="1512296" cy="1251461"/>
            <a:chOff x="3017859" y="4192840"/>
            <a:chExt cx="1890849" cy="1950309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D9EFC76-BB56-4A2F-95F8-A5914A309B5E}"/>
                </a:ext>
              </a:extLst>
            </p:cNvPr>
            <p:cNvSpPr txBox="1"/>
            <p:nvPr/>
          </p:nvSpPr>
          <p:spPr>
            <a:xfrm>
              <a:off x="3021856" y="4560314"/>
              <a:ext cx="1886852" cy="1582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49F26C5-097B-4E1E-8636-E84156969F28}"/>
                </a:ext>
              </a:extLst>
            </p:cNvPr>
            <p:cNvSpPr txBox="1"/>
            <p:nvPr/>
          </p:nvSpPr>
          <p:spPr>
            <a:xfrm>
              <a:off x="3017859" y="4192840"/>
              <a:ext cx="1870811" cy="431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7F025B6-F7F5-4BBC-9940-B43F2C47EE8B}"/>
              </a:ext>
            </a:extLst>
          </p:cNvPr>
          <p:cNvGrpSpPr/>
          <p:nvPr/>
        </p:nvGrpSpPr>
        <p:grpSpPr>
          <a:xfrm>
            <a:off x="3436472" y="2439497"/>
            <a:ext cx="1512296" cy="1251461"/>
            <a:chOff x="3017859" y="4192840"/>
            <a:chExt cx="1890849" cy="1950309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346117E-9153-422C-AF83-AC90D964DFEE}"/>
                </a:ext>
              </a:extLst>
            </p:cNvPr>
            <p:cNvSpPr txBox="1"/>
            <p:nvPr/>
          </p:nvSpPr>
          <p:spPr>
            <a:xfrm>
              <a:off x="3021856" y="4560314"/>
              <a:ext cx="1886852" cy="1582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AFDDE4B-F44E-4EF4-B575-17A2D5CBEED7}"/>
                </a:ext>
              </a:extLst>
            </p:cNvPr>
            <p:cNvSpPr txBox="1"/>
            <p:nvPr/>
          </p:nvSpPr>
          <p:spPr>
            <a:xfrm>
              <a:off x="3017859" y="4192840"/>
              <a:ext cx="1870811" cy="431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1386215-1F0F-4715-8803-C9D8D2C46150}"/>
              </a:ext>
            </a:extLst>
          </p:cNvPr>
          <p:cNvGrpSpPr/>
          <p:nvPr/>
        </p:nvGrpSpPr>
        <p:grpSpPr>
          <a:xfrm>
            <a:off x="5357335" y="2439497"/>
            <a:ext cx="1512296" cy="1251461"/>
            <a:chOff x="3017859" y="4192840"/>
            <a:chExt cx="1890849" cy="1950309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149947D-4427-4AAD-8D19-AB23ED52C9E2}"/>
                </a:ext>
              </a:extLst>
            </p:cNvPr>
            <p:cNvSpPr txBox="1"/>
            <p:nvPr/>
          </p:nvSpPr>
          <p:spPr>
            <a:xfrm>
              <a:off x="3021856" y="4560314"/>
              <a:ext cx="1886852" cy="1582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1E47340-C297-4C26-BC53-FF1107881E6A}"/>
                </a:ext>
              </a:extLst>
            </p:cNvPr>
            <p:cNvSpPr txBox="1"/>
            <p:nvPr/>
          </p:nvSpPr>
          <p:spPr>
            <a:xfrm>
              <a:off x="3017859" y="4192840"/>
              <a:ext cx="1870811" cy="431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ACA8CC4-EC0B-46C7-878A-42CDED35DF8C}"/>
              </a:ext>
            </a:extLst>
          </p:cNvPr>
          <p:cNvGrpSpPr/>
          <p:nvPr/>
        </p:nvGrpSpPr>
        <p:grpSpPr>
          <a:xfrm>
            <a:off x="7278199" y="2439497"/>
            <a:ext cx="1512296" cy="1251461"/>
            <a:chOff x="3017859" y="4192840"/>
            <a:chExt cx="1890849" cy="1950309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ED831BF-A1A5-4E30-A2D0-A202FF74FEF1}"/>
                </a:ext>
              </a:extLst>
            </p:cNvPr>
            <p:cNvSpPr txBox="1"/>
            <p:nvPr/>
          </p:nvSpPr>
          <p:spPr>
            <a:xfrm>
              <a:off x="3021856" y="4560314"/>
              <a:ext cx="1886852" cy="1582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EBA0744-B223-4C96-9F07-F4ED538979A0}"/>
                </a:ext>
              </a:extLst>
            </p:cNvPr>
            <p:cNvSpPr txBox="1"/>
            <p:nvPr/>
          </p:nvSpPr>
          <p:spPr>
            <a:xfrm>
              <a:off x="3017859" y="4192840"/>
              <a:ext cx="1870811" cy="431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CFCC922-D89D-4BD7-A8EA-CCDF9DB56F45}"/>
              </a:ext>
            </a:extLst>
          </p:cNvPr>
          <p:cNvGrpSpPr/>
          <p:nvPr/>
        </p:nvGrpSpPr>
        <p:grpSpPr>
          <a:xfrm>
            <a:off x="9199063" y="2439497"/>
            <a:ext cx="1512296" cy="1251461"/>
            <a:chOff x="3017859" y="4192839"/>
            <a:chExt cx="1890849" cy="1950311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05304FB-2FF2-4920-AEA9-CAB53B9E38CC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1582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C4FBD48-642E-48C2-A91E-ADE35D265BAE}"/>
                </a:ext>
              </a:extLst>
            </p:cNvPr>
            <p:cNvSpPr txBox="1"/>
            <p:nvPr/>
          </p:nvSpPr>
          <p:spPr>
            <a:xfrm>
              <a:off x="3017859" y="4192839"/>
              <a:ext cx="1870811" cy="431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3" name="그룹 6">
            <a:extLst>
              <a:ext uri="{FF2B5EF4-FFF2-40B4-BE49-F238E27FC236}">
                <a16:creationId xmlns:a16="http://schemas.microsoft.com/office/drawing/2014/main" id="{6472BACF-687B-43EF-95B9-21CEEB1D8779}"/>
              </a:ext>
            </a:extLst>
          </p:cNvPr>
          <p:cNvGrpSpPr/>
          <p:nvPr/>
        </p:nvGrpSpPr>
        <p:grpSpPr>
          <a:xfrm>
            <a:off x="1634405" y="3873599"/>
            <a:ext cx="1302937" cy="1791643"/>
            <a:chOff x="1610121" y="3918427"/>
            <a:chExt cx="1366965" cy="1879687"/>
          </a:xfrm>
        </p:grpSpPr>
        <p:sp>
          <p:nvSpPr>
            <p:cNvPr id="54" name="Rectangle 39">
              <a:extLst>
                <a:ext uri="{FF2B5EF4-FFF2-40B4-BE49-F238E27FC236}">
                  <a16:creationId xmlns:a16="http://schemas.microsoft.com/office/drawing/2014/main" id="{B356205E-C6E1-4EB9-B8D3-DDB3DF4C44C0}"/>
                </a:ext>
              </a:extLst>
            </p:cNvPr>
            <p:cNvSpPr/>
            <p:nvPr/>
          </p:nvSpPr>
          <p:spPr>
            <a:xfrm rot="5400000" flipV="1">
              <a:off x="2028967" y="4849995"/>
              <a:ext cx="1687478" cy="208760"/>
            </a:xfrm>
            <a:custGeom>
              <a:avLst/>
              <a:gdLst/>
              <a:ahLst/>
              <a:cxnLst/>
              <a:rect l="l" t="t" r="r" b="b"/>
              <a:pathLst>
                <a:path w="5393520" h="667240">
                  <a:moveTo>
                    <a:pt x="4942528" y="261481"/>
                  </a:moveTo>
                  <a:lnTo>
                    <a:pt x="4942528" y="389369"/>
                  </a:lnTo>
                  <a:lnTo>
                    <a:pt x="5081536" y="389369"/>
                  </a:lnTo>
                  <a:lnTo>
                    <a:pt x="5081536" y="261481"/>
                  </a:lnTo>
                  <a:close/>
                  <a:moveTo>
                    <a:pt x="4692028" y="261481"/>
                  </a:moveTo>
                  <a:lnTo>
                    <a:pt x="4692028" y="389369"/>
                  </a:lnTo>
                  <a:lnTo>
                    <a:pt x="4831036" y="389369"/>
                  </a:lnTo>
                  <a:lnTo>
                    <a:pt x="4831036" y="261481"/>
                  </a:lnTo>
                  <a:close/>
                  <a:moveTo>
                    <a:pt x="4441519" y="261481"/>
                  </a:moveTo>
                  <a:lnTo>
                    <a:pt x="4441519" y="389369"/>
                  </a:lnTo>
                  <a:lnTo>
                    <a:pt x="4580527" y="389369"/>
                  </a:lnTo>
                  <a:lnTo>
                    <a:pt x="4580527" y="261481"/>
                  </a:lnTo>
                  <a:close/>
                  <a:moveTo>
                    <a:pt x="4191008" y="261481"/>
                  </a:moveTo>
                  <a:lnTo>
                    <a:pt x="4191008" y="389369"/>
                  </a:lnTo>
                  <a:lnTo>
                    <a:pt x="4330016" y="389369"/>
                  </a:lnTo>
                  <a:lnTo>
                    <a:pt x="4330016" y="261481"/>
                  </a:lnTo>
                  <a:close/>
                  <a:moveTo>
                    <a:pt x="0" y="0"/>
                  </a:moveTo>
                  <a:lnTo>
                    <a:pt x="570675" y="0"/>
                  </a:lnTo>
                  <a:lnTo>
                    <a:pt x="570675" y="658575"/>
                  </a:lnTo>
                  <a:lnTo>
                    <a:pt x="654080" y="658575"/>
                  </a:lnTo>
                  <a:lnTo>
                    <a:pt x="654080" y="0"/>
                  </a:lnTo>
                  <a:lnTo>
                    <a:pt x="784765" y="0"/>
                  </a:lnTo>
                  <a:lnTo>
                    <a:pt x="784765" y="658575"/>
                  </a:lnTo>
                  <a:lnTo>
                    <a:pt x="868170" y="658575"/>
                  </a:lnTo>
                  <a:lnTo>
                    <a:pt x="868170" y="0"/>
                  </a:lnTo>
                  <a:lnTo>
                    <a:pt x="998854" y="0"/>
                  </a:lnTo>
                  <a:lnTo>
                    <a:pt x="998854" y="658575"/>
                  </a:lnTo>
                  <a:lnTo>
                    <a:pt x="1082259" y="658575"/>
                  </a:lnTo>
                  <a:lnTo>
                    <a:pt x="1082259" y="0"/>
                  </a:lnTo>
                  <a:lnTo>
                    <a:pt x="5393520" y="0"/>
                  </a:lnTo>
                  <a:lnTo>
                    <a:pt x="5393520" y="667240"/>
                  </a:lnTo>
                  <a:lnTo>
                    <a:pt x="0" y="667240"/>
                  </a:lnTo>
                  <a:close/>
                </a:path>
              </a:pathLst>
            </a:custGeom>
            <a:solidFill>
              <a:schemeClr val="accent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5" name="Rectangle 112">
              <a:extLst>
                <a:ext uri="{FF2B5EF4-FFF2-40B4-BE49-F238E27FC236}">
                  <a16:creationId xmlns:a16="http://schemas.microsoft.com/office/drawing/2014/main" id="{4683A30B-6E58-47A1-9F6B-7C808EA01040}"/>
                </a:ext>
              </a:extLst>
            </p:cNvPr>
            <p:cNvSpPr/>
            <p:nvPr/>
          </p:nvSpPr>
          <p:spPr>
            <a:xfrm rot="5400000" flipH="1">
              <a:off x="1636317" y="4742001"/>
              <a:ext cx="1879687" cy="232539"/>
            </a:xfrm>
            <a:custGeom>
              <a:avLst/>
              <a:gdLst/>
              <a:ahLst/>
              <a:cxnLst/>
              <a:rect l="l" t="t" r="r" b="b"/>
              <a:pathLst>
                <a:path w="5393520" h="667240">
                  <a:moveTo>
                    <a:pt x="615033" y="0"/>
                  </a:moveTo>
                  <a:lnTo>
                    <a:pt x="0" y="0"/>
                  </a:lnTo>
                  <a:lnTo>
                    <a:pt x="0" y="667240"/>
                  </a:lnTo>
                  <a:lnTo>
                    <a:pt x="615033" y="667240"/>
                  </a:lnTo>
                  <a:close/>
                  <a:moveTo>
                    <a:pt x="829123" y="0"/>
                  </a:moveTo>
                  <a:lnTo>
                    <a:pt x="698438" y="0"/>
                  </a:lnTo>
                  <a:lnTo>
                    <a:pt x="698438" y="667240"/>
                  </a:lnTo>
                  <a:lnTo>
                    <a:pt x="829123" y="667240"/>
                  </a:lnTo>
                  <a:close/>
                  <a:moveTo>
                    <a:pt x="4597121" y="0"/>
                  </a:moveTo>
                  <a:lnTo>
                    <a:pt x="912528" y="0"/>
                  </a:lnTo>
                  <a:lnTo>
                    <a:pt x="912528" y="667240"/>
                  </a:lnTo>
                  <a:lnTo>
                    <a:pt x="4597121" y="667240"/>
                  </a:lnTo>
                  <a:close/>
                  <a:moveTo>
                    <a:pt x="4811211" y="0"/>
                  </a:moveTo>
                  <a:lnTo>
                    <a:pt x="4680526" y="0"/>
                  </a:lnTo>
                  <a:lnTo>
                    <a:pt x="4680526" y="667240"/>
                  </a:lnTo>
                  <a:lnTo>
                    <a:pt x="4811211" y="667240"/>
                  </a:lnTo>
                  <a:close/>
                  <a:moveTo>
                    <a:pt x="5393520" y="0"/>
                  </a:moveTo>
                  <a:lnTo>
                    <a:pt x="4894616" y="0"/>
                  </a:lnTo>
                  <a:lnTo>
                    <a:pt x="4894616" y="667240"/>
                  </a:lnTo>
                  <a:lnTo>
                    <a:pt x="5393520" y="667240"/>
                  </a:lnTo>
                  <a:close/>
                </a:path>
              </a:pathLst>
            </a:cu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6" name="Rectangle 98">
              <a:extLst>
                <a:ext uri="{FF2B5EF4-FFF2-40B4-BE49-F238E27FC236}">
                  <a16:creationId xmlns:a16="http://schemas.microsoft.com/office/drawing/2014/main" id="{85BFFAE6-A36B-491D-A8B5-448C0572994D}"/>
                </a:ext>
              </a:extLst>
            </p:cNvPr>
            <p:cNvSpPr/>
            <p:nvPr/>
          </p:nvSpPr>
          <p:spPr>
            <a:xfrm rot="5400000" flipH="1">
              <a:off x="1381192" y="4795310"/>
              <a:ext cx="1784806" cy="220801"/>
            </a:xfrm>
            <a:custGeom>
              <a:avLst/>
              <a:gdLst/>
              <a:ahLst/>
              <a:cxnLst/>
              <a:rect l="l" t="t" r="r" b="b"/>
              <a:pathLst>
                <a:path w="5393520" h="667240">
                  <a:moveTo>
                    <a:pt x="4577339" y="222921"/>
                  </a:moveTo>
                  <a:lnTo>
                    <a:pt x="4577339" y="451264"/>
                  </a:lnTo>
                  <a:lnTo>
                    <a:pt x="4329141" y="451264"/>
                  </a:lnTo>
                  <a:lnTo>
                    <a:pt x="4329141" y="222921"/>
                  </a:lnTo>
                  <a:close/>
                  <a:moveTo>
                    <a:pt x="5021455" y="222921"/>
                  </a:moveTo>
                  <a:lnTo>
                    <a:pt x="5021455" y="451264"/>
                  </a:lnTo>
                  <a:lnTo>
                    <a:pt x="4773257" y="451264"/>
                  </a:lnTo>
                  <a:lnTo>
                    <a:pt x="4773257" y="222921"/>
                  </a:lnTo>
                  <a:close/>
                  <a:moveTo>
                    <a:pt x="5393520" y="0"/>
                  </a:moveTo>
                  <a:lnTo>
                    <a:pt x="538365" y="0"/>
                  </a:lnTo>
                  <a:lnTo>
                    <a:pt x="538365" y="667239"/>
                  </a:lnTo>
                  <a:lnTo>
                    <a:pt x="300065" y="667239"/>
                  </a:lnTo>
                  <a:lnTo>
                    <a:pt x="300065" y="0"/>
                  </a:lnTo>
                  <a:lnTo>
                    <a:pt x="0" y="0"/>
                  </a:lnTo>
                  <a:lnTo>
                    <a:pt x="0" y="667240"/>
                  </a:lnTo>
                  <a:lnTo>
                    <a:pt x="5393520" y="667240"/>
                  </a:lnTo>
                  <a:close/>
                </a:path>
              </a:pathLst>
            </a:custGeom>
            <a:solidFill>
              <a:schemeClr val="accent4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7" name="Rectangle 97">
              <a:extLst>
                <a:ext uri="{FF2B5EF4-FFF2-40B4-BE49-F238E27FC236}">
                  <a16:creationId xmlns:a16="http://schemas.microsoft.com/office/drawing/2014/main" id="{63CDEB51-072A-49BB-8CE3-CC38E7BD444B}"/>
                </a:ext>
              </a:extLst>
            </p:cNvPr>
            <p:cNvSpPr/>
            <p:nvPr/>
          </p:nvSpPr>
          <p:spPr>
            <a:xfrm rot="5400000" flipH="1">
              <a:off x="1239249" y="4950065"/>
              <a:ext cx="1509371" cy="186726"/>
            </a:xfrm>
            <a:custGeom>
              <a:avLst/>
              <a:gdLst/>
              <a:ahLst/>
              <a:cxnLst/>
              <a:rect l="l" t="t" r="r" b="b"/>
              <a:pathLst>
                <a:path w="5393520" h="667240">
                  <a:moveTo>
                    <a:pt x="3749325" y="214783"/>
                  </a:moveTo>
                  <a:lnTo>
                    <a:pt x="3749325" y="452458"/>
                  </a:lnTo>
                  <a:lnTo>
                    <a:pt x="3604159" y="452458"/>
                  </a:lnTo>
                  <a:lnTo>
                    <a:pt x="3604159" y="214783"/>
                  </a:lnTo>
                  <a:close/>
                  <a:moveTo>
                    <a:pt x="4010934" y="214783"/>
                  </a:moveTo>
                  <a:lnTo>
                    <a:pt x="4010934" y="452458"/>
                  </a:lnTo>
                  <a:lnTo>
                    <a:pt x="3865768" y="452458"/>
                  </a:lnTo>
                  <a:lnTo>
                    <a:pt x="3865768" y="214783"/>
                  </a:lnTo>
                  <a:close/>
                  <a:moveTo>
                    <a:pt x="4272544" y="214783"/>
                  </a:moveTo>
                  <a:lnTo>
                    <a:pt x="4272544" y="452458"/>
                  </a:lnTo>
                  <a:lnTo>
                    <a:pt x="4127378" y="452458"/>
                  </a:lnTo>
                  <a:lnTo>
                    <a:pt x="4127378" y="214783"/>
                  </a:lnTo>
                  <a:close/>
                  <a:moveTo>
                    <a:pt x="4534153" y="214783"/>
                  </a:moveTo>
                  <a:lnTo>
                    <a:pt x="4534153" y="452458"/>
                  </a:lnTo>
                  <a:lnTo>
                    <a:pt x="4388987" y="452458"/>
                  </a:lnTo>
                  <a:lnTo>
                    <a:pt x="4388987" y="214783"/>
                  </a:lnTo>
                  <a:close/>
                  <a:moveTo>
                    <a:pt x="4795763" y="214783"/>
                  </a:moveTo>
                  <a:lnTo>
                    <a:pt x="4795763" y="452458"/>
                  </a:lnTo>
                  <a:lnTo>
                    <a:pt x="4650597" y="452458"/>
                  </a:lnTo>
                  <a:lnTo>
                    <a:pt x="4650597" y="214783"/>
                  </a:lnTo>
                  <a:close/>
                  <a:moveTo>
                    <a:pt x="5057372" y="214783"/>
                  </a:moveTo>
                  <a:lnTo>
                    <a:pt x="5057372" y="452458"/>
                  </a:lnTo>
                  <a:lnTo>
                    <a:pt x="4912206" y="452458"/>
                  </a:lnTo>
                  <a:lnTo>
                    <a:pt x="4912206" y="214783"/>
                  </a:lnTo>
                  <a:close/>
                  <a:moveTo>
                    <a:pt x="5393520" y="0"/>
                  </a:moveTo>
                  <a:lnTo>
                    <a:pt x="0" y="0"/>
                  </a:lnTo>
                  <a:lnTo>
                    <a:pt x="0" y="667240"/>
                  </a:lnTo>
                  <a:lnTo>
                    <a:pt x="5393520" y="667240"/>
                  </a:lnTo>
                  <a:close/>
                </a:path>
              </a:pathLst>
            </a:custGeom>
            <a:solidFill>
              <a:schemeClr val="accent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8" name="Rectangle 26">
              <a:extLst>
                <a:ext uri="{FF2B5EF4-FFF2-40B4-BE49-F238E27FC236}">
                  <a16:creationId xmlns:a16="http://schemas.microsoft.com/office/drawing/2014/main" id="{467D2D26-D940-447E-86EA-BCAB5F9F1755}"/>
                </a:ext>
              </a:extLst>
            </p:cNvPr>
            <p:cNvSpPr/>
            <p:nvPr/>
          </p:nvSpPr>
          <p:spPr>
            <a:xfrm rot="16200000" flipH="1" flipV="1">
              <a:off x="850239" y="4818315"/>
              <a:ext cx="1734320" cy="214555"/>
            </a:xfrm>
            <a:custGeom>
              <a:avLst/>
              <a:gdLst/>
              <a:ahLst/>
              <a:cxnLst/>
              <a:rect l="l" t="t" r="r" b="b"/>
              <a:pathLst>
                <a:path w="5393520" h="667240">
                  <a:moveTo>
                    <a:pt x="4933815" y="0"/>
                  </a:moveTo>
                  <a:lnTo>
                    <a:pt x="834953" y="0"/>
                  </a:lnTo>
                  <a:lnTo>
                    <a:pt x="834953" y="658575"/>
                  </a:lnTo>
                  <a:lnTo>
                    <a:pt x="751548" y="658575"/>
                  </a:lnTo>
                  <a:lnTo>
                    <a:pt x="751548" y="0"/>
                  </a:lnTo>
                  <a:lnTo>
                    <a:pt x="620863" y="0"/>
                  </a:lnTo>
                  <a:lnTo>
                    <a:pt x="620863" y="658575"/>
                  </a:lnTo>
                  <a:lnTo>
                    <a:pt x="537458" y="658575"/>
                  </a:lnTo>
                  <a:lnTo>
                    <a:pt x="537458" y="0"/>
                  </a:lnTo>
                  <a:lnTo>
                    <a:pt x="406774" y="0"/>
                  </a:lnTo>
                  <a:lnTo>
                    <a:pt x="406774" y="658575"/>
                  </a:lnTo>
                  <a:lnTo>
                    <a:pt x="323369" y="658575"/>
                  </a:lnTo>
                  <a:lnTo>
                    <a:pt x="323369" y="0"/>
                  </a:lnTo>
                  <a:lnTo>
                    <a:pt x="192684" y="0"/>
                  </a:lnTo>
                  <a:lnTo>
                    <a:pt x="192684" y="658575"/>
                  </a:lnTo>
                  <a:lnTo>
                    <a:pt x="109279" y="658575"/>
                  </a:lnTo>
                  <a:lnTo>
                    <a:pt x="109279" y="0"/>
                  </a:lnTo>
                  <a:lnTo>
                    <a:pt x="0" y="0"/>
                  </a:lnTo>
                  <a:lnTo>
                    <a:pt x="0" y="667240"/>
                  </a:lnTo>
                  <a:lnTo>
                    <a:pt x="4933815" y="667240"/>
                  </a:lnTo>
                  <a:close/>
                  <a:moveTo>
                    <a:pt x="5147905" y="0"/>
                  </a:moveTo>
                  <a:lnTo>
                    <a:pt x="5017220" y="0"/>
                  </a:lnTo>
                  <a:lnTo>
                    <a:pt x="5017220" y="667240"/>
                  </a:lnTo>
                  <a:lnTo>
                    <a:pt x="5147905" y="667240"/>
                  </a:lnTo>
                  <a:close/>
                  <a:moveTo>
                    <a:pt x="5393520" y="0"/>
                  </a:moveTo>
                  <a:lnTo>
                    <a:pt x="5231310" y="0"/>
                  </a:lnTo>
                  <a:lnTo>
                    <a:pt x="5231310" y="667240"/>
                  </a:lnTo>
                  <a:lnTo>
                    <a:pt x="5393520" y="667240"/>
                  </a:lnTo>
                  <a:close/>
                </a:path>
              </a:pathLst>
            </a:custGeom>
            <a:solidFill>
              <a:schemeClr val="accent3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59" name="그룹 7">
            <a:extLst>
              <a:ext uri="{FF2B5EF4-FFF2-40B4-BE49-F238E27FC236}">
                <a16:creationId xmlns:a16="http://schemas.microsoft.com/office/drawing/2014/main" id="{8501C90B-AEE6-4559-B68F-8A0D780CA70E}"/>
              </a:ext>
            </a:extLst>
          </p:cNvPr>
          <p:cNvGrpSpPr/>
          <p:nvPr/>
        </p:nvGrpSpPr>
        <p:grpSpPr>
          <a:xfrm>
            <a:off x="5375227" y="3689635"/>
            <a:ext cx="1421333" cy="1710163"/>
            <a:chOff x="5396046" y="3691673"/>
            <a:chExt cx="1491179" cy="1794202"/>
          </a:xfrm>
        </p:grpSpPr>
        <p:sp>
          <p:nvSpPr>
            <p:cNvPr id="60" name="Rectangle 26">
              <a:extLst>
                <a:ext uri="{FF2B5EF4-FFF2-40B4-BE49-F238E27FC236}">
                  <a16:creationId xmlns:a16="http://schemas.microsoft.com/office/drawing/2014/main" id="{89C1C263-33E9-413E-B931-E6D2C751DABF}"/>
                </a:ext>
              </a:extLst>
            </p:cNvPr>
            <p:cNvSpPr/>
            <p:nvPr/>
          </p:nvSpPr>
          <p:spPr>
            <a:xfrm rot="16200000" flipH="1" flipV="1">
              <a:off x="4636164" y="4505621"/>
              <a:ext cx="1734320" cy="214555"/>
            </a:xfrm>
            <a:custGeom>
              <a:avLst/>
              <a:gdLst/>
              <a:ahLst/>
              <a:cxnLst/>
              <a:rect l="l" t="t" r="r" b="b"/>
              <a:pathLst>
                <a:path w="5393520" h="667240">
                  <a:moveTo>
                    <a:pt x="4933815" y="0"/>
                  </a:moveTo>
                  <a:lnTo>
                    <a:pt x="834953" y="0"/>
                  </a:lnTo>
                  <a:lnTo>
                    <a:pt x="834953" y="658575"/>
                  </a:lnTo>
                  <a:lnTo>
                    <a:pt x="751548" y="658575"/>
                  </a:lnTo>
                  <a:lnTo>
                    <a:pt x="751548" y="0"/>
                  </a:lnTo>
                  <a:lnTo>
                    <a:pt x="620863" y="0"/>
                  </a:lnTo>
                  <a:lnTo>
                    <a:pt x="620863" y="658575"/>
                  </a:lnTo>
                  <a:lnTo>
                    <a:pt x="537458" y="658575"/>
                  </a:lnTo>
                  <a:lnTo>
                    <a:pt x="537458" y="0"/>
                  </a:lnTo>
                  <a:lnTo>
                    <a:pt x="406774" y="0"/>
                  </a:lnTo>
                  <a:lnTo>
                    <a:pt x="406774" y="658575"/>
                  </a:lnTo>
                  <a:lnTo>
                    <a:pt x="323369" y="658575"/>
                  </a:lnTo>
                  <a:lnTo>
                    <a:pt x="323369" y="0"/>
                  </a:lnTo>
                  <a:lnTo>
                    <a:pt x="192684" y="0"/>
                  </a:lnTo>
                  <a:lnTo>
                    <a:pt x="192684" y="658575"/>
                  </a:lnTo>
                  <a:lnTo>
                    <a:pt x="109279" y="658575"/>
                  </a:lnTo>
                  <a:lnTo>
                    <a:pt x="109279" y="0"/>
                  </a:lnTo>
                  <a:lnTo>
                    <a:pt x="0" y="0"/>
                  </a:lnTo>
                  <a:lnTo>
                    <a:pt x="0" y="667240"/>
                  </a:lnTo>
                  <a:lnTo>
                    <a:pt x="4933815" y="667240"/>
                  </a:lnTo>
                  <a:close/>
                  <a:moveTo>
                    <a:pt x="5147905" y="0"/>
                  </a:moveTo>
                  <a:lnTo>
                    <a:pt x="5017220" y="0"/>
                  </a:lnTo>
                  <a:lnTo>
                    <a:pt x="5017220" y="667240"/>
                  </a:lnTo>
                  <a:lnTo>
                    <a:pt x="5147905" y="667240"/>
                  </a:lnTo>
                  <a:close/>
                  <a:moveTo>
                    <a:pt x="5393520" y="0"/>
                  </a:moveTo>
                  <a:lnTo>
                    <a:pt x="5231310" y="0"/>
                  </a:lnTo>
                  <a:lnTo>
                    <a:pt x="5231310" y="667240"/>
                  </a:lnTo>
                  <a:lnTo>
                    <a:pt x="5393520" y="667240"/>
                  </a:lnTo>
                  <a:close/>
                </a:path>
              </a:pathLst>
            </a:custGeom>
            <a:solidFill>
              <a:schemeClr val="accent3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1" name="Rectangle 98">
              <a:extLst>
                <a:ext uri="{FF2B5EF4-FFF2-40B4-BE49-F238E27FC236}">
                  <a16:creationId xmlns:a16="http://schemas.microsoft.com/office/drawing/2014/main" id="{33657A14-7B14-4701-B910-416B55714F32}"/>
                </a:ext>
              </a:extLst>
            </p:cNvPr>
            <p:cNvSpPr/>
            <p:nvPr/>
          </p:nvSpPr>
          <p:spPr>
            <a:xfrm rot="5400000" flipH="1">
              <a:off x="5154475" y="4524295"/>
              <a:ext cx="1694715" cy="209656"/>
            </a:xfrm>
            <a:custGeom>
              <a:avLst/>
              <a:gdLst/>
              <a:ahLst/>
              <a:cxnLst/>
              <a:rect l="l" t="t" r="r" b="b"/>
              <a:pathLst>
                <a:path w="5393520" h="667240">
                  <a:moveTo>
                    <a:pt x="4577339" y="222921"/>
                  </a:moveTo>
                  <a:lnTo>
                    <a:pt x="4577339" y="451264"/>
                  </a:lnTo>
                  <a:lnTo>
                    <a:pt x="4329141" y="451264"/>
                  </a:lnTo>
                  <a:lnTo>
                    <a:pt x="4329141" y="222921"/>
                  </a:lnTo>
                  <a:close/>
                  <a:moveTo>
                    <a:pt x="5021455" y="222921"/>
                  </a:moveTo>
                  <a:lnTo>
                    <a:pt x="5021455" y="451264"/>
                  </a:lnTo>
                  <a:lnTo>
                    <a:pt x="4773257" y="451264"/>
                  </a:lnTo>
                  <a:lnTo>
                    <a:pt x="4773257" y="222921"/>
                  </a:lnTo>
                  <a:close/>
                  <a:moveTo>
                    <a:pt x="5393520" y="0"/>
                  </a:moveTo>
                  <a:lnTo>
                    <a:pt x="538365" y="0"/>
                  </a:lnTo>
                  <a:lnTo>
                    <a:pt x="538365" y="667239"/>
                  </a:lnTo>
                  <a:lnTo>
                    <a:pt x="300065" y="667239"/>
                  </a:lnTo>
                  <a:lnTo>
                    <a:pt x="300065" y="0"/>
                  </a:lnTo>
                  <a:lnTo>
                    <a:pt x="0" y="0"/>
                  </a:lnTo>
                  <a:lnTo>
                    <a:pt x="0" y="667240"/>
                  </a:lnTo>
                  <a:lnTo>
                    <a:pt x="5393520" y="667240"/>
                  </a:lnTo>
                  <a:close/>
                </a:path>
              </a:pathLst>
            </a:custGeom>
            <a:solidFill>
              <a:schemeClr val="accent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2" name="Rectangle 110">
              <a:extLst>
                <a:ext uri="{FF2B5EF4-FFF2-40B4-BE49-F238E27FC236}">
                  <a16:creationId xmlns:a16="http://schemas.microsoft.com/office/drawing/2014/main" id="{CED23E9B-7BBE-40F2-A32A-A6125EAD4883}"/>
                </a:ext>
              </a:extLst>
            </p:cNvPr>
            <p:cNvSpPr/>
            <p:nvPr/>
          </p:nvSpPr>
          <p:spPr>
            <a:xfrm rot="5400000" flipH="1">
              <a:off x="5003815" y="4633711"/>
              <a:ext cx="1499976" cy="185564"/>
            </a:xfrm>
            <a:custGeom>
              <a:avLst/>
              <a:gdLst/>
              <a:ahLst/>
              <a:cxnLst/>
              <a:rect l="l" t="t" r="r" b="b"/>
              <a:pathLst>
                <a:path w="5393520" h="667240">
                  <a:moveTo>
                    <a:pt x="160738" y="0"/>
                  </a:moveTo>
                  <a:lnTo>
                    <a:pt x="0" y="0"/>
                  </a:lnTo>
                  <a:lnTo>
                    <a:pt x="0" y="667240"/>
                  </a:lnTo>
                  <a:lnTo>
                    <a:pt x="160738" y="667240"/>
                  </a:lnTo>
                  <a:close/>
                  <a:moveTo>
                    <a:pt x="374828" y="0"/>
                  </a:moveTo>
                  <a:lnTo>
                    <a:pt x="244143" y="0"/>
                  </a:lnTo>
                  <a:lnTo>
                    <a:pt x="244143" y="667240"/>
                  </a:lnTo>
                  <a:lnTo>
                    <a:pt x="374828" y="667240"/>
                  </a:lnTo>
                  <a:close/>
                  <a:moveTo>
                    <a:pt x="588917" y="0"/>
                  </a:moveTo>
                  <a:lnTo>
                    <a:pt x="458233" y="0"/>
                  </a:lnTo>
                  <a:lnTo>
                    <a:pt x="458233" y="667240"/>
                  </a:lnTo>
                  <a:lnTo>
                    <a:pt x="588917" y="667240"/>
                  </a:lnTo>
                  <a:close/>
                  <a:moveTo>
                    <a:pt x="803007" y="0"/>
                  </a:moveTo>
                  <a:lnTo>
                    <a:pt x="672322" y="0"/>
                  </a:lnTo>
                  <a:lnTo>
                    <a:pt x="672322" y="667240"/>
                  </a:lnTo>
                  <a:lnTo>
                    <a:pt x="803007" y="667240"/>
                  </a:lnTo>
                  <a:close/>
                  <a:moveTo>
                    <a:pt x="5393520" y="0"/>
                  </a:moveTo>
                  <a:lnTo>
                    <a:pt x="886412" y="0"/>
                  </a:lnTo>
                  <a:lnTo>
                    <a:pt x="886412" y="667240"/>
                  </a:lnTo>
                  <a:lnTo>
                    <a:pt x="5393520" y="667240"/>
                  </a:lnTo>
                  <a:close/>
                </a:path>
              </a:pathLst>
            </a:custGeom>
            <a:solidFill>
              <a:schemeClr val="accent4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3" name="Rectangle 112">
              <a:extLst>
                <a:ext uri="{FF2B5EF4-FFF2-40B4-BE49-F238E27FC236}">
                  <a16:creationId xmlns:a16="http://schemas.microsoft.com/office/drawing/2014/main" id="{8BA40A52-7AB3-4A15-BFDC-09492DD8784E}"/>
                </a:ext>
              </a:extLst>
            </p:cNvPr>
            <p:cNvSpPr/>
            <p:nvPr/>
          </p:nvSpPr>
          <p:spPr>
            <a:xfrm rot="5400000" flipH="1">
              <a:off x="5375077" y="4473676"/>
              <a:ext cx="1784807" cy="220801"/>
            </a:xfrm>
            <a:custGeom>
              <a:avLst/>
              <a:gdLst/>
              <a:ahLst/>
              <a:cxnLst/>
              <a:rect l="l" t="t" r="r" b="b"/>
              <a:pathLst>
                <a:path w="5393520" h="667240">
                  <a:moveTo>
                    <a:pt x="615033" y="0"/>
                  </a:moveTo>
                  <a:lnTo>
                    <a:pt x="0" y="0"/>
                  </a:lnTo>
                  <a:lnTo>
                    <a:pt x="0" y="667240"/>
                  </a:lnTo>
                  <a:lnTo>
                    <a:pt x="615033" y="667240"/>
                  </a:lnTo>
                  <a:close/>
                  <a:moveTo>
                    <a:pt x="829123" y="0"/>
                  </a:moveTo>
                  <a:lnTo>
                    <a:pt x="698438" y="0"/>
                  </a:lnTo>
                  <a:lnTo>
                    <a:pt x="698438" y="667240"/>
                  </a:lnTo>
                  <a:lnTo>
                    <a:pt x="829123" y="667240"/>
                  </a:lnTo>
                  <a:close/>
                  <a:moveTo>
                    <a:pt x="4597121" y="0"/>
                  </a:moveTo>
                  <a:lnTo>
                    <a:pt x="912528" y="0"/>
                  </a:lnTo>
                  <a:lnTo>
                    <a:pt x="912528" y="667240"/>
                  </a:lnTo>
                  <a:lnTo>
                    <a:pt x="4597121" y="667240"/>
                  </a:lnTo>
                  <a:close/>
                  <a:moveTo>
                    <a:pt x="4811211" y="0"/>
                  </a:moveTo>
                  <a:lnTo>
                    <a:pt x="4680526" y="0"/>
                  </a:lnTo>
                  <a:lnTo>
                    <a:pt x="4680526" y="667240"/>
                  </a:lnTo>
                  <a:lnTo>
                    <a:pt x="4811211" y="667240"/>
                  </a:lnTo>
                  <a:close/>
                  <a:moveTo>
                    <a:pt x="5393520" y="0"/>
                  </a:moveTo>
                  <a:lnTo>
                    <a:pt x="4894616" y="0"/>
                  </a:lnTo>
                  <a:lnTo>
                    <a:pt x="4894616" y="667240"/>
                  </a:lnTo>
                  <a:lnTo>
                    <a:pt x="5393520" y="667240"/>
                  </a:lnTo>
                  <a:close/>
                </a:path>
              </a:pathLst>
            </a:cu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4" name="Rectangle 97">
              <a:extLst>
                <a:ext uri="{FF2B5EF4-FFF2-40B4-BE49-F238E27FC236}">
                  <a16:creationId xmlns:a16="http://schemas.microsoft.com/office/drawing/2014/main" id="{EECCEC1E-90D5-4F0C-9DDB-D03527858553}"/>
                </a:ext>
              </a:extLst>
            </p:cNvPr>
            <p:cNvSpPr/>
            <p:nvPr/>
          </p:nvSpPr>
          <p:spPr>
            <a:xfrm rot="5400000" flipH="1">
              <a:off x="5764657" y="4637827"/>
              <a:ext cx="1509371" cy="186726"/>
            </a:xfrm>
            <a:custGeom>
              <a:avLst/>
              <a:gdLst/>
              <a:ahLst/>
              <a:cxnLst/>
              <a:rect l="l" t="t" r="r" b="b"/>
              <a:pathLst>
                <a:path w="5393520" h="667240">
                  <a:moveTo>
                    <a:pt x="3749325" y="214783"/>
                  </a:moveTo>
                  <a:lnTo>
                    <a:pt x="3749325" y="452458"/>
                  </a:lnTo>
                  <a:lnTo>
                    <a:pt x="3604159" y="452458"/>
                  </a:lnTo>
                  <a:lnTo>
                    <a:pt x="3604159" y="214783"/>
                  </a:lnTo>
                  <a:close/>
                  <a:moveTo>
                    <a:pt x="4010934" y="214783"/>
                  </a:moveTo>
                  <a:lnTo>
                    <a:pt x="4010934" y="452458"/>
                  </a:lnTo>
                  <a:lnTo>
                    <a:pt x="3865768" y="452458"/>
                  </a:lnTo>
                  <a:lnTo>
                    <a:pt x="3865768" y="214783"/>
                  </a:lnTo>
                  <a:close/>
                  <a:moveTo>
                    <a:pt x="4272544" y="214783"/>
                  </a:moveTo>
                  <a:lnTo>
                    <a:pt x="4272544" y="452458"/>
                  </a:lnTo>
                  <a:lnTo>
                    <a:pt x="4127378" y="452458"/>
                  </a:lnTo>
                  <a:lnTo>
                    <a:pt x="4127378" y="214783"/>
                  </a:lnTo>
                  <a:close/>
                  <a:moveTo>
                    <a:pt x="4534153" y="214783"/>
                  </a:moveTo>
                  <a:lnTo>
                    <a:pt x="4534153" y="452458"/>
                  </a:lnTo>
                  <a:lnTo>
                    <a:pt x="4388987" y="452458"/>
                  </a:lnTo>
                  <a:lnTo>
                    <a:pt x="4388987" y="214783"/>
                  </a:lnTo>
                  <a:close/>
                  <a:moveTo>
                    <a:pt x="4795763" y="214783"/>
                  </a:moveTo>
                  <a:lnTo>
                    <a:pt x="4795763" y="452458"/>
                  </a:lnTo>
                  <a:lnTo>
                    <a:pt x="4650597" y="452458"/>
                  </a:lnTo>
                  <a:lnTo>
                    <a:pt x="4650597" y="214783"/>
                  </a:lnTo>
                  <a:close/>
                  <a:moveTo>
                    <a:pt x="5057372" y="214783"/>
                  </a:moveTo>
                  <a:lnTo>
                    <a:pt x="5057372" y="452458"/>
                  </a:lnTo>
                  <a:lnTo>
                    <a:pt x="4912206" y="452458"/>
                  </a:lnTo>
                  <a:lnTo>
                    <a:pt x="4912206" y="214783"/>
                  </a:lnTo>
                  <a:close/>
                  <a:moveTo>
                    <a:pt x="5393520" y="0"/>
                  </a:moveTo>
                  <a:lnTo>
                    <a:pt x="0" y="0"/>
                  </a:lnTo>
                  <a:lnTo>
                    <a:pt x="0" y="667240"/>
                  </a:lnTo>
                  <a:lnTo>
                    <a:pt x="5393520" y="667240"/>
                  </a:lnTo>
                  <a:close/>
                </a:path>
              </a:pathLst>
            </a:custGeom>
            <a:solidFill>
              <a:schemeClr val="accent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5" name="Rectangle 98">
              <a:extLst>
                <a:ext uri="{FF2B5EF4-FFF2-40B4-BE49-F238E27FC236}">
                  <a16:creationId xmlns:a16="http://schemas.microsoft.com/office/drawing/2014/main" id="{7732B7F4-3D38-4419-AFEE-CED58BCABDFD}"/>
                </a:ext>
              </a:extLst>
            </p:cNvPr>
            <p:cNvSpPr/>
            <p:nvPr/>
          </p:nvSpPr>
          <p:spPr>
            <a:xfrm rot="5400000" flipH="1">
              <a:off x="5973589" y="4562844"/>
              <a:ext cx="1606471" cy="220801"/>
            </a:xfrm>
            <a:custGeom>
              <a:avLst/>
              <a:gdLst/>
              <a:ahLst/>
              <a:cxnLst/>
              <a:rect l="l" t="t" r="r" b="b"/>
              <a:pathLst>
                <a:path w="5393520" h="667240">
                  <a:moveTo>
                    <a:pt x="4577339" y="222921"/>
                  </a:moveTo>
                  <a:lnTo>
                    <a:pt x="4577339" y="451264"/>
                  </a:lnTo>
                  <a:lnTo>
                    <a:pt x="4329141" y="451264"/>
                  </a:lnTo>
                  <a:lnTo>
                    <a:pt x="4329141" y="222921"/>
                  </a:lnTo>
                  <a:close/>
                  <a:moveTo>
                    <a:pt x="5021455" y="222921"/>
                  </a:moveTo>
                  <a:lnTo>
                    <a:pt x="5021455" y="451264"/>
                  </a:lnTo>
                  <a:lnTo>
                    <a:pt x="4773257" y="451264"/>
                  </a:lnTo>
                  <a:lnTo>
                    <a:pt x="4773257" y="222921"/>
                  </a:lnTo>
                  <a:close/>
                  <a:moveTo>
                    <a:pt x="5393520" y="0"/>
                  </a:moveTo>
                  <a:lnTo>
                    <a:pt x="538365" y="0"/>
                  </a:lnTo>
                  <a:lnTo>
                    <a:pt x="538365" y="667239"/>
                  </a:lnTo>
                  <a:lnTo>
                    <a:pt x="300065" y="667239"/>
                  </a:lnTo>
                  <a:lnTo>
                    <a:pt x="300065" y="0"/>
                  </a:lnTo>
                  <a:lnTo>
                    <a:pt x="0" y="0"/>
                  </a:lnTo>
                  <a:lnTo>
                    <a:pt x="0" y="667240"/>
                  </a:lnTo>
                  <a:lnTo>
                    <a:pt x="5393520" y="667240"/>
                  </a:lnTo>
                  <a:close/>
                </a:path>
              </a:pathLst>
            </a:custGeom>
            <a:solidFill>
              <a:schemeClr val="accent4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8" name="그룹 4">
            <a:extLst>
              <a:ext uri="{FF2B5EF4-FFF2-40B4-BE49-F238E27FC236}">
                <a16:creationId xmlns:a16="http://schemas.microsoft.com/office/drawing/2014/main" id="{C31171A1-4761-4B27-8118-CA8C8CB4EDCF}"/>
              </a:ext>
            </a:extLst>
          </p:cNvPr>
          <p:cNvGrpSpPr/>
          <p:nvPr/>
        </p:nvGrpSpPr>
        <p:grpSpPr>
          <a:xfrm>
            <a:off x="-1" y="4723603"/>
            <a:ext cx="12192001" cy="1280156"/>
            <a:chOff x="-352257" y="4698535"/>
            <a:chExt cx="12791128" cy="1343064"/>
          </a:xfrm>
          <a:solidFill>
            <a:schemeClr val="accent2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C22C13B-6E06-4E95-8205-532C1356EAF7}"/>
                </a:ext>
              </a:extLst>
            </p:cNvPr>
            <p:cNvSpPr/>
            <p:nvPr/>
          </p:nvSpPr>
          <p:spPr>
            <a:xfrm rot="10800000">
              <a:off x="-352257" y="5856126"/>
              <a:ext cx="3411159" cy="1854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0034EB9-73C7-436C-A037-31F90EA71270}"/>
                </a:ext>
              </a:extLst>
            </p:cNvPr>
            <p:cNvSpPr/>
            <p:nvPr/>
          </p:nvSpPr>
          <p:spPr>
            <a:xfrm rot="5400000">
              <a:off x="2381167" y="5363862"/>
              <a:ext cx="1170002" cy="1854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22E66C6-1F18-4E02-8C95-A0A71495A94C}"/>
                </a:ext>
              </a:extLst>
            </p:cNvPr>
            <p:cNvSpPr/>
            <p:nvPr/>
          </p:nvSpPr>
          <p:spPr>
            <a:xfrm>
              <a:off x="2876393" y="4871592"/>
              <a:ext cx="2234297" cy="1854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3CCCF3C-9900-4FF7-9AC1-333C7FF363DA}"/>
                </a:ext>
              </a:extLst>
            </p:cNvPr>
            <p:cNvSpPr/>
            <p:nvPr/>
          </p:nvSpPr>
          <p:spPr>
            <a:xfrm rot="5400000">
              <a:off x="4596070" y="5209692"/>
              <a:ext cx="843763" cy="1854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D511140-1EDE-4B2B-B8A2-6E3E58FE7A87}"/>
                </a:ext>
              </a:extLst>
            </p:cNvPr>
            <p:cNvSpPr/>
            <p:nvPr/>
          </p:nvSpPr>
          <p:spPr>
            <a:xfrm>
              <a:off x="4922724" y="5538839"/>
              <a:ext cx="2188409" cy="1854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B25A1BC-3F7C-4897-96C2-EAB1E69F1CE5}"/>
                </a:ext>
              </a:extLst>
            </p:cNvPr>
            <p:cNvSpPr/>
            <p:nvPr/>
          </p:nvSpPr>
          <p:spPr>
            <a:xfrm rot="5400000">
              <a:off x="6548124" y="5119692"/>
              <a:ext cx="1023763" cy="1854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178150-5156-4758-AE0F-87341E1B6E20}"/>
                </a:ext>
              </a:extLst>
            </p:cNvPr>
            <p:cNvSpPr/>
            <p:nvPr/>
          </p:nvSpPr>
          <p:spPr>
            <a:xfrm>
              <a:off x="6967270" y="4698995"/>
              <a:ext cx="2087863" cy="1854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75747FF-1F49-405C-838F-EC6EC9ADB74A}"/>
                </a:ext>
              </a:extLst>
            </p:cNvPr>
            <p:cNvSpPr/>
            <p:nvPr/>
          </p:nvSpPr>
          <p:spPr>
            <a:xfrm rot="5400000">
              <a:off x="8647195" y="5073799"/>
              <a:ext cx="936000" cy="1854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6C95471-3BB2-4DA5-9010-F9FDD34BDBA3}"/>
                </a:ext>
              </a:extLst>
            </p:cNvPr>
            <p:cNvSpPr/>
            <p:nvPr/>
          </p:nvSpPr>
          <p:spPr>
            <a:xfrm>
              <a:off x="9022459" y="5538839"/>
              <a:ext cx="3416412" cy="1854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058238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78DDB9B-3B3C-4DDE-BA7A-2D1E7EA5F63D}"/>
              </a:ext>
            </a:extLst>
          </p:cNvPr>
          <p:cNvSpPr/>
          <p:nvPr/>
        </p:nvSpPr>
        <p:spPr>
          <a:xfrm>
            <a:off x="3984215" y="1741349"/>
            <a:ext cx="688671" cy="6901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AE65551-28AD-4E9C-B6E2-F85105B766F0}"/>
              </a:ext>
            </a:extLst>
          </p:cNvPr>
          <p:cNvSpPr/>
          <p:nvPr/>
        </p:nvSpPr>
        <p:spPr>
          <a:xfrm rot="5400000">
            <a:off x="7543900" y="1742098"/>
            <a:ext cx="688671" cy="6901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7F93DF-4C5E-49BF-9633-7E29BF37C9F4}"/>
              </a:ext>
            </a:extLst>
          </p:cNvPr>
          <p:cNvSpPr/>
          <p:nvPr/>
        </p:nvSpPr>
        <p:spPr>
          <a:xfrm rot="10800000">
            <a:off x="7544649" y="5239052"/>
            <a:ext cx="688671" cy="6901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74313D9-E708-49A0-9291-FAB3DB505F0E}"/>
              </a:ext>
            </a:extLst>
          </p:cNvPr>
          <p:cNvGrpSpPr/>
          <p:nvPr/>
        </p:nvGrpSpPr>
        <p:grpSpPr>
          <a:xfrm>
            <a:off x="4315350" y="2066378"/>
            <a:ext cx="3565812" cy="3559112"/>
            <a:chOff x="2797985" y="2070372"/>
            <a:chExt cx="3556753" cy="3550070"/>
          </a:xfrm>
          <a:noFill/>
        </p:grpSpPr>
        <p:sp>
          <p:nvSpPr>
            <p:cNvPr id="7" name="Rectangle 14">
              <a:extLst>
                <a:ext uri="{FF2B5EF4-FFF2-40B4-BE49-F238E27FC236}">
                  <a16:creationId xmlns:a16="http://schemas.microsoft.com/office/drawing/2014/main" id="{8CA7ADCE-5167-467E-A88B-E546392E03D5}"/>
                </a:ext>
              </a:extLst>
            </p:cNvPr>
            <p:cNvSpPr/>
            <p:nvPr/>
          </p:nvSpPr>
          <p:spPr>
            <a:xfrm rot="16200000">
              <a:off x="2796425" y="2071933"/>
              <a:ext cx="1716880" cy="1713760"/>
            </a:xfrm>
            <a:custGeom>
              <a:avLst/>
              <a:gdLst/>
              <a:ahLst/>
              <a:cxnLst/>
              <a:rect l="l" t="t" r="r" b="b"/>
              <a:pathLst>
                <a:path w="2059951" h="2060682">
                  <a:moveTo>
                    <a:pt x="1620000" y="429921"/>
                  </a:moveTo>
                  <a:lnTo>
                    <a:pt x="1620000" y="432001"/>
                  </a:lnTo>
                  <a:lnTo>
                    <a:pt x="432304" y="432001"/>
                  </a:lnTo>
                  <a:lnTo>
                    <a:pt x="432304" y="1403848"/>
                  </a:lnTo>
                  <a:cubicBezTo>
                    <a:pt x="432304" y="1523225"/>
                    <a:pt x="335529" y="1620000"/>
                    <a:pt x="216152" y="1620000"/>
                  </a:cubicBezTo>
                  <a:cubicBezTo>
                    <a:pt x="96775" y="1620000"/>
                    <a:pt x="0" y="1523225"/>
                    <a:pt x="0" y="1403848"/>
                  </a:cubicBezTo>
                  <a:lnTo>
                    <a:pt x="0" y="432001"/>
                  </a:lnTo>
                  <a:lnTo>
                    <a:pt x="0" y="1"/>
                  </a:lnTo>
                  <a:lnTo>
                    <a:pt x="0" y="0"/>
                  </a:lnTo>
                  <a:lnTo>
                    <a:pt x="432304" y="0"/>
                  </a:lnTo>
                  <a:lnTo>
                    <a:pt x="432304" y="1"/>
                  </a:lnTo>
                  <a:lnTo>
                    <a:pt x="1361498" y="1"/>
                  </a:lnTo>
                  <a:cubicBezTo>
                    <a:pt x="1410514" y="164941"/>
                    <a:pt x="1500661" y="312152"/>
                    <a:pt x="1620000" y="429921"/>
                  </a:cubicBezTo>
                  <a:close/>
                  <a:moveTo>
                    <a:pt x="2059951" y="685424"/>
                  </a:moveTo>
                  <a:lnTo>
                    <a:pt x="2059951" y="1628378"/>
                  </a:lnTo>
                  <a:lnTo>
                    <a:pt x="2059951" y="2060682"/>
                  </a:lnTo>
                  <a:lnTo>
                    <a:pt x="1627951" y="2060682"/>
                  </a:lnTo>
                  <a:lnTo>
                    <a:pt x="656103" y="2060682"/>
                  </a:lnTo>
                  <a:cubicBezTo>
                    <a:pt x="536726" y="2060682"/>
                    <a:pt x="439951" y="1963907"/>
                    <a:pt x="439951" y="1844530"/>
                  </a:cubicBezTo>
                  <a:cubicBezTo>
                    <a:pt x="439951" y="1725153"/>
                    <a:pt x="536726" y="1628378"/>
                    <a:pt x="656103" y="1628378"/>
                  </a:cubicBezTo>
                  <a:lnTo>
                    <a:pt x="1627951" y="1628378"/>
                  </a:lnTo>
                  <a:lnTo>
                    <a:pt x="1627951" y="440682"/>
                  </a:lnTo>
                  <a:lnTo>
                    <a:pt x="1631840" y="440682"/>
                  </a:lnTo>
                  <a:cubicBezTo>
                    <a:pt x="1750133" y="555248"/>
                    <a:pt x="1896615" y="640648"/>
                    <a:pt x="2059951" y="685424"/>
                  </a:cubicBezTo>
                  <a:close/>
                </a:path>
              </a:pathLst>
            </a:custGeom>
            <a:grp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" name="Rectangle 14">
              <a:extLst>
                <a:ext uri="{FF2B5EF4-FFF2-40B4-BE49-F238E27FC236}">
                  <a16:creationId xmlns:a16="http://schemas.microsoft.com/office/drawing/2014/main" id="{992C8900-6869-43AD-9B7A-3F8CD2FA6D15}"/>
                </a:ext>
              </a:extLst>
            </p:cNvPr>
            <p:cNvSpPr/>
            <p:nvPr/>
          </p:nvSpPr>
          <p:spPr>
            <a:xfrm>
              <a:off x="4637858" y="2070372"/>
              <a:ext cx="1716880" cy="1713760"/>
            </a:xfrm>
            <a:custGeom>
              <a:avLst/>
              <a:gdLst/>
              <a:ahLst/>
              <a:cxnLst/>
              <a:rect l="l" t="t" r="r" b="b"/>
              <a:pathLst>
                <a:path w="2059951" h="2060682">
                  <a:moveTo>
                    <a:pt x="1620000" y="429921"/>
                  </a:moveTo>
                  <a:lnTo>
                    <a:pt x="1620000" y="432001"/>
                  </a:lnTo>
                  <a:lnTo>
                    <a:pt x="432304" y="432001"/>
                  </a:lnTo>
                  <a:lnTo>
                    <a:pt x="432304" y="1403848"/>
                  </a:lnTo>
                  <a:cubicBezTo>
                    <a:pt x="432304" y="1523225"/>
                    <a:pt x="335529" y="1620000"/>
                    <a:pt x="216152" y="1620000"/>
                  </a:cubicBezTo>
                  <a:cubicBezTo>
                    <a:pt x="96775" y="1620000"/>
                    <a:pt x="0" y="1523225"/>
                    <a:pt x="0" y="1403848"/>
                  </a:cubicBezTo>
                  <a:lnTo>
                    <a:pt x="0" y="432001"/>
                  </a:lnTo>
                  <a:lnTo>
                    <a:pt x="0" y="1"/>
                  </a:lnTo>
                  <a:lnTo>
                    <a:pt x="0" y="0"/>
                  </a:lnTo>
                  <a:lnTo>
                    <a:pt x="432304" y="0"/>
                  </a:lnTo>
                  <a:lnTo>
                    <a:pt x="432304" y="1"/>
                  </a:lnTo>
                  <a:lnTo>
                    <a:pt x="1361498" y="1"/>
                  </a:lnTo>
                  <a:cubicBezTo>
                    <a:pt x="1410514" y="164941"/>
                    <a:pt x="1500661" y="312152"/>
                    <a:pt x="1620000" y="429921"/>
                  </a:cubicBezTo>
                  <a:close/>
                  <a:moveTo>
                    <a:pt x="2059951" y="685424"/>
                  </a:moveTo>
                  <a:lnTo>
                    <a:pt x="2059951" y="1628378"/>
                  </a:lnTo>
                  <a:lnTo>
                    <a:pt x="2059951" y="2060682"/>
                  </a:lnTo>
                  <a:lnTo>
                    <a:pt x="1627951" y="2060682"/>
                  </a:lnTo>
                  <a:lnTo>
                    <a:pt x="656103" y="2060682"/>
                  </a:lnTo>
                  <a:cubicBezTo>
                    <a:pt x="536726" y="2060682"/>
                    <a:pt x="439951" y="1963907"/>
                    <a:pt x="439951" y="1844530"/>
                  </a:cubicBezTo>
                  <a:cubicBezTo>
                    <a:pt x="439951" y="1725153"/>
                    <a:pt x="536726" y="1628378"/>
                    <a:pt x="656103" y="1628378"/>
                  </a:cubicBezTo>
                  <a:lnTo>
                    <a:pt x="1627951" y="1628378"/>
                  </a:lnTo>
                  <a:lnTo>
                    <a:pt x="1627951" y="440682"/>
                  </a:lnTo>
                  <a:lnTo>
                    <a:pt x="1631840" y="440682"/>
                  </a:lnTo>
                  <a:cubicBezTo>
                    <a:pt x="1750133" y="555248"/>
                    <a:pt x="1896615" y="640648"/>
                    <a:pt x="2059951" y="685424"/>
                  </a:cubicBezTo>
                  <a:close/>
                </a:path>
              </a:pathLst>
            </a:custGeom>
            <a:grp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Rectangle 14">
              <a:extLst>
                <a:ext uri="{FF2B5EF4-FFF2-40B4-BE49-F238E27FC236}">
                  <a16:creationId xmlns:a16="http://schemas.microsoft.com/office/drawing/2014/main" id="{FD78235A-674C-4513-BA53-152FA024B042}"/>
                </a:ext>
              </a:extLst>
            </p:cNvPr>
            <p:cNvSpPr/>
            <p:nvPr/>
          </p:nvSpPr>
          <p:spPr>
            <a:xfrm rot="5400000">
              <a:off x="4639418" y="3905122"/>
              <a:ext cx="1716880" cy="1713760"/>
            </a:xfrm>
            <a:custGeom>
              <a:avLst/>
              <a:gdLst/>
              <a:ahLst/>
              <a:cxnLst/>
              <a:rect l="l" t="t" r="r" b="b"/>
              <a:pathLst>
                <a:path w="2059951" h="2060682">
                  <a:moveTo>
                    <a:pt x="1620000" y="429921"/>
                  </a:moveTo>
                  <a:lnTo>
                    <a:pt x="1620000" y="432001"/>
                  </a:lnTo>
                  <a:lnTo>
                    <a:pt x="432304" y="432001"/>
                  </a:lnTo>
                  <a:lnTo>
                    <a:pt x="432304" y="1403848"/>
                  </a:lnTo>
                  <a:cubicBezTo>
                    <a:pt x="432304" y="1523225"/>
                    <a:pt x="335529" y="1620000"/>
                    <a:pt x="216152" y="1620000"/>
                  </a:cubicBezTo>
                  <a:cubicBezTo>
                    <a:pt x="96775" y="1620000"/>
                    <a:pt x="0" y="1523225"/>
                    <a:pt x="0" y="1403848"/>
                  </a:cubicBezTo>
                  <a:lnTo>
                    <a:pt x="0" y="432001"/>
                  </a:lnTo>
                  <a:lnTo>
                    <a:pt x="0" y="1"/>
                  </a:lnTo>
                  <a:lnTo>
                    <a:pt x="0" y="0"/>
                  </a:lnTo>
                  <a:lnTo>
                    <a:pt x="432304" y="0"/>
                  </a:lnTo>
                  <a:lnTo>
                    <a:pt x="432304" y="1"/>
                  </a:lnTo>
                  <a:lnTo>
                    <a:pt x="1361498" y="1"/>
                  </a:lnTo>
                  <a:cubicBezTo>
                    <a:pt x="1410514" y="164941"/>
                    <a:pt x="1500661" y="312152"/>
                    <a:pt x="1620000" y="429921"/>
                  </a:cubicBezTo>
                  <a:close/>
                  <a:moveTo>
                    <a:pt x="2059951" y="685424"/>
                  </a:moveTo>
                  <a:lnTo>
                    <a:pt x="2059951" y="1628378"/>
                  </a:lnTo>
                  <a:lnTo>
                    <a:pt x="2059951" y="2060682"/>
                  </a:lnTo>
                  <a:lnTo>
                    <a:pt x="1627951" y="2060682"/>
                  </a:lnTo>
                  <a:lnTo>
                    <a:pt x="656103" y="2060682"/>
                  </a:lnTo>
                  <a:cubicBezTo>
                    <a:pt x="536726" y="2060682"/>
                    <a:pt x="439951" y="1963907"/>
                    <a:pt x="439951" y="1844530"/>
                  </a:cubicBezTo>
                  <a:cubicBezTo>
                    <a:pt x="439951" y="1725153"/>
                    <a:pt x="536726" y="1628378"/>
                    <a:pt x="656103" y="1628378"/>
                  </a:cubicBezTo>
                  <a:lnTo>
                    <a:pt x="1627951" y="1628378"/>
                  </a:lnTo>
                  <a:lnTo>
                    <a:pt x="1627951" y="440682"/>
                  </a:lnTo>
                  <a:lnTo>
                    <a:pt x="1631840" y="440682"/>
                  </a:lnTo>
                  <a:cubicBezTo>
                    <a:pt x="1750133" y="555248"/>
                    <a:pt x="1896615" y="640648"/>
                    <a:pt x="2059951" y="685424"/>
                  </a:cubicBezTo>
                  <a:close/>
                </a:path>
              </a:pathLst>
            </a:custGeom>
            <a:grp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" name="Rectangle 14">
              <a:extLst>
                <a:ext uri="{FF2B5EF4-FFF2-40B4-BE49-F238E27FC236}">
                  <a16:creationId xmlns:a16="http://schemas.microsoft.com/office/drawing/2014/main" id="{85E547F3-3625-4480-96E0-F6D75133E9E7}"/>
                </a:ext>
              </a:extLst>
            </p:cNvPr>
            <p:cNvSpPr/>
            <p:nvPr/>
          </p:nvSpPr>
          <p:spPr>
            <a:xfrm rot="10800000">
              <a:off x="2797985" y="3906681"/>
              <a:ext cx="1716880" cy="1713760"/>
            </a:xfrm>
            <a:custGeom>
              <a:avLst/>
              <a:gdLst/>
              <a:ahLst/>
              <a:cxnLst/>
              <a:rect l="l" t="t" r="r" b="b"/>
              <a:pathLst>
                <a:path w="2059951" h="2060682">
                  <a:moveTo>
                    <a:pt x="1620000" y="429921"/>
                  </a:moveTo>
                  <a:lnTo>
                    <a:pt x="1620000" y="432001"/>
                  </a:lnTo>
                  <a:lnTo>
                    <a:pt x="432304" y="432001"/>
                  </a:lnTo>
                  <a:lnTo>
                    <a:pt x="432304" y="1403848"/>
                  </a:lnTo>
                  <a:cubicBezTo>
                    <a:pt x="432304" y="1523225"/>
                    <a:pt x="335529" y="1620000"/>
                    <a:pt x="216152" y="1620000"/>
                  </a:cubicBezTo>
                  <a:cubicBezTo>
                    <a:pt x="96775" y="1620000"/>
                    <a:pt x="0" y="1523225"/>
                    <a:pt x="0" y="1403848"/>
                  </a:cubicBezTo>
                  <a:lnTo>
                    <a:pt x="0" y="432001"/>
                  </a:lnTo>
                  <a:lnTo>
                    <a:pt x="0" y="1"/>
                  </a:lnTo>
                  <a:lnTo>
                    <a:pt x="0" y="0"/>
                  </a:lnTo>
                  <a:lnTo>
                    <a:pt x="432304" y="0"/>
                  </a:lnTo>
                  <a:lnTo>
                    <a:pt x="432304" y="1"/>
                  </a:lnTo>
                  <a:lnTo>
                    <a:pt x="1361498" y="1"/>
                  </a:lnTo>
                  <a:cubicBezTo>
                    <a:pt x="1410514" y="164941"/>
                    <a:pt x="1500661" y="312152"/>
                    <a:pt x="1620000" y="429921"/>
                  </a:cubicBezTo>
                  <a:close/>
                  <a:moveTo>
                    <a:pt x="2059951" y="685424"/>
                  </a:moveTo>
                  <a:lnTo>
                    <a:pt x="2059951" y="1628378"/>
                  </a:lnTo>
                  <a:lnTo>
                    <a:pt x="2059951" y="2060682"/>
                  </a:lnTo>
                  <a:lnTo>
                    <a:pt x="1627951" y="2060682"/>
                  </a:lnTo>
                  <a:lnTo>
                    <a:pt x="656103" y="2060682"/>
                  </a:lnTo>
                  <a:cubicBezTo>
                    <a:pt x="536726" y="2060682"/>
                    <a:pt x="439951" y="1963907"/>
                    <a:pt x="439951" y="1844530"/>
                  </a:cubicBezTo>
                  <a:cubicBezTo>
                    <a:pt x="439951" y="1725153"/>
                    <a:pt x="536726" y="1628378"/>
                    <a:pt x="656103" y="1628378"/>
                  </a:cubicBezTo>
                  <a:lnTo>
                    <a:pt x="1627951" y="1628378"/>
                  </a:lnTo>
                  <a:lnTo>
                    <a:pt x="1627951" y="440682"/>
                  </a:lnTo>
                  <a:lnTo>
                    <a:pt x="1631840" y="440682"/>
                  </a:lnTo>
                  <a:cubicBezTo>
                    <a:pt x="1750133" y="555248"/>
                    <a:pt x="1896615" y="640648"/>
                    <a:pt x="2059951" y="685424"/>
                  </a:cubicBezTo>
                  <a:close/>
                </a:path>
              </a:pathLst>
            </a:custGeom>
            <a:grp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545C3391-287B-4A00-9243-0AB2DC562CEB}"/>
              </a:ext>
            </a:extLst>
          </p:cNvPr>
          <p:cNvSpPr/>
          <p:nvPr/>
        </p:nvSpPr>
        <p:spPr>
          <a:xfrm rot="16200000">
            <a:off x="3983465" y="5239802"/>
            <a:ext cx="688671" cy="6901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D5A8FC-F1ED-48A4-B8BA-B0FA3E8907CF}"/>
              </a:ext>
            </a:extLst>
          </p:cNvPr>
          <p:cNvSpPr txBox="1"/>
          <p:nvPr/>
        </p:nvSpPr>
        <p:spPr>
          <a:xfrm>
            <a:off x="4028916" y="1905855"/>
            <a:ext cx="599265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67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1867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6EF9DB-9248-40D0-A505-E16037E533E8}"/>
              </a:ext>
            </a:extLst>
          </p:cNvPr>
          <p:cNvSpPr txBox="1"/>
          <p:nvPr/>
        </p:nvSpPr>
        <p:spPr>
          <a:xfrm>
            <a:off x="7588602" y="1906604"/>
            <a:ext cx="599265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67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1867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4DA622-AFE2-4F05-8C92-C2CA356DA85D}"/>
              </a:ext>
            </a:extLst>
          </p:cNvPr>
          <p:cNvSpPr txBox="1"/>
          <p:nvPr/>
        </p:nvSpPr>
        <p:spPr>
          <a:xfrm>
            <a:off x="4028166" y="5404309"/>
            <a:ext cx="599265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67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1867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3318ED-D96D-4B63-B913-0015B490CED1}"/>
              </a:ext>
            </a:extLst>
          </p:cNvPr>
          <p:cNvSpPr txBox="1"/>
          <p:nvPr/>
        </p:nvSpPr>
        <p:spPr>
          <a:xfrm>
            <a:off x="7589351" y="5403559"/>
            <a:ext cx="599265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67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1867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29EFBF-AD6C-4F47-8D27-33B114BF6B4A}"/>
              </a:ext>
            </a:extLst>
          </p:cNvPr>
          <p:cNvSpPr txBox="1"/>
          <p:nvPr/>
        </p:nvSpPr>
        <p:spPr>
          <a:xfrm>
            <a:off x="6617586" y="4355492"/>
            <a:ext cx="81928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T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CCCAF7-9E6B-4914-BD6F-578F02CD9783}"/>
              </a:ext>
            </a:extLst>
          </p:cNvPr>
          <p:cNvSpPr txBox="1"/>
          <p:nvPr/>
        </p:nvSpPr>
        <p:spPr>
          <a:xfrm>
            <a:off x="4773069" y="4355492"/>
            <a:ext cx="81928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O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DB2070-70FA-491A-A812-421A1C55EF2B}"/>
              </a:ext>
            </a:extLst>
          </p:cNvPr>
          <p:cNvSpPr txBox="1"/>
          <p:nvPr/>
        </p:nvSpPr>
        <p:spPr>
          <a:xfrm>
            <a:off x="4773069" y="2521481"/>
            <a:ext cx="81928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S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00655A-1B00-49C0-8124-B7CB051A3C17}"/>
              </a:ext>
            </a:extLst>
          </p:cNvPr>
          <p:cNvSpPr txBox="1"/>
          <p:nvPr/>
        </p:nvSpPr>
        <p:spPr>
          <a:xfrm>
            <a:off x="6617586" y="2521481"/>
            <a:ext cx="81928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W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55DAB0D-8560-4C77-BF97-54CB46AAB7E7}"/>
              </a:ext>
            </a:extLst>
          </p:cNvPr>
          <p:cNvGrpSpPr/>
          <p:nvPr/>
        </p:nvGrpSpPr>
        <p:grpSpPr>
          <a:xfrm>
            <a:off x="8530337" y="1704597"/>
            <a:ext cx="2806253" cy="1108701"/>
            <a:chOff x="3017859" y="4283314"/>
            <a:chExt cx="1890849" cy="110588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D03265E-F745-4D01-A51D-B46D3571EE7E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828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2EE60EF-1DD5-4536-92D6-FA49434A6CB2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2C4D4B4-D62C-4F62-8DA7-F0D73FA3AE50}"/>
              </a:ext>
            </a:extLst>
          </p:cNvPr>
          <p:cNvGrpSpPr/>
          <p:nvPr/>
        </p:nvGrpSpPr>
        <p:grpSpPr>
          <a:xfrm>
            <a:off x="910013" y="4855264"/>
            <a:ext cx="2812199" cy="1108701"/>
            <a:chOff x="3017859" y="4283314"/>
            <a:chExt cx="1890849" cy="110588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C01FACA-F610-4B48-93EC-331BBC3F8B09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828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3ADB901-AC38-49D8-974D-42BAE255E5AB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7D47820-521F-40F4-8161-2719C3E83C3B}"/>
              </a:ext>
            </a:extLst>
          </p:cNvPr>
          <p:cNvGrpSpPr/>
          <p:nvPr/>
        </p:nvGrpSpPr>
        <p:grpSpPr>
          <a:xfrm>
            <a:off x="910013" y="1704597"/>
            <a:ext cx="2812199" cy="1108701"/>
            <a:chOff x="3017859" y="4283314"/>
            <a:chExt cx="1890849" cy="110588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58ECB7D-E897-4D01-A994-434951481EFA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828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59AEE4D-091D-4AB1-ADC2-6EC4883AF0BA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3ED952A-F6EA-436D-B072-2BBC831C7B98}"/>
              </a:ext>
            </a:extLst>
          </p:cNvPr>
          <p:cNvGrpSpPr/>
          <p:nvPr/>
        </p:nvGrpSpPr>
        <p:grpSpPr>
          <a:xfrm>
            <a:off x="8530337" y="4855264"/>
            <a:ext cx="2806253" cy="1108701"/>
            <a:chOff x="3017859" y="4283314"/>
            <a:chExt cx="1890849" cy="110588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792E9CD-1833-454E-8191-5B58E3DCCC1C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828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DB990A8-92C4-48D9-9D4F-30A25355DB94}"/>
                </a:ext>
              </a:extLst>
            </p:cNvPr>
            <p:cNvSpPr txBox="1"/>
            <p:nvPr/>
          </p:nvSpPr>
          <p:spPr>
            <a:xfrm>
              <a:off x="3017859" y="4283314"/>
              <a:ext cx="1870811" cy="276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2" name="Block Arc 14">
            <a:extLst>
              <a:ext uri="{FF2B5EF4-FFF2-40B4-BE49-F238E27FC236}">
                <a16:creationId xmlns:a16="http://schemas.microsoft.com/office/drawing/2014/main" id="{13C3C9D9-1B89-43DF-B1A5-EA58D98AFF61}"/>
              </a:ext>
            </a:extLst>
          </p:cNvPr>
          <p:cNvSpPr/>
          <p:nvPr/>
        </p:nvSpPr>
        <p:spPr>
          <a:xfrm rot="16200000">
            <a:off x="5757878" y="3487535"/>
            <a:ext cx="677629" cy="67807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2429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FBBF5C3-5D8E-44E8-93CB-A141583B8253}"/>
              </a:ext>
            </a:extLst>
          </p:cNvPr>
          <p:cNvSpPr/>
          <p:nvPr/>
        </p:nvSpPr>
        <p:spPr>
          <a:xfrm>
            <a:off x="3619850" y="1119266"/>
            <a:ext cx="8572150" cy="46194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14DD8F8-9ECD-4BED-97AD-D6971B0A9941}"/>
              </a:ext>
            </a:extLst>
          </p:cNvPr>
          <p:cNvSpPr/>
          <p:nvPr/>
        </p:nvSpPr>
        <p:spPr>
          <a:xfrm>
            <a:off x="434460" y="-1"/>
            <a:ext cx="1054562" cy="3147937"/>
          </a:xfrm>
          <a:custGeom>
            <a:avLst/>
            <a:gdLst>
              <a:gd name="connsiteX0" fmla="*/ 0 w 1581843"/>
              <a:gd name="connsiteY0" fmla="*/ 0 h 4721905"/>
              <a:gd name="connsiteX1" fmla="*/ 197730 w 1581843"/>
              <a:gd name="connsiteY1" fmla="*/ 0 h 4721905"/>
              <a:gd name="connsiteX2" fmla="*/ 197730 w 1581843"/>
              <a:gd name="connsiteY2" fmla="*/ 4524175 h 4721905"/>
              <a:gd name="connsiteX3" fmla="*/ 1384113 w 1581843"/>
              <a:gd name="connsiteY3" fmla="*/ 4524175 h 4721905"/>
              <a:gd name="connsiteX4" fmla="*/ 1384113 w 1581843"/>
              <a:gd name="connsiteY4" fmla="*/ 0 h 4721905"/>
              <a:gd name="connsiteX5" fmla="*/ 1581843 w 1581843"/>
              <a:gd name="connsiteY5" fmla="*/ 0 h 4721905"/>
              <a:gd name="connsiteX6" fmla="*/ 1581843 w 1581843"/>
              <a:gd name="connsiteY6" fmla="*/ 4721905 h 4721905"/>
              <a:gd name="connsiteX7" fmla="*/ 0 w 1581843"/>
              <a:gd name="connsiteY7" fmla="*/ 4721905 h 4721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81843" h="4721905">
                <a:moveTo>
                  <a:pt x="0" y="0"/>
                </a:moveTo>
                <a:lnTo>
                  <a:pt x="197730" y="0"/>
                </a:lnTo>
                <a:lnTo>
                  <a:pt x="197730" y="4524175"/>
                </a:lnTo>
                <a:lnTo>
                  <a:pt x="1384113" y="4524175"/>
                </a:lnTo>
                <a:lnTo>
                  <a:pt x="1384113" y="0"/>
                </a:lnTo>
                <a:lnTo>
                  <a:pt x="1581843" y="0"/>
                </a:lnTo>
                <a:lnTo>
                  <a:pt x="1581843" y="4721905"/>
                </a:lnTo>
                <a:lnTo>
                  <a:pt x="0" y="472190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F5679D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898743" y="2884677"/>
            <a:ext cx="17910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Time, Money and Reputation.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06839" y="3429001"/>
            <a:ext cx="24406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6015D50-6F54-47F5-8694-566BAEDE4842}"/>
              </a:ext>
            </a:extLst>
          </p:cNvPr>
          <p:cNvSpPr/>
          <p:nvPr/>
        </p:nvSpPr>
        <p:spPr>
          <a:xfrm>
            <a:off x="845494" y="907659"/>
            <a:ext cx="2363323" cy="187327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36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Images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&amp; Contents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4CF62B-F058-4F43-A604-CD4B8CC9339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21B9CF8-70F6-40B5-AA88-EBD3B51421D0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FBE4565-51A4-4194-9E48-2874191783E3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C618ACA-6A83-458C-BAFC-96F800D87D6F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30806873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>
          <a:xfrm>
            <a:off x="985599" y="5119840"/>
            <a:ext cx="3829050" cy="1183253"/>
          </a:xfrm>
          <a:custGeom>
            <a:avLst/>
            <a:gdLst>
              <a:gd name="connsiteX0" fmla="*/ 0 w 3114675"/>
              <a:gd name="connsiteY0" fmla="*/ 1143000 h 1143000"/>
              <a:gd name="connsiteX1" fmla="*/ 647700 w 3114675"/>
              <a:gd name="connsiteY1" fmla="*/ 28575 h 1143000"/>
              <a:gd name="connsiteX2" fmla="*/ 2457450 w 3114675"/>
              <a:gd name="connsiteY2" fmla="*/ 0 h 1143000"/>
              <a:gd name="connsiteX3" fmla="*/ 3114675 w 3114675"/>
              <a:gd name="connsiteY3" fmla="*/ 1047750 h 1143000"/>
              <a:gd name="connsiteX4" fmla="*/ 57150 w 3114675"/>
              <a:gd name="connsiteY4" fmla="*/ 104775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14675" h="1143000">
                <a:moveTo>
                  <a:pt x="0" y="1143000"/>
                </a:moveTo>
                <a:lnTo>
                  <a:pt x="647700" y="28575"/>
                </a:lnTo>
                <a:lnTo>
                  <a:pt x="2457450" y="0"/>
                </a:lnTo>
                <a:lnTo>
                  <a:pt x="3114675" y="1047750"/>
                </a:lnTo>
                <a:lnTo>
                  <a:pt x="57150" y="1047750"/>
                </a:lnTo>
              </a:path>
            </a:pathLst>
          </a:custGeom>
          <a:solidFill>
            <a:schemeClr val="tx1"/>
          </a:solidFill>
          <a:ln>
            <a:noFill/>
          </a:ln>
          <a:effectLst>
            <a:softEdge rad="1270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5" name="Group 4"/>
          <p:cNvGrpSpPr/>
          <p:nvPr/>
        </p:nvGrpSpPr>
        <p:grpSpPr>
          <a:xfrm>
            <a:off x="1616762" y="3320525"/>
            <a:ext cx="2580320" cy="3354417"/>
            <a:chOff x="3491880" y="3356992"/>
            <a:chExt cx="2160240" cy="2808312"/>
          </a:xfrm>
        </p:grpSpPr>
        <p:sp>
          <p:nvSpPr>
            <p:cNvPr id="3" name="Rounded Rectangle 2"/>
            <p:cNvSpPr/>
            <p:nvPr/>
          </p:nvSpPr>
          <p:spPr>
            <a:xfrm>
              <a:off x="3491880" y="3356992"/>
              <a:ext cx="2160240" cy="2808312"/>
            </a:xfrm>
            <a:prstGeom prst="roundRect">
              <a:avLst>
                <a:gd name="adj" fmla="val 6085"/>
              </a:avLst>
            </a:prstGeom>
            <a:solidFill>
              <a:schemeClr val="accent1"/>
            </a:solidFill>
            <a:ln w="269875"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perspectiveRelaxed" fov="5700000">
                <a:rot lat="17373598" lon="0" rev="0"/>
              </a:camera>
              <a:lightRig rig="threePt" dir="t"/>
            </a:scene3d>
            <a:sp3d extrusionH="82550">
              <a:bevelT w="127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4391981" y="5415869"/>
              <a:ext cx="360040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8" name="Freeform 7"/>
          <p:cNvSpPr/>
          <p:nvPr/>
        </p:nvSpPr>
        <p:spPr>
          <a:xfrm>
            <a:off x="447675" y="2527914"/>
            <a:ext cx="5204202" cy="3224284"/>
          </a:xfrm>
          <a:custGeom>
            <a:avLst/>
            <a:gdLst>
              <a:gd name="connsiteX0" fmla="*/ 704850 w 4076700"/>
              <a:gd name="connsiteY0" fmla="*/ 3171825 h 3181350"/>
              <a:gd name="connsiteX1" fmla="*/ 3143250 w 4076700"/>
              <a:gd name="connsiteY1" fmla="*/ 3181350 h 3181350"/>
              <a:gd name="connsiteX2" fmla="*/ 4076700 w 4076700"/>
              <a:gd name="connsiteY2" fmla="*/ 0 h 3181350"/>
              <a:gd name="connsiteX3" fmla="*/ 0 w 4076700"/>
              <a:gd name="connsiteY3" fmla="*/ 0 h 3181350"/>
              <a:gd name="connsiteX4" fmla="*/ 704850 w 4076700"/>
              <a:gd name="connsiteY4" fmla="*/ 3171825 h 318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6700" h="3181350">
                <a:moveTo>
                  <a:pt x="704850" y="3171825"/>
                </a:moveTo>
                <a:lnTo>
                  <a:pt x="3143250" y="3181350"/>
                </a:lnTo>
                <a:lnTo>
                  <a:pt x="4076700" y="0"/>
                </a:lnTo>
                <a:lnTo>
                  <a:pt x="0" y="0"/>
                </a:lnTo>
                <a:lnTo>
                  <a:pt x="704850" y="317182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bg1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CA2F6623-A14F-4FD6-B005-9700D467190F}"/>
              </a:ext>
            </a:extLst>
          </p:cNvPr>
          <p:cNvGrpSpPr/>
          <p:nvPr/>
        </p:nvGrpSpPr>
        <p:grpSpPr>
          <a:xfrm rot="490439" flipH="1">
            <a:off x="5153604" y="1248269"/>
            <a:ext cx="1514451" cy="1716282"/>
            <a:chOff x="5365048" y="479821"/>
            <a:chExt cx="8036930" cy="9108010"/>
          </a:xfrm>
          <a:solidFill>
            <a:schemeClr val="accent2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92E5E59B-BE66-49A7-B5FE-A675D11618F7}"/>
                </a:ext>
              </a:extLst>
            </p:cNvPr>
            <p:cNvSpPr/>
            <p:nvPr/>
          </p:nvSpPr>
          <p:spPr>
            <a:xfrm>
              <a:off x="11674969" y="8268753"/>
              <a:ext cx="1052700" cy="1319078"/>
            </a:xfrm>
            <a:custGeom>
              <a:avLst/>
              <a:gdLst>
                <a:gd name="connsiteX0" fmla="*/ 0 w 266700"/>
                <a:gd name="connsiteY0" fmla="*/ 0 h 438150"/>
                <a:gd name="connsiteX1" fmla="*/ 19050 w 266700"/>
                <a:gd name="connsiteY1" fmla="*/ 438150 h 438150"/>
                <a:gd name="connsiteX2" fmla="*/ 266700 w 266700"/>
                <a:gd name="connsiteY2" fmla="*/ 76200 h 438150"/>
                <a:gd name="connsiteX3" fmla="*/ 0 w 266700"/>
                <a:gd name="connsiteY3" fmla="*/ 0 h 438150"/>
                <a:gd name="connsiteX0" fmla="*/ 0 w 366579"/>
                <a:gd name="connsiteY0" fmla="*/ 0 h 459339"/>
                <a:gd name="connsiteX1" fmla="*/ 366579 w 366579"/>
                <a:gd name="connsiteY1" fmla="*/ 459339 h 459339"/>
                <a:gd name="connsiteX2" fmla="*/ 266700 w 366579"/>
                <a:gd name="connsiteY2" fmla="*/ 76200 h 459339"/>
                <a:gd name="connsiteX3" fmla="*/ 0 w 366579"/>
                <a:gd name="connsiteY3" fmla="*/ 0 h 459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6579" h="459339">
                  <a:moveTo>
                    <a:pt x="0" y="0"/>
                  </a:moveTo>
                  <a:lnTo>
                    <a:pt x="366579" y="459339"/>
                  </a:lnTo>
                  <a:lnTo>
                    <a:pt x="266700" y="76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95B9F772-65A5-47A4-9F93-277F91567119}"/>
                </a:ext>
              </a:extLst>
            </p:cNvPr>
            <p:cNvSpPr/>
            <p:nvPr/>
          </p:nvSpPr>
          <p:spPr>
            <a:xfrm>
              <a:off x="9107326" y="6879846"/>
              <a:ext cx="3333521" cy="1613816"/>
            </a:xfrm>
            <a:custGeom>
              <a:avLst/>
              <a:gdLst>
                <a:gd name="connsiteX0" fmla="*/ 1219200 w 1219200"/>
                <a:gd name="connsiteY0" fmla="*/ 561975 h 561975"/>
                <a:gd name="connsiteX1" fmla="*/ 438150 w 1219200"/>
                <a:gd name="connsiteY1" fmla="*/ 0 h 561975"/>
                <a:gd name="connsiteX2" fmla="*/ 0 w 1219200"/>
                <a:gd name="connsiteY2" fmla="*/ 361950 h 561975"/>
                <a:gd name="connsiteX3" fmla="*/ 1219200 w 1219200"/>
                <a:gd name="connsiteY3" fmla="*/ 561975 h 561975"/>
                <a:gd name="connsiteX0" fmla="*/ 1158170 w 1158170"/>
                <a:gd name="connsiteY0" fmla="*/ 561975 h 561975"/>
                <a:gd name="connsiteX1" fmla="*/ 377120 w 1158170"/>
                <a:gd name="connsiteY1" fmla="*/ 0 h 561975"/>
                <a:gd name="connsiteX2" fmla="*/ 0 w 1158170"/>
                <a:gd name="connsiteY2" fmla="*/ 375217 h 561975"/>
                <a:gd name="connsiteX3" fmla="*/ 1158170 w 1158170"/>
                <a:gd name="connsiteY3" fmla="*/ 561975 h 561975"/>
                <a:gd name="connsiteX0" fmla="*/ 1160823 w 1160823"/>
                <a:gd name="connsiteY0" fmla="*/ 561975 h 561975"/>
                <a:gd name="connsiteX1" fmla="*/ 379773 w 1160823"/>
                <a:gd name="connsiteY1" fmla="*/ 0 h 561975"/>
                <a:gd name="connsiteX2" fmla="*/ 0 w 1160823"/>
                <a:gd name="connsiteY2" fmla="*/ 367257 h 561975"/>
                <a:gd name="connsiteX3" fmla="*/ 1160823 w 1160823"/>
                <a:gd name="connsiteY3" fmla="*/ 561975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0823" h="561975">
                  <a:moveTo>
                    <a:pt x="1160823" y="561975"/>
                  </a:moveTo>
                  <a:lnTo>
                    <a:pt x="379773" y="0"/>
                  </a:lnTo>
                  <a:lnTo>
                    <a:pt x="0" y="367257"/>
                  </a:lnTo>
                  <a:lnTo>
                    <a:pt x="1160823" y="561975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1E7DA1DE-73AA-4873-AE53-0B24D03B9B4A}"/>
                </a:ext>
              </a:extLst>
            </p:cNvPr>
            <p:cNvSpPr/>
            <p:nvPr/>
          </p:nvSpPr>
          <p:spPr>
            <a:xfrm>
              <a:off x="5365048" y="5540922"/>
              <a:ext cx="1132617" cy="452885"/>
            </a:xfrm>
            <a:custGeom>
              <a:avLst/>
              <a:gdLst>
                <a:gd name="connsiteX0" fmla="*/ 133350 w 276225"/>
                <a:gd name="connsiteY0" fmla="*/ 0 h 200025"/>
                <a:gd name="connsiteX1" fmla="*/ 0 w 276225"/>
                <a:gd name="connsiteY1" fmla="*/ 200025 h 200025"/>
                <a:gd name="connsiteX2" fmla="*/ 276225 w 276225"/>
                <a:gd name="connsiteY2" fmla="*/ 152400 h 200025"/>
                <a:gd name="connsiteX3" fmla="*/ 133350 w 276225"/>
                <a:gd name="connsiteY3" fmla="*/ 0 h 200025"/>
                <a:gd name="connsiteX0" fmla="*/ 157232 w 276225"/>
                <a:gd name="connsiteY0" fmla="*/ 0 h 205332"/>
                <a:gd name="connsiteX1" fmla="*/ 0 w 276225"/>
                <a:gd name="connsiteY1" fmla="*/ 205332 h 205332"/>
                <a:gd name="connsiteX2" fmla="*/ 276225 w 276225"/>
                <a:gd name="connsiteY2" fmla="*/ 157707 h 205332"/>
                <a:gd name="connsiteX3" fmla="*/ 157232 w 276225"/>
                <a:gd name="connsiteY3" fmla="*/ 0 h 205332"/>
                <a:gd name="connsiteX0" fmla="*/ 275415 w 394408"/>
                <a:gd name="connsiteY0" fmla="*/ 0 h 157707"/>
                <a:gd name="connsiteX1" fmla="*/ 0 w 394408"/>
                <a:gd name="connsiteY1" fmla="*/ 150097 h 157707"/>
                <a:gd name="connsiteX2" fmla="*/ 394408 w 394408"/>
                <a:gd name="connsiteY2" fmla="*/ 157707 h 157707"/>
                <a:gd name="connsiteX3" fmla="*/ 275415 w 394408"/>
                <a:gd name="connsiteY3" fmla="*/ 0 h 157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4408" h="157707">
                  <a:moveTo>
                    <a:pt x="275415" y="0"/>
                  </a:moveTo>
                  <a:lnTo>
                    <a:pt x="0" y="150097"/>
                  </a:lnTo>
                  <a:lnTo>
                    <a:pt x="394408" y="157707"/>
                  </a:lnTo>
                  <a:lnTo>
                    <a:pt x="275415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46B7DE31-BF08-4DE3-BBF6-E11CABFA18A5}"/>
                </a:ext>
              </a:extLst>
            </p:cNvPr>
            <p:cNvSpPr/>
            <p:nvPr/>
          </p:nvSpPr>
          <p:spPr>
            <a:xfrm>
              <a:off x="6149698" y="5215816"/>
              <a:ext cx="1586463" cy="2373441"/>
            </a:xfrm>
            <a:custGeom>
              <a:avLst/>
              <a:gdLst>
                <a:gd name="connsiteX0" fmla="*/ 552450 w 552450"/>
                <a:gd name="connsiteY0" fmla="*/ 0 h 847725"/>
                <a:gd name="connsiteX1" fmla="*/ 0 w 552450"/>
                <a:gd name="connsiteY1" fmla="*/ 114300 h 847725"/>
                <a:gd name="connsiteX2" fmla="*/ 523875 w 552450"/>
                <a:gd name="connsiteY2" fmla="*/ 847725 h 847725"/>
                <a:gd name="connsiteX3" fmla="*/ 552450 w 552450"/>
                <a:gd name="connsiteY3" fmla="*/ 0 h 847725"/>
                <a:gd name="connsiteX0" fmla="*/ 552450 w 552450"/>
                <a:gd name="connsiteY0" fmla="*/ 0 h 826497"/>
                <a:gd name="connsiteX1" fmla="*/ 0 w 552450"/>
                <a:gd name="connsiteY1" fmla="*/ 114300 h 826497"/>
                <a:gd name="connsiteX2" fmla="*/ 502647 w 552450"/>
                <a:gd name="connsiteY2" fmla="*/ 826497 h 826497"/>
                <a:gd name="connsiteX3" fmla="*/ 552450 w 552450"/>
                <a:gd name="connsiteY3" fmla="*/ 0 h 82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50" h="826497">
                  <a:moveTo>
                    <a:pt x="552450" y="0"/>
                  </a:moveTo>
                  <a:lnTo>
                    <a:pt x="0" y="114300"/>
                  </a:lnTo>
                  <a:lnTo>
                    <a:pt x="502647" y="826497"/>
                  </a:lnTo>
                  <a:lnTo>
                    <a:pt x="55245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F338CE76-65F4-413D-B689-D91A07D400D6}"/>
                </a:ext>
              </a:extLst>
            </p:cNvPr>
            <p:cNvSpPr/>
            <p:nvPr/>
          </p:nvSpPr>
          <p:spPr>
            <a:xfrm>
              <a:off x="9871174" y="2566277"/>
              <a:ext cx="3530804" cy="3853064"/>
            </a:xfrm>
            <a:custGeom>
              <a:avLst/>
              <a:gdLst>
                <a:gd name="connsiteX0" fmla="*/ 1019175 w 1019175"/>
                <a:gd name="connsiteY0" fmla="*/ 0 h 1390650"/>
                <a:gd name="connsiteX1" fmla="*/ 0 w 1019175"/>
                <a:gd name="connsiteY1" fmla="*/ 295275 h 1390650"/>
                <a:gd name="connsiteX2" fmla="*/ 19050 w 1019175"/>
                <a:gd name="connsiteY2" fmla="*/ 1390650 h 1390650"/>
                <a:gd name="connsiteX3" fmla="*/ 1019175 w 1019175"/>
                <a:gd name="connsiteY3" fmla="*/ 0 h 1390650"/>
                <a:gd name="connsiteX0" fmla="*/ 1113905 w 1113905"/>
                <a:gd name="connsiteY0" fmla="*/ 0 h 1390650"/>
                <a:gd name="connsiteX1" fmla="*/ 0 w 1113905"/>
                <a:gd name="connsiteY1" fmla="*/ 643150 h 1390650"/>
                <a:gd name="connsiteX2" fmla="*/ 113780 w 1113905"/>
                <a:gd name="connsiteY2" fmla="*/ 1390650 h 1390650"/>
                <a:gd name="connsiteX3" fmla="*/ 1113905 w 1113905"/>
                <a:gd name="connsiteY3" fmla="*/ 0 h 1390650"/>
                <a:gd name="connsiteX0" fmla="*/ 1229522 w 1229522"/>
                <a:gd name="connsiteY0" fmla="*/ 0 h 1341742"/>
                <a:gd name="connsiteX1" fmla="*/ 0 w 1229522"/>
                <a:gd name="connsiteY1" fmla="*/ 594242 h 1341742"/>
                <a:gd name="connsiteX2" fmla="*/ 113780 w 1229522"/>
                <a:gd name="connsiteY2" fmla="*/ 1341742 h 1341742"/>
                <a:gd name="connsiteX3" fmla="*/ 1229522 w 1229522"/>
                <a:gd name="connsiteY3" fmla="*/ 0 h 134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9522" h="1341742">
                  <a:moveTo>
                    <a:pt x="1229522" y="0"/>
                  </a:moveTo>
                  <a:lnTo>
                    <a:pt x="0" y="594242"/>
                  </a:lnTo>
                  <a:lnTo>
                    <a:pt x="113780" y="1341742"/>
                  </a:lnTo>
                  <a:lnTo>
                    <a:pt x="1229522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89889A0C-0D86-429C-917B-ACFE72D10C09}"/>
                </a:ext>
              </a:extLst>
            </p:cNvPr>
            <p:cNvSpPr/>
            <p:nvPr/>
          </p:nvSpPr>
          <p:spPr>
            <a:xfrm>
              <a:off x="7585440" y="3324702"/>
              <a:ext cx="2667179" cy="4626397"/>
            </a:xfrm>
            <a:custGeom>
              <a:avLst/>
              <a:gdLst>
                <a:gd name="connsiteX0" fmla="*/ 528637 w 928687"/>
                <a:gd name="connsiteY0" fmla="*/ 1628775 h 1628775"/>
                <a:gd name="connsiteX1" fmla="*/ 0 w 928687"/>
                <a:gd name="connsiteY1" fmla="*/ 1500188 h 1628775"/>
                <a:gd name="connsiteX2" fmla="*/ 71437 w 928687"/>
                <a:gd name="connsiteY2" fmla="*/ 0 h 1628775"/>
                <a:gd name="connsiteX3" fmla="*/ 928687 w 928687"/>
                <a:gd name="connsiteY3" fmla="*/ 1271588 h 1628775"/>
                <a:gd name="connsiteX4" fmla="*/ 528637 w 928687"/>
                <a:gd name="connsiteY4" fmla="*/ 1628775 h 1628775"/>
                <a:gd name="connsiteX0" fmla="*/ 542925 w 942975"/>
                <a:gd name="connsiteY0" fmla="*/ 1304925 h 1304925"/>
                <a:gd name="connsiteX1" fmla="*/ 14288 w 942975"/>
                <a:gd name="connsiteY1" fmla="*/ 1176338 h 1304925"/>
                <a:gd name="connsiteX2" fmla="*/ 0 w 942975"/>
                <a:gd name="connsiteY2" fmla="*/ 0 h 1304925"/>
                <a:gd name="connsiteX3" fmla="*/ 942975 w 942975"/>
                <a:gd name="connsiteY3" fmla="*/ 947738 h 1304925"/>
                <a:gd name="connsiteX4" fmla="*/ 542925 w 942975"/>
                <a:gd name="connsiteY4" fmla="*/ 1304925 h 1304925"/>
                <a:gd name="connsiteX0" fmla="*/ 528637 w 928687"/>
                <a:gd name="connsiteY0" fmla="*/ 1581150 h 1581150"/>
                <a:gd name="connsiteX1" fmla="*/ 0 w 928687"/>
                <a:gd name="connsiteY1" fmla="*/ 1452563 h 1581150"/>
                <a:gd name="connsiteX2" fmla="*/ 61912 w 928687"/>
                <a:gd name="connsiteY2" fmla="*/ 0 h 1581150"/>
                <a:gd name="connsiteX3" fmla="*/ 928687 w 928687"/>
                <a:gd name="connsiteY3" fmla="*/ 1223963 h 1581150"/>
                <a:gd name="connsiteX4" fmla="*/ 528637 w 928687"/>
                <a:gd name="connsiteY4" fmla="*/ 1581150 h 1581150"/>
                <a:gd name="connsiteX0" fmla="*/ 528637 w 928687"/>
                <a:gd name="connsiteY0" fmla="*/ 1619250 h 1619250"/>
                <a:gd name="connsiteX1" fmla="*/ 0 w 928687"/>
                <a:gd name="connsiteY1" fmla="*/ 1490663 h 1619250"/>
                <a:gd name="connsiteX2" fmla="*/ 42862 w 928687"/>
                <a:gd name="connsiteY2" fmla="*/ 0 h 1619250"/>
                <a:gd name="connsiteX3" fmla="*/ 928687 w 928687"/>
                <a:gd name="connsiteY3" fmla="*/ 1262063 h 1619250"/>
                <a:gd name="connsiteX4" fmla="*/ 528637 w 928687"/>
                <a:gd name="connsiteY4" fmla="*/ 1619250 h 1619250"/>
                <a:gd name="connsiteX0" fmla="*/ 528637 w 928687"/>
                <a:gd name="connsiteY0" fmla="*/ 1614196 h 1614196"/>
                <a:gd name="connsiteX1" fmla="*/ 0 w 928687"/>
                <a:gd name="connsiteY1" fmla="*/ 1485609 h 1614196"/>
                <a:gd name="connsiteX2" fmla="*/ 47916 w 928687"/>
                <a:gd name="connsiteY2" fmla="*/ 0 h 1614196"/>
                <a:gd name="connsiteX3" fmla="*/ 928687 w 928687"/>
                <a:gd name="connsiteY3" fmla="*/ 1257009 h 1614196"/>
                <a:gd name="connsiteX4" fmla="*/ 528637 w 928687"/>
                <a:gd name="connsiteY4" fmla="*/ 1614196 h 1614196"/>
                <a:gd name="connsiteX0" fmla="*/ 528637 w 928687"/>
                <a:gd name="connsiteY0" fmla="*/ 1442351 h 1442351"/>
                <a:gd name="connsiteX1" fmla="*/ 0 w 928687"/>
                <a:gd name="connsiteY1" fmla="*/ 1313764 h 1442351"/>
                <a:gd name="connsiteX2" fmla="*/ 2427 w 928687"/>
                <a:gd name="connsiteY2" fmla="*/ 0 h 1442351"/>
                <a:gd name="connsiteX3" fmla="*/ 928687 w 928687"/>
                <a:gd name="connsiteY3" fmla="*/ 1085164 h 1442351"/>
                <a:gd name="connsiteX4" fmla="*/ 528637 w 928687"/>
                <a:gd name="connsiteY4" fmla="*/ 1442351 h 1442351"/>
                <a:gd name="connsiteX0" fmla="*/ 528637 w 928687"/>
                <a:gd name="connsiteY0" fmla="*/ 1624305 h 1624305"/>
                <a:gd name="connsiteX1" fmla="*/ 0 w 928687"/>
                <a:gd name="connsiteY1" fmla="*/ 1495718 h 1624305"/>
                <a:gd name="connsiteX2" fmla="*/ 47916 w 928687"/>
                <a:gd name="connsiteY2" fmla="*/ 0 h 1624305"/>
                <a:gd name="connsiteX3" fmla="*/ 928687 w 928687"/>
                <a:gd name="connsiteY3" fmla="*/ 1267118 h 1624305"/>
                <a:gd name="connsiteX4" fmla="*/ 528637 w 928687"/>
                <a:gd name="connsiteY4" fmla="*/ 1624305 h 1624305"/>
                <a:gd name="connsiteX0" fmla="*/ 528637 w 928687"/>
                <a:gd name="connsiteY0" fmla="*/ 1616345 h 1616345"/>
                <a:gd name="connsiteX1" fmla="*/ 0 w 928687"/>
                <a:gd name="connsiteY1" fmla="*/ 1487758 h 1616345"/>
                <a:gd name="connsiteX2" fmla="*/ 53223 w 928687"/>
                <a:gd name="connsiteY2" fmla="*/ 0 h 1616345"/>
                <a:gd name="connsiteX3" fmla="*/ 928687 w 928687"/>
                <a:gd name="connsiteY3" fmla="*/ 1259158 h 1616345"/>
                <a:gd name="connsiteX4" fmla="*/ 528637 w 928687"/>
                <a:gd name="connsiteY4" fmla="*/ 1616345 h 1616345"/>
                <a:gd name="connsiteX0" fmla="*/ 528637 w 928687"/>
                <a:gd name="connsiteY0" fmla="*/ 1618998 h 1618998"/>
                <a:gd name="connsiteX1" fmla="*/ 0 w 928687"/>
                <a:gd name="connsiteY1" fmla="*/ 1490411 h 1618998"/>
                <a:gd name="connsiteX2" fmla="*/ 55877 w 928687"/>
                <a:gd name="connsiteY2" fmla="*/ 0 h 1618998"/>
                <a:gd name="connsiteX3" fmla="*/ 928687 w 928687"/>
                <a:gd name="connsiteY3" fmla="*/ 1261811 h 1618998"/>
                <a:gd name="connsiteX4" fmla="*/ 528637 w 928687"/>
                <a:gd name="connsiteY4" fmla="*/ 1618998 h 1618998"/>
                <a:gd name="connsiteX0" fmla="*/ 528637 w 928687"/>
                <a:gd name="connsiteY0" fmla="*/ 1611038 h 1611038"/>
                <a:gd name="connsiteX1" fmla="*/ 0 w 928687"/>
                <a:gd name="connsiteY1" fmla="*/ 1482451 h 1611038"/>
                <a:gd name="connsiteX2" fmla="*/ 50570 w 928687"/>
                <a:gd name="connsiteY2" fmla="*/ 0 h 1611038"/>
                <a:gd name="connsiteX3" fmla="*/ 928687 w 928687"/>
                <a:gd name="connsiteY3" fmla="*/ 1253851 h 1611038"/>
                <a:gd name="connsiteX4" fmla="*/ 528637 w 928687"/>
                <a:gd name="connsiteY4" fmla="*/ 1611038 h 1611038"/>
                <a:gd name="connsiteX0" fmla="*/ 536444 w 936494"/>
                <a:gd name="connsiteY0" fmla="*/ 1597771 h 1597771"/>
                <a:gd name="connsiteX1" fmla="*/ 7807 w 936494"/>
                <a:gd name="connsiteY1" fmla="*/ 1469184 h 1597771"/>
                <a:gd name="connsiteX2" fmla="*/ 0 w 936494"/>
                <a:gd name="connsiteY2" fmla="*/ 0 h 1597771"/>
                <a:gd name="connsiteX3" fmla="*/ 936494 w 936494"/>
                <a:gd name="connsiteY3" fmla="*/ 1240584 h 1597771"/>
                <a:gd name="connsiteX4" fmla="*/ 536444 w 936494"/>
                <a:gd name="connsiteY4" fmla="*/ 1597771 h 1597771"/>
                <a:gd name="connsiteX0" fmla="*/ 528735 w 928785"/>
                <a:gd name="connsiteY0" fmla="*/ 1611038 h 1611038"/>
                <a:gd name="connsiteX1" fmla="*/ 98 w 928785"/>
                <a:gd name="connsiteY1" fmla="*/ 1482451 h 1611038"/>
                <a:gd name="connsiteX2" fmla="*/ 45361 w 928785"/>
                <a:gd name="connsiteY2" fmla="*/ 0 h 1611038"/>
                <a:gd name="connsiteX3" fmla="*/ 928785 w 928785"/>
                <a:gd name="connsiteY3" fmla="*/ 1253851 h 1611038"/>
                <a:gd name="connsiteX4" fmla="*/ 528735 w 928785"/>
                <a:gd name="connsiteY4" fmla="*/ 1611038 h 1611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785" h="1611038">
                  <a:moveTo>
                    <a:pt x="528735" y="1611038"/>
                  </a:moveTo>
                  <a:lnTo>
                    <a:pt x="98" y="1482451"/>
                  </a:lnTo>
                  <a:cubicBezTo>
                    <a:pt x="-2504" y="992723"/>
                    <a:pt x="47963" y="489728"/>
                    <a:pt x="45361" y="0"/>
                  </a:cubicBezTo>
                  <a:lnTo>
                    <a:pt x="928785" y="1253851"/>
                  </a:lnTo>
                  <a:lnTo>
                    <a:pt x="528735" y="1611038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DB21B25-9C97-4F13-B1D6-1AF86BD60881}"/>
                </a:ext>
              </a:extLst>
            </p:cNvPr>
            <p:cNvSpPr/>
            <p:nvPr/>
          </p:nvSpPr>
          <p:spPr>
            <a:xfrm>
              <a:off x="7708808" y="479821"/>
              <a:ext cx="2543813" cy="6474124"/>
            </a:xfrm>
            <a:custGeom>
              <a:avLst/>
              <a:gdLst>
                <a:gd name="connsiteX0" fmla="*/ 0 w 885825"/>
                <a:gd name="connsiteY0" fmla="*/ 914400 h 2171700"/>
                <a:gd name="connsiteX1" fmla="*/ 871538 w 885825"/>
                <a:gd name="connsiteY1" fmla="*/ 0 h 2171700"/>
                <a:gd name="connsiteX2" fmla="*/ 885825 w 885825"/>
                <a:gd name="connsiteY2" fmla="*/ 2171700 h 2171700"/>
                <a:gd name="connsiteX3" fmla="*/ 0 w 885825"/>
                <a:gd name="connsiteY3" fmla="*/ 914400 h 2171700"/>
                <a:gd name="connsiteX0" fmla="*/ 0 w 885825"/>
                <a:gd name="connsiteY0" fmla="*/ 997167 h 2254467"/>
                <a:gd name="connsiteX1" fmla="*/ 675879 w 885825"/>
                <a:gd name="connsiteY1" fmla="*/ 0 h 2254467"/>
                <a:gd name="connsiteX2" fmla="*/ 885825 w 885825"/>
                <a:gd name="connsiteY2" fmla="*/ 2254467 h 2254467"/>
                <a:gd name="connsiteX3" fmla="*/ 0 w 885825"/>
                <a:gd name="connsiteY3" fmla="*/ 997167 h 225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5825" h="2254467">
                  <a:moveTo>
                    <a:pt x="0" y="997167"/>
                  </a:moveTo>
                  <a:lnTo>
                    <a:pt x="675879" y="0"/>
                  </a:lnTo>
                  <a:cubicBezTo>
                    <a:pt x="680641" y="723900"/>
                    <a:pt x="881063" y="1530567"/>
                    <a:pt x="885825" y="2254467"/>
                  </a:cubicBezTo>
                  <a:lnTo>
                    <a:pt x="0" y="997167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8F94D4D-662B-44BA-B8CE-2FF65A9ED4D9}"/>
              </a:ext>
            </a:extLst>
          </p:cNvPr>
          <p:cNvGrpSpPr/>
          <p:nvPr/>
        </p:nvGrpSpPr>
        <p:grpSpPr>
          <a:xfrm>
            <a:off x="1501483" y="2906233"/>
            <a:ext cx="3692953" cy="2494635"/>
            <a:chOff x="1833759" y="3643755"/>
            <a:chExt cx="4334877" cy="2928263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68" name="Oval 67"/>
            <p:cNvSpPr/>
            <p:nvPr/>
          </p:nvSpPr>
          <p:spPr>
            <a:xfrm>
              <a:off x="2935813" y="4359988"/>
              <a:ext cx="627775" cy="62777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8" name="Oval 87"/>
            <p:cNvSpPr/>
            <p:nvPr/>
          </p:nvSpPr>
          <p:spPr>
            <a:xfrm rot="1674395" flipV="1">
              <a:off x="6001266" y="3735041"/>
              <a:ext cx="167370" cy="156958"/>
            </a:xfrm>
            <a:prstGeom prst="rt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9" name="Oval 88"/>
            <p:cNvSpPr/>
            <p:nvPr/>
          </p:nvSpPr>
          <p:spPr>
            <a:xfrm rot="3427127" flipV="1">
              <a:off x="3709847" y="5109832"/>
              <a:ext cx="323556" cy="32355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1" name="Oval 90"/>
            <p:cNvSpPr/>
            <p:nvPr/>
          </p:nvSpPr>
          <p:spPr>
            <a:xfrm rot="1357576" flipV="1">
              <a:off x="3484424" y="5267574"/>
              <a:ext cx="182960" cy="18296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3" name="Oval 62"/>
            <p:cNvSpPr/>
            <p:nvPr/>
          </p:nvSpPr>
          <p:spPr>
            <a:xfrm>
              <a:off x="3709472" y="3759648"/>
              <a:ext cx="414902" cy="414902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Oval 6"/>
            <p:cNvSpPr/>
            <p:nvPr/>
          </p:nvSpPr>
          <p:spPr>
            <a:xfrm rot="20700000">
              <a:off x="2356342" y="5533887"/>
              <a:ext cx="974431" cy="97443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3" name="Oval 32"/>
            <p:cNvSpPr/>
            <p:nvPr/>
          </p:nvSpPr>
          <p:spPr>
            <a:xfrm rot="20821637">
              <a:off x="3200975" y="5036131"/>
              <a:ext cx="974431" cy="97443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4" name="Oval 33"/>
            <p:cNvSpPr/>
            <p:nvPr/>
          </p:nvSpPr>
          <p:spPr>
            <a:xfrm rot="14329967">
              <a:off x="4052262" y="5562323"/>
              <a:ext cx="974431" cy="97443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5" name="Oval 34"/>
            <p:cNvSpPr/>
            <p:nvPr/>
          </p:nvSpPr>
          <p:spPr>
            <a:xfrm rot="5177028">
              <a:off x="4181696" y="4718512"/>
              <a:ext cx="811739" cy="81173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8" name="Oval 37"/>
            <p:cNvSpPr/>
            <p:nvPr/>
          </p:nvSpPr>
          <p:spPr>
            <a:xfrm rot="11551301">
              <a:off x="2108239" y="5056350"/>
              <a:ext cx="811739" cy="81173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9" name="Oval 38"/>
            <p:cNvSpPr/>
            <p:nvPr/>
          </p:nvSpPr>
          <p:spPr>
            <a:xfrm rot="1600492">
              <a:off x="4732373" y="4411106"/>
              <a:ext cx="811739" cy="81173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0" name="Oval 39"/>
            <p:cNvSpPr/>
            <p:nvPr/>
          </p:nvSpPr>
          <p:spPr>
            <a:xfrm rot="2074166">
              <a:off x="3550760" y="4204083"/>
              <a:ext cx="627775" cy="62777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2" name="Oval 41"/>
            <p:cNvSpPr/>
            <p:nvPr/>
          </p:nvSpPr>
          <p:spPr>
            <a:xfrm rot="4582526">
              <a:off x="4267719" y="3644413"/>
              <a:ext cx="974431" cy="97443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3" name="Oval 42"/>
            <p:cNvSpPr/>
            <p:nvPr/>
          </p:nvSpPr>
          <p:spPr>
            <a:xfrm rot="17693314">
              <a:off x="4979297" y="3807952"/>
              <a:ext cx="627775" cy="627775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3" name="Oval 52"/>
            <p:cNvSpPr/>
            <p:nvPr/>
          </p:nvSpPr>
          <p:spPr>
            <a:xfrm rot="4187020">
              <a:off x="3155392" y="4106323"/>
              <a:ext cx="363843" cy="363843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4" name="Oval 53"/>
            <p:cNvSpPr/>
            <p:nvPr/>
          </p:nvSpPr>
          <p:spPr>
            <a:xfrm rot="1357576">
              <a:off x="5382780" y="4747088"/>
              <a:ext cx="414902" cy="414902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5" name="Oval 54"/>
            <p:cNvSpPr/>
            <p:nvPr/>
          </p:nvSpPr>
          <p:spPr>
            <a:xfrm rot="15834631">
              <a:off x="1833759" y="5947674"/>
              <a:ext cx="403709" cy="40371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1" name="Oval 60"/>
            <p:cNvSpPr/>
            <p:nvPr/>
          </p:nvSpPr>
          <p:spPr>
            <a:xfrm>
              <a:off x="1911104" y="5226455"/>
              <a:ext cx="414902" cy="414902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4" name="Oval 63"/>
            <p:cNvSpPr/>
            <p:nvPr/>
          </p:nvSpPr>
          <p:spPr>
            <a:xfrm rot="2084131">
              <a:off x="3659929" y="6157116"/>
              <a:ext cx="414902" cy="414902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Oval 66"/>
            <p:cNvSpPr/>
            <p:nvPr/>
          </p:nvSpPr>
          <p:spPr>
            <a:xfrm rot="20242620" flipV="1">
              <a:off x="4356746" y="5669185"/>
              <a:ext cx="323556" cy="32355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9" name="Oval 68"/>
            <p:cNvSpPr/>
            <p:nvPr/>
          </p:nvSpPr>
          <p:spPr>
            <a:xfrm rot="4259599" flipV="1">
              <a:off x="5065661" y="3643755"/>
              <a:ext cx="323556" cy="32355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1" name="Oval 70"/>
            <p:cNvSpPr/>
            <p:nvPr/>
          </p:nvSpPr>
          <p:spPr>
            <a:xfrm rot="18981222" flipV="1">
              <a:off x="5694406" y="4354087"/>
              <a:ext cx="182960" cy="18296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2" name="Oval 71"/>
            <p:cNvSpPr/>
            <p:nvPr/>
          </p:nvSpPr>
          <p:spPr>
            <a:xfrm rot="18989564" flipV="1">
              <a:off x="3517919" y="4080099"/>
              <a:ext cx="182960" cy="18296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3" name="Oval 72"/>
            <p:cNvSpPr/>
            <p:nvPr/>
          </p:nvSpPr>
          <p:spPr>
            <a:xfrm flipV="1">
              <a:off x="4000009" y="6377375"/>
              <a:ext cx="182960" cy="18296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73"/>
            <p:cNvSpPr/>
            <p:nvPr/>
          </p:nvSpPr>
          <p:spPr>
            <a:xfrm rot="18981222" flipV="1">
              <a:off x="4962389" y="5403886"/>
              <a:ext cx="328240" cy="32824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1" name="Oval 80"/>
            <p:cNvSpPr/>
            <p:nvPr/>
          </p:nvSpPr>
          <p:spPr>
            <a:xfrm rot="2013011" flipV="1">
              <a:off x="5093761" y="3916688"/>
              <a:ext cx="180331" cy="170184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2" name="Oval 81"/>
            <p:cNvSpPr/>
            <p:nvPr/>
          </p:nvSpPr>
          <p:spPr>
            <a:xfrm rot="21326706" flipV="1">
              <a:off x="5650624" y="3666575"/>
              <a:ext cx="323556" cy="323556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5" name="Oval 84"/>
            <p:cNvSpPr/>
            <p:nvPr/>
          </p:nvSpPr>
          <p:spPr>
            <a:xfrm rot="20616082" flipV="1">
              <a:off x="4009697" y="3654822"/>
              <a:ext cx="354610" cy="35461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92" name="Oval 91"/>
            <p:cNvSpPr/>
            <p:nvPr/>
          </p:nvSpPr>
          <p:spPr>
            <a:xfrm rot="13925549" flipV="1">
              <a:off x="5306163" y="5393204"/>
              <a:ext cx="323556" cy="32355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3" name="Oval 92"/>
            <p:cNvSpPr/>
            <p:nvPr/>
          </p:nvSpPr>
          <p:spPr>
            <a:xfrm flipV="1">
              <a:off x="4697542" y="4318715"/>
              <a:ext cx="182960" cy="18296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4" name="Oval 93"/>
            <p:cNvSpPr/>
            <p:nvPr/>
          </p:nvSpPr>
          <p:spPr>
            <a:xfrm rot="19098113" flipV="1">
              <a:off x="3475524" y="4964500"/>
              <a:ext cx="182960" cy="18296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5" name="Oval 94"/>
            <p:cNvSpPr/>
            <p:nvPr/>
          </p:nvSpPr>
          <p:spPr>
            <a:xfrm rot="1357576" flipV="1">
              <a:off x="3894298" y="6048725"/>
              <a:ext cx="323556" cy="32355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0" name="Oval 99"/>
            <p:cNvSpPr/>
            <p:nvPr/>
          </p:nvSpPr>
          <p:spPr>
            <a:xfrm rot="19876340" flipV="1">
              <a:off x="5047771" y="5013179"/>
              <a:ext cx="272312" cy="272312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3" name="Oval 102"/>
            <p:cNvSpPr/>
            <p:nvPr/>
          </p:nvSpPr>
          <p:spPr>
            <a:xfrm rot="16720534" flipV="1">
              <a:off x="4055831" y="4354832"/>
              <a:ext cx="354610" cy="35461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4" name="Oval 103"/>
            <p:cNvSpPr/>
            <p:nvPr/>
          </p:nvSpPr>
          <p:spPr>
            <a:xfrm rot="19876340" flipV="1">
              <a:off x="3889214" y="5353656"/>
              <a:ext cx="250048" cy="25004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5" name="Oval 124"/>
            <p:cNvSpPr/>
            <p:nvPr/>
          </p:nvSpPr>
          <p:spPr>
            <a:xfrm flipV="1">
              <a:off x="4581882" y="5288625"/>
              <a:ext cx="255830" cy="25583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6" name="Oval 125"/>
            <p:cNvSpPr/>
            <p:nvPr/>
          </p:nvSpPr>
          <p:spPr>
            <a:xfrm flipV="1">
              <a:off x="2389915" y="4683836"/>
              <a:ext cx="267754" cy="26775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5" name="Oval 74"/>
            <p:cNvSpPr/>
            <p:nvPr/>
          </p:nvSpPr>
          <p:spPr>
            <a:xfrm rot="18837230" flipV="1">
              <a:off x="2970002" y="5732390"/>
              <a:ext cx="323556" cy="32355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12" name="Rectangle 16">
            <a:extLst>
              <a:ext uri="{FF2B5EF4-FFF2-40B4-BE49-F238E27FC236}">
                <a16:creationId xmlns:a16="http://schemas.microsoft.com/office/drawing/2014/main" id="{567F2724-D05B-413A-B7D3-0356BAE33486}"/>
              </a:ext>
            </a:extLst>
          </p:cNvPr>
          <p:cNvSpPr/>
          <p:nvPr/>
        </p:nvSpPr>
        <p:spPr>
          <a:xfrm>
            <a:off x="3575966" y="3977894"/>
            <a:ext cx="219174" cy="13991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13" name="Oval 21">
            <a:extLst>
              <a:ext uri="{FF2B5EF4-FFF2-40B4-BE49-F238E27FC236}">
                <a16:creationId xmlns:a16="http://schemas.microsoft.com/office/drawing/2014/main" id="{F3FD89C9-0883-4DDB-B687-E5E219F7E1F4}"/>
              </a:ext>
            </a:extLst>
          </p:cNvPr>
          <p:cNvSpPr>
            <a:spLocks noChangeAspect="1"/>
          </p:cNvSpPr>
          <p:nvPr/>
        </p:nvSpPr>
        <p:spPr>
          <a:xfrm>
            <a:off x="2528463" y="3756185"/>
            <a:ext cx="230916" cy="232846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14" name="Donut 8">
            <a:extLst>
              <a:ext uri="{FF2B5EF4-FFF2-40B4-BE49-F238E27FC236}">
                <a16:creationId xmlns:a16="http://schemas.microsoft.com/office/drawing/2014/main" id="{E24BCA15-D9AE-4A7D-97AD-3821C86BEA2B}"/>
              </a:ext>
            </a:extLst>
          </p:cNvPr>
          <p:cNvSpPr/>
          <p:nvPr/>
        </p:nvSpPr>
        <p:spPr>
          <a:xfrm>
            <a:off x="3633296" y="3051347"/>
            <a:ext cx="222804" cy="266322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15" name="Teardrop 6">
            <a:extLst>
              <a:ext uri="{FF2B5EF4-FFF2-40B4-BE49-F238E27FC236}">
                <a16:creationId xmlns:a16="http://schemas.microsoft.com/office/drawing/2014/main" id="{8ED76E2B-C76A-40ED-B611-9751996B0E6C}"/>
              </a:ext>
            </a:extLst>
          </p:cNvPr>
          <p:cNvSpPr/>
          <p:nvPr/>
        </p:nvSpPr>
        <p:spPr>
          <a:xfrm rot="8100000">
            <a:off x="2146346" y="5000041"/>
            <a:ext cx="226274" cy="219783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17" name="Rounded Rectangle 7">
            <a:extLst>
              <a:ext uri="{FF2B5EF4-FFF2-40B4-BE49-F238E27FC236}">
                <a16:creationId xmlns:a16="http://schemas.microsoft.com/office/drawing/2014/main" id="{C59389E1-44D9-433D-90ED-9A8B48871880}"/>
              </a:ext>
            </a:extLst>
          </p:cNvPr>
          <p:cNvSpPr/>
          <p:nvPr/>
        </p:nvSpPr>
        <p:spPr>
          <a:xfrm>
            <a:off x="2881773" y="4559591"/>
            <a:ext cx="262845" cy="220325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18" name="Rectangle 16">
            <a:extLst>
              <a:ext uri="{FF2B5EF4-FFF2-40B4-BE49-F238E27FC236}">
                <a16:creationId xmlns:a16="http://schemas.microsoft.com/office/drawing/2014/main" id="{BB501D02-58E1-4C57-9746-478FEBC76A24}"/>
              </a:ext>
            </a:extLst>
          </p:cNvPr>
          <p:cNvSpPr/>
          <p:nvPr/>
        </p:nvSpPr>
        <p:spPr>
          <a:xfrm rot="2700000">
            <a:off x="2991489" y="3521256"/>
            <a:ext cx="155763" cy="28750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9" name="Rectangle 9">
            <a:extLst>
              <a:ext uri="{FF2B5EF4-FFF2-40B4-BE49-F238E27FC236}">
                <a16:creationId xmlns:a16="http://schemas.microsoft.com/office/drawing/2014/main" id="{06B9E90E-EBF7-47ED-9818-5F6BAC5DB54C}"/>
              </a:ext>
            </a:extLst>
          </p:cNvPr>
          <p:cNvSpPr/>
          <p:nvPr/>
        </p:nvSpPr>
        <p:spPr>
          <a:xfrm>
            <a:off x="3931786" y="4868846"/>
            <a:ext cx="261784" cy="23802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0" name="Freeform 19">
            <a:extLst>
              <a:ext uri="{FF2B5EF4-FFF2-40B4-BE49-F238E27FC236}">
                <a16:creationId xmlns:a16="http://schemas.microsoft.com/office/drawing/2014/main" id="{D72B3ECF-A201-425E-9492-3B625D8EF7D7}"/>
              </a:ext>
            </a:extLst>
          </p:cNvPr>
          <p:cNvSpPr/>
          <p:nvPr/>
        </p:nvSpPr>
        <p:spPr>
          <a:xfrm>
            <a:off x="2157529" y="4225999"/>
            <a:ext cx="202913" cy="199660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48" name="Donut 39">
            <a:extLst>
              <a:ext uri="{FF2B5EF4-FFF2-40B4-BE49-F238E27FC236}">
                <a16:creationId xmlns:a16="http://schemas.microsoft.com/office/drawing/2014/main" id="{0FC70545-D8D2-41DC-ABC0-37D0F3CB4956}"/>
              </a:ext>
            </a:extLst>
          </p:cNvPr>
          <p:cNvSpPr/>
          <p:nvPr/>
        </p:nvSpPr>
        <p:spPr>
          <a:xfrm>
            <a:off x="4003930" y="3839630"/>
            <a:ext cx="249835" cy="24983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BF9965A9-2939-4736-B3ED-930FF3029B6D}"/>
              </a:ext>
            </a:extLst>
          </p:cNvPr>
          <p:cNvSpPr/>
          <p:nvPr/>
        </p:nvSpPr>
        <p:spPr>
          <a:xfrm>
            <a:off x="6451309" y="3257627"/>
            <a:ext cx="430886" cy="430886"/>
          </a:xfrm>
          <a:prstGeom prst="ellipse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B5CCE6F-23FE-427C-8AC2-6F4F581A45E2}"/>
              </a:ext>
            </a:extLst>
          </p:cNvPr>
          <p:cNvSpPr txBox="1"/>
          <p:nvPr/>
        </p:nvSpPr>
        <p:spPr>
          <a:xfrm>
            <a:off x="6983614" y="3242241"/>
            <a:ext cx="447496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Example Text : Get a modern PowerPoint  Presentation that is beautifully designed. I believe that this Template will your Time.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563A886-3B68-483A-8216-97D2AA5D7D88}"/>
              </a:ext>
            </a:extLst>
          </p:cNvPr>
          <p:cNvSpPr txBox="1"/>
          <p:nvPr/>
        </p:nvSpPr>
        <p:spPr>
          <a:xfrm>
            <a:off x="6566878" y="3365347"/>
            <a:ext cx="199749" cy="21544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1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7E979483-F53D-46AA-B3BE-9048BEA0B737}"/>
              </a:ext>
            </a:extLst>
          </p:cNvPr>
          <p:cNvSpPr/>
          <p:nvPr/>
        </p:nvSpPr>
        <p:spPr>
          <a:xfrm>
            <a:off x="6451309" y="4035519"/>
            <a:ext cx="430886" cy="430886"/>
          </a:xfrm>
          <a:prstGeom prst="ellipse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215E6D9-34E7-4AF1-B941-20B82113E63A}"/>
              </a:ext>
            </a:extLst>
          </p:cNvPr>
          <p:cNvSpPr txBox="1"/>
          <p:nvPr/>
        </p:nvSpPr>
        <p:spPr>
          <a:xfrm>
            <a:off x="6983614" y="4020132"/>
            <a:ext cx="447496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Example Text : Get a modern PowerPoint  Presentation that is beautifully designed. I believe that this Template will your Time.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20A9B7E-8A19-42E9-8898-68D30F2FEDF4}"/>
              </a:ext>
            </a:extLst>
          </p:cNvPr>
          <p:cNvSpPr txBox="1"/>
          <p:nvPr/>
        </p:nvSpPr>
        <p:spPr>
          <a:xfrm>
            <a:off x="6566878" y="4143239"/>
            <a:ext cx="199749" cy="21544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2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F297EAE8-16B5-470E-997C-7EDB3013CB5F}"/>
              </a:ext>
            </a:extLst>
          </p:cNvPr>
          <p:cNvSpPr/>
          <p:nvPr/>
        </p:nvSpPr>
        <p:spPr>
          <a:xfrm>
            <a:off x="6451309" y="4813411"/>
            <a:ext cx="430886" cy="430886"/>
          </a:xfrm>
          <a:prstGeom prst="ellipse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B3C7615-94AB-4C4B-992E-E20634A4FE52}"/>
              </a:ext>
            </a:extLst>
          </p:cNvPr>
          <p:cNvSpPr txBox="1"/>
          <p:nvPr/>
        </p:nvSpPr>
        <p:spPr>
          <a:xfrm>
            <a:off x="6983614" y="4798025"/>
            <a:ext cx="447496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Example Text : Get a modern PowerPoint  Presentation that is beautifully designed. I believe that this Template will your Time.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A0C39BF-F23B-4BD5-970E-8A35C20FB9B2}"/>
              </a:ext>
            </a:extLst>
          </p:cNvPr>
          <p:cNvSpPr txBox="1"/>
          <p:nvPr/>
        </p:nvSpPr>
        <p:spPr>
          <a:xfrm>
            <a:off x="6566878" y="4921131"/>
            <a:ext cx="199749" cy="21544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3</a:t>
            </a: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75294901-72EA-4A31-9849-9796322296F6}"/>
              </a:ext>
            </a:extLst>
          </p:cNvPr>
          <p:cNvSpPr/>
          <p:nvPr/>
        </p:nvSpPr>
        <p:spPr>
          <a:xfrm>
            <a:off x="6451309" y="5591302"/>
            <a:ext cx="430886" cy="430886"/>
          </a:xfrm>
          <a:prstGeom prst="ellipse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3DD4EA6-B1DF-44CE-BE86-862A59D1ECC7}"/>
              </a:ext>
            </a:extLst>
          </p:cNvPr>
          <p:cNvSpPr txBox="1"/>
          <p:nvPr/>
        </p:nvSpPr>
        <p:spPr>
          <a:xfrm>
            <a:off x="6983614" y="5575915"/>
            <a:ext cx="447496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Example Text : Get a modern PowerPoint  Presentation that is beautifully designed. I believe that this Template will your Time.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D495D18-F19F-49C0-8CA0-DD83C42695D4}"/>
              </a:ext>
            </a:extLst>
          </p:cNvPr>
          <p:cNvSpPr txBox="1"/>
          <p:nvPr/>
        </p:nvSpPr>
        <p:spPr>
          <a:xfrm>
            <a:off x="6566878" y="5699023"/>
            <a:ext cx="199749" cy="21544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4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4475C07-B69C-411B-860F-4603029F5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7DE2B34-BE97-4312-ADB9-8F60E6F4E2B4}"/>
              </a:ext>
            </a:extLst>
          </p:cNvPr>
          <p:cNvSpPr txBox="1"/>
          <p:nvPr/>
        </p:nvSpPr>
        <p:spPr>
          <a:xfrm>
            <a:off x="6950962" y="1862813"/>
            <a:ext cx="45402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Get a modern PowerPoint  Presentation that is beautifully designed.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5989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sp>
        <p:nvSpPr>
          <p:cNvPr id="28" name="Up Arrow 3">
            <a:extLst>
              <a:ext uri="{FF2B5EF4-FFF2-40B4-BE49-F238E27FC236}">
                <a16:creationId xmlns:a16="http://schemas.microsoft.com/office/drawing/2014/main" id="{98934D00-F7D1-49CA-9D8E-52A01E3DA3CA}"/>
              </a:ext>
            </a:extLst>
          </p:cNvPr>
          <p:cNvSpPr/>
          <p:nvPr/>
        </p:nvSpPr>
        <p:spPr>
          <a:xfrm>
            <a:off x="10011332" y="2218067"/>
            <a:ext cx="1215499" cy="1562784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29" name="Up Arrow 4">
            <a:extLst>
              <a:ext uri="{FF2B5EF4-FFF2-40B4-BE49-F238E27FC236}">
                <a16:creationId xmlns:a16="http://schemas.microsoft.com/office/drawing/2014/main" id="{9E06F2D5-1278-4931-AAD3-56704B047472}"/>
              </a:ext>
            </a:extLst>
          </p:cNvPr>
          <p:cNvSpPr/>
          <p:nvPr/>
        </p:nvSpPr>
        <p:spPr>
          <a:xfrm rot="10800000">
            <a:off x="10011332" y="4162283"/>
            <a:ext cx="1215499" cy="1562784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AEADA1-EE63-4413-A17A-4E8375857021}"/>
              </a:ext>
            </a:extLst>
          </p:cNvPr>
          <p:cNvSpPr txBox="1"/>
          <p:nvPr/>
        </p:nvSpPr>
        <p:spPr>
          <a:xfrm>
            <a:off x="8439150" y="3058663"/>
            <a:ext cx="129866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50%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ED2EE96-DC04-42E1-9438-0125D46F4518}"/>
              </a:ext>
            </a:extLst>
          </p:cNvPr>
          <p:cNvSpPr txBox="1"/>
          <p:nvPr/>
        </p:nvSpPr>
        <p:spPr>
          <a:xfrm>
            <a:off x="8439150" y="4261044"/>
            <a:ext cx="129866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18%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CF251A2-C710-4A29-81ED-0E49BD3AB478}"/>
              </a:ext>
            </a:extLst>
          </p:cNvPr>
          <p:cNvSpPr txBox="1"/>
          <p:nvPr/>
        </p:nvSpPr>
        <p:spPr>
          <a:xfrm>
            <a:off x="8323329" y="2193561"/>
            <a:ext cx="1530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3BF488-B8E7-486B-B612-A6899CEA7E6C}"/>
              </a:ext>
            </a:extLst>
          </p:cNvPr>
          <p:cNvSpPr txBox="1"/>
          <p:nvPr/>
        </p:nvSpPr>
        <p:spPr>
          <a:xfrm>
            <a:off x="8323329" y="5433921"/>
            <a:ext cx="1530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B300C83-4B9B-4F80-B3A8-EEC8F63FE4F5}"/>
              </a:ext>
            </a:extLst>
          </p:cNvPr>
          <p:cNvSpPr txBox="1"/>
          <p:nvPr/>
        </p:nvSpPr>
        <p:spPr>
          <a:xfrm>
            <a:off x="882370" y="1980238"/>
            <a:ext cx="126033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/>
                </a:solidFill>
                <a:cs typeface="Arial" pitchFamily="34" charset="0"/>
              </a:rPr>
              <a:t>50</a:t>
            </a:r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B3A572B-C90E-4877-9380-FEE959BC6E63}"/>
              </a:ext>
            </a:extLst>
          </p:cNvPr>
          <p:cNvSpPr txBox="1"/>
          <p:nvPr/>
        </p:nvSpPr>
        <p:spPr>
          <a:xfrm>
            <a:off x="2180474" y="2054678"/>
            <a:ext cx="5697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I hope and I believe that this Template will your Time, Money and Reputation.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31D35E6-0405-4FAC-9DD5-F4154900CBC4}"/>
              </a:ext>
            </a:extLst>
          </p:cNvPr>
          <p:cNvSpPr txBox="1"/>
          <p:nvPr/>
        </p:nvSpPr>
        <p:spPr>
          <a:xfrm>
            <a:off x="885659" y="2808931"/>
            <a:ext cx="69924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Easy to change colors, photos and Text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C347E4E-39A2-4398-8390-B1ED0F8D0E60}"/>
              </a:ext>
            </a:extLst>
          </p:cNvPr>
          <p:cNvSpPr txBox="1"/>
          <p:nvPr/>
        </p:nvSpPr>
        <p:spPr>
          <a:xfrm>
            <a:off x="885660" y="1605780"/>
            <a:ext cx="2514086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67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867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38" name="Chart 37">
            <a:extLst>
              <a:ext uri="{FF2B5EF4-FFF2-40B4-BE49-F238E27FC236}">
                <a16:creationId xmlns:a16="http://schemas.microsoft.com/office/drawing/2014/main" id="{D1A6F65E-A425-476E-AB41-880D7C753A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0838423"/>
              </p:ext>
            </p:extLst>
          </p:nvPr>
        </p:nvGraphicFramePr>
        <p:xfrm>
          <a:off x="889381" y="3779971"/>
          <a:ext cx="6992404" cy="23720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540765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A84366-1956-4FFF-9D01-3888EE1F9CC6}"/>
              </a:ext>
            </a:extLst>
          </p:cNvPr>
          <p:cNvSpPr/>
          <p:nvPr/>
        </p:nvSpPr>
        <p:spPr>
          <a:xfrm>
            <a:off x="1" y="0"/>
            <a:ext cx="12192000" cy="29272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A4251228-E4F8-4883-9CDA-683099C4773B}"/>
              </a:ext>
            </a:extLst>
          </p:cNvPr>
          <p:cNvSpPr/>
          <p:nvPr/>
        </p:nvSpPr>
        <p:spPr>
          <a:xfrm>
            <a:off x="543045" y="1554481"/>
            <a:ext cx="2426374" cy="2097747"/>
          </a:xfrm>
          <a:prstGeom prst="frame">
            <a:avLst>
              <a:gd name="adj1" fmla="val 419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78477B-34FA-48B7-85E4-98EC8B6F21ED}"/>
              </a:ext>
            </a:extLst>
          </p:cNvPr>
          <p:cNvSpPr txBox="1"/>
          <p:nvPr/>
        </p:nvSpPr>
        <p:spPr>
          <a:xfrm>
            <a:off x="3244997" y="1434733"/>
            <a:ext cx="36444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Portfolio Presentation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115223-A612-4787-8A61-8978CF2D217E}"/>
              </a:ext>
            </a:extLst>
          </p:cNvPr>
          <p:cNvSpPr txBox="1"/>
          <p:nvPr/>
        </p:nvSpPr>
        <p:spPr>
          <a:xfrm>
            <a:off x="7479523" y="3242443"/>
            <a:ext cx="3863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I hope and I believe that this Template will your Time, Money and Reputation.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E3FEE8-0A41-48C9-B134-9CA6F8CDE113}"/>
              </a:ext>
            </a:extLst>
          </p:cNvPr>
          <p:cNvSpPr txBox="1"/>
          <p:nvPr/>
        </p:nvSpPr>
        <p:spPr>
          <a:xfrm>
            <a:off x="850424" y="5085769"/>
            <a:ext cx="3863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I hope and I believe that this Template will your Time, Money and Reputation.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직사각형 2">
            <a:extLst>
              <a:ext uri="{FF2B5EF4-FFF2-40B4-BE49-F238E27FC236}">
                <a16:creationId xmlns:a16="http://schemas.microsoft.com/office/drawing/2014/main" id="{36D0D03F-9161-455F-9A22-0511105BE8AD}"/>
              </a:ext>
            </a:extLst>
          </p:cNvPr>
          <p:cNvSpPr/>
          <p:nvPr/>
        </p:nvSpPr>
        <p:spPr>
          <a:xfrm>
            <a:off x="8214834" y="384420"/>
            <a:ext cx="356736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2800" dirty="0">
                <a:solidFill>
                  <a:schemeClr val="bg1"/>
                </a:solidFill>
                <a:latin typeface="+mj-lt"/>
                <a:cs typeface="Arial" pitchFamily="34" charset="0"/>
              </a:rPr>
              <a:t>We Create</a:t>
            </a:r>
          </a:p>
          <a:p>
            <a:pPr algn="r"/>
            <a:r>
              <a:rPr lang="en-US" altLang="ko-KR" sz="2800" dirty="0">
                <a:solidFill>
                  <a:schemeClr val="bg1"/>
                </a:solidFill>
                <a:latin typeface="+mj-lt"/>
                <a:cs typeface="Arial" pitchFamily="34" charset="0"/>
              </a:rPr>
              <a:t>Quality Professional </a:t>
            </a:r>
            <a:endParaRPr lang="ko-KR" altLang="en-US" sz="2800" dirty="0">
              <a:solidFill>
                <a:schemeClr val="bg1"/>
              </a:solidFill>
              <a:latin typeface="+mj-lt"/>
              <a:cs typeface="Arial" pitchFamily="34" charset="0"/>
            </a:endParaRPr>
          </a:p>
          <a:p>
            <a:pPr algn="r"/>
            <a:r>
              <a:rPr lang="en-US" altLang="ko-KR" sz="2800" dirty="0">
                <a:solidFill>
                  <a:schemeClr val="bg1"/>
                </a:solidFill>
                <a:latin typeface="+mj-lt"/>
                <a:cs typeface="Arial" pitchFamily="34" charset="0"/>
              </a:rPr>
              <a:t>PPT Presentation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128180-F45D-479E-B2E8-03169AE0E7DC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F711BC7-77A8-44CF-8E6D-8B2E440A5F59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0CD26C1-423D-47A2-BD61-6CAEC977B4AF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/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44D20F4-B97D-420C-AA9D-F2045677BD6E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/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8298120E-C34F-4235-8D1A-A4F4A742BE69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/>
      </p:sp>
    </p:spTree>
    <p:extLst>
      <p:ext uri="{BB962C8B-B14F-4D97-AF65-F5344CB8AC3E}">
        <p14:creationId xmlns:p14="http://schemas.microsoft.com/office/powerpoint/2010/main" val="31877966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92E64FA-C4EA-4909-BD69-23A1BD66C31F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4780744" y="3676410"/>
            <a:ext cx="1315257" cy="1466162"/>
          </a:xfrm>
          <a:prstGeom prst="straightConnector1">
            <a:avLst/>
          </a:prstGeom>
          <a:ln w="25400">
            <a:solidFill>
              <a:schemeClr val="bg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D3241BA-EE79-4BF4-82F2-A992447AE9D0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2164882" y="3676410"/>
            <a:ext cx="2956097" cy="1397004"/>
          </a:xfrm>
          <a:prstGeom prst="straightConnector1">
            <a:avLst/>
          </a:prstGeom>
          <a:ln w="25400">
            <a:solidFill>
              <a:schemeClr val="bg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DFFD2CA-AD3A-4AB2-90F0-ED538A95CB53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6096004" y="3676410"/>
            <a:ext cx="1300602" cy="1466162"/>
          </a:xfrm>
          <a:prstGeom prst="straightConnector1">
            <a:avLst/>
          </a:prstGeom>
          <a:ln w="25400">
            <a:solidFill>
              <a:schemeClr val="bg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EB3FF1B-EF48-4FE8-A49B-1E457C59521E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7036781" y="3676410"/>
            <a:ext cx="2975688" cy="1397004"/>
          </a:xfrm>
          <a:prstGeom prst="straightConnector1">
            <a:avLst/>
          </a:prstGeom>
          <a:ln w="25400">
            <a:solidFill>
              <a:schemeClr val="bg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2933A578-6667-44E7-AB52-E4A550299D32}"/>
              </a:ext>
            </a:extLst>
          </p:cNvPr>
          <p:cNvGrpSpPr/>
          <p:nvPr/>
        </p:nvGrpSpPr>
        <p:grpSpPr>
          <a:xfrm>
            <a:off x="7902786" y="4758084"/>
            <a:ext cx="3459753" cy="923330"/>
            <a:chOff x="2551705" y="4283314"/>
            <a:chExt cx="2357003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ACC3920-F10C-4EFF-9C1D-D933EC4E9F7E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9F197B-1150-4141-82E4-15C4EFDA5671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5F09A5-16AB-4DEC-9789-36F3DD4307F1}"/>
              </a:ext>
            </a:extLst>
          </p:cNvPr>
          <p:cNvGrpSpPr/>
          <p:nvPr/>
        </p:nvGrpSpPr>
        <p:grpSpPr>
          <a:xfrm>
            <a:off x="829462" y="4758084"/>
            <a:ext cx="3430340" cy="923330"/>
            <a:chOff x="2551705" y="4283314"/>
            <a:chExt cx="2357003" cy="92333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A16E675-618B-4A09-8A61-7BA4D13B2876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A3452DA-77D8-4D55-9C2E-43AECE88A6CE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DE84F4D4-E62A-4B2F-A130-DC75EC149F25}"/>
              </a:ext>
            </a:extLst>
          </p:cNvPr>
          <p:cNvSpPr/>
          <p:nvPr/>
        </p:nvSpPr>
        <p:spPr>
          <a:xfrm>
            <a:off x="5183610" y="4209724"/>
            <a:ext cx="1809042" cy="1809042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rgbClr val="FAB117"/>
              </a:solidFill>
              <a:cs typeface="Arial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3F5CD9B-8692-4AD3-B6BA-301ACF2569F9}"/>
              </a:ext>
            </a:extLst>
          </p:cNvPr>
          <p:cNvGrpSpPr/>
          <p:nvPr/>
        </p:nvGrpSpPr>
        <p:grpSpPr>
          <a:xfrm>
            <a:off x="5432816" y="4629730"/>
            <a:ext cx="1326371" cy="1001848"/>
            <a:chOff x="4601865" y="1984732"/>
            <a:chExt cx="2232249" cy="1001848"/>
          </a:xfrm>
        </p:grpSpPr>
        <p:sp>
          <p:nvSpPr>
            <p:cNvPr id="17" name="Text Placeholder 12">
              <a:extLst>
                <a:ext uri="{FF2B5EF4-FFF2-40B4-BE49-F238E27FC236}">
                  <a16:creationId xmlns:a16="http://schemas.microsoft.com/office/drawing/2014/main" id="{39E5C256-3C97-45ED-B941-6F2C4D756FA5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18302" cy="7656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 </a:t>
              </a:r>
              <a:endParaRPr 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 Placeholder 13">
              <a:extLst>
                <a:ext uri="{FF2B5EF4-FFF2-40B4-BE49-F238E27FC236}">
                  <a16:creationId xmlns:a16="http://schemas.microsoft.com/office/drawing/2014/main" id="{7EACB4A0-78EF-4E97-A3C9-0A46219456F0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</a:p>
          </p:txBody>
        </p:sp>
      </p:grp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54333DC-8798-419D-92B6-5AC050757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23470"/>
              </p:ext>
            </p:extLst>
          </p:nvPr>
        </p:nvGraphicFramePr>
        <p:xfrm>
          <a:off x="940780" y="1846404"/>
          <a:ext cx="2448205" cy="18300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5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0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92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</a:t>
                      </a:r>
                      <a:endParaRPr lang="en-US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1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C3420C5C-B8E6-4B2C-9BB3-E9B2BDC8E8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558013"/>
              </p:ext>
            </p:extLst>
          </p:nvPr>
        </p:nvGraphicFramePr>
        <p:xfrm>
          <a:off x="3556642" y="1846404"/>
          <a:ext cx="2448205" cy="18300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5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0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sngStrike" dirty="0">
                        <a:solidFill>
                          <a:schemeClr val="bg1"/>
                        </a:solidFill>
                        <a:latin typeface="+mn-lt"/>
                        <a:ea typeface="+mj-ea"/>
                        <a:cs typeface="Arial" pitchFamily="34" charset="0"/>
                      </a:endParaRPr>
                    </a:p>
                  </a:txBody>
                  <a:tcPr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sngStrike" dirty="0">
                        <a:solidFill>
                          <a:schemeClr val="bg1"/>
                        </a:solidFill>
                        <a:latin typeface="+mn-lt"/>
                        <a:ea typeface="+mj-ea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sngStrike" dirty="0">
                        <a:solidFill>
                          <a:schemeClr val="bg1"/>
                        </a:solidFill>
                        <a:latin typeface="+mn-lt"/>
                        <a:ea typeface="+mj-ea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92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sngStrike" dirty="0">
                        <a:solidFill>
                          <a:schemeClr val="bg1"/>
                        </a:solidFill>
                        <a:latin typeface="+mn-lt"/>
                        <a:ea typeface="+mj-ea"/>
                        <a:cs typeface="Arial" pitchFamily="34" charset="0"/>
                      </a:endParaRPr>
                    </a:p>
                  </a:txBody>
                  <a:tcPr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j-ea"/>
                          <a:cs typeface="Arial" pitchFamily="34" charset="0"/>
                        </a:rPr>
                        <a:t>You can simply impress your audience and add a unique zing </a:t>
                      </a:r>
                      <a:endParaRPr lang="en-US" altLang="ko-KR" sz="1200" b="0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j-ea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sngStrike" dirty="0">
                        <a:solidFill>
                          <a:schemeClr val="bg1"/>
                        </a:solidFill>
                        <a:latin typeface="+mn-lt"/>
                        <a:ea typeface="+mj-ea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sngStrike" dirty="0">
                        <a:solidFill>
                          <a:schemeClr val="bg1"/>
                        </a:solidFill>
                        <a:latin typeface="+mn-lt"/>
                        <a:ea typeface="+mj-ea"/>
                        <a:cs typeface="Arial" pitchFamily="34" charset="0"/>
                      </a:endParaRPr>
                    </a:p>
                  </a:txBody>
                  <a:tcPr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sngStrike" dirty="0">
                        <a:solidFill>
                          <a:schemeClr val="bg1"/>
                        </a:solidFill>
                        <a:latin typeface="+mn-lt"/>
                        <a:ea typeface="+mj-ea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sngStrike" dirty="0">
                        <a:solidFill>
                          <a:schemeClr val="bg1"/>
                        </a:solidFill>
                        <a:latin typeface="+mn-lt"/>
                        <a:ea typeface="+mj-ea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1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sngStrike" dirty="0">
                        <a:solidFill>
                          <a:schemeClr val="bg1"/>
                        </a:solidFill>
                        <a:latin typeface="+mn-lt"/>
                        <a:ea typeface="+mj-ea"/>
                        <a:cs typeface="Arial" pitchFamily="34" charset="0"/>
                      </a:endParaRPr>
                    </a:p>
                  </a:txBody>
                  <a:tcPr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strike="noStrike" dirty="0">
                          <a:solidFill>
                            <a:schemeClr val="bg1"/>
                          </a:solidFill>
                          <a:latin typeface="+mn-lt"/>
                          <a:ea typeface="+mj-ea"/>
                          <a:cs typeface="Arial" pitchFamily="34" charset="0"/>
                        </a:rPr>
                        <a:t>Add Text</a:t>
                      </a: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sngStrike" dirty="0">
                        <a:solidFill>
                          <a:schemeClr val="bg1"/>
                        </a:solidFill>
                        <a:latin typeface="+mn-lt"/>
                        <a:ea typeface="+mj-ea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sngStrike" dirty="0">
                        <a:solidFill>
                          <a:schemeClr val="bg1"/>
                        </a:solidFill>
                        <a:latin typeface="+mn-lt"/>
                        <a:ea typeface="+mj-ea"/>
                        <a:cs typeface="Arial" pitchFamily="34" charset="0"/>
                      </a:endParaRPr>
                    </a:p>
                  </a:txBody>
                  <a:tcPr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sngStrike" dirty="0">
                        <a:solidFill>
                          <a:schemeClr val="bg1"/>
                        </a:solidFill>
                        <a:latin typeface="+mn-lt"/>
                        <a:ea typeface="+mj-ea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sngStrike" dirty="0">
                        <a:solidFill>
                          <a:schemeClr val="bg1"/>
                        </a:solidFill>
                        <a:latin typeface="+mn-lt"/>
                        <a:ea typeface="+mj-ea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704F35C0-DBF2-48A2-83DE-730C3BC2B8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66446"/>
              </p:ext>
            </p:extLst>
          </p:nvPr>
        </p:nvGraphicFramePr>
        <p:xfrm>
          <a:off x="6172504" y="1846404"/>
          <a:ext cx="2448205" cy="18300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5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0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92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</a:t>
                      </a:r>
                      <a:endParaRPr lang="en-US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1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7979DCC-3D63-4BE1-90B7-428AB6EECE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586289"/>
              </p:ext>
            </p:extLst>
          </p:nvPr>
        </p:nvGraphicFramePr>
        <p:xfrm>
          <a:off x="8788367" y="1846404"/>
          <a:ext cx="2448205" cy="18300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5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0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rgbClr val="FAB117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rgbClr val="FAB117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rgbClr val="FAB117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92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rgbClr val="FAB117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rgbClr val="FAB117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rgbClr val="FAB117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1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rgbClr val="FAB117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rgbClr val="FAB117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rgbClr val="FAB117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rgbClr val="FAB117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rgbClr val="FAB117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85506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92B89B2-386C-44BE-B884-7D67A7AA45EA}"/>
              </a:ext>
            </a:extLst>
          </p:cNvPr>
          <p:cNvSpPr/>
          <p:nvPr/>
        </p:nvSpPr>
        <p:spPr>
          <a:xfrm>
            <a:off x="-5526" y="0"/>
            <a:ext cx="12197526" cy="6858000"/>
          </a:xfrm>
          <a:custGeom>
            <a:avLst/>
            <a:gdLst>
              <a:gd name="connsiteX0" fmla="*/ 488332 w 18296289"/>
              <a:gd name="connsiteY0" fmla="*/ 6 h 10287000"/>
              <a:gd name="connsiteX1" fmla="*/ 716342 w 18296289"/>
              <a:gd name="connsiteY1" fmla="*/ 6 h 10287000"/>
              <a:gd name="connsiteX2" fmla="*/ 716342 w 18296289"/>
              <a:gd name="connsiteY2" fmla="*/ 10287000 h 10287000"/>
              <a:gd name="connsiteX3" fmla="*/ 488332 w 18296289"/>
              <a:gd name="connsiteY3" fmla="*/ 10287000 h 10287000"/>
              <a:gd name="connsiteX4" fmla="*/ 0 w 18296289"/>
              <a:gd name="connsiteY4" fmla="*/ 6 h 10287000"/>
              <a:gd name="connsiteX5" fmla="*/ 228011 w 18296289"/>
              <a:gd name="connsiteY5" fmla="*/ 6 h 10287000"/>
              <a:gd name="connsiteX6" fmla="*/ 228011 w 18296289"/>
              <a:gd name="connsiteY6" fmla="*/ 10287000 h 10287000"/>
              <a:gd name="connsiteX7" fmla="*/ 0 w 18296289"/>
              <a:gd name="connsiteY7" fmla="*/ 10287000 h 10287000"/>
              <a:gd name="connsiteX8" fmla="*/ 976663 w 18296289"/>
              <a:gd name="connsiteY8" fmla="*/ 5 h 10287000"/>
              <a:gd name="connsiteX9" fmla="*/ 1204675 w 18296289"/>
              <a:gd name="connsiteY9" fmla="*/ 5 h 10287000"/>
              <a:gd name="connsiteX10" fmla="*/ 1204675 w 18296289"/>
              <a:gd name="connsiteY10" fmla="*/ 10287000 h 10287000"/>
              <a:gd name="connsiteX11" fmla="*/ 976663 w 18296289"/>
              <a:gd name="connsiteY11" fmla="*/ 10287000 h 10287000"/>
              <a:gd name="connsiteX12" fmla="*/ 1464995 w 18296289"/>
              <a:gd name="connsiteY12" fmla="*/ 5 h 10287000"/>
              <a:gd name="connsiteX13" fmla="*/ 1693006 w 18296289"/>
              <a:gd name="connsiteY13" fmla="*/ 5 h 10287000"/>
              <a:gd name="connsiteX14" fmla="*/ 1693006 w 18296289"/>
              <a:gd name="connsiteY14" fmla="*/ 10287000 h 10287000"/>
              <a:gd name="connsiteX15" fmla="*/ 1464995 w 18296289"/>
              <a:gd name="connsiteY15" fmla="*/ 10287000 h 10287000"/>
              <a:gd name="connsiteX16" fmla="*/ 1953326 w 18296289"/>
              <a:gd name="connsiteY16" fmla="*/ 5 h 10287000"/>
              <a:gd name="connsiteX17" fmla="*/ 2181338 w 18296289"/>
              <a:gd name="connsiteY17" fmla="*/ 5 h 10287000"/>
              <a:gd name="connsiteX18" fmla="*/ 2181338 w 18296289"/>
              <a:gd name="connsiteY18" fmla="*/ 10287000 h 10287000"/>
              <a:gd name="connsiteX19" fmla="*/ 1953326 w 18296289"/>
              <a:gd name="connsiteY19" fmla="*/ 10287000 h 10287000"/>
              <a:gd name="connsiteX20" fmla="*/ 2441658 w 18296289"/>
              <a:gd name="connsiteY20" fmla="*/ 5 h 10287000"/>
              <a:gd name="connsiteX21" fmla="*/ 2669670 w 18296289"/>
              <a:gd name="connsiteY21" fmla="*/ 5 h 10287000"/>
              <a:gd name="connsiteX22" fmla="*/ 2669670 w 18296289"/>
              <a:gd name="connsiteY22" fmla="*/ 10287000 h 10287000"/>
              <a:gd name="connsiteX23" fmla="*/ 2441658 w 18296289"/>
              <a:gd name="connsiteY23" fmla="*/ 10287000 h 10287000"/>
              <a:gd name="connsiteX24" fmla="*/ 2929991 w 18296289"/>
              <a:gd name="connsiteY24" fmla="*/ 5 h 10287000"/>
              <a:gd name="connsiteX25" fmla="*/ 3158002 w 18296289"/>
              <a:gd name="connsiteY25" fmla="*/ 5 h 10287000"/>
              <a:gd name="connsiteX26" fmla="*/ 3158002 w 18296289"/>
              <a:gd name="connsiteY26" fmla="*/ 10287000 h 10287000"/>
              <a:gd name="connsiteX27" fmla="*/ 2929991 w 18296289"/>
              <a:gd name="connsiteY27" fmla="*/ 10287000 h 10287000"/>
              <a:gd name="connsiteX28" fmla="*/ 3418323 w 18296289"/>
              <a:gd name="connsiteY28" fmla="*/ 5 h 10287000"/>
              <a:gd name="connsiteX29" fmla="*/ 3646334 w 18296289"/>
              <a:gd name="connsiteY29" fmla="*/ 5 h 10287000"/>
              <a:gd name="connsiteX30" fmla="*/ 3646334 w 18296289"/>
              <a:gd name="connsiteY30" fmla="*/ 10287000 h 10287000"/>
              <a:gd name="connsiteX31" fmla="*/ 3418323 w 18296289"/>
              <a:gd name="connsiteY31" fmla="*/ 10287000 h 10287000"/>
              <a:gd name="connsiteX32" fmla="*/ 3906655 w 18296289"/>
              <a:gd name="connsiteY32" fmla="*/ 5 h 10287000"/>
              <a:gd name="connsiteX33" fmla="*/ 4134665 w 18296289"/>
              <a:gd name="connsiteY33" fmla="*/ 5 h 10287000"/>
              <a:gd name="connsiteX34" fmla="*/ 4134665 w 18296289"/>
              <a:gd name="connsiteY34" fmla="*/ 10287000 h 10287000"/>
              <a:gd name="connsiteX35" fmla="*/ 3906655 w 18296289"/>
              <a:gd name="connsiteY35" fmla="*/ 10287000 h 10287000"/>
              <a:gd name="connsiteX36" fmla="*/ 4394985 w 18296289"/>
              <a:gd name="connsiteY36" fmla="*/ 4 h 10287000"/>
              <a:gd name="connsiteX37" fmla="*/ 4622994 w 18296289"/>
              <a:gd name="connsiteY37" fmla="*/ 4 h 10287000"/>
              <a:gd name="connsiteX38" fmla="*/ 4622994 w 18296289"/>
              <a:gd name="connsiteY38" fmla="*/ 10287000 h 10287000"/>
              <a:gd name="connsiteX39" fmla="*/ 4394985 w 18296289"/>
              <a:gd name="connsiteY39" fmla="*/ 10287000 h 10287000"/>
              <a:gd name="connsiteX40" fmla="*/ 4883318 w 18296289"/>
              <a:gd name="connsiteY40" fmla="*/ 4 h 10287000"/>
              <a:gd name="connsiteX41" fmla="*/ 5111327 w 18296289"/>
              <a:gd name="connsiteY41" fmla="*/ 4 h 10287000"/>
              <a:gd name="connsiteX42" fmla="*/ 5111327 w 18296289"/>
              <a:gd name="connsiteY42" fmla="*/ 10287000 h 10287000"/>
              <a:gd name="connsiteX43" fmla="*/ 4883318 w 18296289"/>
              <a:gd name="connsiteY43" fmla="*/ 10287000 h 10287000"/>
              <a:gd name="connsiteX44" fmla="*/ 5371649 w 18296289"/>
              <a:gd name="connsiteY44" fmla="*/ 4 h 10287000"/>
              <a:gd name="connsiteX45" fmla="*/ 5599660 w 18296289"/>
              <a:gd name="connsiteY45" fmla="*/ 4 h 10287000"/>
              <a:gd name="connsiteX46" fmla="*/ 5599660 w 18296289"/>
              <a:gd name="connsiteY46" fmla="*/ 10287000 h 10287000"/>
              <a:gd name="connsiteX47" fmla="*/ 5371649 w 18296289"/>
              <a:gd name="connsiteY47" fmla="*/ 10287000 h 10287000"/>
              <a:gd name="connsiteX48" fmla="*/ 5859980 w 18296289"/>
              <a:gd name="connsiteY48" fmla="*/ 4 h 10287000"/>
              <a:gd name="connsiteX49" fmla="*/ 6087990 w 18296289"/>
              <a:gd name="connsiteY49" fmla="*/ 4 h 10287000"/>
              <a:gd name="connsiteX50" fmla="*/ 6087990 w 18296289"/>
              <a:gd name="connsiteY50" fmla="*/ 10287000 h 10287000"/>
              <a:gd name="connsiteX51" fmla="*/ 5859980 w 18296289"/>
              <a:gd name="connsiteY51" fmla="*/ 10287000 h 10287000"/>
              <a:gd name="connsiteX52" fmla="*/ 6348314 w 18296289"/>
              <a:gd name="connsiteY52" fmla="*/ 4 h 10287000"/>
              <a:gd name="connsiteX53" fmla="*/ 6576324 w 18296289"/>
              <a:gd name="connsiteY53" fmla="*/ 4 h 10287000"/>
              <a:gd name="connsiteX54" fmla="*/ 6576324 w 18296289"/>
              <a:gd name="connsiteY54" fmla="*/ 10287000 h 10287000"/>
              <a:gd name="connsiteX55" fmla="*/ 6348314 w 18296289"/>
              <a:gd name="connsiteY55" fmla="*/ 10287000 h 10287000"/>
              <a:gd name="connsiteX56" fmla="*/ 6836644 w 18296289"/>
              <a:gd name="connsiteY56" fmla="*/ 4 h 10287000"/>
              <a:gd name="connsiteX57" fmla="*/ 7064654 w 18296289"/>
              <a:gd name="connsiteY57" fmla="*/ 4 h 10287000"/>
              <a:gd name="connsiteX58" fmla="*/ 7064654 w 18296289"/>
              <a:gd name="connsiteY58" fmla="*/ 10287000 h 10287000"/>
              <a:gd name="connsiteX59" fmla="*/ 6836644 w 18296289"/>
              <a:gd name="connsiteY59" fmla="*/ 10287000 h 10287000"/>
              <a:gd name="connsiteX60" fmla="*/ 7324976 w 18296289"/>
              <a:gd name="connsiteY60" fmla="*/ 3 h 10287000"/>
              <a:gd name="connsiteX61" fmla="*/ 7552987 w 18296289"/>
              <a:gd name="connsiteY61" fmla="*/ 3 h 10287000"/>
              <a:gd name="connsiteX62" fmla="*/ 7552987 w 18296289"/>
              <a:gd name="connsiteY62" fmla="*/ 10287000 h 10287000"/>
              <a:gd name="connsiteX63" fmla="*/ 7324976 w 18296289"/>
              <a:gd name="connsiteY63" fmla="*/ 10287000 h 10287000"/>
              <a:gd name="connsiteX64" fmla="*/ 7813308 w 18296289"/>
              <a:gd name="connsiteY64" fmla="*/ 3 h 10287000"/>
              <a:gd name="connsiteX65" fmla="*/ 8041318 w 18296289"/>
              <a:gd name="connsiteY65" fmla="*/ 3 h 10287000"/>
              <a:gd name="connsiteX66" fmla="*/ 8041318 w 18296289"/>
              <a:gd name="connsiteY66" fmla="*/ 10287000 h 10287000"/>
              <a:gd name="connsiteX67" fmla="*/ 7813308 w 18296289"/>
              <a:gd name="connsiteY67" fmla="*/ 10287000 h 10287000"/>
              <a:gd name="connsiteX68" fmla="*/ 8301639 w 18296289"/>
              <a:gd name="connsiteY68" fmla="*/ 3 h 10287000"/>
              <a:gd name="connsiteX69" fmla="*/ 8529649 w 18296289"/>
              <a:gd name="connsiteY69" fmla="*/ 3 h 10287000"/>
              <a:gd name="connsiteX70" fmla="*/ 8529649 w 18296289"/>
              <a:gd name="connsiteY70" fmla="*/ 10287000 h 10287000"/>
              <a:gd name="connsiteX71" fmla="*/ 8301639 w 18296289"/>
              <a:gd name="connsiteY71" fmla="*/ 10287000 h 10287000"/>
              <a:gd name="connsiteX72" fmla="*/ 8789970 w 18296289"/>
              <a:gd name="connsiteY72" fmla="*/ 3 h 10287000"/>
              <a:gd name="connsiteX73" fmla="*/ 9017981 w 18296289"/>
              <a:gd name="connsiteY73" fmla="*/ 3 h 10287000"/>
              <a:gd name="connsiteX74" fmla="*/ 9017981 w 18296289"/>
              <a:gd name="connsiteY74" fmla="*/ 10287000 h 10287000"/>
              <a:gd name="connsiteX75" fmla="*/ 8789970 w 18296289"/>
              <a:gd name="connsiteY75" fmla="*/ 10287000 h 10287000"/>
              <a:gd name="connsiteX76" fmla="*/ 9278302 w 18296289"/>
              <a:gd name="connsiteY76" fmla="*/ 3 h 10287000"/>
              <a:gd name="connsiteX77" fmla="*/ 9506313 w 18296289"/>
              <a:gd name="connsiteY77" fmla="*/ 3 h 10287000"/>
              <a:gd name="connsiteX78" fmla="*/ 9506313 w 18296289"/>
              <a:gd name="connsiteY78" fmla="*/ 10287000 h 10287000"/>
              <a:gd name="connsiteX79" fmla="*/ 9278302 w 18296289"/>
              <a:gd name="connsiteY79" fmla="*/ 10287000 h 10287000"/>
              <a:gd name="connsiteX80" fmla="*/ 9766634 w 18296289"/>
              <a:gd name="connsiteY80" fmla="*/ 3 h 10287000"/>
              <a:gd name="connsiteX81" fmla="*/ 9994645 w 18296289"/>
              <a:gd name="connsiteY81" fmla="*/ 3 h 10287000"/>
              <a:gd name="connsiteX82" fmla="*/ 9994645 w 18296289"/>
              <a:gd name="connsiteY82" fmla="*/ 10287000 h 10287000"/>
              <a:gd name="connsiteX83" fmla="*/ 9766634 w 18296289"/>
              <a:gd name="connsiteY83" fmla="*/ 10287000 h 10287000"/>
              <a:gd name="connsiteX84" fmla="*/ 10254966 w 18296289"/>
              <a:gd name="connsiteY84" fmla="*/ 3 h 10287000"/>
              <a:gd name="connsiteX85" fmla="*/ 10482977 w 18296289"/>
              <a:gd name="connsiteY85" fmla="*/ 3 h 10287000"/>
              <a:gd name="connsiteX86" fmla="*/ 10482977 w 18296289"/>
              <a:gd name="connsiteY86" fmla="*/ 10287000 h 10287000"/>
              <a:gd name="connsiteX87" fmla="*/ 10254966 w 18296289"/>
              <a:gd name="connsiteY87" fmla="*/ 10287000 h 10287000"/>
              <a:gd name="connsiteX88" fmla="*/ 10743298 w 18296289"/>
              <a:gd name="connsiteY88" fmla="*/ 2 h 10287000"/>
              <a:gd name="connsiteX89" fmla="*/ 10971309 w 18296289"/>
              <a:gd name="connsiteY89" fmla="*/ 2 h 10287000"/>
              <a:gd name="connsiteX90" fmla="*/ 10971309 w 18296289"/>
              <a:gd name="connsiteY90" fmla="*/ 10287000 h 10287000"/>
              <a:gd name="connsiteX91" fmla="*/ 10743298 w 18296289"/>
              <a:gd name="connsiteY91" fmla="*/ 10287000 h 10287000"/>
              <a:gd name="connsiteX92" fmla="*/ 11231630 w 18296289"/>
              <a:gd name="connsiteY92" fmla="*/ 2 h 10287000"/>
              <a:gd name="connsiteX93" fmla="*/ 11459641 w 18296289"/>
              <a:gd name="connsiteY93" fmla="*/ 2 h 10287000"/>
              <a:gd name="connsiteX94" fmla="*/ 11459641 w 18296289"/>
              <a:gd name="connsiteY94" fmla="*/ 10287000 h 10287000"/>
              <a:gd name="connsiteX95" fmla="*/ 11231630 w 18296289"/>
              <a:gd name="connsiteY95" fmla="*/ 10287000 h 10287000"/>
              <a:gd name="connsiteX96" fmla="*/ 11719962 w 18296289"/>
              <a:gd name="connsiteY96" fmla="*/ 2 h 10287000"/>
              <a:gd name="connsiteX97" fmla="*/ 11947973 w 18296289"/>
              <a:gd name="connsiteY97" fmla="*/ 2 h 10287000"/>
              <a:gd name="connsiteX98" fmla="*/ 11947973 w 18296289"/>
              <a:gd name="connsiteY98" fmla="*/ 10287000 h 10287000"/>
              <a:gd name="connsiteX99" fmla="*/ 11719962 w 18296289"/>
              <a:gd name="connsiteY99" fmla="*/ 10287000 h 10287000"/>
              <a:gd name="connsiteX100" fmla="*/ 12208294 w 18296289"/>
              <a:gd name="connsiteY100" fmla="*/ 2 h 10287000"/>
              <a:gd name="connsiteX101" fmla="*/ 12436305 w 18296289"/>
              <a:gd name="connsiteY101" fmla="*/ 2 h 10287000"/>
              <a:gd name="connsiteX102" fmla="*/ 12436305 w 18296289"/>
              <a:gd name="connsiteY102" fmla="*/ 10287000 h 10287000"/>
              <a:gd name="connsiteX103" fmla="*/ 12208294 w 18296289"/>
              <a:gd name="connsiteY103" fmla="*/ 10287000 h 10287000"/>
              <a:gd name="connsiteX104" fmla="*/ 12696626 w 18296289"/>
              <a:gd name="connsiteY104" fmla="*/ 2 h 10287000"/>
              <a:gd name="connsiteX105" fmla="*/ 12924637 w 18296289"/>
              <a:gd name="connsiteY105" fmla="*/ 2 h 10287000"/>
              <a:gd name="connsiteX106" fmla="*/ 12924637 w 18296289"/>
              <a:gd name="connsiteY106" fmla="*/ 10287000 h 10287000"/>
              <a:gd name="connsiteX107" fmla="*/ 12696626 w 18296289"/>
              <a:gd name="connsiteY107" fmla="*/ 10287000 h 10287000"/>
              <a:gd name="connsiteX108" fmla="*/ 13184958 w 18296289"/>
              <a:gd name="connsiteY108" fmla="*/ 2 h 10287000"/>
              <a:gd name="connsiteX109" fmla="*/ 13412969 w 18296289"/>
              <a:gd name="connsiteY109" fmla="*/ 2 h 10287000"/>
              <a:gd name="connsiteX110" fmla="*/ 13412969 w 18296289"/>
              <a:gd name="connsiteY110" fmla="*/ 10287000 h 10287000"/>
              <a:gd name="connsiteX111" fmla="*/ 13184958 w 18296289"/>
              <a:gd name="connsiteY111" fmla="*/ 10287000 h 10287000"/>
              <a:gd name="connsiteX112" fmla="*/ 13673290 w 18296289"/>
              <a:gd name="connsiteY112" fmla="*/ 1 h 10287000"/>
              <a:gd name="connsiteX113" fmla="*/ 13901301 w 18296289"/>
              <a:gd name="connsiteY113" fmla="*/ 1 h 10287000"/>
              <a:gd name="connsiteX114" fmla="*/ 13901301 w 18296289"/>
              <a:gd name="connsiteY114" fmla="*/ 10287000 h 10287000"/>
              <a:gd name="connsiteX115" fmla="*/ 13673290 w 18296289"/>
              <a:gd name="connsiteY115" fmla="*/ 10287000 h 10287000"/>
              <a:gd name="connsiteX116" fmla="*/ 14161622 w 18296289"/>
              <a:gd name="connsiteY116" fmla="*/ 1 h 10287000"/>
              <a:gd name="connsiteX117" fmla="*/ 14389633 w 18296289"/>
              <a:gd name="connsiteY117" fmla="*/ 1 h 10287000"/>
              <a:gd name="connsiteX118" fmla="*/ 14389633 w 18296289"/>
              <a:gd name="connsiteY118" fmla="*/ 10287000 h 10287000"/>
              <a:gd name="connsiteX119" fmla="*/ 14161622 w 18296289"/>
              <a:gd name="connsiteY119" fmla="*/ 10287000 h 10287000"/>
              <a:gd name="connsiteX120" fmla="*/ 14649954 w 18296289"/>
              <a:gd name="connsiteY120" fmla="*/ 1 h 10287000"/>
              <a:gd name="connsiteX121" fmla="*/ 14877965 w 18296289"/>
              <a:gd name="connsiteY121" fmla="*/ 1 h 10287000"/>
              <a:gd name="connsiteX122" fmla="*/ 14877965 w 18296289"/>
              <a:gd name="connsiteY122" fmla="*/ 10287000 h 10287000"/>
              <a:gd name="connsiteX123" fmla="*/ 14649954 w 18296289"/>
              <a:gd name="connsiteY123" fmla="*/ 10287000 h 10287000"/>
              <a:gd name="connsiteX124" fmla="*/ 15138286 w 18296289"/>
              <a:gd name="connsiteY124" fmla="*/ 1 h 10287000"/>
              <a:gd name="connsiteX125" fmla="*/ 15366297 w 18296289"/>
              <a:gd name="connsiteY125" fmla="*/ 1 h 10287000"/>
              <a:gd name="connsiteX126" fmla="*/ 15366297 w 18296289"/>
              <a:gd name="connsiteY126" fmla="*/ 10287000 h 10287000"/>
              <a:gd name="connsiteX127" fmla="*/ 15138286 w 18296289"/>
              <a:gd name="connsiteY127" fmla="*/ 10287000 h 10287000"/>
              <a:gd name="connsiteX128" fmla="*/ 15626618 w 18296289"/>
              <a:gd name="connsiteY128" fmla="*/ 1 h 10287000"/>
              <a:gd name="connsiteX129" fmla="*/ 15854629 w 18296289"/>
              <a:gd name="connsiteY129" fmla="*/ 1 h 10287000"/>
              <a:gd name="connsiteX130" fmla="*/ 15854629 w 18296289"/>
              <a:gd name="connsiteY130" fmla="*/ 10287000 h 10287000"/>
              <a:gd name="connsiteX131" fmla="*/ 15626618 w 18296289"/>
              <a:gd name="connsiteY131" fmla="*/ 10287000 h 10287000"/>
              <a:gd name="connsiteX132" fmla="*/ 16114950 w 18296289"/>
              <a:gd name="connsiteY132" fmla="*/ 1 h 10287000"/>
              <a:gd name="connsiteX133" fmla="*/ 16342961 w 18296289"/>
              <a:gd name="connsiteY133" fmla="*/ 1 h 10287000"/>
              <a:gd name="connsiteX134" fmla="*/ 16342961 w 18296289"/>
              <a:gd name="connsiteY134" fmla="*/ 10287000 h 10287000"/>
              <a:gd name="connsiteX135" fmla="*/ 16114950 w 18296289"/>
              <a:gd name="connsiteY135" fmla="*/ 10287000 h 10287000"/>
              <a:gd name="connsiteX136" fmla="*/ 16603282 w 18296289"/>
              <a:gd name="connsiteY136" fmla="*/ 1 h 10287000"/>
              <a:gd name="connsiteX137" fmla="*/ 16831293 w 18296289"/>
              <a:gd name="connsiteY137" fmla="*/ 1 h 10287000"/>
              <a:gd name="connsiteX138" fmla="*/ 16831293 w 18296289"/>
              <a:gd name="connsiteY138" fmla="*/ 10287000 h 10287000"/>
              <a:gd name="connsiteX139" fmla="*/ 16603282 w 18296289"/>
              <a:gd name="connsiteY139" fmla="*/ 10287000 h 10287000"/>
              <a:gd name="connsiteX140" fmla="*/ 17091615 w 18296289"/>
              <a:gd name="connsiteY140" fmla="*/ 0 h 10287000"/>
              <a:gd name="connsiteX141" fmla="*/ 17319625 w 18296289"/>
              <a:gd name="connsiteY141" fmla="*/ 0 h 10287000"/>
              <a:gd name="connsiteX142" fmla="*/ 17319625 w 18296289"/>
              <a:gd name="connsiteY142" fmla="*/ 10287000 h 10287000"/>
              <a:gd name="connsiteX143" fmla="*/ 17091615 w 18296289"/>
              <a:gd name="connsiteY143" fmla="*/ 10287000 h 10287000"/>
              <a:gd name="connsiteX144" fmla="*/ 17579947 w 18296289"/>
              <a:gd name="connsiteY144" fmla="*/ 0 h 10287000"/>
              <a:gd name="connsiteX145" fmla="*/ 17807957 w 18296289"/>
              <a:gd name="connsiteY145" fmla="*/ 0 h 10287000"/>
              <a:gd name="connsiteX146" fmla="*/ 17807957 w 18296289"/>
              <a:gd name="connsiteY146" fmla="*/ 10287000 h 10287000"/>
              <a:gd name="connsiteX147" fmla="*/ 17579947 w 18296289"/>
              <a:gd name="connsiteY147" fmla="*/ 10287000 h 10287000"/>
              <a:gd name="connsiteX148" fmla="*/ 18068279 w 18296289"/>
              <a:gd name="connsiteY148" fmla="*/ 0 h 10287000"/>
              <a:gd name="connsiteX149" fmla="*/ 18296289 w 18296289"/>
              <a:gd name="connsiteY149" fmla="*/ 0 h 10287000"/>
              <a:gd name="connsiteX150" fmla="*/ 18296289 w 18296289"/>
              <a:gd name="connsiteY150" fmla="*/ 10287000 h 10287000"/>
              <a:gd name="connsiteX151" fmla="*/ 18068279 w 18296289"/>
              <a:gd name="connsiteY151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18296289" h="10287000">
                <a:moveTo>
                  <a:pt x="488332" y="6"/>
                </a:moveTo>
                <a:lnTo>
                  <a:pt x="716342" y="6"/>
                </a:lnTo>
                <a:lnTo>
                  <a:pt x="716342" y="10287000"/>
                </a:lnTo>
                <a:lnTo>
                  <a:pt x="488332" y="10287000"/>
                </a:lnTo>
                <a:close/>
                <a:moveTo>
                  <a:pt x="0" y="6"/>
                </a:moveTo>
                <a:lnTo>
                  <a:pt x="228011" y="6"/>
                </a:lnTo>
                <a:lnTo>
                  <a:pt x="228011" y="10287000"/>
                </a:lnTo>
                <a:lnTo>
                  <a:pt x="0" y="10287000"/>
                </a:lnTo>
                <a:close/>
                <a:moveTo>
                  <a:pt x="976663" y="5"/>
                </a:moveTo>
                <a:lnTo>
                  <a:pt x="1204675" y="5"/>
                </a:lnTo>
                <a:lnTo>
                  <a:pt x="1204675" y="10287000"/>
                </a:lnTo>
                <a:lnTo>
                  <a:pt x="976663" y="10287000"/>
                </a:lnTo>
                <a:close/>
                <a:moveTo>
                  <a:pt x="1464995" y="5"/>
                </a:moveTo>
                <a:lnTo>
                  <a:pt x="1693006" y="5"/>
                </a:lnTo>
                <a:lnTo>
                  <a:pt x="1693006" y="10287000"/>
                </a:lnTo>
                <a:lnTo>
                  <a:pt x="1464995" y="10287000"/>
                </a:lnTo>
                <a:close/>
                <a:moveTo>
                  <a:pt x="1953326" y="5"/>
                </a:moveTo>
                <a:lnTo>
                  <a:pt x="2181338" y="5"/>
                </a:lnTo>
                <a:lnTo>
                  <a:pt x="2181338" y="10287000"/>
                </a:lnTo>
                <a:lnTo>
                  <a:pt x="1953326" y="10287000"/>
                </a:lnTo>
                <a:close/>
                <a:moveTo>
                  <a:pt x="2441658" y="5"/>
                </a:moveTo>
                <a:lnTo>
                  <a:pt x="2669670" y="5"/>
                </a:lnTo>
                <a:lnTo>
                  <a:pt x="2669670" y="10287000"/>
                </a:lnTo>
                <a:lnTo>
                  <a:pt x="2441658" y="10287000"/>
                </a:lnTo>
                <a:close/>
                <a:moveTo>
                  <a:pt x="2929991" y="5"/>
                </a:moveTo>
                <a:lnTo>
                  <a:pt x="3158002" y="5"/>
                </a:lnTo>
                <a:lnTo>
                  <a:pt x="3158002" y="10287000"/>
                </a:lnTo>
                <a:lnTo>
                  <a:pt x="2929991" y="10287000"/>
                </a:lnTo>
                <a:close/>
                <a:moveTo>
                  <a:pt x="3418323" y="5"/>
                </a:moveTo>
                <a:lnTo>
                  <a:pt x="3646334" y="5"/>
                </a:lnTo>
                <a:lnTo>
                  <a:pt x="3646334" y="10287000"/>
                </a:lnTo>
                <a:lnTo>
                  <a:pt x="3418323" y="10287000"/>
                </a:lnTo>
                <a:close/>
                <a:moveTo>
                  <a:pt x="3906655" y="5"/>
                </a:moveTo>
                <a:lnTo>
                  <a:pt x="4134665" y="5"/>
                </a:lnTo>
                <a:lnTo>
                  <a:pt x="4134665" y="10287000"/>
                </a:lnTo>
                <a:lnTo>
                  <a:pt x="3906655" y="10287000"/>
                </a:lnTo>
                <a:close/>
                <a:moveTo>
                  <a:pt x="4394985" y="4"/>
                </a:moveTo>
                <a:lnTo>
                  <a:pt x="4622994" y="4"/>
                </a:lnTo>
                <a:lnTo>
                  <a:pt x="4622994" y="10287000"/>
                </a:lnTo>
                <a:lnTo>
                  <a:pt x="4394985" y="10287000"/>
                </a:lnTo>
                <a:close/>
                <a:moveTo>
                  <a:pt x="4883318" y="4"/>
                </a:moveTo>
                <a:lnTo>
                  <a:pt x="5111327" y="4"/>
                </a:lnTo>
                <a:lnTo>
                  <a:pt x="5111327" y="10287000"/>
                </a:lnTo>
                <a:lnTo>
                  <a:pt x="4883318" y="10287000"/>
                </a:lnTo>
                <a:close/>
                <a:moveTo>
                  <a:pt x="5371649" y="4"/>
                </a:moveTo>
                <a:lnTo>
                  <a:pt x="5599660" y="4"/>
                </a:lnTo>
                <a:lnTo>
                  <a:pt x="5599660" y="10287000"/>
                </a:lnTo>
                <a:lnTo>
                  <a:pt x="5371649" y="10287000"/>
                </a:lnTo>
                <a:close/>
                <a:moveTo>
                  <a:pt x="5859980" y="4"/>
                </a:moveTo>
                <a:lnTo>
                  <a:pt x="6087990" y="4"/>
                </a:lnTo>
                <a:lnTo>
                  <a:pt x="6087990" y="10287000"/>
                </a:lnTo>
                <a:lnTo>
                  <a:pt x="5859980" y="10287000"/>
                </a:lnTo>
                <a:close/>
                <a:moveTo>
                  <a:pt x="6348314" y="4"/>
                </a:moveTo>
                <a:lnTo>
                  <a:pt x="6576324" y="4"/>
                </a:lnTo>
                <a:lnTo>
                  <a:pt x="6576324" y="10287000"/>
                </a:lnTo>
                <a:lnTo>
                  <a:pt x="6348314" y="10287000"/>
                </a:lnTo>
                <a:close/>
                <a:moveTo>
                  <a:pt x="6836644" y="4"/>
                </a:moveTo>
                <a:lnTo>
                  <a:pt x="7064654" y="4"/>
                </a:lnTo>
                <a:lnTo>
                  <a:pt x="7064654" y="10287000"/>
                </a:lnTo>
                <a:lnTo>
                  <a:pt x="6836644" y="10287000"/>
                </a:lnTo>
                <a:close/>
                <a:moveTo>
                  <a:pt x="7324976" y="3"/>
                </a:moveTo>
                <a:lnTo>
                  <a:pt x="7552987" y="3"/>
                </a:lnTo>
                <a:lnTo>
                  <a:pt x="7552987" y="10287000"/>
                </a:lnTo>
                <a:lnTo>
                  <a:pt x="7324976" y="10287000"/>
                </a:lnTo>
                <a:close/>
                <a:moveTo>
                  <a:pt x="7813308" y="3"/>
                </a:moveTo>
                <a:lnTo>
                  <a:pt x="8041318" y="3"/>
                </a:lnTo>
                <a:lnTo>
                  <a:pt x="8041318" y="10287000"/>
                </a:lnTo>
                <a:lnTo>
                  <a:pt x="7813308" y="10287000"/>
                </a:lnTo>
                <a:close/>
                <a:moveTo>
                  <a:pt x="8301639" y="3"/>
                </a:moveTo>
                <a:lnTo>
                  <a:pt x="8529649" y="3"/>
                </a:lnTo>
                <a:lnTo>
                  <a:pt x="8529649" y="10287000"/>
                </a:lnTo>
                <a:lnTo>
                  <a:pt x="8301639" y="10287000"/>
                </a:lnTo>
                <a:close/>
                <a:moveTo>
                  <a:pt x="8789970" y="3"/>
                </a:moveTo>
                <a:lnTo>
                  <a:pt x="9017981" y="3"/>
                </a:lnTo>
                <a:lnTo>
                  <a:pt x="9017981" y="10287000"/>
                </a:lnTo>
                <a:lnTo>
                  <a:pt x="8789970" y="10287000"/>
                </a:lnTo>
                <a:close/>
                <a:moveTo>
                  <a:pt x="9278302" y="3"/>
                </a:moveTo>
                <a:lnTo>
                  <a:pt x="9506313" y="3"/>
                </a:lnTo>
                <a:lnTo>
                  <a:pt x="9506313" y="10287000"/>
                </a:lnTo>
                <a:lnTo>
                  <a:pt x="9278302" y="10287000"/>
                </a:lnTo>
                <a:close/>
                <a:moveTo>
                  <a:pt x="9766634" y="3"/>
                </a:moveTo>
                <a:lnTo>
                  <a:pt x="9994645" y="3"/>
                </a:lnTo>
                <a:lnTo>
                  <a:pt x="9994645" y="10287000"/>
                </a:lnTo>
                <a:lnTo>
                  <a:pt x="9766634" y="10287000"/>
                </a:lnTo>
                <a:close/>
                <a:moveTo>
                  <a:pt x="10254966" y="3"/>
                </a:moveTo>
                <a:lnTo>
                  <a:pt x="10482977" y="3"/>
                </a:lnTo>
                <a:lnTo>
                  <a:pt x="10482977" y="10287000"/>
                </a:lnTo>
                <a:lnTo>
                  <a:pt x="10254966" y="10287000"/>
                </a:lnTo>
                <a:close/>
                <a:moveTo>
                  <a:pt x="10743298" y="2"/>
                </a:moveTo>
                <a:lnTo>
                  <a:pt x="10971309" y="2"/>
                </a:lnTo>
                <a:lnTo>
                  <a:pt x="10971309" y="10287000"/>
                </a:lnTo>
                <a:lnTo>
                  <a:pt x="10743298" y="10287000"/>
                </a:lnTo>
                <a:close/>
                <a:moveTo>
                  <a:pt x="11231630" y="2"/>
                </a:moveTo>
                <a:lnTo>
                  <a:pt x="11459641" y="2"/>
                </a:lnTo>
                <a:lnTo>
                  <a:pt x="11459641" y="10287000"/>
                </a:lnTo>
                <a:lnTo>
                  <a:pt x="11231630" y="10287000"/>
                </a:lnTo>
                <a:close/>
                <a:moveTo>
                  <a:pt x="11719962" y="2"/>
                </a:moveTo>
                <a:lnTo>
                  <a:pt x="11947973" y="2"/>
                </a:lnTo>
                <a:lnTo>
                  <a:pt x="11947973" y="10287000"/>
                </a:lnTo>
                <a:lnTo>
                  <a:pt x="11719962" y="10287000"/>
                </a:lnTo>
                <a:close/>
                <a:moveTo>
                  <a:pt x="12208294" y="2"/>
                </a:moveTo>
                <a:lnTo>
                  <a:pt x="12436305" y="2"/>
                </a:lnTo>
                <a:lnTo>
                  <a:pt x="12436305" y="10287000"/>
                </a:lnTo>
                <a:lnTo>
                  <a:pt x="12208294" y="10287000"/>
                </a:lnTo>
                <a:close/>
                <a:moveTo>
                  <a:pt x="12696626" y="2"/>
                </a:moveTo>
                <a:lnTo>
                  <a:pt x="12924637" y="2"/>
                </a:lnTo>
                <a:lnTo>
                  <a:pt x="12924637" y="10287000"/>
                </a:lnTo>
                <a:lnTo>
                  <a:pt x="12696626" y="10287000"/>
                </a:lnTo>
                <a:close/>
                <a:moveTo>
                  <a:pt x="13184958" y="2"/>
                </a:moveTo>
                <a:lnTo>
                  <a:pt x="13412969" y="2"/>
                </a:lnTo>
                <a:lnTo>
                  <a:pt x="13412969" y="10287000"/>
                </a:lnTo>
                <a:lnTo>
                  <a:pt x="13184958" y="10287000"/>
                </a:lnTo>
                <a:close/>
                <a:moveTo>
                  <a:pt x="13673290" y="1"/>
                </a:moveTo>
                <a:lnTo>
                  <a:pt x="13901301" y="1"/>
                </a:lnTo>
                <a:lnTo>
                  <a:pt x="13901301" y="10287000"/>
                </a:lnTo>
                <a:lnTo>
                  <a:pt x="13673290" y="10287000"/>
                </a:lnTo>
                <a:close/>
                <a:moveTo>
                  <a:pt x="14161622" y="1"/>
                </a:moveTo>
                <a:lnTo>
                  <a:pt x="14389633" y="1"/>
                </a:lnTo>
                <a:lnTo>
                  <a:pt x="14389633" y="10287000"/>
                </a:lnTo>
                <a:lnTo>
                  <a:pt x="14161622" y="10287000"/>
                </a:lnTo>
                <a:close/>
                <a:moveTo>
                  <a:pt x="14649954" y="1"/>
                </a:moveTo>
                <a:lnTo>
                  <a:pt x="14877965" y="1"/>
                </a:lnTo>
                <a:lnTo>
                  <a:pt x="14877965" y="10287000"/>
                </a:lnTo>
                <a:lnTo>
                  <a:pt x="14649954" y="10287000"/>
                </a:lnTo>
                <a:close/>
                <a:moveTo>
                  <a:pt x="15138286" y="1"/>
                </a:moveTo>
                <a:lnTo>
                  <a:pt x="15366297" y="1"/>
                </a:lnTo>
                <a:lnTo>
                  <a:pt x="15366297" y="10287000"/>
                </a:lnTo>
                <a:lnTo>
                  <a:pt x="15138286" y="10287000"/>
                </a:lnTo>
                <a:close/>
                <a:moveTo>
                  <a:pt x="15626618" y="1"/>
                </a:moveTo>
                <a:lnTo>
                  <a:pt x="15854629" y="1"/>
                </a:lnTo>
                <a:lnTo>
                  <a:pt x="15854629" y="10287000"/>
                </a:lnTo>
                <a:lnTo>
                  <a:pt x="15626618" y="10287000"/>
                </a:lnTo>
                <a:close/>
                <a:moveTo>
                  <a:pt x="16114950" y="1"/>
                </a:moveTo>
                <a:lnTo>
                  <a:pt x="16342961" y="1"/>
                </a:lnTo>
                <a:lnTo>
                  <a:pt x="16342961" y="10287000"/>
                </a:lnTo>
                <a:lnTo>
                  <a:pt x="16114950" y="10287000"/>
                </a:lnTo>
                <a:close/>
                <a:moveTo>
                  <a:pt x="16603282" y="1"/>
                </a:moveTo>
                <a:lnTo>
                  <a:pt x="16831293" y="1"/>
                </a:lnTo>
                <a:lnTo>
                  <a:pt x="16831293" y="10287000"/>
                </a:lnTo>
                <a:lnTo>
                  <a:pt x="16603282" y="10287000"/>
                </a:lnTo>
                <a:close/>
                <a:moveTo>
                  <a:pt x="17091615" y="0"/>
                </a:moveTo>
                <a:lnTo>
                  <a:pt x="17319625" y="0"/>
                </a:lnTo>
                <a:lnTo>
                  <a:pt x="17319625" y="10287000"/>
                </a:lnTo>
                <a:lnTo>
                  <a:pt x="17091615" y="10287000"/>
                </a:lnTo>
                <a:close/>
                <a:moveTo>
                  <a:pt x="17579947" y="0"/>
                </a:moveTo>
                <a:lnTo>
                  <a:pt x="17807957" y="0"/>
                </a:lnTo>
                <a:lnTo>
                  <a:pt x="17807957" y="10287000"/>
                </a:lnTo>
                <a:lnTo>
                  <a:pt x="17579947" y="10287000"/>
                </a:lnTo>
                <a:close/>
                <a:moveTo>
                  <a:pt x="18068279" y="0"/>
                </a:moveTo>
                <a:lnTo>
                  <a:pt x="18296289" y="0"/>
                </a:lnTo>
                <a:lnTo>
                  <a:pt x="18296289" y="10287000"/>
                </a:lnTo>
                <a:lnTo>
                  <a:pt x="18068279" y="10287000"/>
                </a:lnTo>
                <a:close/>
              </a:path>
            </a:pathLst>
          </a:cu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563" y="286809"/>
            <a:ext cx="11572875" cy="724958"/>
          </a:xfrm>
          <a:prstGeom prst="rect">
            <a:avLst/>
          </a:prstGeom>
        </p:spPr>
        <p:txBody>
          <a:bodyPr anchor="ctr">
            <a:normAutofit lnSpcReduction="10000"/>
          </a:bodyPr>
          <a:lstStyle/>
          <a:p>
            <a:pPr marL="0" indent="0" algn="ctr">
              <a:buNone/>
            </a:pPr>
            <a:r>
              <a:rPr lang="en-US" sz="4800" dirty="0">
                <a:solidFill>
                  <a:schemeClr val="bg1"/>
                </a:solidFill>
              </a:rPr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DC7E7B7-9715-42A5-BEB5-0661EBF77816}"/>
              </a:ext>
            </a:extLst>
          </p:cNvPr>
          <p:cNvGrpSpPr/>
          <p:nvPr/>
        </p:nvGrpSpPr>
        <p:grpSpPr>
          <a:xfrm>
            <a:off x="3354647" y="1273480"/>
            <a:ext cx="6082097" cy="1077218"/>
            <a:chOff x="1999703" y="1317065"/>
            <a:chExt cx="6077981" cy="107648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8A5B40A-96BB-4DE9-A306-DD9CFE077DDB}"/>
                </a:ext>
              </a:extLst>
            </p:cNvPr>
            <p:cNvSpPr txBox="1"/>
            <p:nvPr/>
          </p:nvSpPr>
          <p:spPr>
            <a:xfrm>
              <a:off x="1999703" y="1317065"/>
              <a:ext cx="5436877" cy="107648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6400" dirty="0">
                  <a:solidFill>
                    <a:schemeClr val="accent2"/>
                  </a:solidFill>
                  <a:latin typeface="Brush Script MT" pitchFamily="66" charset="0"/>
                  <a:cs typeface="Arial" pitchFamily="34" charset="0"/>
                </a:rPr>
                <a:t>Infographic Style</a:t>
              </a:r>
              <a:endParaRPr lang="ko-KR" altLang="en-US" sz="6400" dirty="0">
                <a:solidFill>
                  <a:schemeClr val="accent2"/>
                </a:solidFill>
                <a:latin typeface="Brush Script MT" pitchFamily="66" charset="0"/>
                <a:cs typeface="Arial" pitchFamily="34" charset="0"/>
              </a:endParaRPr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1EF02E4B-BB54-4FC2-8767-A7EAE405C481}"/>
                </a:ext>
              </a:extLst>
            </p:cNvPr>
            <p:cNvSpPr/>
            <p:nvPr/>
          </p:nvSpPr>
          <p:spPr>
            <a:xfrm rot="20639292">
              <a:off x="6719643" y="1624388"/>
              <a:ext cx="1358041" cy="326009"/>
            </a:xfrm>
            <a:custGeom>
              <a:avLst/>
              <a:gdLst>
                <a:gd name="connsiteX0" fmla="*/ 0 w 757029"/>
                <a:gd name="connsiteY0" fmla="*/ 201059 h 282425"/>
                <a:gd name="connsiteX1" fmla="*/ 342900 w 757029"/>
                <a:gd name="connsiteY1" fmla="*/ 1034 h 282425"/>
                <a:gd name="connsiteX2" fmla="*/ 514350 w 757029"/>
                <a:gd name="connsiteY2" fmla="*/ 277259 h 282425"/>
                <a:gd name="connsiteX3" fmla="*/ 742950 w 757029"/>
                <a:gd name="connsiteY3" fmla="*/ 182009 h 282425"/>
                <a:gd name="connsiteX4" fmla="*/ 733425 w 757029"/>
                <a:gd name="connsiteY4" fmla="*/ 191534 h 282425"/>
                <a:gd name="connsiteX0" fmla="*/ 0 w 742950"/>
                <a:gd name="connsiteY0" fmla="*/ 201059 h 282425"/>
                <a:gd name="connsiteX1" fmla="*/ 342900 w 742950"/>
                <a:gd name="connsiteY1" fmla="*/ 1034 h 282425"/>
                <a:gd name="connsiteX2" fmla="*/ 514350 w 742950"/>
                <a:gd name="connsiteY2" fmla="*/ 277259 h 282425"/>
                <a:gd name="connsiteX3" fmla="*/ 742950 w 742950"/>
                <a:gd name="connsiteY3" fmla="*/ 182009 h 282425"/>
                <a:gd name="connsiteX0" fmla="*/ 0 w 742950"/>
                <a:gd name="connsiteY0" fmla="*/ 213115 h 282068"/>
                <a:gd name="connsiteX1" fmla="*/ 342900 w 742950"/>
                <a:gd name="connsiteY1" fmla="*/ 677 h 282068"/>
                <a:gd name="connsiteX2" fmla="*/ 514350 w 742950"/>
                <a:gd name="connsiteY2" fmla="*/ 276902 h 282068"/>
                <a:gd name="connsiteX3" fmla="*/ 742950 w 742950"/>
                <a:gd name="connsiteY3" fmla="*/ 181652 h 282068"/>
                <a:gd name="connsiteX0" fmla="*/ 0 w 742950"/>
                <a:gd name="connsiteY0" fmla="*/ 112016 h 177020"/>
                <a:gd name="connsiteX1" fmla="*/ 355313 w 742950"/>
                <a:gd name="connsiteY1" fmla="*/ 3016 h 177020"/>
                <a:gd name="connsiteX2" fmla="*/ 514350 w 742950"/>
                <a:gd name="connsiteY2" fmla="*/ 175803 h 177020"/>
                <a:gd name="connsiteX3" fmla="*/ 742950 w 742950"/>
                <a:gd name="connsiteY3" fmla="*/ 80553 h 177020"/>
                <a:gd name="connsiteX0" fmla="*/ 0 w 742950"/>
                <a:gd name="connsiteY0" fmla="*/ 112264 h 181358"/>
                <a:gd name="connsiteX1" fmla="*/ 355313 w 742950"/>
                <a:gd name="connsiteY1" fmla="*/ 3264 h 181358"/>
                <a:gd name="connsiteX2" fmla="*/ 377811 w 742950"/>
                <a:gd name="connsiteY2" fmla="*/ 180188 h 181358"/>
                <a:gd name="connsiteX3" fmla="*/ 742950 w 742950"/>
                <a:gd name="connsiteY3" fmla="*/ 80801 h 181358"/>
                <a:gd name="connsiteX0" fmla="*/ 0 w 742950"/>
                <a:gd name="connsiteY0" fmla="*/ 119934 h 189261"/>
                <a:gd name="connsiteX1" fmla="*/ 400826 w 742950"/>
                <a:gd name="connsiteY1" fmla="*/ 2659 h 189261"/>
                <a:gd name="connsiteX2" fmla="*/ 377811 w 742950"/>
                <a:gd name="connsiteY2" fmla="*/ 187858 h 189261"/>
                <a:gd name="connsiteX3" fmla="*/ 742950 w 742950"/>
                <a:gd name="connsiteY3" fmla="*/ 88471 h 189261"/>
                <a:gd name="connsiteX0" fmla="*/ 0 w 752817"/>
                <a:gd name="connsiteY0" fmla="*/ 122863 h 188900"/>
                <a:gd name="connsiteX1" fmla="*/ 410693 w 752817"/>
                <a:gd name="connsiteY1" fmla="*/ 2298 h 188900"/>
                <a:gd name="connsiteX2" fmla="*/ 387678 w 752817"/>
                <a:gd name="connsiteY2" fmla="*/ 187497 h 188900"/>
                <a:gd name="connsiteX3" fmla="*/ 752817 w 752817"/>
                <a:gd name="connsiteY3" fmla="*/ 88110 h 188900"/>
                <a:gd name="connsiteX0" fmla="*/ 0 w 767448"/>
                <a:gd name="connsiteY0" fmla="*/ 139778 h 187527"/>
                <a:gd name="connsiteX1" fmla="*/ 425324 w 767448"/>
                <a:gd name="connsiteY1" fmla="*/ 925 h 187527"/>
                <a:gd name="connsiteX2" fmla="*/ 402309 w 767448"/>
                <a:gd name="connsiteY2" fmla="*/ 186124 h 187527"/>
                <a:gd name="connsiteX3" fmla="*/ 767448 w 767448"/>
                <a:gd name="connsiteY3" fmla="*/ 86737 h 187527"/>
                <a:gd name="connsiteX0" fmla="*/ 0 w 767448"/>
                <a:gd name="connsiteY0" fmla="*/ 140230 h 187979"/>
                <a:gd name="connsiteX1" fmla="*/ 425324 w 767448"/>
                <a:gd name="connsiteY1" fmla="*/ 1377 h 187979"/>
                <a:gd name="connsiteX2" fmla="*/ 402309 w 767448"/>
                <a:gd name="connsiteY2" fmla="*/ 186576 h 187979"/>
                <a:gd name="connsiteX3" fmla="*/ 767448 w 767448"/>
                <a:gd name="connsiteY3" fmla="*/ 87189 h 187979"/>
                <a:gd name="connsiteX0" fmla="*/ 0 w 767448"/>
                <a:gd name="connsiteY0" fmla="*/ 141802 h 189551"/>
                <a:gd name="connsiteX1" fmla="*/ 425324 w 767448"/>
                <a:gd name="connsiteY1" fmla="*/ 2949 h 189551"/>
                <a:gd name="connsiteX2" fmla="*/ 402309 w 767448"/>
                <a:gd name="connsiteY2" fmla="*/ 188148 h 189551"/>
                <a:gd name="connsiteX3" fmla="*/ 767448 w 767448"/>
                <a:gd name="connsiteY3" fmla="*/ 88761 h 189551"/>
                <a:gd name="connsiteX0" fmla="*/ 0 w 785736"/>
                <a:gd name="connsiteY0" fmla="*/ 154570 h 187689"/>
                <a:gd name="connsiteX1" fmla="*/ 443612 w 785736"/>
                <a:gd name="connsiteY1" fmla="*/ 1087 h 187689"/>
                <a:gd name="connsiteX2" fmla="*/ 420597 w 785736"/>
                <a:gd name="connsiteY2" fmla="*/ 186286 h 187689"/>
                <a:gd name="connsiteX3" fmla="*/ 785736 w 785736"/>
                <a:gd name="connsiteY3" fmla="*/ 86899 h 187689"/>
                <a:gd name="connsiteX0" fmla="*/ 0 w 785736"/>
                <a:gd name="connsiteY0" fmla="*/ 158688 h 191807"/>
                <a:gd name="connsiteX1" fmla="*/ 443612 w 785736"/>
                <a:gd name="connsiteY1" fmla="*/ 5205 h 191807"/>
                <a:gd name="connsiteX2" fmla="*/ 420597 w 785736"/>
                <a:gd name="connsiteY2" fmla="*/ 190404 h 191807"/>
                <a:gd name="connsiteX3" fmla="*/ 785736 w 785736"/>
                <a:gd name="connsiteY3" fmla="*/ 91017 h 191807"/>
                <a:gd name="connsiteX0" fmla="*/ 0 w 785736"/>
                <a:gd name="connsiteY0" fmla="*/ 182905 h 216024"/>
                <a:gd name="connsiteX1" fmla="*/ 443612 w 785736"/>
                <a:gd name="connsiteY1" fmla="*/ 29422 h 216024"/>
                <a:gd name="connsiteX2" fmla="*/ 420597 w 785736"/>
                <a:gd name="connsiteY2" fmla="*/ 214621 h 216024"/>
                <a:gd name="connsiteX3" fmla="*/ 785736 w 785736"/>
                <a:gd name="connsiteY3" fmla="*/ 115234 h 216024"/>
                <a:gd name="connsiteX0" fmla="*/ 0 w 785736"/>
                <a:gd name="connsiteY0" fmla="*/ 191488 h 224939"/>
                <a:gd name="connsiteX1" fmla="*/ 414351 w 785736"/>
                <a:gd name="connsiteY1" fmla="*/ 27032 h 224939"/>
                <a:gd name="connsiteX2" fmla="*/ 420597 w 785736"/>
                <a:gd name="connsiteY2" fmla="*/ 223204 h 224939"/>
                <a:gd name="connsiteX3" fmla="*/ 785736 w 785736"/>
                <a:gd name="connsiteY3" fmla="*/ 123817 h 224939"/>
                <a:gd name="connsiteX0" fmla="*/ 0 w 785736"/>
                <a:gd name="connsiteY0" fmla="*/ 191488 h 231591"/>
                <a:gd name="connsiteX1" fmla="*/ 414351 w 785736"/>
                <a:gd name="connsiteY1" fmla="*/ 27032 h 231591"/>
                <a:gd name="connsiteX2" fmla="*/ 420597 w 785736"/>
                <a:gd name="connsiteY2" fmla="*/ 223204 h 231591"/>
                <a:gd name="connsiteX3" fmla="*/ 785736 w 785736"/>
                <a:gd name="connsiteY3" fmla="*/ 123817 h 231591"/>
                <a:gd name="connsiteX0" fmla="*/ 0 w 785736"/>
                <a:gd name="connsiteY0" fmla="*/ 175798 h 325533"/>
                <a:gd name="connsiteX1" fmla="*/ 414351 w 785736"/>
                <a:gd name="connsiteY1" fmla="*/ 11342 h 325533"/>
                <a:gd name="connsiteX2" fmla="*/ 477722 w 785736"/>
                <a:gd name="connsiteY2" fmla="*/ 320667 h 325533"/>
                <a:gd name="connsiteX3" fmla="*/ 785736 w 785736"/>
                <a:gd name="connsiteY3" fmla="*/ 108127 h 325533"/>
                <a:gd name="connsiteX0" fmla="*/ 0 w 850737"/>
                <a:gd name="connsiteY0" fmla="*/ 175798 h 353276"/>
                <a:gd name="connsiteX1" fmla="*/ 414351 w 850737"/>
                <a:gd name="connsiteY1" fmla="*/ 11342 h 353276"/>
                <a:gd name="connsiteX2" fmla="*/ 477722 w 850737"/>
                <a:gd name="connsiteY2" fmla="*/ 320667 h 353276"/>
                <a:gd name="connsiteX3" fmla="*/ 850737 w 850737"/>
                <a:gd name="connsiteY3" fmla="*/ 342871 h 353276"/>
                <a:gd name="connsiteX0" fmla="*/ 0 w 850737"/>
                <a:gd name="connsiteY0" fmla="*/ 215082 h 392560"/>
                <a:gd name="connsiteX1" fmla="*/ 426289 w 850737"/>
                <a:gd name="connsiteY1" fmla="*/ 6135 h 392560"/>
                <a:gd name="connsiteX2" fmla="*/ 477722 w 850737"/>
                <a:gd name="connsiteY2" fmla="*/ 359951 h 392560"/>
                <a:gd name="connsiteX3" fmla="*/ 850737 w 850737"/>
                <a:gd name="connsiteY3" fmla="*/ 382155 h 392560"/>
                <a:gd name="connsiteX0" fmla="*/ 0 w 850737"/>
                <a:gd name="connsiteY0" fmla="*/ 222660 h 498987"/>
                <a:gd name="connsiteX1" fmla="*/ 426289 w 850737"/>
                <a:gd name="connsiteY1" fmla="*/ 13713 h 498987"/>
                <a:gd name="connsiteX2" fmla="*/ 425236 w 850737"/>
                <a:gd name="connsiteY2" fmla="*/ 490682 h 498987"/>
                <a:gd name="connsiteX3" fmla="*/ 850737 w 850737"/>
                <a:gd name="connsiteY3" fmla="*/ 389733 h 498987"/>
                <a:gd name="connsiteX0" fmla="*/ 0 w 850737"/>
                <a:gd name="connsiteY0" fmla="*/ 235781 h 512108"/>
                <a:gd name="connsiteX1" fmla="*/ 426289 w 850737"/>
                <a:gd name="connsiteY1" fmla="*/ 26834 h 512108"/>
                <a:gd name="connsiteX2" fmla="*/ 425236 w 850737"/>
                <a:gd name="connsiteY2" fmla="*/ 503803 h 512108"/>
                <a:gd name="connsiteX3" fmla="*/ 850737 w 850737"/>
                <a:gd name="connsiteY3" fmla="*/ 402854 h 512108"/>
                <a:gd name="connsiteX0" fmla="*/ 0 w 850737"/>
                <a:gd name="connsiteY0" fmla="*/ 218868 h 440284"/>
                <a:gd name="connsiteX1" fmla="*/ 426289 w 850737"/>
                <a:gd name="connsiteY1" fmla="*/ 9921 h 440284"/>
                <a:gd name="connsiteX2" fmla="*/ 433211 w 850737"/>
                <a:gd name="connsiteY2" fmla="*/ 426980 h 440284"/>
                <a:gd name="connsiteX3" fmla="*/ 850737 w 850737"/>
                <a:gd name="connsiteY3" fmla="*/ 385941 h 440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0737" h="440284">
                  <a:moveTo>
                    <a:pt x="0" y="218868"/>
                  </a:moveTo>
                  <a:cubicBezTo>
                    <a:pt x="227342" y="28381"/>
                    <a:pt x="354087" y="-24764"/>
                    <a:pt x="426289" y="9921"/>
                  </a:cubicBezTo>
                  <a:cubicBezTo>
                    <a:pt x="498491" y="44606"/>
                    <a:pt x="360341" y="385246"/>
                    <a:pt x="433211" y="426980"/>
                  </a:cubicBezTo>
                  <a:cubicBezTo>
                    <a:pt x="506081" y="468714"/>
                    <a:pt x="814225" y="400228"/>
                    <a:pt x="850737" y="385941"/>
                  </a:cubicBezTo>
                </a:path>
              </a:pathLst>
            </a:cu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F503FA7-E720-4B2D-8CE4-8D62C38589D8}"/>
              </a:ext>
            </a:extLst>
          </p:cNvPr>
          <p:cNvGrpSpPr/>
          <p:nvPr/>
        </p:nvGrpSpPr>
        <p:grpSpPr>
          <a:xfrm>
            <a:off x="0" y="1736437"/>
            <a:ext cx="12192000" cy="4271393"/>
            <a:chOff x="-2312971" y="1930801"/>
            <a:chExt cx="12183754" cy="4016330"/>
          </a:xfrm>
        </p:grpSpPr>
        <p:sp>
          <p:nvSpPr>
            <p:cNvPr id="7" name="Freeform 2">
              <a:extLst>
                <a:ext uri="{FF2B5EF4-FFF2-40B4-BE49-F238E27FC236}">
                  <a16:creationId xmlns:a16="http://schemas.microsoft.com/office/drawing/2014/main" id="{2B052981-49FE-43A8-8720-0F0EB90FD610}"/>
                </a:ext>
              </a:extLst>
            </p:cNvPr>
            <p:cNvSpPr/>
            <p:nvPr/>
          </p:nvSpPr>
          <p:spPr>
            <a:xfrm>
              <a:off x="-2312971" y="1930803"/>
              <a:ext cx="12183754" cy="4016328"/>
            </a:xfrm>
            <a:custGeom>
              <a:avLst/>
              <a:gdLst>
                <a:gd name="connsiteX0" fmla="*/ 0 w 9096375"/>
                <a:gd name="connsiteY0" fmla="*/ 2457450 h 2466975"/>
                <a:gd name="connsiteX1" fmla="*/ 6610350 w 9096375"/>
                <a:gd name="connsiteY1" fmla="*/ 2457450 h 2466975"/>
                <a:gd name="connsiteX2" fmla="*/ 6591300 w 9096375"/>
                <a:gd name="connsiteY2" fmla="*/ 2219325 h 2466975"/>
                <a:gd name="connsiteX3" fmla="*/ 6000750 w 9096375"/>
                <a:gd name="connsiteY3" fmla="*/ 1152525 h 2466975"/>
                <a:gd name="connsiteX4" fmla="*/ 6124575 w 9096375"/>
                <a:gd name="connsiteY4" fmla="*/ 1009650 h 2466975"/>
                <a:gd name="connsiteX5" fmla="*/ 6619875 w 9096375"/>
                <a:gd name="connsiteY5" fmla="*/ 1466850 h 2466975"/>
                <a:gd name="connsiteX6" fmla="*/ 6562725 w 9096375"/>
                <a:gd name="connsiteY6" fmla="*/ 0 h 2466975"/>
                <a:gd name="connsiteX7" fmla="*/ 6838950 w 9096375"/>
                <a:gd name="connsiteY7" fmla="*/ 9525 h 2466975"/>
                <a:gd name="connsiteX8" fmla="*/ 6905625 w 9096375"/>
                <a:gd name="connsiteY8" fmla="*/ 981075 h 2466975"/>
                <a:gd name="connsiteX9" fmla="*/ 7239000 w 9096375"/>
                <a:gd name="connsiteY9" fmla="*/ 981075 h 2466975"/>
                <a:gd name="connsiteX10" fmla="*/ 7629525 w 9096375"/>
                <a:gd name="connsiteY10" fmla="*/ 981075 h 2466975"/>
                <a:gd name="connsiteX11" fmla="*/ 7915275 w 9096375"/>
                <a:gd name="connsiteY11" fmla="*/ 981075 h 2466975"/>
                <a:gd name="connsiteX12" fmla="*/ 7896225 w 9096375"/>
                <a:gd name="connsiteY12" fmla="*/ 1781175 h 2466975"/>
                <a:gd name="connsiteX13" fmla="*/ 7658100 w 9096375"/>
                <a:gd name="connsiteY13" fmla="*/ 2466975 h 2466975"/>
                <a:gd name="connsiteX14" fmla="*/ 9096375 w 9096375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24575 w 9144000"/>
                <a:gd name="connsiteY4" fmla="*/ 1009650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24575 w 9144000"/>
                <a:gd name="connsiteY4" fmla="*/ 1009650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24575 w 9144000"/>
                <a:gd name="connsiteY4" fmla="*/ 1009650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24575 w 9144000"/>
                <a:gd name="connsiteY4" fmla="*/ 1009650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24575 w 9144000"/>
                <a:gd name="connsiteY4" fmla="*/ 1009650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57493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592062 w 9144000"/>
                <a:gd name="connsiteY1" fmla="*/ 2464766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592062 w 9144000"/>
                <a:gd name="connsiteY1" fmla="*/ 2464766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592062 w 9144000"/>
                <a:gd name="connsiteY1" fmla="*/ 2464766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592062 w 9144000"/>
                <a:gd name="connsiteY1" fmla="*/ 2464766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592062 w 9144000"/>
                <a:gd name="connsiteY1" fmla="*/ 2464766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592062 w 9144000"/>
                <a:gd name="connsiteY1" fmla="*/ 2464766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592062 w 9144000"/>
                <a:gd name="connsiteY1" fmla="*/ 2464766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7726 w 9144000"/>
                <a:gd name="connsiteY4" fmla="*/ 984046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592062 w 9144000"/>
                <a:gd name="connsiteY1" fmla="*/ 2464766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7726 w 9144000"/>
                <a:gd name="connsiteY4" fmla="*/ 984046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592062 w 9144000"/>
                <a:gd name="connsiteY1" fmla="*/ 2464766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7726 w 9144000"/>
                <a:gd name="connsiteY4" fmla="*/ 984046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592062 w 9144000"/>
                <a:gd name="connsiteY1" fmla="*/ 2464766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7726 w 9144000"/>
                <a:gd name="connsiteY4" fmla="*/ 984046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592062 w 9144000"/>
                <a:gd name="connsiteY1" fmla="*/ 2464766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7726 w 9144000"/>
                <a:gd name="connsiteY4" fmla="*/ 984046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592062 w 9144000"/>
                <a:gd name="connsiteY1" fmla="*/ 2464766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7726 w 9144000"/>
                <a:gd name="connsiteY4" fmla="*/ 984046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553469 h 2562994"/>
                <a:gd name="connsiteX1" fmla="*/ 6592062 w 9144000"/>
                <a:gd name="connsiteY1" fmla="*/ 2560785 h 2562994"/>
                <a:gd name="connsiteX2" fmla="*/ 6591300 w 9144000"/>
                <a:gd name="connsiteY2" fmla="*/ 2315344 h 2562994"/>
                <a:gd name="connsiteX3" fmla="*/ 6000750 w 9144000"/>
                <a:gd name="connsiteY3" fmla="*/ 1248544 h 2562994"/>
                <a:gd name="connsiteX4" fmla="*/ 6197726 w 9144000"/>
                <a:gd name="connsiteY4" fmla="*/ 1080065 h 2562994"/>
                <a:gd name="connsiteX5" fmla="*/ 6619875 w 9144000"/>
                <a:gd name="connsiteY5" fmla="*/ 1562869 h 2562994"/>
                <a:gd name="connsiteX6" fmla="*/ 6562725 w 9144000"/>
                <a:gd name="connsiteY6" fmla="*/ 96019 h 2562994"/>
                <a:gd name="connsiteX7" fmla="*/ 6838950 w 9144000"/>
                <a:gd name="connsiteY7" fmla="*/ 105544 h 2562994"/>
                <a:gd name="connsiteX8" fmla="*/ 6905625 w 9144000"/>
                <a:gd name="connsiteY8" fmla="*/ 1077094 h 2562994"/>
                <a:gd name="connsiteX9" fmla="*/ 7239000 w 9144000"/>
                <a:gd name="connsiteY9" fmla="*/ 1077094 h 2562994"/>
                <a:gd name="connsiteX10" fmla="*/ 7629525 w 9144000"/>
                <a:gd name="connsiteY10" fmla="*/ 1077094 h 2562994"/>
                <a:gd name="connsiteX11" fmla="*/ 7915275 w 9144000"/>
                <a:gd name="connsiteY11" fmla="*/ 1077094 h 2562994"/>
                <a:gd name="connsiteX12" fmla="*/ 7896225 w 9144000"/>
                <a:gd name="connsiteY12" fmla="*/ 1877194 h 2562994"/>
                <a:gd name="connsiteX13" fmla="*/ 7658100 w 9144000"/>
                <a:gd name="connsiteY13" fmla="*/ 2562994 h 2562994"/>
                <a:gd name="connsiteX14" fmla="*/ 9144000 w 9144000"/>
                <a:gd name="connsiteY14" fmla="*/ 2562994 h 2562994"/>
                <a:gd name="connsiteX0" fmla="*/ 0 w 9144000"/>
                <a:gd name="connsiteY0" fmla="*/ 2613374 h 2622899"/>
                <a:gd name="connsiteX1" fmla="*/ 6592062 w 9144000"/>
                <a:gd name="connsiteY1" fmla="*/ 2620690 h 2622899"/>
                <a:gd name="connsiteX2" fmla="*/ 6591300 w 9144000"/>
                <a:gd name="connsiteY2" fmla="*/ 2375249 h 2622899"/>
                <a:gd name="connsiteX3" fmla="*/ 6000750 w 9144000"/>
                <a:gd name="connsiteY3" fmla="*/ 1308449 h 2622899"/>
                <a:gd name="connsiteX4" fmla="*/ 6197726 w 9144000"/>
                <a:gd name="connsiteY4" fmla="*/ 1139970 h 2622899"/>
                <a:gd name="connsiteX5" fmla="*/ 6619875 w 9144000"/>
                <a:gd name="connsiteY5" fmla="*/ 1622774 h 2622899"/>
                <a:gd name="connsiteX6" fmla="*/ 6562725 w 9144000"/>
                <a:gd name="connsiteY6" fmla="*/ 155924 h 2622899"/>
                <a:gd name="connsiteX7" fmla="*/ 6838950 w 9144000"/>
                <a:gd name="connsiteY7" fmla="*/ 165449 h 2622899"/>
                <a:gd name="connsiteX8" fmla="*/ 6905625 w 9144000"/>
                <a:gd name="connsiteY8" fmla="*/ 1136999 h 2622899"/>
                <a:gd name="connsiteX9" fmla="*/ 7239000 w 9144000"/>
                <a:gd name="connsiteY9" fmla="*/ 1136999 h 2622899"/>
                <a:gd name="connsiteX10" fmla="*/ 7629525 w 9144000"/>
                <a:gd name="connsiteY10" fmla="*/ 1136999 h 2622899"/>
                <a:gd name="connsiteX11" fmla="*/ 7915275 w 9144000"/>
                <a:gd name="connsiteY11" fmla="*/ 1136999 h 2622899"/>
                <a:gd name="connsiteX12" fmla="*/ 7896225 w 9144000"/>
                <a:gd name="connsiteY12" fmla="*/ 1937099 h 2622899"/>
                <a:gd name="connsiteX13" fmla="*/ 7658100 w 9144000"/>
                <a:gd name="connsiteY13" fmla="*/ 2622899 h 2622899"/>
                <a:gd name="connsiteX14" fmla="*/ 9144000 w 9144000"/>
                <a:gd name="connsiteY14" fmla="*/ 2622899 h 2622899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5868 w 9144000"/>
                <a:gd name="connsiteY10" fmla="*/ 1178395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5868 w 9144000"/>
                <a:gd name="connsiteY10" fmla="*/ 1178395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5868 w 9144000"/>
                <a:gd name="connsiteY10" fmla="*/ 1178395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5868 w 9144000"/>
                <a:gd name="connsiteY10" fmla="*/ 1178395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5868 w 9144000"/>
                <a:gd name="connsiteY10" fmla="*/ 1178395 h 2635034"/>
                <a:gd name="connsiteX11" fmla="*/ 7915275 w 9144000"/>
                <a:gd name="connsiteY11" fmla="*/ 1149134 h 2635034"/>
                <a:gd name="connsiteX12" fmla="*/ 7877937 w 9144000"/>
                <a:gd name="connsiteY12" fmla="*/ 1945576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5868 w 9144000"/>
                <a:gd name="connsiteY10" fmla="*/ 1178395 h 2635034"/>
                <a:gd name="connsiteX11" fmla="*/ 7915275 w 9144000"/>
                <a:gd name="connsiteY11" fmla="*/ 1149134 h 2635034"/>
                <a:gd name="connsiteX12" fmla="*/ 7877937 w 9144000"/>
                <a:gd name="connsiteY12" fmla="*/ 1945576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5868 w 9144000"/>
                <a:gd name="connsiteY10" fmla="*/ 1178395 h 2635034"/>
                <a:gd name="connsiteX11" fmla="*/ 7915275 w 9144000"/>
                <a:gd name="connsiteY11" fmla="*/ 1149134 h 2635034"/>
                <a:gd name="connsiteX12" fmla="*/ 7877937 w 9144000"/>
                <a:gd name="connsiteY12" fmla="*/ 1945576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5868 w 9144000"/>
                <a:gd name="connsiteY10" fmla="*/ 1178395 h 2635034"/>
                <a:gd name="connsiteX11" fmla="*/ 7915275 w 9144000"/>
                <a:gd name="connsiteY11" fmla="*/ 1149134 h 2635034"/>
                <a:gd name="connsiteX12" fmla="*/ 7877937 w 9144000"/>
                <a:gd name="connsiteY12" fmla="*/ 1945576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5868 w 9144000"/>
                <a:gd name="connsiteY10" fmla="*/ 1178395 h 2635034"/>
                <a:gd name="connsiteX11" fmla="*/ 7922590 w 9144000"/>
                <a:gd name="connsiteY11" fmla="*/ 1167422 h 2635034"/>
                <a:gd name="connsiteX12" fmla="*/ 7877937 w 9144000"/>
                <a:gd name="connsiteY12" fmla="*/ 1945576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5868 w 9144000"/>
                <a:gd name="connsiteY10" fmla="*/ 1178395 h 2635034"/>
                <a:gd name="connsiteX11" fmla="*/ 7922590 w 9144000"/>
                <a:gd name="connsiteY11" fmla="*/ 1167422 h 2635034"/>
                <a:gd name="connsiteX12" fmla="*/ 7877937 w 9144000"/>
                <a:gd name="connsiteY12" fmla="*/ 1945576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5868 w 9144000"/>
                <a:gd name="connsiteY10" fmla="*/ 1178395 h 2635034"/>
                <a:gd name="connsiteX11" fmla="*/ 7732165 w 9144000"/>
                <a:gd name="connsiteY11" fmla="*/ 854927 h 2635034"/>
                <a:gd name="connsiteX12" fmla="*/ 7922590 w 9144000"/>
                <a:gd name="connsiteY12" fmla="*/ 1167422 h 2635034"/>
                <a:gd name="connsiteX13" fmla="*/ 7877937 w 9144000"/>
                <a:gd name="connsiteY13" fmla="*/ 1945576 h 2635034"/>
                <a:gd name="connsiteX14" fmla="*/ 7658100 w 9144000"/>
                <a:gd name="connsiteY14" fmla="*/ 2635034 h 2635034"/>
                <a:gd name="connsiteX15" fmla="*/ 9144000 w 9144000"/>
                <a:gd name="connsiteY15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399324 w 9144000"/>
                <a:gd name="connsiteY10" fmla="*/ 792748 h 2635034"/>
                <a:gd name="connsiteX11" fmla="*/ 7625868 w 9144000"/>
                <a:gd name="connsiteY11" fmla="*/ 1178395 h 2635034"/>
                <a:gd name="connsiteX12" fmla="*/ 7732165 w 9144000"/>
                <a:gd name="connsiteY12" fmla="*/ 854927 h 2635034"/>
                <a:gd name="connsiteX13" fmla="*/ 7922590 w 9144000"/>
                <a:gd name="connsiteY13" fmla="*/ 1167422 h 2635034"/>
                <a:gd name="connsiteX14" fmla="*/ 7877937 w 9144000"/>
                <a:gd name="connsiteY14" fmla="*/ 1945576 h 2635034"/>
                <a:gd name="connsiteX15" fmla="*/ 7658100 w 9144000"/>
                <a:gd name="connsiteY15" fmla="*/ 2635034 h 2635034"/>
                <a:gd name="connsiteX16" fmla="*/ 9144000 w 9144000"/>
                <a:gd name="connsiteY16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39000 w 9144000"/>
                <a:gd name="connsiteY10" fmla="*/ 1149134 h 2635034"/>
                <a:gd name="connsiteX11" fmla="*/ 7399324 w 9144000"/>
                <a:gd name="connsiteY11" fmla="*/ 792748 h 2635034"/>
                <a:gd name="connsiteX12" fmla="*/ 7625868 w 9144000"/>
                <a:gd name="connsiteY12" fmla="*/ 1178395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39000 w 9144000"/>
                <a:gd name="connsiteY10" fmla="*/ 1149134 h 2635034"/>
                <a:gd name="connsiteX11" fmla="*/ 7399324 w 9144000"/>
                <a:gd name="connsiteY11" fmla="*/ 792748 h 2635034"/>
                <a:gd name="connsiteX12" fmla="*/ 7625868 w 9144000"/>
                <a:gd name="connsiteY12" fmla="*/ 1178395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39000 w 9144000"/>
                <a:gd name="connsiteY10" fmla="*/ 1149134 h 2635034"/>
                <a:gd name="connsiteX11" fmla="*/ 7399324 w 9144000"/>
                <a:gd name="connsiteY11" fmla="*/ 792748 h 2635034"/>
                <a:gd name="connsiteX12" fmla="*/ 7625868 w 9144000"/>
                <a:gd name="connsiteY12" fmla="*/ 1178395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39000 w 9144000"/>
                <a:gd name="connsiteY10" fmla="*/ 1149134 h 2635034"/>
                <a:gd name="connsiteX11" fmla="*/ 7399324 w 9144000"/>
                <a:gd name="connsiteY11" fmla="*/ 792748 h 2635034"/>
                <a:gd name="connsiteX12" fmla="*/ 7625868 w 9144000"/>
                <a:gd name="connsiteY12" fmla="*/ 1178395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39000 w 9144000"/>
                <a:gd name="connsiteY10" fmla="*/ 1149134 h 2635034"/>
                <a:gd name="connsiteX11" fmla="*/ 7399324 w 9144000"/>
                <a:gd name="connsiteY11" fmla="*/ 792748 h 2635034"/>
                <a:gd name="connsiteX12" fmla="*/ 7625868 w 9144000"/>
                <a:gd name="connsiteY12" fmla="*/ 1178395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39000 w 9144000"/>
                <a:gd name="connsiteY10" fmla="*/ 1149134 h 2635034"/>
                <a:gd name="connsiteX11" fmla="*/ 7399324 w 9144000"/>
                <a:gd name="connsiteY11" fmla="*/ 792748 h 2635034"/>
                <a:gd name="connsiteX12" fmla="*/ 7625868 w 9144000"/>
                <a:gd name="connsiteY12" fmla="*/ 1178395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39000 w 9144000"/>
                <a:gd name="connsiteY10" fmla="*/ 1149134 h 2635034"/>
                <a:gd name="connsiteX11" fmla="*/ 7399324 w 9144000"/>
                <a:gd name="connsiteY11" fmla="*/ 792748 h 2635034"/>
                <a:gd name="connsiteX12" fmla="*/ 7625868 w 9144000"/>
                <a:gd name="connsiteY12" fmla="*/ 1178395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39000 w 9144000"/>
                <a:gd name="connsiteY10" fmla="*/ 1149134 h 2635034"/>
                <a:gd name="connsiteX11" fmla="*/ 7399324 w 9144000"/>
                <a:gd name="connsiteY11" fmla="*/ 792748 h 2635034"/>
                <a:gd name="connsiteX12" fmla="*/ 7625868 w 9144000"/>
                <a:gd name="connsiteY12" fmla="*/ 1178395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399324 w 9144000"/>
                <a:gd name="connsiteY11" fmla="*/ 792748 h 2635034"/>
                <a:gd name="connsiteX12" fmla="*/ 7625868 w 9144000"/>
                <a:gd name="connsiteY12" fmla="*/ 1178395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399324 w 9144000"/>
                <a:gd name="connsiteY11" fmla="*/ 792748 h 2635034"/>
                <a:gd name="connsiteX12" fmla="*/ 7622210 w 9144000"/>
                <a:gd name="connsiteY12" fmla="*/ 1156449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399324 w 9144000"/>
                <a:gd name="connsiteY11" fmla="*/ 792748 h 2635034"/>
                <a:gd name="connsiteX12" fmla="*/ 7622210 w 9144000"/>
                <a:gd name="connsiteY12" fmla="*/ 1178395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399324 w 9144000"/>
                <a:gd name="connsiteY11" fmla="*/ 792748 h 2635034"/>
                <a:gd name="connsiteX12" fmla="*/ 7622210 w 9144000"/>
                <a:gd name="connsiteY12" fmla="*/ 1178395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399324 w 9144000"/>
                <a:gd name="connsiteY11" fmla="*/ 792748 h 2635034"/>
                <a:gd name="connsiteX12" fmla="*/ 7622210 w 9144000"/>
                <a:gd name="connsiteY12" fmla="*/ 1178395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399324 w 9144000"/>
                <a:gd name="connsiteY11" fmla="*/ 792748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399324 w 9144000"/>
                <a:gd name="connsiteY11" fmla="*/ 792748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399324 w 9144000"/>
                <a:gd name="connsiteY11" fmla="*/ 792748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399324 w 9144000"/>
                <a:gd name="connsiteY11" fmla="*/ 792748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399324 w 9144000"/>
                <a:gd name="connsiteY11" fmla="*/ 792748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399324 w 9144000"/>
                <a:gd name="connsiteY11" fmla="*/ 792748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5 w 9144000"/>
                <a:gd name="connsiteY9" fmla="*/ 796405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5 w 9144000"/>
                <a:gd name="connsiteY9" fmla="*/ 796405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5 w 9144000"/>
                <a:gd name="connsiteY9" fmla="*/ 796405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106715 w 9144000"/>
                <a:gd name="connsiteY9" fmla="*/ 730568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914513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914513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914513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914513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914513 w 9144000"/>
                <a:gd name="connsiteY15" fmla="*/ 1945576 h 2635034"/>
                <a:gd name="connsiteX16" fmla="*/ 7798002 w 9144000"/>
                <a:gd name="connsiteY16" fmla="*/ 2383804 h 2635034"/>
                <a:gd name="connsiteX17" fmla="*/ 7658100 w 9144000"/>
                <a:gd name="connsiteY17" fmla="*/ 2635034 h 2635034"/>
                <a:gd name="connsiteX18" fmla="*/ 9144000 w 9144000"/>
                <a:gd name="connsiteY18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914513 w 9144000"/>
                <a:gd name="connsiteY15" fmla="*/ 1945576 h 2635034"/>
                <a:gd name="connsiteX16" fmla="*/ 7798002 w 9144000"/>
                <a:gd name="connsiteY16" fmla="*/ 2383804 h 2635034"/>
                <a:gd name="connsiteX17" fmla="*/ 7658100 w 9144000"/>
                <a:gd name="connsiteY17" fmla="*/ 2635034 h 2635034"/>
                <a:gd name="connsiteX18" fmla="*/ 9144000 w 9144000"/>
                <a:gd name="connsiteY18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914513 w 9144000"/>
                <a:gd name="connsiteY15" fmla="*/ 1945576 h 2635034"/>
                <a:gd name="connsiteX16" fmla="*/ 7798002 w 9144000"/>
                <a:gd name="connsiteY16" fmla="*/ 2383804 h 2635034"/>
                <a:gd name="connsiteX17" fmla="*/ 7658100 w 9144000"/>
                <a:gd name="connsiteY17" fmla="*/ 2635034 h 2635034"/>
                <a:gd name="connsiteX18" fmla="*/ 9144000 w 9144000"/>
                <a:gd name="connsiteY18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914513 w 9144000"/>
                <a:gd name="connsiteY15" fmla="*/ 1945576 h 2635034"/>
                <a:gd name="connsiteX16" fmla="*/ 7798002 w 9144000"/>
                <a:gd name="connsiteY16" fmla="*/ 2317968 h 2635034"/>
                <a:gd name="connsiteX17" fmla="*/ 7658100 w 9144000"/>
                <a:gd name="connsiteY17" fmla="*/ 2635034 h 2635034"/>
                <a:gd name="connsiteX18" fmla="*/ 9144000 w 9144000"/>
                <a:gd name="connsiteY18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914513 w 9144000"/>
                <a:gd name="connsiteY15" fmla="*/ 1945576 h 2635034"/>
                <a:gd name="connsiteX16" fmla="*/ 7798002 w 9144000"/>
                <a:gd name="connsiteY16" fmla="*/ 2317968 h 2635034"/>
                <a:gd name="connsiteX17" fmla="*/ 7658100 w 9144000"/>
                <a:gd name="connsiteY17" fmla="*/ 2635034 h 2635034"/>
                <a:gd name="connsiteX18" fmla="*/ 9144000 w 9144000"/>
                <a:gd name="connsiteY18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914513 w 9144000"/>
                <a:gd name="connsiteY15" fmla="*/ 1945576 h 2635034"/>
                <a:gd name="connsiteX16" fmla="*/ 7798002 w 9144000"/>
                <a:gd name="connsiteY16" fmla="*/ 2317968 h 2635034"/>
                <a:gd name="connsiteX17" fmla="*/ 7723937 w 9144000"/>
                <a:gd name="connsiteY17" fmla="*/ 2635034 h 2635034"/>
                <a:gd name="connsiteX18" fmla="*/ 9144000 w 9144000"/>
                <a:gd name="connsiteY18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914513 w 9144000"/>
                <a:gd name="connsiteY15" fmla="*/ 1945576 h 2635034"/>
                <a:gd name="connsiteX16" fmla="*/ 7798002 w 9144000"/>
                <a:gd name="connsiteY16" fmla="*/ 2317968 h 2635034"/>
                <a:gd name="connsiteX17" fmla="*/ 7723937 w 9144000"/>
                <a:gd name="connsiteY17" fmla="*/ 2635034 h 2635034"/>
                <a:gd name="connsiteX18" fmla="*/ 9144000 w 9144000"/>
                <a:gd name="connsiteY18" fmla="*/ 2635034 h 2635034"/>
                <a:gd name="connsiteX0" fmla="*/ 0 w 4869712"/>
                <a:gd name="connsiteY0" fmla="*/ 2636141 h 2636599"/>
                <a:gd name="connsiteX1" fmla="*/ 2317774 w 4869712"/>
                <a:gd name="connsiteY1" fmla="*/ 2632825 h 2636599"/>
                <a:gd name="connsiteX2" fmla="*/ 2317012 w 4869712"/>
                <a:gd name="connsiteY2" fmla="*/ 2387384 h 2636599"/>
                <a:gd name="connsiteX3" fmla="*/ 1726462 w 4869712"/>
                <a:gd name="connsiteY3" fmla="*/ 1320584 h 2636599"/>
                <a:gd name="connsiteX4" fmla="*/ 1923438 w 4869712"/>
                <a:gd name="connsiteY4" fmla="*/ 1152105 h 2636599"/>
                <a:gd name="connsiteX5" fmla="*/ 2345587 w 4869712"/>
                <a:gd name="connsiteY5" fmla="*/ 1634909 h 2636599"/>
                <a:gd name="connsiteX6" fmla="*/ 2288437 w 4869712"/>
                <a:gd name="connsiteY6" fmla="*/ 168059 h 2636599"/>
                <a:gd name="connsiteX7" fmla="*/ 2564662 w 4869712"/>
                <a:gd name="connsiteY7" fmla="*/ 177584 h 2636599"/>
                <a:gd name="connsiteX8" fmla="*/ 2631337 w 4869712"/>
                <a:gd name="connsiteY8" fmla="*/ 1149134 h 2636599"/>
                <a:gd name="connsiteX9" fmla="*/ 2817796 w 4869712"/>
                <a:gd name="connsiteY9" fmla="*/ 723252 h 2636599"/>
                <a:gd name="connsiteX10" fmla="*/ 2986657 w 4869712"/>
                <a:gd name="connsiteY10" fmla="*/ 1152791 h 2636599"/>
                <a:gd name="connsiteX11" fmla="*/ 3172585 w 4869712"/>
                <a:gd name="connsiteY11" fmla="*/ 763487 h 2636599"/>
                <a:gd name="connsiteX12" fmla="*/ 3347922 w 4869712"/>
                <a:gd name="connsiteY12" fmla="*/ 1178395 h 2636599"/>
                <a:gd name="connsiteX13" fmla="*/ 3501768 w 4869712"/>
                <a:gd name="connsiteY13" fmla="*/ 840297 h 2636599"/>
                <a:gd name="connsiteX14" fmla="*/ 3648302 w 4869712"/>
                <a:gd name="connsiteY14" fmla="*/ 1167422 h 2636599"/>
                <a:gd name="connsiteX15" fmla="*/ 3640225 w 4869712"/>
                <a:gd name="connsiteY15" fmla="*/ 1945576 h 2636599"/>
                <a:gd name="connsiteX16" fmla="*/ 3523714 w 4869712"/>
                <a:gd name="connsiteY16" fmla="*/ 2317968 h 2636599"/>
                <a:gd name="connsiteX17" fmla="*/ 3449649 w 4869712"/>
                <a:gd name="connsiteY17" fmla="*/ 2635034 h 2636599"/>
                <a:gd name="connsiteX18" fmla="*/ 4869712 w 4869712"/>
                <a:gd name="connsiteY18" fmla="*/ 2635034 h 2636599"/>
                <a:gd name="connsiteX0" fmla="*/ 0 w 4869712"/>
                <a:gd name="connsiteY0" fmla="*/ 2636141 h 2636141"/>
                <a:gd name="connsiteX1" fmla="*/ 2317774 w 4869712"/>
                <a:gd name="connsiteY1" fmla="*/ 2632825 h 2636141"/>
                <a:gd name="connsiteX2" fmla="*/ 2317012 w 4869712"/>
                <a:gd name="connsiteY2" fmla="*/ 2387384 h 2636141"/>
                <a:gd name="connsiteX3" fmla="*/ 1726462 w 4869712"/>
                <a:gd name="connsiteY3" fmla="*/ 1320584 h 2636141"/>
                <a:gd name="connsiteX4" fmla="*/ 1923438 w 4869712"/>
                <a:gd name="connsiteY4" fmla="*/ 1152105 h 2636141"/>
                <a:gd name="connsiteX5" fmla="*/ 2345587 w 4869712"/>
                <a:gd name="connsiteY5" fmla="*/ 1634909 h 2636141"/>
                <a:gd name="connsiteX6" fmla="*/ 2288437 w 4869712"/>
                <a:gd name="connsiteY6" fmla="*/ 168059 h 2636141"/>
                <a:gd name="connsiteX7" fmla="*/ 2564662 w 4869712"/>
                <a:gd name="connsiteY7" fmla="*/ 177584 h 2636141"/>
                <a:gd name="connsiteX8" fmla="*/ 2631337 w 4869712"/>
                <a:gd name="connsiteY8" fmla="*/ 1149134 h 2636141"/>
                <a:gd name="connsiteX9" fmla="*/ 2817796 w 4869712"/>
                <a:gd name="connsiteY9" fmla="*/ 723252 h 2636141"/>
                <a:gd name="connsiteX10" fmla="*/ 2986657 w 4869712"/>
                <a:gd name="connsiteY10" fmla="*/ 1152791 h 2636141"/>
                <a:gd name="connsiteX11" fmla="*/ 3172585 w 4869712"/>
                <a:gd name="connsiteY11" fmla="*/ 763487 h 2636141"/>
                <a:gd name="connsiteX12" fmla="*/ 3347922 w 4869712"/>
                <a:gd name="connsiteY12" fmla="*/ 1178395 h 2636141"/>
                <a:gd name="connsiteX13" fmla="*/ 3501768 w 4869712"/>
                <a:gd name="connsiteY13" fmla="*/ 840297 h 2636141"/>
                <a:gd name="connsiteX14" fmla="*/ 3648302 w 4869712"/>
                <a:gd name="connsiteY14" fmla="*/ 1167422 h 2636141"/>
                <a:gd name="connsiteX15" fmla="*/ 3640225 w 4869712"/>
                <a:gd name="connsiteY15" fmla="*/ 1945576 h 2636141"/>
                <a:gd name="connsiteX16" fmla="*/ 3523714 w 4869712"/>
                <a:gd name="connsiteY16" fmla="*/ 2317968 h 2636141"/>
                <a:gd name="connsiteX17" fmla="*/ 3449649 w 4869712"/>
                <a:gd name="connsiteY17" fmla="*/ 2635034 h 2636141"/>
                <a:gd name="connsiteX18" fmla="*/ 4869712 w 4869712"/>
                <a:gd name="connsiteY18" fmla="*/ 2635034 h 2636141"/>
                <a:gd name="connsiteX0" fmla="*/ 0 w 4869712"/>
                <a:gd name="connsiteY0" fmla="*/ 2636141 h 2640802"/>
                <a:gd name="connsiteX1" fmla="*/ 2317774 w 4869712"/>
                <a:gd name="connsiteY1" fmla="*/ 2632825 h 2640802"/>
                <a:gd name="connsiteX2" fmla="*/ 2317012 w 4869712"/>
                <a:gd name="connsiteY2" fmla="*/ 2387384 h 2640802"/>
                <a:gd name="connsiteX3" fmla="*/ 1726462 w 4869712"/>
                <a:gd name="connsiteY3" fmla="*/ 1320584 h 2640802"/>
                <a:gd name="connsiteX4" fmla="*/ 1923438 w 4869712"/>
                <a:gd name="connsiteY4" fmla="*/ 1152105 h 2640802"/>
                <a:gd name="connsiteX5" fmla="*/ 2345587 w 4869712"/>
                <a:gd name="connsiteY5" fmla="*/ 1634909 h 2640802"/>
                <a:gd name="connsiteX6" fmla="*/ 2288437 w 4869712"/>
                <a:gd name="connsiteY6" fmla="*/ 168059 h 2640802"/>
                <a:gd name="connsiteX7" fmla="*/ 2564662 w 4869712"/>
                <a:gd name="connsiteY7" fmla="*/ 177584 h 2640802"/>
                <a:gd name="connsiteX8" fmla="*/ 2631337 w 4869712"/>
                <a:gd name="connsiteY8" fmla="*/ 1149134 h 2640802"/>
                <a:gd name="connsiteX9" fmla="*/ 2817796 w 4869712"/>
                <a:gd name="connsiteY9" fmla="*/ 723252 h 2640802"/>
                <a:gd name="connsiteX10" fmla="*/ 2986657 w 4869712"/>
                <a:gd name="connsiteY10" fmla="*/ 1152791 h 2640802"/>
                <a:gd name="connsiteX11" fmla="*/ 3172585 w 4869712"/>
                <a:gd name="connsiteY11" fmla="*/ 763487 h 2640802"/>
                <a:gd name="connsiteX12" fmla="*/ 3347922 w 4869712"/>
                <a:gd name="connsiteY12" fmla="*/ 1178395 h 2640802"/>
                <a:gd name="connsiteX13" fmla="*/ 3501768 w 4869712"/>
                <a:gd name="connsiteY13" fmla="*/ 840297 h 2640802"/>
                <a:gd name="connsiteX14" fmla="*/ 3648302 w 4869712"/>
                <a:gd name="connsiteY14" fmla="*/ 1167422 h 2640802"/>
                <a:gd name="connsiteX15" fmla="*/ 3640225 w 4869712"/>
                <a:gd name="connsiteY15" fmla="*/ 1945576 h 2640802"/>
                <a:gd name="connsiteX16" fmla="*/ 3523714 w 4869712"/>
                <a:gd name="connsiteY16" fmla="*/ 2317968 h 2640802"/>
                <a:gd name="connsiteX17" fmla="*/ 3449649 w 4869712"/>
                <a:gd name="connsiteY17" fmla="*/ 2635034 h 2640802"/>
                <a:gd name="connsiteX18" fmla="*/ 4869712 w 4869712"/>
                <a:gd name="connsiteY18" fmla="*/ 2635034 h 2640802"/>
                <a:gd name="connsiteX0" fmla="*/ 0 w 4869712"/>
                <a:gd name="connsiteY0" fmla="*/ 2636141 h 2640802"/>
                <a:gd name="connsiteX1" fmla="*/ 2317774 w 4869712"/>
                <a:gd name="connsiteY1" fmla="*/ 2632825 h 2640802"/>
                <a:gd name="connsiteX2" fmla="*/ 2317012 w 4869712"/>
                <a:gd name="connsiteY2" fmla="*/ 2387384 h 2640802"/>
                <a:gd name="connsiteX3" fmla="*/ 1726462 w 4869712"/>
                <a:gd name="connsiteY3" fmla="*/ 1320584 h 2640802"/>
                <a:gd name="connsiteX4" fmla="*/ 1923438 w 4869712"/>
                <a:gd name="connsiteY4" fmla="*/ 1152105 h 2640802"/>
                <a:gd name="connsiteX5" fmla="*/ 2345587 w 4869712"/>
                <a:gd name="connsiteY5" fmla="*/ 1634909 h 2640802"/>
                <a:gd name="connsiteX6" fmla="*/ 2288437 w 4869712"/>
                <a:gd name="connsiteY6" fmla="*/ 168059 h 2640802"/>
                <a:gd name="connsiteX7" fmla="*/ 2564662 w 4869712"/>
                <a:gd name="connsiteY7" fmla="*/ 177584 h 2640802"/>
                <a:gd name="connsiteX8" fmla="*/ 2631337 w 4869712"/>
                <a:gd name="connsiteY8" fmla="*/ 1149134 h 2640802"/>
                <a:gd name="connsiteX9" fmla="*/ 2817796 w 4869712"/>
                <a:gd name="connsiteY9" fmla="*/ 723252 h 2640802"/>
                <a:gd name="connsiteX10" fmla="*/ 2986657 w 4869712"/>
                <a:gd name="connsiteY10" fmla="*/ 1152791 h 2640802"/>
                <a:gd name="connsiteX11" fmla="*/ 3172585 w 4869712"/>
                <a:gd name="connsiteY11" fmla="*/ 763487 h 2640802"/>
                <a:gd name="connsiteX12" fmla="*/ 3347922 w 4869712"/>
                <a:gd name="connsiteY12" fmla="*/ 1178395 h 2640802"/>
                <a:gd name="connsiteX13" fmla="*/ 3501768 w 4869712"/>
                <a:gd name="connsiteY13" fmla="*/ 840297 h 2640802"/>
                <a:gd name="connsiteX14" fmla="*/ 3648302 w 4869712"/>
                <a:gd name="connsiteY14" fmla="*/ 1167422 h 2640802"/>
                <a:gd name="connsiteX15" fmla="*/ 3640225 w 4869712"/>
                <a:gd name="connsiteY15" fmla="*/ 1945576 h 2640802"/>
                <a:gd name="connsiteX16" fmla="*/ 3523714 w 4869712"/>
                <a:gd name="connsiteY16" fmla="*/ 2317968 h 2640802"/>
                <a:gd name="connsiteX17" fmla="*/ 3449649 w 4869712"/>
                <a:gd name="connsiteY17" fmla="*/ 2635034 h 2640802"/>
                <a:gd name="connsiteX18" fmla="*/ 4869712 w 4869712"/>
                <a:gd name="connsiteY18" fmla="*/ 2635034 h 2640802"/>
                <a:gd name="connsiteX0" fmla="*/ 113906 w 4005423"/>
                <a:gd name="connsiteY0" fmla="*/ 2668039 h 2670195"/>
                <a:gd name="connsiteX1" fmla="*/ 1453485 w 4005423"/>
                <a:gd name="connsiteY1" fmla="*/ 2632825 h 2670195"/>
                <a:gd name="connsiteX2" fmla="*/ 1452723 w 4005423"/>
                <a:gd name="connsiteY2" fmla="*/ 2387384 h 2670195"/>
                <a:gd name="connsiteX3" fmla="*/ 862173 w 4005423"/>
                <a:gd name="connsiteY3" fmla="*/ 1320584 h 2670195"/>
                <a:gd name="connsiteX4" fmla="*/ 1059149 w 4005423"/>
                <a:gd name="connsiteY4" fmla="*/ 1152105 h 2670195"/>
                <a:gd name="connsiteX5" fmla="*/ 1481298 w 4005423"/>
                <a:gd name="connsiteY5" fmla="*/ 1634909 h 2670195"/>
                <a:gd name="connsiteX6" fmla="*/ 1424148 w 4005423"/>
                <a:gd name="connsiteY6" fmla="*/ 168059 h 2670195"/>
                <a:gd name="connsiteX7" fmla="*/ 1700373 w 4005423"/>
                <a:gd name="connsiteY7" fmla="*/ 177584 h 2670195"/>
                <a:gd name="connsiteX8" fmla="*/ 1767048 w 4005423"/>
                <a:gd name="connsiteY8" fmla="*/ 1149134 h 2670195"/>
                <a:gd name="connsiteX9" fmla="*/ 1953507 w 4005423"/>
                <a:gd name="connsiteY9" fmla="*/ 723252 h 2670195"/>
                <a:gd name="connsiteX10" fmla="*/ 2122368 w 4005423"/>
                <a:gd name="connsiteY10" fmla="*/ 1152791 h 2670195"/>
                <a:gd name="connsiteX11" fmla="*/ 2308296 w 4005423"/>
                <a:gd name="connsiteY11" fmla="*/ 763487 h 2670195"/>
                <a:gd name="connsiteX12" fmla="*/ 2483633 w 4005423"/>
                <a:gd name="connsiteY12" fmla="*/ 1178395 h 2670195"/>
                <a:gd name="connsiteX13" fmla="*/ 2637479 w 4005423"/>
                <a:gd name="connsiteY13" fmla="*/ 840297 h 2670195"/>
                <a:gd name="connsiteX14" fmla="*/ 2784013 w 4005423"/>
                <a:gd name="connsiteY14" fmla="*/ 1167422 h 2670195"/>
                <a:gd name="connsiteX15" fmla="*/ 2775936 w 4005423"/>
                <a:gd name="connsiteY15" fmla="*/ 1945576 h 2670195"/>
                <a:gd name="connsiteX16" fmla="*/ 2659425 w 4005423"/>
                <a:gd name="connsiteY16" fmla="*/ 2317968 h 2670195"/>
                <a:gd name="connsiteX17" fmla="*/ 2585360 w 4005423"/>
                <a:gd name="connsiteY17" fmla="*/ 2635034 h 2670195"/>
                <a:gd name="connsiteX18" fmla="*/ 4005423 w 4005423"/>
                <a:gd name="connsiteY18" fmla="*/ 2635034 h 2670195"/>
                <a:gd name="connsiteX0" fmla="*/ 479716 w 3701381"/>
                <a:gd name="connsiteY0" fmla="*/ 3072076 h 3072352"/>
                <a:gd name="connsiteX1" fmla="*/ 1149443 w 3701381"/>
                <a:gd name="connsiteY1" fmla="*/ 2632825 h 3072352"/>
                <a:gd name="connsiteX2" fmla="*/ 1148681 w 3701381"/>
                <a:gd name="connsiteY2" fmla="*/ 2387384 h 3072352"/>
                <a:gd name="connsiteX3" fmla="*/ 558131 w 3701381"/>
                <a:gd name="connsiteY3" fmla="*/ 1320584 h 3072352"/>
                <a:gd name="connsiteX4" fmla="*/ 755107 w 3701381"/>
                <a:gd name="connsiteY4" fmla="*/ 1152105 h 3072352"/>
                <a:gd name="connsiteX5" fmla="*/ 1177256 w 3701381"/>
                <a:gd name="connsiteY5" fmla="*/ 1634909 h 3072352"/>
                <a:gd name="connsiteX6" fmla="*/ 1120106 w 3701381"/>
                <a:gd name="connsiteY6" fmla="*/ 168059 h 3072352"/>
                <a:gd name="connsiteX7" fmla="*/ 1396331 w 3701381"/>
                <a:gd name="connsiteY7" fmla="*/ 177584 h 3072352"/>
                <a:gd name="connsiteX8" fmla="*/ 1463006 w 3701381"/>
                <a:gd name="connsiteY8" fmla="*/ 1149134 h 3072352"/>
                <a:gd name="connsiteX9" fmla="*/ 1649465 w 3701381"/>
                <a:gd name="connsiteY9" fmla="*/ 723252 h 3072352"/>
                <a:gd name="connsiteX10" fmla="*/ 1818326 w 3701381"/>
                <a:gd name="connsiteY10" fmla="*/ 1152791 h 3072352"/>
                <a:gd name="connsiteX11" fmla="*/ 2004254 w 3701381"/>
                <a:gd name="connsiteY11" fmla="*/ 763487 h 3072352"/>
                <a:gd name="connsiteX12" fmla="*/ 2179591 w 3701381"/>
                <a:gd name="connsiteY12" fmla="*/ 1178395 h 3072352"/>
                <a:gd name="connsiteX13" fmla="*/ 2333437 w 3701381"/>
                <a:gd name="connsiteY13" fmla="*/ 840297 h 3072352"/>
                <a:gd name="connsiteX14" fmla="*/ 2479971 w 3701381"/>
                <a:gd name="connsiteY14" fmla="*/ 1167422 h 3072352"/>
                <a:gd name="connsiteX15" fmla="*/ 2471894 w 3701381"/>
                <a:gd name="connsiteY15" fmla="*/ 1945576 h 3072352"/>
                <a:gd name="connsiteX16" fmla="*/ 2355383 w 3701381"/>
                <a:gd name="connsiteY16" fmla="*/ 2317968 h 3072352"/>
                <a:gd name="connsiteX17" fmla="*/ 2281318 w 3701381"/>
                <a:gd name="connsiteY17" fmla="*/ 2635034 h 3072352"/>
                <a:gd name="connsiteX18" fmla="*/ 3701381 w 3701381"/>
                <a:gd name="connsiteY18" fmla="*/ 2635034 h 3072352"/>
                <a:gd name="connsiteX0" fmla="*/ 609558 w 3831223"/>
                <a:gd name="connsiteY0" fmla="*/ 3072076 h 3072076"/>
                <a:gd name="connsiteX1" fmla="*/ 1279285 w 3831223"/>
                <a:gd name="connsiteY1" fmla="*/ 2632825 h 3072076"/>
                <a:gd name="connsiteX2" fmla="*/ 1278523 w 3831223"/>
                <a:gd name="connsiteY2" fmla="*/ 2387384 h 3072076"/>
                <a:gd name="connsiteX3" fmla="*/ 687973 w 3831223"/>
                <a:gd name="connsiteY3" fmla="*/ 1320584 h 3072076"/>
                <a:gd name="connsiteX4" fmla="*/ 884949 w 3831223"/>
                <a:gd name="connsiteY4" fmla="*/ 1152105 h 3072076"/>
                <a:gd name="connsiteX5" fmla="*/ 1307098 w 3831223"/>
                <a:gd name="connsiteY5" fmla="*/ 1634909 h 3072076"/>
                <a:gd name="connsiteX6" fmla="*/ 1249948 w 3831223"/>
                <a:gd name="connsiteY6" fmla="*/ 168059 h 3072076"/>
                <a:gd name="connsiteX7" fmla="*/ 1526173 w 3831223"/>
                <a:gd name="connsiteY7" fmla="*/ 177584 h 3072076"/>
                <a:gd name="connsiteX8" fmla="*/ 1592848 w 3831223"/>
                <a:gd name="connsiteY8" fmla="*/ 1149134 h 3072076"/>
                <a:gd name="connsiteX9" fmla="*/ 1779307 w 3831223"/>
                <a:gd name="connsiteY9" fmla="*/ 723252 h 3072076"/>
                <a:gd name="connsiteX10" fmla="*/ 1948168 w 3831223"/>
                <a:gd name="connsiteY10" fmla="*/ 1152791 h 3072076"/>
                <a:gd name="connsiteX11" fmla="*/ 2134096 w 3831223"/>
                <a:gd name="connsiteY11" fmla="*/ 763487 h 3072076"/>
                <a:gd name="connsiteX12" fmla="*/ 2309433 w 3831223"/>
                <a:gd name="connsiteY12" fmla="*/ 1178395 h 3072076"/>
                <a:gd name="connsiteX13" fmla="*/ 2463279 w 3831223"/>
                <a:gd name="connsiteY13" fmla="*/ 840297 h 3072076"/>
                <a:gd name="connsiteX14" fmla="*/ 2609813 w 3831223"/>
                <a:gd name="connsiteY14" fmla="*/ 1167422 h 3072076"/>
                <a:gd name="connsiteX15" fmla="*/ 2601736 w 3831223"/>
                <a:gd name="connsiteY15" fmla="*/ 1945576 h 3072076"/>
                <a:gd name="connsiteX16" fmla="*/ 2485225 w 3831223"/>
                <a:gd name="connsiteY16" fmla="*/ 2317968 h 3072076"/>
                <a:gd name="connsiteX17" fmla="*/ 2411160 w 3831223"/>
                <a:gd name="connsiteY17" fmla="*/ 2635034 h 3072076"/>
                <a:gd name="connsiteX18" fmla="*/ 3831223 w 3831223"/>
                <a:gd name="connsiteY18" fmla="*/ 2635034 h 3072076"/>
                <a:gd name="connsiteX0" fmla="*/ 111732 w 4715630"/>
                <a:gd name="connsiteY0" fmla="*/ 3274095 h 3274095"/>
                <a:gd name="connsiteX1" fmla="*/ 2163692 w 4715630"/>
                <a:gd name="connsiteY1" fmla="*/ 2632825 h 3274095"/>
                <a:gd name="connsiteX2" fmla="*/ 2162930 w 4715630"/>
                <a:gd name="connsiteY2" fmla="*/ 2387384 h 3274095"/>
                <a:gd name="connsiteX3" fmla="*/ 1572380 w 4715630"/>
                <a:gd name="connsiteY3" fmla="*/ 1320584 h 3274095"/>
                <a:gd name="connsiteX4" fmla="*/ 1769356 w 4715630"/>
                <a:gd name="connsiteY4" fmla="*/ 1152105 h 3274095"/>
                <a:gd name="connsiteX5" fmla="*/ 2191505 w 4715630"/>
                <a:gd name="connsiteY5" fmla="*/ 1634909 h 3274095"/>
                <a:gd name="connsiteX6" fmla="*/ 2134355 w 4715630"/>
                <a:gd name="connsiteY6" fmla="*/ 168059 h 3274095"/>
                <a:gd name="connsiteX7" fmla="*/ 2410580 w 4715630"/>
                <a:gd name="connsiteY7" fmla="*/ 177584 h 3274095"/>
                <a:gd name="connsiteX8" fmla="*/ 2477255 w 4715630"/>
                <a:gd name="connsiteY8" fmla="*/ 1149134 h 3274095"/>
                <a:gd name="connsiteX9" fmla="*/ 2663714 w 4715630"/>
                <a:gd name="connsiteY9" fmla="*/ 723252 h 3274095"/>
                <a:gd name="connsiteX10" fmla="*/ 2832575 w 4715630"/>
                <a:gd name="connsiteY10" fmla="*/ 1152791 h 3274095"/>
                <a:gd name="connsiteX11" fmla="*/ 3018503 w 4715630"/>
                <a:gd name="connsiteY11" fmla="*/ 763487 h 3274095"/>
                <a:gd name="connsiteX12" fmla="*/ 3193840 w 4715630"/>
                <a:gd name="connsiteY12" fmla="*/ 1178395 h 3274095"/>
                <a:gd name="connsiteX13" fmla="*/ 3347686 w 4715630"/>
                <a:gd name="connsiteY13" fmla="*/ 840297 h 3274095"/>
                <a:gd name="connsiteX14" fmla="*/ 3494220 w 4715630"/>
                <a:gd name="connsiteY14" fmla="*/ 1167422 h 3274095"/>
                <a:gd name="connsiteX15" fmla="*/ 3486143 w 4715630"/>
                <a:gd name="connsiteY15" fmla="*/ 1945576 h 3274095"/>
                <a:gd name="connsiteX16" fmla="*/ 3369632 w 4715630"/>
                <a:gd name="connsiteY16" fmla="*/ 2317968 h 3274095"/>
                <a:gd name="connsiteX17" fmla="*/ 3295567 w 4715630"/>
                <a:gd name="connsiteY17" fmla="*/ 2635034 h 3274095"/>
                <a:gd name="connsiteX18" fmla="*/ 4715630 w 4715630"/>
                <a:gd name="connsiteY18" fmla="*/ 2635034 h 3274095"/>
                <a:gd name="connsiteX0" fmla="*/ 0 w 4603898"/>
                <a:gd name="connsiteY0" fmla="*/ 3274095 h 3274095"/>
                <a:gd name="connsiteX1" fmla="*/ 2051960 w 4603898"/>
                <a:gd name="connsiteY1" fmla="*/ 2632825 h 3274095"/>
                <a:gd name="connsiteX2" fmla="*/ 2051198 w 4603898"/>
                <a:gd name="connsiteY2" fmla="*/ 2387384 h 3274095"/>
                <a:gd name="connsiteX3" fmla="*/ 1460648 w 4603898"/>
                <a:gd name="connsiteY3" fmla="*/ 1320584 h 3274095"/>
                <a:gd name="connsiteX4" fmla="*/ 1657624 w 4603898"/>
                <a:gd name="connsiteY4" fmla="*/ 1152105 h 3274095"/>
                <a:gd name="connsiteX5" fmla="*/ 2079773 w 4603898"/>
                <a:gd name="connsiteY5" fmla="*/ 1634909 h 3274095"/>
                <a:gd name="connsiteX6" fmla="*/ 2022623 w 4603898"/>
                <a:gd name="connsiteY6" fmla="*/ 168059 h 3274095"/>
                <a:gd name="connsiteX7" fmla="*/ 2298848 w 4603898"/>
                <a:gd name="connsiteY7" fmla="*/ 177584 h 3274095"/>
                <a:gd name="connsiteX8" fmla="*/ 2365523 w 4603898"/>
                <a:gd name="connsiteY8" fmla="*/ 1149134 h 3274095"/>
                <a:gd name="connsiteX9" fmla="*/ 2551982 w 4603898"/>
                <a:gd name="connsiteY9" fmla="*/ 723252 h 3274095"/>
                <a:gd name="connsiteX10" fmla="*/ 2720843 w 4603898"/>
                <a:gd name="connsiteY10" fmla="*/ 1152791 h 3274095"/>
                <a:gd name="connsiteX11" fmla="*/ 2906771 w 4603898"/>
                <a:gd name="connsiteY11" fmla="*/ 763487 h 3274095"/>
                <a:gd name="connsiteX12" fmla="*/ 3082108 w 4603898"/>
                <a:gd name="connsiteY12" fmla="*/ 1178395 h 3274095"/>
                <a:gd name="connsiteX13" fmla="*/ 3235954 w 4603898"/>
                <a:gd name="connsiteY13" fmla="*/ 840297 h 3274095"/>
                <a:gd name="connsiteX14" fmla="*/ 3382488 w 4603898"/>
                <a:gd name="connsiteY14" fmla="*/ 1167422 h 3274095"/>
                <a:gd name="connsiteX15" fmla="*/ 3374411 w 4603898"/>
                <a:gd name="connsiteY15" fmla="*/ 1945576 h 3274095"/>
                <a:gd name="connsiteX16" fmla="*/ 3257900 w 4603898"/>
                <a:gd name="connsiteY16" fmla="*/ 2317968 h 3274095"/>
                <a:gd name="connsiteX17" fmla="*/ 3183835 w 4603898"/>
                <a:gd name="connsiteY17" fmla="*/ 2635034 h 3274095"/>
                <a:gd name="connsiteX18" fmla="*/ 4603898 w 4603898"/>
                <a:gd name="connsiteY18" fmla="*/ 2635034 h 3274095"/>
                <a:gd name="connsiteX0" fmla="*/ 58169 w 4130439"/>
                <a:gd name="connsiteY0" fmla="*/ 2678672 h 2678672"/>
                <a:gd name="connsiteX1" fmla="*/ 1578501 w 4130439"/>
                <a:gd name="connsiteY1" fmla="*/ 2632825 h 2678672"/>
                <a:gd name="connsiteX2" fmla="*/ 1577739 w 4130439"/>
                <a:gd name="connsiteY2" fmla="*/ 2387384 h 2678672"/>
                <a:gd name="connsiteX3" fmla="*/ 987189 w 4130439"/>
                <a:gd name="connsiteY3" fmla="*/ 1320584 h 2678672"/>
                <a:gd name="connsiteX4" fmla="*/ 1184165 w 4130439"/>
                <a:gd name="connsiteY4" fmla="*/ 1152105 h 2678672"/>
                <a:gd name="connsiteX5" fmla="*/ 1606314 w 4130439"/>
                <a:gd name="connsiteY5" fmla="*/ 1634909 h 2678672"/>
                <a:gd name="connsiteX6" fmla="*/ 1549164 w 4130439"/>
                <a:gd name="connsiteY6" fmla="*/ 168059 h 2678672"/>
                <a:gd name="connsiteX7" fmla="*/ 1825389 w 4130439"/>
                <a:gd name="connsiteY7" fmla="*/ 177584 h 2678672"/>
                <a:gd name="connsiteX8" fmla="*/ 1892064 w 4130439"/>
                <a:gd name="connsiteY8" fmla="*/ 1149134 h 2678672"/>
                <a:gd name="connsiteX9" fmla="*/ 2078523 w 4130439"/>
                <a:gd name="connsiteY9" fmla="*/ 723252 h 2678672"/>
                <a:gd name="connsiteX10" fmla="*/ 2247384 w 4130439"/>
                <a:gd name="connsiteY10" fmla="*/ 1152791 h 2678672"/>
                <a:gd name="connsiteX11" fmla="*/ 2433312 w 4130439"/>
                <a:gd name="connsiteY11" fmla="*/ 763487 h 2678672"/>
                <a:gd name="connsiteX12" fmla="*/ 2608649 w 4130439"/>
                <a:gd name="connsiteY12" fmla="*/ 1178395 h 2678672"/>
                <a:gd name="connsiteX13" fmla="*/ 2762495 w 4130439"/>
                <a:gd name="connsiteY13" fmla="*/ 840297 h 2678672"/>
                <a:gd name="connsiteX14" fmla="*/ 2909029 w 4130439"/>
                <a:gd name="connsiteY14" fmla="*/ 1167422 h 2678672"/>
                <a:gd name="connsiteX15" fmla="*/ 2900952 w 4130439"/>
                <a:gd name="connsiteY15" fmla="*/ 1945576 h 2678672"/>
                <a:gd name="connsiteX16" fmla="*/ 2784441 w 4130439"/>
                <a:gd name="connsiteY16" fmla="*/ 2317968 h 2678672"/>
                <a:gd name="connsiteX17" fmla="*/ 2710376 w 4130439"/>
                <a:gd name="connsiteY17" fmla="*/ 2635034 h 2678672"/>
                <a:gd name="connsiteX18" fmla="*/ 4130439 w 4130439"/>
                <a:gd name="connsiteY18" fmla="*/ 2635034 h 2678672"/>
                <a:gd name="connsiteX0" fmla="*/ 31727 w 4189058"/>
                <a:gd name="connsiteY0" fmla="*/ 2678672 h 2678672"/>
                <a:gd name="connsiteX1" fmla="*/ 1637120 w 4189058"/>
                <a:gd name="connsiteY1" fmla="*/ 2632825 h 2678672"/>
                <a:gd name="connsiteX2" fmla="*/ 1636358 w 4189058"/>
                <a:gd name="connsiteY2" fmla="*/ 2387384 h 2678672"/>
                <a:gd name="connsiteX3" fmla="*/ 1045808 w 4189058"/>
                <a:gd name="connsiteY3" fmla="*/ 1320584 h 2678672"/>
                <a:gd name="connsiteX4" fmla="*/ 1242784 w 4189058"/>
                <a:gd name="connsiteY4" fmla="*/ 1152105 h 2678672"/>
                <a:gd name="connsiteX5" fmla="*/ 1664933 w 4189058"/>
                <a:gd name="connsiteY5" fmla="*/ 1634909 h 2678672"/>
                <a:gd name="connsiteX6" fmla="*/ 1607783 w 4189058"/>
                <a:gd name="connsiteY6" fmla="*/ 168059 h 2678672"/>
                <a:gd name="connsiteX7" fmla="*/ 1884008 w 4189058"/>
                <a:gd name="connsiteY7" fmla="*/ 177584 h 2678672"/>
                <a:gd name="connsiteX8" fmla="*/ 1950683 w 4189058"/>
                <a:gd name="connsiteY8" fmla="*/ 1149134 h 2678672"/>
                <a:gd name="connsiteX9" fmla="*/ 2137142 w 4189058"/>
                <a:gd name="connsiteY9" fmla="*/ 723252 h 2678672"/>
                <a:gd name="connsiteX10" fmla="*/ 2306003 w 4189058"/>
                <a:gd name="connsiteY10" fmla="*/ 1152791 h 2678672"/>
                <a:gd name="connsiteX11" fmla="*/ 2491931 w 4189058"/>
                <a:gd name="connsiteY11" fmla="*/ 763487 h 2678672"/>
                <a:gd name="connsiteX12" fmla="*/ 2667268 w 4189058"/>
                <a:gd name="connsiteY12" fmla="*/ 1178395 h 2678672"/>
                <a:gd name="connsiteX13" fmla="*/ 2821114 w 4189058"/>
                <a:gd name="connsiteY13" fmla="*/ 840297 h 2678672"/>
                <a:gd name="connsiteX14" fmla="*/ 2967648 w 4189058"/>
                <a:gd name="connsiteY14" fmla="*/ 1167422 h 2678672"/>
                <a:gd name="connsiteX15" fmla="*/ 2959571 w 4189058"/>
                <a:gd name="connsiteY15" fmla="*/ 1945576 h 2678672"/>
                <a:gd name="connsiteX16" fmla="*/ 2843060 w 4189058"/>
                <a:gd name="connsiteY16" fmla="*/ 2317968 h 2678672"/>
                <a:gd name="connsiteX17" fmla="*/ 2768995 w 4189058"/>
                <a:gd name="connsiteY17" fmla="*/ 2635034 h 2678672"/>
                <a:gd name="connsiteX18" fmla="*/ 4189058 w 4189058"/>
                <a:gd name="connsiteY18" fmla="*/ 2635034 h 2678672"/>
                <a:gd name="connsiteX0" fmla="*/ 231463 w 3899696"/>
                <a:gd name="connsiteY0" fmla="*/ 2636142 h 2636142"/>
                <a:gd name="connsiteX1" fmla="*/ 1347758 w 3899696"/>
                <a:gd name="connsiteY1" fmla="*/ 2632825 h 2636142"/>
                <a:gd name="connsiteX2" fmla="*/ 1346996 w 3899696"/>
                <a:gd name="connsiteY2" fmla="*/ 2387384 h 2636142"/>
                <a:gd name="connsiteX3" fmla="*/ 756446 w 3899696"/>
                <a:gd name="connsiteY3" fmla="*/ 1320584 h 2636142"/>
                <a:gd name="connsiteX4" fmla="*/ 953422 w 3899696"/>
                <a:gd name="connsiteY4" fmla="*/ 1152105 h 2636142"/>
                <a:gd name="connsiteX5" fmla="*/ 1375571 w 3899696"/>
                <a:gd name="connsiteY5" fmla="*/ 1634909 h 2636142"/>
                <a:gd name="connsiteX6" fmla="*/ 1318421 w 3899696"/>
                <a:gd name="connsiteY6" fmla="*/ 168059 h 2636142"/>
                <a:gd name="connsiteX7" fmla="*/ 1594646 w 3899696"/>
                <a:gd name="connsiteY7" fmla="*/ 177584 h 2636142"/>
                <a:gd name="connsiteX8" fmla="*/ 1661321 w 3899696"/>
                <a:gd name="connsiteY8" fmla="*/ 1149134 h 2636142"/>
                <a:gd name="connsiteX9" fmla="*/ 1847780 w 3899696"/>
                <a:gd name="connsiteY9" fmla="*/ 723252 h 2636142"/>
                <a:gd name="connsiteX10" fmla="*/ 2016641 w 3899696"/>
                <a:gd name="connsiteY10" fmla="*/ 1152791 h 2636142"/>
                <a:gd name="connsiteX11" fmla="*/ 2202569 w 3899696"/>
                <a:gd name="connsiteY11" fmla="*/ 763487 h 2636142"/>
                <a:gd name="connsiteX12" fmla="*/ 2377906 w 3899696"/>
                <a:gd name="connsiteY12" fmla="*/ 1178395 h 2636142"/>
                <a:gd name="connsiteX13" fmla="*/ 2531752 w 3899696"/>
                <a:gd name="connsiteY13" fmla="*/ 840297 h 2636142"/>
                <a:gd name="connsiteX14" fmla="*/ 2678286 w 3899696"/>
                <a:gd name="connsiteY14" fmla="*/ 1167422 h 2636142"/>
                <a:gd name="connsiteX15" fmla="*/ 2670209 w 3899696"/>
                <a:gd name="connsiteY15" fmla="*/ 1945576 h 2636142"/>
                <a:gd name="connsiteX16" fmla="*/ 2553698 w 3899696"/>
                <a:gd name="connsiteY16" fmla="*/ 2317968 h 2636142"/>
                <a:gd name="connsiteX17" fmla="*/ 2479633 w 3899696"/>
                <a:gd name="connsiteY17" fmla="*/ 2635034 h 2636142"/>
                <a:gd name="connsiteX18" fmla="*/ 3899696 w 3899696"/>
                <a:gd name="connsiteY18" fmla="*/ 2635034 h 2636142"/>
                <a:gd name="connsiteX0" fmla="*/ 0 w 3668233"/>
                <a:gd name="connsiteY0" fmla="*/ 2636142 h 2636142"/>
                <a:gd name="connsiteX1" fmla="*/ 1116295 w 3668233"/>
                <a:gd name="connsiteY1" fmla="*/ 2632825 h 2636142"/>
                <a:gd name="connsiteX2" fmla="*/ 1115533 w 3668233"/>
                <a:gd name="connsiteY2" fmla="*/ 2387384 h 2636142"/>
                <a:gd name="connsiteX3" fmla="*/ 524983 w 3668233"/>
                <a:gd name="connsiteY3" fmla="*/ 1320584 h 2636142"/>
                <a:gd name="connsiteX4" fmla="*/ 721959 w 3668233"/>
                <a:gd name="connsiteY4" fmla="*/ 1152105 h 2636142"/>
                <a:gd name="connsiteX5" fmla="*/ 1144108 w 3668233"/>
                <a:gd name="connsiteY5" fmla="*/ 1634909 h 2636142"/>
                <a:gd name="connsiteX6" fmla="*/ 1086958 w 3668233"/>
                <a:gd name="connsiteY6" fmla="*/ 168059 h 2636142"/>
                <a:gd name="connsiteX7" fmla="*/ 1363183 w 3668233"/>
                <a:gd name="connsiteY7" fmla="*/ 177584 h 2636142"/>
                <a:gd name="connsiteX8" fmla="*/ 1429858 w 3668233"/>
                <a:gd name="connsiteY8" fmla="*/ 1149134 h 2636142"/>
                <a:gd name="connsiteX9" fmla="*/ 1616317 w 3668233"/>
                <a:gd name="connsiteY9" fmla="*/ 723252 h 2636142"/>
                <a:gd name="connsiteX10" fmla="*/ 1785178 w 3668233"/>
                <a:gd name="connsiteY10" fmla="*/ 1152791 h 2636142"/>
                <a:gd name="connsiteX11" fmla="*/ 1971106 w 3668233"/>
                <a:gd name="connsiteY11" fmla="*/ 763487 h 2636142"/>
                <a:gd name="connsiteX12" fmla="*/ 2146443 w 3668233"/>
                <a:gd name="connsiteY12" fmla="*/ 1178395 h 2636142"/>
                <a:gd name="connsiteX13" fmla="*/ 2300289 w 3668233"/>
                <a:gd name="connsiteY13" fmla="*/ 840297 h 2636142"/>
                <a:gd name="connsiteX14" fmla="*/ 2446823 w 3668233"/>
                <a:gd name="connsiteY14" fmla="*/ 1167422 h 2636142"/>
                <a:gd name="connsiteX15" fmla="*/ 2438746 w 3668233"/>
                <a:gd name="connsiteY15" fmla="*/ 1945576 h 2636142"/>
                <a:gd name="connsiteX16" fmla="*/ 2322235 w 3668233"/>
                <a:gd name="connsiteY16" fmla="*/ 2317968 h 2636142"/>
                <a:gd name="connsiteX17" fmla="*/ 2248170 w 3668233"/>
                <a:gd name="connsiteY17" fmla="*/ 2635034 h 2636142"/>
                <a:gd name="connsiteX18" fmla="*/ 3668233 w 3668233"/>
                <a:gd name="connsiteY18" fmla="*/ 2635034 h 2636142"/>
                <a:gd name="connsiteX0" fmla="*/ 357493 w 3207019"/>
                <a:gd name="connsiteY0" fmla="*/ 2636142 h 2636142"/>
                <a:gd name="connsiteX1" fmla="*/ 655081 w 3207019"/>
                <a:gd name="connsiteY1" fmla="*/ 2632825 h 2636142"/>
                <a:gd name="connsiteX2" fmla="*/ 654319 w 3207019"/>
                <a:gd name="connsiteY2" fmla="*/ 2387384 h 2636142"/>
                <a:gd name="connsiteX3" fmla="*/ 63769 w 3207019"/>
                <a:gd name="connsiteY3" fmla="*/ 1320584 h 2636142"/>
                <a:gd name="connsiteX4" fmla="*/ 260745 w 3207019"/>
                <a:gd name="connsiteY4" fmla="*/ 1152105 h 2636142"/>
                <a:gd name="connsiteX5" fmla="*/ 682894 w 3207019"/>
                <a:gd name="connsiteY5" fmla="*/ 1634909 h 2636142"/>
                <a:gd name="connsiteX6" fmla="*/ 625744 w 3207019"/>
                <a:gd name="connsiteY6" fmla="*/ 168059 h 2636142"/>
                <a:gd name="connsiteX7" fmla="*/ 901969 w 3207019"/>
                <a:gd name="connsiteY7" fmla="*/ 177584 h 2636142"/>
                <a:gd name="connsiteX8" fmla="*/ 968644 w 3207019"/>
                <a:gd name="connsiteY8" fmla="*/ 1149134 h 2636142"/>
                <a:gd name="connsiteX9" fmla="*/ 1155103 w 3207019"/>
                <a:gd name="connsiteY9" fmla="*/ 723252 h 2636142"/>
                <a:gd name="connsiteX10" fmla="*/ 1323964 w 3207019"/>
                <a:gd name="connsiteY10" fmla="*/ 1152791 h 2636142"/>
                <a:gd name="connsiteX11" fmla="*/ 1509892 w 3207019"/>
                <a:gd name="connsiteY11" fmla="*/ 763487 h 2636142"/>
                <a:gd name="connsiteX12" fmla="*/ 1685229 w 3207019"/>
                <a:gd name="connsiteY12" fmla="*/ 1178395 h 2636142"/>
                <a:gd name="connsiteX13" fmla="*/ 1839075 w 3207019"/>
                <a:gd name="connsiteY13" fmla="*/ 840297 h 2636142"/>
                <a:gd name="connsiteX14" fmla="*/ 1985609 w 3207019"/>
                <a:gd name="connsiteY14" fmla="*/ 1167422 h 2636142"/>
                <a:gd name="connsiteX15" fmla="*/ 1977532 w 3207019"/>
                <a:gd name="connsiteY15" fmla="*/ 1945576 h 2636142"/>
                <a:gd name="connsiteX16" fmla="*/ 1861021 w 3207019"/>
                <a:gd name="connsiteY16" fmla="*/ 2317968 h 2636142"/>
                <a:gd name="connsiteX17" fmla="*/ 1786956 w 3207019"/>
                <a:gd name="connsiteY17" fmla="*/ 2635034 h 2636142"/>
                <a:gd name="connsiteX18" fmla="*/ 3207019 w 3207019"/>
                <a:gd name="connsiteY18" fmla="*/ 2635034 h 2636142"/>
                <a:gd name="connsiteX0" fmla="*/ 357493 w 3207019"/>
                <a:gd name="connsiteY0" fmla="*/ 2841040 h 2841040"/>
                <a:gd name="connsiteX1" fmla="*/ 655081 w 3207019"/>
                <a:gd name="connsiteY1" fmla="*/ 2837723 h 2841040"/>
                <a:gd name="connsiteX2" fmla="*/ 654319 w 3207019"/>
                <a:gd name="connsiteY2" fmla="*/ 2592282 h 2841040"/>
                <a:gd name="connsiteX3" fmla="*/ 63769 w 3207019"/>
                <a:gd name="connsiteY3" fmla="*/ 1525482 h 2841040"/>
                <a:gd name="connsiteX4" fmla="*/ 260745 w 3207019"/>
                <a:gd name="connsiteY4" fmla="*/ 1357003 h 2841040"/>
                <a:gd name="connsiteX5" fmla="*/ 682894 w 3207019"/>
                <a:gd name="connsiteY5" fmla="*/ 1839807 h 2841040"/>
                <a:gd name="connsiteX6" fmla="*/ 625744 w 3207019"/>
                <a:gd name="connsiteY6" fmla="*/ 372957 h 2841040"/>
                <a:gd name="connsiteX7" fmla="*/ 744075 w 3207019"/>
                <a:gd name="connsiteY7" fmla="*/ 18 h 2841040"/>
                <a:gd name="connsiteX8" fmla="*/ 901969 w 3207019"/>
                <a:gd name="connsiteY8" fmla="*/ 382482 h 2841040"/>
                <a:gd name="connsiteX9" fmla="*/ 968644 w 3207019"/>
                <a:gd name="connsiteY9" fmla="*/ 1354032 h 2841040"/>
                <a:gd name="connsiteX10" fmla="*/ 1155103 w 3207019"/>
                <a:gd name="connsiteY10" fmla="*/ 928150 h 2841040"/>
                <a:gd name="connsiteX11" fmla="*/ 1323964 w 3207019"/>
                <a:gd name="connsiteY11" fmla="*/ 1357689 h 2841040"/>
                <a:gd name="connsiteX12" fmla="*/ 1509892 w 3207019"/>
                <a:gd name="connsiteY12" fmla="*/ 968385 h 2841040"/>
                <a:gd name="connsiteX13" fmla="*/ 1685229 w 3207019"/>
                <a:gd name="connsiteY13" fmla="*/ 1383293 h 2841040"/>
                <a:gd name="connsiteX14" fmla="*/ 1839075 w 3207019"/>
                <a:gd name="connsiteY14" fmla="*/ 1045195 h 2841040"/>
                <a:gd name="connsiteX15" fmla="*/ 1985609 w 3207019"/>
                <a:gd name="connsiteY15" fmla="*/ 1372320 h 2841040"/>
                <a:gd name="connsiteX16" fmla="*/ 1977532 w 3207019"/>
                <a:gd name="connsiteY16" fmla="*/ 2150474 h 2841040"/>
                <a:gd name="connsiteX17" fmla="*/ 1861021 w 3207019"/>
                <a:gd name="connsiteY17" fmla="*/ 2522866 h 2841040"/>
                <a:gd name="connsiteX18" fmla="*/ 1786956 w 3207019"/>
                <a:gd name="connsiteY18" fmla="*/ 2839932 h 2841040"/>
                <a:gd name="connsiteX19" fmla="*/ 3207019 w 3207019"/>
                <a:gd name="connsiteY19" fmla="*/ 2839932 h 2841040"/>
                <a:gd name="connsiteX0" fmla="*/ 357493 w 3207019"/>
                <a:gd name="connsiteY0" fmla="*/ 2926729 h 2926729"/>
                <a:gd name="connsiteX1" fmla="*/ 655081 w 3207019"/>
                <a:gd name="connsiteY1" fmla="*/ 2923412 h 2926729"/>
                <a:gd name="connsiteX2" fmla="*/ 654319 w 3207019"/>
                <a:gd name="connsiteY2" fmla="*/ 2677971 h 2926729"/>
                <a:gd name="connsiteX3" fmla="*/ 63769 w 3207019"/>
                <a:gd name="connsiteY3" fmla="*/ 1611171 h 2926729"/>
                <a:gd name="connsiteX4" fmla="*/ 260745 w 3207019"/>
                <a:gd name="connsiteY4" fmla="*/ 1442692 h 2926729"/>
                <a:gd name="connsiteX5" fmla="*/ 682894 w 3207019"/>
                <a:gd name="connsiteY5" fmla="*/ 1925496 h 2926729"/>
                <a:gd name="connsiteX6" fmla="*/ 625744 w 3207019"/>
                <a:gd name="connsiteY6" fmla="*/ 458646 h 2926729"/>
                <a:gd name="connsiteX7" fmla="*/ 744075 w 3207019"/>
                <a:gd name="connsiteY7" fmla="*/ 10 h 2926729"/>
                <a:gd name="connsiteX8" fmla="*/ 901969 w 3207019"/>
                <a:gd name="connsiteY8" fmla="*/ 468171 h 2926729"/>
                <a:gd name="connsiteX9" fmla="*/ 968644 w 3207019"/>
                <a:gd name="connsiteY9" fmla="*/ 1439721 h 2926729"/>
                <a:gd name="connsiteX10" fmla="*/ 1155103 w 3207019"/>
                <a:gd name="connsiteY10" fmla="*/ 1013839 h 2926729"/>
                <a:gd name="connsiteX11" fmla="*/ 1323964 w 3207019"/>
                <a:gd name="connsiteY11" fmla="*/ 1443378 h 2926729"/>
                <a:gd name="connsiteX12" fmla="*/ 1509892 w 3207019"/>
                <a:gd name="connsiteY12" fmla="*/ 1054074 h 2926729"/>
                <a:gd name="connsiteX13" fmla="*/ 1685229 w 3207019"/>
                <a:gd name="connsiteY13" fmla="*/ 1468982 h 2926729"/>
                <a:gd name="connsiteX14" fmla="*/ 1839075 w 3207019"/>
                <a:gd name="connsiteY14" fmla="*/ 1130884 h 2926729"/>
                <a:gd name="connsiteX15" fmla="*/ 1985609 w 3207019"/>
                <a:gd name="connsiteY15" fmla="*/ 1458009 h 2926729"/>
                <a:gd name="connsiteX16" fmla="*/ 1977532 w 3207019"/>
                <a:gd name="connsiteY16" fmla="*/ 2236163 h 2926729"/>
                <a:gd name="connsiteX17" fmla="*/ 1861021 w 3207019"/>
                <a:gd name="connsiteY17" fmla="*/ 2608555 h 2926729"/>
                <a:gd name="connsiteX18" fmla="*/ 1786956 w 3207019"/>
                <a:gd name="connsiteY18" fmla="*/ 2925621 h 2926729"/>
                <a:gd name="connsiteX19" fmla="*/ 3207019 w 3207019"/>
                <a:gd name="connsiteY19" fmla="*/ 2925621 h 2926729"/>
                <a:gd name="connsiteX0" fmla="*/ 357493 w 3207019"/>
                <a:gd name="connsiteY0" fmla="*/ 2916018 h 2916018"/>
                <a:gd name="connsiteX1" fmla="*/ 655081 w 3207019"/>
                <a:gd name="connsiteY1" fmla="*/ 2912701 h 2916018"/>
                <a:gd name="connsiteX2" fmla="*/ 654319 w 3207019"/>
                <a:gd name="connsiteY2" fmla="*/ 2667260 h 2916018"/>
                <a:gd name="connsiteX3" fmla="*/ 63769 w 3207019"/>
                <a:gd name="connsiteY3" fmla="*/ 1600460 h 2916018"/>
                <a:gd name="connsiteX4" fmla="*/ 260745 w 3207019"/>
                <a:gd name="connsiteY4" fmla="*/ 1431981 h 2916018"/>
                <a:gd name="connsiteX5" fmla="*/ 682894 w 3207019"/>
                <a:gd name="connsiteY5" fmla="*/ 1914785 h 2916018"/>
                <a:gd name="connsiteX6" fmla="*/ 625744 w 3207019"/>
                <a:gd name="connsiteY6" fmla="*/ 447935 h 2916018"/>
                <a:gd name="connsiteX7" fmla="*/ 765499 w 3207019"/>
                <a:gd name="connsiteY7" fmla="*/ 11 h 2916018"/>
                <a:gd name="connsiteX8" fmla="*/ 901969 w 3207019"/>
                <a:gd name="connsiteY8" fmla="*/ 457460 h 2916018"/>
                <a:gd name="connsiteX9" fmla="*/ 968644 w 3207019"/>
                <a:gd name="connsiteY9" fmla="*/ 1429010 h 2916018"/>
                <a:gd name="connsiteX10" fmla="*/ 1155103 w 3207019"/>
                <a:gd name="connsiteY10" fmla="*/ 1003128 h 2916018"/>
                <a:gd name="connsiteX11" fmla="*/ 1323964 w 3207019"/>
                <a:gd name="connsiteY11" fmla="*/ 1432667 h 2916018"/>
                <a:gd name="connsiteX12" fmla="*/ 1509892 w 3207019"/>
                <a:gd name="connsiteY12" fmla="*/ 1043363 h 2916018"/>
                <a:gd name="connsiteX13" fmla="*/ 1685229 w 3207019"/>
                <a:gd name="connsiteY13" fmla="*/ 1458271 h 2916018"/>
                <a:gd name="connsiteX14" fmla="*/ 1839075 w 3207019"/>
                <a:gd name="connsiteY14" fmla="*/ 1120173 h 2916018"/>
                <a:gd name="connsiteX15" fmla="*/ 1985609 w 3207019"/>
                <a:gd name="connsiteY15" fmla="*/ 1447298 h 2916018"/>
                <a:gd name="connsiteX16" fmla="*/ 1977532 w 3207019"/>
                <a:gd name="connsiteY16" fmla="*/ 2225452 h 2916018"/>
                <a:gd name="connsiteX17" fmla="*/ 1861021 w 3207019"/>
                <a:gd name="connsiteY17" fmla="*/ 2597844 h 2916018"/>
                <a:gd name="connsiteX18" fmla="*/ 1786956 w 3207019"/>
                <a:gd name="connsiteY18" fmla="*/ 2914910 h 2916018"/>
                <a:gd name="connsiteX19" fmla="*/ 3207019 w 3207019"/>
                <a:gd name="connsiteY19" fmla="*/ 2914910 h 2916018"/>
                <a:gd name="connsiteX0" fmla="*/ 357493 w 3207019"/>
                <a:gd name="connsiteY0" fmla="*/ 2916007 h 2916007"/>
                <a:gd name="connsiteX1" fmla="*/ 655081 w 3207019"/>
                <a:gd name="connsiteY1" fmla="*/ 2912690 h 2916007"/>
                <a:gd name="connsiteX2" fmla="*/ 654319 w 3207019"/>
                <a:gd name="connsiteY2" fmla="*/ 2667249 h 2916007"/>
                <a:gd name="connsiteX3" fmla="*/ 63769 w 3207019"/>
                <a:gd name="connsiteY3" fmla="*/ 1600449 h 2916007"/>
                <a:gd name="connsiteX4" fmla="*/ 260745 w 3207019"/>
                <a:gd name="connsiteY4" fmla="*/ 1431970 h 2916007"/>
                <a:gd name="connsiteX5" fmla="*/ 682894 w 3207019"/>
                <a:gd name="connsiteY5" fmla="*/ 1914774 h 2916007"/>
                <a:gd name="connsiteX6" fmla="*/ 625744 w 3207019"/>
                <a:gd name="connsiteY6" fmla="*/ 447924 h 2916007"/>
                <a:gd name="connsiteX7" fmla="*/ 765499 w 3207019"/>
                <a:gd name="connsiteY7" fmla="*/ 0 h 2916007"/>
                <a:gd name="connsiteX8" fmla="*/ 901969 w 3207019"/>
                <a:gd name="connsiteY8" fmla="*/ 457449 h 2916007"/>
                <a:gd name="connsiteX9" fmla="*/ 968644 w 3207019"/>
                <a:gd name="connsiteY9" fmla="*/ 1428999 h 2916007"/>
                <a:gd name="connsiteX10" fmla="*/ 1155103 w 3207019"/>
                <a:gd name="connsiteY10" fmla="*/ 1003117 h 2916007"/>
                <a:gd name="connsiteX11" fmla="*/ 1323964 w 3207019"/>
                <a:gd name="connsiteY11" fmla="*/ 1432656 h 2916007"/>
                <a:gd name="connsiteX12" fmla="*/ 1509892 w 3207019"/>
                <a:gd name="connsiteY12" fmla="*/ 1043352 h 2916007"/>
                <a:gd name="connsiteX13" fmla="*/ 1685229 w 3207019"/>
                <a:gd name="connsiteY13" fmla="*/ 1458260 h 2916007"/>
                <a:gd name="connsiteX14" fmla="*/ 1839075 w 3207019"/>
                <a:gd name="connsiteY14" fmla="*/ 1120162 h 2916007"/>
                <a:gd name="connsiteX15" fmla="*/ 1985609 w 3207019"/>
                <a:gd name="connsiteY15" fmla="*/ 1447287 h 2916007"/>
                <a:gd name="connsiteX16" fmla="*/ 1977532 w 3207019"/>
                <a:gd name="connsiteY16" fmla="*/ 2225441 h 2916007"/>
                <a:gd name="connsiteX17" fmla="*/ 1861021 w 3207019"/>
                <a:gd name="connsiteY17" fmla="*/ 2597833 h 2916007"/>
                <a:gd name="connsiteX18" fmla="*/ 1786956 w 3207019"/>
                <a:gd name="connsiteY18" fmla="*/ 2914899 h 2916007"/>
                <a:gd name="connsiteX19" fmla="*/ 3207019 w 3207019"/>
                <a:gd name="connsiteY19" fmla="*/ 2914899 h 2916007"/>
                <a:gd name="connsiteX0" fmla="*/ 357493 w 3207019"/>
                <a:gd name="connsiteY0" fmla="*/ 2916007 h 2916007"/>
                <a:gd name="connsiteX1" fmla="*/ 655081 w 3207019"/>
                <a:gd name="connsiteY1" fmla="*/ 2912690 h 2916007"/>
                <a:gd name="connsiteX2" fmla="*/ 654319 w 3207019"/>
                <a:gd name="connsiteY2" fmla="*/ 2667249 h 2916007"/>
                <a:gd name="connsiteX3" fmla="*/ 63769 w 3207019"/>
                <a:gd name="connsiteY3" fmla="*/ 1600449 h 2916007"/>
                <a:gd name="connsiteX4" fmla="*/ 260745 w 3207019"/>
                <a:gd name="connsiteY4" fmla="*/ 1431970 h 2916007"/>
                <a:gd name="connsiteX5" fmla="*/ 682894 w 3207019"/>
                <a:gd name="connsiteY5" fmla="*/ 1914774 h 2916007"/>
                <a:gd name="connsiteX6" fmla="*/ 625744 w 3207019"/>
                <a:gd name="connsiteY6" fmla="*/ 447924 h 2916007"/>
                <a:gd name="connsiteX7" fmla="*/ 765499 w 3207019"/>
                <a:gd name="connsiteY7" fmla="*/ 0 h 2916007"/>
                <a:gd name="connsiteX8" fmla="*/ 901969 w 3207019"/>
                <a:gd name="connsiteY8" fmla="*/ 457449 h 2916007"/>
                <a:gd name="connsiteX9" fmla="*/ 968644 w 3207019"/>
                <a:gd name="connsiteY9" fmla="*/ 1428999 h 2916007"/>
                <a:gd name="connsiteX10" fmla="*/ 1155103 w 3207019"/>
                <a:gd name="connsiteY10" fmla="*/ 1003117 h 2916007"/>
                <a:gd name="connsiteX11" fmla="*/ 1323964 w 3207019"/>
                <a:gd name="connsiteY11" fmla="*/ 1432656 h 2916007"/>
                <a:gd name="connsiteX12" fmla="*/ 1509892 w 3207019"/>
                <a:gd name="connsiteY12" fmla="*/ 1043352 h 2916007"/>
                <a:gd name="connsiteX13" fmla="*/ 1685229 w 3207019"/>
                <a:gd name="connsiteY13" fmla="*/ 1458260 h 2916007"/>
                <a:gd name="connsiteX14" fmla="*/ 1839075 w 3207019"/>
                <a:gd name="connsiteY14" fmla="*/ 1120162 h 2916007"/>
                <a:gd name="connsiteX15" fmla="*/ 1985609 w 3207019"/>
                <a:gd name="connsiteY15" fmla="*/ 1447287 h 2916007"/>
                <a:gd name="connsiteX16" fmla="*/ 1977532 w 3207019"/>
                <a:gd name="connsiteY16" fmla="*/ 2225441 h 2916007"/>
                <a:gd name="connsiteX17" fmla="*/ 1861021 w 3207019"/>
                <a:gd name="connsiteY17" fmla="*/ 2597833 h 2916007"/>
                <a:gd name="connsiteX18" fmla="*/ 1786956 w 3207019"/>
                <a:gd name="connsiteY18" fmla="*/ 2914899 h 2916007"/>
                <a:gd name="connsiteX19" fmla="*/ 3207019 w 3207019"/>
                <a:gd name="connsiteY19" fmla="*/ 2914899 h 2916007"/>
                <a:gd name="connsiteX0" fmla="*/ 357493 w 3207019"/>
                <a:gd name="connsiteY0" fmla="*/ 2916007 h 2916007"/>
                <a:gd name="connsiteX1" fmla="*/ 655081 w 3207019"/>
                <a:gd name="connsiteY1" fmla="*/ 2912690 h 2916007"/>
                <a:gd name="connsiteX2" fmla="*/ 654319 w 3207019"/>
                <a:gd name="connsiteY2" fmla="*/ 2667249 h 2916007"/>
                <a:gd name="connsiteX3" fmla="*/ 63769 w 3207019"/>
                <a:gd name="connsiteY3" fmla="*/ 1600449 h 2916007"/>
                <a:gd name="connsiteX4" fmla="*/ 260745 w 3207019"/>
                <a:gd name="connsiteY4" fmla="*/ 1431970 h 2916007"/>
                <a:gd name="connsiteX5" fmla="*/ 682894 w 3207019"/>
                <a:gd name="connsiteY5" fmla="*/ 1914774 h 2916007"/>
                <a:gd name="connsiteX6" fmla="*/ 625744 w 3207019"/>
                <a:gd name="connsiteY6" fmla="*/ 447924 h 2916007"/>
                <a:gd name="connsiteX7" fmla="*/ 765499 w 3207019"/>
                <a:gd name="connsiteY7" fmla="*/ 0 h 2916007"/>
                <a:gd name="connsiteX8" fmla="*/ 901969 w 3207019"/>
                <a:gd name="connsiteY8" fmla="*/ 457449 h 2916007"/>
                <a:gd name="connsiteX9" fmla="*/ 968644 w 3207019"/>
                <a:gd name="connsiteY9" fmla="*/ 1428999 h 2916007"/>
                <a:gd name="connsiteX10" fmla="*/ 1155103 w 3207019"/>
                <a:gd name="connsiteY10" fmla="*/ 1003117 h 2916007"/>
                <a:gd name="connsiteX11" fmla="*/ 1323964 w 3207019"/>
                <a:gd name="connsiteY11" fmla="*/ 1432656 h 2916007"/>
                <a:gd name="connsiteX12" fmla="*/ 1509892 w 3207019"/>
                <a:gd name="connsiteY12" fmla="*/ 1043352 h 2916007"/>
                <a:gd name="connsiteX13" fmla="*/ 1685229 w 3207019"/>
                <a:gd name="connsiteY13" fmla="*/ 1458260 h 2916007"/>
                <a:gd name="connsiteX14" fmla="*/ 1839075 w 3207019"/>
                <a:gd name="connsiteY14" fmla="*/ 1120162 h 2916007"/>
                <a:gd name="connsiteX15" fmla="*/ 1985609 w 3207019"/>
                <a:gd name="connsiteY15" fmla="*/ 1447287 h 2916007"/>
                <a:gd name="connsiteX16" fmla="*/ 1977532 w 3207019"/>
                <a:gd name="connsiteY16" fmla="*/ 2225441 h 2916007"/>
                <a:gd name="connsiteX17" fmla="*/ 1861021 w 3207019"/>
                <a:gd name="connsiteY17" fmla="*/ 2597833 h 2916007"/>
                <a:gd name="connsiteX18" fmla="*/ 1786956 w 3207019"/>
                <a:gd name="connsiteY18" fmla="*/ 2914899 h 2916007"/>
                <a:gd name="connsiteX19" fmla="*/ 3207019 w 3207019"/>
                <a:gd name="connsiteY19" fmla="*/ 2914899 h 2916007"/>
                <a:gd name="connsiteX0" fmla="*/ 357493 w 3207019"/>
                <a:gd name="connsiteY0" fmla="*/ 2916007 h 2916007"/>
                <a:gd name="connsiteX1" fmla="*/ 655081 w 3207019"/>
                <a:gd name="connsiteY1" fmla="*/ 2912690 h 2916007"/>
                <a:gd name="connsiteX2" fmla="*/ 654319 w 3207019"/>
                <a:gd name="connsiteY2" fmla="*/ 2667249 h 2916007"/>
                <a:gd name="connsiteX3" fmla="*/ 63769 w 3207019"/>
                <a:gd name="connsiteY3" fmla="*/ 1600449 h 2916007"/>
                <a:gd name="connsiteX4" fmla="*/ 260745 w 3207019"/>
                <a:gd name="connsiteY4" fmla="*/ 1431970 h 2916007"/>
                <a:gd name="connsiteX5" fmla="*/ 682894 w 3207019"/>
                <a:gd name="connsiteY5" fmla="*/ 1914774 h 2916007"/>
                <a:gd name="connsiteX6" fmla="*/ 625744 w 3207019"/>
                <a:gd name="connsiteY6" fmla="*/ 447924 h 2916007"/>
                <a:gd name="connsiteX7" fmla="*/ 765499 w 3207019"/>
                <a:gd name="connsiteY7" fmla="*/ 0 h 2916007"/>
                <a:gd name="connsiteX8" fmla="*/ 901969 w 3207019"/>
                <a:gd name="connsiteY8" fmla="*/ 457449 h 2916007"/>
                <a:gd name="connsiteX9" fmla="*/ 968644 w 3207019"/>
                <a:gd name="connsiteY9" fmla="*/ 1428999 h 2916007"/>
                <a:gd name="connsiteX10" fmla="*/ 1155103 w 3207019"/>
                <a:gd name="connsiteY10" fmla="*/ 1003117 h 2916007"/>
                <a:gd name="connsiteX11" fmla="*/ 1323964 w 3207019"/>
                <a:gd name="connsiteY11" fmla="*/ 1432656 h 2916007"/>
                <a:gd name="connsiteX12" fmla="*/ 1509892 w 3207019"/>
                <a:gd name="connsiteY12" fmla="*/ 1043352 h 2916007"/>
                <a:gd name="connsiteX13" fmla="*/ 1685229 w 3207019"/>
                <a:gd name="connsiteY13" fmla="*/ 1458260 h 2916007"/>
                <a:gd name="connsiteX14" fmla="*/ 1839075 w 3207019"/>
                <a:gd name="connsiteY14" fmla="*/ 1120162 h 2916007"/>
                <a:gd name="connsiteX15" fmla="*/ 1985609 w 3207019"/>
                <a:gd name="connsiteY15" fmla="*/ 1447287 h 2916007"/>
                <a:gd name="connsiteX16" fmla="*/ 1977532 w 3207019"/>
                <a:gd name="connsiteY16" fmla="*/ 2225441 h 2916007"/>
                <a:gd name="connsiteX17" fmla="*/ 1861021 w 3207019"/>
                <a:gd name="connsiteY17" fmla="*/ 2597833 h 2916007"/>
                <a:gd name="connsiteX18" fmla="*/ 1786956 w 3207019"/>
                <a:gd name="connsiteY18" fmla="*/ 2914899 h 2916007"/>
                <a:gd name="connsiteX19" fmla="*/ 3207019 w 3207019"/>
                <a:gd name="connsiteY19" fmla="*/ 2914899 h 2916007"/>
                <a:gd name="connsiteX0" fmla="*/ 357493 w 3207019"/>
                <a:gd name="connsiteY0" fmla="*/ 2916007 h 2916007"/>
                <a:gd name="connsiteX1" fmla="*/ 655081 w 3207019"/>
                <a:gd name="connsiteY1" fmla="*/ 2912690 h 2916007"/>
                <a:gd name="connsiteX2" fmla="*/ 654319 w 3207019"/>
                <a:gd name="connsiteY2" fmla="*/ 2667249 h 2916007"/>
                <a:gd name="connsiteX3" fmla="*/ 63769 w 3207019"/>
                <a:gd name="connsiteY3" fmla="*/ 1600449 h 2916007"/>
                <a:gd name="connsiteX4" fmla="*/ 260745 w 3207019"/>
                <a:gd name="connsiteY4" fmla="*/ 1431970 h 2916007"/>
                <a:gd name="connsiteX5" fmla="*/ 682894 w 3207019"/>
                <a:gd name="connsiteY5" fmla="*/ 1914774 h 2916007"/>
                <a:gd name="connsiteX6" fmla="*/ 625744 w 3207019"/>
                <a:gd name="connsiteY6" fmla="*/ 447924 h 2916007"/>
                <a:gd name="connsiteX7" fmla="*/ 765499 w 3207019"/>
                <a:gd name="connsiteY7" fmla="*/ 0 h 2916007"/>
                <a:gd name="connsiteX8" fmla="*/ 901969 w 3207019"/>
                <a:gd name="connsiteY8" fmla="*/ 457449 h 2916007"/>
                <a:gd name="connsiteX9" fmla="*/ 968644 w 3207019"/>
                <a:gd name="connsiteY9" fmla="*/ 1428999 h 2916007"/>
                <a:gd name="connsiteX10" fmla="*/ 1155103 w 3207019"/>
                <a:gd name="connsiteY10" fmla="*/ 1003117 h 2916007"/>
                <a:gd name="connsiteX11" fmla="*/ 1323964 w 3207019"/>
                <a:gd name="connsiteY11" fmla="*/ 1432656 h 2916007"/>
                <a:gd name="connsiteX12" fmla="*/ 1509892 w 3207019"/>
                <a:gd name="connsiteY12" fmla="*/ 1043352 h 2916007"/>
                <a:gd name="connsiteX13" fmla="*/ 1685229 w 3207019"/>
                <a:gd name="connsiteY13" fmla="*/ 1458260 h 2916007"/>
                <a:gd name="connsiteX14" fmla="*/ 1839075 w 3207019"/>
                <a:gd name="connsiteY14" fmla="*/ 1120162 h 2916007"/>
                <a:gd name="connsiteX15" fmla="*/ 1985609 w 3207019"/>
                <a:gd name="connsiteY15" fmla="*/ 1447287 h 2916007"/>
                <a:gd name="connsiteX16" fmla="*/ 1977532 w 3207019"/>
                <a:gd name="connsiteY16" fmla="*/ 2225441 h 2916007"/>
                <a:gd name="connsiteX17" fmla="*/ 1861021 w 3207019"/>
                <a:gd name="connsiteY17" fmla="*/ 2597833 h 2916007"/>
                <a:gd name="connsiteX18" fmla="*/ 1786956 w 3207019"/>
                <a:gd name="connsiteY18" fmla="*/ 2914899 h 2916007"/>
                <a:gd name="connsiteX19" fmla="*/ 3207019 w 3207019"/>
                <a:gd name="connsiteY19" fmla="*/ 2914899 h 2916007"/>
                <a:gd name="connsiteX0" fmla="*/ 357493 w 3207019"/>
                <a:gd name="connsiteY0" fmla="*/ 2916007 h 2916007"/>
                <a:gd name="connsiteX1" fmla="*/ 655081 w 3207019"/>
                <a:gd name="connsiteY1" fmla="*/ 2912690 h 2916007"/>
                <a:gd name="connsiteX2" fmla="*/ 654319 w 3207019"/>
                <a:gd name="connsiteY2" fmla="*/ 2667249 h 2916007"/>
                <a:gd name="connsiteX3" fmla="*/ 63769 w 3207019"/>
                <a:gd name="connsiteY3" fmla="*/ 1600449 h 2916007"/>
                <a:gd name="connsiteX4" fmla="*/ 260745 w 3207019"/>
                <a:gd name="connsiteY4" fmla="*/ 1431970 h 2916007"/>
                <a:gd name="connsiteX5" fmla="*/ 682894 w 3207019"/>
                <a:gd name="connsiteY5" fmla="*/ 1914774 h 2916007"/>
                <a:gd name="connsiteX6" fmla="*/ 625744 w 3207019"/>
                <a:gd name="connsiteY6" fmla="*/ 447924 h 2916007"/>
                <a:gd name="connsiteX7" fmla="*/ 765499 w 3207019"/>
                <a:gd name="connsiteY7" fmla="*/ 0 h 2916007"/>
                <a:gd name="connsiteX8" fmla="*/ 901969 w 3207019"/>
                <a:gd name="connsiteY8" fmla="*/ 457449 h 2916007"/>
                <a:gd name="connsiteX9" fmla="*/ 968644 w 3207019"/>
                <a:gd name="connsiteY9" fmla="*/ 1428999 h 2916007"/>
                <a:gd name="connsiteX10" fmla="*/ 1155103 w 3207019"/>
                <a:gd name="connsiteY10" fmla="*/ 1003117 h 2916007"/>
                <a:gd name="connsiteX11" fmla="*/ 1323964 w 3207019"/>
                <a:gd name="connsiteY11" fmla="*/ 1432656 h 2916007"/>
                <a:gd name="connsiteX12" fmla="*/ 1509892 w 3207019"/>
                <a:gd name="connsiteY12" fmla="*/ 1043352 h 2916007"/>
                <a:gd name="connsiteX13" fmla="*/ 1685229 w 3207019"/>
                <a:gd name="connsiteY13" fmla="*/ 1458260 h 2916007"/>
                <a:gd name="connsiteX14" fmla="*/ 1839075 w 3207019"/>
                <a:gd name="connsiteY14" fmla="*/ 1120162 h 2916007"/>
                <a:gd name="connsiteX15" fmla="*/ 1985609 w 3207019"/>
                <a:gd name="connsiteY15" fmla="*/ 1447287 h 2916007"/>
                <a:gd name="connsiteX16" fmla="*/ 1977532 w 3207019"/>
                <a:gd name="connsiteY16" fmla="*/ 2225441 h 2916007"/>
                <a:gd name="connsiteX17" fmla="*/ 1861021 w 3207019"/>
                <a:gd name="connsiteY17" fmla="*/ 2597833 h 2916007"/>
                <a:gd name="connsiteX18" fmla="*/ 1786956 w 3207019"/>
                <a:gd name="connsiteY18" fmla="*/ 2914899 h 2916007"/>
                <a:gd name="connsiteX19" fmla="*/ 3207019 w 3207019"/>
                <a:gd name="connsiteY19" fmla="*/ 2914899 h 2916007"/>
                <a:gd name="connsiteX0" fmla="*/ 357493 w 3207019"/>
                <a:gd name="connsiteY0" fmla="*/ 2916007 h 2916007"/>
                <a:gd name="connsiteX1" fmla="*/ 655081 w 3207019"/>
                <a:gd name="connsiteY1" fmla="*/ 2912690 h 2916007"/>
                <a:gd name="connsiteX2" fmla="*/ 654319 w 3207019"/>
                <a:gd name="connsiteY2" fmla="*/ 2667249 h 2916007"/>
                <a:gd name="connsiteX3" fmla="*/ 63769 w 3207019"/>
                <a:gd name="connsiteY3" fmla="*/ 1600449 h 2916007"/>
                <a:gd name="connsiteX4" fmla="*/ 260745 w 3207019"/>
                <a:gd name="connsiteY4" fmla="*/ 1431970 h 2916007"/>
                <a:gd name="connsiteX5" fmla="*/ 682894 w 3207019"/>
                <a:gd name="connsiteY5" fmla="*/ 1914774 h 2916007"/>
                <a:gd name="connsiteX6" fmla="*/ 625744 w 3207019"/>
                <a:gd name="connsiteY6" fmla="*/ 447924 h 2916007"/>
                <a:gd name="connsiteX7" fmla="*/ 765499 w 3207019"/>
                <a:gd name="connsiteY7" fmla="*/ 0 h 2916007"/>
                <a:gd name="connsiteX8" fmla="*/ 901969 w 3207019"/>
                <a:gd name="connsiteY8" fmla="*/ 457449 h 2916007"/>
                <a:gd name="connsiteX9" fmla="*/ 968644 w 3207019"/>
                <a:gd name="connsiteY9" fmla="*/ 1428999 h 2916007"/>
                <a:gd name="connsiteX10" fmla="*/ 1155103 w 3207019"/>
                <a:gd name="connsiteY10" fmla="*/ 1003117 h 2916007"/>
                <a:gd name="connsiteX11" fmla="*/ 1323964 w 3207019"/>
                <a:gd name="connsiteY11" fmla="*/ 1432656 h 2916007"/>
                <a:gd name="connsiteX12" fmla="*/ 1509892 w 3207019"/>
                <a:gd name="connsiteY12" fmla="*/ 1043352 h 2916007"/>
                <a:gd name="connsiteX13" fmla="*/ 1685229 w 3207019"/>
                <a:gd name="connsiteY13" fmla="*/ 1458260 h 2916007"/>
                <a:gd name="connsiteX14" fmla="*/ 1839075 w 3207019"/>
                <a:gd name="connsiteY14" fmla="*/ 1120162 h 2916007"/>
                <a:gd name="connsiteX15" fmla="*/ 1985609 w 3207019"/>
                <a:gd name="connsiteY15" fmla="*/ 1447287 h 2916007"/>
                <a:gd name="connsiteX16" fmla="*/ 1977532 w 3207019"/>
                <a:gd name="connsiteY16" fmla="*/ 2225441 h 2916007"/>
                <a:gd name="connsiteX17" fmla="*/ 1861021 w 3207019"/>
                <a:gd name="connsiteY17" fmla="*/ 2597833 h 2916007"/>
                <a:gd name="connsiteX18" fmla="*/ 1786956 w 3207019"/>
                <a:gd name="connsiteY18" fmla="*/ 2914899 h 2916007"/>
                <a:gd name="connsiteX19" fmla="*/ 3207019 w 3207019"/>
                <a:gd name="connsiteY19" fmla="*/ 2914899 h 2916007"/>
                <a:gd name="connsiteX0" fmla="*/ 357493 w 3207019"/>
                <a:gd name="connsiteY0" fmla="*/ 2916007 h 2916007"/>
                <a:gd name="connsiteX1" fmla="*/ 655081 w 3207019"/>
                <a:gd name="connsiteY1" fmla="*/ 2912690 h 2916007"/>
                <a:gd name="connsiteX2" fmla="*/ 654319 w 3207019"/>
                <a:gd name="connsiteY2" fmla="*/ 2667249 h 2916007"/>
                <a:gd name="connsiteX3" fmla="*/ 63769 w 3207019"/>
                <a:gd name="connsiteY3" fmla="*/ 1600449 h 2916007"/>
                <a:gd name="connsiteX4" fmla="*/ 260745 w 3207019"/>
                <a:gd name="connsiteY4" fmla="*/ 1431970 h 2916007"/>
                <a:gd name="connsiteX5" fmla="*/ 682894 w 3207019"/>
                <a:gd name="connsiteY5" fmla="*/ 1914774 h 2916007"/>
                <a:gd name="connsiteX6" fmla="*/ 625744 w 3207019"/>
                <a:gd name="connsiteY6" fmla="*/ 447924 h 2916007"/>
                <a:gd name="connsiteX7" fmla="*/ 765499 w 3207019"/>
                <a:gd name="connsiteY7" fmla="*/ 0 h 2916007"/>
                <a:gd name="connsiteX8" fmla="*/ 901969 w 3207019"/>
                <a:gd name="connsiteY8" fmla="*/ 457449 h 2916007"/>
                <a:gd name="connsiteX9" fmla="*/ 968644 w 3207019"/>
                <a:gd name="connsiteY9" fmla="*/ 1428999 h 2916007"/>
                <a:gd name="connsiteX10" fmla="*/ 1155103 w 3207019"/>
                <a:gd name="connsiteY10" fmla="*/ 1003117 h 2916007"/>
                <a:gd name="connsiteX11" fmla="*/ 1323964 w 3207019"/>
                <a:gd name="connsiteY11" fmla="*/ 1432656 h 2916007"/>
                <a:gd name="connsiteX12" fmla="*/ 1509892 w 3207019"/>
                <a:gd name="connsiteY12" fmla="*/ 1043352 h 2916007"/>
                <a:gd name="connsiteX13" fmla="*/ 1685229 w 3207019"/>
                <a:gd name="connsiteY13" fmla="*/ 1458260 h 2916007"/>
                <a:gd name="connsiteX14" fmla="*/ 1839075 w 3207019"/>
                <a:gd name="connsiteY14" fmla="*/ 1120162 h 2916007"/>
                <a:gd name="connsiteX15" fmla="*/ 1985609 w 3207019"/>
                <a:gd name="connsiteY15" fmla="*/ 1447287 h 2916007"/>
                <a:gd name="connsiteX16" fmla="*/ 1977532 w 3207019"/>
                <a:gd name="connsiteY16" fmla="*/ 2225441 h 2916007"/>
                <a:gd name="connsiteX17" fmla="*/ 1861021 w 3207019"/>
                <a:gd name="connsiteY17" fmla="*/ 2597833 h 2916007"/>
                <a:gd name="connsiteX18" fmla="*/ 1786956 w 3207019"/>
                <a:gd name="connsiteY18" fmla="*/ 2914899 h 2916007"/>
                <a:gd name="connsiteX19" fmla="*/ 3207019 w 3207019"/>
                <a:gd name="connsiteY19" fmla="*/ 2914899 h 2916007"/>
                <a:gd name="connsiteX0" fmla="*/ 357493 w 3207019"/>
                <a:gd name="connsiteY0" fmla="*/ 2894583 h 2894583"/>
                <a:gd name="connsiteX1" fmla="*/ 655081 w 3207019"/>
                <a:gd name="connsiteY1" fmla="*/ 2891266 h 2894583"/>
                <a:gd name="connsiteX2" fmla="*/ 654319 w 3207019"/>
                <a:gd name="connsiteY2" fmla="*/ 2645825 h 2894583"/>
                <a:gd name="connsiteX3" fmla="*/ 63769 w 3207019"/>
                <a:gd name="connsiteY3" fmla="*/ 1579025 h 2894583"/>
                <a:gd name="connsiteX4" fmla="*/ 260745 w 3207019"/>
                <a:gd name="connsiteY4" fmla="*/ 1410546 h 2894583"/>
                <a:gd name="connsiteX5" fmla="*/ 682894 w 3207019"/>
                <a:gd name="connsiteY5" fmla="*/ 1893350 h 2894583"/>
                <a:gd name="connsiteX6" fmla="*/ 625744 w 3207019"/>
                <a:gd name="connsiteY6" fmla="*/ 426500 h 2894583"/>
                <a:gd name="connsiteX7" fmla="*/ 754786 w 3207019"/>
                <a:gd name="connsiteY7" fmla="*/ 0 h 2894583"/>
                <a:gd name="connsiteX8" fmla="*/ 901969 w 3207019"/>
                <a:gd name="connsiteY8" fmla="*/ 436025 h 2894583"/>
                <a:gd name="connsiteX9" fmla="*/ 968644 w 3207019"/>
                <a:gd name="connsiteY9" fmla="*/ 1407575 h 2894583"/>
                <a:gd name="connsiteX10" fmla="*/ 1155103 w 3207019"/>
                <a:gd name="connsiteY10" fmla="*/ 981693 h 2894583"/>
                <a:gd name="connsiteX11" fmla="*/ 1323964 w 3207019"/>
                <a:gd name="connsiteY11" fmla="*/ 1411232 h 2894583"/>
                <a:gd name="connsiteX12" fmla="*/ 1509892 w 3207019"/>
                <a:gd name="connsiteY12" fmla="*/ 1021928 h 2894583"/>
                <a:gd name="connsiteX13" fmla="*/ 1685229 w 3207019"/>
                <a:gd name="connsiteY13" fmla="*/ 1436836 h 2894583"/>
                <a:gd name="connsiteX14" fmla="*/ 1839075 w 3207019"/>
                <a:gd name="connsiteY14" fmla="*/ 1098738 h 2894583"/>
                <a:gd name="connsiteX15" fmla="*/ 1985609 w 3207019"/>
                <a:gd name="connsiteY15" fmla="*/ 1425863 h 2894583"/>
                <a:gd name="connsiteX16" fmla="*/ 1977532 w 3207019"/>
                <a:gd name="connsiteY16" fmla="*/ 2204017 h 2894583"/>
                <a:gd name="connsiteX17" fmla="*/ 1861021 w 3207019"/>
                <a:gd name="connsiteY17" fmla="*/ 2576409 h 2894583"/>
                <a:gd name="connsiteX18" fmla="*/ 1786956 w 3207019"/>
                <a:gd name="connsiteY18" fmla="*/ 2893475 h 2894583"/>
                <a:gd name="connsiteX19" fmla="*/ 3207019 w 3207019"/>
                <a:gd name="connsiteY19" fmla="*/ 2893475 h 2894583"/>
                <a:gd name="connsiteX0" fmla="*/ 357493 w 3207019"/>
                <a:gd name="connsiteY0" fmla="*/ 2894583 h 2894583"/>
                <a:gd name="connsiteX1" fmla="*/ 655081 w 3207019"/>
                <a:gd name="connsiteY1" fmla="*/ 2891266 h 2894583"/>
                <a:gd name="connsiteX2" fmla="*/ 654319 w 3207019"/>
                <a:gd name="connsiteY2" fmla="*/ 2645825 h 2894583"/>
                <a:gd name="connsiteX3" fmla="*/ 63769 w 3207019"/>
                <a:gd name="connsiteY3" fmla="*/ 1579025 h 2894583"/>
                <a:gd name="connsiteX4" fmla="*/ 260745 w 3207019"/>
                <a:gd name="connsiteY4" fmla="*/ 1410546 h 2894583"/>
                <a:gd name="connsiteX5" fmla="*/ 682894 w 3207019"/>
                <a:gd name="connsiteY5" fmla="*/ 1893350 h 2894583"/>
                <a:gd name="connsiteX6" fmla="*/ 625744 w 3207019"/>
                <a:gd name="connsiteY6" fmla="*/ 426500 h 2894583"/>
                <a:gd name="connsiteX7" fmla="*/ 754786 w 3207019"/>
                <a:gd name="connsiteY7" fmla="*/ 0 h 2894583"/>
                <a:gd name="connsiteX8" fmla="*/ 901969 w 3207019"/>
                <a:gd name="connsiteY8" fmla="*/ 436025 h 2894583"/>
                <a:gd name="connsiteX9" fmla="*/ 968644 w 3207019"/>
                <a:gd name="connsiteY9" fmla="*/ 1407575 h 2894583"/>
                <a:gd name="connsiteX10" fmla="*/ 1155103 w 3207019"/>
                <a:gd name="connsiteY10" fmla="*/ 981693 h 2894583"/>
                <a:gd name="connsiteX11" fmla="*/ 1323964 w 3207019"/>
                <a:gd name="connsiteY11" fmla="*/ 1411232 h 2894583"/>
                <a:gd name="connsiteX12" fmla="*/ 1509892 w 3207019"/>
                <a:gd name="connsiteY12" fmla="*/ 1021928 h 2894583"/>
                <a:gd name="connsiteX13" fmla="*/ 1685229 w 3207019"/>
                <a:gd name="connsiteY13" fmla="*/ 1436836 h 2894583"/>
                <a:gd name="connsiteX14" fmla="*/ 1839075 w 3207019"/>
                <a:gd name="connsiteY14" fmla="*/ 1098738 h 2894583"/>
                <a:gd name="connsiteX15" fmla="*/ 1985609 w 3207019"/>
                <a:gd name="connsiteY15" fmla="*/ 1425863 h 2894583"/>
                <a:gd name="connsiteX16" fmla="*/ 1977532 w 3207019"/>
                <a:gd name="connsiteY16" fmla="*/ 2204017 h 2894583"/>
                <a:gd name="connsiteX17" fmla="*/ 1861021 w 3207019"/>
                <a:gd name="connsiteY17" fmla="*/ 2576409 h 2894583"/>
                <a:gd name="connsiteX18" fmla="*/ 1786956 w 3207019"/>
                <a:gd name="connsiteY18" fmla="*/ 2893475 h 2894583"/>
                <a:gd name="connsiteX19" fmla="*/ 3207019 w 3207019"/>
                <a:gd name="connsiteY19" fmla="*/ 2893475 h 2894583"/>
                <a:gd name="connsiteX0" fmla="*/ 357493 w 3207019"/>
                <a:gd name="connsiteY0" fmla="*/ 2899940 h 2899940"/>
                <a:gd name="connsiteX1" fmla="*/ 655081 w 3207019"/>
                <a:gd name="connsiteY1" fmla="*/ 2896623 h 2899940"/>
                <a:gd name="connsiteX2" fmla="*/ 654319 w 3207019"/>
                <a:gd name="connsiteY2" fmla="*/ 2651182 h 2899940"/>
                <a:gd name="connsiteX3" fmla="*/ 63769 w 3207019"/>
                <a:gd name="connsiteY3" fmla="*/ 1584382 h 2899940"/>
                <a:gd name="connsiteX4" fmla="*/ 260745 w 3207019"/>
                <a:gd name="connsiteY4" fmla="*/ 1415903 h 2899940"/>
                <a:gd name="connsiteX5" fmla="*/ 682894 w 3207019"/>
                <a:gd name="connsiteY5" fmla="*/ 1898707 h 2899940"/>
                <a:gd name="connsiteX6" fmla="*/ 625744 w 3207019"/>
                <a:gd name="connsiteY6" fmla="*/ 431857 h 2899940"/>
                <a:gd name="connsiteX7" fmla="*/ 765498 w 3207019"/>
                <a:gd name="connsiteY7" fmla="*/ 0 h 2899940"/>
                <a:gd name="connsiteX8" fmla="*/ 901969 w 3207019"/>
                <a:gd name="connsiteY8" fmla="*/ 441382 h 2899940"/>
                <a:gd name="connsiteX9" fmla="*/ 968644 w 3207019"/>
                <a:gd name="connsiteY9" fmla="*/ 1412932 h 2899940"/>
                <a:gd name="connsiteX10" fmla="*/ 1155103 w 3207019"/>
                <a:gd name="connsiteY10" fmla="*/ 987050 h 2899940"/>
                <a:gd name="connsiteX11" fmla="*/ 1323964 w 3207019"/>
                <a:gd name="connsiteY11" fmla="*/ 1416589 h 2899940"/>
                <a:gd name="connsiteX12" fmla="*/ 1509892 w 3207019"/>
                <a:gd name="connsiteY12" fmla="*/ 1027285 h 2899940"/>
                <a:gd name="connsiteX13" fmla="*/ 1685229 w 3207019"/>
                <a:gd name="connsiteY13" fmla="*/ 1442193 h 2899940"/>
                <a:gd name="connsiteX14" fmla="*/ 1839075 w 3207019"/>
                <a:gd name="connsiteY14" fmla="*/ 1104095 h 2899940"/>
                <a:gd name="connsiteX15" fmla="*/ 1985609 w 3207019"/>
                <a:gd name="connsiteY15" fmla="*/ 1431220 h 2899940"/>
                <a:gd name="connsiteX16" fmla="*/ 1977532 w 3207019"/>
                <a:gd name="connsiteY16" fmla="*/ 2209374 h 2899940"/>
                <a:gd name="connsiteX17" fmla="*/ 1861021 w 3207019"/>
                <a:gd name="connsiteY17" fmla="*/ 2581766 h 2899940"/>
                <a:gd name="connsiteX18" fmla="*/ 1786956 w 3207019"/>
                <a:gd name="connsiteY18" fmla="*/ 2898832 h 2899940"/>
                <a:gd name="connsiteX19" fmla="*/ 3207019 w 3207019"/>
                <a:gd name="connsiteY19" fmla="*/ 2898832 h 2899940"/>
                <a:gd name="connsiteX0" fmla="*/ 357493 w 3207019"/>
                <a:gd name="connsiteY0" fmla="*/ 2899940 h 2908847"/>
                <a:gd name="connsiteX1" fmla="*/ 655081 w 3207019"/>
                <a:gd name="connsiteY1" fmla="*/ 2896623 h 2908847"/>
                <a:gd name="connsiteX2" fmla="*/ 654319 w 3207019"/>
                <a:gd name="connsiteY2" fmla="*/ 2651182 h 2908847"/>
                <a:gd name="connsiteX3" fmla="*/ 63769 w 3207019"/>
                <a:gd name="connsiteY3" fmla="*/ 1584382 h 2908847"/>
                <a:gd name="connsiteX4" fmla="*/ 260745 w 3207019"/>
                <a:gd name="connsiteY4" fmla="*/ 1415903 h 2908847"/>
                <a:gd name="connsiteX5" fmla="*/ 682894 w 3207019"/>
                <a:gd name="connsiteY5" fmla="*/ 1898707 h 2908847"/>
                <a:gd name="connsiteX6" fmla="*/ 625744 w 3207019"/>
                <a:gd name="connsiteY6" fmla="*/ 431857 h 2908847"/>
                <a:gd name="connsiteX7" fmla="*/ 765498 w 3207019"/>
                <a:gd name="connsiteY7" fmla="*/ 0 h 2908847"/>
                <a:gd name="connsiteX8" fmla="*/ 901969 w 3207019"/>
                <a:gd name="connsiteY8" fmla="*/ 441382 h 2908847"/>
                <a:gd name="connsiteX9" fmla="*/ 968644 w 3207019"/>
                <a:gd name="connsiteY9" fmla="*/ 1412932 h 2908847"/>
                <a:gd name="connsiteX10" fmla="*/ 1155103 w 3207019"/>
                <a:gd name="connsiteY10" fmla="*/ 987050 h 2908847"/>
                <a:gd name="connsiteX11" fmla="*/ 1323964 w 3207019"/>
                <a:gd name="connsiteY11" fmla="*/ 1416589 h 2908847"/>
                <a:gd name="connsiteX12" fmla="*/ 1509892 w 3207019"/>
                <a:gd name="connsiteY12" fmla="*/ 1027285 h 2908847"/>
                <a:gd name="connsiteX13" fmla="*/ 1685229 w 3207019"/>
                <a:gd name="connsiteY13" fmla="*/ 1442193 h 2908847"/>
                <a:gd name="connsiteX14" fmla="*/ 1839075 w 3207019"/>
                <a:gd name="connsiteY14" fmla="*/ 1104095 h 2908847"/>
                <a:gd name="connsiteX15" fmla="*/ 1985609 w 3207019"/>
                <a:gd name="connsiteY15" fmla="*/ 1431220 h 2908847"/>
                <a:gd name="connsiteX16" fmla="*/ 1977532 w 3207019"/>
                <a:gd name="connsiteY16" fmla="*/ 2209374 h 2908847"/>
                <a:gd name="connsiteX17" fmla="*/ 1861021 w 3207019"/>
                <a:gd name="connsiteY17" fmla="*/ 2581766 h 2908847"/>
                <a:gd name="connsiteX18" fmla="*/ 1786956 w 3207019"/>
                <a:gd name="connsiteY18" fmla="*/ 2898832 h 2908847"/>
                <a:gd name="connsiteX19" fmla="*/ 2496608 w 3207019"/>
                <a:gd name="connsiteY19" fmla="*/ 2908634 h 2908847"/>
                <a:gd name="connsiteX20" fmla="*/ 3207019 w 3207019"/>
                <a:gd name="connsiteY20" fmla="*/ 2898832 h 2908847"/>
                <a:gd name="connsiteX0" fmla="*/ 357493 w 3207019"/>
                <a:gd name="connsiteY0" fmla="*/ 2899940 h 2908956"/>
                <a:gd name="connsiteX1" fmla="*/ 655081 w 3207019"/>
                <a:gd name="connsiteY1" fmla="*/ 2896623 h 2908956"/>
                <a:gd name="connsiteX2" fmla="*/ 654319 w 3207019"/>
                <a:gd name="connsiteY2" fmla="*/ 2651182 h 2908956"/>
                <a:gd name="connsiteX3" fmla="*/ 63769 w 3207019"/>
                <a:gd name="connsiteY3" fmla="*/ 1584382 h 2908956"/>
                <a:gd name="connsiteX4" fmla="*/ 260745 w 3207019"/>
                <a:gd name="connsiteY4" fmla="*/ 1415903 h 2908956"/>
                <a:gd name="connsiteX5" fmla="*/ 682894 w 3207019"/>
                <a:gd name="connsiteY5" fmla="*/ 1898707 h 2908956"/>
                <a:gd name="connsiteX6" fmla="*/ 625744 w 3207019"/>
                <a:gd name="connsiteY6" fmla="*/ 431857 h 2908956"/>
                <a:gd name="connsiteX7" fmla="*/ 765498 w 3207019"/>
                <a:gd name="connsiteY7" fmla="*/ 0 h 2908956"/>
                <a:gd name="connsiteX8" fmla="*/ 901969 w 3207019"/>
                <a:gd name="connsiteY8" fmla="*/ 441382 h 2908956"/>
                <a:gd name="connsiteX9" fmla="*/ 968644 w 3207019"/>
                <a:gd name="connsiteY9" fmla="*/ 1412932 h 2908956"/>
                <a:gd name="connsiteX10" fmla="*/ 1155103 w 3207019"/>
                <a:gd name="connsiteY10" fmla="*/ 987050 h 2908956"/>
                <a:gd name="connsiteX11" fmla="*/ 1323964 w 3207019"/>
                <a:gd name="connsiteY11" fmla="*/ 1416589 h 2908956"/>
                <a:gd name="connsiteX12" fmla="*/ 1509892 w 3207019"/>
                <a:gd name="connsiteY12" fmla="*/ 1027285 h 2908956"/>
                <a:gd name="connsiteX13" fmla="*/ 1685229 w 3207019"/>
                <a:gd name="connsiteY13" fmla="*/ 1442193 h 2908956"/>
                <a:gd name="connsiteX14" fmla="*/ 1839075 w 3207019"/>
                <a:gd name="connsiteY14" fmla="*/ 1104095 h 2908956"/>
                <a:gd name="connsiteX15" fmla="*/ 1985609 w 3207019"/>
                <a:gd name="connsiteY15" fmla="*/ 1431220 h 2908956"/>
                <a:gd name="connsiteX16" fmla="*/ 1977532 w 3207019"/>
                <a:gd name="connsiteY16" fmla="*/ 2209374 h 2908956"/>
                <a:gd name="connsiteX17" fmla="*/ 1861021 w 3207019"/>
                <a:gd name="connsiteY17" fmla="*/ 2581766 h 2908956"/>
                <a:gd name="connsiteX18" fmla="*/ 1786956 w 3207019"/>
                <a:gd name="connsiteY18" fmla="*/ 2898832 h 2908956"/>
                <a:gd name="connsiteX19" fmla="*/ 2496608 w 3207019"/>
                <a:gd name="connsiteY19" fmla="*/ 2908634 h 2908956"/>
                <a:gd name="connsiteX20" fmla="*/ 3207019 w 3207019"/>
                <a:gd name="connsiteY20" fmla="*/ 2898832 h 2908956"/>
                <a:gd name="connsiteX0" fmla="*/ 357493 w 3207019"/>
                <a:gd name="connsiteY0" fmla="*/ 2899940 h 2908956"/>
                <a:gd name="connsiteX1" fmla="*/ 655081 w 3207019"/>
                <a:gd name="connsiteY1" fmla="*/ 2896623 h 2908956"/>
                <a:gd name="connsiteX2" fmla="*/ 654319 w 3207019"/>
                <a:gd name="connsiteY2" fmla="*/ 2651182 h 2908956"/>
                <a:gd name="connsiteX3" fmla="*/ 63769 w 3207019"/>
                <a:gd name="connsiteY3" fmla="*/ 1584382 h 2908956"/>
                <a:gd name="connsiteX4" fmla="*/ 260745 w 3207019"/>
                <a:gd name="connsiteY4" fmla="*/ 1415903 h 2908956"/>
                <a:gd name="connsiteX5" fmla="*/ 682894 w 3207019"/>
                <a:gd name="connsiteY5" fmla="*/ 1898707 h 2908956"/>
                <a:gd name="connsiteX6" fmla="*/ 625744 w 3207019"/>
                <a:gd name="connsiteY6" fmla="*/ 431857 h 2908956"/>
                <a:gd name="connsiteX7" fmla="*/ 765498 w 3207019"/>
                <a:gd name="connsiteY7" fmla="*/ 0 h 2908956"/>
                <a:gd name="connsiteX8" fmla="*/ 901969 w 3207019"/>
                <a:gd name="connsiteY8" fmla="*/ 441382 h 2908956"/>
                <a:gd name="connsiteX9" fmla="*/ 968644 w 3207019"/>
                <a:gd name="connsiteY9" fmla="*/ 1412932 h 2908956"/>
                <a:gd name="connsiteX10" fmla="*/ 1155103 w 3207019"/>
                <a:gd name="connsiteY10" fmla="*/ 987050 h 2908956"/>
                <a:gd name="connsiteX11" fmla="*/ 1323964 w 3207019"/>
                <a:gd name="connsiteY11" fmla="*/ 1416589 h 2908956"/>
                <a:gd name="connsiteX12" fmla="*/ 1509892 w 3207019"/>
                <a:gd name="connsiteY12" fmla="*/ 1027285 h 2908956"/>
                <a:gd name="connsiteX13" fmla="*/ 1685229 w 3207019"/>
                <a:gd name="connsiteY13" fmla="*/ 1442193 h 2908956"/>
                <a:gd name="connsiteX14" fmla="*/ 1839075 w 3207019"/>
                <a:gd name="connsiteY14" fmla="*/ 1104095 h 2908956"/>
                <a:gd name="connsiteX15" fmla="*/ 1985609 w 3207019"/>
                <a:gd name="connsiteY15" fmla="*/ 1431220 h 2908956"/>
                <a:gd name="connsiteX16" fmla="*/ 1977532 w 3207019"/>
                <a:gd name="connsiteY16" fmla="*/ 2209374 h 2908956"/>
                <a:gd name="connsiteX17" fmla="*/ 1861021 w 3207019"/>
                <a:gd name="connsiteY17" fmla="*/ 2581766 h 2908956"/>
                <a:gd name="connsiteX18" fmla="*/ 1786956 w 3207019"/>
                <a:gd name="connsiteY18" fmla="*/ 2898832 h 2908956"/>
                <a:gd name="connsiteX19" fmla="*/ 2496608 w 3207019"/>
                <a:gd name="connsiteY19" fmla="*/ 2908634 h 2908956"/>
                <a:gd name="connsiteX20" fmla="*/ 3207019 w 3207019"/>
                <a:gd name="connsiteY20" fmla="*/ 2898832 h 2908956"/>
                <a:gd name="connsiteX0" fmla="*/ 357493 w 3207019"/>
                <a:gd name="connsiteY0" fmla="*/ 2899940 h 2899940"/>
                <a:gd name="connsiteX1" fmla="*/ 655081 w 3207019"/>
                <a:gd name="connsiteY1" fmla="*/ 2896623 h 2899940"/>
                <a:gd name="connsiteX2" fmla="*/ 654319 w 3207019"/>
                <a:gd name="connsiteY2" fmla="*/ 2651182 h 2899940"/>
                <a:gd name="connsiteX3" fmla="*/ 63769 w 3207019"/>
                <a:gd name="connsiteY3" fmla="*/ 1584382 h 2899940"/>
                <a:gd name="connsiteX4" fmla="*/ 260745 w 3207019"/>
                <a:gd name="connsiteY4" fmla="*/ 1415903 h 2899940"/>
                <a:gd name="connsiteX5" fmla="*/ 682894 w 3207019"/>
                <a:gd name="connsiteY5" fmla="*/ 1898707 h 2899940"/>
                <a:gd name="connsiteX6" fmla="*/ 625744 w 3207019"/>
                <a:gd name="connsiteY6" fmla="*/ 431857 h 2899940"/>
                <a:gd name="connsiteX7" fmla="*/ 765498 w 3207019"/>
                <a:gd name="connsiteY7" fmla="*/ 0 h 2899940"/>
                <a:gd name="connsiteX8" fmla="*/ 901969 w 3207019"/>
                <a:gd name="connsiteY8" fmla="*/ 441382 h 2899940"/>
                <a:gd name="connsiteX9" fmla="*/ 968644 w 3207019"/>
                <a:gd name="connsiteY9" fmla="*/ 1412932 h 2899940"/>
                <a:gd name="connsiteX10" fmla="*/ 1155103 w 3207019"/>
                <a:gd name="connsiteY10" fmla="*/ 987050 h 2899940"/>
                <a:gd name="connsiteX11" fmla="*/ 1323964 w 3207019"/>
                <a:gd name="connsiteY11" fmla="*/ 1416589 h 2899940"/>
                <a:gd name="connsiteX12" fmla="*/ 1509892 w 3207019"/>
                <a:gd name="connsiteY12" fmla="*/ 1027285 h 2899940"/>
                <a:gd name="connsiteX13" fmla="*/ 1685229 w 3207019"/>
                <a:gd name="connsiteY13" fmla="*/ 1442193 h 2899940"/>
                <a:gd name="connsiteX14" fmla="*/ 1839075 w 3207019"/>
                <a:gd name="connsiteY14" fmla="*/ 1104095 h 2899940"/>
                <a:gd name="connsiteX15" fmla="*/ 1985609 w 3207019"/>
                <a:gd name="connsiteY15" fmla="*/ 1431220 h 2899940"/>
                <a:gd name="connsiteX16" fmla="*/ 1977532 w 3207019"/>
                <a:gd name="connsiteY16" fmla="*/ 2209374 h 2899940"/>
                <a:gd name="connsiteX17" fmla="*/ 1861021 w 3207019"/>
                <a:gd name="connsiteY17" fmla="*/ 2581766 h 2899940"/>
                <a:gd name="connsiteX18" fmla="*/ 1786956 w 3207019"/>
                <a:gd name="connsiteY18" fmla="*/ 2898832 h 2899940"/>
                <a:gd name="connsiteX19" fmla="*/ 2453760 w 3207019"/>
                <a:gd name="connsiteY19" fmla="*/ 2897922 h 2899940"/>
                <a:gd name="connsiteX20" fmla="*/ 3207019 w 3207019"/>
                <a:gd name="connsiteY20" fmla="*/ 2898832 h 2899940"/>
                <a:gd name="connsiteX0" fmla="*/ 357493 w 3207019"/>
                <a:gd name="connsiteY0" fmla="*/ 2899940 h 2899940"/>
                <a:gd name="connsiteX1" fmla="*/ 655081 w 3207019"/>
                <a:gd name="connsiteY1" fmla="*/ 2896623 h 2899940"/>
                <a:gd name="connsiteX2" fmla="*/ 654319 w 3207019"/>
                <a:gd name="connsiteY2" fmla="*/ 2651182 h 2899940"/>
                <a:gd name="connsiteX3" fmla="*/ 63769 w 3207019"/>
                <a:gd name="connsiteY3" fmla="*/ 1584382 h 2899940"/>
                <a:gd name="connsiteX4" fmla="*/ 260745 w 3207019"/>
                <a:gd name="connsiteY4" fmla="*/ 1415903 h 2899940"/>
                <a:gd name="connsiteX5" fmla="*/ 682894 w 3207019"/>
                <a:gd name="connsiteY5" fmla="*/ 1898707 h 2899940"/>
                <a:gd name="connsiteX6" fmla="*/ 625744 w 3207019"/>
                <a:gd name="connsiteY6" fmla="*/ 431857 h 2899940"/>
                <a:gd name="connsiteX7" fmla="*/ 765498 w 3207019"/>
                <a:gd name="connsiteY7" fmla="*/ 0 h 2899940"/>
                <a:gd name="connsiteX8" fmla="*/ 901969 w 3207019"/>
                <a:gd name="connsiteY8" fmla="*/ 441382 h 2899940"/>
                <a:gd name="connsiteX9" fmla="*/ 968644 w 3207019"/>
                <a:gd name="connsiteY9" fmla="*/ 1412932 h 2899940"/>
                <a:gd name="connsiteX10" fmla="*/ 1155103 w 3207019"/>
                <a:gd name="connsiteY10" fmla="*/ 987050 h 2899940"/>
                <a:gd name="connsiteX11" fmla="*/ 1323964 w 3207019"/>
                <a:gd name="connsiteY11" fmla="*/ 1416589 h 2899940"/>
                <a:gd name="connsiteX12" fmla="*/ 1509892 w 3207019"/>
                <a:gd name="connsiteY12" fmla="*/ 1027285 h 2899940"/>
                <a:gd name="connsiteX13" fmla="*/ 1685229 w 3207019"/>
                <a:gd name="connsiteY13" fmla="*/ 1442193 h 2899940"/>
                <a:gd name="connsiteX14" fmla="*/ 1839075 w 3207019"/>
                <a:gd name="connsiteY14" fmla="*/ 1104095 h 2899940"/>
                <a:gd name="connsiteX15" fmla="*/ 1985609 w 3207019"/>
                <a:gd name="connsiteY15" fmla="*/ 1431220 h 2899940"/>
                <a:gd name="connsiteX16" fmla="*/ 1977532 w 3207019"/>
                <a:gd name="connsiteY16" fmla="*/ 2209374 h 2899940"/>
                <a:gd name="connsiteX17" fmla="*/ 1861021 w 3207019"/>
                <a:gd name="connsiteY17" fmla="*/ 2581766 h 2899940"/>
                <a:gd name="connsiteX18" fmla="*/ 1786956 w 3207019"/>
                <a:gd name="connsiteY18" fmla="*/ 2898832 h 2899940"/>
                <a:gd name="connsiteX19" fmla="*/ 2453760 w 3207019"/>
                <a:gd name="connsiteY19" fmla="*/ 2897922 h 2899940"/>
                <a:gd name="connsiteX20" fmla="*/ 3207019 w 3207019"/>
                <a:gd name="connsiteY20" fmla="*/ 2898832 h 2899940"/>
                <a:gd name="connsiteX0" fmla="*/ 357493 w 2453760"/>
                <a:gd name="connsiteY0" fmla="*/ 2899940 h 2899940"/>
                <a:gd name="connsiteX1" fmla="*/ 655081 w 2453760"/>
                <a:gd name="connsiteY1" fmla="*/ 2896623 h 2899940"/>
                <a:gd name="connsiteX2" fmla="*/ 654319 w 2453760"/>
                <a:gd name="connsiteY2" fmla="*/ 2651182 h 2899940"/>
                <a:gd name="connsiteX3" fmla="*/ 63769 w 2453760"/>
                <a:gd name="connsiteY3" fmla="*/ 1584382 h 2899940"/>
                <a:gd name="connsiteX4" fmla="*/ 260745 w 2453760"/>
                <a:gd name="connsiteY4" fmla="*/ 1415903 h 2899940"/>
                <a:gd name="connsiteX5" fmla="*/ 682894 w 2453760"/>
                <a:gd name="connsiteY5" fmla="*/ 1898707 h 2899940"/>
                <a:gd name="connsiteX6" fmla="*/ 625744 w 2453760"/>
                <a:gd name="connsiteY6" fmla="*/ 431857 h 2899940"/>
                <a:gd name="connsiteX7" fmla="*/ 765498 w 2453760"/>
                <a:gd name="connsiteY7" fmla="*/ 0 h 2899940"/>
                <a:gd name="connsiteX8" fmla="*/ 901969 w 2453760"/>
                <a:gd name="connsiteY8" fmla="*/ 441382 h 2899940"/>
                <a:gd name="connsiteX9" fmla="*/ 968644 w 2453760"/>
                <a:gd name="connsiteY9" fmla="*/ 1412932 h 2899940"/>
                <a:gd name="connsiteX10" fmla="*/ 1155103 w 2453760"/>
                <a:gd name="connsiteY10" fmla="*/ 987050 h 2899940"/>
                <a:gd name="connsiteX11" fmla="*/ 1323964 w 2453760"/>
                <a:gd name="connsiteY11" fmla="*/ 1416589 h 2899940"/>
                <a:gd name="connsiteX12" fmla="*/ 1509892 w 2453760"/>
                <a:gd name="connsiteY12" fmla="*/ 1027285 h 2899940"/>
                <a:gd name="connsiteX13" fmla="*/ 1685229 w 2453760"/>
                <a:gd name="connsiteY13" fmla="*/ 1442193 h 2899940"/>
                <a:gd name="connsiteX14" fmla="*/ 1839075 w 2453760"/>
                <a:gd name="connsiteY14" fmla="*/ 1104095 h 2899940"/>
                <a:gd name="connsiteX15" fmla="*/ 1985609 w 2453760"/>
                <a:gd name="connsiteY15" fmla="*/ 1431220 h 2899940"/>
                <a:gd name="connsiteX16" fmla="*/ 1977532 w 2453760"/>
                <a:gd name="connsiteY16" fmla="*/ 2209374 h 2899940"/>
                <a:gd name="connsiteX17" fmla="*/ 1861021 w 2453760"/>
                <a:gd name="connsiteY17" fmla="*/ 2581766 h 2899940"/>
                <a:gd name="connsiteX18" fmla="*/ 1786956 w 2453760"/>
                <a:gd name="connsiteY18" fmla="*/ 2898832 h 2899940"/>
                <a:gd name="connsiteX19" fmla="*/ 2453760 w 2453760"/>
                <a:gd name="connsiteY19" fmla="*/ 2897922 h 2899940"/>
                <a:gd name="connsiteX0" fmla="*/ 357493 w 2255587"/>
                <a:gd name="connsiteY0" fmla="*/ 2899940 h 2899940"/>
                <a:gd name="connsiteX1" fmla="*/ 655081 w 2255587"/>
                <a:gd name="connsiteY1" fmla="*/ 2896623 h 2899940"/>
                <a:gd name="connsiteX2" fmla="*/ 654319 w 2255587"/>
                <a:gd name="connsiteY2" fmla="*/ 2651182 h 2899940"/>
                <a:gd name="connsiteX3" fmla="*/ 63769 w 2255587"/>
                <a:gd name="connsiteY3" fmla="*/ 1584382 h 2899940"/>
                <a:gd name="connsiteX4" fmla="*/ 260745 w 2255587"/>
                <a:gd name="connsiteY4" fmla="*/ 1415903 h 2899940"/>
                <a:gd name="connsiteX5" fmla="*/ 682894 w 2255587"/>
                <a:gd name="connsiteY5" fmla="*/ 1898707 h 2899940"/>
                <a:gd name="connsiteX6" fmla="*/ 625744 w 2255587"/>
                <a:gd name="connsiteY6" fmla="*/ 431857 h 2899940"/>
                <a:gd name="connsiteX7" fmla="*/ 765498 w 2255587"/>
                <a:gd name="connsiteY7" fmla="*/ 0 h 2899940"/>
                <a:gd name="connsiteX8" fmla="*/ 901969 w 2255587"/>
                <a:gd name="connsiteY8" fmla="*/ 441382 h 2899940"/>
                <a:gd name="connsiteX9" fmla="*/ 968644 w 2255587"/>
                <a:gd name="connsiteY9" fmla="*/ 1412932 h 2899940"/>
                <a:gd name="connsiteX10" fmla="*/ 1155103 w 2255587"/>
                <a:gd name="connsiteY10" fmla="*/ 987050 h 2899940"/>
                <a:gd name="connsiteX11" fmla="*/ 1323964 w 2255587"/>
                <a:gd name="connsiteY11" fmla="*/ 1416589 h 2899940"/>
                <a:gd name="connsiteX12" fmla="*/ 1509892 w 2255587"/>
                <a:gd name="connsiteY12" fmla="*/ 1027285 h 2899940"/>
                <a:gd name="connsiteX13" fmla="*/ 1685229 w 2255587"/>
                <a:gd name="connsiteY13" fmla="*/ 1442193 h 2899940"/>
                <a:gd name="connsiteX14" fmla="*/ 1839075 w 2255587"/>
                <a:gd name="connsiteY14" fmla="*/ 1104095 h 2899940"/>
                <a:gd name="connsiteX15" fmla="*/ 1985609 w 2255587"/>
                <a:gd name="connsiteY15" fmla="*/ 1431220 h 2899940"/>
                <a:gd name="connsiteX16" fmla="*/ 1977532 w 2255587"/>
                <a:gd name="connsiteY16" fmla="*/ 2209374 h 2899940"/>
                <a:gd name="connsiteX17" fmla="*/ 1861021 w 2255587"/>
                <a:gd name="connsiteY17" fmla="*/ 2581766 h 2899940"/>
                <a:gd name="connsiteX18" fmla="*/ 1786956 w 2255587"/>
                <a:gd name="connsiteY18" fmla="*/ 2898832 h 2899940"/>
                <a:gd name="connsiteX19" fmla="*/ 2255587 w 2255587"/>
                <a:gd name="connsiteY19" fmla="*/ 2897922 h 2899940"/>
                <a:gd name="connsiteX0" fmla="*/ 0 w 6739960"/>
                <a:gd name="connsiteY0" fmla="*/ 2932076 h 2932076"/>
                <a:gd name="connsiteX1" fmla="*/ 5139454 w 6739960"/>
                <a:gd name="connsiteY1" fmla="*/ 2896623 h 2932076"/>
                <a:gd name="connsiteX2" fmla="*/ 5138692 w 6739960"/>
                <a:gd name="connsiteY2" fmla="*/ 2651182 h 2932076"/>
                <a:gd name="connsiteX3" fmla="*/ 4548142 w 6739960"/>
                <a:gd name="connsiteY3" fmla="*/ 1584382 h 2932076"/>
                <a:gd name="connsiteX4" fmla="*/ 4745118 w 6739960"/>
                <a:gd name="connsiteY4" fmla="*/ 1415903 h 2932076"/>
                <a:gd name="connsiteX5" fmla="*/ 5167267 w 6739960"/>
                <a:gd name="connsiteY5" fmla="*/ 1898707 h 2932076"/>
                <a:gd name="connsiteX6" fmla="*/ 5110117 w 6739960"/>
                <a:gd name="connsiteY6" fmla="*/ 431857 h 2932076"/>
                <a:gd name="connsiteX7" fmla="*/ 5249871 w 6739960"/>
                <a:gd name="connsiteY7" fmla="*/ 0 h 2932076"/>
                <a:gd name="connsiteX8" fmla="*/ 5386342 w 6739960"/>
                <a:gd name="connsiteY8" fmla="*/ 441382 h 2932076"/>
                <a:gd name="connsiteX9" fmla="*/ 5453017 w 6739960"/>
                <a:gd name="connsiteY9" fmla="*/ 1412932 h 2932076"/>
                <a:gd name="connsiteX10" fmla="*/ 5639476 w 6739960"/>
                <a:gd name="connsiteY10" fmla="*/ 987050 h 2932076"/>
                <a:gd name="connsiteX11" fmla="*/ 5808337 w 6739960"/>
                <a:gd name="connsiteY11" fmla="*/ 1416589 h 2932076"/>
                <a:gd name="connsiteX12" fmla="*/ 5994265 w 6739960"/>
                <a:gd name="connsiteY12" fmla="*/ 1027285 h 2932076"/>
                <a:gd name="connsiteX13" fmla="*/ 6169602 w 6739960"/>
                <a:gd name="connsiteY13" fmla="*/ 1442193 h 2932076"/>
                <a:gd name="connsiteX14" fmla="*/ 6323448 w 6739960"/>
                <a:gd name="connsiteY14" fmla="*/ 1104095 h 2932076"/>
                <a:gd name="connsiteX15" fmla="*/ 6469982 w 6739960"/>
                <a:gd name="connsiteY15" fmla="*/ 1431220 h 2932076"/>
                <a:gd name="connsiteX16" fmla="*/ 6461905 w 6739960"/>
                <a:gd name="connsiteY16" fmla="*/ 2209374 h 2932076"/>
                <a:gd name="connsiteX17" fmla="*/ 6345394 w 6739960"/>
                <a:gd name="connsiteY17" fmla="*/ 2581766 h 2932076"/>
                <a:gd name="connsiteX18" fmla="*/ 6271329 w 6739960"/>
                <a:gd name="connsiteY18" fmla="*/ 2898832 h 2932076"/>
                <a:gd name="connsiteX19" fmla="*/ 6739960 w 6739960"/>
                <a:gd name="connsiteY19" fmla="*/ 2897922 h 2932076"/>
                <a:gd name="connsiteX0" fmla="*/ 0 w 6739960"/>
                <a:gd name="connsiteY0" fmla="*/ 2932076 h 3011101"/>
                <a:gd name="connsiteX1" fmla="*/ 5139454 w 6739960"/>
                <a:gd name="connsiteY1" fmla="*/ 2896623 h 3011101"/>
                <a:gd name="connsiteX2" fmla="*/ 5138692 w 6739960"/>
                <a:gd name="connsiteY2" fmla="*/ 2651182 h 3011101"/>
                <a:gd name="connsiteX3" fmla="*/ 4548142 w 6739960"/>
                <a:gd name="connsiteY3" fmla="*/ 1584382 h 3011101"/>
                <a:gd name="connsiteX4" fmla="*/ 4745118 w 6739960"/>
                <a:gd name="connsiteY4" fmla="*/ 1415903 h 3011101"/>
                <a:gd name="connsiteX5" fmla="*/ 5167267 w 6739960"/>
                <a:gd name="connsiteY5" fmla="*/ 1898707 h 3011101"/>
                <a:gd name="connsiteX6" fmla="*/ 5110117 w 6739960"/>
                <a:gd name="connsiteY6" fmla="*/ 431857 h 3011101"/>
                <a:gd name="connsiteX7" fmla="*/ 5249871 w 6739960"/>
                <a:gd name="connsiteY7" fmla="*/ 0 h 3011101"/>
                <a:gd name="connsiteX8" fmla="*/ 5386342 w 6739960"/>
                <a:gd name="connsiteY8" fmla="*/ 441382 h 3011101"/>
                <a:gd name="connsiteX9" fmla="*/ 5453017 w 6739960"/>
                <a:gd name="connsiteY9" fmla="*/ 1412932 h 3011101"/>
                <a:gd name="connsiteX10" fmla="*/ 5639476 w 6739960"/>
                <a:gd name="connsiteY10" fmla="*/ 987050 h 3011101"/>
                <a:gd name="connsiteX11" fmla="*/ 5808337 w 6739960"/>
                <a:gd name="connsiteY11" fmla="*/ 1416589 h 3011101"/>
                <a:gd name="connsiteX12" fmla="*/ 5994265 w 6739960"/>
                <a:gd name="connsiteY12" fmla="*/ 1027285 h 3011101"/>
                <a:gd name="connsiteX13" fmla="*/ 6169602 w 6739960"/>
                <a:gd name="connsiteY13" fmla="*/ 1442193 h 3011101"/>
                <a:gd name="connsiteX14" fmla="*/ 6323448 w 6739960"/>
                <a:gd name="connsiteY14" fmla="*/ 1104095 h 3011101"/>
                <a:gd name="connsiteX15" fmla="*/ 6469982 w 6739960"/>
                <a:gd name="connsiteY15" fmla="*/ 1431220 h 3011101"/>
                <a:gd name="connsiteX16" fmla="*/ 6461905 w 6739960"/>
                <a:gd name="connsiteY16" fmla="*/ 2209374 h 3011101"/>
                <a:gd name="connsiteX17" fmla="*/ 6345394 w 6739960"/>
                <a:gd name="connsiteY17" fmla="*/ 2581766 h 3011101"/>
                <a:gd name="connsiteX18" fmla="*/ 6271329 w 6739960"/>
                <a:gd name="connsiteY18" fmla="*/ 2898832 h 3011101"/>
                <a:gd name="connsiteX19" fmla="*/ 6739960 w 6739960"/>
                <a:gd name="connsiteY19" fmla="*/ 2897922 h 3011101"/>
                <a:gd name="connsiteX0" fmla="*/ 0 w 6739960"/>
                <a:gd name="connsiteY0" fmla="*/ 2932076 h 3011101"/>
                <a:gd name="connsiteX1" fmla="*/ 5139454 w 6739960"/>
                <a:gd name="connsiteY1" fmla="*/ 2896623 h 3011101"/>
                <a:gd name="connsiteX2" fmla="*/ 5138692 w 6739960"/>
                <a:gd name="connsiteY2" fmla="*/ 2651182 h 3011101"/>
                <a:gd name="connsiteX3" fmla="*/ 4548142 w 6739960"/>
                <a:gd name="connsiteY3" fmla="*/ 1584382 h 3011101"/>
                <a:gd name="connsiteX4" fmla="*/ 4745118 w 6739960"/>
                <a:gd name="connsiteY4" fmla="*/ 1415903 h 3011101"/>
                <a:gd name="connsiteX5" fmla="*/ 5167267 w 6739960"/>
                <a:gd name="connsiteY5" fmla="*/ 1898707 h 3011101"/>
                <a:gd name="connsiteX6" fmla="*/ 5110117 w 6739960"/>
                <a:gd name="connsiteY6" fmla="*/ 431857 h 3011101"/>
                <a:gd name="connsiteX7" fmla="*/ 5249871 w 6739960"/>
                <a:gd name="connsiteY7" fmla="*/ 0 h 3011101"/>
                <a:gd name="connsiteX8" fmla="*/ 5386342 w 6739960"/>
                <a:gd name="connsiteY8" fmla="*/ 441382 h 3011101"/>
                <a:gd name="connsiteX9" fmla="*/ 5453017 w 6739960"/>
                <a:gd name="connsiteY9" fmla="*/ 1412932 h 3011101"/>
                <a:gd name="connsiteX10" fmla="*/ 5639476 w 6739960"/>
                <a:gd name="connsiteY10" fmla="*/ 987050 h 3011101"/>
                <a:gd name="connsiteX11" fmla="*/ 5808337 w 6739960"/>
                <a:gd name="connsiteY11" fmla="*/ 1416589 h 3011101"/>
                <a:gd name="connsiteX12" fmla="*/ 5994265 w 6739960"/>
                <a:gd name="connsiteY12" fmla="*/ 1027285 h 3011101"/>
                <a:gd name="connsiteX13" fmla="*/ 6169602 w 6739960"/>
                <a:gd name="connsiteY13" fmla="*/ 1442193 h 3011101"/>
                <a:gd name="connsiteX14" fmla="*/ 6323448 w 6739960"/>
                <a:gd name="connsiteY14" fmla="*/ 1104095 h 3011101"/>
                <a:gd name="connsiteX15" fmla="*/ 6469982 w 6739960"/>
                <a:gd name="connsiteY15" fmla="*/ 1431220 h 3011101"/>
                <a:gd name="connsiteX16" fmla="*/ 6461905 w 6739960"/>
                <a:gd name="connsiteY16" fmla="*/ 2209374 h 3011101"/>
                <a:gd name="connsiteX17" fmla="*/ 6345394 w 6739960"/>
                <a:gd name="connsiteY17" fmla="*/ 2581766 h 3011101"/>
                <a:gd name="connsiteX18" fmla="*/ 6271329 w 6739960"/>
                <a:gd name="connsiteY18" fmla="*/ 2898832 h 3011101"/>
                <a:gd name="connsiteX19" fmla="*/ 6739960 w 6739960"/>
                <a:gd name="connsiteY19" fmla="*/ 2897922 h 3011101"/>
                <a:gd name="connsiteX0" fmla="*/ 0 w 6739960"/>
                <a:gd name="connsiteY0" fmla="*/ 2932076 h 2932076"/>
                <a:gd name="connsiteX1" fmla="*/ 5139454 w 6739960"/>
                <a:gd name="connsiteY1" fmla="*/ 2896623 h 2932076"/>
                <a:gd name="connsiteX2" fmla="*/ 5138692 w 6739960"/>
                <a:gd name="connsiteY2" fmla="*/ 2651182 h 2932076"/>
                <a:gd name="connsiteX3" fmla="*/ 4548142 w 6739960"/>
                <a:gd name="connsiteY3" fmla="*/ 1584382 h 2932076"/>
                <a:gd name="connsiteX4" fmla="*/ 4745118 w 6739960"/>
                <a:gd name="connsiteY4" fmla="*/ 1415903 h 2932076"/>
                <a:gd name="connsiteX5" fmla="*/ 5167267 w 6739960"/>
                <a:gd name="connsiteY5" fmla="*/ 1898707 h 2932076"/>
                <a:gd name="connsiteX6" fmla="*/ 5110117 w 6739960"/>
                <a:gd name="connsiteY6" fmla="*/ 431857 h 2932076"/>
                <a:gd name="connsiteX7" fmla="*/ 5249871 w 6739960"/>
                <a:gd name="connsiteY7" fmla="*/ 0 h 2932076"/>
                <a:gd name="connsiteX8" fmla="*/ 5386342 w 6739960"/>
                <a:gd name="connsiteY8" fmla="*/ 441382 h 2932076"/>
                <a:gd name="connsiteX9" fmla="*/ 5453017 w 6739960"/>
                <a:gd name="connsiteY9" fmla="*/ 1412932 h 2932076"/>
                <a:gd name="connsiteX10" fmla="*/ 5639476 w 6739960"/>
                <a:gd name="connsiteY10" fmla="*/ 987050 h 2932076"/>
                <a:gd name="connsiteX11" fmla="*/ 5808337 w 6739960"/>
                <a:gd name="connsiteY11" fmla="*/ 1416589 h 2932076"/>
                <a:gd name="connsiteX12" fmla="*/ 5994265 w 6739960"/>
                <a:gd name="connsiteY12" fmla="*/ 1027285 h 2932076"/>
                <a:gd name="connsiteX13" fmla="*/ 6169602 w 6739960"/>
                <a:gd name="connsiteY13" fmla="*/ 1442193 h 2932076"/>
                <a:gd name="connsiteX14" fmla="*/ 6323448 w 6739960"/>
                <a:gd name="connsiteY14" fmla="*/ 1104095 h 2932076"/>
                <a:gd name="connsiteX15" fmla="*/ 6469982 w 6739960"/>
                <a:gd name="connsiteY15" fmla="*/ 1431220 h 2932076"/>
                <a:gd name="connsiteX16" fmla="*/ 6461905 w 6739960"/>
                <a:gd name="connsiteY16" fmla="*/ 2209374 h 2932076"/>
                <a:gd name="connsiteX17" fmla="*/ 6345394 w 6739960"/>
                <a:gd name="connsiteY17" fmla="*/ 2581766 h 2932076"/>
                <a:gd name="connsiteX18" fmla="*/ 6271329 w 6739960"/>
                <a:gd name="connsiteY18" fmla="*/ 2898832 h 2932076"/>
                <a:gd name="connsiteX19" fmla="*/ 6739960 w 6739960"/>
                <a:gd name="connsiteY19" fmla="*/ 2897922 h 2932076"/>
                <a:gd name="connsiteX0" fmla="*/ 0 w 6739960"/>
                <a:gd name="connsiteY0" fmla="*/ 2932076 h 2932076"/>
                <a:gd name="connsiteX1" fmla="*/ 5139454 w 6739960"/>
                <a:gd name="connsiteY1" fmla="*/ 2896623 h 2932076"/>
                <a:gd name="connsiteX2" fmla="*/ 5138692 w 6739960"/>
                <a:gd name="connsiteY2" fmla="*/ 2651182 h 2932076"/>
                <a:gd name="connsiteX3" fmla="*/ 4548142 w 6739960"/>
                <a:gd name="connsiteY3" fmla="*/ 1584382 h 2932076"/>
                <a:gd name="connsiteX4" fmla="*/ 4745118 w 6739960"/>
                <a:gd name="connsiteY4" fmla="*/ 1415903 h 2932076"/>
                <a:gd name="connsiteX5" fmla="*/ 5167267 w 6739960"/>
                <a:gd name="connsiteY5" fmla="*/ 1898707 h 2932076"/>
                <a:gd name="connsiteX6" fmla="*/ 5110117 w 6739960"/>
                <a:gd name="connsiteY6" fmla="*/ 431857 h 2932076"/>
                <a:gd name="connsiteX7" fmla="*/ 5249871 w 6739960"/>
                <a:gd name="connsiteY7" fmla="*/ 0 h 2932076"/>
                <a:gd name="connsiteX8" fmla="*/ 5386342 w 6739960"/>
                <a:gd name="connsiteY8" fmla="*/ 441382 h 2932076"/>
                <a:gd name="connsiteX9" fmla="*/ 5453017 w 6739960"/>
                <a:gd name="connsiteY9" fmla="*/ 1412932 h 2932076"/>
                <a:gd name="connsiteX10" fmla="*/ 5639476 w 6739960"/>
                <a:gd name="connsiteY10" fmla="*/ 987050 h 2932076"/>
                <a:gd name="connsiteX11" fmla="*/ 5808337 w 6739960"/>
                <a:gd name="connsiteY11" fmla="*/ 1416589 h 2932076"/>
                <a:gd name="connsiteX12" fmla="*/ 5994265 w 6739960"/>
                <a:gd name="connsiteY12" fmla="*/ 1027285 h 2932076"/>
                <a:gd name="connsiteX13" fmla="*/ 6169602 w 6739960"/>
                <a:gd name="connsiteY13" fmla="*/ 1442193 h 2932076"/>
                <a:gd name="connsiteX14" fmla="*/ 6323448 w 6739960"/>
                <a:gd name="connsiteY14" fmla="*/ 1104095 h 2932076"/>
                <a:gd name="connsiteX15" fmla="*/ 6469982 w 6739960"/>
                <a:gd name="connsiteY15" fmla="*/ 1431220 h 2932076"/>
                <a:gd name="connsiteX16" fmla="*/ 6461905 w 6739960"/>
                <a:gd name="connsiteY16" fmla="*/ 2209374 h 2932076"/>
                <a:gd name="connsiteX17" fmla="*/ 6345394 w 6739960"/>
                <a:gd name="connsiteY17" fmla="*/ 2581766 h 2932076"/>
                <a:gd name="connsiteX18" fmla="*/ 6271329 w 6739960"/>
                <a:gd name="connsiteY18" fmla="*/ 2898832 h 2932076"/>
                <a:gd name="connsiteX19" fmla="*/ 6739960 w 6739960"/>
                <a:gd name="connsiteY19" fmla="*/ 2897922 h 2932076"/>
                <a:gd name="connsiteX0" fmla="*/ 0 w 6739960"/>
                <a:gd name="connsiteY0" fmla="*/ 2932076 h 2932076"/>
                <a:gd name="connsiteX1" fmla="*/ 5278711 w 6739960"/>
                <a:gd name="connsiteY1" fmla="*/ 2896623 h 2932076"/>
                <a:gd name="connsiteX2" fmla="*/ 5138692 w 6739960"/>
                <a:gd name="connsiteY2" fmla="*/ 2651182 h 2932076"/>
                <a:gd name="connsiteX3" fmla="*/ 4548142 w 6739960"/>
                <a:gd name="connsiteY3" fmla="*/ 1584382 h 2932076"/>
                <a:gd name="connsiteX4" fmla="*/ 4745118 w 6739960"/>
                <a:gd name="connsiteY4" fmla="*/ 1415903 h 2932076"/>
                <a:gd name="connsiteX5" fmla="*/ 5167267 w 6739960"/>
                <a:gd name="connsiteY5" fmla="*/ 1898707 h 2932076"/>
                <a:gd name="connsiteX6" fmla="*/ 5110117 w 6739960"/>
                <a:gd name="connsiteY6" fmla="*/ 431857 h 2932076"/>
                <a:gd name="connsiteX7" fmla="*/ 5249871 w 6739960"/>
                <a:gd name="connsiteY7" fmla="*/ 0 h 2932076"/>
                <a:gd name="connsiteX8" fmla="*/ 5386342 w 6739960"/>
                <a:gd name="connsiteY8" fmla="*/ 441382 h 2932076"/>
                <a:gd name="connsiteX9" fmla="*/ 5453017 w 6739960"/>
                <a:gd name="connsiteY9" fmla="*/ 1412932 h 2932076"/>
                <a:gd name="connsiteX10" fmla="*/ 5639476 w 6739960"/>
                <a:gd name="connsiteY10" fmla="*/ 987050 h 2932076"/>
                <a:gd name="connsiteX11" fmla="*/ 5808337 w 6739960"/>
                <a:gd name="connsiteY11" fmla="*/ 1416589 h 2932076"/>
                <a:gd name="connsiteX12" fmla="*/ 5994265 w 6739960"/>
                <a:gd name="connsiteY12" fmla="*/ 1027285 h 2932076"/>
                <a:gd name="connsiteX13" fmla="*/ 6169602 w 6739960"/>
                <a:gd name="connsiteY13" fmla="*/ 1442193 h 2932076"/>
                <a:gd name="connsiteX14" fmla="*/ 6323448 w 6739960"/>
                <a:gd name="connsiteY14" fmla="*/ 1104095 h 2932076"/>
                <a:gd name="connsiteX15" fmla="*/ 6469982 w 6739960"/>
                <a:gd name="connsiteY15" fmla="*/ 1431220 h 2932076"/>
                <a:gd name="connsiteX16" fmla="*/ 6461905 w 6739960"/>
                <a:gd name="connsiteY16" fmla="*/ 2209374 h 2932076"/>
                <a:gd name="connsiteX17" fmla="*/ 6345394 w 6739960"/>
                <a:gd name="connsiteY17" fmla="*/ 2581766 h 2932076"/>
                <a:gd name="connsiteX18" fmla="*/ 6271329 w 6739960"/>
                <a:gd name="connsiteY18" fmla="*/ 2898832 h 2932076"/>
                <a:gd name="connsiteX19" fmla="*/ 6739960 w 6739960"/>
                <a:gd name="connsiteY19" fmla="*/ 2897922 h 2932076"/>
                <a:gd name="connsiteX0" fmla="*/ 0 w 6739960"/>
                <a:gd name="connsiteY0" fmla="*/ 2932076 h 2932076"/>
                <a:gd name="connsiteX1" fmla="*/ 5278711 w 6739960"/>
                <a:gd name="connsiteY1" fmla="*/ 2896623 h 2932076"/>
                <a:gd name="connsiteX2" fmla="*/ 5138692 w 6739960"/>
                <a:gd name="connsiteY2" fmla="*/ 2651182 h 2932076"/>
                <a:gd name="connsiteX3" fmla="*/ 4548142 w 6739960"/>
                <a:gd name="connsiteY3" fmla="*/ 1584382 h 2932076"/>
                <a:gd name="connsiteX4" fmla="*/ 4745118 w 6739960"/>
                <a:gd name="connsiteY4" fmla="*/ 1415903 h 2932076"/>
                <a:gd name="connsiteX5" fmla="*/ 5167267 w 6739960"/>
                <a:gd name="connsiteY5" fmla="*/ 1898707 h 2932076"/>
                <a:gd name="connsiteX6" fmla="*/ 5110117 w 6739960"/>
                <a:gd name="connsiteY6" fmla="*/ 431857 h 2932076"/>
                <a:gd name="connsiteX7" fmla="*/ 5249871 w 6739960"/>
                <a:gd name="connsiteY7" fmla="*/ 0 h 2932076"/>
                <a:gd name="connsiteX8" fmla="*/ 5386342 w 6739960"/>
                <a:gd name="connsiteY8" fmla="*/ 441382 h 2932076"/>
                <a:gd name="connsiteX9" fmla="*/ 5453017 w 6739960"/>
                <a:gd name="connsiteY9" fmla="*/ 1412932 h 2932076"/>
                <a:gd name="connsiteX10" fmla="*/ 5639476 w 6739960"/>
                <a:gd name="connsiteY10" fmla="*/ 987050 h 2932076"/>
                <a:gd name="connsiteX11" fmla="*/ 5808337 w 6739960"/>
                <a:gd name="connsiteY11" fmla="*/ 1416589 h 2932076"/>
                <a:gd name="connsiteX12" fmla="*/ 5994265 w 6739960"/>
                <a:gd name="connsiteY12" fmla="*/ 1027285 h 2932076"/>
                <a:gd name="connsiteX13" fmla="*/ 6169602 w 6739960"/>
                <a:gd name="connsiteY13" fmla="*/ 1442193 h 2932076"/>
                <a:gd name="connsiteX14" fmla="*/ 6323448 w 6739960"/>
                <a:gd name="connsiteY14" fmla="*/ 1104095 h 2932076"/>
                <a:gd name="connsiteX15" fmla="*/ 6469982 w 6739960"/>
                <a:gd name="connsiteY15" fmla="*/ 1431220 h 2932076"/>
                <a:gd name="connsiteX16" fmla="*/ 6461905 w 6739960"/>
                <a:gd name="connsiteY16" fmla="*/ 2209374 h 2932076"/>
                <a:gd name="connsiteX17" fmla="*/ 6345394 w 6739960"/>
                <a:gd name="connsiteY17" fmla="*/ 2581766 h 2932076"/>
                <a:gd name="connsiteX18" fmla="*/ 6271329 w 6739960"/>
                <a:gd name="connsiteY18" fmla="*/ 2898832 h 2932076"/>
                <a:gd name="connsiteX19" fmla="*/ 6739960 w 6739960"/>
                <a:gd name="connsiteY19" fmla="*/ 2897922 h 2932076"/>
                <a:gd name="connsiteX0" fmla="*/ 0 w 6504294"/>
                <a:gd name="connsiteY0" fmla="*/ 2926720 h 2926720"/>
                <a:gd name="connsiteX1" fmla="*/ 5043045 w 6504294"/>
                <a:gd name="connsiteY1" fmla="*/ 2896623 h 2926720"/>
                <a:gd name="connsiteX2" fmla="*/ 4903026 w 6504294"/>
                <a:gd name="connsiteY2" fmla="*/ 2651182 h 2926720"/>
                <a:gd name="connsiteX3" fmla="*/ 4312476 w 6504294"/>
                <a:gd name="connsiteY3" fmla="*/ 1584382 h 2926720"/>
                <a:gd name="connsiteX4" fmla="*/ 4509452 w 6504294"/>
                <a:gd name="connsiteY4" fmla="*/ 1415903 h 2926720"/>
                <a:gd name="connsiteX5" fmla="*/ 4931601 w 6504294"/>
                <a:gd name="connsiteY5" fmla="*/ 1898707 h 2926720"/>
                <a:gd name="connsiteX6" fmla="*/ 4874451 w 6504294"/>
                <a:gd name="connsiteY6" fmla="*/ 431857 h 2926720"/>
                <a:gd name="connsiteX7" fmla="*/ 5014205 w 6504294"/>
                <a:gd name="connsiteY7" fmla="*/ 0 h 2926720"/>
                <a:gd name="connsiteX8" fmla="*/ 5150676 w 6504294"/>
                <a:gd name="connsiteY8" fmla="*/ 441382 h 2926720"/>
                <a:gd name="connsiteX9" fmla="*/ 5217351 w 6504294"/>
                <a:gd name="connsiteY9" fmla="*/ 1412932 h 2926720"/>
                <a:gd name="connsiteX10" fmla="*/ 5403810 w 6504294"/>
                <a:gd name="connsiteY10" fmla="*/ 987050 h 2926720"/>
                <a:gd name="connsiteX11" fmla="*/ 5572671 w 6504294"/>
                <a:gd name="connsiteY11" fmla="*/ 1416589 h 2926720"/>
                <a:gd name="connsiteX12" fmla="*/ 5758599 w 6504294"/>
                <a:gd name="connsiteY12" fmla="*/ 1027285 h 2926720"/>
                <a:gd name="connsiteX13" fmla="*/ 5933936 w 6504294"/>
                <a:gd name="connsiteY13" fmla="*/ 1442193 h 2926720"/>
                <a:gd name="connsiteX14" fmla="*/ 6087782 w 6504294"/>
                <a:gd name="connsiteY14" fmla="*/ 1104095 h 2926720"/>
                <a:gd name="connsiteX15" fmla="*/ 6234316 w 6504294"/>
                <a:gd name="connsiteY15" fmla="*/ 1431220 h 2926720"/>
                <a:gd name="connsiteX16" fmla="*/ 6226239 w 6504294"/>
                <a:gd name="connsiteY16" fmla="*/ 2209374 h 2926720"/>
                <a:gd name="connsiteX17" fmla="*/ 6109728 w 6504294"/>
                <a:gd name="connsiteY17" fmla="*/ 2581766 h 2926720"/>
                <a:gd name="connsiteX18" fmla="*/ 6035663 w 6504294"/>
                <a:gd name="connsiteY18" fmla="*/ 2898832 h 2926720"/>
                <a:gd name="connsiteX19" fmla="*/ 6504294 w 6504294"/>
                <a:gd name="connsiteY19" fmla="*/ 2897922 h 2926720"/>
                <a:gd name="connsiteX0" fmla="*/ 0 w 6691756"/>
                <a:gd name="connsiteY0" fmla="*/ 2926720 h 2926720"/>
                <a:gd name="connsiteX1" fmla="*/ 5043045 w 6691756"/>
                <a:gd name="connsiteY1" fmla="*/ 2896623 h 2926720"/>
                <a:gd name="connsiteX2" fmla="*/ 4903026 w 6691756"/>
                <a:gd name="connsiteY2" fmla="*/ 2651182 h 2926720"/>
                <a:gd name="connsiteX3" fmla="*/ 4312476 w 6691756"/>
                <a:gd name="connsiteY3" fmla="*/ 1584382 h 2926720"/>
                <a:gd name="connsiteX4" fmla="*/ 4509452 w 6691756"/>
                <a:gd name="connsiteY4" fmla="*/ 1415903 h 2926720"/>
                <a:gd name="connsiteX5" fmla="*/ 4931601 w 6691756"/>
                <a:gd name="connsiteY5" fmla="*/ 1898707 h 2926720"/>
                <a:gd name="connsiteX6" fmla="*/ 4874451 w 6691756"/>
                <a:gd name="connsiteY6" fmla="*/ 431857 h 2926720"/>
                <a:gd name="connsiteX7" fmla="*/ 5014205 w 6691756"/>
                <a:gd name="connsiteY7" fmla="*/ 0 h 2926720"/>
                <a:gd name="connsiteX8" fmla="*/ 5150676 w 6691756"/>
                <a:gd name="connsiteY8" fmla="*/ 441382 h 2926720"/>
                <a:gd name="connsiteX9" fmla="*/ 5217351 w 6691756"/>
                <a:gd name="connsiteY9" fmla="*/ 1412932 h 2926720"/>
                <a:gd name="connsiteX10" fmla="*/ 5403810 w 6691756"/>
                <a:gd name="connsiteY10" fmla="*/ 987050 h 2926720"/>
                <a:gd name="connsiteX11" fmla="*/ 5572671 w 6691756"/>
                <a:gd name="connsiteY11" fmla="*/ 1416589 h 2926720"/>
                <a:gd name="connsiteX12" fmla="*/ 5758599 w 6691756"/>
                <a:gd name="connsiteY12" fmla="*/ 1027285 h 2926720"/>
                <a:gd name="connsiteX13" fmla="*/ 5933936 w 6691756"/>
                <a:gd name="connsiteY13" fmla="*/ 1442193 h 2926720"/>
                <a:gd name="connsiteX14" fmla="*/ 6087782 w 6691756"/>
                <a:gd name="connsiteY14" fmla="*/ 1104095 h 2926720"/>
                <a:gd name="connsiteX15" fmla="*/ 6234316 w 6691756"/>
                <a:gd name="connsiteY15" fmla="*/ 1431220 h 2926720"/>
                <a:gd name="connsiteX16" fmla="*/ 6226239 w 6691756"/>
                <a:gd name="connsiteY16" fmla="*/ 2209374 h 2926720"/>
                <a:gd name="connsiteX17" fmla="*/ 6109728 w 6691756"/>
                <a:gd name="connsiteY17" fmla="*/ 2581766 h 2926720"/>
                <a:gd name="connsiteX18" fmla="*/ 6035663 w 6691756"/>
                <a:gd name="connsiteY18" fmla="*/ 2898832 h 2926720"/>
                <a:gd name="connsiteX19" fmla="*/ 6691756 w 6691756"/>
                <a:gd name="connsiteY19" fmla="*/ 2897922 h 2926720"/>
                <a:gd name="connsiteX0" fmla="*/ 0 w 6691756"/>
                <a:gd name="connsiteY0" fmla="*/ 2926720 h 2926720"/>
                <a:gd name="connsiteX1" fmla="*/ 5043045 w 6691756"/>
                <a:gd name="connsiteY1" fmla="*/ 2917545 h 2926720"/>
                <a:gd name="connsiteX2" fmla="*/ 4903026 w 6691756"/>
                <a:gd name="connsiteY2" fmla="*/ 2651182 h 2926720"/>
                <a:gd name="connsiteX3" fmla="*/ 4312476 w 6691756"/>
                <a:gd name="connsiteY3" fmla="*/ 1584382 h 2926720"/>
                <a:gd name="connsiteX4" fmla="*/ 4509452 w 6691756"/>
                <a:gd name="connsiteY4" fmla="*/ 1415903 h 2926720"/>
                <a:gd name="connsiteX5" fmla="*/ 4931601 w 6691756"/>
                <a:gd name="connsiteY5" fmla="*/ 1898707 h 2926720"/>
                <a:gd name="connsiteX6" fmla="*/ 4874451 w 6691756"/>
                <a:gd name="connsiteY6" fmla="*/ 431857 h 2926720"/>
                <a:gd name="connsiteX7" fmla="*/ 5014205 w 6691756"/>
                <a:gd name="connsiteY7" fmla="*/ 0 h 2926720"/>
                <a:gd name="connsiteX8" fmla="*/ 5150676 w 6691756"/>
                <a:gd name="connsiteY8" fmla="*/ 441382 h 2926720"/>
                <a:gd name="connsiteX9" fmla="*/ 5217351 w 6691756"/>
                <a:gd name="connsiteY9" fmla="*/ 1412932 h 2926720"/>
                <a:gd name="connsiteX10" fmla="*/ 5403810 w 6691756"/>
                <a:gd name="connsiteY10" fmla="*/ 987050 h 2926720"/>
                <a:gd name="connsiteX11" fmla="*/ 5572671 w 6691756"/>
                <a:gd name="connsiteY11" fmla="*/ 1416589 h 2926720"/>
                <a:gd name="connsiteX12" fmla="*/ 5758599 w 6691756"/>
                <a:gd name="connsiteY12" fmla="*/ 1027285 h 2926720"/>
                <a:gd name="connsiteX13" fmla="*/ 5933936 w 6691756"/>
                <a:gd name="connsiteY13" fmla="*/ 1442193 h 2926720"/>
                <a:gd name="connsiteX14" fmla="*/ 6087782 w 6691756"/>
                <a:gd name="connsiteY14" fmla="*/ 1104095 h 2926720"/>
                <a:gd name="connsiteX15" fmla="*/ 6234316 w 6691756"/>
                <a:gd name="connsiteY15" fmla="*/ 1431220 h 2926720"/>
                <a:gd name="connsiteX16" fmla="*/ 6226239 w 6691756"/>
                <a:gd name="connsiteY16" fmla="*/ 2209374 h 2926720"/>
                <a:gd name="connsiteX17" fmla="*/ 6109728 w 6691756"/>
                <a:gd name="connsiteY17" fmla="*/ 2581766 h 2926720"/>
                <a:gd name="connsiteX18" fmla="*/ 6035663 w 6691756"/>
                <a:gd name="connsiteY18" fmla="*/ 2898832 h 2926720"/>
                <a:gd name="connsiteX19" fmla="*/ 6691756 w 6691756"/>
                <a:gd name="connsiteY19" fmla="*/ 2897922 h 2926720"/>
                <a:gd name="connsiteX0" fmla="*/ 0 w 6691756"/>
                <a:gd name="connsiteY0" fmla="*/ 2926720 h 2926720"/>
                <a:gd name="connsiteX1" fmla="*/ 5056993 w 6691756"/>
                <a:gd name="connsiteY1" fmla="*/ 2910571 h 2926720"/>
                <a:gd name="connsiteX2" fmla="*/ 4903026 w 6691756"/>
                <a:gd name="connsiteY2" fmla="*/ 2651182 h 2926720"/>
                <a:gd name="connsiteX3" fmla="*/ 4312476 w 6691756"/>
                <a:gd name="connsiteY3" fmla="*/ 1584382 h 2926720"/>
                <a:gd name="connsiteX4" fmla="*/ 4509452 w 6691756"/>
                <a:gd name="connsiteY4" fmla="*/ 1415903 h 2926720"/>
                <a:gd name="connsiteX5" fmla="*/ 4931601 w 6691756"/>
                <a:gd name="connsiteY5" fmla="*/ 1898707 h 2926720"/>
                <a:gd name="connsiteX6" fmla="*/ 4874451 w 6691756"/>
                <a:gd name="connsiteY6" fmla="*/ 431857 h 2926720"/>
                <a:gd name="connsiteX7" fmla="*/ 5014205 w 6691756"/>
                <a:gd name="connsiteY7" fmla="*/ 0 h 2926720"/>
                <a:gd name="connsiteX8" fmla="*/ 5150676 w 6691756"/>
                <a:gd name="connsiteY8" fmla="*/ 441382 h 2926720"/>
                <a:gd name="connsiteX9" fmla="*/ 5217351 w 6691756"/>
                <a:gd name="connsiteY9" fmla="*/ 1412932 h 2926720"/>
                <a:gd name="connsiteX10" fmla="*/ 5403810 w 6691756"/>
                <a:gd name="connsiteY10" fmla="*/ 987050 h 2926720"/>
                <a:gd name="connsiteX11" fmla="*/ 5572671 w 6691756"/>
                <a:gd name="connsiteY11" fmla="*/ 1416589 h 2926720"/>
                <a:gd name="connsiteX12" fmla="*/ 5758599 w 6691756"/>
                <a:gd name="connsiteY12" fmla="*/ 1027285 h 2926720"/>
                <a:gd name="connsiteX13" fmla="*/ 5933936 w 6691756"/>
                <a:gd name="connsiteY13" fmla="*/ 1442193 h 2926720"/>
                <a:gd name="connsiteX14" fmla="*/ 6087782 w 6691756"/>
                <a:gd name="connsiteY14" fmla="*/ 1104095 h 2926720"/>
                <a:gd name="connsiteX15" fmla="*/ 6234316 w 6691756"/>
                <a:gd name="connsiteY15" fmla="*/ 1431220 h 2926720"/>
                <a:gd name="connsiteX16" fmla="*/ 6226239 w 6691756"/>
                <a:gd name="connsiteY16" fmla="*/ 2209374 h 2926720"/>
                <a:gd name="connsiteX17" fmla="*/ 6109728 w 6691756"/>
                <a:gd name="connsiteY17" fmla="*/ 2581766 h 2926720"/>
                <a:gd name="connsiteX18" fmla="*/ 6035663 w 6691756"/>
                <a:gd name="connsiteY18" fmla="*/ 2898832 h 2926720"/>
                <a:gd name="connsiteX19" fmla="*/ 6691756 w 6691756"/>
                <a:gd name="connsiteY19" fmla="*/ 2897922 h 2926720"/>
                <a:gd name="connsiteX0" fmla="*/ 0 w 6691756"/>
                <a:gd name="connsiteY0" fmla="*/ 2926720 h 2927671"/>
                <a:gd name="connsiteX1" fmla="*/ 5056993 w 6691756"/>
                <a:gd name="connsiteY1" fmla="*/ 2924519 h 2927671"/>
                <a:gd name="connsiteX2" fmla="*/ 4903026 w 6691756"/>
                <a:gd name="connsiteY2" fmla="*/ 2651182 h 2927671"/>
                <a:gd name="connsiteX3" fmla="*/ 4312476 w 6691756"/>
                <a:gd name="connsiteY3" fmla="*/ 1584382 h 2927671"/>
                <a:gd name="connsiteX4" fmla="*/ 4509452 w 6691756"/>
                <a:gd name="connsiteY4" fmla="*/ 1415903 h 2927671"/>
                <a:gd name="connsiteX5" fmla="*/ 4931601 w 6691756"/>
                <a:gd name="connsiteY5" fmla="*/ 1898707 h 2927671"/>
                <a:gd name="connsiteX6" fmla="*/ 4874451 w 6691756"/>
                <a:gd name="connsiteY6" fmla="*/ 431857 h 2927671"/>
                <a:gd name="connsiteX7" fmla="*/ 5014205 w 6691756"/>
                <a:gd name="connsiteY7" fmla="*/ 0 h 2927671"/>
                <a:gd name="connsiteX8" fmla="*/ 5150676 w 6691756"/>
                <a:gd name="connsiteY8" fmla="*/ 441382 h 2927671"/>
                <a:gd name="connsiteX9" fmla="*/ 5217351 w 6691756"/>
                <a:gd name="connsiteY9" fmla="*/ 1412932 h 2927671"/>
                <a:gd name="connsiteX10" fmla="*/ 5403810 w 6691756"/>
                <a:gd name="connsiteY10" fmla="*/ 987050 h 2927671"/>
                <a:gd name="connsiteX11" fmla="*/ 5572671 w 6691756"/>
                <a:gd name="connsiteY11" fmla="*/ 1416589 h 2927671"/>
                <a:gd name="connsiteX12" fmla="*/ 5758599 w 6691756"/>
                <a:gd name="connsiteY12" fmla="*/ 1027285 h 2927671"/>
                <a:gd name="connsiteX13" fmla="*/ 5933936 w 6691756"/>
                <a:gd name="connsiteY13" fmla="*/ 1442193 h 2927671"/>
                <a:gd name="connsiteX14" fmla="*/ 6087782 w 6691756"/>
                <a:gd name="connsiteY14" fmla="*/ 1104095 h 2927671"/>
                <a:gd name="connsiteX15" fmla="*/ 6234316 w 6691756"/>
                <a:gd name="connsiteY15" fmla="*/ 1431220 h 2927671"/>
                <a:gd name="connsiteX16" fmla="*/ 6226239 w 6691756"/>
                <a:gd name="connsiteY16" fmla="*/ 2209374 h 2927671"/>
                <a:gd name="connsiteX17" fmla="*/ 6109728 w 6691756"/>
                <a:gd name="connsiteY17" fmla="*/ 2581766 h 2927671"/>
                <a:gd name="connsiteX18" fmla="*/ 6035663 w 6691756"/>
                <a:gd name="connsiteY18" fmla="*/ 2898832 h 2927671"/>
                <a:gd name="connsiteX19" fmla="*/ 6691756 w 6691756"/>
                <a:gd name="connsiteY19" fmla="*/ 2897922 h 2927671"/>
                <a:gd name="connsiteX0" fmla="*/ 0 w 6691756"/>
                <a:gd name="connsiteY0" fmla="*/ 2926720 h 2927671"/>
                <a:gd name="connsiteX1" fmla="*/ 5056993 w 6691756"/>
                <a:gd name="connsiteY1" fmla="*/ 2924519 h 2927671"/>
                <a:gd name="connsiteX2" fmla="*/ 4903026 w 6691756"/>
                <a:gd name="connsiteY2" fmla="*/ 2651182 h 2927671"/>
                <a:gd name="connsiteX3" fmla="*/ 4312476 w 6691756"/>
                <a:gd name="connsiteY3" fmla="*/ 1584382 h 2927671"/>
                <a:gd name="connsiteX4" fmla="*/ 4509452 w 6691756"/>
                <a:gd name="connsiteY4" fmla="*/ 1415903 h 2927671"/>
                <a:gd name="connsiteX5" fmla="*/ 4931601 w 6691756"/>
                <a:gd name="connsiteY5" fmla="*/ 1898707 h 2927671"/>
                <a:gd name="connsiteX6" fmla="*/ 4874451 w 6691756"/>
                <a:gd name="connsiteY6" fmla="*/ 431857 h 2927671"/>
                <a:gd name="connsiteX7" fmla="*/ 5014205 w 6691756"/>
                <a:gd name="connsiteY7" fmla="*/ 0 h 2927671"/>
                <a:gd name="connsiteX8" fmla="*/ 5150676 w 6691756"/>
                <a:gd name="connsiteY8" fmla="*/ 441382 h 2927671"/>
                <a:gd name="connsiteX9" fmla="*/ 5217351 w 6691756"/>
                <a:gd name="connsiteY9" fmla="*/ 1412932 h 2927671"/>
                <a:gd name="connsiteX10" fmla="*/ 5403810 w 6691756"/>
                <a:gd name="connsiteY10" fmla="*/ 987050 h 2927671"/>
                <a:gd name="connsiteX11" fmla="*/ 5572671 w 6691756"/>
                <a:gd name="connsiteY11" fmla="*/ 1416589 h 2927671"/>
                <a:gd name="connsiteX12" fmla="*/ 5758599 w 6691756"/>
                <a:gd name="connsiteY12" fmla="*/ 1027285 h 2927671"/>
                <a:gd name="connsiteX13" fmla="*/ 5933936 w 6691756"/>
                <a:gd name="connsiteY13" fmla="*/ 1442193 h 2927671"/>
                <a:gd name="connsiteX14" fmla="*/ 6087782 w 6691756"/>
                <a:gd name="connsiteY14" fmla="*/ 1104095 h 2927671"/>
                <a:gd name="connsiteX15" fmla="*/ 6234316 w 6691756"/>
                <a:gd name="connsiteY15" fmla="*/ 1431220 h 2927671"/>
                <a:gd name="connsiteX16" fmla="*/ 6226239 w 6691756"/>
                <a:gd name="connsiteY16" fmla="*/ 2209374 h 2927671"/>
                <a:gd name="connsiteX17" fmla="*/ 6109728 w 6691756"/>
                <a:gd name="connsiteY17" fmla="*/ 2581766 h 2927671"/>
                <a:gd name="connsiteX18" fmla="*/ 6035663 w 6691756"/>
                <a:gd name="connsiteY18" fmla="*/ 2912780 h 2927671"/>
                <a:gd name="connsiteX19" fmla="*/ 6691756 w 6691756"/>
                <a:gd name="connsiteY19" fmla="*/ 2897922 h 2927671"/>
                <a:gd name="connsiteX0" fmla="*/ 0 w 6698730"/>
                <a:gd name="connsiteY0" fmla="*/ 2926720 h 2927671"/>
                <a:gd name="connsiteX1" fmla="*/ 5056993 w 6698730"/>
                <a:gd name="connsiteY1" fmla="*/ 2924519 h 2927671"/>
                <a:gd name="connsiteX2" fmla="*/ 4903026 w 6698730"/>
                <a:gd name="connsiteY2" fmla="*/ 2651182 h 2927671"/>
                <a:gd name="connsiteX3" fmla="*/ 4312476 w 6698730"/>
                <a:gd name="connsiteY3" fmla="*/ 1584382 h 2927671"/>
                <a:gd name="connsiteX4" fmla="*/ 4509452 w 6698730"/>
                <a:gd name="connsiteY4" fmla="*/ 1415903 h 2927671"/>
                <a:gd name="connsiteX5" fmla="*/ 4931601 w 6698730"/>
                <a:gd name="connsiteY5" fmla="*/ 1898707 h 2927671"/>
                <a:gd name="connsiteX6" fmla="*/ 4874451 w 6698730"/>
                <a:gd name="connsiteY6" fmla="*/ 431857 h 2927671"/>
                <a:gd name="connsiteX7" fmla="*/ 5014205 w 6698730"/>
                <a:gd name="connsiteY7" fmla="*/ 0 h 2927671"/>
                <a:gd name="connsiteX8" fmla="*/ 5150676 w 6698730"/>
                <a:gd name="connsiteY8" fmla="*/ 441382 h 2927671"/>
                <a:gd name="connsiteX9" fmla="*/ 5217351 w 6698730"/>
                <a:gd name="connsiteY9" fmla="*/ 1412932 h 2927671"/>
                <a:gd name="connsiteX10" fmla="*/ 5403810 w 6698730"/>
                <a:gd name="connsiteY10" fmla="*/ 987050 h 2927671"/>
                <a:gd name="connsiteX11" fmla="*/ 5572671 w 6698730"/>
                <a:gd name="connsiteY11" fmla="*/ 1416589 h 2927671"/>
                <a:gd name="connsiteX12" fmla="*/ 5758599 w 6698730"/>
                <a:gd name="connsiteY12" fmla="*/ 1027285 h 2927671"/>
                <a:gd name="connsiteX13" fmla="*/ 5933936 w 6698730"/>
                <a:gd name="connsiteY13" fmla="*/ 1442193 h 2927671"/>
                <a:gd name="connsiteX14" fmla="*/ 6087782 w 6698730"/>
                <a:gd name="connsiteY14" fmla="*/ 1104095 h 2927671"/>
                <a:gd name="connsiteX15" fmla="*/ 6234316 w 6698730"/>
                <a:gd name="connsiteY15" fmla="*/ 1431220 h 2927671"/>
                <a:gd name="connsiteX16" fmla="*/ 6226239 w 6698730"/>
                <a:gd name="connsiteY16" fmla="*/ 2209374 h 2927671"/>
                <a:gd name="connsiteX17" fmla="*/ 6109728 w 6698730"/>
                <a:gd name="connsiteY17" fmla="*/ 2581766 h 2927671"/>
                <a:gd name="connsiteX18" fmla="*/ 6035663 w 6698730"/>
                <a:gd name="connsiteY18" fmla="*/ 2912780 h 2927671"/>
                <a:gd name="connsiteX19" fmla="*/ 6698730 w 6698730"/>
                <a:gd name="connsiteY19" fmla="*/ 2918844 h 2927671"/>
                <a:gd name="connsiteX0" fmla="*/ 0 w 6698730"/>
                <a:gd name="connsiteY0" fmla="*/ 2926720 h 2940676"/>
                <a:gd name="connsiteX1" fmla="*/ 5056993 w 6698730"/>
                <a:gd name="connsiteY1" fmla="*/ 2924519 h 2940676"/>
                <a:gd name="connsiteX2" fmla="*/ 4903026 w 6698730"/>
                <a:gd name="connsiteY2" fmla="*/ 2651182 h 2940676"/>
                <a:gd name="connsiteX3" fmla="*/ 4312476 w 6698730"/>
                <a:gd name="connsiteY3" fmla="*/ 1584382 h 2940676"/>
                <a:gd name="connsiteX4" fmla="*/ 4509452 w 6698730"/>
                <a:gd name="connsiteY4" fmla="*/ 1415903 h 2940676"/>
                <a:gd name="connsiteX5" fmla="*/ 4931601 w 6698730"/>
                <a:gd name="connsiteY5" fmla="*/ 1898707 h 2940676"/>
                <a:gd name="connsiteX6" fmla="*/ 4874451 w 6698730"/>
                <a:gd name="connsiteY6" fmla="*/ 431857 h 2940676"/>
                <a:gd name="connsiteX7" fmla="*/ 5014205 w 6698730"/>
                <a:gd name="connsiteY7" fmla="*/ 0 h 2940676"/>
                <a:gd name="connsiteX8" fmla="*/ 5150676 w 6698730"/>
                <a:gd name="connsiteY8" fmla="*/ 441382 h 2940676"/>
                <a:gd name="connsiteX9" fmla="*/ 5217351 w 6698730"/>
                <a:gd name="connsiteY9" fmla="*/ 1412932 h 2940676"/>
                <a:gd name="connsiteX10" fmla="*/ 5403810 w 6698730"/>
                <a:gd name="connsiteY10" fmla="*/ 987050 h 2940676"/>
                <a:gd name="connsiteX11" fmla="*/ 5572671 w 6698730"/>
                <a:gd name="connsiteY11" fmla="*/ 1416589 h 2940676"/>
                <a:gd name="connsiteX12" fmla="*/ 5758599 w 6698730"/>
                <a:gd name="connsiteY12" fmla="*/ 1027285 h 2940676"/>
                <a:gd name="connsiteX13" fmla="*/ 5933936 w 6698730"/>
                <a:gd name="connsiteY13" fmla="*/ 1442193 h 2940676"/>
                <a:gd name="connsiteX14" fmla="*/ 6087782 w 6698730"/>
                <a:gd name="connsiteY14" fmla="*/ 1104095 h 2940676"/>
                <a:gd name="connsiteX15" fmla="*/ 6234316 w 6698730"/>
                <a:gd name="connsiteY15" fmla="*/ 1431220 h 2940676"/>
                <a:gd name="connsiteX16" fmla="*/ 6226239 w 6698730"/>
                <a:gd name="connsiteY16" fmla="*/ 2209374 h 2940676"/>
                <a:gd name="connsiteX17" fmla="*/ 6109728 w 6698730"/>
                <a:gd name="connsiteY17" fmla="*/ 2581766 h 2940676"/>
                <a:gd name="connsiteX18" fmla="*/ 6042637 w 6698730"/>
                <a:gd name="connsiteY18" fmla="*/ 2940676 h 2940676"/>
                <a:gd name="connsiteX19" fmla="*/ 6698730 w 6698730"/>
                <a:gd name="connsiteY19" fmla="*/ 2918844 h 2940676"/>
                <a:gd name="connsiteX0" fmla="*/ 0 w 6705704"/>
                <a:gd name="connsiteY0" fmla="*/ 2926720 h 2940676"/>
                <a:gd name="connsiteX1" fmla="*/ 5056993 w 6705704"/>
                <a:gd name="connsiteY1" fmla="*/ 2924519 h 2940676"/>
                <a:gd name="connsiteX2" fmla="*/ 4903026 w 6705704"/>
                <a:gd name="connsiteY2" fmla="*/ 2651182 h 2940676"/>
                <a:gd name="connsiteX3" fmla="*/ 4312476 w 6705704"/>
                <a:gd name="connsiteY3" fmla="*/ 1584382 h 2940676"/>
                <a:gd name="connsiteX4" fmla="*/ 4509452 w 6705704"/>
                <a:gd name="connsiteY4" fmla="*/ 1415903 h 2940676"/>
                <a:gd name="connsiteX5" fmla="*/ 4931601 w 6705704"/>
                <a:gd name="connsiteY5" fmla="*/ 1898707 h 2940676"/>
                <a:gd name="connsiteX6" fmla="*/ 4874451 w 6705704"/>
                <a:gd name="connsiteY6" fmla="*/ 431857 h 2940676"/>
                <a:gd name="connsiteX7" fmla="*/ 5014205 w 6705704"/>
                <a:gd name="connsiteY7" fmla="*/ 0 h 2940676"/>
                <a:gd name="connsiteX8" fmla="*/ 5150676 w 6705704"/>
                <a:gd name="connsiteY8" fmla="*/ 441382 h 2940676"/>
                <a:gd name="connsiteX9" fmla="*/ 5217351 w 6705704"/>
                <a:gd name="connsiteY9" fmla="*/ 1412932 h 2940676"/>
                <a:gd name="connsiteX10" fmla="*/ 5403810 w 6705704"/>
                <a:gd name="connsiteY10" fmla="*/ 987050 h 2940676"/>
                <a:gd name="connsiteX11" fmla="*/ 5572671 w 6705704"/>
                <a:gd name="connsiteY11" fmla="*/ 1416589 h 2940676"/>
                <a:gd name="connsiteX12" fmla="*/ 5758599 w 6705704"/>
                <a:gd name="connsiteY12" fmla="*/ 1027285 h 2940676"/>
                <a:gd name="connsiteX13" fmla="*/ 5933936 w 6705704"/>
                <a:gd name="connsiteY13" fmla="*/ 1442193 h 2940676"/>
                <a:gd name="connsiteX14" fmla="*/ 6087782 w 6705704"/>
                <a:gd name="connsiteY14" fmla="*/ 1104095 h 2940676"/>
                <a:gd name="connsiteX15" fmla="*/ 6234316 w 6705704"/>
                <a:gd name="connsiteY15" fmla="*/ 1431220 h 2940676"/>
                <a:gd name="connsiteX16" fmla="*/ 6226239 w 6705704"/>
                <a:gd name="connsiteY16" fmla="*/ 2209374 h 2940676"/>
                <a:gd name="connsiteX17" fmla="*/ 6109728 w 6705704"/>
                <a:gd name="connsiteY17" fmla="*/ 2581766 h 2940676"/>
                <a:gd name="connsiteX18" fmla="*/ 6042637 w 6705704"/>
                <a:gd name="connsiteY18" fmla="*/ 2940676 h 2940676"/>
                <a:gd name="connsiteX19" fmla="*/ 6705704 w 6705704"/>
                <a:gd name="connsiteY19" fmla="*/ 2939766 h 2940676"/>
                <a:gd name="connsiteX0" fmla="*/ 0 w 6705704"/>
                <a:gd name="connsiteY0" fmla="*/ 2926720 h 2940676"/>
                <a:gd name="connsiteX1" fmla="*/ 5050019 w 6705704"/>
                <a:gd name="connsiteY1" fmla="*/ 2931493 h 2940676"/>
                <a:gd name="connsiteX2" fmla="*/ 4903026 w 6705704"/>
                <a:gd name="connsiteY2" fmla="*/ 2651182 h 2940676"/>
                <a:gd name="connsiteX3" fmla="*/ 4312476 w 6705704"/>
                <a:gd name="connsiteY3" fmla="*/ 1584382 h 2940676"/>
                <a:gd name="connsiteX4" fmla="*/ 4509452 w 6705704"/>
                <a:gd name="connsiteY4" fmla="*/ 1415903 h 2940676"/>
                <a:gd name="connsiteX5" fmla="*/ 4931601 w 6705704"/>
                <a:gd name="connsiteY5" fmla="*/ 1898707 h 2940676"/>
                <a:gd name="connsiteX6" fmla="*/ 4874451 w 6705704"/>
                <a:gd name="connsiteY6" fmla="*/ 431857 h 2940676"/>
                <a:gd name="connsiteX7" fmla="*/ 5014205 w 6705704"/>
                <a:gd name="connsiteY7" fmla="*/ 0 h 2940676"/>
                <a:gd name="connsiteX8" fmla="*/ 5150676 w 6705704"/>
                <a:gd name="connsiteY8" fmla="*/ 441382 h 2940676"/>
                <a:gd name="connsiteX9" fmla="*/ 5217351 w 6705704"/>
                <a:gd name="connsiteY9" fmla="*/ 1412932 h 2940676"/>
                <a:gd name="connsiteX10" fmla="*/ 5403810 w 6705704"/>
                <a:gd name="connsiteY10" fmla="*/ 987050 h 2940676"/>
                <a:gd name="connsiteX11" fmla="*/ 5572671 w 6705704"/>
                <a:gd name="connsiteY11" fmla="*/ 1416589 h 2940676"/>
                <a:gd name="connsiteX12" fmla="*/ 5758599 w 6705704"/>
                <a:gd name="connsiteY12" fmla="*/ 1027285 h 2940676"/>
                <a:gd name="connsiteX13" fmla="*/ 5933936 w 6705704"/>
                <a:gd name="connsiteY13" fmla="*/ 1442193 h 2940676"/>
                <a:gd name="connsiteX14" fmla="*/ 6087782 w 6705704"/>
                <a:gd name="connsiteY14" fmla="*/ 1104095 h 2940676"/>
                <a:gd name="connsiteX15" fmla="*/ 6234316 w 6705704"/>
                <a:gd name="connsiteY15" fmla="*/ 1431220 h 2940676"/>
                <a:gd name="connsiteX16" fmla="*/ 6226239 w 6705704"/>
                <a:gd name="connsiteY16" fmla="*/ 2209374 h 2940676"/>
                <a:gd name="connsiteX17" fmla="*/ 6109728 w 6705704"/>
                <a:gd name="connsiteY17" fmla="*/ 2581766 h 2940676"/>
                <a:gd name="connsiteX18" fmla="*/ 6042637 w 6705704"/>
                <a:gd name="connsiteY18" fmla="*/ 2940676 h 2940676"/>
                <a:gd name="connsiteX19" fmla="*/ 6705704 w 6705704"/>
                <a:gd name="connsiteY19" fmla="*/ 2939766 h 2940676"/>
                <a:gd name="connsiteX0" fmla="*/ 0 w 7031072"/>
                <a:gd name="connsiteY0" fmla="*/ 2926720 h 2940676"/>
                <a:gd name="connsiteX1" fmla="*/ 5050019 w 7031072"/>
                <a:gd name="connsiteY1" fmla="*/ 2931493 h 2940676"/>
                <a:gd name="connsiteX2" fmla="*/ 4903026 w 7031072"/>
                <a:gd name="connsiteY2" fmla="*/ 2651182 h 2940676"/>
                <a:gd name="connsiteX3" fmla="*/ 4312476 w 7031072"/>
                <a:gd name="connsiteY3" fmla="*/ 1584382 h 2940676"/>
                <a:gd name="connsiteX4" fmla="*/ 4509452 w 7031072"/>
                <a:gd name="connsiteY4" fmla="*/ 1415903 h 2940676"/>
                <a:gd name="connsiteX5" fmla="*/ 4931601 w 7031072"/>
                <a:gd name="connsiteY5" fmla="*/ 1898707 h 2940676"/>
                <a:gd name="connsiteX6" fmla="*/ 4874451 w 7031072"/>
                <a:gd name="connsiteY6" fmla="*/ 431857 h 2940676"/>
                <a:gd name="connsiteX7" fmla="*/ 5014205 w 7031072"/>
                <a:gd name="connsiteY7" fmla="*/ 0 h 2940676"/>
                <a:gd name="connsiteX8" fmla="*/ 5150676 w 7031072"/>
                <a:gd name="connsiteY8" fmla="*/ 441382 h 2940676"/>
                <a:gd name="connsiteX9" fmla="*/ 5217351 w 7031072"/>
                <a:gd name="connsiteY9" fmla="*/ 1412932 h 2940676"/>
                <a:gd name="connsiteX10" fmla="*/ 5403810 w 7031072"/>
                <a:gd name="connsiteY10" fmla="*/ 987050 h 2940676"/>
                <a:gd name="connsiteX11" fmla="*/ 5572671 w 7031072"/>
                <a:gd name="connsiteY11" fmla="*/ 1416589 h 2940676"/>
                <a:gd name="connsiteX12" fmla="*/ 5758599 w 7031072"/>
                <a:gd name="connsiteY12" fmla="*/ 1027285 h 2940676"/>
                <a:gd name="connsiteX13" fmla="*/ 5933936 w 7031072"/>
                <a:gd name="connsiteY13" fmla="*/ 1442193 h 2940676"/>
                <a:gd name="connsiteX14" fmla="*/ 6087782 w 7031072"/>
                <a:gd name="connsiteY14" fmla="*/ 1104095 h 2940676"/>
                <a:gd name="connsiteX15" fmla="*/ 6234316 w 7031072"/>
                <a:gd name="connsiteY15" fmla="*/ 1431220 h 2940676"/>
                <a:gd name="connsiteX16" fmla="*/ 6226239 w 7031072"/>
                <a:gd name="connsiteY16" fmla="*/ 2209374 h 2940676"/>
                <a:gd name="connsiteX17" fmla="*/ 6109728 w 7031072"/>
                <a:gd name="connsiteY17" fmla="*/ 2581766 h 2940676"/>
                <a:gd name="connsiteX18" fmla="*/ 6042637 w 7031072"/>
                <a:gd name="connsiteY18" fmla="*/ 2940676 h 2940676"/>
                <a:gd name="connsiteX19" fmla="*/ 7031072 w 7031072"/>
                <a:gd name="connsiteY19" fmla="*/ 2939766 h 2940676"/>
                <a:gd name="connsiteX0" fmla="*/ 0 w 8920705"/>
                <a:gd name="connsiteY0" fmla="*/ 2914206 h 2940676"/>
                <a:gd name="connsiteX1" fmla="*/ 6939652 w 8920705"/>
                <a:gd name="connsiteY1" fmla="*/ 2931493 h 2940676"/>
                <a:gd name="connsiteX2" fmla="*/ 6792659 w 8920705"/>
                <a:gd name="connsiteY2" fmla="*/ 2651182 h 2940676"/>
                <a:gd name="connsiteX3" fmla="*/ 6202109 w 8920705"/>
                <a:gd name="connsiteY3" fmla="*/ 1584382 h 2940676"/>
                <a:gd name="connsiteX4" fmla="*/ 6399085 w 8920705"/>
                <a:gd name="connsiteY4" fmla="*/ 1415903 h 2940676"/>
                <a:gd name="connsiteX5" fmla="*/ 6821234 w 8920705"/>
                <a:gd name="connsiteY5" fmla="*/ 1898707 h 2940676"/>
                <a:gd name="connsiteX6" fmla="*/ 6764084 w 8920705"/>
                <a:gd name="connsiteY6" fmla="*/ 431857 h 2940676"/>
                <a:gd name="connsiteX7" fmla="*/ 6903838 w 8920705"/>
                <a:gd name="connsiteY7" fmla="*/ 0 h 2940676"/>
                <a:gd name="connsiteX8" fmla="*/ 7040309 w 8920705"/>
                <a:gd name="connsiteY8" fmla="*/ 441382 h 2940676"/>
                <a:gd name="connsiteX9" fmla="*/ 7106984 w 8920705"/>
                <a:gd name="connsiteY9" fmla="*/ 1412932 h 2940676"/>
                <a:gd name="connsiteX10" fmla="*/ 7293443 w 8920705"/>
                <a:gd name="connsiteY10" fmla="*/ 987050 h 2940676"/>
                <a:gd name="connsiteX11" fmla="*/ 7462304 w 8920705"/>
                <a:gd name="connsiteY11" fmla="*/ 1416589 h 2940676"/>
                <a:gd name="connsiteX12" fmla="*/ 7648232 w 8920705"/>
                <a:gd name="connsiteY12" fmla="*/ 1027285 h 2940676"/>
                <a:gd name="connsiteX13" fmla="*/ 7823569 w 8920705"/>
                <a:gd name="connsiteY13" fmla="*/ 1442193 h 2940676"/>
                <a:gd name="connsiteX14" fmla="*/ 7977415 w 8920705"/>
                <a:gd name="connsiteY14" fmla="*/ 1104095 h 2940676"/>
                <a:gd name="connsiteX15" fmla="*/ 8123949 w 8920705"/>
                <a:gd name="connsiteY15" fmla="*/ 1431220 h 2940676"/>
                <a:gd name="connsiteX16" fmla="*/ 8115872 w 8920705"/>
                <a:gd name="connsiteY16" fmla="*/ 2209374 h 2940676"/>
                <a:gd name="connsiteX17" fmla="*/ 7999361 w 8920705"/>
                <a:gd name="connsiteY17" fmla="*/ 2581766 h 2940676"/>
                <a:gd name="connsiteX18" fmla="*/ 7932270 w 8920705"/>
                <a:gd name="connsiteY18" fmla="*/ 2940676 h 2940676"/>
                <a:gd name="connsiteX19" fmla="*/ 8920705 w 8920705"/>
                <a:gd name="connsiteY19" fmla="*/ 2939766 h 2940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920705" h="2940676">
                  <a:moveTo>
                    <a:pt x="0" y="2914206"/>
                  </a:moveTo>
                  <a:cubicBezTo>
                    <a:pt x="92107" y="2906013"/>
                    <a:pt x="6067894" y="2940882"/>
                    <a:pt x="6939652" y="2931493"/>
                  </a:cubicBezTo>
                  <a:cubicBezTo>
                    <a:pt x="6928422" y="2809692"/>
                    <a:pt x="6861188" y="2719585"/>
                    <a:pt x="6792659" y="2651182"/>
                  </a:cubicBezTo>
                  <a:cubicBezTo>
                    <a:pt x="6456819" y="2288268"/>
                    <a:pt x="6516003" y="2046052"/>
                    <a:pt x="6202109" y="1584382"/>
                  </a:cubicBezTo>
                  <a:cubicBezTo>
                    <a:pt x="6022250" y="1333302"/>
                    <a:pt x="6266371" y="1276991"/>
                    <a:pt x="6399085" y="1415903"/>
                  </a:cubicBezTo>
                  <a:cubicBezTo>
                    <a:pt x="6498348" y="1535385"/>
                    <a:pt x="6663449" y="1643894"/>
                    <a:pt x="6821234" y="1898707"/>
                  </a:cubicBezTo>
                  <a:lnTo>
                    <a:pt x="6764084" y="431857"/>
                  </a:lnTo>
                  <a:cubicBezTo>
                    <a:pt x="6812666" y="238595"/>
                    <a:pt x="6825664" y="218012"/>
                    <a:pt x="6903838" y="0"/>
                  </a:cubicBezTo>
                  <a:cubicBezTo>
                    <a:pt x="6971299" y="221184"/>
                    <a:pt x="6998418" y="248742"/>
                    <a:pt x="7040309" y="441382"/>
                  </a:cubicBezTo>
                  <a:lnTo>
                    <a:pt x="7106984" y="1412932"/>
                  </a:lnTo>
                  <a:cubicBezTo>
                    <a:pt x="7089433" y="1278325"/>
                    <a:pt x="7135468" y="987050"/>
                    <a:pt x="7293443" y="987050"/>
                  </a:cubicBezTo>
                  <a:cubicBezTo>
                    <a:pt x="7480678" y="994365"/>
                    <a:pt x="7461086" y="1267236"/>
                    <a:pt x="7462304" y="1416589"/>
                  </a:cubicBezTo>
                  <a:cubicBezTo>
                    <a:pt x="7475093" y="1229174"/>
                    <a:pt x="7506945" y="1022409"/>
                    <a:pt x="7648232" y="1027285"/>
                  </a:cubicBezTo>
                  <a:cubicBezTo>
                    <a:pt x="7815124" y="1024846"/>
                    <a:pt x="7819301" y="1241636"/>
                    <a:pt x="7823569" y="1442193"/>
                  </a:cubicBezTo>
                  <a:cubicBezTo>
                    <a:pt x="7821639" y="1283431"/>
                    <a:pt x="7821891" y="1102266"/>
                    <a:pt x="7977415" y="1104095"/>
                  </a:cubicBezTo>
                  <a:cubicBezTo>
                    <a:pt x="8089047" y="1113238"/>
                    <a:pt x="8099654" y="1249445"/>
                    <a:pt x="8123949" y="1431220"/>
                  </a:cubicBezTo>
                  <a:cubicBezTo>
                    <a:pt x="8150518" y="1738154"/>
                    <a:pt x="8144167" y="1887810"/>
                    <a:pt x="8115872" y="2209374"/>
                  </a:cubicBezTo>
                  <a:cubicBezTo>
                    <a:pt x="8095107" y="2412104"/>
                    <a:pt x="8042097" y="2466856"/>
                    <a:pt x="7999361" y="2581766"/>
                  </a:cubicBezTo>
                  <a:cubicBezTo>
                    <a:pt x="7927365" y="2689360"/>
                    <a:pt x="7912762" y="2730555"/>
                    <a:pt x="7932270" y="2940676"/>
                  </a:cubicBezTo>
                  <a:lnTo>
                    <a:pt x="8920705" y="2939766"/>
                  </a:lnTo>
                </a:path>
              </a:pathLst>
            </a:cu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C4EB9C28-01BF-4CC1-B906-4793718F6399}"/>
                </a:ext>
              </a:extLst>
            </p:cNvPr>
            <p:cNvSpPr/>
            <p:nvPr/>
          </p:nvSpPr>
          <p:spPr>
            <a:xfrm>
              <a:off x="6994202" y="1930801"/>
              <a:ext cx="227917" cy="269617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</p:grpSp>
      <p:sp>
        <p:nvSpPr>
          <p:cNvPr id="9" name="Rounded Rectangle 4">
            <a:extLst>
              <a:ext uri="{FF2B5EF4-FFF2-40B4-BE49-F238E27FC236}">
                <a16:creationId xmlns:a16="http://schemas.microsoft.com/office/drawing/2014/main" id="{F4546E8D-8522-4D7D-A5A2-0415A60C5765}"/>
              </a:ext>
            </a:extLst>
          </p:cNvPr>
          <p:cNvSpPr/>
          <p:nvPr/>
        </p:nvSpPr>
        <p:spPr>
          <a:xfrm>
            <a:off x="5902037" y="2592749"/>
            <a:ext cx="1440975" cy="1368926"/>
          </a:xfrm>
          <a:prstGeom prst="roundRect">
            <a:avLst>
              <a:gd name="adj" fmla="val 8843"/>
            </a:avLst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" name="Rounded Rectangle 5">
            <a:extLst>
              <a:ext uri="{FF2B5EF4-FFF2-40B4-BE49-F238E27FC236}">
                <a16:creationId xmlns:a16="http://schemas.microsoft.com/office/drawing/2014/main" id="{ED111BD3-45A4-4E60-8C23-F88AA10E6332}"/>
              </a:ext>
            </a:extLst>
          </p:cNvPr>
          <p:cNvSpPr/>
          <p:nvPr/>
        </p:nvSpPr>
        <p:spPr>
          <a:xfrm>
            <a:off x="5902037" y="4211975"/>
            <a:ext cx="1440975" cy="1368926"/>
          </a:xfrm>
          <a:prstGeom prst="roundRect">
            <a:avLst>
              <a:gd name="adj" fmla="val 8843"/>
            </a:avLst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3" name="Rounded Rectangle 8">
            <a:extLst>
              <a:ext uri="{FF2B5EF4-FFF2-40B4-BE49-F238E27FC236}">
                <a16:creationId xmlns:a16="http://schemas.microsoft.com/office/drawing/2014/main" id="{0CC326DC-BC60-4F43-BED5-ECB7851FDA8E}"/>
              </a:ext>
            </a:extLst>
          </p:cNvPr>
          <p:cNvSpPr/>
          <p:nvPr/>
        </p:nvSpPr>
        <p:spPr>
          <a:xfrm>
            <a:off x="1163190" y="2592749"/>
            <a:ext cx="1440975" cy="1368926"/>
          </a:xfrm>
          <a:prstGeom prst="roundRect">
            <a:avLst>
              <a:gd name="adj" fmla="val 8843"/>
            </a:avLst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81E73B7D-A0C3-435C-9F1E-4ABBFCE7759A}"/>
              </a:ext>
            </a:extLst>
          </p:cNvPr>
          <p:cNvSpPr/>
          <p:nvPr/>
        </p:nvSpPr>
        <p:spPr>
          <a:xfrm>
            <a:off x="1163190" y="4211975"/>
            <a:ext cx="1440975" cy="1368926"/>
          </a:xfrm>
          <a:prstGeom prst="roundRect">
            <a:avLst>
              <a:gd name="adj" fmla="val 8843"/>
            </a:avLst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823E1D-C746-4D42-BFD8-BF93534AE9E9}"/>
              </a:ext>
            </a:extLst>
          </p:cNvPr>
          <p:cNvSpPr txBox="1"/>
          <p:nvPr/>
        </p:nvSpPr>
        <p:spPr>
          <a:xfrm>
            <a:off x="1302970" y="3347296"/>
            <a:ext cx="1161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PowerPoint  Presentation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034D83-F682-455A-8CE9-E18F6EBF19F6}"/>
              </a:ext>
            </a:extLst>
          </p:cNvPr>
          <p:cNvSpPr txBox="1"/>
          <p:nvPr/>
        </p:nvSpPr>
        <p:spPr>
          <a:xfrm>
            <a:off x="1302970" y="4942185"/>
            <a:ext cx="1161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PowerPoint  Presentation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E53A7B-F894-485F-9FC5-59E005220703}"/>
              </a:ext>
            </a:extLst>
          </p:cNvPr>
          <p:cNvSpPr txBox="1"/>
          <p:nvPr/>
        </p:nvSpPr>
        <p:spPr>
          <a:xfrm>
            <a:off x="6041816" y="4942185"/>
            <a:ext cx="1161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PowerPoint  Presentation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D98865-BA7F-48A4-8983-2883EC461AE6}"/>
              </a:ext>
            </a:extLst>
          </p:cNvPr>
          <p:cNvSpPr txBox="1"/>
          <p:nvPr/>
        </p:nvSpPr>
        <p:spPr>
          <a:xfrm>
            <a:off x="6041816" y="3347296"/>
            <a:ext cx="1161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PowerPoint  Presentation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D2E94C-B50E-496F-A605-96471C9AD7AD}"/>
              </a:ext>
            </a:extLst>
          </p:cNvPr>
          <p:cNvSpPr txBox="1"/>
          <p:nvPr/>
        </p:nvSpPr>
        <p:spPr>
          <a:xfrm>
            <a:off x="915906" y="6089471"/>
            <a:ext cx="7923634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33" b="1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333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Rounded Rectangle 6">
            <a:extLst>
              <a:ext uri="{FF2B5EF4-FFF2-40B4-BE49-F238E27FC236}">
                <a16:creationId xmlns:a16="http://schemas.microsoft.com/office/drawing/2014/main" id="{1728296C-59BF-4C95-8453-A1762A208281}"/>
              </a:ext>
            </a:extLst>
          </p:cNvPr>
          <p:cNvSpPr/>
          <p:nvPr/>
        </p:nvSpPr>
        <p:spPr>
          <a:xfrm>
            <a:off x="3532613" y="2592749"/>
            <a:ext cx="1440975" cy="1368926"/>
          </a:xfrm>
          <a:prstGeom prst="roundRect">
            <a:avLst>
              <a:gd name="adj" fmla="val 8843"/>
            </a:avLst>
          </a:prstGeom>
          <a:solidFill>
            <a:schemeClr val="accent2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2" name="Rounded Rectangle 7">
            <a:extLst>
              <a:ext uri="{FF2B5EF4-FFF2-40B4-BE49-F238E27FC236}">
                <a16:creationId xmlns:a16="http://schemas.microsoft.com/office/drawing/2014/main" id="{41D9B74C-2A44-44A9-9BBB-51582F73C6D3}"/>
              </a:ext>
            </a:extLst>
          </p:cNvPr>
          <p:cNvSpPr/>
          <p:nvPr/>
        </p:nvSpPr>
        <p:spPr>
          <a:xfrm>
            <a:off x="3532613" y="4211975"/>
            <a:ext cx="1440975" cy="1368926"/>
          </a:xfrm>
          <a:prstGeom prst="roundRect">
            <a:avLst>
              <a:gd name="adj" fmla="val 8843"/>
            </a:avLst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52C90D-1236-4E04-83D3-5D4B9835D531}"/>
              </a:ext>
            </a:extLst>
          </p:cNvPr>
          <p:cNvSpPr txBox="1"/>
          <p:nvPr/>
        </p:nvSpPr>
        <p:spPr>
          <a:xfrm>
            <a:off x="3672393" y="3347296"/>
            <a:ext cx="1161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PowerPoint  Presentation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05F7FA-0AA8-4653-9CB1-21587296DF8F}"/>
              </a:ext>
            </a:extLst>
          </p:cNvPr>
          <p:cNvSpPr txBox="1"/>
          <p:nvPr/>
        </p:nvSpPr>
        <p:spPr>
          <a:xfrm>
            <a:off x="3672393" y="4942185"/>
            <a:ext cx="1161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PowerPoint  Presentation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739FFB7-1B7B-4D11-9DDA-F5C69C5D8721}"/>
              </a:ext>
            </a:extLst>
          </p:cNvPr>
          <p:cNvSpPr/>
          <p:nvPr/>
        </p:nvSpPr>
        <p:spPr>
          <a:xfrm rot="20700000">
            <a:off x="4035468" y="4432444"/>
            <a:ext cx="435265" cy="381479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3" name="Trapezoid 3">
            <a:extLst>
              <a:ext uri="{FF2B5EF4-FFF2-40B4-BE49-F238E27FC236}">
                <a16:creationId xmlns:a16="http://schemas.microsoft.com/office/drawing/2014/main" id="{2FE3710C-D82C-4B48-B5D5-9AF8DAF219CB}"/>
              </a:ext>
            </a:extLst>
          </p:cNvPr>
          <p:cNvSpPr/>
          <p:nvPr/>
        </p:nvSpPr>
        <p:spPr>
          <a:xfrm>
            <a:off x="4059128" y="2827788"/>
            <a:ext cx="387947" cy="395389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4" name="Down Arrow 1">
            <a:extLst>
              <a:ext uri="{FF2B5EF4-FFF2-40B4-BE49-F238E27FC236}">
                <a16:creationId xmlns:a16="http://schemas.microsoft.com/office/drawing/2014/main" id="{76AE0722-289E-4224-AD72-7316DC33D226}"/>
              </a:ext>
            </a:extLst>
          </p:cNvPr>
          <p:cNvSpPr/>
          <p:nvPr/>
        </p:nvSpPr>
        <p:spPr>
          <a:xfrm rot="10800000" flipH="1">
            <a:off x="1702483" y="4415613"/>
            <a:ext cx="362390" cy="406963"/>
          </a:xfrm>
          <a:custGeom>
            <a:avLst/>
            <a:gdLst/>
            <a:ahLst/>
            <a:cxnLst/>
            <a:rect l="l" t="t" r="r" b="b"/>
            <a:pathLst>
              <a:path w="3496146" h="3926159">
                <a:moveTo>
                  <a:pt x="1476067" y="1782198"/>
                </a:moveTo>
                <a:lnTo>
                  <a:pt x="2085005" y="1782198"/>
                </a:lnTo>
                <a:lnTo>
                  <a:pt x="2085005" y="560436"/>
                </a:lnTo>
                <a:lnTo>
                  <a:pt x="2389473" y="560436"/>
                </a:lnTo>
                <a:lnTo>
                  <a:pt x="1780536" y="0"/>
                </a:lnTo>
                <a:lnTo>
                  <a:pt x="1171598" y="560436"/>
                </a:lnTo>
                <a:lnTo>
                  <a:pt x="1476067" y="560436"/>
                </a:lnTo>
                <a:close/>
                <a:moveTo>
                  <a:pt x="2794909" y="2376264"/>
                </a:moveTo>
                <a:lnTo>
                  <a:pt x="3403846" y="1815828"/>
                </a:lnTo>
                <a:lnTo>
                  <a:pt x="3099377" y="1815828"/>
                </a:lnTo>
                <a:lnTo>
                  <a:pt x="3099377" y="594066"/>
                </a:lnTo>
                <a:lnTo>
                  <a:pt x="2490440" y="594066"/>
                </a:lnTo>
                <a:lnTo>
                  <a:pt x="2490440" y="1815828"/>
                </a:lnTo>
                <a:lnTo>
                  <a:pt x="2185971" y="1815828"/>
                </a:lnTo>
                <a:close/>
                <a:moveTo>
                  <a:pt x="1738539" y="2704452"/>
                </a:moveTo>
                <a:cubicBezTo>
                  <a:pt x="2025742" y="2708651"/>
                  <a:pt x="2249289" y="2617027"/>
                  <a:pt x="2474392" y="2519294"/>
                </a:cubicBezTo>
                <a:cubicBezTo>
                  <a:pt x="2631335" y="2431624"/>
                  <a:pt x="2641220" y="2356014"/>
                  <a:pt x="2614641" y="2282563"/>
                </a:cubicBezTo>
                <a:cubicBezTo>
                  <a:pt x="2582745" y="2203226"/>
                  <a:pt x="2511446" y="2141129"/>
                  <a:pt x="2374721" y="2203680"/>
                </a:cubicBezTo>
                <a:cubicBezTo>
                  <a:pt x="2195292" y="2350932"/>
                  <a:pt x="1621166" y="2470817"/>
                  <a:pt x="1266317" y="2262320"/>
                </a:cubicBezTo>
                <a:cubicBezTo>
                  <a:pt x="1169173" y="2191011"/>
                  <a:pt x="970584" y="2135007"/>
                  <a:pt x="918755" y="2260582"/>
                </a:cubicBezTo>
                <a:cubicBezTo>
                  <a:pt x="905798" y="2301917"/>
                  <a:pt x="901034" y="2336556"/>
                  <a:pt x="904186" y="2366667"/>
                </a:cubicBezTo>
                <a:cubicBezTo>
                  <a:pt x="913642" y="2457000"/>
                  <a:pt x="994333" y="2506589"/>
                  <a:pt x="1138739" y="2574025"/>
                </a:cubicBezTo>
                <a:cubicBezTo>
                  <a:pt x="1370979" y="2664916"/>
                  <a:pt x="1566218" y="2701932"/>
                  <a:pt x="1738539" y="2704452"/>
                </a:cubicBezTo>
                <a:close/>
                <a:moveTo>
                  <a:pt x="1709810" y="3318171"/>
                </a:moveTo>
                <a:cubicBezTo>
                  <a:pt x="2287461" y="3321186"/>
                  <a:pt x="2747532" y="3089987"/>
                  <a:pt x="2907033" y="2982480"/>
                </a:cubicBezTo>
                <a:cubicBezTo>
                  <a:pt x="3019837" y="2919930"/>
                  <a:pt x="3127019" y="2830470"/>
                  <a:pt x="3047283" y="2692494"/>
                </a:cubicBezTo>
                <a:cubicBezTo>
                  <a:pt x="2931427" y="2583612"/>
                  <a:pt x="2859428" y="2623285"/>
                  <a:pt x="2747560" y="2705958"/>
                </a:cubicBezTo>
                <a:cubicBezTo>
                  <a:pt x="2476410" y="2811508"/>
                  <a:pt x="1878339" y="3347087"/>
                  <a:pt x="714142" y="2686413"/>
                </a:cubicBezTo>
                <a:cubicBezTo>
                  <a:pt x="581403" y="2592588"/>
                  <a:pt x="478211" y="2639047"/>
                  <a:pt x="434354" y="2730111"/>
                </a:cubicBezTo>
                <a:cubicBezTo>
                  <a:pt x="423118" y="2754726"/>
                  <a:pt x="419107" y="2778362"/>
                  <a:pt x="421326" y="2801084"/>
                </a:cubicBezTo>
                <a:cubicBezTo>
                  <a:pt x="427982" y="2869247"/>
                  <a:pt x="490703" y="2929162"/>
                  <a:pt x="582577" y="2982481"/>
                </a:cubicBezTo>
                <a:cubicBezTo>
                  <a:pt x="974299" y="3230234"/>
                  <a:pt x="1363219" y="3316361"/>
                  <a:pt x="1709810" y="3318171"/>
                </a:cubicBezTo>
                <a:close/>
                <a:moveTo>
                  <a:pt x="1650124" y="3925606"/>
                </a:moveTo>
                <a:cubicBezTo>
                  <a:pt x="2273556" y="3938577"/>
                  <a:pt x="2858828" y="3722251"/>
                  <a:pt x="3329308" y="3414392"/>
                </a:cubicBezTo>
                <a:cubicBezTo>
                  <a:pt x="3434138" y="3367480"/>
                  <a:pt x="3549293" y="3215474"/>
                  <a:pt x="3469556" y="3100952"/>
                </a:cubicBezTo>
                <a:cubicBezTo>
                  <a:pt x="3361675" y="3005103"/>
                  <a:pt x="3225886" y="3077348"/>
                  <a:pt x="3149901" y="3145689"/>
                </a:cubicBezTo>
                <a:cubicBezTo>
                  <a:pt x="2987266" y="3247333"/>
                  <a:pt x="1796029" y="4146474"/>
                  <a:pt x="297808" y="3098777"/>
                </a:cubicBezTo>
                <a:cubicBezTo>
                  <a:pt x="177029" y="2997135"/>
                  <a:pt x="65861" y="3063139"/>
                  <a:pt x="18020" y="3134657"/>
                </a:cubicBezTo>
                <a:cubicBezTo>
                  <a:pt x="4124" y="3161552"/>
                  <a:pt x="-1298" y="3188690"/>
                  <a:pt x="257" y="3215218"/>
                </a:cubicBezTo>
                <a:cubicBezTo>
                  <a:pt x="4919" y="3294803"/>
                  <a:pt x="72375" y="3368892"/>
                  <a:pt x="162256" y="3414392"/>
                </a:cubicBezTo>
                <a:cubicBezTo>
                  <a:pt x="657258" y="3766720"/>
                  <a:pt x="1165233" y="3915518"/>
                  <a:pt x="1650124" y="39256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144C45EF-2116-4245-856D-F2F47FEA4670}"/>
              </a:ext>
            </a:extLst>
          </p:cNvPr>
          <p:cNvSpPr/>
          <p:nvPr/>
        </p:nvSpPr>
        <p:spPr>
          <a:xfrm rot="14270044">
            <a:off x="1662306" y="2761844"/>
            <a:ext cx="442743" cy="461198"/>
          </a:xfrm>
          <a:custGeom>
            <a:avLst/>
            <a:gdLst/>
            <a:ahLst/>
            <a:cxnLst/>
            <a:rect l="l" t="t" r="r" b="b"/>
            <a:pathLst>
              <a:path w="4088964" h="4259405">
                <a:moveTo>
                  <a:pt x="1480605" y="2231940"/>
                </a:moveTo>
                <a:lnTo>
                  <a:pt x="1199818" y="2044620"/>
                </a:lnTo>
                <a:lnTo>
                  <a:pt x="761621" y="2687221"/>
                </a:lnTo>
                <a:cubicBezTo>
                  <a:pt x="501536" y="2652619"/>
                  <a:pt x="265323" y="2467912"/>
                  <a:pt x="39127" y="2272940"/>
                </a:cubicBezTo>
                <a:cubicBezTo>
                  <a:pt x="-80639" y="2070133"/>
                  <a:pt x="269496" y="1743507"/>
                  <a:pt x="374515" y="1494038"/>
                </a:cubicBezTo>
                <a:lnTo>
                  <a:pt x="93728" y="1306717"/>
                </a:lnTo>
                <a:lnTo>
                  <a:pt x="1091841" y="1312633"/>
                </a:lnTo>
                <a:close/>
                <a:moveTo>
                  <a:pt x="2759566" y="226796"/>
                </a:moveTo>
                <a:cubicBezTo>
                  <a:pt x="2331051" y="377379"/>
                  <a:pt x="2150002" y="492309"/>
                  <a:pt x="1991062" y="643648"/>
                </a:cubicBezTo>
                <a:lnTo>
                  <a:pt x="1463599" y="1446568"/>
                </a:lnTo>
                <a:lnTo>
                  <a:pt x="610317" y="909936"/>
                </a:lnTo>
                <a:cubicBezTo>
                  <a:pt x="810411" y="627556"/>
                  <a:pt x="1020899" y="239191"/>
                  <a:pt x="1244930" y="61882"/>
                </a:cubicBezTo>
                <a:cubicBezTo>
                  <a:pt x="1491876" y="-75367"/>
                  <a:pt x="1697752" y="31605"/>
                  <a:pt x="2759566" y="226796"/>
                </a:cubicBezTo>
                <a:close/>
                <a:moveTo>
                  <a:pt x="1722488" y="3820535"/>
                </a:moveTo>
                <a:cubicBezTo>
                  <a:pt x="1376925" y="3801485"/>
                  <a:pt x="936112" y="3830060"/>
                  <a:pt x="666750" y="3734810"/>
                </a:cubicBezTo>
                <a:cubicBezTo>
                  <a:pt x="419100" y="3598835"/>
                  <a:pt x="400050" y="3367610"/>
                  <a:pt x="0" y="2364860"/>
                </a:cubicBezTo>
                <a:cubicBezTo>
                  <a:pt x="355600" y="2647435"/>
                  <a:pt x="549276" y="2739510"/>
                  <a:pt x="762000" y="2793485"/>
                </a:cubicBezTo>
                <a:lnTo>
                  <a:pt x="1722487" y="2812535"/>
                </a:lnTo>
                <a:close/>
                <a:moveTo>
                  <a:pt x="3605396" y="869465"/>
                </a:moveTo>
                <a:lnTo>
                  <a:pt x="3069019" y="1711228"/>
                </a:lnTo>
                <a:lnTo>
                  <a:pt x="2083849" y="1550906"/>
                </a:lnTo>
                <a:lnTo>
                  <a:pt x="2391902" y="1412941"/>
                </a:lnTo>
                <a:lnTo>
                  <a:pt x="2081217" y="699900"/>
                </a:lnTo>
                <a:cubicBezTo>
                  <a:pt x="2248971" y="498156"/>
                  <a:pt x="2531081" y="396532"/>
                  <a:pt x="2816547" y="308854"/>
                </a:cubicBezTo>
                <a:cubicBezTo>
                  <a:pt x="3051986" y="315439"/>
                  <a:pt x="3142075" y="785719"/>
                  <a:pt x="3297344" y="1007430"/>
                </a:cubicBezTo>
                <a:close/>
                <a:moveTo>
                  <a:pt x="3222215" y="3788662"/>
                </a:moveTo>
                <a:cubicBezTo>
                  <a:pt x="3089072" y="3954283"/>
                  <a:pt x="2662122" y="3869088"/>
                  <a:pt x="2413930" y="3921936"/>
                </a:cubicBezTo>
                <a:lnTo>
                  <a:pt x="2420658" y="4259405"/>
                </a:lnTo>
                <a:lnTo>
                  <a:pt x="1855155" y="3436926"/>
                </a:lnTo>
                <a:lnTo>
                  <a:pt x="2387428" y="2592563"/>
                </a:lnTo>
                <a:lnTo>
                  <a:pt x="2394156" y="2930032"/>
                </a:lnTo>
                <a:lnTo>
                  <a:pt x="3171906" y="2922431"/>
                </a:lnTo>
                <a:cubicBezTo>
                  <a:pt x="3292132" y="3155642"/>
                  <a:pt x="3275533" y="3455038"/>
                  <a:pt x="3244786" y="3752078"/>
                </a:cubicBezTo>
                <a:cubicBezTo>
                  <a:pt x="3238662" y="3765464"/>
                  <a:pt x="3231091" y="3777620"/>
                  <a:pt x="3222215" y="3788662"/>
                </a:cubicBezTo>
                <a:close/>
                <a:moveTo>
                  <a:pt x="3948285" y="2834020"/>
                </a:moveTo>
                <a:cubicBezTo>
                  <a:pt x="3833022" y="3018741"/>
                  <a:pt x="3639730" y="3281008"/>
                  <a:pt x="3342579" y="3731662"/>
                </a:cubicBezTo>
                <a:cubicBezTo>
                  <a:pt x="3371271" y="3278367"/>
                  <a:pt x="3336159" y="3066813"/>
                  <a:pt x="3258895" y="2861397"/>
                </a:cubicBezTo>
                <a:lnTo>
                  <a:pt x="2725671" y="2062291"/>
                </a:lnTo>
                <a:lnTo>
                  <a:pt x="3552883" y="1486284"/>
                </a:lnTo>
                <a:cubicBezTo>
                  <a:pt x="3734716" y="1780754"/>
                  <a:pt x="4010062" y="2126176"/>
                  <a:pt x="4085819" y="2401657"/>
                </a:cubicBezTo>
                <a:cubicBezTo>
                  <a:pt x="4100783" y="2542124"/>
                  <a:pt x="4063549" y="2649298"/>
                  <a:pt x="3948285" y="28340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26" name="Frame 1">
            <a:extLst>
              <a:ext uri="{FF2B5EF4-FFF2-40B4-BE49-F238E27FC236}">
                <a16:creationId xmlns:a16="http://schemas.microsoft.com/office/drawing/2014/main" id="{9545DFD3-B618-47DE-B046-2932CAB579A6}"/>
              </a:ext>
            </a:extLst>
          </p:cNvPr>
          <p:cNvSpPr/>
          <p:nvPr/>
        </p:nvSpPr>
        <p:spPr>
          <a:xfrm>
            <a:off x="6428467" y="4415613"/>
            <a:ext cx="388115" cy="388115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0" y="2700080"/>
                </a:moveTo>
                <a:lnTo>
                  <a:pt x="569408" y="2700080"/>
                </a:lnTo>
                <a:lnTo>
                  <a:pt x="569408" y="3390592"/>
                </a:lnTo>
                <a:lnTo>
                  <a:pt x="3390592" y="3390592"/>
                </a:lnTo>
                <a:lnTo>
                  <a:pt x="3390592" y="2700080"/>
                </a:lnTo>
                <a:lnTo>
                  <a:pt x="3960000" y="2700080"/>
                </a:lnTo>
                <a:lnTo>
                  <a:pt x="3960000" y="3960000"/>
                </a:lnTo>
                <a:lnTo>
                  <a:pt x="0" y="3960000"/>
                </a:lnTo>
                <a:close/>
                <a:moveTo>
                  <a:pt x="1530791" y="0"/>
                </a:moveTo>
                <a:lnTo>
                  <a:pt x="2429209" y="0"/>
                </a:lnTo>
                <a:lnTo>
                  <a:pt x="2429209" y="2108456"/>
                </a:lnTo>
                <a:lnTo>
                  <a:pt x="2772088" y="2108456"/>
                </a:lnTo>
                <a:lnTo>
                  <a:pt x="1980000" y="3198242"/>
                </a:lnTo>
                <a:lnTo>
                  <a:pt x="1187912" y="2108456"/>
                </a:lnTo>
                <a:lnTo>
                  <a:pt x="1530791" y="21084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7" name="Donut 15">
            <a:extLst>
              <a:ext uri="{FF2B5EF4-FFF2-40B4-BE49-F238E27FC236}">
                <a16:creationId xmlns:a16="http://schemas.microsoft.com/office/drawing/2014/main" id="{32C948B2-3B71-44C9-BE77-F35D36F443C4}"/>
              </a:ext>
            </a:extLst>
          </p:cNvPr>
          <p:cNvSpPr/>
          <p:nvPr/>
        </p:nvSpPr>
        <p:spPr>
          <a:xfrm>
            <a:off x="6417825" y="2782879"/>
            <a:ext cx="409399" cy="411121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0027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F5946D1E-30A5-4B5B-A644-B6681B3B2808}"/>
              </a:ext>
            </a:extLst>
          </p:cNvPr>
          <p:cNvGrpSpPr/>
          <p:nvPr/>
        </p:nvGrpSpPr>
        <p:grpSpPr>
          <a:xfrm>
            <a:off x="7824584" y="4766363"/>
            <a:ext cx="1893252" cy="1502078"/>
            <a:chOff x="4986771" y="4655450"/>
            <a:chExt cx="1996552" cy="150207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FB2F4F6-1BA7-4B7E-91A9-2F005F985AE5}"/>
                </a:ext>
              </a:extLst>
            </p:cNvPr>
            <p:cNvSpPr txBox="1"/>
            <p:nvPr/>
          </p:nvSpPr>
          <p:spPr>
            <a:xfrm>
              <a:off x="4986771" y="4655450"/>
              <a:ext cx="199655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5F662A-5F82-4FE2-A36E-3B6AF595DA8A}"/>
                </a:ext>
              </a:extLst>
            </p:cNvPr>
            <p:cNvSpPr txBox="1"/>
            <p:nvPr/>
          </p:nvSpPr>
          <p:spPr>
            <a:xfrm>
              <a:off x="4986771" y="4957199"/>
              <a:ext cx="198929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3" name="Oval 8">
            <a:extLst>
              <a:ext uri="{FF2B5EF4-FFF2-40B4-BE49-F238E27FC236}">
                <a16:creationId xmlns:a16="http://schemas.microsoft.com/office/drawing/2014/main" id="{135F7ADC-A141-472D-89EE-9E521C965499}"/>
              </a:ext>
            </a:extLst>
          </p:cNvPr>
          <p:cNvSpPr/>
          <p:nvPr/>
        </p:nvSpPr>
        <p:spPr>
          <a:xfrm>
            <a:off x="8524402" y="4106743"/>
            <a:ext cx="493616" cy="49361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E156660-C2E2-42BF-8567-683628D54188}"/>
              </a:ext>
            </a:extLst>
          </p:cNvPr>
          <p:cNvGrpSpPr/>
          <p:nvPr/>
        </p:nvGrpSpPr>
        <p:grpSpPr>
          <a:xfrm>
            <a:off x="5721794" y="4766363"/>
            <a:ext cx="1893252" cy="1502078"/>
            <a:chOff x="3059832" y="4655450"/>
            <a:chExt cx="1996552" cy="150207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F41E11-2954-47D8-BB0B-FE763C0BB170}"/>
                </a:ext>
              </a:extLst>
            </p:cNvPr>
            <p:cNvSpPr txBox="1"/>
            <p:nvPr/>
          </p:nvSpPr>
          <p:spPr>
            <a:xfrm>
              <a:off x="3059832" y="4655450"/>
              <a:ext cx="199655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7A4FFB8-7CAB-40E6-BCFB-631600630FC8}"/>
                </a:ext>
              </a:extLst>
            </p:cNvPr>
            <p:cNvSpPr txBox="1"/>
            <p:nvPr/>
          </p:nvSpPr>
          <p:spPr>
            <a:xfrm>
              <a:off x="3059832" y="4957199"/>
              <a:ext cx="198929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7" name="Oval 12">
            <a:extLst>
              <a:ext uri="{FF2B5EF4-FFF2-40B4-BE49-F238E27FC236}">
                <a16:creationId xmlns:a16="http://schemas.microsoft.com/office/drawing/2014/main" id="{91676751-1F0C-4874-8FB7-5B4C2E752AEE}"/>
              </a:ext>
            </a:extLst>
          </p:cNvPr>
          <p:cNvSpPr/>
          <p:nvPr/>
        </p:nvSpPr>
        <p:spPr>
          <a:xfrm>
            <a:off x="6421612" y="4115635"/>
            <a:ext cx="493616" cy="49361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29649D9-0D2E-422C-8930-CF1753884713}"/>
              </a:ext>
            </a:extLst>
          </p:cNvPr>
          <p:cNvGrpSpPr/>
          <p:nvPr/>
        </p:nvGrpSpPr>
        <p:grpSpPr>
          <a:xfrm>
            <a:off x="9927374" y="4766363"/>
            <a:ext cx="1893252" cy="1502078"/>
            <a:chOff x="6913710" y="4655450"/>
            <a:chExt cx="1996552" cy="150207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184C903-7C52-47BD-8FC7-E0F53405FA1D}"/>
                </a:ext>
              </a:extLst>
            </p:cNvPr>
            <p:cNvSpPr txBox="1"/>
            <p:nvPr/>
          </p:nvSpPr>
          <p:spPr>
            <a:xfrm>
              <a:off x="6913710" y="4655450"/>
              <a:ext cx="199655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6B26557-06F8-42EF-BD76-6FFF6674348C}"/>
                </a:ext>
              </a:extLst>
            </p:cNvPr>
            <p:cNvSpPr txBox="1"/>
            <p:nvPr/>
          </p:nvSpPr>
          <p:spPr>
            <a:xfrm>
              <a:off x="6913710" y="4957199"/>
              <a:ext cx="198929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1" name="Oval 16">
            <a:extLst>
              <a:ext uri="{FF2B5EF4-FFF2-40B4-BE49-F238E27FC236}">
                <a16:creationId xmlns:a16="http://schemas.microsoft.com/office/drawing/2014/main" id="{152AEE2F-F17F-43ED-89D4-7D92F2ECDFFC}"/>
              </a:ext>
            </a:extLst>
          </p:cNvPr>
          <p:cNvSpPr/>
          <p:nvPr/>
        </p:nvSpPr>
        <p:spPr>
          <a:xfrm>
            <a:off x="10627192" y="4105195"/>
            <a:ext cx="493616" cy="49361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EF673533-5B65-46CC-8E9A-33C4B58B190B}"/>
              </a:ext>
            </a:extLst>
          </p:cNvPr>
          <p:cNvSpPr/>
          <p:nvPr/>
        </p:nvSpPr>
        <p:spPr>
          <a:xfrm>
            <a:off x="8652883" y="4249414"/>
            <a:ext cx="236654" cy="22152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3" name="Oval 7">
            <a:extLst>
              <a:ext uri="{FF2B5EF4-FFF2-40B4-BE49-F238E27FC236}">
                <a16:creationId xmlns:a16="http://schemas.microsoft.com/office/drawing/2014/main" id="{DC0E7307-294A-4002-99BD-66FB69C647D6}"/>
              </a:ext>
            </a:extLst>
          </p:cNvPr>
          <p:cNvSpPr/>
          <p:nvPr/>
        </p:nvSpPr>
        <p:spPr>
          <a:xfrm>
            <a:off x="6551030" y="4236161"/>
            <a:ext cx="234783" cy="23478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4" name="Oval 21">
            <a:extLst>
              <a:ext uri="{FF2B5EF4-FFF2-40B4-BE49-F238E27FC236}">
                <a16:creationId xmlns:a16="http://schemas.microsoft.com/office/drawing/2014/main" id="{D26CE3FF-30C4-4EB5-A646-98F15B0BB8CA}"/>
              </a:ext>
            </a:extLst>
          </p:cNvPr>
          <p:cNvSpPr>
            <a:spLocks noChangeAspect="1"/>
          </p:cNvSpPr>
          <p:nvPr/>
        </p:nvSpPr>
        <p:spPr>
          <a:xfrm>
            <a:off x="10738115" y="4196901"/>
            <a:ext cx="271770" cy="27404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5" name="Title 4">
            <a:extLst>
              <a:ext uri="{FF2B5EF4-FFF2-40B4-BE49-F238E27FC236}">
                <a16:creationId xmlns:a16="http://schemas.microsoft.com/office/drawing/2014/main" id="{7F882BAD-EDB9-4D17-A8F6-6A180E482566}"/>
              </a:ext>
            </a:extLst>
          </p:cNvPr>
          <p:cNvSpPr txBox="1">
            <a:spLocks/>
          </p:cNvSpPr>
          <p:nvPr/>
        </p:nvSpPr>
        <p:spPr>
          <a:xfrm>
            <a:off x="8651263" y="959483"/>
            <a:ext cx="2951878" cy="1981794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algn="r"/>
            <a:r>
              <a:rPr lang="en-US" altLang="ko-KR" b="1" dirty="0"/>
              <a:t>Simple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accent1"/>
                </a:solidFill>
              </a:rPr>
              <a:t>Portfolio </a:t>
            </a:r>
            <a:r>
              <a:rPr lang="en-US" altLang="ko-KR" b="1" dirty="0"/>
              <a:t>Presentation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925862-C8BE-44DC-BC71-F5D0DD4A8007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</p:spTree>
    <p:extLst>
      <p:ext uri="{BB962C8B-B14F-4D97-AF65-F5344CB8AC3E}">
        <p14:creationId xmlns:p14="http://schemas.microsoft.com/office/powerpoint/2010/main" val="14559818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" name="그룹 10">
            <a:extLst>
              <a:ext uri="{FF2B5EF4-FFF2-40B4-BE49-F238E27FC236}">
                <a16:creationId xmlns:a16="http://schemas.microsoft.com/office/drawing/2014/main" id="{26A8DBD6-4241-4A32-83FA-99C05758C615}"/>
              </a:ext>
            </a:extLst>
          </p:cNvPr>
          <p:cNvGrpSpPr/>
          <p:nvPr/>
        </p:nvGrpSpPr>
        <p:grpSpPr>
          <a:xfrm>
            <a:off x="1483216" y="1228860"/>
            <a:ext cx="9242121" cy="5437521"/>
            <a:chOff x="635000" y="1382713"/>
            <a:chExt cx="7869238" cy="4572000"/>
          </a:xfrm>
          <a:solidFill>
            <a:schemeClr val="bg1">
              <a:alpha val="70000"/>
            </a:schemeClr>
          </a:solidFill>
        </p:grpSpPr>
        <p:sp>
          <p:nvSpPr>
            <p:cNvPr id="340" name="Freeform 8">
              <a:extLst>
                <a:ext uri="{FF2B5EF4-FFF2-40B4-BE49-F238E27FC236}">
                  <a16:creationId xmlns:a16="http://schemas.microsoft.com/office/drawing/2014/main" id="{D5AAB1B9-CA57-476B-95E6-6BCBB6F608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/>
            </a:p>
          </p:txBody>
        </p:sp>
        <p:sp>
          <p:nvSpPr>
            <p:cNvPr id="341" name="Freeform 9">
              <a:extLst>
                <a:ext uri="{FF2B5EF4-FFF2-40B4-BE49-F238E27FC236}">
                  <a16:creationId xmlns:a16="http://schemas.microsoft.com/office/drawing/2014/main" id="{0C87DF1A-92D3-4019-ACE9-5A9A0CAE28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/>
            </a:p>
          </p:txBody>
        </p:sp>
        <p:sp>
          <p:nvSpPr>
            <p:cNvPr id="342" name="Freeform 10">
              <a:extLst>
                <a:ext uri="{FF2B5EF4-FFF2-40B4-BE49-F238E27FC236}">
                  <a16:creationId xmlns:a16="http://schemas.microsoft.com/office/drawing/2014/main" id="{78F38B41-980A-4C56-9BF6-CB78346AAF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/>
            </a:p>
          </p:txBody>
        </p:sp>
        <p:sp>
          <p:nvSpPr>
            <p:cNvPr id="343" name="Freeform 11">
              <a:extLst>
                <a:ext uri="{FF2B5EF4-FFF2-40B4-BE49-F238E27FC236}">
                  <a16:creationId xmlns:a16="http://schemas.microsoft.com/office/drawing/2014/main" id="{8C86307C-EF03-4AC6-B33A-3EDF62DDEF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F72ACC7-ADC6-4E01-9D6F-EA8B3E29AE34}"/>
              </a:ext>
            </a:extLst>
          </p:cNvPr>
          <p:cNvSpPr/>
          <p:nvPr/>
        </p:nvSpPr>
        <p:spPr>
          <a:xfrm>
            <a:off x="-5526" y="2537097"/>
            <a:ext cx="12197526" cy="260671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86809"/>
            <a:ext cx="11595100" cy="72495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000" dirty="0">
                <a:solidFill>
                  <a:schemeClr val="bg1"/>
                </a:solidFill>
                <a:latin typeface="+mj-lt"/>
              </a:rPr>
              <a:t>Infographic Style</a:t>
            </a:r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72393257-739F-4210-9A2F-DAFEA8FBD3A1}"/>
              </a:ext>
            </a:extLst>
          </p:cNvPr>
          <p:cNvSpPr/>
          <p:nvPr/>
        </p:nvSpPr>
        <p:spPr>
          <a:xfrm>
            <a:off x="1682286" y="2830617"/>
            <a:ext cx="898752" cy="898752"/>
          </a:xfrm>
          <a:prstGeom prst="rect">
            <a:avLst/>
          </a:prstGeom>
          <a:noFill/>
          <a:ln w="508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16" name="Right Arrow 8">
            <a:extLst>
              <a:ext uri="{FF2B5EF4-FFF2-40B4-BE49-F238E27FC236}">
                <a16:creationId xmlns:a16="http://schemas.microsoft.com/office/drawing/2014/main" id="{906FCDD0-EBB1-4D6B-93C5-7DA1974A8C60}"/>
              </a:ext>
            </a:extLst>
          </p:cNvPr>
          <p:cNvSpPr/>
          <p:nvPr/>
        </p:nvSpPr>
        <p:spPr>
          <a:xfrm>
            <a:off x="2826740" y="3055939"/>
            <a:ext cx="1264910" cy="448111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CDC884B1-0A1A-42D4-85CE-5D25DDFA7DE0}"/>
              </a:ext>
            </a:extLst>
          </p:cNvPr>
          <p:cNvSpPr/>
          <p:nvPr/>
        </p:nvSpPr>
        <p:spPr>
          <a:xfrm>
            <a:off x="4337349" y="2830617"/>
            <a:ext cx="898752" cy="898752"/>
          </a:xfrm>
          <a:prstGeom prst="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18" name="Right Arrow 10">
            <a:extLst>
              <a:ext uri="{FF2B5EF4-FFF2-40B4-BE49-F238E27FC236}">
                <a16:creationId xmlns:a16="http://schemas.microsoft.com/office/drawing/2014/main" id="{306B7366-2B84-424D-8A79-883E82D5EAB4}"/>
              </a:ext>
            </a:extLst>
          </p:cNvPr>
          <p:cNvSpPr/>
          <p:nvPr/>
        </p:nvSpPr>
        <p:spPr>
          <a:xfrm>
            <a:off x="5481802" y="3055939"/>
            <a:ext cx="1264910" cy="44811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5F28174F-3FDA-4A45-B25E-D0EC0B0D6EAA}"/>
              </a:ext>
            </a:extLst>
          </p:cNvPr>
          <p:cNvSpPr/>
          <p:nvPr/>
        </p:nvSpPr>
        <p:spPr>
          <a:xfrm>
            <a:off x="9647477" y="2830617"/>
            <a:ext cx="898752" cy="898752"/>
          </a:xfrm>
          <a:prstGeom prst="rect">
            <a:avLst/>
          </a:prstGeom>
          <a:noFill/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7B2E77C7-ED7E-4AE7-B9A8-3ABAE2F34A39}"/>
              </a:ext>
            </a:extLst>
          </p:cNvPr>
          <p:cNvSpPr txBox="1"/>
          <p:nvPr/>
        </p:nvSpPr>
        <p:spPr>
          <a:xfrm>
            <a:off x="1787050" y="3008157"/>
            <a:ext cx="689227" cy="5436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933" b="1" dirty="0">
                <a:solidFill>
                  <a:schemeClr val="accent5"/>
                </a:solidFill>
                <a:cs typeface="Arial" pitchFamily="34" charset="0"/>
              </a:rPr>
              <a:t>01</a:t>
            </a:r>
            <a:endParaRPr lang="ko-KR" altLang="en-US" sz="2933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C5C4B0E0-1109-4F5F-8E16-E24810B032D7}"/>
              </a:ext>
            </a:extLst>
          </p:cNvPr>
          <p:cNvSpPr txBox="1"/>
          <p:nvPr/>
        </p:nvSpPr>
        <p:spPr>
          <a:xfrm>
            <a:off x="4442113" y="3008157"/>
            <a:ext cx="689227" cy="5436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933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2933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ED328D96-B33B-4F79-8E6A-6BF1702A3F38}"/>
              </a:ext>
            </a:extLst>
          </p:cNvPr>
          <p:cNvSpPr txBox="1"/>
          <p:nvPr/>
        </p:nvSpPr>
        <p:spPr>
          <a:xfrm>
            <a:off x="9752241" y="3008157"/>
            <a:ext cx="689227" cy="5436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933" b="1" dirty="0">
                <a:solidFill>
                  <a:schemeClr val="accent4"/>
                </a:solidFill>
                <a:cs typeface="Arial" pitchFamily="34" charset="0"/>
              </a:rPr>
              <a:t>04</a:t>
            </a:r>
            <a:endParaRPr lang="ko-KR" altLang="en-US" sz="2933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90947129-9A6A-4F46-9B52-FD551812EB80}"/>
              </a:ext>
            </a:extLst>
          </p:cNvPr>
          <p:cNvGrpSpPr/>
          <p:nvPr/>
        </p:nvGrpSpPr>
        <p:grpSpPr>
          <a:xfrm>
            <a:off x="1104293" y="3849605"/>
            <a:ext cx="2054739" cy="1092947"/>
            <a:chOff x="803640" y="3362835"/>
            <a:chExt cx="2059657" cy="1182023"/>
          </a:xfrm>
        </p:grpSpPr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A8A85056-7998-448C-88DE-2CCF88773EC2}"/>
                </a:ext>
              </a:extLst>
            </p:cNvPr>
            <p:cNvSpPr txBox="1"/>
            <p:nvPr/>
          </p:nvSpPr>
          <p:spPr>
            <a:xfrm>
              <a:off x="803640" y="3646134"/>
              <a:ext cx="2059657" cy="898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id="{52BC22FA-1B85-498E-8F33-04603357B019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99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ECB99E64-263C-4138-9FC6-B383BB77F0C2}"/>
              </a:ext>
            </a:extLst>
          </p:cNvPr>
          <p:cNvGrpSpPr/>
          <p:nvPr/>
        </p:nvGrpSpPr>
        <p:grpSpPr>
          <a:xfrm>
            <a:off x="3759357" y="3849605"/>
            <a:ext cx="2054739" cy="1092947"/>
            <a:chOff x="803640" y="3362835"/>
            <a:chExt cx="2059657" cy="1182023"/>
          </a:xfrm>
        </p:grpSpPr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D4B3E752-7535-49F4-A6E4-5EEA7230CC15}"/>
                </a:ext>
              </a:extLst>
            </p:cNvPr>
            <p:cNvSpPr txBox="1"/>
            <p:nvPr/>
          </p:nvSpPr>
          <p:spPr>
            <a:xfrm>
              <a:off x="803640" y="3646134"/>
              <a:ext cx="2059657" cy="898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5C894F05-2A8F-4C0D-BB71-689F136797F1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99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28989CCD-8F4B-48DD-A9E1-1525442CD18D}"/>
              </a:ext>
            </a:extLst>
          </p:cNvPr>
          <p:cNvGrpSpPr/>
          <p:nvPr/>
        </p:nvGrpSpPr>
        <p:grpSpPr>
          <a:xfrm>
            <a:off x="9069485" y="3849605"/>
            <a:ext cx="2054739" cy="1092947"/>
            <a:chOff x="803640" y="3362835"/>
            <a:chExt cx="2059657" cy="1182023"/>
          </a:xfrm>
        </p:grpSpPr>
        <p:sp>
          <p:nvSpPr>
            <p:cNvPr id="330" name="TextBox 329">
              <a:extLst>
                <a:ext uri="{FF2B5EF4-FFF2-40B4-BE49-F238E27FC236}">
                  <a16:creationId xmlns:a16="http://schemas.microsoft.com/office/drawing/2014/main" id="{D43B4DE8-E069-4E25-B624-B900CE13DFFC}"/>
                </a:ext>
              </a:extLst>
            </p:cNvPr>
            <p:cNvSpPr txBox="1"/>
            <p:nvPr/>
          </p:nvSpPr>
          <p:spPr>
            <a:xfrm>
              <a:off x="803640" y="3646134"/>
              <a:ext cx="2059657" cy="898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BF90AE4D-B187-4AD7-8E30-B24FFD5457B5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99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332" name="Rectangle 331">
            <a:extLst>
              <a:ext uri="{FF2B5EF4-FFF2-40B4-BE49-F238E27FC236}">
                <a16:creationId xmlns:a16="http://schemas.microsoft.com/office/drawing/2014/main" id="{0047606E-AA4B-4ED6-9BD7-477A0F7F2B20}"/>
              </a:ext>
            </a:extLst>
          </p:cNvPr>
          <p:cNvSpPr/>
          <p:nvPr/>
        </p:nvSpPr>
        <p:spPr>
          <a:xfrm>
            <a:off x="6992413" y="2830617"/>
            <a:ext cx="898752" cy="898752"/>
          </a:xfrm>
          <a:prstGeom prst="rect">
            <a:avLst/>
          </a:prstGeom>
          <a:noFill/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33" name="Right Arrow 302">
            <a:extLst>
              <a:ext uri="{FF2B5EF4-FFF2-40B4-BE49-F238E27FC236}">
                <a16:creationId xmlns:a16="http://schemas.microsoft.com/office/drawing/2014/main" id="{FB4E0DCC-8591-4267-8D37-F5805C1C26F6}"/>
              </a:ext>
            </a:extLst>
          </p:cNvPr>
          <p:cNvSpPr/>
          <p:nvPr/>
        </p:nvSpPr>
        <p:spPr>
          <a:xfrm>
            <a:off x="8136866" y="3055939"/>
            <a:ext cx="1264910" cy="448111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D6AA8C33-5E93-4F03-821A-FBB759555428}"/>
              </a:ext>
            </a:extLst>
          </p:cNvPr>
          <p:cNvSpPr txBox="1"/>
          <p:nvPr/>
        </p:nvSpPr>
        <p:spPr>
          <a:xfrm>
            <a:off x="7097176" y="3008157"/>
            <a:ext cx="689227" cy="5436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933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2933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3F73A7DC-30F1-4733-B569-D1545D847271}"/>
              </a:ext>
            </a:extLst>
          </p:cNvPr>
          <p:cNvGrpSpPr/>
          <p:nvPr/>
        </p:nvGrpSpPr>
        <p:grpSpPr>
          <a:xfrm>
            <a:off x="6414421" y="3849605"/>
            <a:ext cx="2054739" cy="1092947"/>
            <a:chOff x="803640" y="3362835"/>
            <a:chExt cx="2059657" cy="1182023"/>
          </a:xfrm>
        </p:grpSpPr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5B33EBA8-E3D6-45F7-B11B-8D2889F6CD1F}"/>
                </a:ext>
              </a:extLst>
            </p:cNvPr>
            <p:cNvSpPr txBox="1"/>
            <p:nvPr/>
          </p:nvSpPr>
          <p:spPr>
            <a:xfrm>
              <a:off x="803640" y="3646134"/>
              <a:ext cx="2059657" cy="898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8A2BA0AB-E8D1-4B95-843B-E1F76EE33B2A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99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9533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2"/>
          <p:cNvSpPr txBox="1">
            <a:spLocks/>
          </p:cNvSpPr>
          <p:nvPr/>
        </p:nvSpPr>
        <p:spPr>
          <a:xfrm>
            <a:off x="850572" y="620688"/>
            <a:ext cx="2159792" cy="2232248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Meet Our Team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4118" y="5334892"/>
            <a:ext cx="30974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20258" y="4553364"/>
            <a:ext cx="634126" cy="634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4" name="Group 13"/>
          <p:cNvGrpSpPr/>
          <p:nvPr/>
        </p:nvGrpSpPr>
        <p:grpSpPr>
          <a:xfrm>
            <a:off x="4737556" y="2878651"/>
            <a:ext cx="1728192" cy="537625"/>
            <a:chOff x="3116982" y="2780928"/>
            <a:chExt cx="1728192" cy="537625"/>
          </a:xfrm>
        </p:grpSpPr>
        <p:sp>
          <p:nvSpPr>
            <p:cNvPr id="15" name="Text Placeholder 22"/>
            <p:cNvSpPr txBox="1">
              <a:spLocks/>
            </p:cNvSpPr>
            <p:nvPr userDrawn="1"/>
          </p:nvSpPr>
          <p:spPr>
            <a:xfrm>
              <a:off x="3116982" y="2780928"/>
              <a:ext cx="1728192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333" b="1" dirty="0">
                  <a:solidFill>
                    <a:schemeClr val="bg1"/>
                  </a:solidFill>
                  <a:cs typeface="Arial" pitchFamily="34" charset="0"/>
                </a:rPr>
                <a:t>Name</a:t>
              </a:r>
              <a:r>
                <a:rPr lang="en-US" sz="1333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Here</a:t>
              </a:r>
            </a:p>
          </p:txBody>
        </p:sp>
        <p:sp>
          <p:nvSpPr>
            <p:cNvPr id="16" name="Text Placeholder 23"/>
            <p:cNvSpPr txBox="1">
              <a:spLocks/>
            </p:cNvSpPr>
            <p:nvPr userDrawn="1"/>
          </p:nvSpPr>
          <p:spPr>
            <a:xfrm>
              <a:off x="3116982" y="3068973"/>
              <a:ext cx="1728192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333" b="1" dirty="0">
                  <a:solidFill>
                    <a:schemeClr val="bg1"/>
                  </a:solidFill>
                  <a:cs typeface="Arial" pitchFamily="34" charset="0"/>
                </a:rPr>
                <a:t>Desi</a:t>
              </a:r>
              <a:r>
                <a:rPr lang="en-US" sz="1333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gner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434013" y="2878651"/>
            <a:ext cx="1728192" cy="537625"/>
            <a:chOff x="3116982" y="2780928"/>
            <a:chExt cx="1728192" cy="537625"/>
          </a:xfrm>
        </p:grpSpPr>
        <p:sp>
          <p:nvSpPr>
            <p:cNvPr id="18" name="Text Placeholder 22"/>
            <p:cNvSpPr txBox="1">
              <a:spLocks/>
            </p:cNvSpPr>
            <p:nvPr userDrawn="1"/>
          </p:nvSpPr>
          <p:spPr>
            <a:xfrm>
              <a:off x="3116982" y="2780928"/>
              <a:ext cx="1728192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333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19" name="Text Placeholder 23"/>
            <p:cNvSpPr txBox="1">
              <a:spLocks/>
            </p:cNvSpPr>
            <p:nvPr userDrawn="1"/>
          </p:nvSpPr>
          <p:spPr>
            <a:xfrm>
              <a:off x="3116982" y="3068973"/>
              <a:ext cx="1728192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333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Manager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085785" y="2878651"/>
            <a:ext cx="1728192" cy="537625"/>
            <a:chOff x="3116982" y="2780928"/>
            <a:chExt cx="1728192" cy="537625"/>
          </a:xfrm>
        </p:grpSpPr>
        <p:sp>
          <p:nvSpPr>
            <p:cNvPr id="21" name="Text Placeholder 22"/>
            <p:cNvSpPr txBox="1">
              <a:spLocks/>
            </p:cNvSpPr>
            <p:nvPr userDrawn="1"/>
          </p:nvSpPr>
          <p:spPr>
            <a:xfrm>
              <a:off x="3116982" y="2780928"/>
              <a:ext cx="1728192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333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22" name="Text Placeholder 23"/>
            <p:cNvSpPr txBox="1">
              <a:spLocks/>
            </p:cNvSpPr>
            <p:nvPr userDrawn="1"/>
          </p:nvSpPr>
          <p:spPr>
            <a:xfrm>
              <a:off x="3116982" y="3068973"/>
              <a:ext cx="1728192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333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Programmer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737556" y="5902870"/>
            <a:ext cx="1728192" cy="537625"/>
            <a:chOff x="3116982" y="2780928"/>
            <a:chExt cx="1728192" cy="537625"/>
          </a:xfrm>
        </p:grpSpPr>
        <p:sp>
          <p:nvSpPr>
            <p:cNvPr id="24" name="Text Placeholder 22"/>
            <p:cNvSpPr txBox="1">
              <a:spLocks/>
            </p:cNvSpPr>
            <p:nvPr userDrawn="1"/>
          </p:nvSpPr>
          <p:spPr>
            <a:xfrm>
              <a:off x="3116982" y="2780928"/>
              <a:ext cx="1728192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333" b="1" dirty="0">
                  <a:solidFill>
                    <a:schemeClr val="bg1"/>
                  </a:solidFill>
                  <a:cs typeface="Arial" pitchFamily="34" charset="0"/>
                </a:rPr>
                <a:t>Name </a:t>
              </a:r>
              <a:r>
                <a:rPr lang="en-US" sz="1333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Here</a:t>
              </a:r>
            </a:p>
          </p:txBody>
        </p:sp>
        <p:sp>
          <p:nvSpPr>
            <p:cNvPr id="25" name="Text Placeholder 23"/>
            <p:cNvSpPr txBox="1">
              <a:spLocks/>
            </p:cNvSpPr>
            <p:nvPr userDrawn="1"/>
          </p:nvSpPr>
          <p:spPr>
            <a:xfrm>
              <a:off x="3116982" y="3068973"/>
              <a:ext cx="1728192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333" b="1" dirty="0">
                  <a:solidFill>
                    <a:schemeClr val="bg1"/>
                  </a:solidFill>
                  <a:cs typeface="Arial" pitchFamily="34" charset="0"/>
                </a:rPr>
                <a:t>Desi</a:t>
              </a:r>
              <a:r>
                <a:rPr lang="en-US" sz="1333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gner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9434013" y="5902870"/>
            <a:ext cx="1728192" cy="537625"/>
            <a:chOff x="3116982" y="2780928"/>
            <a:chExt cx="1728192" cy="537625"/>
          </a:xfrm>
        </p:grpSpPr>
        <p:sp>
          <p:nvSpPr>
            <p:cNvPr id="27" name="Text Placeholder 22"/>
            <p:cNvSpPr txBox="1">
              <a:spLocks/>
            </p:cNvSpPr>
            <p:nvPr userDrawn="1"/>
          </p:nvSpPr>
          <p:spPr>
            <a:xfrm>
              <a:off x="3116982" y="2780928"/>
              <a:ext cx="1728192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333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28" name="Text Placeholder 23"/>
            <p:cNvSpPr txBox="1">
              <a:spLocks/>
            </p:cNvSpPr>
            <p:nvPr userDrawn="1"/>
          </p:nvSpPr>
          <p:spPr>
            <a:xfrm>
              <a:off x="3116982" y="3068973"/>
              <a:ext cx="1728192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333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Manager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085785" y="5902870"/>
            <a:ext cx="1728192" cy="537625"/>
            <a:chOff x="3116982" y="2780928"/>
            <a:chExt cx="1728192" cy="537625"/>
          </a:xfrm>
        </p:grpSpPr>
        <p:sp>
          <p:nvSpPr>
            <p:cNvPr id="30" name="Text Placeholder 22"/>
            <p:cNvSpPr txBox="1">
              <a:spLocks/>
            </p:cNvSpPr>
            <p:nvPr userDrawn="1"/>
          </p:nvSpPr>
          <p:spPr>
            <a:xfrm>
              <a:off x="3116982" y="2780928"/>
              <a:ext cx="1728192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333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31" name="Text Placeholder 23"/>
            <p:cNvSpPr txBox="1">
              <a:spLocks/>
            </p:cNvSpPr>
            <p:nvPr userDrawn="1"/>
          </p:nvSpPr>
          <p:spPr>
            <a:xfrm>
              <a:off x="3116982" y="3068973"/>
              <a:ext cx="1728192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333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Programmer</a:t>
              </a:r>
            </a:p>
          </p:txBody>
        </p:sp>
      </p:grpSp>
      <p:sp>
        <p:nvSpPr>
          <p:cNvPr id="32" name="Rectangle 9">
            <a:extLst>
              <a:ext uri="{FF2B5EF4-FFF2-40B4-BE49-F238E27FC236}">
                <a16:creationId xmlns:a16="http://schemas.microsoft.com/office/drawing/2014/main" id="{5C03E6E3-778A-49A8-9769-61B8C604BEAB}"/>
              </a:ext>
            </a:extLst>
          </p:cNvPr>
          <p:cNvSpPr/>
          <p:nvPr/>
        </p:nvSpPr>
        <p:spPr>
          <a:xfrm>
            <a:off x="1161542" y="4705882"/>
            <a:ext cx="351557" cy="32908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CBE813-B2AF-434B-9A93-93126755C608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2C2A19D-B3A6-483B-9E3B-BA2F02960D45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EE47A7E-FAAB-48B6-A48E-0C66B7ACDF15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B886DC3-EF4F-4528-AECE-76CCE13DC311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A60FEB1D-0271-4CF1-8369-50D35244A845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B538CAA3-4CEE-4B97-8D0B-2510FE459946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31226032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sp>
        <p:nvSpPr>
          <p:cNvPr id="66" name="Round Same Side Corner Rectangle 8">
            <a:extLst>
              <a:ext uri="{FF2B5EF4-FFF2-40B4-BE49-F238E27FC236}">
                <a16:creationId xmlns:a16="http://schemas.microsoft.com/office/drawing/2014/main" id="{C8D13FB9-0BBC-463A-BA02-F3A1224D0DDA}"/>
              </a:ext>
            </a:extLst>
          </p:cNvPr>
          <p:cNvSpPr/>
          <p:nvPr/>
        </p:nvSpPr>
        <p:spPr>
          <a:xfrm>
            <a:off x="8246029" y="1761802"/>
            <a:ext cx="377549" cy="994370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67" name="그룹 10">
            <a:extLst>
              <a:ext uri="{FF2B5EF4-FFF2-40B4-BE49-F238E27FC236}">
                <a16:creationId xmlns:a16="http://schemas.microsoft.com/office/drawing/2014/main" id="{9401A0E5-2052-4036-A7E6-01097B11C38F}"/>
              </a:ext>
            </a:extLst>
          </p:cNvPr>
          <p:cNvGrpSpPr/>
          <p:nvPr/>
        </p:nvGrpSpPr>
        <p:grpSpPr>
          <a:xfrm>
            <a:off x="7946315" y="2867934"/>
            <a:ext cx="976977" cy="994370"/>
            <a:chOff x="7954459" y="2876374"/>
            <a:chExt cx="976977" cy="994370"/>
          </a:xfrm>
          <a:solidFill>
            <a:schemeClr val="bg1"/>
          </a:solidFill>
        </p:grpSpPr>
        <p:sp>
          <p:nvSpPr>
            <p:cNvPr id="68" name="Round Same Side Corner Rectangle 8">
              <a:extLst>
                <a:ext uri="{FF2B5EF4-FFF2-40B4-BE49-F238E27FC236}">
                  <a16:creationId xmlns:a16="http://schemas.microsoft.com/office/drawing/2014/main" id="{5623A24E-13C5-4188-A12C-997309341197}"/>
                </a:ext>
              </a:extLst>
            </p:cNvPr>
            <p:cNvSpPr/>
            <p:nvPr/>
          </p:nvSpPr>
          <p:spPr>
            <a:xfrm>
              <a:off x="7954459" y="2876374"/>
              <a:ext cx="377549" cy="99437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9" name="Round Same Side Corner Rectangle 8">
              <a:extLst>
                <a:ext uri="{FF2B5EF4-FFF2-40B4-BE49-F238E27FC236}">
                  <a16:creationId xmlns:a16="http://schemas.microsoft.com/office/drawing/2014/main" id="{15966B8F-6EF0-4CB9-9B9E-D88EC81F74D6}"/>
                </a:ext>
              </a:extLst>
            </p:cNvPr>
            <p:cNvSpPr/>
            <p:nvPr/>
          </p:nvSpPr>
          <p:spPr>
            <a:xfrm>
              <a:off x="8553887" y="2876374"/>
              <a:ext cx="377549" cy="99437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그룹 9">
            <a:extLst>
              <a:ext uri="{FF2B5EF4-FFF2-40B4-BE49-F238E27FC236}">
                <a16:creationId xmlns:a16="http://schemas.microsoft.com/office/drawing/2014/main" id="{D64010EE-4FA1-46D3-AF77-F547780683EF}"/>
              </a:ext>
            </a:extLst>
          </p:cNvPr>
          <p:cNvGrpSpPr/>
          <p:nvPr/>
        </p:nvGrpSpPr>
        <p:grpSpPr>
          <a:xfrm>
            <a:off x="7643312" y="3974066"/>
            <a:ext cx="1582982" cy="994370"/>
            <a:chOff x="7654745" y="3989890"/>
            <a:chExt cx="1582982" cy="994370"/>
          </a:xfrm>
          <a:solidFill>
            <a:schemeClr val="bg1"/>
          </a:solidFill>
        </p:grpSpPr>
        <p:sp>
          <p:nvSpPr>
            <p:cNvPr id="71" name="Round Same Side Corner Rectangle 8">
              <a:extLst>
                <a:ext uri="{FF2B5EF4-FFF2-40B4-BE49-F238E27FC236}">
                  <a16:creationId xmlns:a16="http://schemas.microsoft.com/office/drawing/2014/main" id="{66AD8B8A-9D81-4C7D-AACA-15BA8B4F242E}"/>
                </a:ext>
              </a:extLst>
            </p:cNvPr>
            <p:cNvSpPr/>
            <p:nvPr/>
          </p:nvSpPr>
          <p:spPr>
            <a:xfrm>
              <a:off x="7654745" y="3989890"/>
              <a:ext cx="377549" cy="99437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2" name="Round Same Side Corner Rectangle 8">
              <a:extLst>
                <a:ext uri="{FF2B5EF4-FFF2-40B4-BE49-F238E27FC236}">
                  <a16:creationId xmlns:a16="http://schemas.microsoft.com/office/drawing/2014/main" id="{2A7E1DD4-E488-4C24-965B-01ADE770106C}"/>
                </a:ext>
              </a:extLst>
            </p:cNvPr>
            <p:cNvSpPr/>
            <p:nvPr/>
          </p:nvSpPr>
          <p:spPr>
            <a:xfrm>
              <a:off x="8257461" y="3989890"/>
              <a:ext cx="377549" cy="99437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3" name="Round Same Side Corner Rectangle 8">
              <a:extLst>
                <a:ext uri="{FF2B5EF4-FFF2-40B4-BE49-F238E27FC236}">
                  <a16:creationId xmlns:a16="http://schemas.microsoft.com/office/drawing/2014/main" id="{B643A841-A13F-4437-862C-93AF1C7E0417}"/>
                </a:ext>
              </a:extLst>
            </p:cNvPr>
            <p:cNvSpPr/>
            <p:nvPr/>
          </p:nvSpPr>
          <p:spPr>
            <a:xfrm>
              <a:off x="8860178" y="3989890"/>
              <a:ext cx="377549" cy="99437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4" name="그룹 8">
            <a:extLst>
              <a:ext uri="{FF2B5EF4-FFF2-40B4-BE49-F238E27FC236}">
                <a16:creationId xmlns:a16="http://schemas.microsoft.com/office/drawing/2014/main" id="{FB391FED-C528-47F7-9664-543EE021401D}"/>
              </a:ext>
            </a:extLst>
          </p:cNvPr>
          <p:cNvGrpSpPr/>
          <p:nvPr/>
        </p:nvGrpSpPr>
        <p:grpSpPr>
          <a:xfrm>
            <a:off x="7348455" y="5080198"/>
            <a:ext cx="2172697" cy="994370"/>
            <a:chOff x="7348454" y="5080197"/>
            <a:chExt cx="2172697" cy="994370"/>
          </a:xfrm>
          <a:solidFill>
            <a:schemeClr val="bg1"/>
          </a:solidFill>
        </p:grpSpPr>
        <p:sp>
          <p:nvSpPr>
            <p:cNvPr id="75" name="Round Same Side Corner Rectangle 8">
              <a:extLst>
                <a:ext uri="{FF2B5EF4-FFF2-40B4-BE49-F238E27FC236}">
                  <a16:creationId xmlns:a16="http://schemas.microsoft.com/office/drawing/2014/main" id="{4508956F-4474-418C-B61E-7D55B2346A43}"/>
                </a:ext>
              </a:extLst>
            </p:cNvPr>
            <p:cNvSpPr/>
            <p:nvPr/>
          </p:nvSpPr>
          <p:spPr>
            <a:xfrm>
              <a:off x="7348454" y="5080197"/>
              <a:ext cx="377549" cy="99437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6" name="Round Same Side Corner Rectangle 8">
              <a:extLst>
                <a:ext uri="{FF2B5EF4-FFF2-40B4-BE49-F238E27FC236}">
                  <a16:creationId xmlns:a16="http://schemas.microsoft.com/office/drawing/2014/main" id="{F6445BC7-A584-4D7E-8397-A4C3732FDA0E}"/>
                </a:ext>
              </a:extLst>
            </p:cNvPr>
            <p:cNvSpPr/>
            <p:nvPr/>
          </p:nvSpPr>
          <p:spPr>
            <a:xfrm>
              <a:off x="7946837" y="5080197"/>
              <a:ext cx="377549" cy="99437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7" name="Round Same Side Corner Rectangle 8">
              <a:extLst>
                <a:ext uri="{FF2B5EF4-FFF2-40B4-BE49-F238E27FC236}">
                  <a16:creationId xmlns:a16="http://schemas.microsoft.com/office/drawing/2014/main" id="{ED8E060D-6734-477A-9955-B07B31ACAD42}"/>
                </a:ext>
              </a:extLst>
            </p:cNvPr>
            <p:cNvSpPr/>
            <p:nvPr/>
          </p:nvSpPr>
          <p:spPr>
            <a:xfrm>
              <a:off x="8545220" y="5080197"/>
              <a:ext cx="377549" cy="99437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8" name="Round Same Side Corner Rectangle 8">
              <a:extLst>
                <a:ext uri="{FF2B5EF4-FFF2-40B4-BE49-F238E27FC236}">
                  <a16:creationId xmlns:a16="http://schemas.microsoft.com/office/drawing/2014/main" id="{410ED308-30BE-4231-9118-D7FDCA4C059C}"/>
                </a:ext>
              </a:extLst>
            </p:cNvPr>
            <p:cNvSpPr/>
            <p:nvPr/>
          </p:nvSpPr>
          <p:spPr>
            <a:xfrm>
              <a:off x="9143602" y="5080197"/>
              <a:ext cx="377549" cy="99437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그룹 3">
            <a:extLst>
              <a:ext uri="{FF2B5EF4-FFF2-40B4-BE49-F238E27FC236}">
                <a16:creationId xmlns:a16="http://schemas.microsoft.com/office/drawing/2014/main" id="{4C92610F-15EB-4715-BF82-5AFCE7F53789}"/>
              </a:ext>
            </a:extLst>
          </p:cNvPr>
          <p:cNvGrpSpPr/>
          <p:nvPr/>
        </p:nvGrpSpPr>
        <p:grpSpPr>
          <a:xfrm>
            <a:off x="883712" y="1787434"/>
            <a:ext cx="5420370" cy="839461"/>
            <a:chOff x="467544" y="1934588"/>
            <a:chExt cx="4248200" cy="839461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892C091-BB80-4054-9E70-3F6FEC96385B}"/>
                </a:ext>
              </a:extLst>
            </p:cNvPr>
            <p:cNvSpPr/>
            <p:nvPr/>
          </p:nvSpPr>
          <p:spPr>
            <a:xfrm>
              <a:off x="797293" y="2312384"/>
              <a:ext cx="3918451" cy="461665"/>
            </a:xfrm>
            <a:prstGeom prst="rect">
              <a:avLst/>
            </a:prstGeom>
          </p:spPr>
          <p:txBody>
            <a:bodyPr wrap="square" lIns="72000" rIns="7200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 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2EE8CE67-FD29-48E6-A0B8-9FFB604D4BA4}"/>
                </a:ext>
              </a:extLst>
            </p:cNvPr>
            <p:cNvSpPr/>
            <p:nvPr/>
          </p:nvSpPr>
          <p:spPr>
            <a:xfrm>
              <a:off x="467544" y="1934588"/>
              <a:ext cx="42482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</a:rPr>
                <a:t>1. Contents Here A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2" name="그룹 5">
            <a:extLst>
              <a:ext uri="{FF2B5EF4-FFF2-40B4-BE49-F238E27FC236}">
                <a16:creationId xmlns:a16="http://schemas.microsoft.com/office/drawing/2014/main" id="{D95FBD7B-19BA-440B-AD52-D1419EB12614}"/>
              </a:ext>
            </a:extLst>
          </p:cNvPr>
          <p:cNvGrpSpPr/>
          <p:nvPr/>
        </p:nvGrpSpPr>
        <p:grpSpPr>
          <a:xfrm>
            <a:off x="883712" y="2919055"/>
            <a:ext cx="5420370" cy="839461"/>
            <a:chOff x="467544" y="2816016"/>
            <a:chExt cx="4248200" cy="839461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3AAE302-F73C-49B5-8C07-CA435A9A7A58}"/>
                </a:ext>
              </a:extLst>
            </p:cNvPr>
            <p:cNvSpPr/>
            <p:nvPr/>
          </p:nvSpPr>
          <p:spPr>
            <a:xfrm>
              <a:off x="797293" y="3193812"/>
              <a:ext cx="3918451" cy="461665"/>
            </a:xfrm>
            <a:prstGeom prst="rect">
              <a:avLst/>
            </a:prstGeom>
          </p:spPr>
          <p:txBody>
            <a:bodyPr wrap="square" lIns="72000" rIns="7200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 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26111C16-3DB7-4B0A-9BF7-DA4E23B94CA2}"/>
                </a:ext>
              </a:extLst>
            </p:cNvPr>
            <p:cNvSpPr/>
            <p:nvPr/>
          </p:nvSpPr>
          <p:spPr>
            <a:xfrm>
              <a:off x="467544" y="2816016"/>
              <a:ext cx="42482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</a:rPr>
                <a:t>2. Contents Here B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5" name="그룹 6">
            <a:extLst>
              <a:ext uri="{FF2B5EF4-FFF2-40B4-BE49-F238E27FC236}">
                <a16:creationId xmlns:a16="http://schemas.microsoft.com/office/drawing/2014/main" id="{89EB36D6-5268-4937-A918-8BCB987D33B1}"/>
              </a:ext>
            </a:extLst>
          </p:cNvPr>
          <p:cNvGrpSpPr/>
          <p:nvPr/>
        </p:nvGrpSpPr>
        <p:grpSpPr>
          <a:xfrm>
            <a:off x="883712" y="4050675"/>
            <a:ext cx="5420370" cy="839461"/>
            <a:chOff x="467544" y="3697444"/>
            <a:chExt cx="4248200" cy="839461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32D7391D-155A-45B5-8BAA-64223B5B0B4A}"/>
                </a:ext>
              </a:extLst>
            </p:cNvPr>
            <p:cNvSpPr/>
            <p:nvPr/>
          </p:nvSpPr>
          <p:spPr>
            <a:xfrm>
              <a:off x="797293" y="4075240"/>
              <a:ext cx="3918451" cy="461665"/>
            </a:xfrm>
            <a:prstGeom prst="rect">
              <a:avLst/>
            </a:prstGeom>
          </p:spPr>
          <p:txBody>
            <a:bodyPr wrap="square" lIns="72000" rIns="7200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 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6AD58B1-E8F5-420D-94BE-34A12F2E7D08}"/>
                </a:ext>
              </a:extLst>
            </p:cNvPr>
            <p:cNvSpPr/>
            <p:nvPr/>
          </p:nvSpPr>
          <p:spPr>
            <a:xfrm>
              <a:off x="467544" y="3697444"/>
              <a:ext cx="42482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</a:rPr>
                <a:t>3. Contents Here C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8" name="그룹 7">
            <a:extLst>
              <a:ext uri="{FF2B5EF4-FFF2-40B4-BE49-F238E27FC236}">
                <a16:creationId xmlns:a16="http://schemas.microsoft.com/office/drawing/2014/main" id="{FE54CB38-4A64-40E0-BD51-B593B0ED781F}"/>
              </a:ext>
            </a:extLst>
          </p:cNvPr>
          <p:cNvGrpSpPr/>
          <p:nvPr/>
        </p:nvGrpSpPr>
        <p:grpSpPr>
          <a:xfrm>
            <a:off x="883712" y="5163002"/>
            <a:ext cx="5420370" cy="839461"/>
            <a:chOff x="467544" y="4578872"/>
            <a:chExt cx="4248200" cy="839461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2EE21EA-F7EC-491E-8D2F-B2E7A7DE4851}"/>
                </a:ext>
              </a:extLst>
            </p:cNvPr>
            <p:cNvSpPr/>
            <p:nvPr/>
          </p:nvSpPr>
          <p:spPr>
            <a:xfrm>
              <a:off x="797293" y="4956668"/>
              <a:ext cx="3918451" cy="461665"/>
            </a:xfrm>
            <a:prstGeom prst="rect">
              <a:avLst/>
            </a:prstGeom>
          </p:spPr>
          <p:txBody>
            <a:bodyPr wrap="square" lIns="72000" rIns="7200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 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7EA0CC6E-0FD9-4117-A602-2B9A616973D2}"/>
                </a:ext>
              </a:extLst>
            </p:cNvPr>
            <p:cNvSpPr/>
            <p:nvPr/>
          </p:nvSpPr>
          <p:spPr>
            <a:xfrm>
              <a:off x="467544" y="4578872"/>
              <a:ext cx="42482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</a:rPr>
                <a:t>4. Contents Here D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FA483E58-370B-44FF-B048-B7CC9408CF55}"/>
              </a:ext>
            </a:extLst>
          </p:cNvPr>
          <p:cNvSpPr/>
          <p:nvPr/>
        </p:nvSpPr>
        <p:spPr>
          <a:xfrm>
            <a:off x="10049609" y="1976332"/>
            <a:ext cx="13080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Text A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FD168EB-5EEB-45D4-B84A-BD1EBB30A50E}"/>
              </a:ext>
            </a:extLst>
          </p:cNvPr>
          <p:cNvSpPr/>
          <p:nvPr/>
        </p:nvSpPr>
        <p:spPr>
          <a:xfrm>
            <a:off x="10049609" y="3107952"/>
            <a:ext cx="13080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Text B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D784CEF-F6A1-4D30-A8A4-68DB0D3C5FDE}"/>
              </a:ext>
            </a:extLst>
          </p:cNvPr>
          <p:cNvSpPr/>
          <p:nvPr/>
        </p:nvSpPr>
        <p:spPr>
          <a:xfrm>
            <a:off x="10049609" y="4239572"/>
            <a:ext cx="13080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Text C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947CF79-7389-41E9-BF5B-DB97DE77EFF0}"/>
              </a:ext>
            </a:extLst>
          </p:cNvPr>
          <p:cNvSpPr/>
          <p:nvPr/>
        </p:nvSpPr>
        <p:spPr>
          <a:xfrm>
            <a:off x="10049609" y="5351898"/>
            <a:ext cx="13080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Text D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743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3272" y="2047618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Easy to change colors, photos and Text.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3272" y="2562177"/>
            <a:ext cx="61945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I believe that this Template will your Time, Money and Reputation. Get a modern PowerPoint  Presentation that is beautifully designed. Easy to change colors, photos and Text. Get a modern PowerPoint  Presentation that is beautifully designed.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believe that this Template will your Time, Money and Reputation. 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769065" y="5280454"/>
            <a:ext cx="2618846" cy="923330"/>
            <a:chOff x="591574" y="5195758"/>
            <a:chExt cx="1682436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591575" y="5472757"/>
              <a:ext cx="16824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91574" y="5195758"/>
              <a:ext cx="1682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986100" y="5280454"/>
            <a:ext cx="2618846" cy="923330"/>
            <a:chOff x="591574" y="5195758"/>
            <a:chExt cx="1682436" cy="923330"/>
          </a:xfrm>
        </p:grpSpPr>
        <p:sp>
          <p:nvSpPr>
            <p:cNvPr id="17" name="TextBox 16"/>
            <p:cNvSpPr txBox="1"/>
            <p:nvPr/>
          </p:nvSpPr>
          <p:spPr>
            <a:xfrm>
              <a:off x="591575" y="5472757"/>
              <a:ext cx="16824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91574" y="5195758"/>
              <a:ext cx="1682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27D9231-FFC1-4D98-979D-157825ADF9D1}"/>
              </a:ext>
            </a:extLst>
          </p:cNvPr>
          <p:cNvSpPr txBox="1"/>
          <p:nvPr/>
        </p:nvSpPr>
        <p:spPr>
          <a:xfrm>
            <a:off x="713272" y="481887"/>
            <a:ext cx="5192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Portfolio</a:t>
            </a:r>
          </a:p>
          <a:p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</a:t>
            </a:r>
          </a:p>
        </p:txBody>
      </p:sp>
      <p:sp>
        <p:nvSpPr>
          <p:cNvPr id="21" name="Rectangle 7">
            <a:extLst>
              <a:ext uri="{FF2B5EF4-FFF2-40B4-BE49-F238E27FC236}">
                <a16:creationId xmlns:a16="http://schemas.microsoft.com/office/drawing/2014/main" id="{93A2AB2F-993B-4726-A542-2E1ABC0D6D56}"/>
              </a:ext>
            </a:extLst>
          </p:cNvPr>
          <p:cNvSpPr/>
          <p:nvPr/>
        </p:nvSpPr>
        <p:spPr>
          <a:xfrm>
            <a:off x="1954004" y="4821374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92B651F3-EF9E-4F9A-9923-8F5D20E45375}"/>
              </a:ext>
            </a:extLst>
          </p:cNvPr>
          <p:cNvSpPr/>
          <p:nvPr/>
        </p:nvSpPr>
        <p:spPr>
          <a:xfrm rot="5400000">
            <a:off x="5148746" y="4817059"/>
            <a:ext cx="322469" cy="322041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A739234-9D1F-4A89-85C6-A8149EBE77D1}"/>
              </a:ext>
            </a:extLst>
          </p:cNvPr>
          <p:cNvSpPr/>
          <p:nvPr/>
        </p:nvSpPr>
        <p:spPr>
          <a:xfrm>
            <a:off x="11582400" y="53"/>
            <a:ext cx="6096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3DB667-1D9D-4EAE-84E3-A8A45C2EA31F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1837247-4671-4380-B1E5-4E5F1BE6349A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</p:spTree>
    <p:extLst>
      <p:ext uri="{BB962C8B-B14F-4D97-AF65-F5344CB8AC3E}">
        <p14:creationId xmlns:p14="http://schemas.microsoft.com/office/powerpoint/2010/main" val="14566159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E5FA365-F4B6-4885-98E9-319BBA6CC9AF}"/>
              </a:ext>
            </a:extLst>
          </p:cNvPr>
          <p:cNvSpPr/>
          <p:nvPr/>
        </p:nvSpPr>
        <p:spPr>
          <a:xfrm>
            <a:off x="-5526" y="0"/>
            <a:ext cx="12197526" cy="6858000"/>
          </a:xfrm>
          <a:custGeom>
            <a:avLst/>
            <a:gdLst>
              <a:gd name="connsiteX0" fmla="*/ 488332 w 18296289"/>
              <a:gd name="connsiteY0" fmla="*/ 6 h 10287000"/>
              <a:gd name="connsiteX1" fmla="*/ 716342 w 18296289"/>
              <a:gd name="connsiteY1" fmla="*/ 6 h 10287000"/>
              <a:gd name="connsiteX2" fmla="*/ 716342 w 18296289"/>
              <a:gd name="connsiteY2" fmla="*/ 10287000 h 10287000"/>
              <a:gd name="connsiteX3" fmla="*/ 488332 w 18296289"/>
              <a:gd name="connsiteY3" fmla="*/ 10287000 h 10287000"/>
              <a:gd name="connsiteX4" fmla="*/ 0 w 18296289"/>
              <a:gd name="connsiteY4" fmla="*/ 6 h 10287000"/>
              <a:gd name="connsiteX5" fmla="*/ 228011 w 18296289"/>
              <a:gd name="connsiteY5" fmla="*/ 6 h 10287000"/>
              <a:gd name="connsiteX6" fmla="*/ 228011 w 18296289"/>
              <a:gd name="connsiteY6" fmla="*/ 10287000 h 10287000"/>
              <a:gd name="connsiteX7" fmla="*/ 0 w 18296289"/>
              <a:gd name="connsiteY7" fmla="*/ 10287000 h 10287000"/>
              <a:gd name="connsiteX8" fmla="*/ 976663 w 18296289"/>
              <a:gd name="connsiteY8" fmla="*/ 5 h 10287000"/>
              <a:gd name="connsiteX9" fmla="*/ 1204675 w 18296289"/>
              <a:gd name="connsiteY9" fmla="*/ 5 h 10287000"/>
              <a:gd name="connsiteX10" fmla="*/ 1204675 w 18296289"/>
              <a:gd name="connsiteY10" fmla="*/ 10287000 h 10287000"/>
              <a:gd name="connsiteX11" fmla="*/ 976663 w 18296289"/>
              <a:gd name="connsiteY11" fmla="*/ 10287000 h 10287000"/>
              <a:gd name="connsiteX12" fmla="*/ 1464995 w 18296289"/>
              <a:gd name="connsiteY12" fmla="*/ 5 h 10287000"/>
              <a:gd name="connsiteX13" fmla="*/ 1693006 w 18296289"/>
              <a:gd name="connsiteY13" fmla="*/ 5 h 10287000"/>
              <a:gd name="connsiteX14" fmla="*/ 1693006 w 18296289"/>
              <a:gd name="connsiteY14" fmla="*/ 10287000 h 10287000"/>
              <a:gd name="connsiteX15" fmla="*/ 1464995 w 18296289"/>
              <a:gd name="connsiteY15" fmla="*/ 10287000 h 10287000"/>
              <a:gd name="connsiteX16" fmla="*/ 1953326 w 18296289"/>
              <a:gd name="connsiteY16" fmla="*/ 5 h 10287000"/>
              <a:gd name="connsiteX17" fmla="*/ 2181338 w 18296289"/>
              <a:gd name="connsiteY17" fmla="*/ 5 h 10287000"/>
              <a:gd name="connsiteX18" fmla="*/ 2181338 w 18296289"/>
              <a:gd name="connsiteY18" fmla="*/ 10287000 h 10287000"/>
              <a:gd name="connsiteX19" fmla="*/ 1953326 w 18296289"/>
              <a:gd name="connsiteY19" fmla="*/ 10287000 h 10287000"/>
              <a:gd name="connsiteX20" fmla="*/ 2441658 w 18296289"/>
              <a:gd name="connsiteY20" fmla="*/ 5 h 10287000"/>
              <a:gd name="connsiteX21" fmla="*/ 2669670 w 18296289"/>
              <a:gd name="connsiteY21" fmla="*/ 5 h 10287000"/>
              <a:gd name="connsiteX22" fmla="*/ 2669670 w 18296289"/>
              <a:gd name="connsiteY22" fmla="*/ 10287000 h 10287000"/>
              <a:gd name="connsiteX23" fmla="*/ 2441658 w 18296289"/>
              <a:gd name="connsiteY23" fmla="*/ 10287000 h 10287000"/>
              <a:gd name="connsiteX24" fmla="*/ 2929991 w 18296289"/>
              <a:gd name="connsiteY24" fmla="*/ 5 h 10287000"/>
              <a:gd name="connsiteX25" fmla="*/ 3158002 w 18296289"/>
              <a:gd name="connsiteY25" fmla="*/ 5 h 10287000"/>
              <a:gd name="connsiteX26" fmla="*/ 3158002 w 18296289"/>
              <a:gd name="connsiteY26" fmla="*/ 10287000 h 10287000"/>
              <a:gd name="connsiteX27" fmla="*/ 2929991 w 18296289"/>
              <a:gd name="connsiteY27" fmla="*/ 10287000 h 10287000"/>
              <a:gd name="connsiteX28" fmla="*/ 3418323 w 18296289"/>
              <a:gd name="connsiteY28" fmla="*/ 5 h 10287000"/>
              <a:gd name="connsiteX29" fmla="*/ 3646334 w 18296289"/>
              <a:gd name="connsiteY29" fmla="*/ 5 h 10287000"/>
              <a:gd name="connsiteX30" fmla="*/ 3646334 w 18296289"/>
              <a:gd name="connsiteY30" fmla="*/ 10287000 h 10287000"/>
              <a:gd name="connsiteX31" fmla="*/ 3418323 w 18296289"/>
              <a:gd name="connsiteY31" fmla="*/ 10287000 h 10287000"/>
              <a:gd name="connsiteX32" fmla="*/ 3906655 w 18296289"/>
              <a:gd name="connsiteY32" fmla="*/ 5 h 10287000"/>
              <a:gd name="connsiteX33" fmla="*/ 4134665 w 18296289"/>
              <a:gd name="connsiteY33" fmla="*/ 5 h 10287000"/>
              <a:gd name="connsiteX34" fmla="*/ 4134665 w 18296289"/>
              <a:gd name="connsiteY34" fmla="*/ 10287000 h 10287000"/>
              <a:gd name="connsiteX35" fmla="*/ 3906655 w 18296289"/>
              <a:gd name="connsiteY35" fmla="*/ 10287000 h 10287000"/>
              <a:gd name="connsiteX36" fmla="*/ 4394985 w 18296289"/>
              <a:gd name="connsiteY36" fmla="*/ 4 h 10287000"/>
              <a:gd name="connsiteX37" fmla="*/ 4622994 w 18296289"/>
              <a:gd name="connsiteY37" fmla="*/ 4 h 10287000"/>
              <a:gd name="connsiteX38" fmla="*/ 4622994 w 18296289"/>
              <a:gd name="connsiteY38" fmla="*/ 10287000 h 10287000"/>
              <a:gd name="connsiteX39" fmla="*/ 4394985 w 18296289"/>
              <a:gd name="connsiteY39" fmla="*/ 10287000 h 10287000"/>
              <a:gd name="connsiteX40" fmla="*/ 4883318 w 18296289"/>
              <a:gd name="connsiteY40" fmla="*/ 4 h 10287000"/>
              <a:gd name="connsiteX41" fmla="*/ 5111327 w 18296289"/>
              <a:gd name="connsiteY41" fmla="*/ 4 h 10287000"/>
              <a:gd name="connsiteX42" fmla="*/ 5111327 w 18296289"/>
              <a:gd name="connsiteY42" fmla="*/ 10287000 h 10287000"/>
              <a:gd name="connsiteX43" fmla="*/ 4883318 w 18296289"/>
              <a:gd name="connsiteY43" fmla="*/ 10287000 h 10287000"/>
              <a:gd name="connsiteX44" fmla="*/ 5371649 w 18296289"/>
              <a:gd name="connsiteY44" fmla="*/ 4 h 10287000"/>
              <a:gd name="connsiteX45" fmla="*/ 5599660 w 18296289"/>
              <a:gd name="connsiteY45" fmla="*/ 4 h 10287000"/>
              <a:gd name="connsiteX46" fmla="*/ 5599660 w 18296289"/>
              <a:gd name="connsiteY46" fmla="*/ 10287000 h 10287000"/>
              <a:gd name="connsiteX47" fmla="*/ 5371649 w 18296289"/>
              <a:gd name="connsiteY47" fmla="*/ 10287000 h 10287000"/>
              <a:gd name="connsiteX48" fmla="*/ 5859980 w 18296289"/>
              <a:gd name="connsiteY48" fmla="*/ 4 h 10287000"/>
              <a:gd name="connsiteX49" fmla="*/ 6087990 w 18296289"/>
              <a:gd name="connsiteY49" fmla="*/ 4 h 10287000"/>
              <a:gd name="connsiteX50" fmla="*/ 6087990 w 18296289"/>
              <a:gd name="connsiteY50" fmla="*/ 10287000 h 10287000"/>
              <a:gd name="connsiteX51" fmla="*/ 5859980 w 18296289"/>
              <a:gd name="connsiteY51" fmla="*/ 10287000 h 10287000"/>
              <a:gd name="connsiteX52" fmla="*/ 6348314 w 18296289"/>
              <a:gd name="connsiteY52" fmla="*/ 4 h 10287000"/>
              <a:gd name="connsiteX53" fmla="*/ 6576324 w 18296289"/>
              <a:gd name="connsiteY53" fmla="*/ 4 h 10287000"/>
              <a:gd name="connsiteX54" fmla="*/ 6576324 w 18296289"/>
              <a:gd name="connsiteY54" fmla="*/ 10287000 h 10287000"/>
              <a:gd name="connsiteX55" fmla="*/ 6348314 w 18296289"/>
              <a:gd name="connsiteY55" fmla="*/ 10287000 h 10287000"/>
              <a:gd name="connsiteX56" fmla="*/ 6836644 w 18296289"/>
              <a:gd name="connsiteY56" fmla="*/ 4 h 10287000"/>
              <a:gd name="connsiteX57" fmla="*/ 7064654 w 18296289"/>
              <a:gd name="connsiteY57" fmla="*/ 4 h 10287000"/>
              <a:gd name="connsiteX58" fmla="*/ 7064654 w 18296289"/>
              <a:gd name="connsiteY58" fmla="*/ 10287000 h 10287000"/>
              <a:gd name="connsiteX59" fmla="*/ 6836644 w 18296289"/>
              <a:gd name="connsiteY59" fmla="*/ 10287000 h 10287000"/>
              <a:gd name="connsiteX60" fmla="*/ 7324976 w 18296289"/>
              <a:gd name="connsiteY60" fmla="*/ 3 h 10287000"/>
              <a:gd name="connsiteX61" fmla="*/ 7552987 w 18296289"/>
              <a:gd name="connsiteY61" fmla="*/ 3 h 10287000"/>
              <a:gd name="connsiteX62" fmla="*/ 7552987 w 18296289"/>
              <a:gd name="connsiteY62" fmla="*/ 10287000 h 10287000"/>
              <a:gd name="connsiteX63" fmla="*/ 7324976 w 18296289"/>
              <a:gd name="connsiteY63" fmla="*/ 10287000 h 10287000"/>
              <a:gd name="connsiteX64" fmla="*/ 7813308 w 18296289"/>
              <a:gd name="connsiteY64" fmla="*/ 3 h 10287000"/>
              <a:gd name="connsiteX65" fmla="*/ 8041318 w 18296289"/>
              <a:gd name="connsiteY65" fmla="*/ 3 h 10287000"/>
              <a:gd name="connsiteX66" fmla="*/ 8041318 w 18296289"/>
              <a:gd name="connsiteY66" fmla="*/ 10287000 h 10287000"/>
              <a:gd name="connsiteX67" fmla="*/ 7813308 w 18296289"/>
              <a:gd name="connsiteY67" fmla="*/ 10287000 h 10287000"/>
              <a:gd name="connsiteX68" fmla="*/ 8301639 w 18296289"/>
              <a:gd name="connsiteY68" fmla="*/ 3 h 10287000"/>
              <a:gd name="connsiteX69" fmla="*/ 8529649 w 18296289"/>
              <a:gd name="connsiteY69" fmla="*/ 3 h 10287000"/>
              <a:gd name="connsiteX70" fmla="*/ 8529649 w 18296289"/>
              <a:gd name="connsiteY70" fmla="*/ 10287000 h 10287000"/>
              <a:gd name="connsiteX71" fmla="*/ 8301639 w 18296289"/>
              <a:gd name="connsiteY71" fmla="*/ 10287000 h 10287000"/>
              <a:gd name="connsiteX72" fmla="*/ 8789970 w 18296289"/>
              <a:gd name="connsiteY72" fmla="*/ 3 h 10287000"/>
              <a:gd name="connsiteX73" fmla="*/ 9017981 w 18296289"/>
              <a:gd name="connsiteY73" fmla="*/ 3 h 10287000"/>
              <a:gd name="connsiteX74" fmla="*/ 9017981 w 18296289"/>
              <a:gd name="connsiteY74" fmla="*/ 10287000 h 10287000"/>
              <a:gd name="connsiteX75" fmla="*/ 8789970 w 18296289"/>
              <a:gd name="connsiteY75" fmla="*/ 10287000 h 10287000"/>
              <a:gd name="connsiteX76" fmla="*/ 9278302 w 18296289"/>
              <a:gd name="connsiteY76" fmla="*/ 3 h 10287000"/>
              <a:gd name="connsiteX77" fmla="*/ 9506313 w 18296289"/>
              <a:gd name="connsiteY77" fmla="*/ 3 h 10287000"/>
              <a:gd name="connsiteX78" fmla="*/ 9506313 w 18296289"/>
              <a:gd name="connsiteY78" fmla="*/ 10287000 h 10287000"/>
              <a:gd name="connsiteX79" fmla="*/ 9278302 w 18296289"/>
              <a:gd name="connsiteY79" fmla="*/ 10287000 h 10287000"/>
              <a:gd name="connsiteX80" fmla="*/ 9766634 w 18296289"/>
              <a:gd name="connsiteY80" fmla="*/ 3 h 10287000"/>
              <a:gd name="connsiteX81" fmla="*/ 9994645 w 18296289"/>
              <a:gd name="connsiteY81" fmla="*/ 3 h 10287000"/>
              <a:gd name="connsiteX82" fmla="*/ 9994645 w 18296289"/>
              <a:gd name="connsiteY82" fmla="*/ 10287000 h 10287000"/>
              <a:gd name="connsiteX83" fmla="*/ 9766634 w 18296289"/>
              <a:gd name="connsiteY83" fmla="*/ 10287000 h 10287000"/>
              <a:gd name="connsiteX84" fmla="*/ 10254966 w 18296289"/>
              <a:gd name="connsiteY84" fmla="*/ 3 h 10287000"/>
              <a:gd name="connsiteX85" fmla="*/ 10482977 w 18296289"/>
              <a:gd name="connsiteY85" fmla="*/ 3 h 10287000"/>
              <a:gd name="connsiteX86" fmla="*/ 10482977 w 18296289"/>
              <a:gd name="connsiteY86" fmla="*/ 10287000 h 10287000"/>
              <a:gd name="connsiteX87" fmla="*/ 10254966 w 18296289"/>
              <a:gd name="connsiteY87" fmla="*/ 10287000 h 10287000"/>
              <a:gd name="connsiteX88" fmla="*/ 10743298 w 18296289"/>
              <a:gd name="connsiteY88" fmla="*/ 2 h 10287000"/>
              <a:gd name="connsiteX89" fmla="*/ 10971309 w 18296289"/>
              <a:gd name="connsiteY89" fmla="*/ 2 h 10287000"/>
              <a:gd name="connsiteX90" fmla="*/ 10971309 w 18296289"/>
              <a:gd name="connsiteY90" fmla="*/ 10287000 h 10287000"/>
              <a:gd name="connsiteX91" fmla="*/ 10743298 w 18296289"/>
              <a:gd name="connsiteY91" fmla="*/ 10287000 h 10287000"/>
              <a:gd name="connsiteX92" fmla="*/ 11231630 w 18296289"/>
              <a:gd name="connsiteY92" fmla="*/ 2 h 10287000"/>
              <a:gd name="connsiteX93" fmla="*/ 11459641 w 18296289"/>
              <a:gd name="connsiteY93" fmla="*/ 2 h 10287000"/>
              <a:gd name="connsiteX94" fmla="*/ 11459641 w 18296289"/>
              <a:gd name="connsiteY94" fmla="*/ 10287000 h 10287000"/>
              <a:gd name="connsiteX95" fmla="*/ 11231630 w 18296289"/>
              <a:gd name="connsiteY95" fmla="*/ 10287000 h 10287000"/>
              <a:gd name="connsiteX96" fmla="*/ 11719962 w 18296289"/>
              <a:gd name="connsiteY96" fmla="*/ 2 h 10287000"/>
              <a:gd name="connsiteX97" fmla="*/ 11947973 w 18296289"/>
              <a:gd name="connsiteY97" fmla="*/ 2 h 10287000"/>
              <a:gd name="connsiteX98" fmla="*/ 11947973 w 18296289"/>
              <a:gd name="connsiteY98" fmla="*/ 10287000 h 10287000"/>
              <a:gd name="connsiteX99" fmla="*/ 11719962 w 18296289"/>
              <a:gd name="connsiteY99" fmla="*/ 10287000 h 10287000"/>
              <a:gd name="connsiteX100" fmla="*/ 12208294 w 18296289"/>
              <a:gd name="connsiteY100" fmla="*/ 2 h 10287000"/>
              <a:gd name="connsiteX101" fmla="*/ 12436305 w 18296289"/>
              <a:gd name="connsiteY101" fmla="*/ 2 h 10287000"/>
              <a:gd name="connsiteX102" fmla="*/ 12436305 w 18296289"/>
              <a:gd name="connsiteY102" fmla="*/ 10287000 h 10287000"/>
              <a:gd name="connsiteX103" fmla="*/ 12208294 w 18296289"/>
              <a:gd name="connsiteY103" fmla="*/ 10287000 h 10287000"/>
              <a:gd name="connsiteX104" fmla="*/ 12696626 w 18296289"/>
              <a:gd name="connsiteY104" fmla="*/ 2 h 10287000"/>
              <a:gd name="connsiteX105" fmla="*/ 12924637 w 18296289"/>
              <a:gd name="connsiteY105" fmla="*/ 2 h 10287000"/>
              <a:gd name="connsiteX106" fmla="*/ 12924637 w 18296289"/>
              <a:gd name="connsiteY106" fmla="*/ 10287000 h 10287000"/>
              <a:gd name="connsiteX107" fmla="*/ 12696626 w 18296289"/>
              <a:gd name="connsiteY107" fmla="*/ 10287000 h 10287000"/>
              <a:gd name="connsiteX108" fmla="*/ 13184958 w 18296289"/>
              <a:gd name="connsiteY108" fmla="*/ 2 h 10287000"/>
              <a:gd name="connsiteX109" fmla="*/ 13412969 w 18296289"/>
              <a:gd name="connsiteY109" fmla="*/ 2 h 10287000"/>
              <a:gd name="connsiteX110" fmla="*/ 13412969 w 18296289"/>
              <a:gd name="connsiteY110" fmla="*/ 10287000 h 10287000"/>
              <a:gd name="connsiteX111" fmla="*/ 13184958 w 18296289"/>
              <a:gd name="connsiteY111" fmla="*/ 10287000 h 10287000"/>
              <a:gd name="connsiteX112" fmla="*/ 13673290 w 18296289"/>
              <a:gd name="connsiteY112" fmla="*/ 1 h 10287000"/>
              <a:gd name="connsiteX113" fmla="*/ 13901301 w 18296289"/>
              <a:gd name="connsiteY113" fmla="*/ 1 h 10287000"/>
              <a:gd name="connsiteX114" fmla="*/ 13901301 w 18296289"/>
              <a:gd name="connsiteY114" fmla="*/ 10287000 h 10287000"/>
              <a:gd name="connsiteX115" fmla="*/ 13673290 w 18296289"/>
              <a:gd name="connsiteY115" fmla="*/ 10287000 h 10287000"/>
              <a:gd name="connsiteX116" fmla="*/ 14161622 w 18296289"/>
              <a:gd name="connsiteY116" fmla="*/ 1 h 10287000"/>
              <a:gd name="connsiteX117" fmla="*/ 14389633 w 18296289"/>
              <a:gd name="connsiteY117" fmla="*/ 1 h 10287000"/>
              <a:gd name="connsiteX118" fmla="*/ 14389633 w 18296289"/>
              <a:gd name="connsiteY118" fmla="*/ 10287000 h 10287000"/>
              <a:gd name="connsiteX119" fmla="*/ 14161622 w 18296289"/>
              <a:gd name="connsiteY119" fmla="*/ 10287000 h 10287000"/>
              <a:gd name="connsiteX120" fmla="*/ 14649954 w 18296289"/>
              <a:gd name="connsiteY120" fmla="*/ 1 h 10287000"/>
              <a:gd name="connsiteX121" fmla="*/ 14877965 w 18296289"/>
              <a:gd name="connsiteY121" fmla="*/ 1 h 10287000"/>
              <a:gd name="connsiteX122" fmla="*/ 14877965 w 18296289"/>
              <a:gd name="connsiteY122" fmla="*/ 10287000 h 10287000"/>
              <a:gd name="connsiteX123" fmla="*/ 14649954 w 18296289"/>
              <a:gd name="connsiteY123" fmla="*/ 10287000 h 10287000"/>
              <a:gd name="connsiteX124" fmla="*/ 15138286 w 18296289"/>
              <a:gd name="connsiteY124" fmla="*/ 1 h 10287000"/>
              <a:gd name="connsiteX125" fmla="*/ 15366297 w 18296289"/>
              <a:gd name="connsiteY125" fmla="*/ 1 h 10287000"/>
              <a:gd name="connsiteX126" fmla="*/ 15366297 w 18296289"/>
              <a:gd name="connsiteY126" fmla="*/ 10287000 h 10287000"/>
              <a:gd name="connsiteX127" fmla="*/ 15138286 w 18296289"/>
              <a:gd name="connsiteY127" fmla="*/ 10287000 h 10287000"/>
              <a:gd name="connsiteX128" fmla="*/ 15626618 w 18296289"/>
              <a:gd name="connsiteY128" fmla="*/ 1 h 10287000"/>
              <a:gd name="connsiteX129" fmla="*/ 15854629 w 18296289"/>
              <a:gd name="connsiteY129" fmla="*/ 1 h 10287000"/>
              <a:gd name="connsiteX130" fmla="*/ 15854629 w 18296289"/>
              <a:gd name="connsiteY130" fmla="*/ 10287000 h 10287000"/>
              <a:gd name="connsiteX131" fmla="*/ 15626618 w 18296289"/>
              <a:gd name="connsiteY131" fmla="*/ 10287000 h 10287000"/>
              <a:gd name="connsiteX132" fmla="*/ 16114950 w 18296289"/>
              <a:gd name="connsiteY132" fmla="*/ 1 h 10287000"/>
              <a:gd name="connsiteX133" fmla="*/ 16342961 w 18296289"/>
              <a:gd name="connsiteY133" fmla="*/ 1 h 10287000"/>
              <a:gd name="connsiteX134" fmla="*/ 16342961 w 18296289"/>
              <a:gd name="connsiteY134" fmla="*/ 10287000 h 10287000"/>
              <a:gd name="connsiteX135" fmla="*/ 16114950 w 18296289"/>
              <a:gd name="connsiteY135" fmla="*/ 10287000 h 10287000"/>
              <a:gd name="connsiteX136" fmla="*/ 16603282 w 18296289"/>
              <a:gd name="connsiteY136" fmla="*/ 1 h 10287000"/>
              <a:gd name="connsiteX137" fmla="*/ 16831293 w 18296289"/>
              <a:gd name="connsiteY137" fmla="*/ 1 h 10287000"/>
              <a:gd name="connsiteX138" fmla="*/ 16831293 w 18296289"/>
              <a:gd name="connsiteY138" fmla="*/ 10287000 h 10287000"/>
              <a:gd name="connsiteX139" fmla="*/ 16603282 w 18296289"/>
              <a:gd name="connsiteY139" fmla="*/ 10287000 h 10287000"/>
              <a:gd name="connsiteX140" fmla="*/ 17091615 w 18296289"/>
              <a:gd name="connsiteY140" fmla="*/ 0 h 10287000"/>
              <a:gd name="connsiteX141" fmla="*/ 17319625 w 18296289"/>
              <a:gd name="connsiteY141" fmla="*/ 0 h 10287000"/>
              <a:gd name="connsiteX142" fmla="*/ 17319625 w 18296289"/>
              <a:gd name="connsiteY142" fmla="*/ 10287000 h 10287000"/>
              <a:gd name="connsiteX143" fmla="*/ 17091615 w 18296289"/>
              <a:gd name="connsiteY143" fmla="*/ 10287000 h 10287000"/>
              <a:gd name="connsiteX144" fmla="*/ 17579947 w 18296289"/>
              <a:gd name="connsiteY144" fmla="*/ 0 h 10287000"/>
              <a:gd name="connsiteX145" fmla="*/ 17807957 w 18296289"/>
              <a:gd name="connsiteY145" fmla="*/ 0 h 10287000"/>
              <a:gd name="connsiteX146" fmla="*/ 17807957 w 18296289"/>
              <a:gd name="connsiteY146" fmla="*/ 10287000 h 10287000"/>
              <a:gd name="connsiteX147" fmla="*/ 17579947 w 18296289"/>
              <a:gd name="connsiteY147" fmla="*/ 10287000 h 10287000"/>
              <a:gd name="connsiteX148" fmla="*/ 18068279 w 18296289"/>
              <a:gd name="connsiteY148" fmla="*/ 0 h 10287000"/>
              <a:gd name="connsiteX149" fmla="*/ 18296289 w 18296289"/>
              <a:gd name="connsiteY149" fmla="*/ 0 h 10287000"/>
              <a:gd name="connsiteX150" fmla="*/ 18296289 w 18296289"/>
              <a:gd name="connsiteY150" fmla="*/ 10287000 h 10287000"/>
              <a:gd name="connsiteX151" fmla="*/ 18068279 w 18296289"/>
              <a:gd name="connsiteY151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18296289" h="10287000">
                <a:moveTo>
                  <a:pt x="488332" y="6"/>
                </a:moveTo>
                <a:lnTo>
                  <a:pt x="716342" y="6"/>
                </a:lnTo>
                <a:lnTo>
                  <a:pt x="716342" y="10287000"/>
                </a:lnTo>
                <a:lnTo>
                  <a:pt x="488332" y="10287000"/>
                </a:lnTo>
                <a:close/>
                <a:moveTo>
                  <a:pt x="0" y="6"/>
                </a:moveTo>
                <a:lnTo>
                  <a:pt x="228011" y="6"/>
                </a:lnTo>
                <a:lnTo>
                  <a:pt x="228011" y="10287000"/>
                </a:lnTo>
                <a:lnTo>
                  <a:pt x="0" y="10287000"/>
                </a:lnTo>
                <a:close/>
                <a:moveTo>
                  <a:pt x="976663" y="5"/>
                </a:moveTo>
                <a:lnTo>
                  <a:pt x="1204675" y="5"/>
                </a:lnTo>
                <a:lnTo>
                  <a:pt x="1204675" y="10287000"/>
                </a:lnTo>
                <a:lnTo>
                  <a:pt x="976663" y="10287000"/>
                </a:lnTo>
                <a:close/>
                <a:moveTo>
                  <a:pt x="1464995" y="5"/>
                </a:moveTo>
                <a:lnTo>
                  <a:pt x="1693006" y="5"/>
                </a:lnTo>
                <a:lnTo>
                  <a:pt x="1693006" y="10287000"/>
                </a:lnTo>
                <a:lnTo>
                  <a:pt x="1464995" y="10287000"/>
                </a:lnTo>
                <a:close/>
                <a:moveTo>
                  <a:pt x="1953326" y="5"/>
                </a:moveTo>
                <a:lnTo>
                  <a:pt x="2181338" y="5"/>
                </a:lnTo>
                <a:lnTo>
                  <a:pt x="2181338" y="10287000"/>
                </a:lnTo>
                <a:lnTo>
                  <a:pt x="1953326" y="10287000"/>
                </a:lnTo>
                <a:close/>
                <a:moveTo>
                  <a:pt x="2441658" y="5"/>
                </a:moveTo>
                <a:lnTo>
                  <a:pt x="2669670" y="5"/>
                </a:lnTo>
                <a:lnTo>
                  <a:pt x="2669670" y="10287000"/>
                </a:lnTo>
                <a:lnTo>
                  <a:pt x="2441658" y="10287000"/>
                </a:lnTo>
                <a:close/>
                <a:moveTo>
                  <a:pt x="2929991" y="5"/>
                </a:moveTo>
                <a:lnTo>
                  <a:pt x="3158002" y="5"/>
                </a:lnTo>
                <a:lnTo>
                  <a:pt x="3158002" y="10287000"/>
                </a:lnTo>
                <a:lnTo>
                  <a:pt x="2929991" y="10287000"/>
                </a:lnTo>
                <a:close/>
                <a:moveTo>
                  <a:pt x="3418323" y="5"/>
                </a:moveTo>
                <a:lnTo>
                  <a:pt x="3646334" y="5"/>
                </a:lnTo>
                <a:lnTo>
                  <a:pt x="3646334" y="10287000"/>
                </a:lnTo>
                <a:lnTo>
                  <a:pt x="3418323" y="10287000"/>
                </a:lnTo>
                <a:close/>
                <a:moveTo>
                  <a:pt x="3906655" y="5"/>
                </a:moveTo>
                <a:lnTo>
                  <a:pt x="4134665" y="5"/>
                </a:lnTo>
                <a:lnTo>
                  <a:pt x="4134665" y="10287000"/>
                </a:lnTo>
                <a:lnTo>
                  <a:pt x="3906655" y="10287000"/>
                </a:lnTo>
                <a:close/>
                <a:moveTo>
                  <a:pt x="4394985" y="4"/>
                </a:moveTo>
                <a:lnTo>
                  <a:pt x="4622994" y="4"/>
                </a:lnTo>
                <a:lnTo>
                  <a:pt x="4622994" y="10287000"/>
                </a:lnTo>
                <a:lnTo>
                  <a:pt x="4394985" y="10287000"/>
                </a:lnTo>
                <a:close/>
                <a:moveTo>
                  <a:pt x="4883318" y="4"/>
                </a:moveTo>
                <a:lnTo>
                  <a:pt x="5111327" y="4"/>
                </a:lnTo>
                <a:lnTo>
                  <a:pt x="5111327" y="10287000"/>
                </a:lnTo>
                <a:lnTo>
                  <a:pt x="4883318" y="10287000"/>
                </a:lnTo>
                <a:close/>
                <a:moveTo>
                  <a:pt x="5371649" y="4"/>
                </a:moveTo>
                <a:lnTo>
                  <a:pt x="5599660" y="4"/>
                </a:lnTo>
                <a:lnTo>
                  <a:pt x="5599660" y="10287000"/>
                </a:lnTo>
                <a:lnTo>
                  <a:pt x="5371649" y="10287000"/>
                </a:lnTo>
                <a:close/>
                <a:moveTo>
                  <a:pt x="5859980" y="4"/>
                </a:moveTo>
                <a:lnTo>
                  <a:pt x="6087990" y="4"/>
                </a:lnTo>
                <a:lnTo>
                  <a:pt x="6087990" y="10287000"/>
                </a:lnTo>
                <a:lnTo>
                  <a:pt x="5859980" y="10287000"/>
                </a:lnTo>
                <a:close/>
                <a:moveTo>
                  <a:pt x="6348314" y="4"/>
                </a:moveTo>
                <a:lnTo>
                  <a:pt x="6576324" y="4"/>
                </a:lnTo>
                <a:lnTo>
                  <a:pt x="6576324" y="10287000"/>
                </a:lnTo>
                <a:lnTo>
                  <a:pt x="6348314" y="10287000"/>
                </a:lnTo>
                <a:close/>
                <a:moveTo>
                  <a:pt x="6836644" y="4"/>
                </a:moveTo>
                <a:lnTo>
                  <a:pt x="7064654" y="4"/>
                </a:lnTo>
                <a:lnTo>
                  <a:pt x="7064654" y="10287000"/>
                </a:lnTo>
                <a:lnTo>
                  <a:pt x="6836644" y="10287000"/>
                </a:lnTo>
                <a:close/>
                <a:moveTo>
                  <a:pt x="7324976" y="3"/>
                </a:moveTo>
                <a:lnTo>
                  <a:pt x="7552987" y="3"/>
                </a:lnTo>
                <a:lnTo>
                  <a:pt x="7552987" y="10287000"/>
                </a:lnTo>
                <a:lnTo>
                  <a:pt x="7324976" y="10287000"/>
                </a:lnTo>
                <a:close/>
                <a:moveTo>
                  <a:pt x="7813308" y="3"/>
                </a:moveTo>
                <a:lnTo>
                  <a:pt x="8041318" y="3"/>
                </a:lnTo>
                <a:lnTo>
                  <a:pt x="8041318" y="10287000"/>
                </a:lnTo>
                <a:lnTo>
                  <a:pt x="7813308" y="10287000"/>
                </a:lnTo>
                <a:close/>
                <a:moveTo>
                  <a:pt x="8301639" y="3"/>
                </a:moveTo>
                <a:lnTo>
                  <a:pt x="8529649" y="3"/>
                </a:lnTo>
                <a:lnTo>
                  <a:pt x="8529649" y="10287000"/>
                </a:lnTo>
                <a:lnTo>
                  <a:pt x="8301639" y="10287000"/>
                </a:lnTo>
                <a:close/>
                <a:moveTo>
                  <a:pt x="8789970" y="3"/>
                </a:moveTo>
                <a:lnTo>
                  <a:pt x="9017981" y="3"/>
                </a:lnTo>
                <a:lnTo>
                  <a:pt x="9017981" y="10287000"/>
                </a:lnTo>
                <a:lnTo>
                  <a:pt x="8789970" y="10287000"/>
                </a:lnTo>
                <a:close/>
                <a:moveTo>
                  <a:pt x="9278302" y="3"/>
                </a:moveTo>
                <a:lnTo>
                  <a:pt x="9506313" y="3"/>
                </a:lnTo>
                <a:lnTo>
                  <a:pt x="9506313" y="10287000"/>
                </a:lnTo>
                <a:lnTo>
                  <a:pt x="9278302" y="10287000"/>
                </a:lnTo>
                <a:close/>
                <a:moveTo>
                  <a:pt x="9766634" y="3"/>
                </a:moveTo>
                <a:lnTo>
                  <a:pt x="9994645" y="3"/>
                </a:lnTo>
                <a:lnTo>
                  <a:pt x="9994645" y="10287000"/>
                </a:lnTo>
                <a:lnTo>
                  <a:pt x="9766634" y="10287000"/>
                </a:lnTo>
                <a:close/>
                <a:moveTo>
                  <a:pt x="10254966" y="3"/>
                </a:moveTo>
                <a:lnTo>
                  <a:pt x="10482977" y="3"/>
                </a:lnTo>
                <a:lnTo>
                  <a:pt x="10482977" y="10287000"/>
                </a:lnTo>
                <a:lnTo>
                  <a:pt x="10254966" y="10287000"/>
                </a:lnTo>
                <a:close/>
                <a:moveTo>
                  <a:pt x="10743298" y="2"/>
                </a:moveTo>
                <a:lnTo>
                  <a:pt x="10971309" y="2"/>
                </a:lnTo>
                <a:lnTo>
                  <a:pt x="10971309" y="10287000"/>
                </a:lnTo>
                <a:lnTo>
                  <a:pt x="10743298" y="10287000"/>
                </a:lnTo>
                <a:close/>
                <a:moveTo>
                  <a:pt x="11231630" y="2"/>
                </a:moveTo>
                <a:lnTo>
                  <a:pt x="11459641" y="2"/>
                </a:lnTo>
                <a:lnTo>
                  <a:pt x="11459641" y="10287000"/>
                </a:lnTo>
                <a:lnTo>
                  <a:pt x="11231630" y="10287000"/>
                </a:lnTo>
                <a:close/>
                <a:moveTo>
                  <a:pt x="11719962" y="2"/>
                </a:moveTo>
                <a:lnTo>
                  <a:pt x="11947973" y="2"/>
                </a:lnTo>
                <a:lnTo>
                  <a:pt x="11947973" y="10287000"/>
                </a:lnTo>
                <a:lnTo>
                  <a:pt x="11719962" y="10287000"/>
                </a:lnTo>
                <a:close/>
                <a:moveTo>
                  <a:pt x="12208294" y="2"/>
                </a:moveTo>
                <a:lnTo>
                  <a:pt x="12436305" y="2"/>
                </a:lnTo>
                <a:lnTo>
                  <a:pt x="12436305" y="10287000"/>
                </a:lnTo>
                <a:lnTo>
                  <a:pt x="12208294" y="10287000"/>
                </a:lnTo>
                <a:close/>
                <a:moveTo>
                  <a:pt x="12696626" y="2"/>
                </a:moveTo>
                <a:lnTo>
                  <a:pt x="12924637" y="2"/>
                </a:lnTo>
                <a:lnTo>
                  <a:pt x="12924637" y="10287000"/>
                </a:lnTo>
                <a:lnTo>
                  <a:pt x="12696626" y="10287000"/>
                </a:lnTo>
                <a:close/>
                <a:moveTo>
                  <a:pt x="13184958" y="2"/>
                </a:moveTo>
                <a:lnTo>
                  <a:pt x="13412969" y="2"/>
                </a:lnTo>
                <a:lnTo>
                  <a:pt x="13412969" y="10287000"/>
                </a:lnTo>
                <a:lnTo>
                  <a:pt x="13184958" y="10287000"/>
                </a:lnTo>
                <a:close/>
                <a:moveTo>
                  <a:pt x="13673290" y="1"/>
                </a:moveTo>
                <a:lnTo>
                  <a:pt x="13901301" y="1"/>
                </a:lnTo>
                <a:lnTo>
                  <a:pt x="13901301" y="10287000"/>
                </a:lnTo>
                <a:lnTo>
                  <a:pt x="13673290" y="10287000"/>
                </a:lnTo>
                <a:close/>
                <a:moveTo>
                  <a:pt x="14161622" y="1"/>
                </a:moveTo>
                <a:lnTo>
                  <a:pt x="14389633" y="1"/>
                </a:lnTo>
                <a:lnTo>
                  <a:pt x="14389633" y="10287000"/>
                </a:lnTo>
                <a:lnTo>
                  <a:pt x="14161622" y="10287000"/>
                </a:lnTo>
                <a:close/>
                <a:moveTo>
                  <a:pt x="14649954" y="1"/>
                </a:moveTo>
                <a:lnTo>
                  <a:pt x="14877965" y="1"/>
                </a:lnTo>
                <a:lnTo>
                  <a:pt x="14877965" y="10287000"/>
                </a:lnTo>
                <a:lnTo>
                  <a:pt x="14649954" y="10287000"/>
                </a:lnTo>
                <a:close/>
                <a:moveTo>
                  <a:pt x="15138286" y="1"/>
                </a:moveTo>
                <a:lnTo>
                  <a:pt x="15366297" y="1"/>
                </a:lnTo>
                <a:lnTo>
                  <a:pt x="15366297" y="10287000"/>
                </a:lnTo>
                <a:lnTo>
                  <a:pt x="15138286" y="10287000"/>
                </a:lnTo>
                <a:close/>
                <a:moveTo>
                  <a:pt x="15626618" y="1"/>
                </a:moveTo>
                <a:lnTo>
                  <a:pt x="15854629" y="1"/>
                </a:lnTo>
                <a:lnTo>
                  <a:pt x="15854629" y="10287000"/>
                </a:lnTo>
                <a:lnTo>
                  <a:pt x="15626618" y="10287000"/>
                </a:lnTo>
                <a:close/>
                <a:moveTo>
                  <a:pt x="16114950" y="1"/>
                </a:moveTo>
                <a:lnTo>
                  <a:pt x="16342961" y="1"/>
                </a:lnTo>
                <a:lnTo>
                  <a:pt x="16342961" y="10287000"/>
                </a:lnTo>
                <a:lnTo>
                  <a:pt x="16114950" y="10287000"/>
                </a:lnTo>
                <a:close/>
                <a:moveTo>
                  <a:pt x="16603282" y="1"/>
                </a:moveTo>
                <a:lnTo>
                  <a:pt x="16831293" y="1"/>
                </a:lnTo>
                <a:lnTo>
                  <a:pt x="16831293" y="10287000"/>
                </a:lnTo>
                <a:lnTo>
                  <a:pt x="16603282" y="10287000"/>
                </a:lnTo>
                <a:close/>
                <a:moveTo>
                  <a:pt x="17091615" y="0"/>
                </a:moveTo>
                <a:lnTo>
                  <a:pt x="17319625" y="0"/>
                </a:lnTo>
                <a:lnTo>
                  <a:pt x="17319625" y="10287000"/>
                </a:lnTo>
                <a:lnTo>
                  <a:pt x="17091615" y="10287000"/>
                </a:lnTo>
                <a:close/>
                <a:moveTo>
                  <a:pt x="17579947" y="0"/>
                </a:moveTo>
                <a:lnTo>
                  <a:pt x="17807957" y="0"/>
                </a:lnTo>
                <a:lnTo>
                  <a:pt x="17807957" y="10287000"/>
                </a:lnTo>
                <a:lnTo>
                  <a:pt x="17579947" y="10287000"/>
                </a:lnTo>
                <a:close/>
                <a:moveTo>
                  <a:pt x="18068279" y="0"/>
                </a:moveTo>
                <a:lnTo>
                  <a:pt x="18296289" y="0"/>
                </a:lnTo>
                <a:lnTo>
                  <a:pt x="18296289" y="10287000"/>
                </a:lnTo>
                <a:lnTo>
                  <a:pt x="18068279" y="10287000"/>
                </a:lnTo>
                <a:close/>
              </a:path>
            </a:pathLst>
          </a:cu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595561E-B81D-4F74-89C6-156AB54921AA}"/>
              </a:ext>
            </a:extLst>
          </p:cNvPr>
          <p:cNvSpPr/>
          <p:nvPr/>
        </p:nvSpPr>
        <p:spPr>
          <a:xfrm>
            <a:off x="8782051" y="647700"/>
            <a:ext cx="2756175" cy="5562600"/>
          </a:xfrm>
          <a:custGeom>
            <a:avLst/>
            <a:gdLst>
              <a:gd name="connsiteX0" fmla="*/ 0 w 4134263"/>
              <a:gd name="connsiteY0" fmla="*/ 0 h 8343900"/>
              <a:gd name="connsiteX1" fmla="*/ 4134263 w 4134263"/>
              <a:gd name="connsiteY1" fmla="*/ 0 h 8343900"/>
              <a:gd name="connsiteX2" fmla="*/ 4134263 w 4134263"/>
              <a:gd name="connsiteY2" fmla="*/ 8343900 h 8343900"/>
              <a:gd name="connsiteX3" fmla="*/ 0 w 4134263"/>
              <a:gd name="connsiteY3" fmla="*/ 8343900 h 8343900"/>
              <a:gd name="connsiteX4" fmla="*/ 0 w 4134263"/>
              <a:gd name="connsiteY4" fmla="*/ 7895463 h 8343900"/>
              <a:gd name="connsiteX5" fmla="*/ 227674 w 4134263"/>
              <a:gd name="connsiteY5" fmla="*/ 7895463 h 8343900"/>
              <a:gd name="connsiteX6" fmla="*/ 227674 w 4134263"/>
              <a:gd name="connsiteY6" fmla="*/ 8116226 h 8343900"/>
              <a:gd name="connsiteX7" fmla="*/ 3906589 w 4134263"/>
              <a:gd name="connsiteY7" fmla="*/ 8116226 h 8343900"/>
              <a:gd name="connsiteX8" fmla="*/ 3906589 w 4134263"/>
              <a:gd name="connsiteY8" fmla="*/ 227674 h 8343900"/>
              <a:gd name="connsiteX9" fmla="*/ 227674 w 4134263"/>
              <a:gd name="connsiteY9" fmla="*/ 227674 h 8343900"/>
              <a:gd name="connsiteX10" fmla="*/ 227674 w 4134263"/>
              <a:gd name="connsiteY10" fmla="*/ 6515169 h 8343900"/>
              <a:gd name="connsiteX11" fmla="*/ 0 w 4134263"/>
              <a:gd name="connsiteY11" fmla="*/ 6515169 h 834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34263" h="8343900">
                <a:moveTo>
                  <a:pt x="0" y="0"/>
                </a:moveTo>
                <a:lnTo>
                  <a:pt x="4134263" y="0"/>
                </a:lnTo>
                <a:lnTo>
                  <a:pt x="4134263" y="8343900"/>
                </a:lnTo>
                <a:lnTo>
                  <a:pt x="0" y="8343900"/>
                </a:lnTo>
                <a:lnTo>
                  <a:pt x="0" y="7895463"/>
                </a:lnTo>
                <a:lnTo>
                  <a:pt x="227674" y="7895463"/>
                </a:lnTo>
                <a:lnTo>
                  <a:pt x="227674" y="8116226"/>
                </a:lnTo>
                <a:lnTo>
                  <a:pt x="3906589" y="8116226"/>
                </a:lnTo>
                <a:lnTo>
                  <a:pt x="3906589" y="227674"/>
                </a:lnTo>
                <a:lnTo>
                  <a:pt x="227674" y="227674"/>
                </a:lnTo>
                <a:lnTo>
                  <a:pt x="227674" y="6515169"/>
                </a:lnTo>
                <a:lnTo>
                  <a:pt x="0" y="65151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4ECC00AA-ABBD-45B3-B852-4F0AD3173611}"/>
              </a:ext>
            </a:extLst>
          </p:cNvPr>
          <p:cNvSpPr/>
          <p:nvPr/>
        </p:nvSpPr>
        <p:spPr>
          <a:xfrm>
            <a:off x="5516888" y="646921"/>
            <a:ext cx="2756175" cy="5562600"/>
          </a:xfrm>
          <a:custGeom>
            <a:avLst/>
            <a:gdLst>
              <a:gd name="connsiteX0" fmla="*/ 0 w 4134263"/>
              <a:gd name="connsiteY0" fmla="*/ 0 h 8343900"/>
              <a:gd name="connsiteX1" fmla="*/ 4134263 w 4134263"/>
              <a:gd name="connsiteY1" fmla="*/ 0 h 8343900"/>
              <a:gd name="connsiteX2" fmla="*/ 4134263 w 4134263"/>
              <a:gd name="connsiteY2" fmla="*/ 6519670 h 8343900"/>
              <a:gd name="connsiteX3" fmla="*/ 3906589 w 4134263"/>
              <a:gd name="connsiteY3" fmla="*/ 6519670 h 8343900"/>
              <a:gd name="connsiteX4" fmla="*/ 3906589 w 4134263"/>
              <a:gd name="connsiteY4" fmla="*/ 227674 h 8343900"/>
              <a:gd name="connsiteX5" fmla="*/ 227674 w 4134263"/>
              <a:gd name="connsiteY5" fmla="*/ 227674 h 8343900"/>
              <a:gd name="connsiteX6" fmla="*/ 227674 w 4134263"/>
              <a:gd name="connsiteY6" fmla="*/ 8116226 h 8343900"/>
              <a:gd name="connsiteX7" fmla="*/ 3906589 w 4134263"/>
              <a:gd name="connsiteY7" fmla="*/ 8116226 h 8343900"/>
              <a:gd name="connsiteX8" fmla="*/ 3906589 w 4134263"/>
              <a:gd name="connsiteY8" fmla="*/ 7896632 h 8343900"/>
              <a:gd name="connsiteX9" fmla="*/ 4134263 w 4134263"/>
              <a:gd name="connsiteY9" fmla="*/ 7896632 h 8343900"/>
              <a:gd name="connsiteX10" fmla="*/ 4134263 w 4134263"/>
              <a:gd name="connsiteY10" fmla="*/ 8343900 h 8343900"/>
              <a:gd name="connsiteX11" fmla="*/ 0 w 4134263"/>
              <a:gd name="connsiteY11" fmla="*/ 8343900 h 834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34263" h="8343900">
                <a:moveTo>
                  <a:pt x="0" y="0"/>
                </a:moveTo>
                <a:lnTo>
                  <a:pt x="4134263" y="0"/>
                </a:lnTo>
                <a:lnTo>
                  <a:pt x="4134263" y="6519670"/>
                </a:lnTo>
                <a:lnTo>
                  <a:pt x="3906589" y="6519670"/>
                </a:lnTo>
                <a:lnTo>
                  <a:pt x="3906589" y="227674"/>
                </a:lnTo>
                <a:lnTo>
                  <a:pt x="227674" y="227674"/>
                </a:lnTo>
                <a:lnTo>
                  <a:pt x="227674" y="8116226"/>
                </a:lnTo>
                <a:lnTo>
                  <a:pt x="3906589" y="8116226"/>
                </a:lnTo>
                <a:lnTo>
                  <a:pt x="3906589" y="7896632"/>
                </a:lnTo>
                <a:lnTo>
                  <a:pt x="4134263" y="7896632"/>
                </a:lnTo>
                <a:lnTo>
                  <a:pt x="4134263" y="8343900"/>
                </a:lnTo>
                <a:lnTo>
                  <a:pt x="0" y="83439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CA4CF1B-BA6B-4A81-9DD2-CDDB37B545D1}"/>
              </a:ext>
            </a:extLst>
          </p:cNvPr>
          <p:cNvGrpSpPr/>
          <p:nvPr/>
        </p:nvGrpSpPr>
        <p:grpSpPr>
          <a:xfrm>
            <a:off x="5925805" y="1023006"/>
            <a:ext cx="1938339" cy="3778253"/>
            <a:chOff x="5989719" y="1433694"/>
            <a:chExt cx="2451169" cy="552743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652A1C8-FE16-4CB4-8588-83E429F43237}"/>
                </a:ext>
              </a:extLst>
            </p:cNvPr>
            <p:cNvSpPr txBox="1"/>
            <p:nvPr/>
          </p:nvSpPr>
          <p:spPr>
            <a:xfrm>
              <a:off x="5989719" y="1433694"/>
              <a:ext cx="2451169" cy="495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36E553-E2A5-4B59-98BD-EAB49CB54170}"/>
                </a:ext>
              </a:extLst>
            </p:cNvPr>
            <p:cNvSpPr txBox="1"/>
            <p:nvPr/>
          </p:nvSpPr>
          <p:spPr>
            <a:xfrm>
              <a:off x="5989719" y="1963188"/>
              <a:ext cx="2451169" cy="4997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I hope and I believe that this Template will your Time, Money and Reputation. Get a modern PowerPoint  Presentation that is beautifully designed. Easy to change colors, photos and Text. 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58A31532-B316-484C-8098-AF3FF645AFD9}"/>
              </a:ext>
            </a:extLst>
          </p:cNvPr>
          <p:cNvSpPr txBox="1">
            <a:spLocks/>
          </p:cNvSpPr>
          <p:nvPr/>
        </p:nvSpPr>
        <p:spPr>
          <a:xfrm>
            <a:off x="796649" y="737294"/>
            <a:ext cx="4057877" cy="192897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Two Column Style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1E70138C-4282-423F-A7E8-4DC7AC3AB295}"/>
              </a:ext>
            </a:extLst>
          </p:cNvPr>
          <p:cNvSpPr txBox="1">
            <a:spLocks/>
          </p:cNvSpPr>
          <p:nvPr/>
        </p:nvSpPr>
        <p:spPr>
          <a:xfrm>
            <a:off x="856718" y="5295412"/>
            <a:ext cx="2833395" cy="6159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Rounded Rectangle 5">
            <a:extLst>
              <a:ext uri="{FF2B5EF4-FFF2-40B4-BE49-F238E27FC236}">
                <a16:creationId xmlns:a16="http://schemas.microsoft.com/office/drawing/2014/main" id="{E085FFDC-FB18-48C5-A020-B8E7F2694BD3}"/>
              </a:ext>
            </a:extLst>
          </p:cNvPr>
          <p:cNvSpPr/>
          <p:nvPr/>
        </p:nvSpPr>
        <p:spPr>
          <a:xfrm flipH="1">
            <a:off x="930440" y="4789719"/>
            <a:ext cx="410510" cy="338646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C6704F4-09B8-431E-B46A-AD316B6DB2B6}"/>
              </a:ext>
            </a:extLst>
          </p:cNvPr>
          <p:cNvGrpSpPr/>
          <p:nvPr/>
        </p:nvGrpSpPr>
        <p:grpSpPr>
          <a:xfrm>
            <a:off x="6117678" y="4621776"/>
            <a:ext cx="4845803" cy="1289567"/>
            <a:chOff x="3960971" y="2767117"/>
            <a:chExt cx="4267200" cy="1321489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ABA99BD-6C70-4C21-B01A-E5A38434A391}"/>
                </a:ext>
              </a:extLst>
            </p:cNvPr>
            <p:cNvSpPr/>
            <p:nvPr/>
          </p:nvSpPr>
          <p:spPr>
            <a:xfrm>
              <a:off x="4049553" y="3359522"/>
              <a:ext cx="4086225" cy="657225"/>
            </a:xfrm>
            <a:custGeom>
              <a:avLst/>
              <a:gdLst>
                <a:gd name="connsiteX0" fmla="*/ 3881914 w 4086225"/>
                <a:gd name="connsiteY0" fmla="*/ 86622 h 657225"/>
                <a:gd name="connsiteX1" fmla="*/ 2049304 w 4086225"/>
                <a:gd name="connsiteY1" fmla="*/ 319032 h 657225"/>
                <a:gd name="connsiteX2" fmla="*/ 2049304 w 4086225"/>
                <a:gd name="connsiteY2" fmla="*/ 313317 h 657225"/>
                <a:gd name="connsiteX3" fmla="*/ 210979 w 4086225"/>
                <a:gd name="connsiteY3" fmla="*/ 78050 h 657225"/>
                <a:gd name="connsiteX4" fmla="*/ 7144 w 4086225"/>
                <a:gd name="connsiteY4" fmla="*/ 603830 h 657225"/>
                <a:gd name="connsiteX5" fmla="*/ 1779746 w 4086225"/>
                <a:gd name="connsiteY5" fmla="*/ 375230 h 657225"/>
                <a:gd name="connsiteX6" fmla="*/ 2043589 w 4086225"/>
                <a:gd name="connsiteY6" fmla="*/ 643835 h 657225"/>
                <a:gd name="connsiteX7" fmla="*/ 2043589 w 4086225"/>
                <a:gd name="connsiteY7" fmla="*/ 652407 h 657225"/>
                <a:gd name="connsiteX8" fmla="*/ 2312194 w 4086225"/>
                <a:gd name="connsiteY8" fmla="*/ 383802 h 657225"/>
                <a:gd name="connsiteX9" fmla="*/ 4084796 w 4086225"/>
                <a:gd name="connsiteY9" fmla="*/ 612402 h 657225"/>
                <a:gd name="connsiteX10" fmla="*/ 3881914 w 4086225"/>
                <a:gd name="connsiteY10" fmla="*/ 86622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86225" h="657225">
                  <a:moveTo>
                    <a:pt x="3881914" y="86622"/>
                  </a:moveTo>
                  <a:cubicBezTo>
                    <a:pt x="3555206" y="-1960"/>
                    <a:pt x="2711291" y="-80065"/>
                    <a:pt x="2049304" y="319032"/>
                  </a:cubicBezTo>
                  <a:lnTo>
                    <a:pt x="2049304" y="313317"/>
                  </a:lnTo>
                  <a:cubicBezTo>
                    <a:pt x="1385411" y="-88638"/>
                    <a:pt x="538639" y="-9580"/>
                    <a:pt x="210979" y="78050"/>
                  </a:cubicBezTo>
                  <a:cubicBezTo>
                    <a:pt x="210979" y="78050"/>
                    <a:pt x="17621" y="294267"/>
                    <a:pt x="7144" y="603830"/>
                  </a:cubicBezTo>
                  <a:lnTo>
                    <a:pt x="1779746" y="375230"/>
                  </a:lnTo>
                  <a:cubicBezTo>
                    <a:pt x="1779746" y="521915"/>
                    <a:pt x="1897856" y="640977"/>
                    <a:pt x="2043589" y="643835"/>
                  </a:cubicBezTo>
                  <a:lnTo>
                    <a:pt x="2043589" y="652407"/>
                  </a:lnTo>
                  <a:cubicBezTo>
                    <a:pt x="2192179" y="652407"/>
                    <a:pt x="2312194" y="532392"/>
                    <a:pt x="2312194" y="383802"/>
                  </a:cubicBezTo>
                  <a:lnTo>
                    <a:pt x="4084796" y="612402"/>
                  </a:lnTo>
                  <a:cubicBezTo>
                    <a:pt x="4076224" y="302840"/>
                    <a:pt x="3881914" y="86622"/>
                    <a:pt x="3881914" y="86622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5F7FB75-7765-4EBA-BD4A-3761EBF3AEDD}"/>
                </a:ext>
              </a:extLst>
            </p:cNvPr>
            <p:cNvSpPr/>
            <p:nvPr/>
          </p:nvSpPr>
          <p:spPr>
            <a:xfrm>
              <a:off x="3960971" y="3698081"/>
              <a:ext cx="4267200" cy="390525"/>
            </a:xfrm>
            <a:custGeom>
              <a:avLst/>
              <a:gdLst>
                <a:gd name="connsiteX0" fmla="*/ 2127409 w 4267200"/>
                <a:gd name="connsiteY0" fmla="*/ 389096 h 390525"/>
                <a:gd name="connsiteX1" fmla="*/ 1806416 w 4267200"/>
                <a:gd name="connsiteY1" fmla="*/ 120491 h 390525"/>
                <a:gd name="connsiteX2" fmla="*/ 51911 w 4267200"/>
                <a:gd name="connsiteY2" fmla="*/ 330041 h 390525"/>
                <a:gd name="connsiteX3" fmla="*/ 7144 w 4267200"/>
                <a:gd name="connsiteY3" fmla="*/ 294799 h 390525"/>
                <a:gd name="connsiteX4" fmla="*/ 7144 w 4267200"/>
                <a:gd name="connsiteY4" fmla="*/ 251936 h 390525"/>
                <a:gd name="connsiteX5" fmla="*/ 51911 w 4267200"/>
                <a:gd name="connsiteY5" fmla="*/ 216694 h 390525"/>
                <a:gd name="connsiteX6" fmla="*/ 1859756 w 4267200"/>
                <a:gd name="connsiteY6" fmla="*/ 7144 h 390525"/>
                <a:gd name="connsiteX7" fmla="*/ 1915954 w 4267200"/>
                <a:gd name="connsiteY7" fmla="*/ 65246 h 390525"/>
                <a:gd name="connsiteX8" fmla="*/ 2127409 w 4267200"/>
                <a:gd name="connsiteY8" fmla="*/ 275749 h 390525"/>
                <a:gd name="connsiteX9" fmla="*/ 2338864 w 4267200"/>
                <a:gd name="connsiteY9" fmla="*/ 65246 h 390525"/>
                <a:gd name="connsiteX10" fmla="*/ 2395061 w 4267200"/>
                <a:gd name="connsiteY10" fmla="*/ 7144 h 390525"/>
                <a:gd name="connsiteX11" fmla="*/ 4231482 w 4267200"/>
                <a:gd name="connsiteY11" fmla="*/ 216694 h 390525"/>
                <a:gd name="connsiteX12" fmla="*/ 4266724 w 4267200"/>
                <a:gd name="connsiteY12" fmla="*/ 251936 h 390525"/>
                <a:gd name="connsiteX13" fmla="*/ 4266724 w 4267200"/>
                <a:gd name="connsiteY13" fmla="*/ 294799 h 390525"/>
                <a:gd name="connsiteX14" fmla="*/ 4231482 w 4267200"/>
                <a:gd name="connsiteY14" fmla="*/ 330041 h 390525"/>
                <a:gd name="connsiteX15" fmla="*/ 2448401 w 4267200"/>
                <a:gd name="connsiteY15" fmla="*/ 120491 h 390525"/>
                <a:gd name="connsiteX16" fmla="*/ 2127409 w 4267200"/>
                <a:gd name="connsiteY16" fmla="*/ 38909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67200" h="390525">
                  <a:moveTo>
                    <a:pt x="2127409" y="389096"/>
                  </a:moveTo>
                  <a:cubicBezTo>
                    <a:pt x="1967389" y="389096"/>
                    <a:pt x="1834039" y="272891"/>
                    <a:pt x="1806416" y="120491"/>
                  </a:cubicBezTo>
                  <a:lnTo>
                    <a:pt x="51911" y="330041"/>
                  </a:lnTo>
                  <a:cubicBezTo>
                    <a:pt x="31909" y="330041"/>
                    <a:pt x="7144" y="313849"/>
                    <a:pt x="7144" y="294799"/>
                  </a:cubicBezTo>
                  <a:lnTo>
                    <a:pt x="7144" y="251936"/>
                  </a:lnTo>
                  <a:cubicBezTo>
                    <a:pt x="7144" y="231934"/>
                    <a:pt x="32861" y="216694"/>
                    <a:pt x="51911" y="216694"/>
                  </a:cubicBezTo>
                  <a:lnTo>
                    <a:pt x="1859756" y="7144"/>
                  </a:lnTo>
                  <a:cubicBezTo>
                    <a:pt x="1891189" y="7144"/>
                    <a:pt x="1915954" y="32861"/>
                    <a:pt x="1915954" y="65246"/>
                  </a:cubicBezTo>
                  <a:cubicBezTo>
                    <a:pt x="1915954" y="181451"/>
                    <a:pt x="2011204" y="275749"/>
                    <a:pt x="2127409" y="275749"/>
                  </a:cubicBezTo>
                  <a:cubicBezTo>
                    <a:pt x="2243614" y="275749"/>
                    <a:pt x="2338864" y="181451"/>
                    <a:pt x="2338864" y="65246"/>
                  </a:cubicBezTo>
                  <a:cubicBezTo>
                    <a:pt x="2338864" y="33814"/>
                    <a:pt x="2363629" y="7144"/>
                    <a:pt x="2395061" y="7144"/>
                  </a:cubicBezTo>
                  <a:lnTo>
                    <a:pt x="4231482" y="216694"/>
                  </a:lnTo>
                  <a:cubicBezTo>
                    <a:pt x="4251484" y="216694"/>
                    <a:pt x="4266724" y="232886"/>
                    <a:pt x="4266724" y="251936"/>
                  </a:cubicBezTo>
                  <a:lnTo>
                    <a:pt x="4266724" y="294799"/>
                  </a:lnTo>
                  <a:cubicBezTo>
                    <a:pt x="4266724" y="314801"/>
                    <a:pt x="4250532" y="330041"/>
                    <a:pt x="4231482" y="330041"/>
                  </a:cubicBezTo>
                  <a:lnTo>
                    <a:pt x="2448401" y="120491"/>
                  </a:lnTo>
                  <a:cubicBezTo>
                    <a:pt x="2420779" y="272891"/>
                    <a:pt x="2287429" y="389096"/>
                    <a:pt x="2127409" y="389096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89087E6-F621-4716-9BE8-419B36D8C459}"/>
                </a:ext>
              </a:extLst>
            </p:cNvPr>
            <p:cNvSpPr/>
            <p:nvPr/>
          </p:nvSpPr>
          <p:spPr>
            <a:xfrm>
              <a:off x="6068849" y="2857621"/>
              <a:ext cx="1809750" cy="857250"/>
            </a:xfrm>
            <a:custGeom>
              <a:avLst/>
              <a:gdLst>
                <a:gd name="connsiteX0" fmla="*/ 1806416 w 1809750"/>
                <a:gd name="connsiteY0" fmla="*/ 463748 h 857250"/>
                <a:gd name="connsiteX1" fmla="*/ 423386 w 1809750"/>
                <a:gd name="connsiteY1" fmla="*/ 638056 h 857250"/>
                <a:gd name="connsiteX2" fmla="*/ 437674 w 1809750"/>
                <a:gd name="connsiteY2" fmla="*/ 632341 h 857250"/>
                <a:gd name="connsiteX3" fmla="*/ 1751171 w 1809750"/>
                <a:gd name="connsiteY3" fmla="*/ 395168 h 857250"/>
                <a:gd name="connsiteX4" fmla="*/ 1769269 w 1809750"/>
                <a:gd name="connsiteY4" fmla="*/ 375166 h 857250"/>
                <a:gd name="connsiteX5" fmla="*/ 1749266 w 1809750"/>
                <a:gd name="connsiteY5" fmla="*/ 357068 h 857250"/>
                <a:gd name="connsiteX6" fmla="*/ 421481 w 1809750"/>
                <a:gd name="connsiteY6" fmla="*/ 598051 h 857250"/>
                <a:gd name="connsiteX7" fmla="*/ 343376 w 1809750"/>
                <a:gd name="connsiteY7" fmla="*/ 631388 h 857250"/>
                <a:gd name="connsiteX8" fmla="*/ 1721644 w 1809750"/>
                <a:gd name="connsiteY8" fmla="*/ 305633 h 857250"/>
                <a:gd name="connsiteX9" fmla="*/ 1726406 w 1809750"/>
                <a:gd name="connsiteY9" fmla="*/ 300871 h 857250"/>
                <a:gd name="connsiteX10" fmla="*/ 1721644 w 1809750"/>
                <a:gd name="connsiteY10" fmla="*/ 296108 h 857250"/>
                <a:gd name="connsiteX11" fmla="*/ 381476 w 1809750"/>
                <a:gd name="connsiteY11" fmla="*/ 603766 h 857250"/>
                <a:gd name="connsiteX12" fmla="*/ 454819 w 1809750"/>
                <a:gd name="connsiteY12" fmla="*/ 566618 h 857250"/>
                <a:gd name="connsiteX13" fmla="*/ 1654016 w 1809750"/>
                <a:gd name="connsiteY13" fmla="*/ 252293 h 857250"/>
                <a:gd name="connsiteX14" fmla="*/ 1671161 w 1809750"/>
                <a:gd name="connsiteY14" fmla="*/ 232291 h 857250"/>
                <a:gd name="connsiteX15" fmla="*/ 1650206 w 1809750"/>
                <a:gd name="connsiteY15" fmla="*/ 214193 h 857250"/>
                <a:gd name="connsiteX16" fmla="*/ 435769 w 1809750"/>
                <a:gd name="connsiteY16" fmla="*/ 532328 h 857250"/>
                <a:gd name="connsiteX17" fmla="*/ 104299 w 1809750"/>
                <a:gd name="connsiteY17" fmla="*/ 725686 h 857250"/>
                <a:gd name="connsiteX18" fmla="*/ 1428274 w 1809750"/>
                <a:gd name="connsiteY18" fmla="*/ 17026 h 857250"/>
                <a:gd name="connsiteX19" fmla="*/ 1431131 w 1809750"/>
                <a:gd name="connsiteY19" fmla="*/ 10358 h 857250"/>
                <a:gd name="connsiteX20" fmla="*/ 1424464 w 1809750"/>
                <a:gd name="connsiteY20" fmla="*/ 7501 h 857250"/>
                <a:gd name="connsiteX21" fmla="*/ 57626 w 1809750"/>
                <a:gd name="connsiteY21" fmla="*/ 759023 h 857250"/>
                <a:gd name="connsiteX22" fmla="*/ 9049 w 1809750"/>
                <a:gd name="connsiteY22" fmla="*/ 799028 h 857250"/>
                <a:gd name="connsiteX23" fmla="*/ 21431 w 1809750"/>
                <a:gd name="connsiteY23" fmla="*/ 812363 h 857250"/>
                <a:gd name="connsiteX24" fmla="*/ 7144 w 1809750"/>
                <a:gd name="connsiteY24" fmla="*/ 823793 h 857250"/>
                <a:gd name="connsiteX25" fmla="*/ 31909 w 1809750"/>
                <a:gd name="connsiteY25" fmla="*/ 852368 h 857250"/>
                <a:gd name="connsiteX26" fmla="*/ 327184 w 1809750"/>
                <a:gd name="connsiteY26" fmla="*/ 679013 h 857250"/>
                <a:gd name="connsiteX27" fmla="*/ 330994 w 1809750"/>
                <a:gd name="connsiteY27" fmla="*/ 681871 h 857250"/>
                <a:gd name="connsiteX28" fmla="*/ 332899 w 1809750"/>
                <a:gd name="connsiteY28" fmla="*/ 681871 h 857250"/>
                <a:gd name="connsiteX29" fmla="*/ 1805464 w 1809750"/>
                <a:gd name="connsiteY29" fmla="*/ 472321 h 857250"/>
                <a:gd name="connsiteX30" fmla="*/ 1810226 w 1809750"/>
                <a:gd name="connsiteY30" fmla="*/ 467558 h 857250"/>
                <a:gd name="connsiteX31" fmla="*/ 1806416 w 1809750"/>
                <a:gd name="connsiteY31" fmla="*/ 463748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857250">
                  <a:moveTo>
                    <a:pt x="1806416" y="463748"/>
                  </a:moveTo>
                  <a:cubicBezTo>
                    <a:pt x="1798796" y="463748"/>
                    <a:pt x="1060609" y="411361"/>
                    <a:pt x="423386" y="638056"/>
                  </a:cubicBezTo>
                  <a:cubicBezTo>
                    <a:pt x="428149" y="636151"/>
                    <a:pt x="432911" y="634246"/>
                    <a:pt x="437674" y="632341"/>
                  </a:cubicBezTo>
                  <a:cubicBezTo>
                    <a:pt x="691039" y="529471"/>
                    <a:pt x="1122521" y="420886"/>
                    <a:pt x="1751171" y="395168"/>
                  </a:cubicBezTo>
                  <a:cubicBezTo>
                    <a:pt x="1761649" y="395168"/>
                    <a:pt x="1770221" y="385643"/>
                    <a:pt x="1769269" y="375166"/>
                  </a:cubicBezTo>
                  <a:cubicBezTo>
                    <a:pt x="1769269" y="364688"/>
                    <a:pt x="1759744" y="356116"/>
                    <a:pt x="1749266" y="357068"/>
                  </a:cubicBezTo>
                  <a:cubicBezTo>
                    <a:pt x="1114901" y="383738"/>
                    <a:pt x="676751" y="494228"/>
                    <a:pt x="421481" y="598051"/>
                  </a:cubicBezTo>
                  <a:cubicBezTo>
                    <a:pt x="393859" y="609481"/>
                    <a:pt x="368141" y="619958"/>
                    <a:pt x="343376" y="631388"/>
                  </a:cubicBezTo>
                  <a:cubicBezTo>
                    <a:pt x="999649" y="316111"/>
                    <a:pt x="1713071" y="305633"/>
                    <a:pt x="1721644" y="305633"/>
                  </a:cubicBezTo>
                  <a:cubicBezTo>
                    <a:pt x="1724501" y="305633"/>
                    <a:pt x="1726406" y="303728"/>
                    <a:pt x="1726406" y="300871"/>
                  </a:cubicBezTo>
                  <a:cubicBezTo>
                    <a:pt x="1726406" y="298013"/>
                    <a:pt x="1724501" y="296108"/>
                    <a:pt x="1721644" y="296108"/>
                  </a:cubicBezTo>
                  <a:cubicBezTo>
                    <a:pt x="1713071" y="296108"/>
                    <a:pt x="1027271" y="306586"/>
                    <a:pt x="381476" y="603766"/>
                  </a:cubicBezTo>
                  <a:cubicBezTo>
                    <a:pt x="404336" y="591383"/>
                    <a:pt x="429101" y="579001"/>
                    <a:pt x="454819" y="566618"/>
                  </a:cubicBezTo>
                  <a:cubicBezTo>
                    <a:pt x="708184" y="443746"/>
                    <a:pt x="1073944" y="298013"/>
                    <a:pt x="1654016" y="252293"/>
                  </a:cubicBezTo>
                  <a:cubicBezTo>
                    <a:pt x="1664494" y="251341"/>
                    <a:pt x="1672114" y="242768"/>
                    <a:pt x="1671161" y="232291"/>
                  </a:cubicBezTo>
                  <a:cubicBezTo>
                    <a:pt x="1670209" y="221813"/>
                    <a:pt x="1660684" y="214193"/>
                    <a:pt x="1650206" y="214193"/>
                  </a:cubicBezTo>
                  <a:cubicBezTo>
                    <a:pt x="1062514" y="259913"/>
                    <a:pt x="691991" y="407551"/>
                    <a:pt x="435769" y="532328"/>
                  </a:cubicBezTo>
                  <a:cubicBezTo>
                    <a:pt x="284321" y="605671"/>
                    <a:pt x="174784" y="676156"/>
                    <a:pt x="104299" y="725686"/>
                  </a:cubicBezTo>
                  <a:cubicBezTo>
                    <a:pt x="620554" y="206573"/>
                    <a:pt x="1420654" y="19883"/>
                    <a:pt x="1428274" y="17026"/>
                  </a:cubicBezTo>
                  <a:cubicBezTo>
                    <a:pt x="1431131" y="16073"/>
                    <a:pt x="1432084" y="13216"/>
                    <a:pt x="1431131" y="10358"/>
                  </a:cubicBezTo>
                  <a:cubicBezTo>
                    <a:pt x="1430179" y="7501"/>
                    <a:pt x="1427321" y="6548"/>
                    <a:pt x="1424464" y="7501"/>
                  </a:cubicBezTo>
                  <a:cubicBezTo>
                    <a:pt x="1415891" y="11311"/>
                    <a:pt x="573881" y="207526"/>
                    <a:pt x="57626" y="759023"/>
                  </a:cubicBezTo>
                  <a:cubicBezTo>
                    <a:pt x="27146" y="782836"/>
                    <a:pt x="10954" y="797123"/>
                    <a:pt x="9049" y="799028"/>
                  </a:cubicBezTo>
                  <a:lnTo>
                    <a:pt x="21431" y="812363"/>
                  </a:lnTo>
                  <a:cubicBezTo>
                    <a:pt x="12859" y="819031"/>
                    <a:pt x="8096" y="822841"/>
                    <a:pt x="7144" y="823793"/>
                  </a:cubicBezTo>
                  <a:lnTo>
                    <a:pt x="31909" y="852368"/>
                  </a:lnTo>
                  <a:cubicBezTo>
                    <a:pt x="32861" y="851416"/>
                    <a:pt x="126206" y="772358"/>
                    <a:pt x="327184" y="679013"/>
                  </a:cubicBezTo>
                  <a:cubicBezTo>
                    <a:pt x="328136" y="680918"/>
                    <a:pt x="329089" y="681871"/>
                    <a:pt x="330994" y="681871"/>
                  </a:cubicBezTo>
                  <a:cubicBezTo>
                    <a:pt x="331946" y="681871"/>
                    <a:pt x="332899" y="681871"/>
                    <a:pt x="332899" y="681871"/>
                  </a:cubicBezTo>
                  <a:cubicBezTo>
                    <a:pt x="986314" y="414218"/>
                    <a:pt x="1797844" y="472321"/>
                    <a:pt x="1805464" y="472321"/>
                  </a:cubicBezTo>
                  <a:cubicBezTo>
                    <a:pt x="1808321" y="472321"/>
                    <a:pt x="1810226" y="470416"/>
                    <a:pt x="1810226" y="467558"/>
                  </a:cubicBezTo>
                  <a:cubicBezTo>
                    <a:pt x="1811179" y="465653"/>
                    <a:pt x="1808321" y="463748"/>
                    <a:pt x="1806416" y="463748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499AB14-FBF6-4469-A907-239FF233DA3D}"/>
                </a:ext>
              </a:extLst>
            </p:cNvPr>
            <p:cNvSpPr/>
            <p:nvPr/>
          </p:nvSpPr>
          <p:spPr>
            <a:xfrm>
              <a:off x="4297199" y="2767117"/>
              <a:ext cx="1809750" cy="942975"/>
            </a:xfrm>
            <a:custGeom>
              <a:avLst/>
              <a:gdLst>
                <a:gd name="connsiteX0" fmla="*/ 1811179 w 1809750"/>
                <a:gd name="connsiteY0" fmla="*/ 915250 h 942975"/>
                <a:gd name="connsiteX1" fmla="*/ 1796891 w 1809750"/>
                <a:gd name="connsiteY1" fmla="*/ 903820 h 942975"/>
                <a:gd name="connsiteX2" fmla="*/ 1809274 w 1809750"/>
                <a:gd name="connsiteY2" fmla="*/ 890485 h 942975"/>
                <a:gd name="connsiteX3" fmla="*/ 1779746 w 1809750"/>
                <a:gd name="connsiteY3" fmla="*/ 865720 h 942975"/>
                <a:gd name="connsiteX4" fmla="*/ 451009 w 1809750"/>
                <a:gd name="connsiteY4" fmla="*/ 7517 h 942975"/>
                <a:gd name="connsiteX5" fmla="*/ 444341 w 1809750"/>
                <a:gd name="connsiteY5" fmla="*/ 9422 h 942975"/>
                <a:gd name="connsiteX6" fmla="*/ 446246 w 1809750"/>
                <a:gd name="connsiteY6" fmla="*/ 16090 h 942975"/>
                <a:gd name="connsiteX7" fmla="*/ 1745456 w 1809750"/>
                <a:gd name="connsiteY7" fmla="*/ 839050 h 942975"/>
                <a:gd name="connsiteX8" fmla="*/ 1381601 w 1809750"/>
                <a:gd name="connsiteY8" fmla="*/ 621880 h 942975"/>
                <a:gd name="connsiteX9" fmla="*/ 168116 w 1809750"/>
                <a:gd name="connsiteY9" fmla="*/ 304697 h 942975"/>
                <a:gd name="connsiteX10" fmla="*/ 147161 w 1809750"/>
                <a:gd name="connsiteY10" fmla="*/ 322795 h 942975"/>
                <a:gd name="connsiteX11" fmla="*/ 164306 w 1809750"/>
                <a:gd name="connsiteY11" fmla="*/ 342797 h 942975"/>
                <a:gd name="connsiteX12" fmla="*/ 1363504 w 1809750"/>
                <a:gd name="connsiteY12" fmla="*/ 657122 h 942975"/>
                <a:gd name="connsiteX13" fmla="*/ 1436846 w 1809750"/>
                <a:gd name="connsiteY13" fmla="*/ 694270 h 942975"/>
                <a:gd name="connsiteX14" fmla="*/ 97631 w 1809750"/>
                <a:gd name="connsiteY14" fmla="*/ 385660 h 942975"/>
                <a:gd name="connsiteX15" fmla="*/ 92869 w 1809750"/>
                <a:gd name="connsiteY15" fmla="*/ 390422 h 942975"/>
                <a:gd name="connsiteX16" fmla="*/ 97631 w 1809750"/>
                <a:gd name="connsiteY16" fmla="*/ 395185 h 942975"/>
                <a:gd name="connsiteX17" fmla="*/ 1475899 w 1809750"/>
                <a:gd name="connsiteY17" fmla="*/ 720940 h 942975"/>
                <a:gd name="connsiteX18" fmla="*/ 1397794 w 1809750"/>
                <a:gd name="connsiteY18" fmla="*/ 687602 h 942975"/>
                <a:gd name="connsiteX19" fmla="*/ 70009 w 1809750"/>
                <a:gd name="connsiteY19" fmla="*/ 446620 h 942975"/>
                <a:gd name="connsiteX20" fmla="*/ 50006 w 1809750"/>
                <a:gd name="connsiteY20" fmla="*/ 464717 h 942975"/>
                <a:gd name="connsiteX21" fmla="*/ 68104 w 1809750"/>
                <a:gd name="connsiteY21" fmla="*/ 484720 h 942975"/>
                <a:gd name="connsiteX22" fmla="*/ 1381601 w 1809750"/>
                <a:gd name="connsiteY22" fmla="*/ 721892 h 942975"/>
                <a:gd name="connsiteX23" fmla="*/ 1395889 w 1809750"/>
                <a:gd name="connsiteY23" fmla="*/ 727607 h 942975"/>
                <a:gd name="connsiteX24" fmla="*/ 11906 w 1809750"/>
                <a:gd name="connsiteY24" fmla="*/ 554252 h 942975"/>
                <a:gd name="connsiteX25" fmla="*/ 7144 w 1809750"/>
                <a:gd name="connsiteY25" fmla="*/ 559015 h 942975"/>
                <a:gd name="connsiteX26" fmla="*/ 11906 w 1809750"/>
                <a:gd name="connsiteY26" fmla="*/ 563777 h 942975"/>
                <a:gd name="connsiteX27" fmla="*/ 1484471 w 1809750"/>
                <a:gd name="connsiteY27" fmla="*/ 773327 h 942975"/>
                <a:gd name="connsiteX28" fmla="*/ 1486376 w 1809750"/>
                <a:gd name="connsiteY28" fmla="*/ 773327 h 942975"/>
                <a:gd name="connsiteX29" fmla="*/ 1490186 w 1809750"/>
                <a:gd name="connsiteY29" fmla="*/ 770470 h 942975"/>
                <a:gd name="connsiteX30" fmla="*/ 1785461 w 1809750"/>
                <a:gd name="connsiteY30" fmla="*/ 943825 h 942975"/>
                <a:gd name="connsiteX31" fmla="*/ 1811179 w 1809750"/>
                <a:gd name="connsiteY31" fmla="*/ 91525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942975">
                  <a:moveTo>
                    <a:pt x="1811179" y="915250"/>
                  </a:moveTo>
                  <a:cubicBezTo>
                    <a:pt x="1810226" y="914297"/>
                    <a:pt x="1805464" y="910487"/>
                    <a:pt x="1796891" y="903820"/>
                  </a:cubicBezTo>
                  <a:lnTo>
                    <a:pt x="1809274" y="890485"/>
                  </a:lnTo>
                  <a:cubicBezTo>
                    <a:pt x="1807369" y="889532"/>
                    <a:pt x="1797844" y="880007"/>
                    <a:pt x="1779746" y="865720"/>
                  </a:cubicBezTo>
                  <a:cubicBezTo>
                    <a:pt x="1303496" y="268502"/>
                    <a:pt x="459581" y="12280"/>
                    <a:pt x="451009" y="7517"/>
                  </a:cubicBezTo>
                  <a:cubicBezTo>
                    <a:pt x="448151" y="6565"/>
                    <a:pt x="446246" y="7517"/>
                    <a:pt x="444341" y="9422"/>
                  </a:cubicBezTo>
                  <a:cubicBezTo>
                    <a:pt x="443389" y="11327"/>
                    <a:pt x="444341" y="14185"/>
                    <a:pt x="446246" y="16090"/>
                  </a:cubicBezTo>
                  <a:cubicBezTo>
                    <a:pt x="453866" y="19900"/>
                    <a:pt x="1267301" y="266597"/>
                    <a:pt x="1745456" y="839050"/>
                  </a:cubicBezTo>
                  <a:cubicBezTo>
                    <a:pt x="1678781" y="789520"/>
                    <a:pt x="1558766" y="707605"/>
                    <a:pt x="1381601" y="621880"/>
                  </a:cubicBezTo>
                  <a:cubicBezTo>
                    <a:pt x="1126331" y="498055"/>
                    <a:pt x="754856" y="350417"/>
                    <a:pt x="168116" y="304697"/>
                  </a:cubicBezTo>
                  <a:cubicBezTo>
                    <a:pt x="157639" y="303745"/>
                    <a:pt x="148114" y="311365"/>
                    <a:pt x="147161" y="322795"/>
                  </a:cubicBezTo>
                  <a:cubicBezTo>
                    <a:pt x="146209" y="333272"/>
                    <a:pt x="153829" y="341845"/>
                    <a:pt x="164306" y="342797"/>
                  </a:cubicBezTo>
                  <a:cubicBezTo>
                    <a:pt x="744379" y="388517"/>
                    <a:pt x="1110139" y="534250"/>
                    <a:pt x="1363504" y="657122"/>
                  </a:cubicBezTo>
                  <a:cubicBezTo>
                    <a:pt x="1389221" y="669505"/>
                    <a:pt x="1413986" y="681887"/>
                    <a:pt x="1436846" y="694270"/>
                  </a:cubicBezTo>
                  <a:cubicBezTo>
                    <a:pt x="791051" y="396137"/>
                    <a:pt x="105251" y="385660"/>
                    <a:pt x="97631" y="385660"/>
                  </a:cubicBezTo>
                  <a:cubicBezTo>
                    <a:pt x="94774" y="385660"/>
                    <a:pt x="92869" y="387565"/>
                    <a:pt x="92869" y="390422"/>
                  </a:cubicBezTo>
                  <a:cubicBezTo>
                    <a:pt x="92869" y="393280"/>
                    <a:pt x="94774" y="395185"/>
                    <a:pt x="97631" y="395185"/>
                  </a:cubicBezTo>
                  <a:cubicBezTo>
                    <a:pt x="106204" y="395185"/>
                    <a:pt x="819626" y="405662"/>
                    <a:pt x="1475899" y="720940"/>
                  </a:cubicBezTo>
                  <a:cubicBezTo>
                    <a:pt x="1451134" y="710462"/>
                    <a:pt x="1425416" y="699032"/>
                    <a:pt x="1397794" y="687602"/>
                  </a:cubicBezTo>
                  <a:cubicBezTo>
                    <a:pt x="1141571" y="582827"/>
                    <a:pt x="704374" y="473290"/>
                    <a:pt x="70009" y="446620"/>
                  </a:cubicBezTo>
                  <a:cubicBezTo>
                    <a:pt x="59531" y="446620"/>
                    <a:pt x="50959" y="454240"/>
                    <a:pt x="50006" y="464717"/>
                  </a:cubicBezTo>
                  <a:cubicBezTo>
                    <a:pt x="50006" y="475195"/>
                    <a:pt x="57626" y="483767"/>
                    <a:pt x="68104" y="484720"/>
                  </a:cubicBezTo>
                  <a:cubicBezTo>
                    <a:pt x="695801" y="511390"/>
                    <a:pt x="1128236" y="619975"/>
                    <a:pt x="1381601" y="721892"/>
                  </a:cubicBezTo>
                  <a:cubicBezTo>
                    <a:pt x="1386364" y="723797"/>
                    <a:pt x="1391126" y="725702"/>
                    <a:pt x="1395889" y="727607"/>
                  </a:cubicBezTo>
                  <a:cubicBezTo>
                    <a:pt x="758666" y="501865"/>
                    <a:pt x="19526" y="554252"/>
                    <a:pt x="11906" y="554252"/>
                  </a:cubicBezTo>
                  <a:cubicBezTo>
                    <a:pt x="9049" y="554252"/>
                    <a:pt x="7144" y="556157"/>
                    <a:pt x="7144" y="559015"/>
                  </a:cubicBezTo>
                  <a:cubicBezTo>
                    <a:pt x="7144" y="561872"/>
                    <a:pt x="9049" y="563777"/>
                    <a:pt x="11906" y="563777"/>
                  </a:cubicBezTo>
                  <a:cubicBezTo>
                    <a:pt x="20479" y="563777"/>
                    <a:pt x="831056" y="505675"/>
                    <a:pt x="1484471" y="773327"/>
                  </a:cubicBezTo>
                  <a:cubicBezTo>
                    <a:pt x="1485424" y="773327"/>
                    <a:pt x="1486376" y="773327"/>
                    <a:pt x="1486376" y="773327"/>
                  </a:cubicBezTo>
                  <a:cubicBezTo>
                    <a:pt x="1488281" y="773327"/>
                    <a:pt x="1489234" y="772375"/>
                    <a:pt x="1490186" y="770470"/>
                  </a:cubicBezTo>
                  <a:cubicBezTo>
                    <a:pt x="1690211" y="863815"/>
                    <a:pt x="1783556" y="942872"/>
                    <a:pt x="1785461" y="943825"/>
                  </a:cubicBezTo>
                  <a:lnTo>
                    <a:pt x="1811179" y="915250"/>
                  </a:ln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3197706-508D-4431-8F65-54E485927B2E}"/>
              </a:ext>
            </a:extLst>
          </p:cNvPr>
          <p:cNvGrpSpPr/>
          <p:nvPr/>
        </p:nvGrpSpPr>
        <p:grpSpPr>
          <a:xfrm>
            <a:off x="9190968" y="1020785"/>
            <a:ext cx="1938339" cy="3778253"/>
            <a:chOff x="5989719" y="1433694"/>
            <a:chExt cx="2451169" cy="552743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510AFE0-0F2B-4A39-B2F9-A587FA4E39AE}"/>
                </a:ext>
              </a:extLst>
            </p:cNvPr>
            <p:cNvSpPr txBox="1"/>
            <p:nvPr/>
          </p:nvSpPr>
          <p:spPr>
            <a:xfrm>
              <a:off x="5989719" y="1433694"/>
              <a:ext cx="2451169" cy="495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99F603A-4E14-408E-B18F-A6023E67F9E5}"/>
                </a:ext>
              </a:extLst>
            </p:cNvPr>
            <p:cNvSpPr txBox="1"/>
            <p:nvPr/>
          </p:nvSpPr>
          <p:spPr>
            <a:xfrm>
              <a:off x="5989719" y="1963188"/>
              <a:ext cx="2451169" cy="4997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I hope and I believe that this Template will your Time, Money and Reputation. Get a modern PowerPoint  Presentation that is beautifully designed. Easy to change colors, photos and Text. 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61212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7C780D9-2B3C-460E-B36A-A9182DF37AA6}"/>
              </a:ext>
            </a:extLst>
          </p:cNvPr>
          <p:cNvSpPr/>
          <p:nvPr/>
        </p:nvSpPr>
        <p:spPr>
          <a:xfrm>
            <a:off x="-5526" y="0"/>
            <a:ext cx="12197526" cy="6858000"/>
          </a:xfrm>
          <a:custGeom>
            <a:avLst/>
            <a:gdLst>
              <a:gd name="connsiteX0" fmla="*/ 488332 w 18296289"/>
              <a:gd name="connsiteY0" fmla="*/ 6 h 10287000"/>
              <a:gd name="connsiteX1" fmla="*/ 716342 w 18296289"/>
              <a:gd name="connsiteY1" fmla="*/ 6 h 10287000"/>
              <a:gd name="connsiteX2" fmla="*/ 716342 w 18296289"/>
              <a:gd name="connsiteY2" fmla="*/ 10287000 h 10287000"/>
              <a:gd name="connsiteX3" fmla="*/ 488332 w 18296289"/>
              <a:gd name="connsiteY3" fmla="*/ 10287000 h 10287000"/>
              <a:gd name="connsiteX4" fmla="*/ 0 w 18296289"/>
              <a:gd name="connsiteY4" fmla="*/ 6 h 10287000"/>
              <a:gd name="connsiteX5" fmla="*/ 228011 w 18296289"/>
              <a:gd name="connsiteY5" fmla="*/ 6 h 10287000"/>
              <a:gd name="connsiteX6" fmla="*/ 228011 w 18296289"/>
              <a:gd name="connsiteY6" fmla="*/ 10287000 h 10287000"/>
              <a:gd name="connsiteX7" fmla="*/ 0 w 18296289"/>
              <a:gd name="connsiteY7" fmla="*/ 10287000 h 10287000"/>
              <a:gd name="connsiteX8" fmla="*/ 976663 w 18296289"/>
              <a:gd name="connsiteY8" fmla="*/ 5 h 10287000"/>
              <a:gd name="connsiteX9" fmla="*/ 1204675 w 18296289"/>
              <a:gd name="connsiteY9" fmla="*/ 5 h 10287000"/>
              <a:gd name="connsiteX10" fmla="*/ 1204675 w 18296289"/>
              <a:gd name="connsiteY10" fmla="*/ 10287000 h 10287000"/>
              <a:gd name="connsiteX11" fmla="*/ 976663 w 18296289"/>
              <a:gd name="connsiteY11" fmla="*/ 10287000 h 10287000"/>
              <a:gd name="connsiteX12" fmla="*/ 1464995 w 18296289"/>
              <a:gd name="connsiteY12" fmla="*/ 5 h 10287000"/>
              <a:gd name="connsiteX13" fmla="*/ 1693006 w 18296289"/>
              <a:gd name="connsiteY13" fmla="*/ 5 h 10287000"/>
              <a:gd name="connsiteX14" fmla="*/ 1693006 w 18296289"/>
              <a:gd name="connsiteY14" fmla="*/ 10287000 h 10287000"/>
              <a:gd name="connsiteX15" fmla="*/ 1464995 w 18296289"/>
              <a:gd name="connsiteY15" fmla="*/ 10287000 h 10287000"/>
              <a:gd name="connsiteX16" fmla="*/ 1953326 w 18296289"/>
              <a:gd name="connsiteY16" fmla="*/ 5 h 10287000"/>
              <a:gd name="connsiteX17" fmla="*/ 2181338 w 18296289"/>
              <a:gd name="connsiteY17" fmla="*/ 5 h 10287000"/>
              <a:gd name="connsiteX18" fmla="*/ 2181338 w 18296289"/>
              <a:gd name="connsiteY18" fmla="*/ 10287000 h 10287000"/>
              <a:gd name="connsiteX19" fmla="*/ 1953326 w 18296289"/>
              <a:gd name="connsiteY19" fmla="*/ 10287000 h 10287000"/>
              <a:gd name="connsiteX20" fmla="*/ 2441658 w 18296289"/>
              <a:gd name="connsiteY20" fmla="*/ 5 h 10287000"/>
              <a:gd name="connsiteX21" fmla="*/ 2669670 w 18296289"/>
              <a:gd name="connsiteY21" fmla="*/ 5 h 10287000"/>
              <a:gd name="connsiteX22" fmla="*/ 2669670 w 18296289"/>
              <a:gd name="connsiteY22" fmla="*/ 10287000 h 10287000"/>
              <a:gd name="connsiteX23" fmla="*/ 2441658 w 18296289"/>
              <a:gd name="connsiteY23" fmla="*/ 10287000 h 10287000"/>
              <a:gd name="connsiteX24" fmla="*/ 2929991 w 18296289"/>
              <a:gd name="connsiteY24" fmla="*/ 5 h 10287000"/>
              <a:gd name="connsiteX25" fmla="*/ 3158002 w 18296289"/>
              <a:gd name="connsiteY25" fmla="*/ 5 h 10287000"/>
              <a:gd name="connsiteX26" fmla="*/ 3158002 w 18296289"/>
              <a:gd name="connsiteY26" fmla="*/ 10287000 h 10287000"/>
              <a:gd name="connsiteX27" fmla="*/ 2929991 w 18296289"/>
              <a:gd name="connsiteY27" fmla="*/ 10287000 h 10287000"/>
              <a:gd name="connsiteX28" fmla="*/ 3418323 w 18296289"/>
              <a:gd name="connsiteY28" fmla="*/ 5 h 10287000"/>
              <a:gd name="connsiteX29" fmla="*/ 3646334 w 18296289"/>
              <a:gd name="connsiteY29" fmla="*/ 5 h 10287000"/>
              <a:gd name="connsiteX30" fmla="*/ 3646334 w 18296289"/>
              <a:gd name="connsiteY30" fmla="*/ 10287000 h 10287000"/>
              <a:gd name="connsiteX31" fmla="*/ 3418323 w 18296289"/>
              <a:gd name="connsiteY31" fmla="*/ 10287000 h 10287000"/>
              <a:gd name="connsiteX32" fmla="*/ 3906655 w 18296289"/>
              <a:gd name="connsiteY32" fmla="*/ 5 h 10287000"/>
              <a:gd name="connsiteX33" fmla="*/ 4134665 w 18296289"/>
              <a:gd name="connsiteY33" fmla="*/ 5 h 10287000"/>
              <a:gd name="connsiteX34" fmla="*/ 4134665 w 18296289"/>
              <a:gd name="connsiteY34" fmla="*/ 10287000 h 10287000"/>
              <a:gd name="connsiteX35" fmla="*/ 3906655 w 18296289"/>
              <a:gd name="connsiteY35" fmla="*/ 10287000 h 10287000"/>
              <a:gd name="connsiteX36" fmla="*/ 4394985 w 18296289"/>
              <a:gd name="connsiteY36" fmla="*/ 4 h 10287000"/>
              <a:gd name="connsiteX37" fmla="*/ 4622994 w 18296289"/>
              <a:gd name="connsiteY37" fmla="*/ 4 h 10287000"/>
              <a:gd name="connsiteX38" fmla="*/ 4622994 w 18296289"/>
              <a:gd name="connsiteY38" fmla="*/ 10287000 h 10287000"/>
              <a:gd name="connsiteX39" fmla="*/ 4394985 w 18296289"/>
              <a:gd name="connsiteY39" fmla="*/ 10287000 h 10287000"/>
              <a:gd name="connsiteX40" fmla="*/ 4883318 w 18296289"/>
              <a:gd name="connsiteY40" fmla="*/ 4 h 10287000"/>
              <a:gd name="connsiteX41" fmla="*/ 5111327 w 18296289"/>
              <a:gd name="connsiteY41" fmla="*/ 4 h 10287000"/>
              <a:gd name="connsiteX42" fmla="*/ 5111327 w 18296289"/>
              <a:gd name="connsiteY42" fmla="*/ 10287000 h 10287000"/>
              <a:gd name="connsiteX43" fmla="*/ 4883318 w 18296289"/>
              <a:gd name="connsiteY43" fmla="*/ 10287000 h 10287000"/>
              <a:gd name="connsiteX44" fmla="*/ 5371649 w 18296289"/>
              <a:gd name="connsiteY44" fmla="*/ 4 h 10287000"/>
              <a:gd name="connsiteX45" fmla="*/ 5599660 w 18296289"/>
              <a:gd name="connsiteY45" fmla="*/ 4 h 10287000"/>
              <a:gd name="connsiteX46" fmla="*/ 5599660 w 18296289"/>
              <a:gd name="connsiteY46" fmla="*/ 10287000 h 10287000"/>
              <a:gd name="connsiteX47" fmla="*/ 5371649 w 18296289"/>
              <a:gd name="connsiteY47" fmla="*/ 10287000 h 10287000"/>
              <a:gd name="connsiteX48" fmla="*/ 5859980 w 18296289"/>
              <a:gd name="connsiteY48" fmla="*/ 4 h 10287000"/>
              <a:gd name="connsiteX49" fmla="*/ 6087990 w 18296289"/>
              <a:gd name="connsiteY49" fmla="*/ 4 h 10287000"/>
              <a:gd name="connsiteX50" fmla="*/ 6087990 w 18296289"/>
              <a:gd name="connsiteY50" fmla="*/ 10287000 h 10287000"/>
              <a:gd name="connsiteX51" fmla="*/ 5859980 w 18296289"/>
              <a:gd name="connsiteY51" fmla="*/ 10287000 h 10287000"/>
              <a:gd name="connsiteX52" fmla="*/ 6348314 w 18296289"/>
              <a:gd name="connsiteY52" fmla="*/ 4 h 10287000"/>
              <a:gd name="connsiteX53" fmla="*/ 6576324 w 18296289"/>
              <a:gd name="connsiteY53" fmla="*/ 4 h 10287000"/>
              <a:gd name="connsiteX54" fmla="*/ 6576324 w 18296289"/>
              <a:gd name="connsiteY54" fmla="*/ 10287000 h 10287000"/>
              <a:gd name="connsiteX55" fmla="*/ 6348314 w 18296289"/>
              <a:gd name="connsiteY55" fmla="*/ 10287000 h 10287000"/>
              <a:gd name="connsiteX56" fmla="*/ 6836644 w 18296289"/>
              <a:gd name="connsiteY56" fmla="*/ 4 h 10287000"/>
              <a:gd name="connsiteX57" fmla="*/ 7064654 w 18296289"/>
              <a:gd name="connsiteY57" fmla="*/ 4 h 10287000"/>
              <a:gd name="connsiteX58" fmla="*/ 7064654 w 18296289"/>
              <a:gd name="connsiteY58" fmla="*/ 10287000 h 10287000"/>
              <a:gd name="connsiteX59" fmla="*/ 6836644 w 18296289"/>
              <a:gd name="connsiteY59" fmla="*/ 10287000 h 10287000"/>
              <a:gd name="connsiteX60" fmla="*/ 7324976 w 18296289"/>
              <a:gd name="connsiteY60" fmla="*/ 3 h 10287000"/>
              <a:gd name="connsiteX61" fmla="*/ 7552987 w 18296289"/>
              <a:gd name="connsiteY61" fmla="*/ 3 h 10287000"/>
              <a:gd name="connsiteX62" fmla="*/ 7552987 w 18296289"/>
              <a:gd name="connsiteY62" fmla="*/ 10287000 h 10287000"/>
              <a:gd name="connsiteX63" fmla="*/ 7324976 w 18296289"/>
              <a:gd name="connsiteY63" fmla="*/ 10287000 h 10287000"/>
              <a:gd name="connsiteX64" fmla="*/ 7813308 w 18296289"/>
              <a:gd name="connsiteY64" fmla="*/ 3 h 10287000"/>
              <a:gd name="connsiteX65" fmla="*/ 8041318 w 18296289"/>
              <a:gd name="connsiteY65" fmla="*/ 3 h 10287000"/>
              <a:gd name="connsiteX66" fmla="*/ 8041318 w 18296289"/>
              <a:gd name="connsiteY66" fmla="*/ 10287000 h 10287000"/>
              <a:gd name="connsiteX67" fmla="*/ 7813308 w 18296289"/>
              <a:gd name="connsiteY67" fmla="*/ 10287000 h 10287000"/>
              <a:gd name="connsiteX68" fmla="*/ 8301639 w 18296289"/>
              <a:gd name="connsiteY68" fmla="*/ 3 h 10287000"/>
              <a:gd name="connsiteX69" fmla="*/ 8529649 w 18296289"/>
              <a:gd name="connsiteY69" fmla="*/ 3 h 10287000"/>
              <a:gd name="connsiteX70" fmla="*/ 8529649 w 18296289"/>
              <a:gd name="connsiteY70" fmla="*/ 10287000 h 10287000"/>
              <a:gd name="connsiteX71" fmla="*/ 8301639 w 18296289"/>
              <a:gd name="connsiteY71" fmla="*/ 10287000 h 10287000"/>
              <a:gd name="connsiteX72" fmla="*/ 8789970 w 18296289"/>
              <a:gd name="connsiteY72" fmla="*/ 3 h 10287000"/>
              <a:gd name="connsiteX73" fmla="*/ 9017981 w 18296289"/>
              <a:gd name="connsiteY73" fmla="*/ 3 h 10287000"/>
              <a:gd name="connsiteX74" fmla="*/ 9017981 w 18296289"/>
              <a:gd name="connsiteY74" fmla="*/ 10287000 h 10287000"/>
              <a:gd name="connsiteX75" fmla="*/ 8789970 w 18296289"/>
              <a:gd name="connsiteY75" fmla="*/ 10287000 h 10287000"/>
              <a:gd name="connsiteX76" fmla="*/ 9278302 w 18296289"/>
              <a:gd name="connsiteY76" fmla="*/ 3 h 10287000"/>
              <a:gd name="connsiteX77" fmla="*/ 9506313 w 18296289"/>
              <a:gd name="connsiteY77" fmla="*/ 3 h 10287000"/>
              <a:gd name="connsiteX78" fmla="*/ 9506313 w 18296289"/>
              <a:gd name="connsiteY78" fmla="*/ 10287000 h 10287000"/>
              <a:gd name="connsiteX79" fmla="*/ 9278302 w 18296289"/>
              <a:gd name="connsiteY79" fmla="*/ 10287000 h 10287000"/>
              <a:gd name="connsiteX80" fmla="*/ 9766634 w 18296289"/>
              <a:gd name="connsiteY80" fmla="*/ 3 h 10287000"/>
              <a:gd name="connsiteX81" fmla="*/ 9994645 w 18296289"/>
              <a:gd name="connsiteY81" fmla="*/ 3 h 10287000"/>
              <a:gd name="connsiteX82" fmla="*/ 9994645 w 18296289"/>
              <a:gd name="connsiteY82" fmla="*/ 10287000 h 10287000"/>
              <a:gd name="connsiteX83" fmla="*/ 9766634 w 18296289"/>
              <a:gd name="connsiteY83" fmla="*/ 10287000 h 10287000"/>
              <a:gd name="connsiteX84" fmla="*/ 10254966 w 18296289"/>
              <a:gd name="connsiteY84" fmla="*/ 3 h 10287000"/>
              <a:gd name="connsiteX85" fmla="*/ 10482977 w 18296289"/>
              <a:gd name="connsiteY85" fmla="*/ 3 h 10287000"/>
              <a:gd name="connsiteX86" fmla="*/ 10482977 w 18296289"/>
              <a:gd name="connsiteY86" fmla="*/ 10287000 h 10287000"/>
              <a:gd name="connsiteX87" fmla="*/ 10254966 w 18296289"/>
              <a:gd name="connsiteY87" fmla="*/ 10287000 h 10287000"/>
              <a:gd name="connsiteX88" fmla="*/ 10743298 w 18296289"/>
              <a:gd name="connsiteY88" fmla="*/ 2 h 10287000"/>
              <a:gd name="connsiteX89" fmla="*/ 10971309 w 18296289"/>
              <a:gd name="connsiteY89" fmla="*/ 2 h 10287000"/>
              <a:gd name="connsiteX90" fmla="*/ 10971309 w 18296289"/>
              <a:gd name="connsiteY90" fmla="*/ 10287000 h 10287000"/>
              <a:gd name="connsiteX91" fmla="*/ 10743298 w 18296289"/>
              <a:gd name="connsiteY91" fmla="*/ 10287000 h 10287000"/>
              <a:gd name="connsiteX92" fmla="*/ 11231630 w 18296289"/>
              <a:gd name="connsiteY92" fmla="*/ 2 h 10287000"/>
              <a:gd name="connsiteX93" fmla="*/ 11459641 w 18296289"/>
              <a:gd name="connsiteY93" fmla="*/ 2 h 10287000"/>
              <a:gd name="connsiteX94" fmla="*/ 11459641 w 18296289"/>
              <a:gd name="connsiteY94" fmla="*/ 10287000 h 10287000"/>
              <a:gd name="connsiteX95" fmla="*/ 11231630 w 18296289"/>
              <a:gd name="connsiteY95" fmla="*/ 10287000 h 10287000"/>
              <a:gd name="connsiteX96" fmla="*/ 11719962 w 18296289"/>
              <a:gd name="connsiteY96" fmla="*/ 2 h 10287000"/>
              <a:gd name="connsiteX97" fmla="*/ 11947973 w 18296289"/>
              <a:gd name="connsiteY97" fmla="*/ 2 h 10287000"/>
              <a:gd name="connsiteX98" fmla="*/ 11947973 w 18296289"/>
              <a:gd name="connsiteY98" fmla="*/ 10287000 h 10287000"/>
              <a:gd name="connsiteX99" fmla="*/ 11719962 w 18296289"/>
              <a:gd name="connsiteY99" fmla="*/ 10287000 h 10287000"/>
              <a:gd name="connsiteX100" fmla="*/ 12208294 w 18296289"/>
              <a:gd name="connsiteY100" fmla="*/ 2 h 10287000"/>
              <a:gd name="connsiteX101" fmla="*/ 12436305 w 18296289"/>
              <a:gd name="connsiteY101" fmla="*/ 2 h 10287000"/>
              <a:gd name="connsiteX102" fmla="*/ 12436305 w 18296289"/>
              <a:gd name="connsiteY102" fmla="*/ 10287000 h 10287000"/>
              <a:gd name="connsiteX103" fmla="*/ 12208294 w 18296289"/>
              <a:gd name="connsiteY103" fmla="*/ 10287000 h 10287000"/>
              <a:gd name="connsiteX104" fmla="*/ 12696626 w 18296289"/>
              <a:gd name="connsiteY104" fmla="*/ 2 h 10287000"/>
              <a:gd name="connsiteX105" fmla="*/ 12924637 w 18296289"/>
              <a:gd name="connsiteY105" fmla="*/ 2 h 10287000"/>
              <a:gd name="connsiteX106" fmla="*/ 12924637 w 18296289"/>
              <a:gd name="connsiteY106" fmla="*/ 10287000 h 10287000"/>
              <a:gd name="connsiteX107" fmla="*/ 12696626 w 18296289"/>
              <a:gd name="connsiteY107" fmla="*/ 10287000 h 10287000"/>
              <a:gd name="connsiteX108" fmla="*/ 13184958 w 18296289"/>
              <a:gd name="connsiteY108" fmla="*/ 2 h 10287000"/>
              <a:gd name="connsiteX109" fmla="*/ 13412969 w 18296289"/>
              <a:gd name="connsiteY109" fmla="*/ 2 h 10287000"/>
              <a:gd name="connsiteX110" fmla="*/ 13412969 w 18296289"/>
              <a:gd name="connsiteY110" fmla="*/ 10287000 h 10287000"/>
              <a:gd name="connsiteX111" fmla="*/ 13184958 w 18296289"/>
              <a:gd name="connsiteY111" fmla="*/ 10287000 h 10287000"/>
              <a:gd name="connsiteX112" fmla="*/ 13673290 w 18296289"/>
              <a:gd name="connsiteY112" fmla="*/ 1 h 10287000"/>
              <a:gd name="connsiteX113" fmla="*/ 13901301 w 18296289"/>
              <a:gd name="connsiteY113" fmla="*/ 1 h 10287000"/>
              <a:gd name="connsiteX114" fmla="*/ 13901301 w 18296289"/>
              <a:gd name="connsiteY114" fmla="*/ 10287000 h 10287000"/>
              <a:gd name="connsiteX115" fmla="*/ 13673290 w 18296289"/>
              <a:gd name="connsiteY115" fmla="*/ 10287000 h 10287000"/>
              <a:gd name="connsiteX116" fmla="*/ 14161622 w 18296289"/>
              <a:gd name="connsiteY116" fmla="*/ 1 h 10287000"/>
              <a:gd name="connsiteX117" fmla="*/ 14389633 w 18296289"/>
              <a:gd name="connsiteY117" fmla="*/ 1 h 10287000"/>
              <a:gd name="connsiteX118" fmla="*/ 14389633 w 18296289"/>
              <a:gd name="connsiteY118" fmla="*/ 10287000 h 10287000"/>
              <a:gd name="connsiteX119" fmla="*/ 14161622 w 18296289"/>
              <a:gd name="connsiteY119" fmla="*/ 10287000 h 10287000"/>
              <a:gd name="connsiteX120" fmla="*/ 14649954 w 18296289"/>
              <a:gd name="connsiteY120" fmla="*/ 1 h 10287000"/>
              <a:gd name="connsiteX121" fmla="*/ 14877965 w 18296289"/>
              <a:gd name="connsiteY121" fmla="*/ 1 h 10287000"/>
              <a:gd name="connsiteX122" fmla="*/ 14877965 w 18296289"/>
              <a:gd name="connsiteY122" fmla="*/ 10287000 h 10287000"/>
              <a:gd name="connsiteX123" fmla="*/ 14649954 w 18296289"/>
              <a:gd name="connsiteY123" fmla="*/ 10287000 h 10287000"/>
              <a:gd name="connsiteX124" fmla="*/ 15138286 w 18296289"/>
              <a:gd name="connsiteY124" fmla="*/ 1 h 10287000"/>
              <a:gd name="connsiteX125" fmla="*/ 15366297 w 18296289"/>
              <a:gd name="connsiteY125" fmla="*/ 1 h 10287000"/>
              <a:gd name="connsiteX126" fmla="*/ 15366297 w 18296289"/>
              <a:gd name="connsiteY126" fmla="*/ 10287000 h 10287000"/>
              <a:gd name="connsiteX127" fmla="*/ 15138286 w 18296289"/>
              <a:gd name="connsiteY127" fmla="*/ 10287000 h 10287000"/>
              <a:gd name="connsiteX128" fmla="*/ 15626618 w 18296289"/>
              <a:gd name="connsiteY128" fmla="*/ 1 h 10287000"/>
              <a:gd name="connsiteX129" fmla="*/ 15854629 w 18296289"/>
              <a:gd name="connsiteY129" fmla="*/ 1 h 10287000"/>
              <a:gd name="connsiteX130" fmla="*/ 15854629 w 18296289"/>
              <a:gd name="connsiteY130" fmla="*/ 10287000 h 10287000"/>
              <a:gd name="connsiteX131" fmla="*/ 15626618 w 18296289"/>
              <a:gd name="connsiteY131" fmla="*/ 10287000 h 10287000"/>
              <a:gd name="connsiteX132" fmla="*/ 16114950 w 18296289"/>
              <a:gd name="connsiteY132" fmla="*/ 1 h 10287000"/>
              <a:gd name="connsiteX133" fmla="*/ 16342961 w 18296289"/>
              <a:gd name="connsiteY133" fmla="*/ 1 h 10287000"/>
              <a:gd name="connsiteX134" fmla="*/ 16342961 w 18296289"/>
              <a:gd name="connsiteY134" fmla="*/ 10287000 h 10287000"/>
              <a:gd name="connsiteX135" fmla="*/ 16114950 w 18296289"/>
              <a:gd name="connsiteY135" fmla="*/ 10287000 h 10287000"/>
              <a:gd name="connsiteX136" fmla="*/ 16603282 w 18296289"/>
              <a:gd name="connsiteY136" fmla="*/ 1 h 10287000"/>
              <a:gd name="connsiteX137" fmla="*/ 16831293 w 18296289"/>
              <a:gd name="connsiteY137" fmla="*/ 1 h 10287000"/>
              <a:gd name="connsiteX138" fmla="*/ 16831293 w 18296289"/>
              <a:gd name="connsiteY138" fmla="*/ 10287000 h 10287000"/>
              <a:gd name="connsiteX139" fmla="*/ 16603282 w 18296289"/>
              <a:gd name="connsiteY139" fmla="*/ 10287000 h 10287000"/>
              <a:gd name="connsiteX140" fmla="*/ 17091615 w 18296289"/>
              <a:gd name="connsiteY140" fmla="*/ 0 h 10287000"/>
              <a:gd name="connsiteX141" fmla="*/ 17319625 w 18296289"/>
              <a:gd name="connsiteY141" fmla="*/ 0 h 10287000"/>
              <a:gd name="connsiteX142" fmla="*/ 17319625 w 18296289"/>
              <a:gd name="connsiteY142" fmla="*/ 10287000 h 10287000"/>
              <a:gd name="connsiteX143" fmla="*/ 17091615 w 18296289"/>
              <a:gd name="connsiteY143" fmla="*/ 10287000 h 10287000"/>
              <a:gd name="connsiteX144" fmla="*/ 17579947 w 18296289"/>
              <a:gd name="connsiteY144" fmla="*/ 0 h 10287000"/>
              <a:gd name="connsiteX145" fmla="*/ 17807957 w 18296289"/>
              <a:gd name="connsiteY145" fmla="*/ 0 h 10287000"/>
              <a:gd name="connsiteX146" fmla="*/ 17807957 w 18296289"/>
              <a:gd name="connsiteY146" fmla="*/ 10287000 h 10287000"/>
              <a:gd name="connsiteX147" fmla="*/ 17579947 w 18296289"/>
              <a:gd name="connsiteY147" fmla="*/ 10287000 h 10287000"/>
              <a:gd name="connsiteX148" fmla="*/ 18068279 w 18296289"/>
              <a:gd name="connsiteY148" fmla="*/ 0 h 10287000"/>
              <a:gd name="connsiteX149" fmla="*/ 18296289 w 18296289"/>
              <a:gd name="connsiteY149" fmla="*/ 0 h 10287000"/>
              <a:gd name="connsiteX150" fmla="*/ 18296289 w 18296289"/>
              <a:gd name="connsiteY150" fmla="*/ 10287000 h 10287000"/>
              <a:gd name="connsiteX151" fmla="*/ 18068279 w 18296289"/>
              <a:gd name="connsiteY151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18296289" h="10287000">
                <a:moveTo>
                  <a:pt x="488332" y="6"/>
                </a:moveTo>
                <a:lnTo>
                  <a:pt x="716342" y="6"/>
                </a:lnTo>
                <a:lnTo>
                  <a:pt x="716342" y="10287000"/>
                </a:lnTo>
                <a:lnTo>
                  <a:pt x="488332" y="10287000"/>
                </a:lnTo>
                <a:close/>
                <a:moveTo>
                  <a:pt x="0" y="6"/>
                </a:moveTo>
                <a:lnTo>
                  <a:pt x="228011" y="6"/>
                </a:lnTo>
                <a:lnTo>
                  <a:pt x="228011" y="10287000"/>
                </a:lnTo>
                <a:lnTo>
                  <a:pt x="0" y="10287000"/>
                </a:lnTo>
                <a:close/>
                <a:moveTo>
                  <a:pt x="976663" y="5"/>
                </a:moveTo>
                <a:lnTo>
                  <a:pt x="1204675" y="5"/>
                </a:lnTo>
                <a:lnTo>
                  <a:pt x="1204675" y="10287000"/>
                </a:lnTo>
                <a:lnTo>
                  <a:pt x="976663" y="10287000"/>
                </a:lnTo>
                <a:close/>
                <a:moveTo>
                  <a:pt x="1464995" y="5"/>
                </a:moveTo>
                <a:lnTo>
                  <a:pt x="1693006" y="5"/>
                </a:lnTo>
                <a:lnTo>
                  <a:pt x="1693006" y="10287000"/>
                </a:lnTo>
                <a:lnTo>
                  <a:pt x="1464995" y="10287000"/>
                </a:lnTo>
                <a:close/>
                <a:moveTo>
                  <a:pt x="1953326" y="5"/>
                </a:moveTo>
                <a:lnTo>
                  <a:pt x="2181338" y="5"/>
                </a:lnTo>
                <a:lnTo>
                  <a:pt x="2181338" y="10287000"/>
                </a:lnTo>
                <a:lnTo>
                  <a:pt x="1953326" y="10287000"/>
                </a:lnTo>
                <a:close/>
                <a:moveTo>
                  <a:pt x="2441658" y="5"/>
                </a:moveTo>
                <a:lnTo>
                  <a:pt x="2669670" y="5"/>
                </a:lnTo>
                <a:lnTo>
                  <a:pt x="2669670" y="10287000"/>
                </a:lnTo>
                <a:lnTo>
                  <a:pt x="2441658" y="10287000"/>
                </a:lnTo>
                <a:close/>
                <a:moveTo>
                  <a:pt x="2929991" y="5"/>
                </a:moveTo>
                <a:lnTo>
                  <a:pt x="3158002" y="5"/>
                </a:lnTo>
                <a:lnTo>
                  <a:pt x="3158002" y="10287000"/>
                </a:lnTo>
                <a:lnTo>
                  <a:pt x="2929991" y="10287000"/>
                </a:lnTo>
                <a:close/>
                <a:moveTo>
                  <a:pt x="3418323" y="5"/>
                </a:moveTo>
                <a:lnTo>
                  <a:pt x="3646334" y="5"/>
                </a:lnTo>
                <a:lnTo>
                  <a:pt x="3646334" y="10287000"/>
                </a:lnTo>
                <a:lnTo>
                  <a:pt x="3418323" y="10287000"/>
                </a:lnTo>
                <a:close/>
                <a:moveTo>
                  <a:pt x="3906655" y="5"/>
                </a:moveTo>
                <a:lnTo>
                  <a:pt x="4134665" y="5"/>
                </a:lnTo>
                <a:lnTo>
                  <a:pt x="4134665" y="10287000"/>
                </a:lnTo>
                <a:lnTo>
                  <a:pt x="3906655" y="10287000"/>
                </a:lnTo>
                <a:close/>
                <a:moveTo>
                  <a:pt x="4394985" y="4"/>
                </a:moveTo>
                <a:lnTo>
                  <a:pt x="4622994" y="4"/>
                </a:lnTo>
                <a:lnTo>
                  <a:pt x="4622994" y="10287000"/>
                </a:lnTo>
                <a:lnTo>
                  <a:pt x="4394985" y="10287000"/>
                </a:lnTo>
                <a:close/>
                <a:moveTo>
                  <a:pt x="4883318" y="4"/>
                </a:moveTo>
                <a:lnTo>
                  <a:pt x="5111327" y="4"/>
                </a:lnTo>
                <a:lnTo>
                  <a:pt x="5111327" y="10287000"/>
                </a:lnTo>
                <a:lnTo>
                  <a:pt x="4883318" y="10287000"/>
                </a:lnTo>
                <a:close/>
                <a:moveTo>
                  <a:pt x="5371649" y="4"/>
                </a:moveTo>
                <a:lnTo>
                  <a:pt x="5599660" y="4"/>
                </a:lnTo>
                <a:lnTo>
                  <a:pt x="5599660" y="10287000"/>
                </a:lnTo>
                <a:lnTo>
                  <a:pt x="5371649" y="10287000"/>
                </a:lnTo>
                <a:close/>
                <a:moveTo>
                  <a:pt x="5859980" y="4"/>
                </a:moveTo>
                <a:lnTo>
                  <a:pt x="6087990" y="4"/>
                </a:lnTo>
                <a:lnTo>
                  <a:pt x="6087990" y="10287000"/>
                </a:lnTo>
                <a:lnTo>
                  <a:pt x="5859980" y="10287000"/>
                </a:lnTo>
                <a:close/>
                <a:moveTo>
                  <a:pt x="6348314" y="4"/>
                </a:moveTo>
                <a:lnTo>
                  <a:pt x="6576324" y="4"/>
                </a:lnTo>
                <a:lnTo>
                  <a:pt x="6576324" y="10287000"/>
                </a:lnTo>
                <a:lnTo>
                  <a:pt x="6348314" y="10287000"/>
                </a:lnTo>
                <a:close/>
                <a:moveTo>
                  <a:pt x="6836644" y="4"/>
                </a:moveTo>
                <a:lnTo>
                  <a:pt x="7064654" y="4"/>
                </a:lnTo>
                <a:lnTo>
                  <a:pt x="7064654" y="10287000"/>
                </a:lnTo>
                <a:lnTo>
                  <a:pt x="6836644" y="10287000"/>
                </a:lnTo>
                <a:close/>
                <a:moveTo>
                  <a:pt x="7324976" y="3"/>
                </a:moveTo>
                <a:lnTo>
                  <a:pt x="7552987" y="3"/>
                </a:lnTo>
                <a:lnTo>
                  <a:pt x="7552987" y="10287000"/>
                </a:lnTo>
                <a:lnTo>
                  <a:pt x="7324976" y="10287000"/>
                </a:lnTo>
                <a:close/>
                <a:moveTo>
                  <a:pt x="7813308" y="3"/>
                </a:moveTo>
                <a:lnTo>
                  <a:pt x="8041318" y="3"/>
                </a:lnTo>
                <a:lnTo>
                  <a:pt x="8041318" y="10287000"/>
                </a:lnTo>
                <a:lnTo>
                  <a:pt x="7813308" y="10287000"/>
                </a:lnTo>
                <a:close/>
                <a:moveTo>
                  <a:pt x="8301639" y="3"/>
                </a:moveTo>
                <a:lnTo>
                  <a:pt x="8529649" y="3"/>
                </a:lnTo>
                <a:lnTo>
                  <a:pt x="8529649" y="10287000"/>
                </a:lnTo>
                <a:lnTo>
                  <a:pt x="8301639" y="10287000"/>
                </a:lnTo>
                <a:close/>
                <a:moveTo>
                  <a:pt x="8789970" y="3"/>
                </a:moveTo>
                <a:lnTo>
                  <a:pt x="9017981" y="3"/>
                </a:lnTo>
                <a:lnTo>
                  <a:pt x="9017981" y="10287000"/>
                </a:lnTo>
                <a:lnTo>
                  <a:pt x="8789970" y="10287000"/>
                </a:lnTo>
                <a:close/>
                <a:moveTo>
                  <a:pt x="9278302" y="3"/>
                </a:moveTo>
                <a:lnTo>
                  <a:pt x="9506313" y="3"/>
                </a:lnTo>
                <a:lnTo>
                  <a:pt x="9506313" y="10287000"/>
                </a:lnTo>
                <a:lnTo>
                  <a:pt x="9278302" y="10287000"/>
                </a:lnTo>
                <a:close/>
                <a:moveTo>
                  <a:pt x="9766634" y="3"/>
                </a:moveTo>
                <a:lnTo>
                  <a:pt x="9994645" y="3"/>
                </a:lnTo>
                <a:lnTo>
                  <a:pt x="9994645" y="10287000"/>
                </a:lnTo>
                <a:lnTo>
                  <a:pt x="9766634" y="10287000"/>
                </a:lnTo>
                <a:close/>
                <a:moveTo>
                  <a:pt x="10254966" y="3"/>
                </a:moveTo>
                <a:lnTo>
                  <a:pt x="10482977" y="3"/>
                </a:lnTo>
                <a:lnTo>
                  <a:pt x="10482977" y="10287000"/>
                </a:lnTo>
                <a:lnTo>
                  <a:pt x="10254966" y="10287000"/>
                </a:lnTo>
                <a:close/>
                <a:moveTo>
                  <a:pt x="10743298" y="2"/>
                </a:moveTo>
                <a:lnTo>
                  <a:pt x="10971309" y="2"/>
                </a:lnTo>
                <a:lnTo>
                  <a:pt x="10971309" y="10287000"/>
                </a:lnTo>
                <a:lnTo>
                  <a:pt x="10743298" y="10287000"/>
                </a:lnTo>
                <a:close/>
                <a:moveTo>
                  <a:pt x="11231630" y="2"/>
                </a:moveTo>
                <a:lnTo>
                  <a:pt x="11459641" y="2"/>
                </a:lnTo>
                <a:lnTo>
                  <a:pt x="11459641" y="10287000"/>
                </a:lnTo>
                <a:lnTo>
                  <a:pt x="11231630" y="10287000"/>
                </a:lnTo>
                <a:close/>
                <a:moveTo>
                  <a:pt x="11719962" y="2"/>
                </a:moveTo>
                <a:lnTo>
                  <a:pt x="11947973" y="2"/>
                </a:lnTo>
                <a:lnTo>
                  <a:pt x="11947973" y="10287000"/>
                </a:lnTo>
                <a:lnTo>
                  <a:pt x="11719962" y="10287000"/>
                </a:lnTo>
                <a:close/>
                <a:moveTo>
                  <a:pt x="12208294" y="2"/>
                </a:moveTo>
                <a:lnTo>
                  <a:pt x="12436305" y="2"/>
                </a:lnTo>
                <a:lnTo>
                  <a:pt x="12436305" y="10287000"/>
                </a:lnTo>
                <a:lnTo>
                  <a:pt x="12208294" y="10287000"/>
                </a:lnTo>
                <a:close/>
                <a:moveTo>
                  <a:pt x="12696626" y="2"/>
                </a:moveTo>
                <a:lnTo>
                  <a:pt x="12924637" y="2"/>
                </a:lnTo>
                <a:lnTo>
                  <a:pt x="12924637" y="10287000"/>
                </a:lnTo>
                <a:lnTo>
                  <a:pt x="12696626" y="10287000"/>
                </a:lnTo>
                <a:close/>
                <a:moveTo>
                  <a:pt x="13184958" y="2"/>
                </a:moveTo>
                <a:lnTo>
                  <a:pt x="13412969" y="2"/>
                </a:lnTo>
                <a:lnTo>
                  <a:pt x="13412969" y="10287000"/>
                </a:lnTo>
                <a:lnTo>
                  <a:pt x="13184958" y="10287000"/>
                </a:lnTo>
                <a:close/>
                <a:moveTo>
                  <a:pt x="13673290" y="1"/>
                </a:moveTo>
                <a:lnTo>
                  <a:pt x="13901301" y="1"/>
                </a:lnTo>
                <a:lnTo>
                  <a:pt x="13901301" y="10287000"/>
                </a:lnTo>
                <a:lnTo>
                  <a:pt x="13673290" y="10287000"/>
                </a:lnTo>
                <a:close/>
                <a:moveTo>
                  <a:pt x="14161622" y="1"/>
                </a:moveTo>
                <a:lnTo>
                  <a:pt x="14389633" y="1"/>
                </a:lnTo>
                <a:lnTo>
                  <a:pt x="14389633" y="10287000"/>
                </a:lnTo>
                <a:lnTo>
                  <a:pt x="14161622" y="10287000"/>
                </a:lnTo>
                <a:close/>
                <a:moveTo>
                  <a:pt x="14649954" y="1"/>
                </a:moveTo>
                <a:lnTo>
                  <a:pt x="14877965" y="1"/>
                </a:lnTo>
                <a:lnTo>
                  <a:pt x="14877965" y="10287000"/>
                </a:lnTo>
                <a:lnTo>
                  <a:pt x="14649954" y="10287000"/>
                </a:lnTo>
                <a:close/>
                <a:moveTo>
                  <a:pt x="15138286" y="1"/>
                </a:moveTo>
                <a:lnTo>
                  <a:pt x="15366297" y="1"/>
                </a:lnTo>
                <a:lnTo>
                  <a:pt x="15366297" y="10287000"/>
                </a:lnTo>
                <a:lnTo>
                  <a:pt x="15138286" y="10287000"/>
                </a:lnTo>
                <a:close/>
                <a:moveTo>
                  <a:pt x="15626618" y="1"/>
                </a:moveTo>
                <a:lnTo>
                  <a:pt x="15854629" y="1"/>
                </a:lnTo>
                <a:lnTo>
                  <a:pt x="15854629" y="10287000"/>
                </a:lnTo>
                <a:lnTo>
                  <a:pt x="15626618" y="10287000"/>
                </a:lnTo>
                <a:close/>
                <a:moveTo>
                  <a:pt x="16114950" y="1"/>
                </a:moveTo>
                <a:lnTo>
                  <a:pt x="16342961" y="1"/>
                </a:lnTo>
                <a:lnTo>
                  <a:pt x="16342961" y="10287000"/>
                </a:lnTo>
                <a:lnTo>
                  <a:pt x="16114950" y="10287000"/>
                </a:lnTo>
                <a:close/>
                <a:moveTo>
                  <a:pt x="16603282" y="1"/>
                </a:moveTo>
                <a:lnTo>
                  <a:pt x="16831293" y="1"/>
                </a:lnTo>
                <a:lnTo>
                  <a:pt x="16831293" y="10287000"/>
                </a:lnTo>
                <a:lnTo>
                  <a:pt x="16603282" y="10287000"/>
                </a:lnTo>
                <a:close/>
                <a:moveTo>
                  <a:pt x="17091615" y="0"/>
                </a:moveTo>
                <a:lnTo>
                  <a:pt x="17319625" y="0"/>
                </a:lnTo>
                <a:lnTo>
                  <a:pt x="17319625" y="10287000"/>
                </a:lnTo>
                <a:lnTo>
                  <a:pt x="17091615" y="10287000"/>
                </a:lnTo>
                <a:close/>
                <a:moveTo>
                  <a:pt x="17579947" y="0"/>
                </a:moveTo>
                <a:lnTo>
                  <a:pt x="17807957" y="0"/>
                </a:lnTo>
                <a:lnTo>
                  <a:pt x="17807957" y="10287000"/>
                </a:lnTo>
                <a:lnTo>
                  <a:pt x="17579947" y="10287000"/>
                </a:lnTo>
                <a:close/>
                <a:moveTo>
                  <a:pt x="18068279" y="0"/>
                </a:moveTo>
                <a:lnTo>
                  <a:pt x="18296289" y="0"/>
                </a:lnTo>
                <a:lnTo>
                  <a:pt x="18296289" y="10287000"/>
                </a:lnTo>
                <a:lnTo>
                  <a:pt x="18068279" y="10287000"/>
                </a:lnTo>
                <a:close/>
              </a:path>
            </a:pathLst>
          </a:cu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F749908-BBF6-4234-8F28-877515A25514}"/>
              </a:ext>
            </a:extLst>
          </p:cNvPr>
          <p:cNvGrpSpPr/>
          <p:nvPr/>
        </p:nvGrpSpPr>
        <p:grpSpPr>
          <a:xfrm>
            <a:off x="6218271" y="1030819"/>
            <a:ext cx="4672723" cy="3837954"/>
            <a:chOff x="886442" y="1287541"/>
            <a:chExt cx="3397525" cy="661914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3409E81-C7BB-4D0B-87E6-C5B206FFC7BE}"/>
                </a:ext>
              </a:extLst>
            </p:cNvPr>
            <p:cNvSpPr txBox="1"/>
            <p:nvPr/>
          </p:nvSpPr>
          <p:spPr>
            <a:xfrm>
              <a:off x="886442" y="1287541"/>
              <a:ext cx="3397525" cy="65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67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867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3CE7765-6DF5-4AB3-94DF-4530C79025DA}"/>
                </a:ext>
              </a:extLst>
            </p:cNvPr>
            <p:cNvSpPr txBox="1"/>
            <p:nvPr/>
          </p:nvSpPr>
          <p:spPr>
            <a:xfrm>
              <a:off x="886442" y="2651684"/>
              <a:ext cx="3397525" cy="52550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You can simply impress your audience and add a unique zing and appeal to your Presentations. I hope and I believe that this Template will your Time, Money and Reputation.</a:t>
              </a:r>
            </a:p>
            <a:p>
              <a:pPr algn="ctr"/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 You can simply impress your audience and add a unique zing and appeal to your Presentations. </a:t>
              </a:r>
            </a:p>
            <a:p>
              <a:pPr algn="ctr"/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A1855B9-9595-426D-BF79-6A051F6DD871}"/>
                </a:ext>
              </a:extLst>
            </p:cNvPr>
            <p:cNvSpPr txBox="1"/>
            <p:nvPr/>
          </p:nvSpPr>
          <p:spPr>
            <a:xfrm>
              <a:off x="886442" y="2048924"/>
              <a:ext cx="3397525" cy="796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1BB1259F-758E-41AE-99C6-53200109B62C}"/>
              </a:ext>
            </a:extLst>
          </p:cNvPr>
          <p:cNvSpPr txBox="1">
            <a:spLocks/>
          </p:cNvSpPr>
          <p:nvPr/>
        </p:nvSpPr>
        <p:spPr>
          <a:xfrm>
            <a:off x="796649" y="737294"/>
            <a:ext cx="4057877" cy="192897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One Column Style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6E052B9-F772-47F7-85BF-B094E62BCFBB}"/>
              </a:ext>
            </a:extLst>
          </p:cNvPr>
          <p:cNvSpPr txBox="1">
            <a:spLocks/>
          </p:cNvSpPr>
          <p:nvPr/>
        </p:nvSpPr>
        <p:spPr>
          <a:xfrm>
            <a:off x="856718" y="5295412"/>
            <a:ext cx="2833395" cy="6159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Rounded Rectangle 5">
            <a:extLst>
              <a:ext uri="{FF2B5EF4-FFF2-40B4-BE49-F238E27FC236}">
                <a16:creationId xmlns:a16="http://schemas.microsoft.com/office/drawing/2014/main" id="{1C41FA56-E923-41F2-B649-89328E654391}"/>
              </a:ext>
            </a:extLst>
          </p:cNvPr>
          <p:cNvSpPr/>
          <p:nvPr/>
        </p:nvSpPr>
        <p:spPr>
          <a:xfrm flipH="1">
            <a:off x="930440" y="4789719"/>
            <a:ext cx="410510" cy="338646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22C5A503-4ADB-46D4-B617-ABF0322727D6}"/>
              </a:ext>
            </a:extLst>
          </p:cNvPr>
          <p:cNvGrpSpPr/>
          <p:nvPr/>
        </p:nvGrpSpPr>
        <p:grpSpPr>
          <a:xfrm>
            <a:off x="6117678" y="4621776"/>
            <a:ext cx="4845803" cy="1289567"/>
            <a:chOff x="3960971" y="2767117"/>
            <a:chExt cx="4267200" cy="1321489"/>
          </a:xfrm>
        </p:grpSpPr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BE3066DD-C0E0-4E2B-A70A-DEE168EA8E26}"/>
                </a:ext>
              </a:extLst>
            </p:cNvPr>
            <p:cNvSpPr/>
            <p:nvPr/>
          </p:nvSpPr>
          <p:spPr>
            <a:xfrm>
              <a:off x="4049553" y="3359522"/>
              <a:ext cx="4086225" cy="657225"/>
            </a:xfrm>
            <a:custGeom>
              <a:avLst/>
              <a:gdLst>
                <a:gd name="connsiteX0" fmla="*/ 3881914 w 4086225"/>
                <a:gd name="connsiteY0" fmla="*/ 86622 h 657225"/>
                <a:gd name="connsiteX1" fmla="*/ 2049304 w 4086225"/>
                <a:gd name="connsiteY1" fmla="*/ 319032 h 657225"/>
                <a:gd name="connsiteX2" fmla="*/ 2049304 w 4086225"/>
                <a:gd name="connsiteY2" fmla="*/ 313317 h 657225"/>
                <a:gd name="connsiteX3" fmla="*/ 210979 w 4086225"/>
                <a:gd name="connsiteY3" fmla="*/ 78050 h 657225"/>
                <a:gd name="connsiteX4" fmla="*/ 7144 w 4086225"/>
                <a:gd name="connsiteY4" fmla="*/ 603830 h 657225"/>
                <a:gd name="connsiteX5" fmla="*/ 1779746 w 4086225"/>
                <a:gd name="connsiteY5" fmla="*/ 375230 h 657225"/>
                <a:gd name="connsiteX6" fmla="*/ 2043589 w 4086225"/>
                <a:gd name="connsiteY6" fmla="*/ 643835 h 657225"/>
                <a:gd name="connsiteX7" fmla="*/ 2043589 w 4086225"/>
                <a:gd name="connsiteY7" fmla="*/ 652407 h 657225"/>
                <a:gd name="connsiteX8" fmla="*/ 2312194 w 4086225"/>
                <a:gd name="connsiteY8" fmla="*/ 383802 h 657225"/>
                <a:gd name="connsiteX9" fmla="*/ 4084796 w 4086225"/>
                <a:gd name="connsiteY9" fmla="*/ 612402 h 657225"/>
                <a:gd name="connsiteX10" fmla="*/ 3881914 w 4086225"/>
                <a:gd name="connsiteY10" fmla="*/ 86622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86225" h="657225">
                  <a:moveTo>
                    <a:pt x="3881914" y="86622"/>
                  </a:moveTo>
                  <a:cubicBezTo>
                    <a:pt x="3555206" y="-1960"/>
                    <a:pt x="2711291" y="-80065"/>
                    <a:pt x="2049304" y="319032"/>
                  </a:cubicBezTo>
                  <a:lnTo>
                    <a:pt x="2049304" y="313317"/>
                  </a:lnTo>
                  <a:cubicBezTo>
                    <a:pt x="1385411" y="-88638"/>
                    <a:pt x="538639" y="-9580"/>
                    <a:pt x="210979" y="78050"/>
                  </a:cubicBezTo>
                  <a:cubicBezTo>
                    <a:pt x="210979" y="78050"/>
                    <a:pt x="17621" y="294267"/>
                    <a:pt x="7144" y="603830"/>
                  </a:cubicBezTo>
                  <a:lnTo>
                    <a:pt x="1779746" y="375230"/>
                  </a:lnTo>
                  <a:cubicBezTo>
                    <a:pt x="1779746" y="521915"/>
                    <a:pt x="1897856" y="640977"/>
                    <a:pt x="2043589" y="643835"/>
                  </a:cubicBezTo>
                  <a:lnTo>
                    <a:pt x="2043589" y="652407"/>
                  </a:lnTo>
                  <a:cubicBezTo>
                    <a:pt x="2192179" y="652407"/>
                    <a:pt x="2312194" y="532392"/>
                    <a:pt x="2312194" y="383802"/>
                  </a:cubicBezTo>
                  <a:lnTo>
                    <a:pt x="4084796" y="612402"/>
                  </a:lnTo>
                  <a:cubicBezTo>
                    <a:pt x="4076224" y="302840"/>
                    <a:pt x="3881914" y="86622"/>
                    <a:pt x="3881914" y="86622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50790DE5-A95E-4B4B-8A61-221BF5436FEA}"/>
                </a:ext>
              </a:extLst>
            </p:cNvPr>
            <p:cNvSpPr/>
            <p:nvPr/>
          </p:nvSpPr>
          <p:spPr>
            <a:xfrm>
              <a:off x="3960971" y="3698081"/>
              <a:ext cx="4267200" cy="390525"/>
            </a:xfrm>
            <a:custGeom>
              <a:avLst/>
              <a:gdLst>
                <a:gd name="connsiteX0" fmla="*/ 2127409 w 4267200"/>
                <a:gd name="connsiteY0" fmla="*/ 389096 h 390525"/>
                <a:gd name="connsiteX1" fmla="*/ 1806416 w 4267200"/>
                <a:gd name="connsiteY1" fmla="*/ 120491 h 390525"/>
                <a:gd name="connsiteX2" fmla="*/ 51911 w 4267200"/>
                <a:gd name="connsiteY2" fmla="*/ 330041 h 390525"/>
                <a:gd name="connsiteX3" fmla="*/ 7144 w 4267200"/>
                <a:gd name="connsiteY3" fmla="*/ 294799 h 390525"/>
                <a:gd name="connsiteX4" fmla="*/ 7144 w 4267200"/>
                <a:gd name="connsiteY4" fmla="*/ 251936 h 390525"/>
                <a:gd name="connsiteX5" fmla="*/ 51911 w 4267200"/>
                <a:gd name="connsiteY5" fmla="*/ 216694 h 390525"/>
                <a:gd name="connsiteX6" fmla="*/ 1859756 w 4267200"/>
                <a:gd name="connsiteY6" fmla="*/ 7144 h 390525"/>
                <a:gd name="connsiteX7" fmla="*/ 1915954 w 4267200"/>
                <a:gd name="connsiteY7" fmla="*/ 65246 h 390525"/>
                <a:gd name="connsiteX8" fmla="*/ 2127409 w 4267200"/>
                <a:gd name="connsiteY8" fmla="*/ 275749 h 390525"/>
                <a:gd name="connsiteX9" fmla="*/ 2338864 w 4267200"/>
                <a:gd name="connsiteY9" fmla="*/ 65246 h 390525"/>
                <a:gd name="connsiteX10" fmla="*/ 2395061 w 4267200"/>
                <a:gd name="connsiteY10" fmla="*/ 7144 h 390525"/>
                <a:gd name="connsiteX11" fmla="*/ 4231482 w 4267200"/>
                <a:gd name="connsiteY11" fmla="*/ 216694 h 390525"/>
                <a:gd name="connsiteX12" fmla="*/ 4266724 w 4267200"/>
                <a:gd name="connsiteY12" fmla="*/ 251936 h 390525"/>
                <a:gd name="connsiteX13" fmla="*/ 4266724 w 4267200"/>
                <a:gd name="connsiteY13" fmla="*/ 294799 h 390525"/>
                <a:gd name="connsiteX14" fmla="*/ 4231482 w 4267200"/>
                <a:gd name="connsiteY14" fmla="*/ 330041 h 390525"/>
                <a:gd name="connsiteX15" fmla="*/ 2448401 w 4267200"/>
                <a:gd name="connsiteY15" fmla="*/ 120491 h 390525"/>
                <a:gd name="connsiteX16" fmla="*/ 2127409 w 4267200"/>
                <a:gd name="connsiteY16" fmla="*/ 38909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67200" h="390525">
                  <a:moveTo>
                    <a:pt x="2127409" y="389096"/>
                  </a:moveTo>
                  <a:cubicBezTo>
                    <a:pt x="1967389" y="389096"/>
                    <a:pt x="1834039" y="272891"/>
                    <a:pt x="1806416" y="120491"/>
                  </a:cubicBezTo>
                  <a:lnTo>
                    <a:pt x="51911" y="330041"/>
                  </a:lnTo>
                  <a:cubicBezTo>
                    <a:pt x="31909" y="330041"/>
                    <a:pt x="7144" y="313849"/>
                    <a:pt x="7144" y="294799"/>
                  </a:cubicBezTo>
                  <a:lnTo>
                    <a:pt x="7144" y="251936"/>
                  </a:lnTo>
                  <a:cubicBezTo>
                    <a:pt x="7144" y="231934"/>
                    <a:pt x="32861" y="216694"/>
                    <a:pt x="51911" y="216694"/>
                  </a:cubicBezTo>
                  <a:lnTo>
                    <a:pt x="1859756" y="7144"/>
                  </a:lnTo>
                  <a:cubicBezTo>
                    <a:pt x="1891189" y="7144"/>
                    <a:pt x="1915954" y="32861"/>
                    <a:pt x="1915954" y="65246"/>
                  </a:cubicBezTo>
                  <a:cubicBezTo>
                    <a:pt x="1915954" y="181451"/>
                    <a:pt x="2011204" y="275749"/>
                    <a:pt x="2127409" y="275749"/>
                  </a:cubicBezTo>
                  <a:cubicBezTo>
                    <a:pt x="2243614" y="275749"/>
                    <a:pt x="2338864" y="181451"/>
                    <a:pt x="2338864" y="65246"/>
                  </a:cubicBezTo>
                  <a:cubicBezTo>
                    <a:pt x="2338864" y="33814"/>
                    <a:pt x="2363629" y="7144"/>
                    <a:pt x="2395061" y="7144"/>
                  </a:cubicBezTo>
                  <a:lnTo>
                    <a:pt x="4231482" y="216694"/>
                  </a:lnTo>
                  <a:cubicBezTo>
                    <a:pt x="4251484" y="216694"/>
                    <a:pt x="4266724" y="232886"/>
                    <a:pt x="4266724" y="251936"/>
                  </a:cubicBezTo>
                  <a:lnTo>
                    <a:pt x="4266724" y="294799"/>
                  </a:lnTo>
                  <a:cubicBezTo>
                    <a:pt x="4266724" y="314801"/>
                    <a:pt x="4250532" y="330041"/>
                    <a:pt x="4231482" y="330041"/>
                  </a:cubicBezTo>
                  <a:lnTo>
                    <a:pt x="2448401" y="120491"/>
                  </a:lnTo>
                  <a:cubicBezTo>
                    <a:pt x="2420779" y="272891"/>
                    <a:pt x="2287429" y="389096"/>
                    <a:pt x="2127409" y="389096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6C36AAEF-5E21-4C02-B2F2-91FA7FF45AA6}"/>
                </a:ext>
              </a:extLst>
            </p:cNvPr>
            <p:cNvSpPr/>
            <p:nvPr/>
          </p:nvSpPr>
          <p:spPr>
            <a:xfrm>
              <a:off x="6068849" y="2857621"/>
              <a:ext cx="1809750" cy="857250"/>
            </a:xfrm>
            <a:custGeom>
              <a:avLst/>
              <a:gdLst>
                <a:gd name="connsiteX0" fmla="*/ 1806416 w 1809750"/>
                <a:gd name="connsiteY0" fmla="*/ 463748 h 857250"/>
                <a:gd name="connsiteX1" fmla="*/ 423386 w 1809750"/>
                <a:gd name="connsiteY1" fmla="*/ 638056 h 857250"/>
                <a:gd name="connsiteX2" fmla="*/ 437674 w 1809750"/>
                <a:gd name="connsiteY2" fmla="*/ 632341 h 857250"/>
                <a:gd name="connsiteX3" fmla="*/ 1751171 w 1809750"/>
                <a:gd name="connsiteY3" fmla="*/ 395168 h 857250"/>
                <a:gd name="connsiteX4" fmla="*/ 1769269 w 1809750"/>
                <a:gd name="connsiteY4" fmla="*/ 375166 h 857250"/>
                <a:gd name="connsiteX5" fmla="*/ 1749266 w 1809750"/>
                <a:gd name="connsiteY5" fmla="*/ 357068 h 857250"/>
                <a:gd name="connsiteX6" fmla="*/ 421481 w 1809750"/>
                <a:gd name="connsiteY6" fmla="*/ 598051 h 857250"/>
                <a:gd name="connsiteX7" fmla="*/ 343376 w 1809750"/>
                <a:gd name="connsiteY7" fmla="*/ 631388 h 857250"/>
                <a:gd name="connsiteX8" fmla="*/ 1721644 w 1809750"/>
                <a:gd name="connsiteY8" fmla="*/ 305633 h 857250"/>
                <a:gd name="connsiteX9" fmla="*/ 1726406 w 1809750"/>
                <a:gd name="connsiteY9" fmla="*/ 300871 h 857250"/>
                <a:gd name="connsiteX10" fmla="*/ 1721644 w 1809750"/>
                <a:gd name="connsiteY10" fmla="*/ 296108 h 857250"/>
                <a:gd name="connsiteX11" fmla="*/ 381476 w 1809750"/>
                <a:gd name="connsiteY11" fmla="*/ 603766 h 857250"/>
                <a:gd name="connsiteX12" fmla="*/ 454819 w 1809750"/>
                <a:gd name="connsiteY12" fmla="*/ 566618 h 857250"/>
                <a:gd name="connsiteX13" fmla="*/ 1654016 w 1809750"/>
                <a:gd name="connsiteY13" fmla="*/ 252293 h 857250"/>
                <a:gd name="connsiteX14" fmla="*/ 1671161 w 1809750"/>
                <a:gd name="connsiteY14" fmla="*/ 232291 h 857250"/>
                <a:gd name="connsiteX15" fmla="*/ 1650206 w 1809750"/>
                <a:gd name="connsiteY15" fmla="*/ 214193 h 857250"/>
                <a:gd name="connsiteX16" fmla="*/ 435769 w 1809750"/>
                <a:gd name="connsiteY16" fmla="*/ 532328 h 857250"/>
                <a:gd name="connsiteX17" fmla="*/ 104299 w 1809750"/>
                <a:gd name="connsiteY17" fmla="*/ 725686 h 857250"/>
                <a:gd name="connsiteX18" fmla="*/ 1428274 w 1809750"/>
                <a:gd name="connsiteY18" fmla="*/ 17026 h 857250"/>
                <a:gd name="connsiteX19" fmla="*/ 1431131 w 1809750"/>
                <a:gd name="connsiteY19" fmla="*/ 10358 h 857250"/>
                <a:gd name="connsiteX20" fmla="*/ 1424464 w 1809750"/>
                <a:gd name="connsiteY20" fmla="*/ 7501 h 857250"/>
                <a:gd name="connsiteX21" fmla="*/ 57626 w 1809750"/>
                <a:gd name="connsiteY21" fmla="*/ 759023 h 857250"/>
                <a:gd name="connsiteX22" fmla="*/ 9049 w 1809750"/>
                <a:gd name="connsiteY22" fmla="*/ 799028 h 857250"/>
                <a:gd name="connsiteX23" fmla="*/ 21431 w 1809750"/>
                <a:gd name="connsiteY23" fmla="*/ 812363 h 857250"/>
                <a:gd name="connsiteX24" fmla="*/ 7144 w 1809750"/>
                <a:gd name="connsiteY24" fmla="*/ 823793 h 857250"/>
                <a:gd name="connsiteX25" fmla="*/ 31909 w 1809750"/>
                <a:gd name="connsiteY25" fmla="*/ 852368 h 857250"/>
                <a:gd name="connsiteX26" fmla="*/ 327184 w 1809750"/>
                <a:gd name="connsiteY26" fmla="*/ 679013 h 857250"/>
                <a:gd name="connsiteX27" fmla="*/ 330994 w 1809750"/>
                <a:gd name="connsiteY27" fmla="*/ 681871 h 857250"/>
                <a:gd name="connsiteX28" fmla="*/ 332899 w 1809750"/>
                <a:gd name="connsiteY28" fmla="*/ 681871 h 857250"/>
                <a:gd name="connsiteX29" fmla="*/ 1805464 w 1809750"/>
                <a:gd name="connsiteY29" fmla="*/ 472321 h 857250"/>
                <a:gd name="connsiteX30" fmla="*/ 1810226 w 1809750"/>
                <a:gd name="connsiteY30" fmla="*/ 467558 h 857250"/>
                <a:gd name="connsiteX31" fmla="*/ 1806416 w 1809750"/>
                <a:gd name="connsiteY31" fmla="*/ 463748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857250">
                  <a:moveTo>
                    <a:pt x="1806416" y="463748"/>
                  </a:moveTo>
                  <a:cubicBezTo>
                    <a:pt x="1798796" y="463748"/>
                    <a:pt x="1060609" y="411361"/>
                    <a:pt x="423386" y="638056"/>
                  </a:cubicBezTo>
                  <a:cubicBezTo>
                    <a:pt x="428149" y="636151"/>
                    <a:pt x="432911" y="634246"/>
                    <a:pt x="437674" y="632341"/>
                  </a:cubicBezTo>
                  <a:cubicBezTo>
                    <a:pt x="691039" y="529471"/>
                    <a:pt x="1122521" y="420886"/>
                    <a:pt x="1751171" y="395168"/>
                  </a:cubicBezTo>
                  <a:cubicBezTo>
                    <a:pt x="1761649" y="395168"/>
                    <a:pt x="1770221" y="385643"/>
                    <a:pt x="1769269" y="375166"/>
                  </a:cubicBezTo>
                  <a:cubicBezTo>
                    <a:pt x="1769269" y="364688"/>
                    <a:pt x="1759744" y="356116"/>
                    <a:pt x="1749266" y="357068"/>
                  </a:cubicBezTo>
                  <a:cubicBezTo>
                    <a:pt x="1114901" y="383738"/>
                    <a:pt x="676751" y="494228"/>
                    <a:pt x="421481" y="598051"/>
                  </a:cubicBezTo>
                  <a:cubicBezTo>
                    <a:pt x="393859" y="609481"/>
                    <a:pt x="368141" y="619958"/>
                    <a:pt x="343376" y="631388"/>
                  </a:cubicBezTo>
                  <a:cubicBezTo>
                    <a:pt x="999649" y="316111"/>
                    <a:pt x="1713071" y="305633"/>
                    <a:pt x="1721644" y="305633"/>
                  </a:cubicBezTo>
                  <a:cubicBezTo>
                    <a:pt x="1724501" y="305633"/>
                    <a:pt x="1726406" y="303728"/>
                    <a:pt x="1726406" y="300871"/>
                  </a:cubicBezTo>
                  <a:cubicBezTo>
                    <a:pt x="1726406" y="298013"/>
                    <a:pt x="1724501" y="296108"/>
                    <a:pt x="1721644" y="296108"/>
                  </a:cubicBezTo>
                  <a:cubicBezTo>
                    <a:pt x="1713071" y="296108"/>
                    <a:pt x="1027271" y="306586"/>
                    <a:pt x="381476" y="603766"/>
                  </a:cubicBezTo>
                  <a:cubicBezTo>
                    <a:pt x="404336" y="591383"/>
                    <a:pt x="429101" y="579001"/>
                    <a:pt x="454819" y="566618"/>
                  </a:cubicBezTo>
                  <a:cubicBezTo>
                    <a:pt x="708184" y="443746"/>
                    <a:pt x="1073944" y="298013"/>
                    <a:pt x="1654016" y="252293"/>
                  </a:cubicBezTo>
                  <a:cubicBezTo>
                    <a:pt x="1664494" y="251341"/>
                    <a:pt x="1672114" y="242768"/>
                    <a:pt x="1671161" y="232291"/>
                  </a:cubicBezTo>
                  <a:cubicBezTo>
                    <a:pt x="1670209" y="221813"/>
                    <a:pt x="1660684" y="214193"/>
                    <a:pt x="1650206" y="214193"/>
                  </a:cubicBezTo>
                  <a:cubicBezTo>
                    <a:pt x="1062514" y="259913"/>
                    <a:pt x="691991" y="407551"/>
                    <a:pt x="435769" y="532328"/>
                  </a:cubicBezTo>
                  <a:cubicBezTo>
                    <a:pt x="284321" y="605671"/>
                    <a:pt x="174784" y="676156"/>
                    <a:pt x="104299" y="725686"/>
                  </a:cubicBezTo>
                  <a:cubicBezTo>
                    <a:pt x="620554" y="206573"/>
                    <a:pt x="1420654" y="19883"/>
                    <a:pt x="1428274" y="17026"/>
                  </a:cubicBezTo>
                  <a:cubicBezTo>
                    <a:pt x="1431131" y="16073"/>
                    <a:pt x="1432084" y="13216"/>
                    <a:pt x="1431131" y="10358"/>
                  </a:cubicBezTo>
                  <a:cubicBezTo>
                    <a:pt x="1430179" y="7501"/>
                    <a:pt x="1427321" y="6548"/>
                    <a:pt x="1424464" y="7501"/>
                  </a:cubicBezTo>
                  <a:cubicBezTo>
                    <a:pt x="1415891" y="11311"/>
                    <a:pt x="573881" y="207526"/>
                    <a:pt x="57626" y="759023"/>
                  </a:cubicBezTo>
                  <a:cubicBezTo>
                    <a:pt x="27146" y="782836"/>
                    <a:pt x="10954" y="797123"/>
                    <a:pt x="9049" y="799028"/>
                  </a:cubicBezTo>
                  <a:lnTo>
                    <a:pt x="21431" y="812363"/>
                  </a:lnTo>
                  <a:cubicBezTo>
                    <a:pt x="12859" y="819031"/>
                    <a:pt x="8096" y="822841"/>
                    <a:pt x="7144" y="823793"/>
                  </a:cubicBezTo>
                  <a:lnTo>
                    <a:pt x="31909" y="852368"/>
                  </a:lnTo>
                  <a:cubicBezTo>
                    <a:pt x="32861" y="851416"/>
                    <a:pt x="126206" y="772358"/>
                    <a:pt x="327184" y="679013"/>
                  </a:cubicBezTo>
                  <a:cubicBezTo>
                    <a:pt x="328136" y="680918"/>
                    <a:pt x="329089" y="681871"/>
                    <a:pt x="330994" y="681871"/>
                  </a:cubicBezTo>
                  <a:cubicBezTo>
                    <a:pt x="331946" y="681871"/>
                    <a:pt x="332899" y="681871"/>
                    <a:pt x="332899" y="681871"/>
                  </a:cubicBezTo>
                  <a:cubicBezTo>
                    <a:pt x="986314" y="414218"/>
                    <a:pt x="1797844" y="472321"/>
                    <a:pt x="1805464" y="472321"/>
                  </a:cubicBezTo>
                  <a:cubicBezTo>
                    <a:pt x="1808321" y="472321"/>
                    <a:pt x="1810226" y="470416"/>
                    <a:pt x="1810226" y="467558"/>
                  </a:cubicBezTo>
                  <a:cubicBezTo>
                    <a:pt x="1811179" y="465653"/>
                    <a:pt x="1808321" y="463748"/>
                    <a:pt x="1806416" y="463748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F4E6982B-6E54-46A4-B2FE-B46AB4875363}"/>
                </a:ext>
              </a:extLst>
            </p:cNvPr>
            <p:cNvSpPr/>
            <p:nvPr/>
          </p:nvSpPr>
          <p:spPr>
            <a:xfrm>
              <a:off x="4297199" y="2767117"/>
              <a:ext cx="1809750" cy="942975"/>
            </a:xfrm>
            <a:custGeom>
              <a:avLst/>
              <a:gdLst>
                <a:gd name="connsiteX0" fmla="*/ 1811179 w 1809750"/>
                <a:gd name="connsiteY0" fmla="*/ 915250 h 942975"/>
                <a:gd name="connsiteX1" fmla="*/ 1796891 w 1809750"/>
                <a:gd name="connsiteY1" fmla="*/ 903820 h 942975"/>
                <a:gd name="connsiteX2" fmla="*/ 1809274 w 1809750"/>
                <a:gd name="connsiteY2" fmla="*/ 890485 h 942975"/>
                <a:gd name="connsiteX3" fmla="*/ 1779746 w 1809750"/>
                <a:gd name="connsiteY3" fmla="*/ 865720 h 942975"/>
                <a:gd name="connsiteX4" fmla="*/ 451009 w 1809750"/>
                <a:gd name="connsiteY4" fmla="*/ 7517 h 942975"/>
                <a:gd name="connsiteX5" fmla="*/ 444341 w 1809750"/>
                <a:gd name="connsiteY5" fmla="*/ 9422 h 942975"/>
                <a:gd name="connsiteX6" fmla="*/ 446246 w 1809750"/>
                <a:gd name="connsiteY6" fmla="*/ 16090 h 942975"/>
                <a:gd name="connsiteX7" fmla="*/ 1745456 w 1809750"/>
                <a:gd name="connsiteY7" fmla="*/ 839050 h 942975"/>
                <a:gd name="connsiteX8" fmla="*/ 1381601 w 1809750"/>
                <a:gd name="connsiteY8" fmla="*/ 621880 h 942975"/>
                <a:gd name="connsiteX9" fmla="*/ 168116 w 1809750"/>
                <a:gd name="connsiteY9" fmla="*/ 304697 h 942975"/>
                <a:gd name="connsiteX10" fmla="*/ 147161 w 1809750"/>
                <a:gd name="connsiteY10" fmla="*/ 322795 h 942975"/>
                <a:gd name="connsiteX11" fmla="*/ 164306 w 1809750"/>
                <a:gd name="connsiteY11" fmla="*/ 342797 h 942975"/>
                <a:gd name="connsiteX12" fmla="*/ 1363504 w 1809750"/>
                <a:gd name="connsiteY12" fmla="*/ 657122 h 942975"/>
                <a:gd name="connsiteX13" fmla="*/ 1436846 w 1809750"/>
                <a:gd name="connsiteY13" fmla="*/ 694270 h 942975"/>
                <a:gd name="connsiteX14" fmla="*/ 97631 w 1809750"/>
                <a:gd name="connsiteY14" fmla="*/ 385660 h 942975"/>
                <a:gd name="connsiteX15" fmla="*/ 92869 w 1809750"/>
                <a:gd name="connsiteY15" fmla="*/ 390422 h 942975"/>
                <a:gd name="connsiteX16" fmla="*/ 97631 w 1809750"/>
                <a:gd name="connsiteY16" fmla="*/ 395185 h 942975"/>
                <a:gd name="connsiteX17" fmla="*/ 1475899 w 1809750"/>
                <a:gd name="connsiteY17" fmla="*/ 720940 h 942975"/>
                <a:gd name="connsiteX18" fmla="*/ 1397794 w 1809750"/>
                <a:gd name="connsiteY18" fmla="*/ 687602 h 942975"/>
                <a:gd name="connsiteX19" fmla="*/ 70009 w 1809750"/>
                <a:gd name="connsiteY19" fmla="*/ 446620 h 942975"/>
                <a:gd name="connsiteX20" fmla="*/ 50006 w 1809750"/>
                <a:gd name="connsiteY20" fmla="*/ 464717 h 942975"/>
                <a:gd name="connsiteX21" fmla="*/ 68104 w 1809750"/>
                <a:gd name="connsiteY21" fmla="*/ 484720 h 942975"/>
                <a:gd name="connsiteX22" fmla="*/ 1381601 w 1809750"/>
                <a:gd name="connsiteY22" fmla="*/ 721892 h 942975"/>
                <a:gd name="connsiteX23" fmla="*/ 1395889 w 1809750"/>
                <a:gd name="connsiteY23" fmla="*/ 727607 h 942975"/>
                <a:gd name="connsiteX24" fmla="*/ 11906 w 1809750"/>
                <a:gd name="connsiteY24" fmla="*/ 554252 h 942975"/>
                <a:gd name="connsiteX25" fmla="*/ 7144 w 1809750"/>
                <a:gd name="connsiteY25" fmla="*/ 559015 h 942975"/>
                <a:gd name="connsiteX26" fmla="*/ 11906 w 1809750"/>
                <a:gd name="connsiteY26" fmla="*/ 563777 h 942975"/>
                <a:gd name="connsiteX27" fmla="*/ 1484471 w 1809750"/>
                <a:gd name="connsiteY27" fmla="*/ 773327 h 942975"/>
                <a:gd name="connsiteX28" fmla="*/ 1486376 w 1809750"/>
                <a:gd name="connsiteY28" fmla="*/ 773327 h 942975"/>
                <a:gd name="connsiteX29" fmla="*/ 1490186 w 1809750"/>
                <a:gd name="connsiteY29" fmla="*/ 770470 h 942975"/>
                <a:gd name="connsiteX30" fmla="*/ 1785461 w 1809750"/>
                <a:gd name="connsiteY30" fmla="*/ 943825 h 942975"/>
                <a:gd name="connsiteX31" fmla="*/ 1811179 w 1809750"/>
                <a:gd name="connsiteY31" fmla="*/ 91525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942975">
                  <a:moveTo>
                    <a:pt x="1811179" y="915250"/>
                  </a:moveTo>
                  <a:cubicBezTo>
                    <a:pt x="1810226" y="914297"/>
                    <a:pt x="1805464" y="910487"/>
                    <a:pt x="1796891" y="903820"/>
                  </a:cubicBezTo>
                  <a:lnTo>
                    <a:pt x="1809274" y="890485"/>
                  </a:lnTo>
                  <a:cubicBezTo>
                    <a:pt x="1807369" y="889532"/>
                    <a:pt x="1797844" y="880007"/>
                    <a:pt x="1779746" y="865720"/>
                  </a:cubicBezTo>
                  <a:cubicBezTo>
                    <a:pt x="1303496" y="268502"/>
                    <a:pt x="459581" y="12280"/>
                    <a:pt x="451009" y="7517"/>
                  </a:cubicBezTo>
                  <a:cubicBezTo>
                    <a:pt x="448151" y="6565"/>
                    <a:pt x="446246" y="7517"/>
                    <a:pt x="444341" y="9422"/>
                  </a:cubicBezTo>
                  <a:cubicBezTo>
                    <a:pt x="443389" y="11327"/>
                    <a:pt x="444341" y="14185"/>
                    <a:pt x="446246" y="16090"/>
                  </a:cubicBezTo>
                  <a:cubicBezTo>
                    <a:pt x="453866" y="19900"/>
                    <a:pt x="1267301" y="266597"/>
                    <a:pt x="1745456" y="839050"/>
                  </a:cubicBezTo>
                  <a:cubicBezTo>
                    <a:pt x="1678781" y="789520"/>
                    <a:pt x="1558766" y="707605"/>
                    <a:pt x="1381601" y="621880"/>
                  </a:cubicBezTo>
                  <a:cubicBezTo>
                    <a:pt x="1126331" y="498055"/>
                    <a:pt x="754856" y="350417"/>
                    <a:pt x="168116" y="304697"/>
                  </a:cubicBezTo>
                  <a:cubicBezTo>
                    <a:pt x="157639" y="303745"/>
                    <a:pt x="148114" y="311365"/>
                    <a:pt x="147161" y="322795"/>
                  </a:cubicBezTo>
                  <a:cubicBezTo>
                    <a:pt x="146209" y="333272"/>
                    <a:pt x="153829" y="341845"/>
                    <a:pt x="164306" y="342797"/>
                  </a:cubicBezTo>
                  <a:cubicBezTo>
                    <a:pt x="744379" y="388517"/>
                    <a:pt x="1110139" y="534250"/>
                    <a:pt x="1363504" y="657122"/>
                  </a:cubicBezTo>
                  <a:cubicBezTo>
                    <a:pt x="1389221" y="669505"/>
                    <a:pt x="1413986" y="681887"/>
                    <a:pt x="1436846" y="694270"/>
                  </a:cubicBezTo>
                  <a:cubicBezTo>
                    <a:pt x="791051" y="396137"/>
                    <a:pt x="105251" y="385660"/>
                    <a:pt x="97631" y="385660"/>
                  </a:cubicBezTo>
                  <a:cubicBezTo>
                    <a:pt x="94774" y="385660"/>
                    <a:pt x="92869" y="387565"/>
                    <a:pt x="92869" y="390422"/>
                  </a:cubicBezTo>
                  <a:cubicBezTo>
                    <a:pt x="92869" y="393280"/>
                    <a:pt x="94774" y="395185"/>
                    <a:pt x="97631" y="395185"/>
                  </a:cubicBezTo>
                  <a:cubicBezTo>
                    <a:pt x="106204" y="395185"/>
                    <a:pt x="819626" y="405662"/>
                    <a:pt x="1475899" y="720940"/>
                  </a:cubicBezTo>
                  <a:cubicBezTo>
                    <a:pt x="1451134" y="710462"/>
                    <a:pt x="1425416" y="699032"/>
                    <a:pt x="1397794" y="687602"/>
                  </a:cubicBezTo>
                  <a:cubicBezTo>
                    <a:pt x="1141571" y="582827"/>
                    <a:pt x="704374" y="473290"/>
                    <a:pt x="70009" y="446620"/>
                  </a:cubicBezTo>
                  <a:cubicBezTo>
                    <a:pt x="59531" y="446620"/>
                    <a:pt x="50959" y="454240"/>
                    <a:pt x="50006" y="464717"/>
                  </a:cubicBezTo>
                  <a:cubicBezTo>
                    <a:pt x="50006" y="475195"/>
                    <a:pt x="57626" y="483767"/>
                    <a:pt x="68104" y="484720"/>
                  </a:cubicBezTo>
                  <a:cubicBezTo>
                    <a:pt x="695801" y="511390"/>
                    <a:pt x="1128236" y="619975"/>
                    <a:pt x="1381601" y="721892"/>
                  </a:cubicBezTo>
                  <a:cubicBezTo>
                    <a:pt x="1386364" y="723797"/>
                    <a:pt x="1391126" y="725702"/>
                    <a:pt x="1395889" y="727607"/>
                  </a:cubicBezTo>
                  <a:cubicBezTo>
                    <a:pt x="758666" y="501865"/>
                    <a:pt x="19526" y="554252"/>
                    <a:pt x="11906" y="554252"/>
                  </a:cubicBezTo>
                  <a:cubicBezTo>
                    <a:pt x="9049" y="554252"/>
                    <a:pt x="7144" y="556157"/>
                    <a:pt x="7144" y="559015"/>
                  </a:cubicBezTo>
                  <a:cubicBezTo>
                    <a:pt x="7144" y="561872"/>
                    <a:pt x="9049" y="563777"/>
                    <a:pt x="11906" y="563777"/>
                  </a:cubicBezTo>
                  <a:cubicBezTo>
                    <a:pt x="20479" y="563777"/>
                    <a:pt x="831056" y="505675"/>
                    <a:pt x="1484471" y="773327"/>
                  </a:cubicBezTo>
                  <a:cubicBezTo>
                    <a:pt x="1485424" y="773327"/>
                    <a:pt x="1486376" y="773327"/>
                    <a:pt x="1486376" y="773327"/>
                  </a:cubicBezTo>
                  <a:cubicBezTo>
                    <a:pt x="1488281" y="773327"/>
                    <a:pt x="1489234" y="772375"/>
                    <a:pt x="1490186" y="770470"/>
                  </a:cubicBezTo>
                  <a:cubicBezTo>
                    <a:pt x="1690211" y="863815"/>
                    <a:pt x="1783556" y="942872"/>
                    <a:pt x="1785461" y="943825"/>
                  </a:cubicBezTo>
                  <a:lnTo>
                    <a:pt x="1811179" y="915250"/>
                  </a:ln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sp>
        <p:nvSpPr>
          <p:cNvPr id="115" name="Frame 114">
            <a:extLst>
              <a:ext uri="{FF2B5EF4-FFF2-40B4-BE49-F238E27FC236}">
                <a16:creationId xmlns:a16="http://schemas.microsoft.com/office/drawing/2014/main" id="{68314074-F6DB-49A6-9B3B-E2199791E55F}"/>
              </a:ext>
            </a:extLst>
          </p:cNvPr>
          <p:cNvSpPr/>
          <p:nvPr/>
        </p:nvSpPr>
        <p:spPr>
          <a:xfrm>
            <a:off x="5571039" y="647700"/>
            <a:ext cx="5967187" cy="5562600"/>
          </a:xfrm>
          <a:prstGeom prst="frame">
            <a:avLst>
              <a:gd name="adj1" fmla="val 239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9508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Rectangle 204">
            <a:extLst>
              <a:ext uri="{FF2B5EF4-FFF2-40B4-BE49-F238E27FC236}">
                <a16:creationId xmlns:a16="http://schemas.microsoft.com/office/drawing/2014/main" id="{3B352E8D-5E13-4ACD-957C-CBD6DEC272C0}"/>
              </a:ext>
            </a:extLst>
          </p:cNvPr>
          <p:cNvSpPr/>
          <p:nvPr/>
        </p:nvSpPr>
        <p:spPr>
          <a:xfrm>
            <a:off x="0" y="0"/>
            <a:ext cx="610790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0" y="4879673"/>
            <a:ext cx="12192000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2F21A8-A2DC-448E-8003-AFE4C77CBA6F}"/>
              </a:ext>
            </a:extLst>
          </p:cNvPr>
          <p:cNvSpPr txBox="1"/>
          <p:nvPr/>
        </p:nvSpPr>
        <p:spPr>
          <a:xfrm>
            <a:off x="0" y="5741691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 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2A6FD69-6004-443E-8850-EF987F66691A}"/>
              </a:ext>
            </a:extLst>
          </p:cNvPr>
          <p:cNvGrpSpPr/>
          <p:nvPr/>
        </p:nvGrpSpPr>
        <p:grpSpPr>
          <a:xfrm rot="21046937">
            <a:off x="6024983" y="838014"/>
            <a:ext cx="2712035" cy="2507877"/>
            <a:chOff x="8479089" y="1262387"/>
            <a:chExt cx="6147593" cy="568481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680488D-F4C7-458A-A8B7-C1ABB828AFC0}"/>
                </a:ext>
              </a:extLst>
            </p:cNvPr>
            <p:cNvGrpSpPr/>
            <p:nvPr/>
          </p:nvGrpSpPr>
          <p:grpSpPr>
            <a:xfrm rot="20275744" flipH="1">
              <a:off x="9114364" y="4275293"/>
              <a:ext cx="965714" cy="1155036"/>
              <a:chOff x="5704433" y="717502"/>
              <a:chExt cx="7365528" cy="8809481"/>
            </a:xfrm>
          </p:grpSpPr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7CBEC376-C192-440B-8194-D924B81A8762}"/>
                  </a:ext>
                </a:extLst>
              </p:cNvPr>
              <p:cNvSpPr/>
              <p:nvPr/>
            </p:nvSpPr>
            <p:spPr>
              <a:xfrm>
                <a:off x="11674968" y="8268753"/>
                <a:ext cx="765879" cy="1258230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438150">
                    <a:moveTo>
                      <a:pt x="0" y="0"/>
                    </a:moveTo>
                    <a:lnTo>
                      <a:pt x="19050" y="438150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D96F61D6-6F30-49E5-8990-D0E2659265BE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18BBEF53-0532-4F2C-91D7-EE813E349B75}"/>
                  </a:ext>
                </a:extLst>
              </p:cNvPr>
              <p:cNvSpPr/>
              <p:nvPr/>
            </p:nvSpPr>
            <p:spPr>
              <a:xfrm>
                <a:off x="5704433" y="5540923"/>
                <a:ext cx="793232" cy="589649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05332">
                    <a:moveTo>
                      <a:pt x="157232" y="0"/>
                    </a:moveTo>
                    <a:lnTo>
                      <a:pt x="0" y="205332"/>
                    </a:lnTo>
                    <a:lnTo>
                      <a:pt x="276225" y="157707"/>
                    </a:lnTo>
                    <a:lnTo>
                      <a:pt x="15723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CD8B9533-017D-48EE-AF7F-853201865C98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6313D5B4-9579-47A0-9542-9059CD05E4CB}"/>
                  </a:ext>
                </a:extLst>
              </p:cNvPr>
              <p:cNvSpPr/>
              <p:nvPr/>
            </p:nvSpPr>
            <p:spPr>
              <a:xfrm>
                <a:off x="10143209" y="2425829"/>
                <a:ext cx="2926752" cy="3993512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175" h="1390650">
                    <a:moveTo>
                      <a:pt x="1019175" y="0"/>
                    </a:moveTo>
                    <a:lnTo>
                      <a:pt x="0" y="295275"/>
                    </a:lnTo>
                    <a:lnTo>
                      <a:pt x="19050" y="1390650"/>
                    </a:lnTo>
                    <a:lnTo>
                      <a:pt x="101917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2501C042-F033-472E-84C7-596539BF7FC9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67024BD0-81B3-48E7-A4E4-4C6E9D59887C}"/>
                  </a:ext>
                </a:extLst>
              </p:cNvPr>
              <p:cNvSpPr/>
              <p:nvPr/>
            </p:nvSpPr>
            <p:spPr>
              <a:xfrm>
                <a:off x="7708809" y="717502"/>
                <a:ext cx="2543812" cy="6236443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171700">
                    <a:moveTo>
                      <a:pt x="0" y="914400"/>
                    </a:moveTo>
                    <a:lnTo>
                      <a:pt x="871538" y="0"/>
                    </a:lnTo>
                    <a:cubicBezTo>
                      <a:pt x="876300" y="723900"/>
                      <a:pt x="881063" y="1447800"/>
                      <a:pt x="885825" y="2171700"/>
                    </a:cubicBez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559077F-D78F-4F72-B835-721D85D66054}"/>
                </a:ext>
              </a:extLst>
            </p:cNvPr>
            <p:cNvGrpSpPr/>
            <p:nvPr/>
          </p:nvGrpSpPr>
          <p:grpSpPr>
            <a:xfrm rot="20275744" flipH="1">
              <a:off x="8479089" y="5341625"/>
              <a:ext cx="1416763" cy="1605575"/>
              <a:chOff x="5365048" y="479821"/>
              <a:chExt cx="8036930" cy="9108010"/>
            </a:xfrm>
          </p:grpSpPr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BFA51BDA-9E5F-49BA-AD4C-BCDF4E7A373E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24096AA8-9CAE-46CA-86D1-9A824BFCBC18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1E790CA9-0EFA-400F-83F7-79FDEFBB84F9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6937A1C0-6051-48CA-B549-E2F3F15BFD65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50D6C56A-AE6E-4FA7-BF23-EF6390091311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0472A129-81DD-4AF2-A48D-BCDDA10A283E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E125F82E-36F6-4F44-96B8-226BADA4B39D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68031F8-A8E7-4B74-90DC-ADC887AAB31F}"/>
                </a:ext>
              </a:extLst>
            </p:cNvPr>
            <p:cNvGrpSpPr/>
            <p:nvPr/>
          </p:nvGrpSpPr>
          <p:grpSpPr>
            <a:xfrm rot="20275744" flipH="1">
              <a:off x="10278521" y="5974428"/>
              <a:ext cx="496268" cy="512648"/>
              <a:chOff x="5365048" y="1982197"/>
              <a:chExt cx="7362621" cy="7605634"/>
            </a:xfrm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2D248612-2468-41E8-BF92-FA96B66737B2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C665D374-1CCD-44DC-B722-C9F04CC6C166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494CE6F-7CE0-49AA-AD4E-A03A8B464825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D8E1949E-7875-4E7A-8F92-6306DAA2D616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8B97B1F9-3F94-47A2-A65F-198ED6D0641D}"/>
                  </a:ext>
                </a:extLst>
              </p:cNvPr>
              <p:cNvSpPr/>
              <p:nvPr/>
            </p:nvSpPr>
            <p:spPr>
              <a:xfrm>
                <a:off x="9871173" y="3444023"/>
                <a:ext cx="1940058" cy="2975318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  <a:gd name="connsiteX0" fmla="*/ 1247497 w 1247497"/>
                  <a:gd name="connsiteY0" fmla="*/ 0 h 1024830"/>
                  <a:gd name="connsiteX1" fmla="*/ 0 w 1247497"/>
                  <a:gd name="connsiteY1" fmla="*/ 277330 h 1024830"/>
                  <a:gd name="connsiteX2" fmla="*/ 113780 w 1247497"/>
                  <a:gd name="connsiteY2" fmla="*/ 1024830 h 1024830"/>
                  <a:gd name="connsiteX3" fmla="*/ 1247497 w 1247497"/>
                  <a:gd name="connsiteY3" fmla="*/ 0 h 1024830"/>
                  <a:gd name="connsiteX0" fmla="*/ 675581 w 675581"/>
                  <a:gd name="connsiteY0" fmla="*/ 0 h 1036087"/>
                  <a:gd name="connsiteX1" fmla="*/ 0 w 675581"/>
                  <a:gd name="connsiteY1" fmla="*/ 288587 h 1036087"/>
                  <a:gd name="connsiteX2" fmla="*/ 113780 w 675581"/>
                  <a:gd name="connsiteY2" fmla="*/ 1036087 h 1036087"/>
                  <a:gd name="connsiteX3" fmla="*/ 675581 w 675581"/>
                  <a:gd name="connsiteY3" fmla="*/ 0 h 103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581" h="1036087">
                    <a:moveTo>
                      <a:pt x="675581" y="0"/>
                    </a:moveTo>
                    <a:lnTo>
                      <a:pt x="0" y="288587"/>
                    </a:lnTo>
                    <a:lnTo>
                      <a:pt x="113780" y="1036087"/>
                    </a:lnTo>
                    <a:lnTo>
                      <a:pt x="675581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6A326406-7037-4AA6-B244-9D084044466C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7FFD3C0B-7922-4E30-85BF-6456E2BBD1F8}"/>
                  </a:ext>
                </a:extLst>
              </p:cNvPr>
              <p:cNvSpPr/>
              <p:nvPr/>
            </p:nvSpPr>
            <p:spPr>
              <a:xfrm>
                <a:off x="7708809" y="1982197"/>
                <a:ext cx="2543813" cy="4971750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  <a:gd name="connsiteX0" fmla="*/ 0 w 993639"/>
                  <a:gd name="connsiteY0" fmla="*/ 595440 h 1852740"/>
                  <a:gd name="connsiteX1" fmla="*/ 993498 w 993639"/>
                  <a:gd name="connsiteY1" fmla="*/ 0 h 1852740"/>
                  <a:gd name="connsiteX2" fmla="*/ 885825 w 993639"/>
                  <a:gd name="connsiteY2" fmla="*/ 1852740 h 1852740"/>
                  <a:gd name="connsiteX3" fmla="*/ 0 w 993639"/>
                  <a:gd name="connsiteY3" fmla="*/ 595440 h 1852740"/>
                  <a:gd name="connsiteX0" fmla="*/ 0 w 885825"/>
                  <a:gd name="connsiteY0" fmla="*/ 473999 h 1731299"/>
                  <a:gd name="connsiteX1" fmla="*/ 784851 w 885825"/>
                  <a:gd name="connsiteY1" fmla="*/ 0 h 1731299"/>
                  <a:gd name="connsiteX2" fmla="*/ 885825 w 885825"/>
                  <a:gd name="connsiteY2" fmla="*/ 1731299 h 1731299"/>
                  <a:gd name="connsiteX3" fmla="*/ 0 w 885825"/>
                  <a:gd name="connsiteY3" fmla="*/ 473999 h 17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1731299">
                    <a:moveTo>
                      <a:pt x="0" y="473999"/>
                    </a:moveTo>
                    <a:lnTo>
                      <a:pt x="784851" y="0"/>
                    </a:lnTo>
                    <a:cubicBezTo>
                      <a:pt x="789613" y="723900"/>
                      <a:pt x="881063" y="1007399"/>
                      <a:pt x="885825" y="1731299"/>
                    </a:cubicBezTo>
                    <a:lnTo>
                      <a:pt x="0" y="473999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C1388E3-8EE3-4146-9FAD-C9BFC38BCCE9}"/>
                </a:ext>
              </a:extLst>
            </p:cNvPr>
            <p:cNvGrpSpPr/>
            <p:nvPr/>
          </p:nvGrpSpPr>
          <p:grpSpPr>
            <a:xfrm rot="20275744" flipH="1">
              <a:off x="11620616" y="3813253"/>
              <a:ext cx="1199247" cy="1359069"/>
              <a:chOff x="5365051" y="479822"/>
              <a:chExt cx="8036930" cy="9108006"/>
            </a:xfrm>
          </p:grpSpPr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AE540BA9-525B-42DE-8A9C-A357F4A01CDE}"/>
                  </a:ext>
                </a:extLst>
              </p:cNvPr>
              <p:cNvSpPr/>
              <p:nvPr/>
            </p:nvSpPr>
            <p:spPr>
              <a:xfrm>
                <a:off x="11674978" y="8268752"/>
                <a:ext cx="1052698" cy="1319076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D455889F-53FB-4E73-879B-F2A52C1C306E}"/>
                  </a:ext>
                </a:extLst>
              </p:cNvPr>
              <p:cNvSpPr/>
              <p:nvPr/>
            </p:nvSpPr>
            <p:spPr>
              <a:xfrm>
                <a:off x="9107333" y="6879848"/>
                <a:ext cx="3333521" cy="1613813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7000256E-7023-443F-8B16-BEA62B00ABB3}"/>
                  </a:ext>
                </a:extLst>
              </p:cNvPr>
              <p:cNvSpPr/>
              <p:nvPr/>
            </p:nvSpPr>
            <p:spPr>
              <a:xfrm>
                <a:off x="5365051" y="5540920"/>
                <a:ext cx="1132614" cy="452887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E74AC44C-B460-4A8E-AB88-4CB7C7DC5D90}"/>
                  </a:ext>
                </a:extLst>
              </p:cNvPr>
              <p:cNvSpPr/>
              <p:nvPr/>
            </p:nvSpPr>
            <p:spPr>
              <a:xfrm>
                <a:off x="6149703" y="5215816"/>
                <a:ext cx="1586462" cy="2373445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8C1D4433-3660-45D1-AEA5-08ABAD0D5BF1}"/>
                  </a:ext>
                </a:extLst>
              </p:cNvPr>
              <p:cNvSpPr/>
              <p:nvPr/>
            </p:nvSpPr>
            <p:spPr>
              <a:xfrm>
                <a:off x="9871175" y="2566273"/>
                <a:ext cx="3530806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4C6DA44E-DD44-4AE2-AD19-0F0F683F6DD0}"/>
                  </a:ext>
                </a:extLst>
              </p:cNvPr>
              <p:cNvSpPr/>
              <p:nvPr/>
            </p:nvSpPr>
            <p:spPr>
              <a:xfrm>
                <a:off x="7585443" y="3324704"/>
                <a:ext cx="2667181" cy="4626400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B0E57E5B-E396-436E-9CD2-899D1BFC09FD}"/>
                  </a:ext>
                </a:extLst>
              </p:cNvPr>
              <p:cNvSpPr/>
              <p:nvPr/>
            </p:nvSpPr>
            <p:spPr>
              <a:xfrm>
                <a:off x="7708807" y="479822"/>
                <a:ext cx="2543816" cy="6474125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BC5FFA5-AB21-4F41-8E5B-44C9C25D624A}"/>
                </a:ext>
              </a:extLst>
            </p:cNvPr>
            <p:cNvGrpSpPr/>
            <p:nvPr/>
          </p:nvGrpSpPr>
          <p:grpSpPr>
            <a:xfrm rot="20073958" flipH="1">
              <a:off x="10116519" y="4915091"/>
              <a:ext cx="1567652" cy="1079675"/>
              <a:chOff x="3667032" y="1708483"/>
              <a:chExt cx="8105829" cy="5582653"/>
            </a:xfrm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95729B65-A9F2-4153-BD37-241D1A423E5C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1D53C9FD-E2C1-4FF8-913C-DFD3580571DC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5C4FCA6C-9149-4035-BDE5-FCDC104DF19F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325E19BA-4335-4A76-9097-AE0652209EBB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1A883243-FB40-4F67-86E5-D86305DCE2BF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0009B8F6-6718-4D92-9195-0CEDBEA1327D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330FE00D-6F54-4BB0-A8CB-C1EFE3ED815E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DFB101A-532C-4A6C-8A66-BF57A6359ADE}"/>
                </a:ext>
              </a:extLst>
            </p:cNvPr>
            <p:cNvGrpSpPr/>
            <p:nvPr/>
          </p:nvGrpSpPr>
          <p:grpSpPr>
            <a:xfrm rot="20073958" flipH="1">
              <a:off x="10286237" y="3877079"/>
              <a:ext cx="981094" cy="675699"/>
              <a:chOff x="3667032" y="1708483"/>
              <a:chExt cx="8105829" cy="5582653"/>
            </a:xfrm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A25ED3E-0AC7-49DD-9535-2F315C1551AF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C8AEA80C-8106-40EF-B4AD-B76DAD15E418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4FBA3D4F-6198-4278-A640-42F2415C2BEE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FA337E08-59C6-4BBC-AEDD-91BCA9BF9FA7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D2BD79C6-2A24-4BB1-8F3E-85E78539491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B4D6628B-74D7-464A-BA13-2AF6E2BC1C18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35ED13DB-3407-4DC7-9666-861AA8C4F91F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B0ABEC1-E4DF-4CDC-9B09-372F35A3B4D8}"/>
                </a:ext>
              </a:extLst>
            </p:cNvPr>
            <p:cNvGrpSpPr/>
            <p:nvPr/>
          </p:nvGrpSpPr>
          <p:grpSpPr>
            <a:xfrm rot="20275744" flipH="1">
              <a:off x="10178216" y="1637990"/>
              <a:ext cx="1416763" cy="1605575"/>
              <a:chOff x="5365048" y="479821"/>
              <a:chExt cx="8036930" cy="9108010"/>
            </a:xfrm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4A07D1AA-4892-46C2-A72C-F33BDC886F5E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B82FBCD1-0AF1-49E5-9ECB-BC5AC84D4E0B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25461BBE-5B4E-4546-A712-E35784872D68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8D74A61-43CD-4E38-A5EA-769BD3FEDF39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EA7C963D-6434-41DE-B5EC-77D6F266CB8B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DEFB54BD-2A34-488B-BBEC-E0F26D97850F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C0D50B2F-0546-41E1-8E55-3F3249F87C63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C956869-DE70-4BC4-9D59-605951C9CC67}"/>
                </a:ext>
              </a:extLst>
            </p:cNvPr>
            <p:cNvGrpSpPr/>
            <p:nvPr/>
          </p:nvGrpSpPr>
          <p:grpSpPr>
            <a:xfrm rot="20275744" flipH="1">
              <a:off x="11852978" y="2424207"/>
              <a:ext cx="1074020" cy="1217154"/>
              <a:chOff x="5365048" y="479821"/>
              <a:chExt cx="8036930" cy="9108010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5EF78951-D2B6-47BD-AE82-C5A4F3345506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DCF68AB6-D845-44CC-B54D-611D83CC7A5D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B3EF97B3-C607-4E0A-85E9-7307355D494E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5D0E8E99-B2DD-4E53-94F4-D133AA13326A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C9A00484-0FDA-4391-80B3-F5C71280F7DD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EB2BFE9E-6CA4-4FE2-9CDD-A5C73817F3E6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4951888D-C9F8-45D1-BEBE-D61274F42B0E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C80E53A-BDA6-421E-A0B9-F9D6AFA8ACB1}"/>
                </a:ext>
              </a:extLst>
            </p:cNvPr>
            <p:cNvGrpSpPr/>
            <p:nvPr/>
          </p:nvGrpSpPr>
          <p:grpSpPr>
            <a:xfrm rot="21043784" flipH="1">
              <a:off x="12949687" y="4848328"/>
              <a:ext cx="885221" cy="609671"/>
              <a:chOff x="3667032" y="1708483"/>
              <a:chExt cx="8105829" cy="5582653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29039BBA-D40D-4CB7-B4AA-86985E567B9D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27A01CAC-B4C3-43F2-8B31-50C78933503D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72824BCF-C908-47D7-AC49-1016651DC2A1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451F7F81-16E9-44DC-81D9-432F3C3341B5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4C845730-26CE-48B4-8A1C-230683961DC0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4223C227-32B1-48C4-AAC1-983A5230481C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F5CF5501-65C5-4741-9767-96A5AC167606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BAAD456-113D-41AE-8A6B-24A8B9D8A2C0}"/>
                </a:ext>
              </a:extLst>
            </p:cNvPr>
            <p:cNvGrpSpPr/>
            <p:nvPr/>
          </p:nvGrpSpPr>
          <p:grpSpPr>
            <a:xfrm rot="21043784" flipH="1">
              <a:off x="9098407" y="3250270"/>
              <a:ext cx="740471" cy="509978"/>
              <a:chOff x="3667032" y="1708483"/>
              <a:chExt cx="8105829" cy="5582653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CA37CF1B-6A06-492F-AB9F-4180E8BE1186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8D96EC87-32C3-41B3-87D0-ADC9C9366633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1906DD1-7E15-45FA-9421-FE86855FBE58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AA96BA5-89C9-4AC8-B03E-338614BB400D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DCF0038E-0734-457A-8448-B1E9B6917CAD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2606E579-0018-4EB5-AA93-62A7D628D0E8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A7E5310F-D99B-452D-B914-EF3509EEF9E3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0A2579E-15DA-4F58-946A-670FA68FC341}"/>
                </a:ext>
              </a:extLst>
            </p:cNvPr>
            <p:cNvGrpSpPr/>
            <p:nvPr/>
          </p:nvGrpSpPr>
          <p:grpSpPr>
            <a:xfrm rot="20275744" flipH="1">
              <a:off x="12999428" y="1262387"/>
              <a:ext cx="1627254" cy="1844118"/>
              <a:chOff x="5365048" y="479821"/>
              <a:chExt cx="8036930" cy="9108010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D6AE6580-0F31-401E-BBEA-C1D3225F98FA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41AE7BFF-2E5B-441B-8605-6F0A0DECCFDD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A301271A-CCD4-402C-B7E7-A2A1C4A10E17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13241F4B-5BCF-43C6-8119-F48C4F7C9C65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9AEF944-1305-4B09-A66B-37BD06A09226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26BC2747-95CA-4B63-A5B6-9A1514447DED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61AC05EB-0E92-42B7-A7CB-B626787E7125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64CCFEC-3126-4488-8245-043DB154C8E5}"/>
                </a:ext>
              </a:extLst>
            </p:cNvPr>
            <p:cNvGrpSpPr/>
            <p:nvPr/>
          </p:nvGrpSpPr>
          <p:grpSpPr>
            <a:xfrm rot="19361629" flipH="1">
              <a:off x="13519304" y="3604291"/>
              <a:ext cx="825203" cy="568334"/>
              <a:chOff x="3667032" y="1708483"/>
              <a:chExt cx="8105829" cy="5582653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C3DBB1F-F6F8-480E-829B-58B662225AD0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FC199419-29C2-4E95-9B7F-9DA43F2AE165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41485636-A858-4F7D-B597-BB741E068B36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3666CA0-8EC7-4C8A-B422-0E6360155EE4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739209B4-B036-4AB5-8861-A700E479FABC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1DA2F69A-D570-4EE4-918B-6D888C25D347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92821853-B73D-4349-8245-39B6F3BE4503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8A3C6061-78E0-4B01-A15E-2D68FA822329}"/>
              </a:ext>
            </a:extLst>
          </p:cNvPr>
          <p:cNvGrpSpPr/>
          <p:nvPr/>
        </p:nvGrpSpPr>
        <p:grpSpPr>
          <a:xfrm>
            <a:off x="3286193" y="3060626"/>
            <a:ext cx="5631920" cy="1498769"/>
            <a:chOff x="3960971" y="2767117"/>
            <a:chExt cx="4267200" cy="1321489"/>
          </a:xfrm>
        </p:grpSpPr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77BC4723-8B3C-4124-BA0D-34545987152A}"/>
                </a:ext>
              </a:extLst>
            </p:cNvPr>
            <p:cNvSpPr/>
            <p:nvPr/>
          </p:nvSpPr>
          <p:spPr>
            <a:xfrm>
              <a:off x="4049553" y="3359522"/>
              <a:ext cx="4086225" cy="657225"/>
            </a:xfrm>
            <a:custGeom>
              <a:avLst/>
              <a:gdLst>
                <a:gd name="connsiteX0" fmla="*/ 3881914 w 4086225"/>
                <a:gd name="connsiteY0" fmla="*/ 86622 h 657225"/>
                <a:gd name="connsiteX1" fmla="*/ 2049304 w 4086225"/>
                <a:gd name="connsiteY1" fmla="*/ 319032 h 657225"/>
                <a:gd name="connsiteX2" fmla="*/ 2049304 w 4086225"/>
                <a:gd name="connsiteY2" fmla="*/ 313317 h 657225"/>
                <a:gd name="connsiteX3" fmla="*/ 210979 w 4086225"/>
                <a:gd name="connsiteY3" fmla="*/ 78050 h 657225"/>
                <a:gd name="connsiteX4" fmla="*/ 7144 w 4086225"/>
                <a:gd name="connsiteY4" fmla="*/ 603830 h 657225"/>
                <a:gd name="connsiteX5" fmla="*/ 1779746 w 4086225"/>
                <a:gd name="connsiteY5" fmla="*/ 375230 h 657225"/>
                <a:gd name="connsiteX6" fmla="*/ 2043589 w 4086225"/>
                <a:gd name="connsiteY6" fmla="*/ 643835 h 657225"/>
                <a:gd name="connsiteX7" fmla="*/ 2043589 w 4086225"/>
                <a:gd name="connsiteY7" fmla="*/ 652407 h 657225"/>
                <a:gd name="connsiteX8" fmla="*/ 2312194 w 4086225"/>
                <a:gd name="connsiteY8" fmla="*/ 383802 h 657225"/>
                <a:gd name="connsiteX9" fmla="*/ 4084796 w 4086225"/>
                <a:gd name="connsiteY9" fmla="*/ 612402 h 657225"/>
                <a:gd name="connsiteX10" fmla="*/ 3881914 w 4086225"/>
                <a:gd name="connsiteY10" fmla="*/ 86622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86225" h="657225">
                  <a:moveTo>
                    <a:pt x="3881914" y="86622"/>
                  </a:moveTo>
                  <a:cubicBezTo>
                    <a:pt x="3555206" y="-1960"/>
                    <a:pt x="2711291" y="-80065"/>
                    <a:pt x="2049304" y="319032"/>
                  </a:cubicBezTo>
                  <a:lnTo>
                    <a:pt x="2049304" y="313317"/>
                  </a:lnTo>
                  <a:cubicBezTo>
                    <a:pt x="1385411" y="-88638"/>
                    <a:pt x="538639" y="-9580"/>
                    <a:pt x="210979" y="78050"/>
                  </a:cubicBezTo>
                  <a:cubicBezTo>
                    <a:pt x="210979" y="78050"/>
                    <a:pt x="17621" y="294267"/>
                    <a:pt x="7144" y="603830"/>
                  </a:cubicBezTo>
                  <a:lnTo>
                    <a:pt x="1779746" y="375230"/>
                  </a:lnTo>
                  <a:cubicBezTo>
                    <a:pt x="1779746" y="521915"/>
                    <a:pt x="1897856" y="640977"/>
                    <a:pt x="2043589" y="643835"/>
                  </a:cubicBezTo>
                  <a:lnTo>
                    <a:pt x="2043589" y="652407"/>
                  </a:lnTo>
                  <a:cubicBezTo>
                    <a:pt x="2192179" y="652407"/>
                    <a:pt x="2312194" y="532392"/>
                    <a:pt x="2312194" y="383802"/>
                  </a:cubicBezTo>
                  <a:lnTo>
                    <a:pt x="4084796" y="612402"/>
                  </a:lnTo>
                  <a:cubicBezTo>
                    <a:pt x="4076224" y="302840"/>
                    <a:pt x="3881914" y="86622"/>
                    <a:pt x="3881914" y="86622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5B3C118E-6047-4870-9502-BB0D98B0FDDD}"/>
                </a:ext>
              </a:extLst>
            </p:cNvPr>
            <p:cNvSpPr/>
            <p:nvPr/>
          </p:nvSpPr>
          <p:spPr>
            <a:xfrm>
              <a:off x="3960971" y="3698081"/>
              <a:ext cx="4267200" cy="390525"/>
            </a:xfrm>
            <a:custGeom>
              <a:avLst/>
              <a:gdLst>
                <a:gd name="connsiteX0" fmla="*/ 2127409 w 4267200"/>
                <a:gd name="connsiteY0" fmla="*/ 389096 h 390525"/>
                <a:gd name="connsiteX1" fmla="*/ 1806416 w 4267200"/>
                <a:gd name="connsiteY1" fmla="*/ 120491 h 390525"/>
                <a:gd name="connsiteX2" fmla="*/ 51911 w 4267200"/>
                <a:gd name="connsiteY2" fmla="*/ 330041 h 390525"/>
                <a:gd name="connsiteX3" fmla="*/ 7144 w 4267200"/>
                <a:gd name="connsiteY3" fmla="*/ 294799 h 390525"/>
                <a:gd name="connsiteX4" fmla="*/ 7144 w 4267200"/>
                <a:gd name="connsiteY4" fmla="*/ 251936 h 390525"/>
                <a:gd name="connsiteX5" fmla="*/ 51911 w 4267200"/>
                <a:gd name="connsiteY5" fmla="*/ 216694 h 390525"/>
                <a:gd name="connsiteX6" fmla="*/ 1859756 w 4267200"/>
                <a:gd name="connsiteY6" fmla="*/ 7144 h 390525"/>
                <a:gd name="connsiteX7" fmla="*/ 1915954 w 4267200"/>
                <a:gd name="connsiteY7" fmla="*/ 65246 h 390525"/>
                <a:gd name="connsiteX8" fmla="*/ 2127409 w 4267200"/>
                <a:gd name="connsiteY8" fmla="*/ 275749 h 390525"/>
                <a:gd name="connsiteX9" fmla="*/ 2338864 w 4267200"/>
                <a:gd name="connsiteY9" fmla="*/ 65246 h 390525"/>
                <a:gd name="connsiteX10" fmla="*/ 2395061 w 4267200"/>
                <a:gd name="connsiteY10" fmla="*/ 7144 h 390525"/>
                <a:gd name="connsiteX11" fmla="*/ 4231482 w 4267200"/>
                <a:gd name="connsiteY11" fmla="*/ 216694 h 390525"/>
                <a:gd name="connsiteX12" fmla="*/ 4266724 w 4267200"/>
                <a:gd name="connsiteY12" fmla="*/ 251936 h 390525"/>
                <a:gd name="connsiteX13" fmla="*/ 4266724 w 4267200"/>
                <a:gd name="connsiteY13" fmla="*/ 294799 h 390525"/>
                <a:gd name="connsiteX14" fmla="*/ 4231482 w 4267200"/>
                <a:gd name="connsiteY14" fmla="*/ 330041 h 390525"/>
                <a:gd name="connsiteX15" fmla="*/ 2448401 w 4267200"/>
                <a:gd name="connsiteY15" fmla="*/ 120491 h 390525"/>
                <a:gd name="connsiteX16" fmla="*/ 2127409 w 4267200"/>
                <a:gd name="connsiteY16" fmla="*/ 38909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67200" h="390525">
                  <a:moveTo>
                    <a:pt x="2127409" y="389096"/>
                  </a:moveTo>
                  <a:cubicBezTo>
                    <a:pt x="1967389" y="389096"/>
                    <a:pt x="1834039" y="272891"/>
                    <a:pt x="1806416" y="120491"/>
                  </a:cubicBezTo>
                  <a:lnTo>
                    <a:pt x="51911" y="330041"/>
                  </a:lnTo>
                  <a:cubicBezTo>
                    <a:pt x="31909" y="330041"/>
                    <a:pt x="7144" y="313849"/>
                    <a:pt x="7144" y="294799"/>
                  </a:cubicBezTo>
                  <a:lnTo>
                    <a:pt x="7144" y="251936"/>
                  </a:lnTo>
                  <a:cubicBezTo>
                    <a:pt x="7144" y="231934"/>
                    <a:pt x="32861" y="216694"/>
                    <a:pt x="51911" y="216694"/>
                  </a:cubicBezTo>
                  <a:lnTo>
                    <a:pt x="1859756" y="7144"/>
                  </a:lnTo>
                  <a:cubicBezTo>
                    <a:pt x="1891189" y="7144"/>
                    <a:pt x="1915954" y="32861"/>
                    <a:pt x="1915954" y="65246"/>
                  </a:cubicBezTo>
                  <a:cubicBezTo>
                    <a:pt x="1915954" y="181451"/>
                    <a:pt x="2011204" y="275749"/>
                    <a:pt x="2127409" y="275749"/>
                  </a:cubicBezTo>
                  <a:cubicBezTo>
                    <a:pt x="2243614" y="275749"/>
                    <a:pt x="2338864" y="181451"/>
                    <a:pt x="2338864" y="65246"/>
                  </a:cubicBezTo>
                  <a:cubicBezTo>
                    <a:pt x="2338864" y="33814"/>
                    <a:pt x="2363629" y="7144"/>
                    <a:pt x="2395061" y="7144"/>
                  </a:cubicBezTo>
                  <a:lnTo>
                    <a:pt x="4231482" y="216694"/>
                  </a:lnTo>
                  <a:cubicBezTo>
                    <a:pt x="4251484" y="216694"/>
                    <a:pt x="4266724" y="232886"/>
                    <a:pt x="4266724" y="251936"/>
                  </a:cubicBezTo>
                  <a:lnTo>
                    <a:pt x="4266724" y="294799"/>
                  </a:lnTo>
                  <a:cubicBezTo>
                    <a:pt x="4266724" y="314801"/>
                    <a:pt x="4250532" y="330041"/>
                    <a:pt x="4231482" y="330041"/>
                  </a:cubicBezTo>
                  <a:lnTo>
                    <a:pt x="2448401" y="120491"/>
                  </a:lnTo>
                  <a:cubicBezTo>
                    <a:pt x="2420779" y="272891"/>
                    <a:pt x="2287429" y="389096"/>
                    <a:pt x="2127409" y="389096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E840F45B-9168-40A3-945D-2F943D87EDB5}"/>
                </a:ext>
              </a:extLst>
            </p:cNvPr>
            <p:cNvSpPr/>
            <p:nvPr/>
          </p:nvSpPr>
          <p:spPr>
            <a:xfrm>
              <a:off x="6068849" y="2857621"/>
              <a:ext cx="1809750" cy="857250"/>
            </a:xfrm>
            <a:custGeom>
              <a:avLst/>
              <a:gdLst>
                <a:gd name="connsiteX0" fmla="*/ 1806416 w 1809750"/>
                <a:gd name="connsiteY0" fmla="*/ 463748 h 857250"/>
                <a:gd name="connsiteX1" fmla="*/ 423386 w 1809750"/>
                <a:gd name="connsiteY1" fmla="*/ 638056 h 857250"/>
                <a:gd name="connsiteX2" fmla="*/ 437674 w 1809750"/>
                <a:gd name="connsiteY2" fmla="*/ 632341 h 857250"/>
                <a:gd name="connsiteX3" fmla="*/ 1751171 w 1809750"/>
                <a:gd name="connsiteY3" fmla="*/ 395168 h 857250"/>
                <a:gd name="connsiteX4" fmla="*/ 1769269 w 1809750"/>
                <a:gd name="connsiteY4" fmla="*/ 375166 h 857250"/>
                <a:gd name="connsiteX5" fmla="*/ 1749266 w 1809750"/>
                <a:gd name="connsiteY5" fmla="*/ 357068 h 857250"/>
                <a:gd name="connsiteX6" fmla="*/ 421481 w 1809750"/>
                <a:gd name="connsiteY6" fmla="*/ 598051 h 857250"/>
                <a:gd name="connsiteX7" fmla="*/ 343376 w 1809750"/>
                <a:gd name="connsiteY7" fmla="*/ 631388 h 857250"/>
                <a:gd name="connsiteX8" fmla="*/ 1721644 w 1809750"/>
                <a:gd name="connsiteY8" fmla="*/ 305633 h 857250"/>
                <a:gd name="connsiteX9" fmla="*/ 1726406 w 1809750"/>
                <a:gd name="connsiteY9" fmla="*/ 300871 h 857250"/>
                <a:gd name="connsiteX10" fmla="*/ 1721644 w 1809750"/>
                <a:gd name="connsiteY10" fmla="*/ 296108 h 857250"/>
                <a:gd name="connsiteX11" fmla="*/ 381476 w 1809750"/>
                <a:gd name="connsiteY11" fmla="*/ 603766 h 857250"/>
                <a:gd name="connsiteX12" fmla="*/ 454819 w 1809750"/>
                <a:gd name="connsiteY12" fmla="*/ 566618 h 857250"/>
                <a:gd name="connsiteX13" fmla="*/ 1654016 w 1809750"/>
                <a:gd name="connsiteY13" fmla="*/ 252293 h 857250"/>
                <a:gd name="connsiteX14" fmla="*/ 1671161 w 1809750"/>
                <a:gd name="connsiteY14" fmla="*/ 232291 h 857250"/>
                <a:gd name="connsiteX15" fmla="*/ 1650206 w 1809750"/>
                <a:gd name="connsiteY15" fmla="*/ 214193 h 857250"/>
                <a:gd name="connsiteX16" fmla="*/ 435769 w 1809750"/>
                <a:gd name="connsiteY16" fmla="*/ 532328 h 857250"/>
                <a:gd name="connsiteX17" fmla="*/ 104299 w 1809750"/>
                <a:gd name="connsiteY17" fmla="*/ 725686 h 857250"/>
                <a:gd name="connsiteX18" fmla="*/ 1428274 w 1809750"/>
                <a:gd name="connsiteY18" fmla="*/ 17026 h 857250"/>
                <a:gd name="connsiteX19" fmla="*/ 1431131 w 1809750"/>
                <a:gd name="connsiteY19" fmla="*/ 10358 h 857250"/>
                <a:gd name="connsiteX20" fmla="*/ 1424464 w 1809750"/>
                <a:gd name="connsiteY20" fmla="*/ 7501 h 857250"/>
                <a:gd name="connsiteX21" fmla="*/ 57626 w 1809750"/>
                <a:gd name="connsiteY21" fmla="*/ 759023 h 857250"/>
                <a:gd name="connsiteX22" fmla="*/ 9049 w 1809750"/>
                <a:gd name="connsiteY22" fmla="*/ 799028 h 857250"/>
                <a:gd name="connsiteX23" fmla="*/ 21431 w 1809750"/>
                <a:gd name="connsiteY23" fmla="*/ 812363 h 857250"/>
                <a:gd name="connsiteX24" fmla="*/ 7144 w 1809750"/>
                <a:gd name="connsiteY24" fmla="*/ 823793 h 857250"/>
                <a:gd name="connsiteX25" fmla="*/ 31909 w 1809750"/>
                <a:gd name="connsiteY25" fmla="*/ 852368 h 857250"/>
                <a:gd name="connsiteX26" fmla="*/ 327184 w 1809750"/>
                <a:gd name="connsiteY26" fmla="*/ 679013 h 857250"/>
                <a:gd name="connsiteX27" fmla="*/ 330994 w 1809750"/>
                <a:gd name="connsiteY27" fmla="*/ 681871 h 857250"/>
                <a:gd name="connsiteX28" fmla="*/ 332899 w 1809750"/>
                <a:gd name="connsiteY28" fmla="*/ 681871 h 857250"/>
                <a:gd name="connsiteX29" fmla="*/ 1805464 w 1809750"/>
                <a:gd name="connsiteY29" fmla="*/ 472321 h 857250"/>
                <a:gd name="connsiteX30" fmla="*/ 1810226 w 1809750"/>
                <a:gd name="connsiteY30" fmla="*/ 467558 h 857250"/>
                <a:gd name="connsiteX31" fmla="*/ 1806416 w 1809750"/>
                <a:gd name="connsiteY31" fmla="*/ 463748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857250">
                  <a:moveTo>
                    <a:pt x="1806416" y="463748"/>
                  </a:moveTo>
                  <a:cubicBezTo>
                    <a:pt x="1798796" y="463748"/>
                    <a:pt x="1060609" y="411361"/>
                    <a:pt x="423386" y="638056"/>
                  </a:cubicBezTo>
                  <a:cubicBezTo>
                    <a:pt x="428149" y="636151"/>
                    <a:pt x="432911" y="634246"/>
                    <a:pt x="437674" y="632341"/>
                  </a:cubicBezTo>
                  <a:cubicBezTo>
                    <a:pt x="691039" y="529471"/>
                    <a:pt x="1122521" y="420886"/>
                    <a:pt x="1751171" y="395168"/>
                  </a:cubicBezTo>
                  <a:cubicBezTo>
                    <a:pt x="1761649" y="395168"/>
                    <a:pt x="1770221" y="385643"/>
                    <a:pt x="1769269" y="375166"/>
                  </a:cubicBezTo>
                  <a:cubicBezTo>
                    <a:pt x="1769269" y="364688"/>
                    <a:pt x="1759744" y="356116"/>
                    <a:pt x="1749266" y="357068"/>
                  </a:cubicBezTo>
                  <a:cubicBezTo>
                    <a:pt x="1114901" y="383738"/>
                    <a:pt x="676751" y="494228"/>
                    <a:pt x="421481" y="598051"/>
                  </a:cubicBezTo>
                  <a:cubicBezTo>
                    <a:pt x="393859" y="609481"/>
                    <a:pt x="368141" y="619958"/>
                    <a:pt x="343376" y="631388"/>
                  </a:cubicBezTo>
                  <a:cubicBezTo>
                    <a:pt x="999649" y="316111"/>
                    <a:pt x="1713071" y="305633"/>
                    <a:pt x="1721644" y="305633"/>
                  </a:cubicBezTo>
                  <a:cubicBezTo>
                    <a:pt x="1724501" y="305633"/>
                    <a:pt x="1726406" y="303728"/>
                    <a:pt x="1726406" y="300871"/>
                  </a:cubicBezTo>
                  <a:cubicBezTo>
                    <a:pt x="1726406" y="298013"/>
                    <a:pt x="1724501" y="296108"/>
                    <a:pt x="1721644" y="296108"/>
                  </a:cubicBezTo>
                  <a:cubicBezTo>
                    <a:pt x="1713071" y="296108"/>
                    <a:pt x="1027271" y="306586"/>
                    <a:pt x="381476" y="603766"/>
                  </a:cubicBezTo>
                  <a:cubicBezTo>
                    <a:pt x="404336" y="591383"/>
                    <a:pt x="429101" y="579001"/>
                    <a:pt x="454819" y="566618"/>
                  </a:cubicBezTo>
                  <a:cubicBezTo>
                    <a:pt x="708184" y="443746"/>
                    <a:pt x="1073944" y="298013"/>
                    <a:pt x="1654016" y="252293"/>
                  </a:cubicBezTo>
                  <a:cubicBezTo>
                    <a:pt x="1664494" y="251341"/>
                    <a:pt x="1672114" y="242768"/>
                    <a:pt x="1671161" y="232291"/>
                  </a:cubicBezTo>
                  <a:cubicBezTo>
                    <a:pt x="1670209" y="221813"/>
                    <a:pt x="1660684" y="214193"/>
                    <a:pt x="1650206" y="214193"/>
                  </a:cubicBezTo>
                  <a:cubicBezTo>
                    <a:pt x="1062514" y="259913"/>
                    <a:pt x="691991" y="407551"/>
                    <a:pt x="435769" y="532328"/>
                  </a:cubicBezTo>
                  <a:cubicBezTo>
                    <a:pt x="284321" y="605671"/>
                    <a:pt x="174784" y="676156"/>
                    <a:pt x="104299" y="725686"/>
                  </a:cubicBezTo>
                  <a:cubicBezTo>
                    <a:pt x="620554" y="206573"/>
                    <a:pt x="1420654" y="19883"/>
                    <a:pt x="1428274" y="17026"/>
                  </a:cubicBezTo>
                  <a:cubicBezTo>
                    <a:pt x="1431131" y="16073"/>
                    <a:pt x="1432084" y="13216"/>
                    <a:pt x="1431131" y="10358"/>
                  </a:cubicBezTo>
                  <a:cubicBezTo>
                    <a:pt x="1430179" y="7501"/>
                    <a:pt x="1427321" y="6548"/>
                    <a:pt x="1424464" y="7501"/>
                  </a:cubicBezTo>
                  <a:cubicBezTo>
                    <a:pt x="1415891" y="11311"/>
                    <a:pt x="573881" y="207526"/>
                    <a:pt x="57626" y="759023"/>
                  </a:cubicBezTo>
                  <a:cubicBezTo>
                    <a:pt x="27146" y="782836"/>
                    <a:pt x="10954" y="797123"/>
                    <a:pt x="9049" y="799028"/>
                  </a:cubicBezTo>
                  <a:lnTo>
                    <a:pt x="21431" y="812363"/>
                  </a:lnTo>
                  <a:cubicBezTo>
                    <a:pt x="12859" y="819031"/>
                    <a:pt x="8096" y="822841"/>
                    <a:pt x="7144" y="823793"/>
                  </a:cubicBezTo>
                  <a:lnTo>
                    <a:pt x="31909" y="852368"/>
                  </a:lnTo>
                  <a:cubicBezTo>
                    <a:pt x="32861" y="851416"/>
                    <a:pt x="126206" y="772358"/>
                    <a:pt x="327184" y="679013"/>
                  </a:cubicBezTo>
                  <a:cubicBezTo>
                    <a:pt x="328136" y="680918"/>
                    <a:pt x="329089" y="681871"/>
                    <a:pt x="330994" y="681871"/>
                  </a:cubicBezTo>
                  <a:cubicBezTo>
                    <a:pt x="331946" y="681871"/>
                    <a:pt x="332899" y="681871"/>
                    <a:pt x="332899" y="681871"/>
                  </a:cubicBezTo>
                  <a:cubicBezTo>
                    <a:pt x="986314" y="414218"/>
                    <a:pt x="1797844" y="472321"/>
                    <a:pt x="1805464" y="472321"/>
                  </a:cubicBezTo>
                  <a:cubicBezTo>
                    <a:pt x="1808321" y="472321"/>
                    <a:pt x="1810226" y="470416"/>
                    <a:pt x="1810226" y="467558"/>
                  </a:cubicBezTo>
                  <a:cubicBezTo>
                    <a:pt x="1811179" y="465653"/>
                    <a:pt x="1808321" y="463748"/>
                    <a:pt x="1806416" y="463748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A8D5DF7-E9AD-4F8C-BA87-80F46B940A9A}"/>
                </a:ext>
              </a:extLst>
            </p:cNvPr>
            <p:cNvSpPr/>
            <p:nvPr/>
          </p:nvSpPr>
          <p:spPr>
            <a:xfrm>
              <a:off x="4297199" y="2767117"/>
              <a:ext cx="1809750" cy="942975"/>
            </a:xfrm>
            <a:custGeom>
              <a:avLst/>
              <a:gdLst>
                <a:gd name="connsiteX0" fmla="*/ 1811179 w 1809750"/>
                <a:gd name="connsiteY0" fmla="*/ 915250 h 942975"/>
                <a:gd name="connsiteX1" fmla="*/ 1796891 w 1809750"/>
                <a:gd name="connsiteY1" fmla="*/ 903820 h 942975"/>
                <a:gd name="connsiteX2" fmla="*/ 1809274 w 1809750"/>
                <a:gd name="connsiteY2" fmla="*/ 890485 h 942975"/>
                <a:gd name="connsiteX3" fmla="*/ 1779746 w 1809750"/>
                <a:gd name="connsiteY3" fmla="*/ 865720 h 942975"/>
                <a:gd name="connsiteX4" fmla="*/ 451009 w 1809750"/>
                <a:gd name="connsiteY4" fmla="*/ 7517 h 942975"/>
                <a:gd name="connsiteX5" fmla="*/ 444341 w 1809750"/>
                <a:gd name="connsiteY5" fmla="*/ 9422 h 942975"/>
                <a:gd name="connsiteX6" fmla="*/ 446246 w 1809750"/>
                <a:gd name="connsiteY6" fmla="*/ 16090 h 942975"/>
                <a:gd name="connsiteX7" fmla="*/ 1745456 w 1809750"/>
                <a:gd name="connsiteY7" fmla="*/ 839050 h 942975"/>
                <a:gd name="connsiteX8" fmla="*/ 1381601 w 1809750"/>
                <a:gd name="connsiteY8" fmla="*/ 621880 h 942975"/>
                <a:gd name="connsiteX9" fmla="*/ 168116 w 1809750"/>
                <a:gd name="connsiteY9" fmla="*/ 304697 h 942975"/>
                <a:gd name="connsiteX10" fmla="*/ 147161 w 1809750"/>
                <a:gd name="connsiteY10" fmla="*/ 322795 h 942975"/>
                <a:gd name="connsiteX11" fmla="*/ 164306 w 1809750"/>
                <a:gd name="connsiteY11" fmla="*/ 342797 h 942975"/>
                <a:gd name="connsiteX12" fmla="*/ 1363504 w 1809750"/>
                <a:gd name="connsiteY12" fmla="*/ 657122 h 942975"/>
                <a:gd name="connsiteX13" fmla="*/ 1436846 w 1809750"/>
                <a:gd name="connsiteY13" fmla="*/ 694270 h 942975"/>
                <a:gd name="connsiteX14" fmla="*/ 97631 w 1809750"/>
                <a:gd name="connsiteY14" fmla="*/ 385660 h 942975"/>
                <a:gd name="connsiteX15" fmla="*/ 92869 w 1809750"/>
                <a:gd name="connsiteY15" fmla="*/ 390422 h 942975"/>
                <a:gd name="connsiteX16" fmla="*/ 97631 w 1809750"/>
                <a:gd name="connsiteY16" fmla="*/ 395185 h 942975"/>
                <a:gd name="connsiteX17" fmla="*/ 1475899 w 1809750"/>
                <a:gd name="connsiteY17" fmla="*/ 720940 h 942975"/>
                <a:gd name="connsiteX18" fmla="*/ 1397794 w 1809750"/>
                <a:gd name="connsiteY18" fmla="*/ 687602 h 942975"/>
                <a:gd name="connsiteX19" fmla="*/ 70009 w 1809750"/>
                <a:gd name="connsiteY19" fmla="*/ 446620 h 942975"/>
                <a:gd name="connsiteX20" fmla="*/ 50006 w 1809750"/>
                <a:gd name="connsiteY20" fmla="*/ 464717 h 942975"/>
                <a:gd name="connsiteX21" fmla="*/ 68104 w 1809750"/>
                <a:gd name="connsiteY21" fmla="*/ 484720 h 942975"/>
                <a:gd name="connsiteX22" fmla="*/ 1381601 w 1809750"/>
                <a:gd name="connsiteY22" fmla="*/ 721892 h 942975"/>
                <a:gd name="connsiteX23" fmla="*/ 1395889 w 1809750"/>
                <a:gd name="connsiteY23" fmla="*/ 727607 h 942975"/>
                <a:gd name="connsiteX24" fmla="*/ 11906 w 1809750"/>
                <a:gd name="connsiteY24" fmla="*/ 554252 h 942975"/>
                <a:gd name="connsiteX25" fmla="*/ 7144 w 1809750"/>
                <a:gd name="connsiteY25" fmla="*/ 559015 h 942975"/>
                <a:gd name="connsiteX26" fmla="*/ 11906 w 1809750"/>
                <a:gd name="connsiteY26" fmla="*/ 563777 h 942975"/>
                <a:gd name="connsiteX27" fmla="*/ 1484471 w 1809750"/>
                <a:gd name="connsiteY27" fmla="*/ 773327 h 942975"/>
                <a:gd name="connsiteX28" fmla="*/ 1486376 w 1809750"/>
                <a:gd name="connsiteY28" fmla="*/ 773327 h 942975"/>
                <a:gd name="connsiteX29" fmla="*/ 1490186 w 1809750"/>
                <a:gd name="connsiteY29" fmla="*/ 770470 h 942975"/>
                <a:gd name="connsiteX30" fmla="*/ 1785461 w 1809750"/>
                <a:gd name="connsiteY30" fmla="*/ 943825 h 942975"/>
                <a:gd name="connsiteX31" fmla="*/ 1811179 w 1809750"/>
                <a:gd name="connsiteY31" fmla="*/ 91525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942975">
                  <a:moveTo>
                    <a:pt x="1811179" y="915250"/>
                  </a:moveTo>
                  <a:cubicBezTo>
                    <a:pt x="1810226" y="914297"/>
                    <a:pt x="1805464" y="910487"/>
                    <a:pt x="1796891" y="903820"/>
                  </a:cubicBezTo>
                  <a:lnTo>
                    <a:pt x="1809274" y="890485"/>
                  </a:lnTo>
                  <a:cubicBezTo>
                    <a:pt x="1807369" y="889532"/>
                    <a:pt x="1797844" y="880007"/>
                    <a:pt x="1779746" y="865720"/>
                  </a:cubicBezTo>
                  <a:cubicBezTo>
                    <a:pt x="1303496" y="268502"/>
                    <a:pt x="459581" y="12280"/>
                    <a:pt x="451009" y="7517"/>
                  </a:cubicBezTo>
                  <a:cubicBezTo>
                    <a:pt x="448151" y="6565"/>
                    <a:pt x="446246" y="7517"/>
                    <a:pt x="444341" y="9422"/>
                  </a:cubicBezTo>
                  <a:cubicBezTo>
                    <a:pt x="443389" y="11327"/>
                    <a:pt x="444341" y="14185"/>
                    <a:pt x="446246" y="16090"/>
                  </a:cubicBezTo>
                  <a:cubicBezTo>
                    <a:pt x="453866" y="19900"/>
                    <a:pt x="1267301" y="266597"/>
                    <a:pt x="1745456" y="839050"/>
                  </a:cubicBezTo>
                  <a:cubicBezTo>
                    <a:pt x="1678781" y="789520"/>
                    <a:pt x="1558766" y="707605"/>
                    <a:pt x="1381601" y="621880"/>
                  </a:cubicBezTo>
                  <a:cubicBezTo>
                    <a:pt x="1126331" y="498055"/>
                    <a:pt x="754856" y="350417"/>
                    <a:pt x="168116" y="304697"/>
                  </a:cubicBezTo>
                  <a:cubicBezTo>
                    <a:pt x="157639" y="303745"/>
                    <a:pt x="148114" y="311365"/>
                    <a:pt x="147161" y="322795"/>
                  </a:cubicBezTo>
                  <a:cubicBezTo>
                    <a:pt x="146209" y="333272"/>
                    <a:pt x="153829" y="341845"/>
                    <a:pt x="164306" y="342797"/>
                  </a:cubicBezTo>
                  <a:cubicBezTo>
                    <a:pt x="744379" y="388517"/>
                    <a:pt x="1110139" y="534250"/>
                    <a:pt x="1363504" y="657122"/>
                  </a:cubicBezTo>
                  <a:cubicBezTo>
                    <a:pt x="1389221" y="669505"/>
                    <a:pt x="1413986" y="681887"/>
                    <a:pt x="1436846" y="694270"/>
                  </a:cubicBezTo>
                  <a:cubicBezTo>
                    <a:pt x="791051" y="396137"/>
                    <a:pt x="105251" y="385660"/>
                    <a:pt x="97631" y="385660"/>
                  </a:cubicBezTo>
                  <a:cubicBezTo>
                    <a:pt x="94774" y="385660"/>
                    <a:pt x="92869" y="387565"/>
                    <a:pt x="92869" y="390422"/>
                  </a:cubicBezTo>
                  <a:cubicBezTo>
                    <a:pt x="92869" y="393280"/>
                    <a:pt x="94774" y="395185"/>
                    <a:pt x="97631" y="395185"/>
                  </a:cubicBezTo>
                  <a:cubicBezTo>
                    <a:pt x="106204" y="395185"/>
                    <a:pt x="819626" y="405662"/>
                    <a:pt x="1475899" y="720940"/>
                  </a:cubicBezTo>
                  <a:cubicBezTo>
                    <a:pt x="1451134" y="710462"/>
                    <a:pt x="1425416" y="699032"/>
                    <a:pt x="1397794" y="687602"/>
                  </a:cubicBezTo>
                  <a:cubicBezTo>
                    <a:pt x="1141571" y="582827"/>
                    <a:pt x="704374" y="473290"/>
                    <a:pt x="70009" y="446620"/>
                  </a:cubicBezTo>
                  <a:cubicBezTo>
                    <a:pt x="59531" y="446620"/>
                    <a:pt x="50959" y="454240"/>
                    <a:pt x="50006" y="464717"/>
                  </a:cubicBezTo>
                  <a:cubicBezTo>
                    <a:pt x="50006" y="475195"/>
                    <a:pt x="57626" y="483767"/>
                    <a:pt x="68104" y="484720"/>
                  </a:cubicBezTo>
                  <a:cubicBezTo>
                    <a:pt x="695801" y="511390"/>
                    <a:pt x="1128236" y="619975"/>
                    <a:pt x="1381601" y="721892"/>
                  </a:cubicBezTo>
                  <a:cubicBezTo>
                    <a:pt x="1386364" y="723797"/>
                    <a:pt x="1391126" y="725702"/>
                    <a:pt x="1395889" y="727607"/>
                  </a:cubicBezTo>
                  <a:cubicBezTo>
                    <a:pt x="758666" y="501865"/>
                    <a:pt x="19526" y="554252"/>
                    <a:pt x="11906" y="554252"/>
                  </a:cubicBezTo>
                  <a:cubicBezTo>
                    <a:pt x="9049" y="554252"/>
                    <a:pt x="7144" y="556157"/>
                    <a:pt x="7144" y="559015"/>
                  </a:cubicBezTo>
                  <a:cubicBezTo>
                    <a:pt x="7144" y="561872"/>
                    <a:pt x="9049" y="563777"/>
                    <a:pt x="11906" y="563777"/>
                  </a:cubicBezTo>
                  <a:cubicBezTo>
                    <a:pt x="20479" y="563777"/>
                    <a:pt x="831056" y="505675"/>
                    <a:pt x="1484471" y="773327"/>
                  </a:cubicBezTo>
                  <a:cubicBezTo>
                    <a:pt x="1485424" y="773327"/>
                    <a:pt x="1486376" y="773327"/>
                    <a:pt x="1486376" y="773327"/>
                  </a:cubicBezTo>
                  <a:cubicBezTo>
                    <a:pt x="1488281" y="773327"/>
                    <a:pt x="1489234" y="772375"/>
                    <a:pt x="1490186" y="770470"/>
                  </a:cubicBezTo>
                  <a:cubicBezTo>
                    <a:pt x="1690211" y="863815"/>
                    <a:pt x="1783556" y="942872"/>
                    <a:pt x="1785461" y="943825"/>
                  </a:cubicBezTo>
                  <a:lnTo>
                    <a:pt x="1811179" y="915250"/>
                  </a:ln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9A21D70-814B-48D3-B5F4-333E57241CA9}"/>
              </a:ext>
            </a:extLst>
          </p:cNvPr>
          <p:cNvGrpSpPr/>
          <p:nvPr/>
        </p:nvGrpSpPr>
        <p:grpSpPr>
          <a:xfrm>
            <a:off x="3877842" y="659408"/>
            <a:ext cx="2104784" cy="2892498"/>
            <a:chOff x="5892963" y="1332011"/>
            <a:chExt cx="3157176" cy="4338747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0D88CC80-D5A6-4052-8C5D-3B1DD1FEEC3D}"/>
                </a:ext>
              </a:extLst>
            </p:cNvPr>
            <p:cNvGrpSpPr/>
            <p:nvPr/>
          </p:nvGrpSpPr>
          <p:grpSpPr>
            <a:xfrm rot="2136013">
              <a:off x="8411096" y="3929385"/>
              <a:ext cx="639043" cy="764323"/>
              <a:chOff x="5704433" y="717502"/>
              <a:chExt cx="7365528" cy="8809481"/>
            </a:xfrm>
          </p:grpSpPr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703DCB4E-F3E9-43B7-B6EF-8F86A41FB245}"/>
                  </a:ext>
                </a:extLst>
              </p:cNvPr>
              <p:cNvSpPr/>
              <p:nvPr/>
            </p:nvSpPr>
            <p:spPr>
              <a:xfrm>
                <a:off x="11674968" y="8268753"/>
                <a:ext cx="765879" cy="1258230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438150">
                    <a:moveTo>
                      <a:pt x="0" y="0"/>
                    </a:moveTo>
                    <a:lnTo>
                      <a:pt x="19050" y="438150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325E0D73-1CD2-43D8-82E2-909BF47D4CC3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76C77C80-D026-4023-8AD8-F1D38649D6C6}"/>
                  </a:ext>
                </a:extLst>
              </p:cNvPr>
              <p:cNvSpPr/>
              <p:nvPr/>
            </p:nvSpPr>
            <p:spPr>
              <a:xfrm>
                <a:off x="5704433" y="5540923"/>
                <a:ext cx="793232" cy="589649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05332">
                    <a:moveTo>
                      <a:pt x="157232" y="0"/>
                    </a:moveTo>
                    <a:lnTo>
                      <a:pt x="0" y="205332"/>
                    </a:lnTo>
                    <a:lnTo>
                      <a:pt x="276225" y="157707"/>
                    </a:lnTo>
                    <a:lnTo>
                      <a:pt x="15723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BC27A452-60BD-4626-8D9D-B1C151BAF798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50718587-081C-4A4F-B08B-FE9BD2B55DE2}"/>
                  </a:ext>
                </a:extLst>
              </p:cNvPr>
              <p:cNvSpPr/>
              <p:nvPr/>
            </p:nvSpPr>
            <p:spPr>
              <a:xfrm>
                <a:off x="10143209" y="2425829"/>
                <a:ext cx="2926752" cy="3993512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175" h="1390650">
                    <a:moveTo>
                      <a:pt x="1019175" y="0"/>
                    </a:moveTo>
                    <a:lnTo>
                      <a:pt x="0" y="295275"/>
                    </a:lnTo>
                    <a:lnTo>
                      <a:pt x="19050" y="1390650"/>
                    </a:lnTo>
                    <a:lnTo>
                      <a:pt x="101917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2C026964-43E1-4419-9A00-43112E2B442D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9BA3988E-0E57-4348-8CE5-99E866B08BCF}"/>
                  </a:ext>
                </a:extLst>
              </p:cNvPr>
              <p:cNvSpPr/>
              <p:nvPr/>
            </p:nvSpPr>
            <p:spPr>
              <a:xfrm>
                <a:off x="7708809" y="717502"/>
                <a:ext cx="2543812" cy="6236443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171700">
                    <a:moveTo>
                      <a:pt x="0" y="914400"/>
                    </a:moveTo>
                    <a:lnTo>
                      <a:pt x="871538" y="0"/>
                    </a:lnTo>
                    <a:cubicBezTo>
                      <a:pt x="876300" y="723900"/>
                      <a:pt x="881063" y="1447800"/>
                      <a:pt x="885825" y="2171700"/>
                    </a:cubicBez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8A54B633-5FA7-450E-AB9C-6C467F3D1F28}"/>
                </a:ext>
              </a:extLst>
            </p:cNvPr>
            <p:cNvGrpSpPr/>
            <p:nvPr/>
          </p:nvGrpSpPr>
          <p:grpSpPr>
            <a:xfrm rot="2136013">
              <a:off x="7755136" y="4884570"/>
              <a:ext cx="328396" cy="339235"/>
              <a:chOff x="5365048" y="1982197"/>
              <a:chExt cx="7362621" cy="7605634"/>
            </a:xfrm>
          </p:grpSpPr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8FFE0B65-DD8E-4E2C-8BA7-7E1EB44133A6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5EEF1A9D-1F23-495D-B7E1-63B35590EE33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4D92F89C-8E41-4D06-9EAF-816682DF16CB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DE0461A0-CED9-46B4-854D-08025B6507A5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EC33FCDF-964A-44AD-B5E0-1572C598AF29}"/>
                  </a:ext>
                </a:extLst>
              </p:cNvPr>
              <p:cNvSpPr/>
              <p:nvPr/>
            </p:nvSpPr>
            <p:spPr>
              <a:xfrm>
                <a:off x="9871173" y="3444023"/>
                <a:ext cx="1940058" cy="2975318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  <a:gd name="connsiteX0" fmla="*/ 1247497 w 1247497"/>
                  <a:gd name="connsiteY0" fmla="*/ 0 h 1024830"/>
                  <a:gd name="connsiteX1" fmla="*/ 0 w 1247497"/>
                  <a:gd name="connsiteY1" fmla="*/ 277330 h 1024830"/>
                  <a:gd name="connsiteX2" fmla="*/ 113780 w 1247497"/>
                  <a:gd name="connsiteY2" fmla="*/ 1024830 h 1024830"/>
                  <a:gd name="connsiteX3" fmla="*/ 1247497 w 1247497"/>
                  <a:gd name="connsiteY3" fmla="*/ 0 h 1024830"/>
                  <a:gd name="connsiteX0" fmla="*/ 675581 w 675581"/>
                  <a:gd name="connsiteY0" fmla="*/ 0 h 1036087"/>
                  <a:gd name="connsiteX1" fmla="*/ 0 w 675581"/>
                  <a:gd name="connsiteY1" fmla="*/ 288587 h 1036087"/>
                  <a:gd name="connsiteX2" fmla="*/ 113780 w 675581"/>
                  <a:gd name="connsiteY2" fmla="*/ 1036087 h 1036087"/>
                  <a:gd name="connsiteX3" fmla="*/ 675581 w 675581"/>
                  <a:gd name="connsiteY3" fmla="*/ 0 h 103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581" h="1036087">
                    <a:moveTo>
                      <a:pt x="675581" y="0"/>
                    </a:moveTo>
                    <a:lnTo>
                      <a:pt x="0" y="288587"/>
                    </a:lnTo>
                    <a:lnTo>
                      <a:pt x="113780" y="1036087"/>
                    </a:lnTo>
                    <a:lnTo>
                      <a:pt x="675581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BD6D2F1D-3C7E-43A4-9FEF-75F80DD102C5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F2196E5-AD4F-400D-9A81-CFC464AE8E7C}"/>
                  </a:ext>
                </a:extLst>
              </p:cNvPr>
              <p:cNvSpPr/>
              <p:nvPr/>
            </p:nvSpPr>
            <p:spPr>
              <a:xfrm>
                <a:off x="7708809" y="1982197"/>
                <a:ext cx="2543813" cy="4971750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  <a:gd name="connsiteX0" fmla="*/ 0 w 993639"/>
                  <a:gd name="connsiteY0" fmla="*/ 595440 h 1852740"/>
                  <a:gd name="connsiteX1" fmla="*/ 993498 w 993639"/>
                  <a:gd name="connsiteY1" fmla="*/ 0 h 1852740"/>
                  <a:gd name="connsiteX2" fmla="*/ 885825 w 993639"/>
                  <a:gd name="connsiteY2" fmla="*/ 1852740 h 1852740"/>
                  <a:gd name="connsiteX3" fmla="*/ 0 w 993639"/>
                  <a:gd name="connsiteY3" fmla="*/ 595440 h 1852740"/>
                  <a:gd name="connsiteX0" fmla="*/ 0 w 885825"/>
                  <a:gd name="connsiteY0" fmla="*/ 473999 h 1731299"/>
                  <a:gd name="connsiteX1" fmla="*/ 784851 w 885825"/>
                  <a:gd name="connsiteY1" fmla="*/ 0 h 1731299"/>
                  <a:gd name="connsiteX2" fmla="*/ 885825 w 885825"/>
                  <a:gd name="connsiteY2" fmla="*/ 1731299 h 1731299"/>
                  <a:gd name="connsiteX3" fmla="*/ 0 w 885825"/>
                  <a:gd name="connsiteY3" fmla="*/ 473999 h 17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1731299">
                    <a:moveTo>
                      <a:pt x="0" y="473999"/>
                    </a:moveTo>
                    <a:lnTo>
                      <a:pt x="784851" y="0"/>
                    </a:lnTo>
                    <a:cubicBezTo>
                      <a:pt x="789613" y="723900"/>
                      <a:pt x="881063" y="1007399"/>
                      <a:pt x="885825" y="1731299"/>
                    </a:cubicBezTo>
                    <a:lnTo>
                      <a:pt x="0" y="473999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0E73A97A-3B81-43E3-BCFC-A846F605D889}"/>
                </a:ext>
              </a:extLst>
            </p:cNvPr>
            <p:cNvGrpSpPr/>
            <p:nvPr/>
          </p:nvGrpSpPr>
          <p:grpSpPr>
            <a:xfrm rot="2136013">
              <a:off x="6701995" y="3224189"/>
              <a:ext cx="793579" cy="899338"/>
              <a:chOff x="5365051" y="479822"/>
              <a:chExt cx="8036930" cy="9108006"/>
            </a:xfrm>
          </p:grpSpPr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C415E702-35BD-4EB1-B922-EDCAD4D35EEF}"/>
                  </a:ext>
                </a:extLst>
              </p:cNvPr>
              <p:cNvSpPr/>
              <p:nvPr/>
            </p:nvSpPr>
            <p:spPr>
              <a:xfrm>
                <a:off x="11674978" y="8268752"/>
                <a:ext cx="1052698" cy="1319076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9A8A72FC-53DB-4452-98B0-A26E2788C51F}"/>
                  </a:ext>
                </a:extLst>
              </p:cNvPr>
              <p:cNvSpPr/>
              <p:nvPr/>
            </p:nvSpPr>
            <p:spPr>
              <a:xfrm>
                <a:off x="9107333" y="6879848"/>
                <a:ext cx="3333521" cy="1613813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2047168D-7C6D-4E7A-9173-657116034246}"/>
                  </a:ext>
                </a:extLst>
              </p:cNvPr>
              <p:cNvSpPr/>
              <p:nvPr/>
            </p:nvSpPr>
            <p:spPr>
              <a:xfrm>
                <a:off x="5365051" y="5540920"/>
                <a:ext cx="1132614" cy="452887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48CB382D-160D-46FA-9516-C511D89ABF73}"/>
                  </a:ext>
                </a:extLst>
              </p:cNvPr>
              <p:cNvSpPr/>
              <p:nvPr/>
            </p:nvSpPr>
            <p:spPr>
              <a:xfrm>
                <a:off x="6149703" y="5215816"/>
                <a:ext cx="1586462" cy="2373445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276527C-05D1-4369-9A76-147FBB61F08A}"/>
                  </a:ext>
                </a:extLst>
              </p:cNvPr>
              <p:cNvSpPr/>
              <p:nvPr/>
            </p:nvSpPr>
            <p:spPr>
              <a:xfrm>
                <a:off x="9871175" y="2566273"/>
                <a:ext cx="3530806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CF0F1E51-74FA-4A14-9C0C-0FC2F66E3310}"/>
                  </a:ext>
                </a:extLst>
              </p:cNvPr>
              <p:cNvSpPr/>
              <p:nvPr/>
            </p:nvSpPr>
            <p:spPr>
              <a:xfrm>
                <a:off x="7585443" y="3324704"/>
                <a:ext cx="2667181" cy="4626400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0EEAD09-3674-4417-80AF-A0CBCA1FB41A}"/>
                  </a:ext>
                </a:extLst>
              </p:cNvPr>
              <p:cNvSpPr/>
              <p:nvPr/>
            </p:nvSpPr>
            <p:spPr>
              <a:xfrm>
                <a:off x="7708807" y="479822"/>
                <a:ext cx="2543816" cy="6474125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40822F98-1569-4209-9D0B-705FE2A8E558}"/>
                </a:ext>
              </a:extLst>
            </p:cNvPr>
            <p:cNvGrpSpPr/>
            <p:nvPr/>
          </p:nvGrpSpPr>
          <p:grpSpPr>
            <a:xfrm rot="2337799">
              <a:off x="7280335" y="4139970"/>
              <a:ext cx="1037364" cy="714454"/>
              <a:chOff x="3667032" y="1708483"/>
              <a:chExt cx="8105829" cy="5582653"/>
            </a:xfrm>
          </p:grpSpPr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FE7CF864-0290-45FB-954F-B49F22132E5B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DF3AF2B7-9327-446C-88F3-40CC3CB62D35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595373FB-0E0D-4573-B615-B14C91E220B6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C6DAF9B9-8F53-49B8-AFEA-9D834E378026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378CF611-EC7D-4B5E-8DB5-33839D972947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1ADBA83E-71F9-41AE-8DE1-9B8B525B5992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AA5CA6EC-7F98-4B4D-B33C-8C3FAA53F279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F2FA341A-60D2-4B02-A1FF-E957F7823702}"/>
                </a:ext>
              </a:extLst>
            </p:cNvPr>
            <p:cNvGrpSpPr/>
            <p:nvPr/>
          </p:nvGrpSpPr>
          <p:grpSpPr>
            <a:xfrm rot="2337799">
              <a:off x="7745862" y="3494984"/>
              <a:ext cx="649220" cy="447131"/>
              <a:chOff x="3667032" y="1708483"/>
              <a:chExt cx="8105829" cy="5582653"/>
            </a:xfrm>
          </p:grpSpPr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D9513D33-A533-4296-A3C1-1E9D0B742CD3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D787A83A-1095-4335-885E-B84D618F56E3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1A9301FB-9C5E-449C-887F-C3D25704FB2E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C1DBC04E-0347-4DB7-803B-7B535C898863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B6BE048F-4463-4F04-8629-0AD7D4528129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1EB7D75D-D27C-4319-888A-45A57BDCA164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0D14D434-3F6F-47DE-AE61-B135EF346478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5EBCB548-441D-4161-AE5D-12BDE4908C51}"/>
                </a:ext>
              </a:extLst>
            </p:cNvPr>
            <p:cNvGrpSpPr/>
            <p:nvPr/>
          </p:nvGrpSpPr>
          <p:grpSpPr>
            <a:xfrm rot="2136013">
              <a:off x="7805715" y="2028888"/>
              <a:ext cx="937516" cy="1062458"/>
              <a:chOff x="5365048" y="479821"/>
              <a:chExt cx="8036930" cy="9108010"/>
            </a:xfrm>
          </p:grpSpPr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C5160FEC-6D02-44E9-8981-94AB96A34F84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FDD75A70-5A27-402C-9AE0-48DC449564FB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0DADA5C2-D98A-4BCC-8AD7-780D5D17078D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7A4C0018-33A9-43B7-A6BB-0952E043641C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010C3AA6-FD19-4263-86E1-ACC9FA8C93B2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D794BBA1-C8D6-4A59-892F-02A301C66C96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67C8B29A-62E9-4119-9CC6-0632B3D96105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475D20B1-1097-45B7-8D34-5A27A0746B09}"/>
                </a:ext>
              </a:extLst>
            </p:cNvPr>
            <p:cNvGrpSpPr/>
            <p:nvPr/>
          </p:nvGrpSpPr>
          <p:grpSpPr>
            <a:xfrm rot="2136013">
              <a:off x="6860236" y="2305546"/>
              <a:ext cx="710712" cy="805428"/>
              <a:chOff x="5365048" y="479821"/>
              <a:chExt cx="8036930" cy="9108010"/>
            </a:xfrm>
          </p:grpSpPr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0B1543E2-AF70-4532-91BC-C4073027C80A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241C7111-C207-4D39-84B0-6007665543C4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76D89AFF-1DBE-4F8F-AF48-856DA3C5F35D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1B094BF1-4D09-488C-B457-33C3418BA341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B078C927-1C2D-417E-9BBE-C09BDE7CF8DA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5D02436E-A732-468B-AD4A-390872939F01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18CEB32C-B281-4CDA-B7A0-734976DE0F06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FEBF4F6-85D3-4D4C-AC83-2E04531CD2B3}"/>
                </a:ext>
              </a:extLst>
            </p:cNvPr>
            <p:cNvGrpSpPr/>
            <p:nvPr/>
          </p:nvGrpSpPr>
          <p:grpSpPr>
            <a:xfrm rot="1367973">
              <a:off x="5949600" y="3715561"/>
              <a:ext cx="585778" cy="403438"/>
              <a:chOff x="3667032" y="1708483"/>
              <a:chExt cx="8105829" cy="5582653"/>
            </a:xfrm>
          </p:grpSpPr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4ECFF65F-1D8A-45B1-9AC5-95899B9DFD77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B2C7DCDC-E28E-40B1-9AC9-CA8615D723E7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0A2C26BE-88F7-455D-B1C1-5A962CC86481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74E1EF34-C4C2-4AC8-A005-E933CFF40AE9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CE2B7950-DDC0-437E-94AB-7950446DB5EB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7B832230-9058-4B0A-A65A-E408DF54BA98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6A660A3F-AB56-4C2D-BC8C-69F002E4DFC3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CFF1C338-7506-4E99-BEB7-B76A3DCD0F6A}"/>
                </a:ext>
              </a:extLst>
            </p:cNvPr>
            <p:cNvGrpSpPr/>
            <p:nvPr/>
          </p:nvGrpSpPr>
          <p:grpSpPr>
            <a:xfrm rot="1367973">
              <a:off x="8547152" y="5333290"/>
              <a:ext cx="489993" cy="337468"/>
              <a:chOff x="3667032" y="1708483"/>
              <a:chExt cx="8105829" cy="5582653"/>
            </a:xfrm>
          </p:grpSpPr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E0EEA463-49B5-48C0-B41A-AB6B791CC2C1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49592146-CFD3-4BC9-96D3-EC2113C55F33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CA622B31-2BF5-4939-B5A7-78F8C77DA1F4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CD0B8B0E-3D4A-4902-9A07-A9E2B1C8A1A3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48C21853-E555-4F9A-A225-31F2AFFF4424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845565B3-79FF-4CDB-BE42-3BCFFE0724EA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F9CD17BE-A92A-4318-830B-5A2766E03B7E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82BE1511-D21D-4901-AEB6-650496B436CE}"/>
                </a:ext>
              </a:extLst>
            </p:cNvPr>
            <p:cNvGrpSpPr/>
            <p:nvPr/>
          </p:nvGrpSpPr>
          <p:grpSpPr>
            <a:xfrm rot="2136013">
              <a:off x="5892963" y="1332011"/>
              <a:ext cx="1076804" cy="1220310"/>
              <a:chOff x="5365048" y="479821"/>
              <a:chExt cx="8036930" cy="9108010"/>
            </a:xfrm>
          </p:grpSpPr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FEEF53E4-D619-4F87-BEFB-5E75221DDB22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02E21953-8F5F-41F0-9451-E8721E37392F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C12DBDD2-7890-45F3-9F89-9618FD3AEF48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1D982E81-DCD1-477F-A06E-05F08395430B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241E5C80-30B4-49E3-9FB7-CA609F8B58A3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284A6508-0586-4452-A9FB-188CEA0B4533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D5E6C3D1-57A5-4C07-BF2C-C5C6C2C4F5D1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E804ACE0-C45F-475D-A050-BAD374A55873}"/>
                </a:ext>
              </a:extLst>
            </p:cNvPr>
            <p:cNvGrpSpPr/>
            <p:nvPr/>
          </p:nvGrpSpPr>
          <p:grpSpPr>
            <a:xfrm rot="3050128">
              <a:off x="5818076" y="2832032"/>
              <a:ext cx="546062" cy="376084"/>
              <a:chOff x="3667032" y="1708483"/>
              <a:chExt cx="8105829" cy="5582653"/>
            </a:xfrm>
          </p:grpSpPr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BAD64449-524B-4FAE-BA48-277165F59F03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39791A1E-B811-40A3-B834-24F8968E0F63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70A208DB-752E-4A31-AA18-22566636D23F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05DD9197-0938-4D3F-9316-963F8AD6BA30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6E1EED2E-A5BA-4ADE-B930-E2C9D88311A6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5477E00E-3726-4DCF-846C-FB066ABCA4B8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ACBE80BD-D4AC-4EF2-B003-E9DDEEC36F25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Shapes IMAGES</a:t>
            </a:r>
          </a:p>
        </p:txBody>
      </p:sp>
      <p:grpSp>
        <p:nvGrpSpPr>
          <p:cNvPr id="3" name="그룹 5">
            <a:extLst>
              <a:ext uri="{FF2B5EF4-FFF2-40B4-BE49-F238E27FC236}">
                <a16:creationId xmlns:a16="http://schemas.microsoft.com/office/drawing/2014/main" id="{06CA3A25-7FA4-4409-8746-75D83A1A0AEF}"/>
              </a:ext>
            </a:extLst>
          </p:cNvPr>
          <p:cNvGrpSpPr/>
          <p:nvPr/>
        </p:nvGrpSpPr>
        <p:grpSpPr>
          <a:xfrm>
            <a:off x="2370932" y="5495135"/>
            <a:ext cx="1420106" cy="839859"/>
            <a:chOff x="3428700" y="3933599"/>
            <a:chExt cx="1489892" cy="881131"/>
          </a:xfrm>
        </p:grpSpPr>
        <p:sp>
          <p:nvSpPr>
            <p:cNvPr id="4" name="Round Same Side Corner Rectangle 51">
              <a:extLst>
                <a:ext uri="{FF2B5EF4-FFF2-40B4-BE49-F238E27FC236}">
                  <a16:creationId xmlns:a16="http://schemas.microsoft.com/office/drawing/2014/main" id="{961D60BE-3230-466C-B1D2-EAF5270220DC}"/>
                </a:ext>
              </a:extLst>
            </p:cNvPr>
            <p:cNvSpPr/>
            <p:nvPr/>
          </p:nvSpPr>
          <p:spPr>
            <a:xfrm rot="5400000" flipH="1">
              <a:off x="4056583" y="3629219"/>
              <a:ext cx="234126" cy="1489892"/>
            </a:xfrm>
            <a:custGeom>
              <a:avLst/>
              <a:gdLst/>
              <a:ahLst/>
              <a:cxnLst/>
              <a:rect l="l" t="t" r="r" b="b"/>
              <a:pathLst>
                <a:path w="468002" h="2500353">
                  <a:moveTo>
                    <a:pt x="0" y="2500353"/>
                  </a:moveTo>
                  <a:lnTo>
                    <a:pt x="0" y="234001"/>
                  </a:lnTo>
                  <a:cubicBezTo>
                    <a:pt x="0" y="104766"/>
                    <a:pt x="104766" y="0"/>
                    <a:pt x="234001" y="0"/>
                  </a:cubicBezTo>
                  <a:cubicBezTo>
                    <a:pt x="363236" y="0"/>
                    <a:pt x="468002" y="104766"/>
                    <a:pt x="468002" y="234001"/>
                  </a:cubicBezTo>
                  <a:cubicBezTo>
                    <a:pt x="468002" y="989452"/>
                    <a:pt x="468001" y="1744902"/>
                    <a:pt x="468001" y="2500353"/>
                  </a:cubicBezTo>
                  <a:lnTo>
                    <a:pt x="467594" y="2500353"/>
                  </a:lnTo>
                  <a:cubicBezTo>
                    <a:pt x="429063" y="2409421"/>
                    <a:pt x="338980" y="2345641"/>
                    <a:pt x="234000" y="2345641"/>
                  </a:cubicBezTo>
                  <a:cubicBezTo>
                    <a:pt x="129020" y="2345641"/>
                    <a:pt x="38938" y="2409421"/>
                    <a:pt x="406" y="2500353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dirty="0"/>
                <a:t>D</a:t>
              </a:r>
              <a:endParaRPr lang="ko-KR" altLang="en-US" sz="1200" dirty="0"/>
            </a:p>
          </p:txBody>
        </p:sp>
        <p:sp>
          <p:nvSpPr>
            <p:cNvPr id="5" name="Round Same Side Corner Rectangle 51">
              <a:extLst>
                <a:ext uri="{FF2B5EF4-FFF2-40B4-BE49-F238E27FC236}">
                  <a16:creationId xmlns:a16="http://schemas.microsoft.com/office/drawing/2014/main" id="{9B3EF1B2-D24F-4EDC-9B26-6055DC464EF0}"/>
                </a:ext>
              </a:extLst>
            </p:cNvPr>
            <p:cNvSpPr/>
            <p:nvPr/>
          </p:nvSpPr>
          <p:spPr>
            <a:xfrm rot="16200000" flipH="1">
              <a:off x="4063113" y="4000802"/>
              <a:ext cx="221067" cy="1406790"/>
            </a:xfrm>
            <a:custGeom>
              <a:avLst/>
              <a:gdLst/>
              <a:ahLst/>
              <a:cxnLst/>
              <a:rect l="l" t="t" r="r" b="b"/>
              <a:pathLst>
                <a:path w="468002" h="2500353">
                  <a:moveTo>
                    <a:pt x="0" y="2500353"/>
                  </a:moveTo>
                  <a:lnTo>
                    <a:pt x="0" y="234001"/>
                  </a:lnTo>
                  <a:cubicBezTo>
                    <a:pt x="0" y="104766"/>
                    <a:pt x="104766" y="0"/>
                    <a:pt x="234001" y="0"/>
                  </a:cubicBezTo>
                  <a:cubicBezTo>
                    <a:pt x="363236" y="0"/>
                    <a:pt x="468002" y="104766"/>
                    <a:pt x="468002" y="234001"/>
                  </a:cubicBezTo>
                  <a:cubicBezTo>
                    <a:pt x="468002" y="989452"/>
                    <a:pt x="468001" y="1744902"/>
                    <a:pt x="468001" y="2500353"/>
                  </a:cubicBezTo>
                  <a:lnTo>
                    <a:pt x="467594" y="2500353"/>
                  </a:lnTo>
                  <a:cubicBezTo>
                    <a:pt x="429063" y="2409421"/>
                    <a:pt x="338980" y="2345641"/>
                    <a:pt x="234000" y="2345641"/>
                  </a:cubicBezTo>
                  <a:cubicBezTo>
                    <a:pt x="129020" y="2345641"/>
                    <a:pt x="38938" y="2409421"/>
                    <a:pt x="406" y="2500353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dirty="0"/>
                <a:t>D</a:t>
              </a:r>
              <a:endParaRPr lang="ko-KR" altLang="en-US" sz="1200" dirty="0"/>
            </a:p>
          </p:txBody>
        </p:sp>
        <p:sp>
          <p:nvSpPr>
            <p:cNvPr id="6" name="Round Same Side Corner Rectangle 51">
              <a:extLst>
                <a:ext uri="{FF2B5EF4-FFF2-40B4-BE49-F238E27FC236}">
                  <a16:creationId xmlns:a16="http://schemas.microsoft.com/office/drawing/2014/main" id="{7CB5E6BE-19B4-41E9-A19F-9EEFEB1FC2BA}"/>
                </a:ext>
              </a:extLst>
            </p:cNvPr>
            <p:cNvSpPr/>
            <p:nvPr/>
          </p:nvSpPr>
          <p:spPr>
            <a:xfrm rot="16200000" flipH="1">
              <a:off x="4063113" y="3340738"/>
              <a:ext cx="221067" cy="1406790"/>
            </a:xfrm>
            <a:custGeom>
              <a:avLst/>
              <a:gdLst/>
              <a:ahLst/>
              <a:cxnLst/>
              <a:rect l="l" t="t" r="r" b="b"/>
              <a:pathLst>
                <a:path w="468002" h="2500353">
                  <a:moveTo>
                    <a:pt x="0" y="2500353"/>
                  </a:moveTo>
                  <a:lnTo>
                    <a:pt x="0" y="234001"/>
                  </a:lnTo>
                  <a:cubicBezTo>
                    <a:pt x="0" y="104766"/>
                    <a:pt x="104766" y="0"/>
                    <a:pt x="234001" y="0"/>
                  </a:cubicBezTo>
                  <a:cubicBezTo>
                    <a:pt x="363236" y="0"/>
                    <a:pt x="468002" y="104766"/>
                    <a:pt x="468002" y="234001"/>
                  </a:cubicBezTo>
                  <a:cubicBezTo>
                    <a:pt x="468002" y="989452"/>
                    <a:pt x="468001" y="1744902"/>
                    <a:pt x="468001" y="2500353"/>
                  </a:cubicBezTo>
                  <a:lnTo>
                    <a:pt x="467594" y="2500353"/>
                  </a:lnTo>
                  <a:cubicBezTo>
                    <a:pt x="429063" y="2409421"/>
                    <a:pt x="338980" y="2345641"/>
                    <a:pt x="234000" y="2345641"/>
                  </a:cubicBezTo>
                  <a:cubicBezTo>
                    <a:pt x="129020" y="2345641"/>
                    <a:pt x="38938" y="2409421"/>
                    <a:pt x="406" y="2500353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dirty="0"/>
                <a:t>D</a:t>
              </a:r>
              <a:endParaRPr lang="ko-KR" altLang="en-US" sz="1200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52B466C5-2042-40CC-9710-756502E970F2}"/>
              </a:ext>
            </a:extLst>
          </p:cNvPr>
          <p:cNvGrpSpPr/>
          <p:nvPr/>
        </p:nvGrpSpPr>
        <p:grpSpPr>
          <a:xfrm>
            <a:off x="628082" y="4599313"/>
            <a:ext cx="1302937" cy="1791643"/>
            <a:chOff x="1610121" y="3918427"/>
            <a:chExt cx="1366965" cy="1879687"/>
          </a:xfrm>
        </p:grpSpPr>
        <p:sp>
          <p:nvSpPr>
            <p:cNvPr id="8" name="Rectangle 39">
              <a:extLst>
                <a:ext uri="{FF2B5EF4-FFF2-40B4-BE49-F238E27FC236}">
                  <a16:creationId xmlns:a16="http://schemas.microsoft.com/office/drawing/2014/main" id="{B074C4F5-138C-42F4-B2F8-1EEC322C1474}"/>
                </a:ext>
              </a:extLst>
            </p:cNvPr>
            <p:cNvSpPr/>
            <p:nvPr/>
          </p:nvSpPr>
          <p:spPr>
            <a:xfrm rot="5400000" flipV="1">
              <a:off x="2028967" y="4849995"/>
              <a:ext cx="1687478" cy="208760"/>
            </a:xfrm>
            <a:custGeom>
              <a:avLst/>
              <a:gdLst/>
              <a:ahLst/>
              <a:cxnLst/>
              <a:rect l="l" t="t" r="r" b="b"/>
              <a:pathLst>
                <a:path w="5393520" h="667240">
                  <a:moveTo>
                    <a:pt x="4942528" y="261481"/>
                  </a:moveTo>
                  <a:lnTo>
                    <a:pt x="4942528" y="389369"/>
                  </a:lnTo>
                  <a:lnTo>
                    <a:pt x="5081536" y="389369"/>
                  </a:lnTo>
                  <a:lnTo>
                    <a:pt x="5081536" y="261481"/>
                  </a:lnTo>
                  <a:close/>
                  <a:moveTo>
                    <a:pt x="4692028" y="261481"/>
                  </a:moveTo>
                  <a:lnTo>
                    <a:pt x="4692028" y="389369"/>
                  </a:lnTo>
                  <a:lnTo>
                    <a:pt x="4831036" y="389369"/>
                  </a:lnTo>
                  <a:lnTo>
                    <a:pt x="4831036" y="261481"/>
                  </a:lnTo>
                  <a:close/>
                  <a:moveTo>
                    <a:pt x="4441519" y="261481"/>
                  </a:moveTo>
                  <a:lnTo>
                    <a:pt x="4441519" y="389369"/>
                  </a:lnTo>
                  <a:lnTo>
                    <a:pt x="4580527" y="389369"/>
                  </a:lnTo>
                  <a:lnTo>
                    <a:pt x="4580527" y="261481"/>
                  </a:lnTo>
                  <a:close/>
                  <a:moveTo>
                    <a:pt x="4191008" y="261481"/>
                  </a:moveTo>
                  <a:lnTo>
                    <a:pt x="4191008" y="389369"/>
                  </a:lnTo>
                  <a:lnTo>
                    <a:pt x="4330016" y="389369"/>
                  </a:lnTo>
                  <a:lnTo>
                    <a:pt x="4330016" y="261481"/>
                  </a:lnTo>
                  <a:close/>
                  <a:moveTo>
                    <a:pt x="0" y="0"/>
                  </a:moveTo>
                  <a:lnTo>
                    <a:pt x="570675" y="0"/>
                  </a:lnTo>
                  <a:lnTo>
                    <a:pt x="570675" y="658575"/>
                  </a:lnTo>
                  <a:lnTo>
                    <a:pt x="654080" y="658575"/>
                  </a:lnTo>
                  <a:lnTo>
                    <a:pt x="654080" y="0"/>
                  </a:lnTo>
                  <a:lnTo>
                    <a:pt x="784765" y="0"/>
                  </a:lnTo>
                  <a:lnTo>
                    <a:pt x="784765" y="658575"/>
                  </a:lnTo>
                  <a:lnTo>
                    <a:pt x="868170" y="658575"/>
                  </a:lnTo>
                  <a:lnTo>
                    <a:pt x="868170" y="0"/>
                  </a:lnTo>
                  <a:lnTo>
                    <a:pt x="998854" y="0"/>
                  </a:lnTo>
                  <a:lnTo>
                    <a:pt x="998854" y="658575"/>
                  </a:lnTo>
                  <a:lnTo>
                    <a:pt x="1082259" y="658575"/>
                  </a:lnTo>
                  <a:lnTo>
                    <a:pt x="1082259" y="0"/>
                  </a:lnTo>
                  <a:lnTo>
                    <a:pt x="5393520" y="0"/>
                  </a:lnTo>
                  <a:lnTo>
                    <a:pt x="5393520" y="667240"/>
                  </a:lnTo>
                  <a:lnTo>
                    <a:pt x="0" y="667240"/>
                  </a:lnTo>
                  <a:close/>
                </a:path>
              </a:pathLst>
            </a:custGeom>
            <a:solidFill>
              <a:schemeClr val="accent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9" name="Rectangle 112">
              <a:extLst>
                <a:ext uri="{FF2B5EF4-FFF2-40B4-BE49-F238E27FC236}">
                  <a16:creationId xmlns:a16="http://schemas.microsoft.com/office/drawing/2014/main" id="{097C3673-CE5C-422B-AB0A-ED7EA8FF37DB}"/>
                </a:ext>
              </a:extLst>
            </p:cNvPr>
            <p:cNvSpPr/>
            <p:nvPr/>
          </p:nvSpPr>
          <p:spPr>
            <a:xfrm rot="5400000" flipH="1">
              <a:off x="1636317" y="4742001"/>
              <a:ext cx="1879687" cy="232539"/>
            </a:xfrm>
            <a:custGeom>
              <a:avLst/>
              <a:gdLst/>
              <a:ahLst/>
              <a:cxnLst/>
              <a:rect l="l" t="t" r="r" b="b"/>
              <a:pathLst>
                <a:path w="5393520" h="667240">
                  <a:moveTo>
                    <a:pt x="615033" y="0"/>
                  </a:moveTo>
                  <a:lnTo>
                    <a:pt x="0" y="0"/>
                  </a:lnTo>
                  <a:lnTo>
                    <a:pt x="0" y="667240"/>
                  </a:lnTo>
                  <a:lnTo>
                    <a:pt x="615033" y="667240"/>
                  </a:lnTo>
                  <a:close/>
                  <a:moveTo>
                    <a:pt x="829123" y="0"/>
                  </a:moveTo>
                  <a:lnTo>
                    <a:pt x="698438" y="0"/>
                  </a:lnTo>
                  <a:lnTo>
                    <a:pt x="698438" y="667240"/>
                  </a:lnTo>
                  <a:lnTo>
                    <a:pt x="829123" y="667240"/>
                  </a:lnTo>
                  <a:close/>
                  <a:moveTo>
                    <a:pt x="4597121" y="0"/>
                  </a:moveTo>
                  <a:lnTo>
                    <a:pt x="912528" y="0"/>
                  </a:lnTo>
                  <a:lnTo>
                    <a:pt x="912528" y="667240"/>
                  </a:lnTo>
                  <a:lnTo>
                    <a:pt x="4597121" y="667240"/>
                  </a:lnTo>
                  <a:close/>
                  <a:moveTo>
                    <a:pt x="4811211" y="0"/>
                  </a:moveTo>
                  <a:lnTo>
                    <a:pt x="4680526" y="0"/>
                  </a:lnTo>
                  <a:lnTo>
                    <a:pt x="4680526" y="667240"/>
                  </a:lnTo>
                  <a:lnTo>
                    <a:pt x="4811211" y="667240"/>
                  </a:lnTo>
                  <a:close/>
                  <a:moveTo>
                    <a:pt x="5393520" y="0"/>
                  </a:moveTo>
                  <a:lnTo>
                    <a:pt x="4894616" y="0"/>
                  </a:lnTo>
                  <a:lnTo>
                    <a:pt x="4894616" y="667240"/>
                  </a:lnTo>
                  <a:lnTo>
                    <a:pt x="5393520" y="667240"/>
                  </a:lnTo>
                  <a:close/>
                </a:path>
              </a:pathLst>
            </a:cu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0" name="Rectangle 98">
              <a:extLst>
                <a:ext uri="{FF2B5EF4-FFF2-40B4-BE49-F238E27FC236}">
                  <a16:creationId xmlns:a16="http://schemas.microsoft.com/office/drawing/2014/main" id="{C9AE86A8-C5A3-44C3-9C7A-03CA0814CD4A}"/>
                </a:ext>
              </a:extLst>
            </p:cNvPr>
            <p:cNvSpPr/>
            <p:nvPr/>
          </p:nvSpPr>
          <p:spPr>
            <a:xfrm rot="5400000" flipH="1">
              <a:off x="1381192" y="4795310"/>
              <a:ext cx="1784806" cy="220801"/>
            </a:xfrm>
            <a:custGeom>
              <a:avLst/>
              <a:gdLst/>
              <a:ahLst/>
              <a:cxnLst/>
              <a:rect l="l" t="t" r="r" b="b"/>
              <a:pathLst>
                <a:path w="5393520" h="667240">
                  <a:moveTo>
                    <a:pt x="4577339" y="222921"/>
                  </a:moveTo>
                  <a:lnTo>
                    <a:pt x="4577339" y="451264"/>
                  </a:lnTo>
                  <a:lnTo>
                    <a:pt x="4329141" y="451264"/>
                  </a:lnTo>
                  <a:lnTo>
                    <a:pt x="4329141" y="222921"/>
                  </a:lnTo>
                  <a:close/>
                  <a:moveTo>
                    <a:pt x="5021455" y="222921"/>
                  </a:moveTo>
                  <a:lnTo>
                    <a:pt x="5021455" y="451264"/>
                  </a:lnTo>
                  <a:lnTo>
                    <a:pt x="4773257" y="451264"/>
                  </a:lnTo>
                  <a:lnTo>
                    <a:pt x="4773257" y="222921"/>
                  </a:lnTo>
                  <a:close/>
                  <a:moveTo>
                    <a:pt x="5393520" y="0"/>
                  </a:moveTo>
                  <a:lnTo>
                    <a:pt x="538365" y="0"/>
                  </a:lnTo>
                  <a:lnTo>
                    <a:pt x="538365" y="667239"/>
                  </a:lnTo>
                  <a:lnTo>
                    <a:pt x="300065" y="667239"/>
                  </a:lnTo>
                  <a:lnTo>
                    <a:pt x="300065" y="0"/>
                  </a:lnTo>
                  <a:lnTo>
                    <a:pt x="0" y="0"/>
                  </a:lnTo>
                  <a:lnTo>
                    <a:pt x="0" y="667240"/>
                  </a:lnTo>
                  <a:lnTo>
                    <a:pt x="5393520" y="667240"/>
                  </a:lnTo>
                  <a:close/>
                </a:path>
              </a:pathLst>
            </a:custGeom>
            <a:solidFill>
              <a:schemeClr val="accent4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1" name="Rectangle 97">
              <a:extLst>
                <a:ext uri="{FF2B5EF4-FFF2-40B4-BE49-F238E27FC236}">
                  <a16:creationId xmlns:a16="http://schemas.microsoft.com/office/drawing/2014/main" id="{605E2790-11FF-423A-9755-997C94E4726D}"/>
                </a:ext>
              </a:extLst>
            </p:cNvPr>
            <p:cNvSpPr/>
            <p:nvPr/>
          </p:nvSpPr>
          <p:spPr>
            <a:xfrm rot="5400000" flipH="1">
              <a:off x="1239249" y="4950065"/>
              <a:ext cx="1509371" cy="186726"/>
            </a:xfrm>
            <a:custGeom>
              <a:avLst/>
              <a:gdLst/>
              <a:ahLst/>
              <a:cxnLst/>
              <a:rect l="l" t="t" r="r" b="b"/>
              <a:pathLst>
                <a:path w="5393520" h="667240">
                  <a:moveTo>
                    <a:pt x="3749325" y="214783"/>
                  </a:moveTo>
                  <a:lnTo>
                    <a:pt x="3749325" y="452458"/>
                  </a:lnTo>
                  <a:lnTo>
                    <a:pt x="3604159" y="452458"/>
                  </a:lnTo>
                  <a:lnTo>
                    <a:pt x="3604159" y="214783"/>
                  </a:lnTo>
                  <a:close/>
                  <a:moveTo>
                    <a:pt x="4010934" y="214783"/>
                  </a:moveTo>
                  <a:lnTo>
                    <a:pt x="4010934" y="452458"/>
                  </a:lnTo>
                  <a:lnTo>
                    <a:pt x="3865768" y="452458"/>
                  </a:lnTo>
                  <a:lnTo>
                    <a:pt x="3865768" y="214783"/>
                  </a:lnTo>
                  <a:close/>
                  <a:moveTo>
                    <a:pt x="4272544" y="214783"/>
                  </a:moveTo>
                  <a:lnTo>
                    <a:pt x="4272544" y="452458"/>
                  </a:lnTo>
                  <a:lnTo>
                    <a:pt x="4127378" y="452458"/>
                  </a:lnTo>
                  <a:lnTo>
                    <a:pt x="4127378" y="214783"/>
                  </a:lnTo>
                  <a:close/>
                  <a:moveTo>
                    <a:pt x="4534153" y="214783"/>
                  </a:moveTo>
                  <a:lnTo>
                    <a:pt x="4534153" y="452458"/>
                  </a:lnTo>
                  <a:lnTo>
                    <a:pt x="4388987" y="452458"/>
                  </a:lnTo>
                  <a:lnTo>
                    <a:pt x="4388987" y="214783"/>
                  </a:lnTo>
                  <a:close/>
                  <a:moveTo>
                    <a:pt x="4795763" y="214783"/>
                  </a:moveTo>
                  <a:lnTo>
                    <a:pt x="4795763" y="452458"/>
                  </a:lnTo>
                  <a:lnTo>
                    <a:pt x="4650597" y="452458"/>
                  </a:lnTo>
                  <a:lnTo>
                    <a:pt x="4650597" y="214783"/>
                  </a:lnTo>
                  <a:close/>
                  <a:moveTo>
                    <a:pt x="5057372" y="214783"/>
                  </a:moveTo>
                  <a:lnTo>
                    <a:pt x="5057372" y="452458"/>
                  </a:lnTo>
                  <a:lnTo>
                    <a:pt x="4912206" y="452458"/>
                  </a:lnTo>
                  <a:lnTo>
                    <a:pt x="4912206" y="214783"/>
                  </a:lnTo>
                  <a:close/>
                  <a:moveTo>
                    <a:pt x="5393520" y="0"/>
                  </a:moveTo>
                  <a:lnTo>
                    <a:pt x="0" y="0"/>
                  </a:lnTo>
                  <a:lnTo>
                    <a:pt x="0" y="667240"/>
                  </a:lnTo>
                  <a:lnTo>
                    <a:pt x="5393520" y="667240"/>
                  </a:lnTo>
                  <a:close/>
                </a:path>
              </a:pathLst>
            </a:custGeom>
            <a:solidFill>
              <a:schemeClr val="accent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2" name="Rectangle 26">
              <a:extLst>
                <a:ext uri="{FF2B5EF4-FFF2-40B4-BE49-F238E27FC236}">
                  <a16:creationId xmlns:a16="http://schemas.microsoft.com/office/drawing/2014/main" id="{238E466E-1E37-4355-80F8-AE4594D500C7}"/>
                </a:ext>
              </a:extLst>
            </p:cNvPr>
            <p:cNvSpPr/>
            <p:nvPr/>
          </p:nvSpPr>
          <p:spPr>
            <a:xfrm rot="16200000" flipH="1" flipV="1">
              <a:off x="850239" y="4818315"/>
              <a:ext cx="1734320" cy="214555"/>
            </a:xfrm>
            <a:custGeom>
              <a:avLst/>
              <a:gdLst/>
              <a:ahLst/>
              <a:cxnLst/>
              <a:rect l="l" t="t" r="r" b="b"/>
              <a:pathLst>
                <a:path w="5393520" h="667240">
                  <a:moveTo>
                    <a:pt x="4933815" y="0"/>
                  </a:moveTo>
                  <a:lnTo>
                    <a:pt x="834953" y="0"/>
                  </a:lnTo>
                  <a:lnTo>
                    <a:pt x="834953" y="658575"/>
                  </a:lnTo>
                  <a:lnTo>
                    <a:pt x="751548" y="658575"/>
                  </a:lnTo>
                  <a:lnTo>
                    <a:pt x="751548" y="0"/>
                  </a:lnTo>
                  <a:lnTo>
                    <a:pt x="620863" y="0"/>
                  </a:lnTo>
                  <a:lnTo>
                    <a:pt x="620863" y="658575"/>
                  </a:lnTo>
                  <a:lnTo>
                    <a:pt x="537458" y="658575"/>
                  </a:lnTo>
                  <a:lnTo>
                    <a:pt x="537458" y="0"/>
                  </a:lnTo>
                  <a:lnTo>
                    <a:pt x="406774" y="0"/>
                  </a:lnTo>
                  <a:lnTo>
                    <a:pt x="406774" y="658575"/>
                  </a:lnTo>
                  <a:lnTo>
                    <a:pt x="323369" y="658575"/>
                  </a:lnTo>
                  <a:lnTo>
                    <a:pt x="323369" y="0"/>
                  </a:lnTo>
                  <a:lnTo>
                    <a:pt x="192684" y="0"/>
                  </a:lnTo>
                  <a:lnTo>
                    <a:pt x="192684" y="658575"/>
                  </a:lnTo>
                  <a:lnTo>
                    <a:pt x="109279" y="658575"/>
                  </a:lnTo>
                  <a:lnTo>
                    <a:pt x="109279" y="0"/>
                  </a:lnTo>
                  <a:lnTo>
                    <a:pt x="0" y="0"/>
                  </a:lnTo>
                  <a:lnTo>
                    <a:pt x="0" y="667240"/>
                  </a:lnTo>
                  <a:lnTo>
                    <a:pt x="4933815" y="667240"/>
                  </a:lnTo>
                  <a:close/>
                  <a:moveTo>
                    <a:pt x="5147905" y="0"/>
                  </a:moveTo>
                  <a:lnTo>
                    <a:pt x="5017220" y="0"/>
                  </a:lnTo>
                  <a:lnTo>
                    <a:pt x="5017220" y="667240"/>
                  </a:lnTo>
                  <a:lnTo>
                    <a:pt x="5147905" y="667240"/>
                  </a:lnTo>
                  <a:close/>
                  <a:moveTo>
                    <a:pt x="5393520" y="0"/>
                  </a:moveTo>
                  <a:lnTo>
                    <a:pt x="5231310" y="0"/>
                  </a:lnTo>
                  <a:lnTo>
                    <a:pt x="5231310" y="667240"/>
                  </a:lnTo>
                  <a:lnTo>
                    <a:pt x="5393520" y="667240"/>
                  </a:lnTo>
                  <a:close/>
                </a:path>
              </a:pathLst>
            </a:custGeom>
            <a:solidFill>
              <a:schemeClr val="accent3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13" name="Freeform 19">
            <a:extLst>
              <a:ext uri="{FF2B5EF4-FFF2-40B4-BE49-F238E27FC236}">
                <a16:creationId xmlns:a16="http://schemas.microsoft.com/office/drawing/2014/main" id="{2EEC3C3F-29CB-44E7-A99C-97012D0709F2}"/>
              </a:ext>
            </a:extLst>
          </p:cNvPr>
          <p:cNvSpPr>
            <a:spLocks noChangeAspect="1"/>
          </p:cNvSpPr>
          <p:nvPr/>
        </p:nvSpPr>
        <p:spPr>
          <a:xfrm flipH="1">
            <a:off x="489786" y="730185"/>
            <a:ext cx="1008262" cy="543235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9353580D-2635-4CA9-90DE-EAA919FC7D65}"/>
              </a:ext>
            </a:extLst>
          </p:cNvPr>
          <p:cNvSpPr/>
          <p:nvPr/>
        </p:nvSpPr>
        <p:spPr>
          <a:xfrm>
            <a:off x="1659696" y="783452"/>
            <a:ext cx="815636" cy="489969"/>
          </a:xfrm>
          <a:custGeom>
            <a:avLst/>
            <a:gdLst>
              <a:gd name="connsiteX0" fmla="*/ 590550 w 2305050"/>
              <a:gd name="connsiteY0" fmla="*/ 1571625 h 1571625"/>
              <a:gd name="connsiteX1" fmla="*/ 1952625 w 2305050"/>
              <a:gd name="connsiteY1" fmla="*/ 1504950 h 1571625"/>
              <a:gd name="connsiteX2" fmla="*/ 2305050 w 2305050"/>
              <a:gd name="connsiteY2" fmla="*/ 876300 h 1571625"/>
              <a:gd name="connsiteX3" fmla="*/ 1762125 w 2305050"/>
              <a:gd name="connsiteY3" fmla="*/ 885825 h 1571625"/>
              <a:gd name="connsiteX4" fmla="*/ 2047875 w 2305050"/>
              <a:gd name="connsiteY4" fmla="*/ 409575 h 1571625"/>
              <a:gd name="connsiteX5" fmla="*/ 1581150 w 2305050"/>
              <a:gd name="connsiteY5" fmla="*/ 390525 h 1571625"/>
              <a:gd name="connsiteX6" fmla="*/ 1495425 w 2305050"/>
              <a:gd name="connsiteY6" fmla="*/ 1019175 h 1571625"/>
              <a:gd name="connsiteX7" fmla="*/ 1190625 w 2305050"/>
              <a:gd name="connsiteY7" fmla="*/ 0 h 1571625"/>
              <a:gd name="connsiteX8" fmla="*/ 542925 w 2305050"/>
              <a:gd name="connsiteY8" fmla="*/ 352425 h 1571625"/>
              <a:gd name="connsiteX9" fmla="*/ 1028700 w 2305050"/>
              <a:gd name="connsiteY9" fmla="*/ 923925 h 1571625"/>
              <a:gd name="connsiteX10" fmla="*/ 0 w 2305050"/>
              <a:gd name="connsiteY10" fmla="*/ 695325 h 1571625"/>
              <a:gd name="connsiteX11" fmla="*/ 590550 w 2305050"/>
              <a:gd name="connsiteY11" fmla="*/ 1571625 h 1571625"/>
              <a:gd name="connsiteX0" fmla="*/ 590550 w 2305050"/>
              <a:gd name="connsiteY0" fmla="*/ 1571625 h 1571625"/>
              <a:gd name="connsiteX1" fmla="*/ 1952625 w 2305050"/>
              <a:gd name="connsiteY1" fmla="*/ 1504950 h 1571625"/>
              <a:gd name="connsiteX2" fmla="*/ 2305050 w 2305050"/>
              <a:gd name="connsiteY2" fmla="*/ 876300 h 1571625"/>
              <a:gd name="connsiteX3" fmla="*/ 1762125 w 2305050"/>
              <a:gd name="connsiteY3" fmla="*/ 885825 h 1571625"/>
              <a:gd name="connsiteX4" fmla="*/ 2047875 w 2305050"/>
              <a:gd name="connsiteY4" fmla="*/ 409575 h 1571625"/>
              <a:gd name="connsiteX5" fmla="*/ 1581150 w 2305050"/>
              <a:gd name="connsiteY5" fmla="*/ 390525 h 1571625"/>
              <a:gd name="connsiteX6" fmla="*/ 1495425 w 2305050"/>
              <a:gd name="connsiteY6" fmla="*/ 1019175 h 1571625"/>
              <a:gd name="connsiteX7" fmla="*/ 1190625 w 2305050"/>
              <a:gd name="connsiteY7" fmla="*/ 0 h 1571625"/>
              <a:gd name="connsiteX8" fmla="*/ 542925 w 2305050"/>
              <a:gd name="connsiteY8" fmla="*/ 378853 h 1571625"/>
              <a:gd name="connsiteX9" fmla="*/ 1028700 w 2305050"/>
              <a:gd name="connsiteY9" fmla="*/ 923925 h 1571625"/>
              <a:gd name="connsiteX10" fmla="*/ 0 w 2305050"/>
              <a:gd name="connsiteY10" fmla="*/ 695325 h 1571625"/>
              <a:gd name="connsiteX11" fmla="*/ 590550 w 2305050"/>
              <a:gd name="connsiteY11" fmla="*/ 1571625 h 1571625"/>
              <a:gd name="connsiteX0" fmla="*/ 590550 w 2305050"/>
              <a:gd name="connsiteY0" fmla="*/ 1571625 h 1571625"/>
              <a:gd name="connsiteX1" fmla="*/ 1952625 w 2305050"/>
              <a:gd name="connsiteY1" fmla="*/ 1504950 h 1571625"/>
              <a:gd name="connsiteX2" fmla="*/ 2305050 w 2305050"/>
              <a:gd name="connsiteY2" fmla="*/ 876300 h 1571625"/>
              <a:gd name="connsiteX3" fmla="*/ 1762125 w 2305050"/>
              <a:gd name="connsiteY3" fmla="*/ 885825 h 1571625"/>
              <a:gd name="connsiteX4" fmla="*/ 2047875 w 2305050"/>
              <a:gd name="connsiteY4" fmla="*/ 409575 h 1571625"/>
              <a:gd name="connsiteX5" fmla="*/ 1581150 w 2305050"/>
              <a:gd name="connsiteY5" fmla="*/ 390525 h 1571625"/>
              <a:gd name="connsiteX6" fmla="*/ 1495425 w 2305050"/>
              <a:gd name="connsiteY6" fmla="*/ 1019175 h 1571625"/>
              <a:gd name="connsiteX7" fmla="*/ 1190625 w 2305050"/>
              <a:gd name="connsiteY7" fmla="*/ 0 h 1571625"/>
              <a:gd name="connsiteX8" fmla="*/ 542925 w 2305050"/>
              <a:gd name="connsiteY8" fmla="*/ 378853 h 1571625"/>
              <a:gd name="connsiteX9" fmla="*/ 1028700 w 2305050"/>
              <a:gd name="connsiteY9" fmla="*/ 923925 h 1571625"/>
              <a:gd name="connsiteX10" fmla="*/ 0 w 2305050"/>
              <a:gd name="connsiteY10" fmla="*/ 695325 h 1571625"/>
              <a:gd name="connsiteX11" fmla="*/ 590550 w 2305050"/>
              <a:gd name="connsiteY11" fmla="*/ 1571625 h 1571625"/>
              <a:gd name="connsiteX0" fmla="*/ 590550 w 2305050"/>
              <a:gd name="connsiteY0" fmla="*/ 1539911 h 1539911"/>
              <a:gd name="connsiteX1" fmla="*/ 1952625 w 2305050"/>
              <a:gd name="connsiteY1" fmla="*/ 1473236 h 1539911"/>
              <a:gd name="connsiteX2" fmla="*/ 2305050 w 2305050"/>
              <a:gd name="connsiteY2" fmla="*/ 844586 h 1539911"/>
              <a:gd name="connsiteX3" fmla="*/ 1762125 w 2305050"/>
              <a:gd name="connsiteY3" fmla="*/ 854111 h 1539911"/>
              <a:gd name="connsiteX4" fmla="*/ 2047875 w 2305050"/>
              <a:gd name="connsiteY4" fmla="*/ 377861 h 1539911"/>
              <a:gd name="connsiteX5" fmla="*/ 1581150 w 2305050"/>
              <a:gd name="connsiteY5" fmla="*/ 358811 h 1539911"/>
              <a:gd name="connsiteX6" fmla="*/ 1495425 w 2305050"/>
              <a:gd name="connsiteY6" fmla="*/ 987461 h 1539911"/>
              <a:gd name="connsiteX7" fmla="*/ 1195910 w 2305050"/>
              <a:gd name="connsiteY7" fmla="*/ 0 h 1539911"/>
              <a:gd name="connsiteX8" fmla="*/ 542925 w 2305050"/>
              <a:gd name="connsiteY8" fmla="*/ 347139 h 1539911"/>
              <a:gd name="connsiteX9" fmla="*/ 1028700 w 2305050"/>
              <a:gd name="connsiteY9" fmla="*/ 892211 h 1539911"/>
              <a:gd name="connsiteX10" fmla="*/ 0 w 2305050"/>
              <a:gd name="connsiteY10" fmla="*/ 663611 h 1539911"/>
              <a:gd name="connsiteX11" fmla="*/ 590550 w 2305050"/>
              <a:gd name="connsiteY11" fmla="*/ 1539911 h 1539911"/>
              <a:gd name="connsiteX0" fmla="*/ 590550 w 2305050"/>
              <a:gd name="connsiteY0" fmla="*/ 1565699 h 1565699"/>
              <a:gd name="connsiteX1" fmla="*/ 1952625 w 2305050"/>
              <a:gd name="connsiteY1" fmla="*/ 1499024 h 1565699"/>
              <a:gd name="connsiteX2" fmla="*/ 2305050 w 2305050"/>
              <a:gd name="connsiteY2" fmla="*/ 870374 h 1565699"/>
              <a:gd name="connsiteX3" fmla="*/ 1762125 w 2305050"/>
              <a:gd name="connsiteY3" fmla="*/ 879899 h 1565699"/>
              <a:gd name="connsiteX4" fmla="*/ 2047875 w 2305050"/>
              <a:gd name="connsiteY4" fmla="*/ 403649 h 1565699"/>
              <a:gd name="connsiteX5" fmla="*/ 1581150 w 2305050"/>
              <a:gd name="connsiteY5" fmla="*/ 384599 h 1565699"/>
              <a:gd name="connsiteX6" fmla="*/ 1495425 w 2305050"/>
              <a:gd name="connsiteY6" fmla="*/ 1013249 h 1565699"/>
              <a:gd name="connsiteX7" fmla="*/ 1195910 w 2305050"/>
              <a:gd name="connsiteY7" fmla="*/ 25788 h 1565699"/>
              <a:gd name="connsiteX8" fmla="*/ 542925 w 2305050"/>
              <a:gd name="connsiteY8" fmla="*/ 372927 h 1565699"/>
              <a:gd name="connsiteX9" fmla="*/ 1028700 w 2305050"/>
              <a:gd name="connsiteY9" fmla="*/ 917999 h 1565699"/>
              <a:gd name="connsiteX10" fmla="*/ 0 w 2305050"/>
              <a:gd name="connsiteY10" fmla="*/ 689399 h 1565699"/>
              <a:gd name="connsiteX11" fmla="*/ 590550 w 2305050"/>
              <a:gd name="connsiteY11" fmla="*/ 1565699 h 1565699"/>
              <a:gd name="connsiteX0" fmla="*/ 590550 w 2305050"/>
              <a:gd name="connsiteY0" fmla="*/ 1565699 h 1565699"/>
              <a:gd name="connsiteX1" fmla="*/ 1952625 w 2305050"/>
              <a:gd name="connsiteY1" fmla="*/ 1499024 h 1565699"/>
              <a:gd name="connsiteX2" fmla="*/ 2305050 w 2305050"/>
              <a:gd name="connsiteY2" fmla="*/ 870374 h 1565699"/>
              <a:gd name="connsiteX3" fmla="*/ 1762125 w 2305050"/>
              <a:gd name="connsiteY3" fmla="*/ 879899 h 1565699"/>
              <a:gd name="connsiteX4" fmla="*/ 2047875 w 2305050"/>
              <a:gd name="connsiteY4" fmla="*/ 403649 h 1565699"/>
              <a:gd name="connsiteX5" fmla="*/ 1581150 w 2305050"/>
              <a:gd name="connsiteY5" fmla="*/ 384599 h 1565699"/>
              <a:gd name="connsiteX6" fmla="*/ 1495425 w 2305050"/>
              <a:gd name="connsiteY6" fmla="*/ 1013249 h 1565699"/>
              <a:gd name="connsiteX7" fmla="*/ 1195910 w 2305050"/>
              <a:gd name="connsiteY7" fmla="*/ 25788 h 1565699"/>
              <a:gd name="connsiteX8" fmla="*/ 521783 w 2305050"/>
              <a:gd name="connsiteY8" fmla="*/ 372927 h 1565699"/>
              <a:gd name="connsiteX9" fmla="*/ 1028700 w 2305050"/>
              <a:gd name="connsiteY9" fmla="*/ 917999 h 1565699"/>
              <a:gd name="connsiteX10" fmla="*/ 0 w 2305050"/>
              <a:gd name="connsiteY10" fmla="*/ 689399 h 1565699"/>
              <a:gd name="connsiteX11" fmla="*/ 590550 w 2305050"/>
              <a:gd name="connsiteY11" fmla="*/ 1565699 h 1565699"/>
              <a:gd name="connsiteX0" fmla="*/ 590550 w 2305050"/>
              <a:gd name="connsiteY0" fmla="*/ 1556076 h 1556076"/>
              <a:gd name="connsiteX1" fmla="*/ 1952625 w 2305050"/>
              <a:gd name="connsiteY1" fmla="*/ 1489401 h 1556076"/>
              <a:gd name="connsiteX2" fmla="*/ 2305050 w 2305050"/>
              <a:gd name="connsiteY2" fmla="*/ 860751 h 1556076"/>
              <a:gd name="connsiteX3" fmla="*/ 1762125 w 2305050"/>
              <a:gd name="connsiteY3" fmla="*/ 870276 h 1556076"/>
              <a:gd name="connsiteX4" fmla="*/ 2047875 w 2305050"/>
              <a:gd name="connsiteY4" fmla="*/ 394026 h 1556076"/>
              <a:gd name="connsiteX5" fmla="*/ 1581150 w 2305050"/>
              <a:gd name="connsiteY5" fmla="*/ 374976 h 1556076"/>
              <a:gd name="connsiteX6" fmla="*/ 1495425 w 2305050"/>
              <a:gd name="connsiteY6" fmla="*/ 1003626 h 1556076"/>
              <a:gd name="connsiteX7" fmla="*/ 1195910 w 2305050"/>
              <a:gd name="connsiteY7" fmla="*/ 16165 h 1556076"/>
              <a:gd name="connsiteX8" fmla="*/ 521783 w 2305050"/>
              <a:gd name="connsiteY8" fmla="*/ 363304 h 1556076"/>
              <a:gd name="connsiteX9" fmla="*/ 1028700 w 2305050"/>
              <a:gd name="connsiteY9" fmla="*/ 908376 h 1556076"/>
              <a:gd name="connsiteX10" fmla="*/ 0 w 2305050"/>
              <a:gd name="connsiteY10" fmla="*/ 679776 h 1556076"/>
              <a:gd name="connsiteX11" fmla="*/ 590550 w 2305050"/>
              <a:gd name="connsiteY11" fmla="*/ 1556076 h 1556076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81150 w 2305050"/>
              <a:gd name="connsiteY5" fmla="*/ 376239 h 1557339"/>
              <a:gd name="connsiteX6" fmla="*/ 1495425 w 2305050"/>
              <a:gd name="connsiteY6" fmla="*/ 1004889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81150 w 2305050"/>
              <a:gd name="connsiteY5" fmla="*/ 376239 h 1557339"/>
              <a:gd name="connsiteX6" fmla="*/ 1542995 w 2305050"/>
              <a:gd name="connsiteY6" fmla="*/ 904463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81150 w 2305050"/>
              <a:gd name="connsiteY5" fmla="*/ 376239 h 1557339"/>
              <a:gd name="connsiteX6" fmla="*/ 1542995 w 2305050"/>
              <a:gd name="connsiteY6" fmla="*/ 904463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81150 w 2305050"/>
              <a:gd name="connsiteY5" fmla="*/ 376239 h 1557339"/>
              <a:gd name="connsiteX6" fmla="*/ 1542995 w 2305050"/>
              <a:gd name="connsiteY6" fmla="*/ 904463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42995 w 2305050"/>
              <a:gd name="connsiteY6" fmla="*/ 904463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42995 w 2305050"/>
              <a:gd name="connsiteY6" fmla="*/ 904463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88539"/>
              <a:gd name="connsiteY0" fmla="*/ 1557339 h 1557339"/>
              <a:gd name="connsiteX1" fmla="*/ 1952625 w 2388539"/>
              <a:gd name="connsiteY1" fmla="*/ 1490664 h 1557339"/>
              <a:gd name="connsiteX2" fmla="*/ 2388539 w 2388539"/>
              <a:gd name="connsiteY2" fmla="*/ 1017065 h 1557339"/>
              <a:gd name="connsiteX3" fmla="*/ 1846694 w 2388539"/>
              <a:gd name="connsiteY3" fmla="*/ 818683 h 1557339"/>
              <a:gd name="connsiteX4" fmla="*/ 2144446 w 2388539"/>
              <a:gd name="connsiteY4" fmla="*/ 775628 h 1557339"/>
              <a:gd name="connsiteX5" fmla="*/ 2047875 w 2388539"/>
              <a:gd name="connsiteY5" fmla="*/ 395289 h 1557339"/>
              <a:gd name="connsiteX6" fmla="*/ 1597007 w 2388539"/>
              <a:gd name="connsiteY6" fmla="*/ 370953 h 1557339"/>
              <a:gd name="connsiteX7" fmla="*/ 1537710 w 2388539"/>
              <a:gd name="connsiteY7" fmla="*/ 878035 h 1557339"/>
              <a:gd name="connsiteX8" fmla="*/ 1195910 w 2388539"/>
              <a:gd name="connsiteY8" fmla="*/ 17428 h 1557339"/>
              <a:gd name="connsiteX9" fmla="*/ 521783 w 2388539"/>
              <a:gd name="connsiteY9" fmla="*/ 364567 h 1557339"/>
              <a:gd name="connsiteX10" fmla="*/ 1028700 w 2388539"/>
              <a:gd name="connsiteY10" fmla="*/ 909639 h 1557339"/>
              <a:gd name="connsiteX11" fmla="*/ 0 w 2388539"/>
              <a:gd name="connsiteY11" fmla="*/ 681039 h 1557339"/>
              <a:gd name="connsiteX12" fmla="*/ 590550 w 2388539"/>
              <a:gd name="connsiteY12" fmla="*/ 1557339 h 1557339"/>
              <a:gd name="connsiteX0" fmla="*/ 590550 w 2388539"/>
              <a:gd name="connsiteY0" fmla="*/ 1557339 h 1557339"/>
              <a:gd name="connsiteX1" fmla="*/ 1952625 w 2388539"/>
              <a:gd name="connsiteY1" fmla="*/ 1490664 h 1557339"/>
              <a:gd name="connsiteX2" fmla="*/ 2388539 w 2388539"/>
              <a:gd name="connsiteY2" fmla="*/ 1017065 h 1557339"/>
              <a:gd name="connsiteX3" fmla="*/ 1846694 w 2388539"/>
              <a:gd name="connsiteY3" fmla="*/ 818683 h 1557339"/>
              <a:gd name="connsiteX4" fmla="*/ 2144446 w 2388539"/>
              <a:gd name="connsiteY4" fmla="*/ 775628 h 1557339"/>
              <a:gd name="connsiteX5" fmla="*/ 2047875 w 2388539"/>
              <a:gd name="connsiteY5" fmla="*/ 395289 h 1557339"/>
              <a:gd name="connsiteX6" fmla="*/ 1597007 w 2388539"/>
              <a:gd name="connsiteY6" fmla="*/ 370953 h 1557339"/>
              <a:gd name="connsiteX7" fmla="*/ 1537710 w 2388539"/>
              <a:gd name="connsiteY7" fmla="*/ 878035 h 1557339"/>
              <a:gd name="connsiteX8" fmla="*/ 1195910 w 2388539"/>
              <a:gd name="connsiteY8" fmla="*/ 17428 h 1557339"/>
              <a:gd name="connsiteX9" fmla="*/ 521783 w 2388539"/>
              <a:gd name="connsiteY9" fmla="*/ 364567 h 1557339"/>
              <a:gd name="connsiteX10" fmla="*/ 1028700 w 2388539"/>
              <a:gd name="connsiteY10" fmla="*/ 909639 h 1557339"/>
              <a:gd name="connsiteX11" fmla="*/ 0 w 2388539"/>
              <a:gd name="connsiteY11" fmla="*/ 681039 h 1557339"/>
              <a:gd name="connsiteX12" fmla="*/ 590550 w 2388539"/>
              <a:gd name="connsiteY12" fmla="*/ 1557339 h 1557339"/>
              <a:gd name="connsiteX0" fmla="*/ 590550 w 2384564"/>
              <a:gd name="connsiteY0" fmla="*/ 1557339 h 1557339"/>
              <a:gd name="connsiteX1" fmla="*/ 1952625 w 2384564"/>
              <a:gd name="connsiteY1" fmla="*/ 1490664 h 1557339"/>
              <a:gd name="connsiteX2" fmla="*/ 2384564 w 2384564"/>
              <a:gd name="connsiteY2" fmla="*/ 1040919 h 1557339"/>
              <a:gd name="connsiteX3" fmla="*/ 1846694 w 2384564"/>
              <a:gd name="connsiteY3" fmla="*/ 818683 h 1557339"/>
              <a:gd name="connsiteX4" fmla="*/ 2144446 w 2384564"/>
              <a:gd name="connsiteY4" fmla="*/ 775628 h 1557339"/>
              <a:gd name="connsiteX5" fmla="*/ 2047875 w 2384564"/>
              <a:gd name="connsiteY5" fmla="*/ 395289 h 1557339"/>
              <a:gd name="connsiteX6" fmla="*/ 1597007 w 2384564"/>
              <a:gd name="connsiteY6" fmla="*/ 370953 h 1557339"/>
              <a:gd name="connsiteX7" fmla="*/ 1537710 w 2384564"/>
              <a:gd name="connsiteY7" fmla="*/ 878035 h 1557339"/>
              <a:gd name="connsiteX8" fmla="*/ 1195910 w 2384564"/>
              <a:gd name="connsiteY8" fmla="*/ 17428 h 1557339"/>
              <a:gd name="connsiteX9" fmla="*/ 521783 w 2384564"/>
              <a:gd name="connsiteY9" fmla="*/ 364567 h 1557339"/>
              <a:gd name="connsiteX10" fmla="*/ 1028700 w 2384564"/>
              <a:gd name="connsiteY10" fmla="*/ 909639 h 1557339"/>
              <a:gd name="connsiteX11" fmla="*/ 0 w 2384564"/>
              <a:gd name="connsiteY11" fmla="*/ 681039 h 1557339"/>
              <a:gd name="connsiteX12" fmla="*/ 590550 w 2384564"/>
              <a:gd name="connsiteY12" fmla="*/ 1557339 h 1557339"/>
              <a:gd name="connsiteX0" fmla="*/ 590550 w 2384564"/>
              <a:gd name="connsiteY0" fmla="*/ 1557339 h 1557339"/>
              <a:gd name="connsiteX1" fmla="*/ 1952625 w 2384564"/>
              <a:gd name="connsiteY1" fmla="*/ 1490664 h 1557339"/>
              <a:gd name="connsiteX2" fmla="*/ 2384564 w 2384564"/>
              <a:gd name="connsiteY2" fmla="*/ 1040919 h 1557339"/>
              <a:gd name="connsiteX3" fmla="*/ 1846694 w 2384564"/>
              <a:gd name="connsiteY3" fmla="*/ 818683 h 1557339"/>
              <a:gd name="connsiteX4" fmla="*/ 2144446 w 2384564"/>
              <a:gd name="connsiteY4" fmla="*/ 775628 h 1557339"/>
              <a:gd name="connsiteX5" fmla="*/ 2047875 w 2384564"/>
              <a:gd name="connsiteY5" fmla="*/ 395289 h 1557339"/>
              <a:gd name="connsiteX6" fmla="*/ 1597007 w 2384564"/>
              <a:gd name="connsiteY6" fmla="*/ 370953 h 1557339"/>
              <a:gd name="connsiteX7" fmla="*/ 1537710 w 2384564"/>
              <a:gd name="connsiteY7" fmla="*/ 878035 h 1557339"/>
              <a:gd name="connsiteX8" fmla="*/ 1195910 w 2384564"/>
              <a:gd name="connsiteY8" fmla="*/ 17428 h 1557339"/>
              <a:gd name="connsiteX9" fmla="*/ 521783 w 2384564"/>
              <a:gd name="connsiteY9" fmla="*/ 364567 h 1557339"/>
              <a:gd name="connsiteX10" fmla="*/ 1028700 w 2384564"/>
              <a:gd name="connsiteY10" fmla="*/ 909639 h 1557339"/>
              <a:gd name="connsiteX11" fmla="*/ 0 w 2384564"/>
              <a:gd name="connsiteY11" fmla="*/ 681039 h 1557339"/>
              <a:gd name="connsiteX12" fmla="*/ 590550 w 2384564"/>
              <a:gd name="connsiteY12" fmla="*/ 1557339 h 1557339"/>
              <a:gd name="connsiteX0" fmla="*/ 590550 w 2384564"/>
              <a:gd name="connsiteY0" fmla="*/ 1557339 h 1557339"/>
              <a:gd name="connsiteX1" fmla="*/ 1952625 w 2384564"/>
              <a:gd name="connsiteY1" fmla="*/ 1490664 h 1557339"/>
              <a:gd name="connsiteX2" fmla="*/ 2384564 w 2384564"/>
              <a:gd name="connsiteY2" fmla="*/ 1040919 h 1557339"/>
              <a:gd name="connsiteX3" fmla="*/ 1846694 w 2384564"/>
              <a:gd name="connsiteY3" fmla="*/ 818683 h 1557339"/>
              <a:gd name="connsiteX4" fmla="*/ 2144446 w 2384564"/>
              <a:gd name="connsiteY4" fmla="*/ 775628 h 1557339"/>
              <a:gd name="connsiteX5" fmla="*/ 2047875 w 2384564"/>
              <a:gd name="connsiteY5" fmla="*/ 395289 h 1557339"/>
              <a:gd name="connsiteX6" fmla="*/ 1597007 w 2384564"/>
              <a:gd name="connsiteY6" fmla="*/ 370953 h 1557339"/>
              <a:gd name="connsiteX7" fmla="*/ 1537710 w 2384564"/>
              <a:gd name="connsiteY7" fmla="*/ 878035 h 1557339"/>
              <a:gd name="connsiteX8" fmla="*/ 1195910 w 2384564"/>
              <a:gd name="connsiteY8" fmla="*/ 17428 h 1557339"/>
              <a:gd name="connsiteX9" fmla="*/ 521783 w 2384564"/>
              <a:gd name="connsiteY9" fmla="*/ 364567 h 1557339"/>
              <a:gd name="connsiteX10" fmla="*/ 1028700 w 2384564"/>
              <a:gd name="connsiteY10" fmla="*/ 909639 h 1557339"/>
              <a:gd name="connsiteX11" fmla="*/ 0 w 2384564"/>
              <a:gd name="connsiteY11" fmla="*/ 681039 h 1557339"/>
              <a:gd name="connsiteX12" fmla="*/ 590550 w 2384564"/>
              <a:gd name="connsiteY12" fmla="*/ 1557339 h 1557339"/>
              <a:gd name="connsiteX0" fmla="*/ 590550 w 2389712"/>
              <a:gd name="connsiteY0" fmla="*/ 1557339 h 1557339"/>
              <a:gd name="connsiteX1" fmla="*/ 1952625 w 2389712"/>
              <a:gd name="connsiteY1" fmla="*/ 1490664 h 1557339"/>
              <a:gd name="connsiteX2" fmla="*/ 2384564 w 2389712"/>
              <a:gd name="connsiteY2" fmla="*/ 1040919 h 1557339"/>
              <a:gd name="connsiteX3" fmla="*/ 1846694 w 2389712"/>
              <a:gd name="connsiteY3" fmla="*/ 818683 h 1557339"/>
              <a:gd name="connsiteX4" fmla="*/ 2144446 w 2389712"/>
              <a:gd name="connsiteY4" fmla="*/ 775628 h 1557339"/>
              <a:gd name="connsiteX5" fmla="*/ 2047875 w 2389712"/>
              <a:gd name="connsiteY5" fmla="*/ 395289 h 1557339"/>
              <a:gd name="connsiteX6" fmla="*/ 1597007 w 2389712"/>
              <a:gd name="connsiteY6" fmla="*/ 370953 h 1557339"/>
              <a:gd name="connsiteX7" fmla="*/ 1537710 w 2389712"/>
              <a:gd name="connsiteY7" fmla="*/ 878035 h 1557339"/>
              <a:gd name="connsiteX8" fmla="*/ 1195910 w 2389712"/>
              <a:gd name="connsiteY8" fmla="*/ 17428 h 1557339"/>
              <a:gd name="connsiteX9" fmla="*/ 521783 w 2389712"/>
              <a:gd name="connsiteY9" fmla="*/ 364567 h 1557339"/>
              <a:gd name="connsiteX10" fmla="*/ 1028700 w 2389712"/>
              <a:gd name="connsiteY10" fmla="*/ 909639 h 1557339"/>
              <a:gd name="connsiteX11" fmla="*/ 0 w 2389712"/>
              <a:gd name="connsiteY11" fmla="*/ 681039 h 1557339"/>
              <a:gd name="connsiteX12" fmla="*/ 590550 w 2389712"/>
              <a:gd name="connsiteY12" fmla="*/ 1557339 h 1557339"/>
              <a:gd name="connsiteX0" fmla="*/ 590550 w 2389712"/>
              <a:gd name="connsiteY0" fmla="*/ 1557339 h 1557339"/>
              <a:gd name="connsiteX1" fmla="*/ 1952625 w 2389712"/>
              <a:gd name="connsiteY1" fmla="*/ 1490664 h 1557339"/>
              <a:gd name="connsiteX2" fmla="*/ 2384564 w 2389712"/>
              <a:gd name="connsiteY2" fmla="*/ 1040919 h 1557339"/>
              <a:gd name="connsiteX3" fmla="*/ 1846694 w 2389712"/>
              <a:gd name="connsiteY3" fmla="*/ 818683 h 1557339"/>
              <a:gd name="connsiteX4" fmla="*/ 2144446 w 2389712"/>
              <a:gd name="connsiteY4" fmla="*/ 775628 h 1557339"/>
              <a:gd name="connsiteX5" fmla="*/ 2047875 w 2389712"/>
              <a:gd name="connsiteY5" fmla="*/ 395289 h 1557339"/>
              <a:gd name="connsiteX6" fmla="*/ 1597007 w 2389712"/>
              <a:gd name="connsiteY6" fmla="*/ 370953 h 1557339"/>
              <a:gd name="connsiteX7" fmla="*/ 1537710 w 2389712"/>
              <a:gd name="connsiteY7" fmla="*/ 878035 h 1557339"/>
              <a:gd name="connsiteX8" fmla="*/ 1195910 w 2389712"/>
              <a:gd name="connsiteY8" fmla="*/ 17428 h 1557339"/>
              <a:gd name="connsiteX9" fmla="*/ 521783 w 2389712"/>
              <a:gd name="connsiteY9" fmla="*/ 364567 h 1557339"/>
              <a:gd name="connsiteX10" fmla="*/ 1028700 w 2389712"/>
              <a:gd name="connsiteY10" fmla="*/ 909639 h 1557339"/>
              <a:gd name="connsiteX11" fmla="*/ 0 w 2389712"/>
              <a:gd name="connsiteY11" fmla="*/ 681039 h 1557339"/>
              <a:gd name="connsiteX12" fmla="*/ 590550 w 2389712"/>
              <a:gd name="connsiteY12" fmla="*/ 1557339 h 1557339"/>
              <a:gd name="connsiteX0" fmla="*/ 590550 w 2389712"/>
              <a:gd name="connsiteY0" fmla="*/ 1557339 h 1557339"/>
              <a:gd name="connsiteX1" fmla="*/ 1952625 w 2389712"/>
              <a:gd name="connsiteY1" fmla="*/ 1490664 h 1557339"/>
              <a:gd name="connsiteX2" fmla="*/ 2384564 w 2389712"/>
              <a:gd name="connsiteY2" fmla="*/ 1040919 h 1557339"/>
              <a:gd name="connsiteX3" fmla="*/ 1846694 w 2389712"/>
              <a:gd name="connsiteY3" fmla="*/ 818683 h 1557339"/>
              <a:gd name="connsiteX4" fmla="*/ 2144446 w 2389712"/>
              <a:gd name="connsiteY4" fmla="*/ 775628 h 1557339"/>
              <a:gd name="connsiteX5" fmla="*/ 2047875 w 2389712"/>
              <a:gd name="connsiteY5" fmla="*/ 395289 h 1557339"/>
              <a:gd name="connsiteX6" fmla="*/ 1597007 w 2389712"/>
              <a:gd name="connsiteY6" fmla="*/ 370953 h 1557339"/>
              <a:gd name="connsiteX7" fmla="*/ 1537710 w 2389712"/>
              <a:gd name="connsiteY7" fmla="*/ 878035 h 1557339"/>
              <a:gd name="connsiteX8" fmla="*/ 1195910 w 2389712"/>
              <a:gd name="connsiteY8" fmla="*/ 17428 h 1557339"/>
              <a:gd name="connsiteX9" fmla="*/ 521783 w 2389712"/>
              <a:gd name="connsiteY9" fmla="*/ 364567 h 1557339"/>
              <a:gd name="connsiteX10" fmla="*/ 1028700 w 2389712"/>
              <a:gd name="connsiteY10" fmla="*/ 909639 h 1557339"/>
              <a:gd name="connsiteX11" fmla="*/ 0 w 2389712"/>
              <a:gd name="connsiteY11" fmla="*/ 681039 h 1557339"/>
              <a:gd name="connsiteX12" fmla="*/ 590550 w 2389712"/>
              <a:gd name="connsiteY12" fmla="*/ 1557339 h 1557339"/>
              <a:gd name="connsiteX0" fmla="*/ 590550 w 2389712"/>
              <a:gd name="connsiteY0" fmla="*/ 1557339 h 1557339"/>
              <a:gd name="connsiteX1" fmla="*/ 1952625 w 2389712"/>
              <a:gd name="connsiteY1" fmla="*/ 1490664 h 1557339"/>
              <a:gd name="connsiteX2" fmla="*/ 2384564 w 2389712"/>
              <a:gd name="connsiteY2" fmla="*/ 1040919 h 1557339"/>
              <a:gd name="connsiteX3" fmla="*/ 1846694 w 2389712"/>
              <a:gd name="connsiteY3" fmla="*/ 818683 h 1557339"/>
              <a:gd name="connsiteX4" fmla="*/ 2144446 w 2389712"/>
              <a:gd name="connsiteY4" fmla="*/ 775628 h 1557339"/>
              <a:gd name="connsiteX5" fmla="*/ 2047875 w 2389712"/>
              <a:gd name="connsiteY5" fmla="*/ 395289 h 1557339"/>
              <a:gd name="connsiteX6" fmla="*/ 1597007 w 2389712"/>
              <a:gd name="connsiteY6" fmla="*/ 370953 h 1557339"/>
              <a:gd name="connsiteX7" fmla="*/ 1537710 w 2389712"/>
              <a:gd name="connsiteY7" fmla="*/ 878035 h 1557339"/>
              <a:gd name="connsiteX8" fmla="*/ 1195910 w 2389712"/>
              <a:gd name="connsiteY8" fmla="*/ 17428 h 1557339"/>
              <a:gd name="connsiteX9" fmla="*/ 521783 w 2389712"/>
              <a:gd name="connsiteY9" fmla="*/ 364567 h 1557339"/>
              <a:gd name="connsiteX10" fmla="*/ 1028700 w 2389712"/>
              <a:gd name="connsiteY10" fmla="*/ 909639 h 1557339"/>
              <a:gd name="connsiteX11" fmla="*/ 0 w 2389712"/>
              <a:gd name="connsiteY11" fmla="*/ 681039 h 1557339"/>
              <a:gd name="connsiteX12" fmla="*/ 590550 w 2389712"/>
              <a:gd name="connsiteY12" fmla="*/ 1557339 h 1557339"/>
              <a:gd name="connsiteX0" fmla="*/ 590550 w 2389822"/>
              <a:gd name="connsiteY0" fmla="*/ 1557339 h 1557339"/>
              <a:gd name="connsiteX1" fmla="*/ 1960576 w 2389822"/>
              <a:gd name="connsiteY1" fmla="*/ 1510542 h 1557339"/>
              <a:gd name="connsiteX2" fmla="*/ 2384564 w 2389822"/>
              <a:gd name="connsiteY2" fmla="*/ 1040919 h 1557339"/>
              <a:gd name="connsiteX3" fmla="*/ 1846694 w 2389822"/>
              <a:gd name="connsiteY3" fmla="*/ 818683 h 1557339"/>
              <a:gd name="connsiteX4" fmla="*/ 2144446 w 2389822"/>
              <a:gd name="connsiteY4" fmla="*/ 775628 h 1557339"/>
              <a:gd name="connsiteX5" fmla="*/ 2047875 w 2389822"/>
              <a:gd name="connsiteY5" fmla="*/ 395289 h 1557339"/>
              <a:gd name="connsiteX6" fmla="*/ 1597007 w 2389822"/>
              <a:gd name="connsiteY6" fmla="*/ 370953 h 1557339"/>
              <a:gd name="connsiteX7" fmla="*/ 1537710 w 2389822"/>
              <a:gd name="connsiteY7" fmla="*/ 878035 h 1557339"/>
              <a:gd name="connsiteX8" fmla="*/ 1195910 w 2389822"/>
              <a:gd name="connsiteY8" fmla="*/ 17428 h 1557339"/>
              <a:gd name="connsiteX9" fmla="*/ 521783 w 2389822"/>
              <a:gd name="connsiteY9" fmla="*/ 364567 h 1557339"/>
              <a:gd name="connsiteX10" fmla="*/ 1028700 w 2389822"/>
              <a:gd name="connsiteY10" fmla="*/ 909639 h 1557339"/>
              <a:gd name="connsiteX11" fmla="*/ 0 w 2389822"/>
              <a:gd name="connsiteY11" fmla="*/ 681039 h 1557339"/>
              <a:gd name="connsiteX12" fmla="*/ 590550 w 2389822"/>
              <a:gd name="connsiteY12" fmla="*/ 1557339 h 1557339"/>
              <a:gd name="connsiteX0" fmla="*/ 590550 w 2396855"/>
              <a:gd name="connsiteY0" fmla="*/ 1557339 h 1557339"/>
              <a:gd name="connsiteX1" fmla="*/ 1960576 w 2396855"/>
              <a:gd name="connsiteY1" fmla="*/ 1510542 h 1557339"/>
              <a:gd name="connsiteX2" fmla="*/ 2384564 w 2396855"/>
              <a:gd name="connsiteY2" fmla="*/ 1040919 h 1557339"/>
              <a:gd name="connsiteX3" fmla="*/ 1846694 w 2396855"/>
              <a:gd name="connsiteY3" fmla="*/ 818683 h 1557339"/>
              <a:gd name="connsiteX4" fmla="*/ 2144446 w 2396855"/>
              <a:gd name="connsiteY4" fmla="*/ 775628 h 1557339"/>
              <a:gd name="connsiteX5" fmla="*/ 2047875 w 2396855"/>
              <a:gd name="connsiteY5" fmla="*/ 395289 h 1557339"/>
              <a:gd name="connsiteX6" fmla="*/ 1597007 w 2396855"/>
              <a:gd name="connsiteY6" fmla="*/ 370953 h 1557339"/>
              <a:gd name="connsiteX7" fmla="*/ 1537710 w 2396855"/>
              <a:gd name="connsiteY7" fmla="*/ 878035 h 1557339"/>
              <a:gd name="connsiteX8" fmla="*/ 1195910 w 2396855"/>
              <a:gd name="connsiteY8" fmla="*/ 17428 h 1557339"/>
              <a:gd name="connsiteX9" fmla="*/ 521783 w 2396855"/>
              <a:gd name="connsiteY9" fmla="*/ 364567 h 1557339"/>
              <a:gd name="connsiteX10" fmla="*/ 1028700 w 2396855"/>
              <a:gd name="connsiteY10" fmla="*/ 909639 h 1557339"/>
              <a:gd name="connsiteX11" fmla="*/ 0 w 2396855"/>
              <a:gd name="connsiteY11" fmla="*/ 681039 h 1557339"/>
              <a:gd name="connsiteX12" fmla="*/ 590550 w 2396855"/>
              <a:gd name="connsiteY12" fmla="*/ 1557339 h 1557339"/>
              <a:gd name="connsiteX0" fmla="*/ 590550 w 2396855"/>
              <a:gd name="connsiteY0" fmla="*/ 1513607 h 1513607"/>
              <a:gd name="connsiteX1" fmla="*/ 1960576 w 2396855"/>
              <a:gd name="connsiteY1" fmla="*/ 1510542 h 1513607"/>
              <a:gd name="connsiteX2" fmla="*/ 2384564 w 2396855"/>
              <a:gd name="connsiteY2" fmla="*/ 1040919 h 1513607"/>
              <a:gd name="connsiteX3" fmla="*/ 1846694 w 2396855"/>
              <a:gd name="connsiteY3" fmla="*/ 818683 h 1513607"/>
              <a:gd name="connsiteX4" fmla="*/ 2144446 w 2396855"/>
              <a:gd name="connsiteY4" fmla="*/ 775628 h 1513607"/>
              <a:gd name="connsiteX5" fmla="*/ 2047875 w 2396855"/>
              <a:gd name="connsiteY5" fmla="*/ 395289 h 1513607"/>
              <a:gd name="connsiteX6" fmla="*/ 1597007 w 2396855"/>
              <a:gd name="connsiteY6" fmla="*/ 370953 h 1513607"/>
              <a:gd name="connsiteX7" fmla="*/ 1537710 w 2396855"/>
              <a:gd name="connsiteY7" fmla="*/ 878035 h 1513607"/>
              <a:gd name="connsiteX8" fmla="*/ 1195910 w 2396855"/>
              <a:gd name="connsiteY8" fmla="*/ 17428 h 1513607"/>
              <a:gd name="connsiteX9" fmla="*/ 521783 w 2396855"/>
              <a:gd name="connsiteY9" fmla="*/ 364567 h 1513607"/>
              <a:gd name="connsiteX10" fmla="*/ 1028700 w 2396855"/>
              <a:gd name="connsiteY10" fmla="*/ 909639 h 1513607"/>
              <a:gd name="connsiteX11" fmla="*/ 0 w 2396855"/>
              <a:gd name="connsiteY11" fmla="*/ 681039 h 1513607"/>
              <a:gd name="connsiteX12" fmla="*/ 590550 w 2396855"/>
              <a:gd name="connsiteY12" fmla="*/ 1513607 h 1513607"/>
              <a:gd name="connsiteX0" fmla="*/ 602477 w 2396855"/>
              <a:gd name="connsiteY0" fmla="*/ 1517583 h 1517583"/>
              <a:gd name="connsiteX1" fmla="*/ 1960576 w 2396855"/>
              <a:gd name="connsiteY1" fmla="*/ 1510542 h 1517583"/>
              <a:gd name="connsiteX2" fmla="*/ 2384564 w 2396855"/>
              <a:gd name="connsiteY2" fmla="*/ 1040919 h 1517583"/>
              <a:gd name="connsiteX3" fmla="*/ 1846694 w 2396855"/>
              <a:gd name="connsiteY3" fmla="*/ 818683 h 1517583"/>
              <a:gd name="connsiteX4" fmla="*/ 2144446 w 2396855"/>
              <a:gd name="connsiteY4" fmla="*/ 775628 h 1517583"/>
              <a:gd name="connsiteX5" fmla="*/ 2047875 w 2396855"/>
              <a:gd name="connsiteY5" fmla="*/ 395289 h 1517583"/>
              <a:gd name="connsiteX6" fmla="*/ 1597007 w 2396855"/>
              <a:gd name="connsiteY6" fmla="*/ 370953 h 1517583"/>
              <a:gd name="connsiteX7" fmla="*/ 1537710 w 2396855"/>
              <a:gd name="connsiteY7" fmla="*/ 878035 h 1517583"/>
              <a:gd name="connsiteX8" fmla="*/ 1195910 w 2396855"/>
              <a:gd name="connsiteY8" fmla="*/ 17428 h 1517583"/>
              <a:gd name="connsiteX9" fmla="*/ 521783 w 2396855"/>
              <a:gd name="connsiteY9" fmla="*/ 364567 h 1517583"/>
              <a:gd name="connsiteX10" fmla="*/ 1028700 w 2396855"/>
              <a:gd name="connsiteY10" fmla="*/ 909639 h 1517583"/>
              <a:gd name="connsiteX11" fmla="*/ 0 w 2396855"/>
              <a:gd name="connsiteY11" fmla="*/ 681039 h 1517583"/>
              <a:gd name="connsiteX12" fmla="*/ 602477 w 2396855"/>
              <a:gd name="connsiteY12" fmla="*/ 1517583 h 1517583"/>
              <a:gd name="connsiteX0" fmla="*/ 602477 w 2396855"/>
              <a:gd name="connsiteY0" fmla="*/ 1517583 h 1517583"/>
              <a:gd name="connsiteX1" fmla="*/ 1960576 w 2396855"/>
              <a:gd name="connsiteY1" fmla="*/ 1510542 h 1517583"/>
              <a:gd name="connsiteX2" fmla="*/ 2384564 w 2396855"/>
              <a:gd name="connsiteY2" fmla="*/ 1040919 h 1517583"/>
              <a:gd name="connsiteX3" fmla="*/ 1846694 w 2396855"/>
              <a:gd name="connsiteY3" fmla="*/ 818683 h 1517583"/>
              <a:gd name="connsiteX4" fmla="*/ 2144446 w 2396855"/>
              <a:gd name="connsiteY4" fmla="*/ 775628 h 1517583"/>
              <a:gd name="connsiteX5" fmla="*/ 2047875 w 2396855"/>
              <a:gd name="connsiteY5" fmla="*/ 395289 h 1517583"/>
              <a:gd name="connsiteX6" fmla="*/ 1597007 w 2396855"/>
              <a:gd name="connsiteY6" fmla="*/ 370953 h 1517583"/>
              <a:gd name="connsiteX7" fmla="*/ 1537710 w 2396855"/>
              <a:gd name="connsiteY7" fmla="*/ 878035 h 1517583"/>
              <a:gd name="connsiteX8" fmla="*/ 1195910 w 2396855"/>
              <a:gd name="connsiteY8" fmla="*/ 17428 h 1517583"/>
              <a:gd name="connsiteX9" fmla="*/ 521783 w 2396855"/>
              <a:gd name="connsiteY9" fmla="*/ 364567 h 1517583"/>
              <a:gd name="connsiteX10" fmla="*/ 1028700 w 2396855"/>
              <a:gd name="connsiteY10" fmla="*/ 909639 h 1517583"/>
              <a:gd name="connsiteX11" fmla="*/ 0 w 2396855"/>
              <a:gd name="connsiteY11" fmla="*/ 681039 h 1517583"/>
              <a:gd name="connsiteX12" fmla="*/ 602477 w 2396855"/>
              <a:gd name="connsiteY12" fmla="*/ 1517583 h 1517583"/>
              <a:gd name="connsiteX0" fmla="*/ 622355 w 2416733"/>
              <a:gd name="connsiteY0" fmla="*/ 1517583 h 1517583"/>
              <a:gd name="connsiteX1" fmla="*/ 1980454 w 2416733"/>
              <a:gd name="connsiteY1" fmla="*/ 1510542 h 1517583"/>
              <a:gd name="connsiteX2" fmla="*/ 2404442 w 2416733"/>
              <a:gd name="connsiteY2" fmla="*/ 1040919 h 1517583"/>
              <a:gd name="connsiteX3" fmla="*/ 1866572 w 2416733"/>
              <a:gd name="connsiteY3" fmla="*/ 818683 h 1517583"/>
              <a:gd name="connsiteX4" fmla="*/ 2164324 w 2416733"/>
              <a:gd name="connsiteY4" fmla="*/ 775628 h 1517583"/>
              <a:gd name="connsiteX5" fmla="*/ 2067753 w 2416733"/>
              <a:gd name="connsiteY5" fmla="*/ 395289 h 1517583"/>
              <a:gd name="connsiteX6" fmla="*/ 1616885 w 2416733"/>
              <a:gd name="connsiteY6" fmla="*/ 370953 h 1517583"/>
              <a:gd name="connsiteX7" fmla="*/ 1557588 w 2416733"/>
              <a:gd name="connsiteY7" fmla="*/ 878035 h 1517583"/>
              <a:gd name="connsiteX8" fmla="*/ 1215788 w 2416733"/>
              <a:gd name="connsiteY8" fmla="*/ 17428 h 1517583"/>
              <a:gd name="connsiteX9" fmla="*/ 541661 w 2416733"/>
              <a:gd name="connsiteY9" fmla="*/ 364567 h 1517583"/>
              <a:gd name="connsiteX10" fmla="*/ 1048578 w 2416733"/>
              <a:gd name="connsiteY10" fmla="*/ 909639 h 1517583"/>
              <a:gd name="connsiteX11" fmla="*/ 0 w 2416733"/>
              <a:gd name="connsiteY11" fmla="*/ 681039 h 1517583"/>
              <a:gd name="connsiteX12" fmla="*/ 622355 w 2416733"/>
              <a:gd name="connsiteY12" fmla="*/ 1517583 h 1517583"/>
              <a:gd name="connsiteX0" fmla="*/ 695331 w 2489709"/>
              <a:gd name="connsiteY0" fmla="*/ 1517583 h 1517583"/>
              <a:gd name="connsiteX1" fmla="*/ 2053430 w 2489709"/>
              <a:gd name="connsiteY1" fmla="*/ 1510542 h 1517583"/>
              <a:gd name="connsiteX2" fmla="*/ 2477418 w 2489709"/>
              <a:gd name="connsiteY2" fmla="*/ 1040919 h 1517583"/>
              <a:gd name="connsiteX3" fmla="*/ 1939548 w 2489709"/>
              <a:gd name="connsiteY3" fmla="*/ 818683 h 1517583"/>
              <a:gd name="connsiteX4" fmla="*/ 2237300 w 2489709"/>
              <a:gd name="connsiteY4" fmla="*/ 775628 h 1517583"/>
              <a:gd name="connsiteX5" fmla="*/ 2140729 w 2489709"/>
              <a:gd name="connsiteY5" fmla="*/ 395289 h 1517583"/>
              <a:gd name="connsiteX6" fmla="*/ 1689861 w 2489709"/>
              <a:gd name="connsiteY6" fmla="*/ 370953 h 1517583"/>
              <a:gd name="connsiteX7" fmla="*/ 1630564 w 2489709"/>
              <a:gd name="connsiteY7" fmla="*/ 878035 h 1517583"/>
              <a:gd name="connsiteX8" fmla="*/ 1288764 w 2489709"/>
              <a:gd name="connsiteY8" fmla="*/ 17428 h 1517583"/>
              <a:gd name="connsiteX9" fmla="*/ 614637 w 2489709"/>
              <a:gd name="connsiteY9" fmla="*/ 364567 h 1517583"/>
              <a:gd name="connsiteX10" fmla="*/ 1121554 w 2489709"/>
              <a:gd name="connsiteY10" fmla="*/ 909639 h 1517583"/>
              <a:gd name="connsiteX11" fmla="*/ 72976 w 2489709"/>
              <a:gd name="connsiteY11" fmla="*/ 681039 h 1517583"/>
              <a:gd name="connsiteX12" fmla="*/ 695331 w 2489709"/>
              <a:gd name="connsiteY12" fmla="*/ 1517583 h 1517583"/>
              <a:gd name="connsiteX0" fmla="*/ 690276 w 2484654"/>
              <a:gd name="connsiteY0" fmla="*/ 1517583 h 1517676"/>
              <a:gd name="connsiteX1" fmla="*/ 2048375 w 2484654"/>
              <a:gd name="connsiteY1" fmla="*/ 1510542 h 1517676"/>
              <a:gd name="connsiteX2" fmla="*/ 2472363 w 2484654"/>
              <a:gd name="connsiteY2" fmla="*/ 1040919 h 1517676"/>
              <a:gd name="connsiteX3" fmla="*/ 1934493 w 2484654"/>
              <a:gd name="connsiteY3" fmla="*/ 818683 h 1517676"/>
              <a:gd name="connsiteX4" fmla="*/ 2232245 w 2484654"/>
              <a:gd name="connsiteY4" fmla="*/ 775628 h 1517676"/>
              <a:gd name="connsiteX5" fmla="*/ 2135674 w 2484654"/>
              <a:gd name="connsiteY5" fmla="*/ 395289 h 1517676"/>
              <a:gd name="connsiteX6" fmla="*/ 1684806 w 2484654"/>
              <a:gd name="connsiteY6" fmla="*/ 370953 h 1517676"/>
              <a:gd name="connsiteX7" fmla="*/ 1625509 w 2484654"/>
              <a:gd name="connsiteY7" fmla="*/ 878035 h 1517676"/>
              <a:gd name="connsiteX8" fmla="*/ 1283709 w 2484654"/>
              <a:gd name="connsiteY8" fmla="*/ 17428 h 1517676"/>
              <a:gd name="connsiteX9" fmla="*/ 609582 w 2484654"/>
              <a:gd name="connsiteY9" fmla="*/ 364567 h 1517676"/>
              <a:gd name="connsiteX10" fmla="*/ 1116499 w 2484654"/>
              <a:gd name="connsiteY10" fmla="*/ 909639 h 1517676"/>
              <a:gd name="connsiteX11" fmla="*/ 67921 w 2484654"/>
              <a:gd name="connsiteY11" fmla="*/ 681039 h 1517676"/>
              <a:gd name="connsiteX12" fmla="*/ 690276 w 2484654"/>
              <a:gd name="connsiteY12" fmla="*/ 1517583 h 1517676"/>
              <a:gd name="connsiteX0" fmla="*/ 711626 w 2506004"/>
              <a:gd name="connsiteY0" fmla="*/ 1517583 h 1517690"/>
              <a:gd name="connsiteX1" fmla="*/ 2069725 w 2506004"/>
              <a:gd name="connsiteY1" fmla="*/ 1510542 h 1517690"/>
              <a:gd name="connsiteX2" fmla="*/ 2493713 w 2506004"/>
              <a:gd name="connsiteY2" fmla="*/ 1040919 h 1517690"/>
              <a:gd name="connsiteX3" fmla="*/ 1955843 w 2506004"/>
              <a:gd name="connsiteY3" fmla="*/ 818683 h 1517690"/>
              <a:gd name="connsiteX4" fmla="*/ 2253595 w 2506004"/>
              <a:gd name="connsiteY4" fmla="*/ 775628 h 1517690"/>
              <a:gd name="connsiteX5" fmla="*/ 2157024 w 2506004"/>
              <a:gd name="connsiteY5" fmla="*/ 395289 h 1517690"/>
              <a:gd name="connsiteX6" fmla="*/ 1706156 w 2506004"/>
              <a:gd name="connsiteY6" fmla="*/ 370953 h 1517690"/>
              <a:gd name="connsiteX7" fmla="*/ 1646859 w 2506004"/>
              <a:gd name="connsiteY7" fmla="*/ 878035 h 1517690"/>
              <a:gd name="connsiteX8" fmla="*/ 1305059 w 2506004"/>
              <a:gd name="connsiteY8" fmla="*/ 17428 h 1517690"/>
              <a:gd name="connsiteX9" fmla="*/ 630932 w 2506004"/>
              <a:gd name="connsiteY9" fmla="*/ 364567 h 1517690"/>
              <a:gd name="connsiteX10" fmla="*/ 1137849 w 2506004"/>
              <a:gd name="connsiteY10" fmla="*/ 909639 h 1517690"/>
              <a:gd name="connsiteX11" fmla="*/ 65417 w 2506004"/>
              <a:gd name="connsiteY11" fmla="*/ 740674 h 1517690"/>
              <a:gd name="connsiteX12" fmla="*/ 711626 w 2506004"/>
              <a:gd name="connsiteY12" fmla="*/ 1517583 h 1517690"/>
              <a:gd name="connsiteX0" fmla="*/ 677110 w 2471488"/>
              <a:gd name="connsiteY0" fmla="*/ 1517583 h 1517661"/>
              <a:gd name="connsiteX1" fmla="*/ 2035209 w 2471488"/>
              <a:gd name="connsiteY1" fmla="*/ 1510542 h 1517661"/>
              <a:gd name="connsiteX2" fmla="*/ 2459197 w 2471488"/>
              <a:gd name="connsiteY2" fmla="*/ 1040919 h 1517661"/>
              <a:gd name="connsiteX3" fmla="*/ 1921327 w 2471488"/>
              <a:gd name="connsiteY3" fmla="*/ 818683 h 1517661"/>
              <a:gd name="connsiteX4" fmla="*/ 2219079 w 2471488"/>
              <a:gd name="connsiteY4" fmla="*/ 775628 h 1517661"/>
              <a:gd name="connsiteX5" fmla="*/ 2122508 w 2471488"/>
              <a:gd name="connsiteY5" fmla="*/ 395289 h 1517661"/>
              <a:gd name="connsiteX6" fmla="*/ 1671640 w 2471488"/>
              <a:gd name="connsiteY6" fmla="*/ 370953 h 1517661"/>
              <a:gd name="connsiteX7" fmla="*/ 1612343 w 2471488"/>
              <a:gd name="connsiteY7" fmla="*/ 878035 h 1517661"/>
              <a:gd name="connsiteX8" fmla="*/ 1270543 w 2471488"/>
              <a:gd name="connsiteY8" fmla="*/ 17428 h 1517661"/>
              <a:gd name="connsiteX9" fmla="*/ 596416 w 2471488"/>
              <a:gd name="connsiteY9" fmla="*/ 364567 h 1517661"/>
              <a:gd name="connsiteX10" fmla="*/ 1103333 w 2471488"/>
              <a:gd name="connsiteY10" fmla="*/ 909639 h 1517661"/>
              <a:gd name="connsiteX11" fmla="*/ 30901 w 2471488"/>
              <a:gd name="connsiteY11" fmla="*/ 740674 h 1517661"/>
              <a:gd name="connsiteX12" fmla="*/ 677110 w 2471488"/>
              <a:gd name="connsiteY12" fmla="*/ 1517583 h 1517661"/>
              <a:gd name="connsiteX0" fmla="*/ 693833 w 2488211"/>
              <a:gd name="connsiteY0" fmla="*/ 1517583 h 1517698"/>
              <a:gd name="connsiteX1" fmla="*/ 2051932 w 2488211"/>
              <a:gd name="connsiteY1" fmla="*/ 1510542 h 1517698"/>
              <a:gd name="connsiteX2" fmla="*/ 2475920 w 2488211"/>
              <a:gd name="connsiteY2" fmla="*/ 1040919 h 1517698"/>
              <a:gd name="connsiteX3" fmla="*/ 1938050 w 2488211"/>
              <a:gd name="connsiteY3" fmla="*/ 818683 h 1517698"/>
              <a:gd name="connsiteX4" fmla="*/ 2235802 w 2488211"/>
              <a:gd name="connsiteY4" fmla="*/ 775628 h 1517698"/>
              <a:gd name="connsiteX5" fmla="*/ 2139231 w 2488211"/>
              <a:gd name="connsiteY5" fmla="*/ 395289 h 1517698"/>
              <a:gd name="connsiteX6" fmla="*/ 1688363 w 2488211"/>
              <a:gd name="connsiteY6" fmla="*/ 370953 h 1517698"/>
              <a:gd name="connsiteX7" fmla="*/ 1629066 w 2488211"/>
              <a:gd name="connsiteY7" fmla="*/ 878035 h 1517698"/>
              <a:gd name="connsiteX8" fmla="*/ 1287266 w 2488211"/>
              <a:gd name="connsiteY8" fmla="*/ 17428 h 1517698"/>
              <a:gd name="connsiteX9" fmla="*/ 613139 w 2488211"/>
              <a:gd name="connsiteY9" fmla="*/ 364567 h 1517698"/>
              <a:gd name="connsiteX10" fmla="*/ 1120056 w 2488211"/>
              <a:gd name="connsiteY10" fmla="*/ 909639 h 1517698"/>
              <a:gd name="connsiteX11" fmla="*/ 47624 w 2488211"/>
              <a:gd name="connsiteY11" fmla="*/ 740674 h 1517698"/>
              <a:gd name="connsiteX12" fmla="*/ 693833 w 2488211"/>
              <a:gd name="connsiteY12" fmla="*/ 1517583 h 1517698"/>
              <a:gd name="connsiteX0" fmla="*/ 715719 w 2510097"/>
              <a:gd name="connsiteY0" fmla="*/ 1517583 h 1517698"/>
              <a:gd name="connsiteX1" fmla="*/ 2073818 w 2510097"/>
              <a:gd name="connsiteY1" fmla="*/ 1510542 h 1517698"/>
              <a:gd name="connsiteX2" fmla="*/ 2497806 w 2510097"/>
              <a:gd name="connsiteY2" fmla="*/ 1040919 h 1517698"/>
              <a:gd name="connsiteX3" fmla="*/ 1959936 w 2510097"/>
              <a:gd name="connsiteY3" fmla="*/ 818683 h 1517698"/>
              <a:gd name="connsiteX4" fmla="*/ 2257688 w 2510097"/>
              <a:gd name="connsiteY4" fmla="*/ 775628 h 1517698"/>
              <a:gd name="connsiteX5" fmla="*/ 2161117 w 2510097"/>
              <a:gd name="connsiteY5" fmla="*/ 395289 h 1517698"/>
              <a:gd name="connsiteX6" fmla="*/ 1710249 w 2510097"/>
              <a:gd name="connsiteY6" fmla="*/ 370953 h 1517698"/>
              <a:gd name="connsiteX7" fmla="*/ 1650952 w 2510097"/>
              <a:gd name="connsiteY7" fmla="*/ 878035 h 1517698"/>
              <a:gd name="connsiteX8" fmla="*/ 1309152 w 2510097"/>
              <a:gd name="connsiteY8" fmla="*/ 17428 h 1517698"/>
              <a:gd name="connsiteX9" fmla="*/ 635025 w 2510097"/>
              <a:gd name="connsiteY9" fmla="*/ 364567 h 1517698"/>
              <a:gd name="connsiteX10" fmla="*/ 1141942 w 2510097"/>
              <a:gd name="connsiteY10" fmla="*/ 909639 h 1517698"/>
              <a:gd name="connsiteX11" fmla="*/ 45656 w 2510097"/>
              <a:gd name="connsiteY11" fmla="*/ 740674 h 1517698"/>
              <a:gd name="connsiteX12" fmla="*/ 715719 w 2510097"/>
              <a:gd name="connsiteY12" fmla="*/ 1517583 h 1517698"/>
              <a:gd name="connsiteX0" fmla="*/ 693150 w 2487528"/>
              <a:gd name="connsiteY0" fmla="*/ 1517583 h 1517683"/>
              <a:gd name="connsiteX1" fmla="*/ 2051249 w 2487528"/>
              <a:gd name="connsiteY1" fmla="*/ 1510542 h 1517683"/>
              <a:gd name="connsiteX2" fmla="*/ 2475237 w 2487528"/>
              <a:gd name="connsiteY2" fmla="*/ 1040919 h 1517683"/>
              <a:gd name="connsiteX3" fmla="*/ 1937367 w 2487528"/>
              <a:gd name="connsiteY3" fmla="*/ 818683 h 1517683"/>
              <a:gd name="connsiteX4" fmla="*/ 2235119 w 2487528"/>
              <a:gd name="connsiteY4" fmla="*/ 775628 h 1517683"/>
              <a:gd name="connsiteX5" fmla="*/ 2138548 w 2487528"/>
              <a:gd name="connsiteY5" fmla="*/ 395289 h 1517683"/>
              <a:gd name="connsiteX6" fmla="*/ 1687680 w 2487528"/>
              <a:gd name="connsiteY6" fmla="*/ 370953 h 1517683"/>
              <a:gd name="connsiteX7" fmla="*/ 1628383 w 2487528"/>
              <a:gd name="connsiteY7" fmla="*/ 878035 h 1517683"/>
              <a:gd name="connsiteX8" fmla="*/ 1286583 w 2487528"/>
              <a:gd name="connsiteY8" fmla="*/ 17428 h 1517683"/>
              <a:gd name="connsiteX9" fmla="*/ 612456 w 2487528"/>
              <a:gd name="connsiteY9" fmla="*/ 364567 h 1517683"/>
              <a:gd name="connsiteX10" fmla="*/ 1119373 w 2487528"/>
              <a:gd name="connsiteY10" fmla="*/ 909639 h 1517683"/>
              <a:gd name="connsiteX11" fmla="*/ 23087 w 2487528"/>
              <a:gd name="connsiteY11" fmla="*/ 740674 h 1517683"/>
              <a:gd name="connsiteX12" fmla="*/ 693150 w 2487528"/>
              <a:gd name="connsiteY12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26885 w 2491326"/>
              <a:gd name="connsiteY11" fmla="*/ 740674 h 1517683"/>
              <a:gd name="connsiteX12" fmla="*/ 696948 w 2491326"/>
              <a:gd name="connsiteY12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26885 w 2491326"/>
              <a:gd name="connsiteY11" fmla="*/ 740674 h 1517683"/>
              <a:gd name="connsiteX12" fmla="*/ 696948 w 2491326"/>
              <a:gd name="connsiteY12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019940 w 2491326"/>
              <a:gd name="connsiteY3" fmla="*/ 794445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147193 w 2491326"/>
              <a:gd name="connsiteY3" fmla="*/ 99441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129014 w 2491326"/>
              <a:gd name="connsiteY3" fmla="*/ 842922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092656 w 2491326"/>
              <a:gd name="connsiteY3" fmla="*/ 800504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092656 w 2491326"/>
              <a:gd name="connsiteY3" fmla="*/ 800504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74599 w 2491326"/>
              <a:gd name="connsiteY7" fmla="*/ 787140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092656 w 2491326"/>
              <a:gd name="connsiteY3" fmla="*/ 800504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721776 w 2491326"/>
              <a:gd name="connsiteY6" fmla="*/ 358834 h 1517683"/>
              <a:gd name="connsiteX7" fmla="*/ 1674599 w 2491326"/>
              <a:gd name="connsiteY7" fmla="*/ 787140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092656 w 2491326"/>
              <a:gd name="connsiteY3" fmla="*/ 800504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721776 w 2491326"/>
              <a:gd name="connsiteY6" fmla="*/ 358834 h 1517683"/>
              <a:gd name="connsiteX7" fmla="*/ 1656420 w 2491326"/>
              <a:gd name="connsiteY7" fmla="*/ 659888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092656 w 2491326"/>
              <a:gd name="connsiteY3" fmla="*/ 800504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721776 w 2491326"/>
              <a:gd name="connsiteY6" fmla="*/ 358834 h 1517683"/>
              <a:gd name="connsiteX7" fmla="*/ 1692778 w 2491326"/>
              <a:gd name="connsiteY7" fmla="*/ 70836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092656 w 2491326"/>
              <a:gd name="connsiteY3" fmla="*/ 800504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721776 w 2491326"/>
              <a:gd name="connsiteY6" fmla="*/ 358834 h 1517683"/>
              <a:gd name="connsiteX7" fmla="*/ 1674599 w 2491326"/>
              <a:gd name="connsiteY7" fmla="*/ 726544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135074 w 2491326"/>
              <a:gd name="connsiteY3" fmla="*/ 800504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721776 w 2491326"/>
              <a:gd name="connsiteY6" fmla="*/ 358834 h 1517683"/>
              <a:gd name="connsiteX7" fmla="*/ 1674599 w 2491326"/>
              <a:gd name="connsiteY7" fmla="*/ 726544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262326 w 2491326"/>
              <a:gd name="connsiteY3" fmla="*/ 721729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721776 w 2491326"/>
              <a:gd name="connsiteY6" fmla="*/ 358834 h 1517683"/>
              <a:gd name="connsiteX7" fmla="*/ 1674599 w 2491326"/>
              <a:gd name="connsiteY7" fmla="*/ 726544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262326 w 2491326"/>
              <a:gd name="connsiteY3" fmla="*/ 721729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721776 w 2491326"/>
              <a:gd name="connsiteY6" fmla="*/ 358834 h 1517683"/>
              <a:gd name="connsiteX7" fmla="*/ 1674599 w 2491326"/>
              <a:gd name="connsiteY7" fmla="*/ 726544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262326 w 2491326"/>
              <a:gd name="connsiteY3" fmla="*/ 721729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721776 w 2491326"/>
              <a:gd name="connsiteY6" fmla="*/ 358834 h 1517683"/>
              <a:gd name="connsiteX7" fmla="*/ 1674599 w 2491326"/>
              <a:gd name="connsiteY7" fmla="*/ 726544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262326 w 2491326"/>
              <a:gd name="connsiteY3" fmla="*/ 721729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721776 w 2491326"/>
              <a:gd name="connsiteY6" fmla="*/ 358834 h 1517683"/>
              <a:gd name="connsiteX7" fmla="*/ 1674599 w 2491326"/>
              <a:gd name="connsiteY7" fmla="*/ 726544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2262326 w 2491326"/>
              <a:gd name="connsiteY3" fmla="*/ 721729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721776 w 2491326"/>
              <a:gd name="connsiteY6" fmla="*/ 358834 h 1517683"/>
              <a:gd name="connsiteX7" fmla="*/ 1674599 w 2491326"/>
              <a:gd name="connsiteY7" fmla="*/ 726544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85561"/>
              <a:gd name="connsiteY0" fmla="*/ 1517583 h 1517683"/>
              <a:gd name="connsiteX1" fmla="*/ 2055047 w 2485561"/>
              <a:gd name="connsiteY1" fmla="*/ 1510542 h 1517683"/>
              <a:gd name="connsiteX2" fmla="*/ 2479035 w 2485561"/>
              <a:gd name="connsiteY2" fmla="*/ 1040919 h 1517683"/>
              <a:gd name="connsiteX3" fmla="*/ 2262326 w 2485561"/>
              <a:gd name="connsiteY3" fmla="*/ 721729 h 1517683"/>
              <a:gd name="connsiteX4" fmla="*/ 2238917 w 2485561"/>
              <a:gd name="connsiteY4" fmla="*/ 775628 h 1517683"/>
              <a:gd name="connsiteX5" fmla="*/ 2142346 w 2485561"/>
              <a:gd name="connsiteY5" fmla="*/ 395289 h 1517683"/>
              <a:gd name="connsiteX6" fmla="*/ 1721776 w 2485561"/>
              <a:gd name="connsiteY6" fmla="*/ 358834 h 1517683"/>
              <a:gd name="connsiteX7" fmla="*/ 1674599 w 2485561"/>
              <a:gd name="connsiteY7" fmla="*/ 726544 h 1517683"/>
              <a:gd name="connsiteX8" fmla="*/ 1290381 w 2485561"/>
              <a:gd name="connsiteY8" fmla="*/ 17428 h 1517683"/>
              <a:gd name="connsiteX9" fmla="*/ 616254 w 2485561"/>
              <a:gd name="connsiteY9" fmla="*/ 364567 h 1517683"/>
              <a:gd name="connsiteX10" fmla="*/ 1127147 w 2485561"/>
              <a:gd name="connsiteY10" fmla="*/ 794345 h 1517683"/>
              <a:gd name="connsiteX11" fmla="*/ 609565 w 2485561"/>
              <a:gd name="connsiteY11" fmla="*/ 367791 h 1517683"/>
              <a:gd name="connsiteX12" fmla="*/ 26885 w 2485561"/>
              <a:gd name="connsiteY12" fmla="*/ 740674 h 1517683"/>
              <a:gd name="connsiteX13" fmla="*/ 696948 w 2485561"/>
              <a:gd name="connsiteY13" fmla="*/ 1517583 h 1517683"/>
              <a:gd name="connsiteX0" fmla="*/ 696948 w 2485561"/>
              <a:gd name="connsiteY0" fmla="*/ 1517583 h 1517683"/>
              <a:gd name="connsiteX1" fmla="*/ 2055047 w 2485561"/>
              <a:gd name="connsiteY1" fmla="*/ 1510542 h 1517683"/>
              <a:gd name="connsiteX2" fmla="*/ 2479035 w 2485561"/>
              <a:gd name="connsiteY2" fmla="*/ 1040919 h 1517683"/>
              <a:gd name="connsiteX3" fmla="*/ 2262326 w 2485561"/>
              <a:gd name="connsiteY3" fmla="*/ 721729 h 1517683"/>
              <a:gd name="connsiteX4" fmla="*/ 2238917 w 2485561"/>
              <a:gd name="connsiteY4" fmla="*/ 775628 h 1517683"/>
              <a:gd name="connsiteX5" fmla="*/ 2142346 w 2485561"/>
              <a:gd name="connsiteY5" fmla="*/ 395289 h 1517683"/>
              <a:gd name="connsiteX6" fmla="*/ 1721776 w 2485561"/>
              <a:gd name="connsiteY6" fmla="*/ 358834 h 1517683"/>
              <a:gd name="connsiteX7" fmla="*/ 1674599 w 2485561"/>
              <a:gd name="connsiteY7" fmla="*/ 726544 h 1517683"/>
              <a:gd name="connsiteX8" fmla="*/ 1290381 w 2485561"/>
              <a:gd name="connsiteY8" fmla="*/ 17428 h 1517683"/>
              <a:gd name="connsiteX9" fmla="*/ 616254 w 2485561"/>
              <a:gd name="connsiteY9" fmla="*/ 364567 h 1517683"/>
              <a:gd name="connsiteX10" fmla="*/ 1127147 w 2485561"/>
              <a:gd name="connsiteY10" fmla="*/ 794345 h 1517683"/>
              <a:gd name="connsiteX11" fmla="*/ 609565 w 2485561"/>
              <a:gd name="connsiteY11" fmla="*/ 367791 h 1517683"/>
              <a:gd name="connsiteX12" fmla="*/ 26885 w 2485561"/>
              <a:gd name="connsiteY12" fmla="*/ 740674 h 1517683"/>
              <a:gd name="connsiteX13" fmla="*/ 696948 w 2485561"/>
              <a:gd name="connsiteY13" fmla="*/ 1517583 h 1517683"/>
              <a:gd name="connsiteX0" fmla="*/ 696948 w 2485561"/>
              <a:gd name="connsiteY0" fmla="*/ 1517583 h 1517683"/>
              <a:gd name="connsiteX1" fmla="*/ 2055047 w 2485561"/>
              <a:gd name="connsiteY1" fmla="*/ 1510542 h 1517683"/>
              <a:gd name="connsiteX2" fmla="*/ 2479035 w 2485561"/>
              <a:gd name="connsiteY2" fmla="*/ 1040919 h 1517683"/>
              <a:gd name="connsiteX3" fmla="*/ 2262326 w 2485561"/>
              <a:gd name="connsiteY3" fmla="*/ 721729 h 1517683"/>
              <a:gd name="connsiteX4" fmla="*/ 2238917 w 2485561"/>
              <a:gd name="connsiteY4" fmla="*/ 775628 h 1517683"/>
              <a:gd name="connsiteX5" fmla="*/ 2142346 w 2485561"/>
              <a:gd name="connsiteY5" fmla="*/ 395289 h 1517683"/>
              <a:gd name="connsiteX6" fmla="*/ 1721776 w 2485561"/>
              <a:gd name="connsiteY6" fmla="*/ 358834 h 1517683"/>
              <a:gd name="connsiteX7" fmla="*/ 1674599 w 2485561"/>
              <a:gd name="connsiteY7" fmla="*/ 726544 h 1517683"/>
              <a:gd name="connsiteX8" fmla="*/ 1290381 w 2485561"/>
              <a:gd name="connsiteY8" fmla="*/ 17428 h 1517683"/>
              <a:gd name="connsiteX9" fmla="*/ 616254 w 2485561"/>
              <a:gd name="connsiteY9" fmla="*/ 364567 h 1517683"/>
              <a:gd name="connsiteX10" fmla="*/ 1127147 w 2485561"/>
              <a:gd name="connsiteY10" fmla="*/ 794345 h 1517683"/>
              <a:gd name="connsiteX11" fmla="*/ 609565 w 2485561"/>
              <a:gd name="connsiteY11" fmla="*/ 367791 h 1517683"/>
              <a:gd name="connsiteX12" fmla="*/ 26885 w 2485561"/>
              <a:gd name="connsiteY12" fmla="*/ 740674 h 1517683"/>
              <a:gd name="connsiteX13" fmla="*/ 696948 w 2485561"/>
              <a:gd name="connsiteY13" fmla="*/ 1517583 h 1517683"/>
              <a:gd name="connsiteX0" fmla="*/ 696948 w 2485561"/>
              <a:gd name="connsiteY0" fmla="*/ 1517583 h 1517683"/>
              <a:gd name="connsiteX1" fmla="*/ 2055047 w 2485561"/>
              <a:gd name="connsiteY1" fmla="*/ 1510542 h 1517683"/>
              <a:gd name="connsiteX2" fmla="*/ 2479035 w 2485561"/>
              <a:gd name="connsiteY2" fmla="*/ 1040919 h 1517683"/>
              <a:gd name="connsiteX3" fmla="*/ 2262326 w 2485561"/>
              <a:gd name="connsiteY3" fmla="*/ 721729 h 1517683"/>
              <a:gd name="connsiteX4" fmla="*/ 2238917 w 2485561"/>
              <a:gd name="connsiteY4" fmla="*/ 775628 h 1517683"/>
              <a:gd name="connsiteX5" fmla="*/ 2142346 w 2485561"/>
              <a:gd name="connsiteY5" fmla="*/ 395289 h 1517683"/>
              <a:gd name="connsiteX6" fmla="*/ 1721776 w 2485561"/>
              <a:gd name="connsiteY6" fmla="*/ 358834 h 1517683"/>
              <a:gd name="connsiteX7" fmla="*/ 1674599 w 2485561"/>
              <a:gd name="connsiteY7" fmla="*/ 726544 h 1517683"/>
              <a:gd name="connsiteX8" fmla="*/ 1290381 w 2485561"/>
              <a:gd name="connsiteY8" fmla="*/ 17428 h 1517683"/>
              <a:gd name="connsiteX9" fmla="*/ 616254 w 2485561"/>
              <a:gd name="connsiteY9" fmla="*/ 364567 h 1517683"/>
              <a:gd name="connsiteX10" fmla="*/ 1127147 w 2485561"/>
              <a:gd name="connsiteY10" fmla="*/ 794345 h 1517683"/>
              <a:gd name="connsiteX11" fmla="*/ 609565 w 2485561"/>
              <a:gd name="connsiteY11" fmla="*/ 367791 h 1517683"/>
              <a:gd name="connsiteX12" fmla="*/ 26885 w 2485561"/>
              <a:gd name="connsiteY12" fmla="*/ 740674 h 1517683"/>
              <a:gd name="connsiteX13" fmla="*/ 696948 w 2485561"/>
              <a:gd name="connsiteY13" fmla="*/ 1517583 h 1517683"/>
              <a:gd name="connsiteX0" fmla="*/ 696948 w 2485561"/>
              <a:gd name="connsiteY0" fmla="*/ 1517583 h 1517683"/>
              <a:gd name="connsiteX1" fmla="*/ 2055047 w 2485561"/>
              <a:gd name="connsiteY1" fmla="*/ 1510542 h 1517683"/>
              <a:gd name="connsiteX2" fmla="*/ 2479035 w 2485561"/>
              <a:gd name="connsiteY2" fmla="*/ 1040919 h 1517683"/>
              <a:gd name="connsiteX3" fmla="*/ 2262326 w 2485561"/>
              <a:gd name="connsiteY3" fmla="*/ 691431 h 1517683"/>
              <a:gd name="connsiteX4" fmla="*/ 2238917 w 2485561"/>
              <a:gd name="connsiteY4" fmla="*/ 775628 h 1517683"/>
              <a:gd name="connsiteX5" fmla="*/ 2142346 w 2485561"/>
              <a:gd name="connsiteY5" fmla="*/ 395289 h 1517683"/>
              <a:gd name="connsiteX6" fmla="*/ 1721776 w 2485561"/>
              <a:gd name="connsiteY6" fmla="*/ 358834 h 1517683"/>
              <a:gd name="connsiteX7" fmla="*/ 1674599 w 2485561"/>
              <a:gd name="connsiteY7" fmla="*/ 726544 h 1517683"/>
              <a:gd name="connsiteX8" fmla="*/ 1290381 w 2485561"/>
              <a:gd name="connsiteY8" fmla="*/ 17428 h 1517683"/>
              <a:gd name="connsiteX9" fmla="*/ 616254 w 2485561"/>
              <a:gd name="connsiteY9" fmla="*/ 364567 h 1517683"/>
              <a:gd name="connsiteX10" fmla="*/ 1127147 w 2485561"/>
              <a:gd name="connsiteY10" fmla="*/ 794345 h 1517683"/>
              <a:gd name="connsiteX11" fmla="*/ 609565 w 2485561"/>
              <a:gd name="connsiteY11" fmla="*/ 367791 h 1517683"/>
              <a:gd name="connsiteX12" fmla="*/ 26885 w 2485561"/>
              <a:gd name="connsiteY12" fmla="*/ 740674 h 1517683"/>
              <a:gd name="connsiteX13" fmla="*/ 696948 w 2485561"/>
              <a:gd name="connsiteY13" fmla="*/ 1517583 h 1517683"/>
              <a:gd name="connsiteX0" fmla="*/ 696948 w 2485561"/>
              <a:gd name="connsiteY0" fmla="*/ 1517583 h 1517683"/>
              <a:gd name="connsiteX1" fmla="*/ 2055047 w 2485561"/>
              <a:gd name="connsiteY1" fmla="*/ 1510542 h 1517683"/>
              <a:gd name="connsiteX2" fmla="*/ 2479035 w 2485561"/>
              <a:gd name="connsiteY2" fmla="*/ 1040919 h 1517683"/>
              <a:gd name="connsiteX3" fmla="*/ 2262326 w 2485561"/>
              <a:gd name="connsiteY3" fmla="*/ 691431 h 1517683"/>
              <a:gd name="connsiteX4" fmla="*/ 2220738 w 2485561"/>
              <a:gd name="connsiteY4" fmla="*/ 781688 h 1517683"/>
              <a:gd name="connsiteX5" fmla="*/ 2142346 w 2485561"/>
              <a:gd name="connsiteY5" fmla="*/ 395289 h 1517683"/>
              <a:gd name="connsiteX6" fmla="*/ 1721776 w 2485561"/>
              <a:gd name="connsiteY6" fmla="*/ 358834 h 1517683"/>
              <a:gd name="connsiteX7" fmla="*/ 1674599 w 2485561"/>
              <a:gd name="connsiteY7" fmla="*/ 726544 h 1517683"/>
              <a:gd name="connsiteX8" fmla="*/ 1290381 w 2485561"/>
              <a:gd name="connsiteY8" fmla="*/ 17428 h 1517683"/>
              <a:gd name="connsiteX9" fmla="*/ 616254 w 2485561"/>
              <a:gd name="connsiteY9" fmla="*/ 364567 h 1517683"/>
              <a:gd name="connsiteX10" fmla="*/ 1127147 w 2485561"/>
              <a:gd name="connsiteY10" fmla="*/ 794345 h 1517683"/>
              <a:gd name="connsiteX11" fmla="*/ 609565 w 2485561"/>
              <a:gd name="connsiteY11" fmla="*/ 367791 h 1517683"/>
              <a:gd name="connsiteX12" fmla="*/ 26885 w 2485561"/>
              <a:gd name="connsiteY12" fmla="*/ 740674 h 1517683"/>
              <a:gd name="connsiteX13" fmla="*/ 696948 w 2485561"/>
              <a:gd name="connsiteY13" fmla="*/ 1517583 h 1517683"/>
              <a:gd name="connsiteX0" fmla="*/ 696948 w 2485561"/>
              <a:gd name="connsiteY0" fmla="*/ 1517583 h 1517683"/>
              <a:gd name="connsiteX1" fmla="*/ 2055047 w 2485561"/>
              <a:gd name="connsiteY1" fmla="*/ 1510542 h 1517683"/>
              <a:gd name="connsiteX2" fmla="*/ 2479035 w 2485561"/>
              <a:gd name="connsiteY2" fmla="*/ 1040919 h 1517683"/>
              <a:gd name="connsiteX3" fmla="*/ 2262326 w 2485561"/>
              <a:gd name="connsiteY3" fmla="*/ 691431 h 1517683"/>
              <a:gd name="connsiteX4" fmla="*/ 2220738 w 2485561"/>
              <a:gd name="connsiteY4" fmla="*/ 781688 h 1517683"/>
              <a:gd name="connsiteX5" fmla="*/ 2142346 w 2485561"/>
              <a:gd name="connsiteY5" fmla="*/ 395289 h 1517683"/>
              <a:gd name="connsiteX6" fmla="*/ 1721776 w 2485561"/>
              <a:gd name="connsiteY6" fmla="*/ 358834 h 1517683"/>
              <a:gd name="connsiteX7" fmla="*/ 1674599 w 2485561"/>
              <a:gd name="connsiteY7" fmla="*/ 726544 h 1517683"/>
              <a:gd name="connsiteX8" fmla="*/ 1290381 w 2485561"/>
              <a:gd name="connsiteY8" fmla="*/ 17428 h 1517683"/>
              <a:gd name="connsiteX9" fmla="*/ 616254 w 2485561"/>
              <a:gd name="connsiteY9" fmla="*/ 364567 h 1517683"/>
              <a:gd name="connsiteX10" fmla="*/ 1127147 w 2485561"/>
              <a:gd name="connsiteY10" fmla="*/ 794345 h 1517683"/>
              <a:gd name="connsiteX11" fmla="*/ 609565 w 2485561"/>
              <a:gd name="connsiteY11" fmla="*/ 367791 h 1517683"/>
              <a:gd name="connsiteX12" fmla="*/ 26885 w 2485561"/>
              <a:gd name="connsiteY12" fmla="*/ 740674 h 1517683"/>
              <a:gd name="connsiteX13" fmla="*/ 696948 w 2485561"/>
              <a:gd name="connsiteY13" fmla="*/ 1517583 h 1517683"/>
              <a:gd name="connsiteX0" fmla="*/ 696948 w 2485561"/>
              <a:gd name="connsiteY0" fmla="*/ 1517583 h 1517683"/>
              <a:gd name="connsiteX1" fmla="*/ 2055047 w 2485561"/>
              <a:gd name="connsiteY1" fmla="*/ 1510542 h 1517683"/>
              <a:gd name="connsiteX2" fmla="*/ 2479035 w 2485561"/>
              <a:gd name="connsiteY2" fmla="*/ 1040919 h 1517683"/>
              <a:gd name="connsiteX3" fmla="*/ 2262326 w 2485561"/>
              <a:gd name="connsiteY3" fmla="*/ 691431 h 1517683"/>
              <a:gd name="connsiteX4" fmla="*/ 2220738 w 2485561"/>
              <a:gd name="connsiteY4" fmla="*/ 781688 h 1517683"/>
              <a:gd name="connsiteX5" fmla="*/ 2142346 w 2485561"/>
              <a:gd name="connsiteY5" fmla="*/ 395289 h 1517683"/>
              <a:gd name="connsiteX6" fmla="*/ 1721776 w 2485561"/>
              <a:gd name="connsiteY6" fmla="*/ 358834 h 1517683"/>
              <a:gd name="connsiteX7" fmla="*/ 1674599 w 2485561"/>
              <a:gd name="connsiteY7" fmla="*/ 726544 h 1517683"/>
              <a:gd name="connsiteX8" fmla="*/ 1290381 w 2485561"/>
              <a:gd name="connsiteY8" fmla="*/ 17428 h 1517683"/>
              <a:gd name="connsiteX9" fmla="*/ 616254 w 2485561"/>
              <a:gd name="connsiteY9" fmla="*/ 364567 h 1517683"/>
              <a:gd name="connsiteX10" fmla="*/ 1127147 w 2485561"/>
              <a:gd name="connsiteY10" fmla="*/ 794345 h 1517683"/>
              <a:gd name="connsiteX11" fmla="*/ 609565 w 2485561"/>
              <a:gd name="connsiteY11" fmla="*/ 367791 h 1517683"/>
              <a:gd name="connsiteX12" fmla="*/ 26885 w 2485561"/>
              <a:gd name="connsiteY12" fmla="*/ 740674 h 1517683"/>
              <a:gd name="connsiteX13" fmla="*/ 696948 w 2485561"/>
              <a:gd name="connsiteY13" fmla="*/ 1517583 h 1517683"/>
              <a:gd name="connsiteX0" fmla="*/ 696948 w 2485561"/>
              <a:gd name="connsiteY0" fmla="*/ 1517583 h 1517683"/>
              <a:gd name="connsiteX1" fmla="*/ 2055047 w 2485561"/>
              <a:gd name="connsiteY1" fmla="*/ 1510542 h 1517683"/>
              <a:gd name="connsiteX2" fmla="*/ 2479035 w 2485561"/>
              <a:gd name="connsiteY2" fmla="*/ 1040919 h 1517683"/>
              <a:gd name="connsiteX3" fmla="*/ 2262326 w 2485561"/>
              <a:gd name="connsiteY3" fmla="*/ 691431 h 1517683"/>
              <a:gd name="connsiteX4" fmla="*/ 2190440 w 2485561"/>
              <a:gd name="connsiteY4" fmla="*/ 799867 h 1517683"/>
              <a:gd name="connsiteX5" fmla="*/ 2142346 w 2485561"/>
              <a:gd name="connsiteY5" fmla="*/ 395289 h 1517683"/>
              <a:gd name="connsiteX6" fmla="*/ 1721776 w 2485561"/>
              <a:gd name="connsiteY6" fmla="*/ 358834 h 1517683"/>
              <a:gd name="connsiteX7" fmla="*/ 1674599 w 2485561"/>
              <a:gd name="connsiteY7" fmla="*/ 726544 h 1517683"/>
              <a:gd name="connsiteX8" fmla="*/ 1290381 w 2485561"/>
              <a:gd name="connsiteY8" fmla="*/ 17428 h 1517683"/>
              <a:gd name="connsiteX9" fmla="*/ 616254 w 2485561"/>
              <a:gd name="connsiteY9" fmla="*/ 364567 h 1517683"/>
              <a:gd name="connsiteX10" fmla="*/ 1127147 w 2485561"/>
              <a:gd name="connsiteY10" fmla="*/ 794345 h 1517683"/>
              <a:gd name="connsiteX11" fmla="*/ 609565 w 2485561"/>
              <a:gd name="connsiteY11" fmla="*/ 367791 h 1517683"/>
              <a:gd name="connsiteX12" fmla="*/ 26885 w 2485561"/>
              <a:gd name="connsiteY12" fmla="*/ 740674 h 1517683"/>
              <a:gd name="connsiteX13" fmla="*/ 696948 w 2485561"/>
              <a:gd name="connsiteY13" fmla="*/ 1517583 h 1517683"/>
              <a:gd name="connsiteX0" fmla="*/ 696948 w 2485561"/>
              <a:gd name="connsiteY0" fmla="*/ 1517583 h 1517683"/>
              <a:gd name="connsiteX1" fmla="*/ 2055047 w 2485561"/>
              <a:gd name="connsiteY1" fmla="*/ 1510542 h 1517683"/>
              <a:gd name="connsiteX2" fmla="*/ 2479035 w 2485561"/>
              <a:gd name="connsiteY2" fmla="*/ 1040919 h 1517683"/>
              <a:gd name="connsiteX3" fmla="*/ 2341101 w 2485561"/>
              <a:gd name="connsiteY3" fmla="*/ 697491 h 1517683"/>
              <a:gd name="connsiteX4" fmla="*/ 2190440 w 2485561"/>
              <a:gd name="connsiteY4" fmla="*/ 799867 h 1517683"/>
              <a:gd name="connsiteX5" fmla="*/ 2142346 w 2485561"/>
              <a:gd name="connsiteY5" fmla="*/ 395289 h 1517683"/>
              <a:gd name="connsiteX6" fmla="*/ 1721776 w 2485561"/>
              <a:gd name="connsiteY6" fmla="*/ 358834 h 1517683"/>
              <a:gd name="connsiteX7" fmla="*/ 1674599 w 2485561"/>
              <a:gd name="connsiteY7" fmla="*/ 726544 h 1517683"/>
              <a:gd name="connsiteX8" fmla="*/ 1290381 w 2485561"/>
              <a:gd name="connsiteY8" fmla="*/ 17428 h 1517683"/>
              <a:gd name="connsiteX9" fmla="*/ 616254 w 2485561"/>
              <a:gd name="connsiteY9" fmla="*/ 364567 h 1517683"/>
              <a:gd name="connsiteX10" fmla="*/ 1127147 w 2485561"/>
              <a:gd name="connsiteY10" fmla="*/ 794345 h 1517683"/>
              <a:gd name="connsiteX11" fmla="*/ 609565 w 2485561"/>
              <a:gd name="connsiteY11" fmla="*/ 367791 h 1517683"/>
              <a:gd name="connsiteX12" fmla="*/ 26885 w 2485561"/>
              <a:gd name="connsiteY12" fmla="*/ 740674 h 1517683"/>
              <a:gd name="connsiteX13" fmla="*/ 696948 w 2485561"/>
              <a:gd name="connsiteY13" fmla="*/ 1517583 h 1517683"/>
              <a:gd name="connsiteX0" fmla="*/ 696948 w 2485561"/>
              <a:gd name="connsiteY0" fmla="*/ 1517583 h 1517683"/>
              <a:gd name="connsiteX1" fmla="*/ 2055047 w 2485561"/>
              <a:gd name="connsiteY1" fmla="*/ 1510542 h 1517683"/>
              <a:gd name="connsiteX2" fmla="*/ 2479035 w 2485561"/>
              <a:gd name="connsiteY2" fmla="*/ 1040919 h 1517683"/>
              <a:gd name="connsiteX3" fmla="*/ 2341101 w 2485561"/>
              <a:gd name="connsiteY3" fmla="*/ 697491 h 1517683"/>
              <a:gd name="connsiteX4" fmla="*/ 2190440 w 2485561"/>
              <a:gd name="connsiteY4" fmla="*/ 799867 h 1517683"/>
              <a:gd name="connsiteX5" fmla="*/ 2142346 w 2485561"/>
              <a:gd name="connsiteY5" fmla="*/ 395289 h 1517683"/>
              <a:gd name="connsiteX6" fmla="*/ 1721776 w 2485561"/>
              <a:gd name="connsiteY6" fmla="*/ 358834 h 1517683"/>
              <a:gd name="connsiteX7" fmla="*/ 1674599 w 2485561"/>
              <a:gd name="connsiteY7" fmla="*/ 726544 h 1517683"/>
              <a:gd name="connsiteX8" fmla="*/ 1290381 w 2485561"/>
              <a:gd name="connsiteY8" fmla="*/ 17428 h 1517683"/>
              <a:gd name="connsiteX9" fmla="*/ 616254 w 2485561"/>
              <a:gd name="connsiteY9" fmla="*/ 364567 h 1517683"/>
              <a:gd name="connsiteX10" fmla="*/ 1127147 w 2485561"/>
              <a:gd name="connsiteY10" fmla="*/ 794345 h 1517683"/>
              <a:gd name="connsiteX11" fmla="*/ 609565 w 2485561"/>
              <a:gd name="connsiteY11" fmla="*/ 367791 h 1517683"/>
              <a:gd name="connsiteX12" fmla="*/ 26885 w 2485561"/>
              <a:gd name="connsiteY12" fmla="*/ 740674 h 1517683"/>
              <a:gd name="connsiteX13" fmla="*/ 696948 w 2485561"/>
              <a:gd name="connsiteY13" fmla="*/ 1517583 h 1517683"/>
              <a:gd name="connsiteX0" fmla="*/ 696948 w 2485561"/>
              <a:gd name="connsiteY0" fmla="*/ 1517583 h 1517683"/>
              <a:gd name="connsiteX1" fmla="*/ 2055047 w 2485561"/>
              <a:gd name="connsiteY1" fmla="*/ 1510542 h 1517683"/>
              <a:gd name="connsiteX2" fmla="*/ 2479035 w 2485561"/>
              <a:gd name="connsiteY2" fmla="*/ 1040919 h 1517683"/>
              <a:gd name="connsiteX3" fmla="*/ 2341101 w 2485561"/>
              <a:gd name="connsiteY3" fmla="*/ 697491 h 1517683"/>
              <a:gd name="connsiteX4" fmla="*/ 2190440 w 2485561"/>
              <a:gd name="connsiteY4" fmla="*/ 799867 h 1517683"/>
              <a:gd name="connsiteX5" fmla="*/ 2142346 w 2485561"/>
              <a:gd name="connsiteY5" fmla="*/ 395289 h 1517683"/>
              <a:gd name="connsiteX6" fmla="*/ 1721776 w 2485561"/>
              <a:gd name="connsiteY6" fmla="*/ 358834 h 1517683"/>
              <a:gd name="connsiteX7" fmla="*/ 1674599 w 2485561"/>
              <a:gd name="connsiteY7" fmla="*/ 726544 h 1517683"/>
              <a:gd name="connsiteX8" fmla="*/ 1290381 w 2485561"/>
              <a:gd name="connsiteY8" fmla="*/ 17428 h 1517683"/>
              <a:gd name="connsiteX9" fmla="*/ 616254 w 2485561"/>
              <a:gd name="connsiteY9" fmla="*/ 364567 h 1517683"/>
              <a:gd name="connsiteX10" fmla="*/ 1127147 w 2485561"/>
              <a:gd name="connsiteY10" fmla="*/ 794345 h 1517683"/>
              <a:gd name="connsiteX11" fmla="*/ 609565 w 2485561"/>
              <a:gd name="connsiteY11" fmla="*/ 367791 h 1517683"/>
              <a:gd name="connsiteX12" fmla="*/ 26885 w 2485561"/>
              <a:gd name="connsiteY12" fmla="*/ 740674 h 1517683"/>
              <a:gd name="connsiteX13" fmla="*/ 696948 w 2485561"/>
              <a:gd name="connsiteY13" fmla="*/ 1517583 h 1517683"/>
              <a:gd name="connsiteX0" fmla="*/ 696948 w 2526440"/>
              <a:gd name="connsiteY0" fmla="*/ 1517583 h 1517683"/>
              <a:gd name="connsiteX1" fmla="*/ 2055047 w 2526440"/>
              <a:gd name="connsiteY1" fmla="*/ 1510542 h 1517683"/>
              <a:gd name="connsiteX2" fmla="*/ 2521453 w 2526440"/>
              <a:gd name="connsiteY2" fmla="*/ 1028800 h 1517683"/>
              <a:gd name="connsiteX3" fmla="*/ 2341101 w 2526440"/>
              <a:gd name="connsiteY3" fmla="*/ 697491 h 1517683"/>
              <a:gd name="connsiteX4" fmla="*/ 2190440 w 2526440"/>
              <a:gd name="connsiteY4" fmla="*/ 799867 h 1517683"/>
              <a:gd name="connsiteX5" fmla="*/ 2142346 w 2526440"/>
              <a:gd name="connsiteY5" fmla="*/ 395289 h 1517683"/>
              <a:gd name="connsiteX6" fmla="*/ 1721776 w 2526440"/>
              <a:gd name="connsiteY6" fmla="*/ 358834 h 1517683"/>
              <a:gd name="connsiteX7" fmla="*/ 1674599 w 2526440"/>
              <a:gd name="connsiteY7" fmla="*/ 726544 h 1517683"/>
              <a:gd name="connsiteX8" fmla="*/ 1290381 w 2526440"/>
              <a:gd name="connsiteY8" fmla="*/ 17428 h 1517683"/>
              <a:gd name="connsiteX9" fmla="*/ 616254 w 2526440"/>
              <a:gd name="connsiteY9" fmla="*/ 364567 h 1517683"/>
              <a:gd name="connsiteX10" fmla="*/ 1127147 w 2526440"/>
              <a:gd name="connsiteY10" fmla="*/ 794345 h 1517683"/>
              <a:gd name="connsiteX11" fmla="*/ 609565 w 2526440"/>
              <a:gd name="connsiteY11" fmla="*/ 367791 h 1517683"/>
              <a:gd name="connsiteX12" fmla="*/ 26885 w 2526440"/>
              <a:gd name="connsiteY12" fmla="*/ 740674 h 1517683"/>
              <a:gd name="connsiteX13" fmla="*/ 696948 w 2526440"/>
              <a:gd name="connsiteY13" fmla="*/ 1517583 h 1517683"/>
              <a:gd name="connsiteX0" fmla="*/ 696948 w 2526440"/>
              <a:gd name="connsiteY0" fmla="*/ 1517583 h 1517683"/>
              <a:gd name="connsiteX1" fmla="*/ 2055047 w 2526440"/>
              <a:gd name="connsiteY1" fmla="*/ 1510542 h 1517683"/>
              <a:gd name="connsiteX2" fmla="*/ 2521453 w 2526440"/>
              <a:gd name="connsiteY2" fmla="*/ 1028800 h 1517683"/>
              <a:gd name="connsiteX3" fmla="*/ 2347161 w 2526440"/>
              <a:gd name="connsiteY3" fmla="*/ 770207 h 1517683"/>
              <a:gd name="connsiteX4" fmla="*/ 2190440 w 2526440"/>
              <a:gd name="connsiteY4" fmla="*/ 799867 h 1517683"/>
              <a:gd name="connsiteX5" fmla="*/ 2142346 w 2526440"/>
              <a:gd name="connsiteY5" fmla="*/ 395289 h 1517683"/>
              <a:gd name="connsiteX6" fmla="*/ 1721776 w 2526440"/>
              <a:gd name="connsiteY6" fmla="*/ 358834 h 1517683"/>
              <a:gd name="connsiteX7" fmla="*/ 1674599 w 2526440"/>
              <a:gd name="connsiteY7" fmla="*/ 726544 h 1517683"/>
              <a:gd name="connsiteX8" fmla="*/ 1290381 w 2526440"/>
              <a:gd name="connsiteY8" fmla="*/ 17428 h 1517683"/>
              <a:gd name="connsiteX9" fmla="*/ 616254 w 2526440"/>
              <a:gd name="connsiteY9" fmla="*/ 364567 h 1517683"/>
              <a:gd name="connsiteX10" fmla="*/ 1127147 w 2526440"/>
              <a:gd name="connsiteY10" fmla="*/ 794345 h 1517683"/>
              <a:gd name="connsiteX11" fmla="*/ 609565 w 2526440"/>
              <a:gd name="connsiteY11" fmla="*/ 367791 h 1517683"/>
              <a:gd name="connsiteX12" fmla="*/ 26885 w 2526440"/>
              <a:gd name="connsiteY12" fmla="*/ 740674 h 1517683"/>
              <a:gd name="connsiteX13" fmla="*/ 696948 w 2526440"/>
              <a:gd name="connsiteY13" fmla="*/ 1517583 h 1517683"/>
              <a:gd name="connsiteX0" fmla="*/ 696948 w 2526440"/>
              <a:gd name="connsiteY0" fmla="*/ 1517583 h 1517683"/>
              <a:gd name="connsiteX1" fmla="*/ 2055047 w 2526440"/>
              <a:gd name="connsiteY1" fmla="*/ 1510542 h 1517683"/>
              <a:gd name="connsiteX2" fmla="*/ 2521453 w 2526440"/>
              <a:gd name="connsiteY2" fmla="*/ 1028800 h 1517683"/>
              <a:gd name="connsiteX3" fmla="*/ 2347161 w 2526440"/>
              <a:gd name="connsiteY3" fmla="*/ 770207 h 1517683"/>
              <a:gd name="connsiteX4" fmla="*/ 2190440 w 2526440"/>
              <a:gd name="connsiteY4" fmla="*/ 799867 h 1517683"/>
              <a:gd name="connsiteX5" fmla="*/ 2142346 w 2526440"/>
              <a:gd name="connsiteY5" fmla="*/ 395289 h 1517683"/>
              <a:gd name="connsiteX6" fmla="*/ 1721776 w 2526440"/>
              <a:gd name="connsiteY6" fmla="*/ 358834 h 1517683"/>
              <a:gd name="connsiteX7" fmla="*/ 1674599 w 2526440"/>
              <a:gd name="connsiteY7" fmla="*/ 726544 h 1517683"/>
              <a:gd name="connsiteX8" fmla="*/ 1290381 w 2526440"/>
              <a:gd name="connsiteY8" fmla="*/ 17428 h 1517683"/>
              <a:gd name="connsiteX9" fmla="*/ 616254 w 2526440"/>
              <a:gd name="connsiteY9" fmla="*/ 364567 h 1517683"/>
              <a:gd name="connsiteX10" fmla="*/ 1127147 w 2526440"/>
              <a:gd name="connsiteY10" fmla="*/ 794345 h 1517683"/>
              <a:gd name="connsiteX11" fmla="*/ 609565 w 2526440"/>
              <a:gd name="connsiteY11" fmla="*/ 367791 h 1517683"/>
              <a:gd name="connsiteX12" fmla="*/ 26885 w 2526440"/>
              <a:gd name="connsiteY12" fmla="*/ 740674 h 1517683"/>
              <a:gd name="connsiteX13" fmla="*/ 696948 w 2526440"/>
              <a:gd name="connsiteY13" fmla="*/ 1517583 h 1517683"/>
              <a:gd name="connsiteX0" fmla="*/ 696948 w 2526440"/>
              <a:gd name="connsiteY0" fmla="*/ 1517583 h 1517683"/>
              <a:gd name="connsiteX1" fmla="*/ 2055047 w 2526440"/>
              <a:gd name="connsiteY1" fmla="*/ 1510542 h 1517683"/>
              <a:gd name="connsiteX2" fmla="*/ 2521453 w 2526440"/>
              <a:gd name="connsiteY2" fmla="*/ 1028800 h 1517683"/>
              <a:gd name="connsiteX3" fmla="*/ 2347161 w 2526440"/>
              <a:gd name="connsiteY3" fmla="*/ 770207 h 1517683"/>
              <a:gd name="connsiteX4" fmla="*/ 2190440 w 2526440"/>
              <a:gd name="connsiteY4" fmla="*/ 799867 h 1517683"/>
              <a:gd name="connsiteX5" fmla="*/ 2142346 w 2526440"/>
              <a:gd name="connsiteY5" fmla="*/ 395289 h 1517683"/>
              <a:gd name="connsiteX6" fmla="*/ 1721776 w 2526440"/>
              <a:gd name="connsiteY6" fmla="*/ 358834 h 1517683"/>
              <a:gd name="connsiteX7" fmla="*/ 1674599 w 2526440"/>
              <a:gd name="connsiteY7" fmla="*/ 726544 h 1517683"/>
              <a:gd name="connsiteX8" fmla="*/ 1290381 w 2526440"/>
              <a:gd name="connsiteY8" fmla="*/ 17428 h 1517683"/>
              <a:gd name="connsiteX9" fmla="*/ 616254 w 2526440"/>
              <a:gd name="connsiteY9" fmla="*/ 364567 h 1517683"/>
              <a:gd name="connsiteX10" fmla="*/ 1127147 w 2526440"/>
              <a:gd name="connsiteY10" fmla="*/ 794345 h 1517683"/>
              <a:gd name="connsiteX11" fmla="*/ 609565 w 2526440"/>
              <a:gd name="connsiteY11" fmla="*/ 367791 h 1517683"/>
              <a:gd name="connsiteX12" fmla="*/ 26885 w 2526440"/>
              <a:gd name="connsiteY12" fmla="*/ 740674 h 1517683"/>
              <a:gd name="connsiteX13" fmla="*/ 696948 w 2526440"/>
              <a:gd name="connsiteY13" fmla="*/ 1517583 h 1517683"/>
              <a:gd name="connsiteX0" fmla="*/ 696948 w 2526440"/>
              <a:gd name="connsiteY0" fmla="*/ 1517583 h 1517683"/>
              <a:gd name="connsiteX1" fmla="*/ 2055047 w 2526440"/>
              <a:gd name="connsiteY1" fmla="*/ 1510542 h 1517683"/>
              <a:gd name="connsiteX2" fmla="*/ 2521453 w 2526440"/>
              <a:gd name="connsiteY2" fmla="*/ 1028800 h 1517683"/>
              <a:gd name="connsiteX3" fmla="*/ 2347161 w 2526440"/>
              <a:gd name="connsiteY3" fmla="*/ 770207 h 1517683"/>
              <a:gd name="connsiteX4" fmla="*/ 2190440 w 2526440"/>
              <a:gd name="connsiteY4" fmla="*/ 799867 h 1517683"/>
              <a:gd name="connsiteX5" fmla="*/ 2142346 w 2526440"/>
              <a:gd name="connsiteY5" fmla="*/ 395289 h 1517683"/>
              <a:gd name="connsiteX6" fmla="*/ 1721776 w 2526440"/>
              <a:gd name="connsiteY6" fmla="*/ 358834 h 1517683"/>
              <a:gd name="connsiteX7" fmla="*/ 1674599 w 2526440"/>
              <a:gd name="connsiteY7" fmla="*/ 726544 h 1517683"/>
              <a:gd name="connsiteX8" fmla="*/ 1290381 w 2526440"/>
              <a:gd name="connsiteY8" fmla="*/ 17428 h 1517683"/>
              <a:gd name="connsiteX9" fmla="*/ 616254 w 2526440"/>
              <a:gd name="connsiteY9" fmla="*/ 364567 h 1517683"/>
              <a:gd name="connsiteX10" fmla="*/ 1127147 w 2526440"/>
              <a:gd name="connsiteY10" fmla="*/ 794345 h 1517683"/>
              <a:gd name="connsiteX11" fmla="*/ 609565 w 2526440"/>
              <a:gd name="connsiteY11" fmla="*/ 367791 h 1517683"/>
              <a:gd name="connsiteX12" fmla="*/ 26885 w 2526440"/>
              <a:gd name="connsiteY12" fmla="*/ 740674 h 1517683"/>
              <a:gd name="connsiteX13" fmla="*/ 696948 w 2526440"/>
              <a:gd name="connsiteY13" fmla="*/ 1517583 h 1517683"/>
              <a:gd name="connsiteX0" fmla="*/ 696948 w 2526440"/>
              <a:gd name="connsiteY0" fmla="*/ 1517583 h 1517683"/>
              <a:gd name="connsiteX1" fmla="*/ 2055047 w 2526440"/>
              <a:gd name="connsiteY1" fmla="*/ 1510542 h 1517683"/>
              <a:gd name="connsiteX2" fmla="*/ 2521453 w 2526440"/>
              <a:gd name="connsiteY2" fmla="*/ 1028800 h 1517683"/>
              <a:gd name="connsiteX3" fmla="*/ 2347161 w 2526440"/>
              <a:gd name="connsiteY3" fmla="*/ 770207 h 1517683"/>
              <a:gd name="connsiteX4" fmla="*/ 2190440 w 2526440"/>
              <a:gd name="connsiteY4" fmla="*/ 799867 h 1517683"/>
              <a:gd name="connsiteX5" fmla="*/ 2142346 w 2526440"/>
              <a:gd name="connsiteY5" fmla="*/ 395289 h 1517683"/>
              <a:gd name="connsiteX6" fmla="*/ 1721776 w 2526440"/>
              <a:gd name="connsiteY6" fmla="*/ 358834 h 1517683"/>
              <a:gd name="connsiteX7" fmla="*/ 1674599 w 2526440"/>
              <a:gd name="connsiteY7" fmla="*/ 726544 h 1517683"/>
              <a:gd name="connsiteX8" fmla="*/ 1290381 w 2526440"/>
              <a:gd name="connsiteY8" fmla="*/ 17428 h 1517683"/>
              <a:gd name="connsiteX9" fmla="*/ 616254 w 2526440"/>
              <a:gd name="connsiteY9" fmla="*/ 364567 h 1517683"/>
              <a:gd name="connsiteX10" fmla="*/ 1127147 w 2526440"/>
              <a:gd name="connsiteY10" fmla="*/ 794345 h 1517683"/>
              <a:gd name="connsiteX11" fmla="*/ 609565 w 2526440"/>
              <a:gd name="connsiteY11" fmla="*/ 367791 h 1517683"/>
              <a:gd name="connsiteX12" fmla="*/ 26885 w 2526440"/>
              <a:gd name="connsiteY12" fmla="*/ 740674 h 1517683"/>
              <a:gd name="connsiteX13" fmla="*/ 696948 w 2526440"/>
              <a:gd name="connsiteY13" fmla="*/ 1517583 h 1517683"/>
              <a:gd name="connsiteX0" fmla="*/ 696948 w 2526440"/>
              <a:gd name="connsiteY0" fmla="*/ 1517583 h 1517683"/>
              <a:gd name="connsiteX1" fmla="*/ 2055047 w 2526440"/>
              <a:gd name="connsiteY1" fmla="*/ 1510542 h 1517683"/>
              <a:gd name="connsiteX2" fmla="*/ 2521453 w 2526440"/>
              <a:gd name="connsiteY2" fmla="*/ 1028800 h 1517683"/>
              <a:gd name="connsiteX3" fmla="*/ 2347161 w 2526440"/>
              <a:gd name="connsiteY3" fmla="*/ 770207 h 1517683"/>
              <a:gd name="connsiteX4" fmla="*/ 2190440 w 2526440"/>
              <a:gd name="connsiteY4" fmla="*/ 799867 h 1517683"/>
              <a:gd name="connsiteX5" fmla="*/ 2142346 w 2526440"/>
              <a:gd name="connsiteY5" fmla="*/ 395289 h 1517683"/>
              <a:gd name="connsiteX6" fmla="*/ 1721776 w 2526440"/>
              <a:gd name="connsiteY6" fmla="*/ 358834 h 1517683"/>
              <a:gd name="connsiteX7" fmla="*/ 1674599 w 2526440"/>
              <a:gd name="connsiteY7" fmla="*/ 726544 h 1517683"/>
              <a:gd name="connsiteX8" fmla="*/ 1290381 w 2526440"/>
              <a:gd name="connsiteY8" fmla="*/ 17428 h 1517683"/>
              <a:gd name="connsiteX9" fmla="*/ 616254 w 2526440"/>
              <a:gd name="connsiteY9" fmla="*/ 364567 h 1517683"/>
              <a:gd name="connsiteX10" fmla="*/ 1127147 w 2526440"/>
              <a:gd name="connsiteY10" fmla="*/ 794345 h 1517683"/>
              <a:gd name="connsiteX11" fmla="*/ 609565 w 2526440"/>
              <a:gd name="connsiteY11" fmla="*/ 367791 h 1517683"/>
              <a:gd name="connsiteX12" fmla="*/ 26885 w 2526440"/>
              <a:gd name="connsiteY12" fmla="*/ 740674 h 1517683"/>
              <a:gd name="connsiteX13" fmla="*/ 696948 w 2526440"/>
              <a:gd name="connsiteY13" fmla="*/ 1517583 h 1517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26440" h="1517683">
                <a:moveTo>
                  <a:pt x="696948" y="1517583"/>
                </a:moveTo>
                <a:lnTo>
                  <a:pt x="2055047" y="1510542"/>
                </a:lnTo>
                <a:cubicBezTo>
                  <a:pt x="2429615" y="1503751"/>
                  <a:pt x="2554101" y="1207859"/>
                  <a:pt x="2521453" y="1028800"/>
                </a:cubicBezTo>
                <a:cubicBezTo>
                  <a:pt x="2506695" y="843051"/>
                  <a:pt x="2449201" y="801959"/>
                  <a:pt x="2347161" y="770207"/>
                </a:cubicBezTo>
                <a:cubicBezTo>
                  <a:pt x="2197270" y="723566"/>
                  <a:pt x="2124856" y="935464"/>
                  <a:pt x="2190440" y="799867"/>
                </a:cubicBezTo>
                <a:cubicBezTo>
                  <a:pt x="2234542" y="734587"/>
                  <a:pt x="2245581" y="472540"/>
                  <a:pt x="2142346" y="395289"/>
                </a:cubicBezTo>
                <a:cubicBezTo>
                  <a:pt x="2044729" y="314397"/>
                  <a:pt x="1898493" y="240092"/>
                  <a:pt x="1721776" y="358834"/>
                </a:cubicBezTo>
                <a:cubicBezTo>
                  <a:pt x="1756627" y="497910"/>
                  <a:pt x="1771885" y="555755"/>
                  <a:pt x="1674599" y="726544"/>
                </a:cubicBezTo>
                <a:cubicBezTo>
                  <a:pt x="1824943" y="476673"/>
                  <a:pt x="1779588" y="188015"/>
                  <a:pt x="1290381" y="17428"/>
                </a:cubicBezTo>
                <a:cubicBezTo>
                  <a:pt x="1048053" y="-57138"/>
                  <a:pt x="678873" y="116715"/>
                  <a:pt x="616254" y="364567"/>
                </a:cubicBezTo>
                <a:cubicBezTo>
                  <a:pt x="801129" y="403135"/>
                  <a:pt x="1029735" y="461579"/>
                  <a:pt x="1127147" y="794345"/>
                </a:cubicBezTo>
                <a:cubicBezTo>
                  <a:pt x="1070372" y="588809"/>
                  <a:pt x="907572" y="395952"/>
                  <a:pt x="609565" y="367791"/>
                </a:cubicBezTo>
                <a:cubicBezTo>
                  <a:pt x="363240" y="347581"/>
                  <a:pt x="99786" y="553680"/>
                  <a:pt x="26885" y="740674"/>
                </a:cubicBezTo>
                <a:cubicBezTo>
                  <a:pt x="-86365" y="1122891"/>
                  <a:pt x="162167" y="1524982"/>
                  <a:pt x="696948" y="1517583"/>
                </a:cubicBezTo>
                <a:close/>
              </a:path>
            </a:pathLst>
          </a:custGeom>
          <a:noFill/>
          <a:ln w="50800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E9A55AF-EC06-4B73-A912-BBF05D59CBC7}"/>
              </a:ext>
            </a:extLst>
          </p:cNvPr>
          <p:cNvGrpSpPr/>
          <p:nvPr/>
        </p:nvGrpSpPr>
        <p:grpSpPr>
          <a:xfrm>
            <a:off x="4215538" y="3343801"/>
            <a:ext cx="3760924" cy="4302666"/>
            <a:chOff x="9160627" y="2419425"/>
            <a:chExt cx="8461758" cy="9680631"/>
          </a:xfrm>
        </p:grpSpPr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08C25716-4655-4B56-B91F-0022C19B185E}"/>
                </a:ext>
              </a:extLst>
            </p:cNvPr>
            <p:cNvSpPr>
              <a:spLocks/>
            </p:cNvSpPr>
            <p:nvPr/>
          </p:nvSpPr>
          <p:spPr bwMode="auto">
            <a:xfrm rot="8950285" flipV="1">
              <a:off x="9739524" y="5545205"/>
              <a:ext cx="4372492" cy="6554851"/>
            </a:xfrm>
            <a:custGeom>
              <a:avLst/>
              <a:gdLst>
                <a:gd name="T0" fmla="*/ 388 w 2127"/>
                <a:gd name="T1" fmla="*/ 1550 h 3157"/>
                <a:gd name="T2" fmla="*/ 312 w 2127"/>
                <a:gd name="T3" fmla="*/ 1481 h 3157"/>
                <a:gd name="T4" fmla="*/ 259 w 2127"/>
                <a:gd name="T5" fmla="*/ 1260 h 3157"/>
                <a:gd name="T6" fmla="*/ 380 w 2127"/>
                <a:gd name="T7" fmla="*/ 1152 h 3157"/>
                <a:gd name="T8" fmla="*/ 318 w 2127"/>
                <a:gd name="T9" fmla="*/ 915 h 3157"/>
                <a:gd name="T10" fmla="*/ 345 w 2127"/>
                <a:gd name="T11" fmla="*/ 802 h 3157"/>
                <a:gd name="T12" fmla="*/ 349 w 2127"/>
                <a:gd name="T13" fmla="*/ 635 h 3157"/>
                <a:gd name="T14" fmla="*/ 421 w 2127"/>
                <a:gd name="T15" fmla="*/ 485 h 3157"/>
                <a:gd name="T16" fmla="*/ 561 w 2127"/>
                <a:gd name="T17" fmla="*/ 367 h 3157"/>
                <a:gd name="T18" fmla="*/ 569 w 2127"/>
                <a:gd name="T19" fmla="*/ 271 h 3157"/>
                <a:gd name="T20" fmla="*/ 561 w 2127"/>
                <a:gd name="T21" fmla="*/ 181 h 3157"/>
                <a:gd name="T22" fmla="*/ 625 w 2127"/>
                <a:gd name="T23" fmla="*/ 148 h 3157"/>
                <a:gd name="T24" fmla="*/ 769 w 2127"/>
                <a:gd name="T25" fmla="*/ 90 h 3157"/>
                <a:gd name="T26" fmla="*/ 909 w 2127"/>
                <a:gd name="T27" fmla="*/ 57 h 3157"/>
                <a:gd name="T28" fmla="*/ 1114 w 2127"/>
                <a:gd name="T29" fmla="*/ 148 h 3157"/>
                <a:gd name="T30" fmla="*/ 1236 w 2127"/>
                <a:gd name="T31" fmla="*/ 300 h 3157"/>
                <a:gd name="T32" fmla="*/ 1447 w 2127"/>
                <a:gd name="T33" fmla="*/ 373 h 3157"/>
                <a:gd name="T34" fmla="*/ 1554 w 2127"/>
                <a:gd name="T35" fmla="*/ 475 h 3157"/>
                <a:gd name="T36" fmla="*/ 1775 w 2127"/>
                <a:gd name="T37" fmla="*/ 691 h 3157"/>
                <a:gd name="T38" fmla="*/ 1677 w 2127"/>
                <a:gd name="T39" fmla="*/ 814 h 3157"/>
                <a:gd name="T40" fmla="*/ 1939 w 2127"/>
                <a:gd name="T41" fmla="*/ 1097 h 3157"/>
                <a:gd name="T42" fmla="*/ 1890 w 2127"/>
                <a:gd name="T43" fmla="*/ 1273 h 3157"/>
                <a:gd name="T44" fmla="*/ 2095 w 2127"/>
                <a:gd name="T45" fmla="*/ 1310 h 3157"/>
                <a:gd name="T46" fmla="*/ 1794 w 2127"/>
                <a:gd name="T47" fmla="*/ 1274 h 3157"/>
                <a:gd name="T48" fmla="*/ 1811 w 2127"/>
                <a:gd name="T49" fmla="*/ 1429 h 3157"/>
                <a:gd name="T50" fmla="*/ 1930 w 2127"/>
                <a:gd name="T51" fmla="*/ 1478 h 3157"/>
                <a:gd name="T52" fmla="*/ 1627 w 2127"/>
                <a:gd name="T53" fmla="*/ 1415 h 3157"/>
                <a:gd name="T54" fmla="*/ 1667 w 2127"/>
                <a:gd name="T55" fmla="*/ 1497 h 3157"/>
                <a:gd name="T56" fmla="*/ 1629 w 2127"/>
                <a:gd name="T57" fmla="*/ 1664 h 3157"/>
                <a:gd name="T58" fmla="*/ 1496 w 2127"/>
                <a:gd name="T59" fmla="*/ 1500 h 3157"/>
                <a:gd name="T60" fmla="*/ 1532 w 2127"/>
                <a:gd name="T61" fmla="*/ 1589 h 3157"/>
                <a:gd name="T62" fmla="*/ 1509 w 2127"/>
                <a:gd name="T63" fmla="*/ 1647 h 3157"/>
                <a:gd name="T64" fmla="*/ 1579 w 2127"/>
                <a:gd name="T65" fmla="*/ 1799 h 3157"/>
                <a:gd name="T66" fmla="*/ 1631 w 2127"/>
                <a:gd name="T67" fmla="*/ 2080 h 3157"/>
                <a:gd name="T68" fmla="*/ 1652 w 2127"/>
                <a:gd name="T69" fmla="*/ 2242 h 3157"/>
                <a:gd name="T70" fmla="*/ 1572 w 2127"/>
                <a:gd name="T71" fmla="*/ 2303 h 3157"/>
                <a:gd name="T72" fmla="*/ 1567 w 2127"/>
                <a:gd name="T73" fmla="*/ 2433 h 3157"/>
                <a:gd name="T74" fmla="*/ 1498 w 2127"/>
                <a:gd name="T75" fmla="*/ 2455 h 3157"/>
                <a:gd name="T76" fmla="*/ 1384 w 2127"/>
                <a:gd name="T77" fmla="*/ 2483 h 3157"/>
                <a:gd name="T78" fmla="*/ 1251 w 2127"/>
                <a:gd name="T79" fmla="*/ 2679 h 3157"/>
                <a:gd name="T80" fmla="*/ 998 w 2127"/>
                <a:gd name="T81" fmla="*/ 2538 h 3157"/>
                <a:gd name="T82" fmla="*/ 790 w 2127"/>
                <a:gd name="T83" fmla="*/ 2468 h 3157"/>
                <a:gd name="T84" fmla="*/ 649 w 2127"/>
                <a:gd name="T85" fmla="*/ 2321 h 3157"/>
                <a:gd name="T86" fmla="*/ 513 w 2127"/>
                <a:gd name="T87" fmla="*/ 2337 h 3157"/>
                <a:gd name="T88" fmla="*/ 574 w 2127"/>
                <a:gd name="T89" fmla="*/ 2476 h 3157"/>
                <a:gd name="T90" fmla="*/ 545 w 2127"/>
                <a:gd name="T91" fmla="*/ 2580 h 3157"/>
                <a:gd name="T92" fmla="*/ 349 w 2127"/>
                <a:gd name="T93" fmla="*/ 2754 h 3157"/>
                <a:gd name="T94" fmla="*/ 407 w 2127"/>
                <a:gd name="T95" fmla="*/ 2783 h 3157"/>
                <a:gd name="T96" fmla="*/ 456 w 2127"/>
                <a:gd name="T97" fmla="*/ 2817 h 3157"/>
                <a:gd name="T98" fmla="*/ 449 w 2127"/>
                <a:gd name="T99" fmla="*/ 2968 h 3157"/>
                <a:gd name="T100" fmla="*/ 392 w 2127"/>
                <a:gd name="T101" fmla="*/ 3084 h 3157"/>
                <a:gd name="T102" fmla="*/ 349 w 2127"/>
                <a:gd name="T103" fmla="*/ 3149 h 3157"/>
                <a:gd name="T104" fmla="*/ 164 w 2127"/>
                <a:gd name="T105" fmla="*/ 3145 h 3157"/>
                <a:gd name="T106" fmla="*/ 18 w 2127"/>
                <a:gd name="T107" fmla="*/ 2940 h 3157"/>
                <a:gd name="T108" fmla="*/ 139 w 2127"/>
                <a:gd name="T109" fmla="*/ 2743 h 3157"/>
                <a:gd name="T110" fmla="*/ 100 w 2127"/>
                <a:gd name="T111" fmla="*/ 2541 h 3157"/>
                <a:gd name="T112" fmla="*/ 211 w 2127"/>
                <a:gd name="T113" fmla="*/ 2293 h 3157"/>
                <a:gd name="T114" fmla="*/ 341 w 2127"/>
                <a:gd name="T115" fmla="*/ 2266 h 3157"/>
                <a:gd name="T116" fmla="*/ 417 w 2127"/>
                <a:gd name="T117" fmla="*/ 2296 h 3157"/>
                <a:gd name="T118" fmla="*/ 508 w 2127"/>
                <a:gd name="T119" fmla="*/ 2062 h 3157"/>
                <a:gd name="T120" fmla="*/ 488 w 2127"/>
                <a:gd name="T121" fmla="*/ 1904 h 3157"/>
                <a:gd name="T122" fmla="*/ 496 w 2127"/>
                <a:gd name="T123" fmla="*/ 1782 h 3157"/>
                <a:gd name="T124" fmla="*/ 514 w 2127"/>
                <a:gd name="T125" fmla="*/ 1618 h 3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27" h="3157">
                  <a:moveTo>
                    <a:pt x="440" y="1547"/>
                  </a:moveTo>
                  <a:cubicBezTo>
                    <a:pt x="431" y="1553"/>
                    <a:pt x="430" y="1563"/>
                    <a:pt x="426" y="1570"/>
                  </a:cubicBezTo>
                  <a:cubicBezTo>
                    <a:pt x="422" y="1577"/>
                    <a:pt x="419" y="1587"/>
                    <a:pt x="408" y="1586"/>
                  </a:cubicBezTo>
                  <a:cubicBezTo>
                    <a:pt x="395" y="1585"/>
                    <a:pt x="382" y="1582"/>
                    <a:pt x="376" y="1569"/>
                  </a:cubicBezTo>
                  <a:cubicBezTo>
                    <a:pt x="370" y="1558"/>
                    <a:pt x="372" y="1549"/>
                    <a:pt x="388" y="1550"/>
                  </a:cubicBezTo>
                  <a:cubicBezTo>
                    <a:pt x="399" y="1551"/>
                    <a:pt x="401" y="1544"/>
                    <a:pt x="401" y="1535"/>
                  </a:cubicBezTo>
                  <a:cubicBezTo>
                    <a:pt x="403" y="1510"/>
                    <a:pt x="380" y="1494"/>
                    <a:pt x="357" y="1505"/>
                  </a:cubicBezTo>
                  <a:cubicBezTo>
                    <a:pt x="349" y="1508"/>
                    <a:pt x="342" y="1512"/>
                    <a:pt x="333" y="1515"/>
                  </a:cubicBezTo>
                  <a:cubicBezTo>
                    <a:pt x="323" y="1517"/>
                    <a:pt x="315" y="1514"/>
                    <a:pt x="309" y="1505"/>
                  </a:cubicBezTo>
                  <a:cubicBezTo>
                    <a:pt x="302" y="1496"/>
                    <a:pt x="307" y="1489"/>
                    <a:pt x="312" y="1481"/>
                  </a:cubicBezTo>
                  <a:cubicBezTo>
                    <a:pt x="321" y="1467"/>
                    <a:pt x="336" y="1464"/>
                    <a:pt x="351" y="1459"/>
                  </a:cubicBezTo>
                  <a:cubicBezTo>
                    <a:pt x="387" y="1447"/>
                    <a:pt x="387" y="1447"/>
                    <a:pt x="375" y="1411"/>
                  </a:cubicBezTo>
                  <a:cubicBezTo>
                    <a:pt x="364" y="1376"/>
                    <a:pt x="354" y="1342"/>
                    <a:pt x="353" y="1306"/>
                  </a:cubicBezTo>
                  <a:cubicBezTo>
                    <a:pt x="353" y="1294"/>
                    <a:pt x="346" y="1293"/>
                    <a:pt x="338" y="1291"/>
                  </a:cubicBezTo>
                  <a:cubicBezTo>
                    <a:pt x="312" y="1284"/>
                    <a:pt x="286" y="1275"/>
                    <a:pt x="259" y="1260"/>
                  </a:cubicBezTo>
                  <a:cubicBezTo>
                    <a:pt x="282" y="1252"/>
                    <a:pt x="302" y="1256"/>
                    <a:pt x="323" y="1257"/>
                  </a:cubicBezTo>
                  <a:cubicBezTo>
                    <a:pt x="367" y="1259"/>
                    <a:pt x="387" y="1243"/>
                    <a:pt x="392" y="1204"/>
                  </a:cubicBezTo>
                  <a:cubicBezTo>
                    <a:pt x="395" y="1186"/>
                    <a:pt x="389" y="1176"/>
                    <a:pt x="371" y="1172"/>
                  </a:cubicBezTo>
                  <a:cubicBezTo>
                    <a:pt x="363" y="1170"/>
                    <a:pt x="355" y="1170"/>
                    <a:pt x="348" y="1164"/>
                  </a:cubicBezTo>
                  <a:cubicBezTo>
                    <a:pt x="356" y="1152"/>
                    <a:pt x="369" y="1152"/>
                    <a:pt x="380" y="1152"/>
                  </a:cubicBezTo>
                  <a:cubicBezTo>
                    <a:pt x="392" y="1152"/>
                    <a:pt x="395" y="1147"/>
                    <a:pt x="396" y="1137"/>
                  </a:cubicBezTo>
                  <a:cubicBezTo>
                    <a:pt x="398" y="1109"/>
                    <a:pt x="388" y="1086"/>
                    <a:pt x="374" y="1063"/>
                  </a:cubicBezTo>
                  <a:cubicBezTo>
                    <a:pt x="366" y="1050"/>
                    <a:pt x="357" y="1036"/>
                    <a:pt x="349" y="1023"/>
                  </a:cubicBezTo>
                  <a:cubicBezTo>
                    <a:pt x="337" y="1002"/>
                    <a:pt x="333" y="980"/>
                    <a:pt x="340" y="957"/>
                  </a:cubicBezTo>
                  <a:cubicBezTo>
                    <a:pt x="346" y="934"/>
                    <a:pt x="340" y="923"/>
                    <a:pt x="318" y="915"/>
                  </a:cubicBezTo>
                  <a:cubicBezTo>
                    <a:pt x="315" y="914"/>
                    <a:pt x="312" y="914"/>
                    <a:pt x="307" y="913"/>
                  </a:cubicBezTo>
                  <a:cubicBezTo>
                    <a:pt x="316" y="897"/>
                    <a:pt x="331" y="894"/>
                    <a:pt x="344" y="889"/>
                  </a:cubicBezTo>
                  <a:cubicBezTo>
                    <a:pt x="360" y="883"/>
                    <a:pt x="372" y="874"/>
                    <a:pt x="377" y="857"/>
                  </a:cubicBezTo>
                  <a:cubicBezTo>
                    <a:pt x="382" y="845"/>
                    <a:pt x="380" y="836"/>
                    <a:pt x="367" y="831"/>
                  </a:cubicBezTo>
                  <a:cubicBezTo>
                    <a:pt x="353" y="826"/>
                    <a:pt x="344" y="819"/>
                    <a:pt x="345" y="802"/>
                  </a:cubicBezTo>
                  <a:cubicBezTo>
                    <a:pt x="345" y="786"/>
                    <a:pt x="357" y="784"/>
                    <a:pt x="369" y="781"/>
                  </a:cubicBezTo>
                  <a:cubicBezTo>
                    <a:pt x="373" y="780"/>
                    <a:pt x="380" y="780"/>
                    <a:pt x="379" y="773"/>
                  </a:cubicBezTo>
                  <a:cubicBezTo>
                    <a:pt x="379" y="765"/>
                    <a:pt x="375" y="756"/>
                    <a:pt x="367" y="754"/>
                  </a:cubicBezTo>
                  <a:cubicBezTo>
                    <a:pt x="345" y="748"/>
                    <a:pt x="347" y="734"/>
                    <a:pt x="352" y="716"/>
                  </a:cubicBezTo>
                  <a:cubicBezTo>
                    <a:pt x="358" y="689"/>
                    <a:pt x="357" y="662"/>
                    <a:pt x="349" y="635"/>
                  </a:cubicBezTo>
                  <a:cubicBezTo>
                    <a:pt x="347" y="627"/>
                    <a:pt x="346" y="620"/>
                    <a:pt x="351" y="613"/>
                  </a:cubicBezTo>
                  <a:cubicBezTo>
                    <a:pt x="364" y="593"/>
                    <a:pt x="371" y="574"/>
                    <a:pt x="356" y="551"/>
                  </a:cubicBezTo>
                  <a:cubicBezTo>
                    <a:pt x="351" y="542"/>
                    <a:pt x="361" y="537"/>
                    <a:pt x="367" y="538"/>
                  </a:cubicBezTo>
                  <a:cubicBezTo>
                    <a:pt x="400" y="545"/>
                    <a:pt x="411" y="528"/>
                    <a:pt x="413" y="499"/>
                  </a:cubicBezTo>
                  <a:cubicBezTo>
                    <a:pt x="414" y="494"/>
                    <a:pt x="418" y="490"/>
                    <a:pt x="421" y="485"/>
                  </a:cubicBezTo>
                  <a:cubicBezTo>
                    <a:pt x="437" y="458"/>
                    <a:pt x="439" y="456"/>
                    <a:pt x="470" y="463"/>
                  </a:cubicBezTo>
                  <a:cubicBezTo>
                    <a:pt x="487" y="467"/>
                    <a:pt x="498" y="465"/>
                    <a:pt x="506" y="447"/>
                  </a:cubicBezTo>
                  <a:cubicBezTo>
                    <a:pt x="512" y="434"/>
                    <a:pt x="523" y="422"/>
                    <a:pt x="539" y="420"/>
                  </a:cubicBezTo>
                  <a:cubicBezTo>
                    <a:pt x="554" y="418"/>
                    <a:pt x="555" y="408"/>
                    <a:pt x="555" y="397"/>
                  </a:cubicBezTo>
                  <a:cubicBezTo>
                    <a:pt x="555" y="386"/>
                    <a:pt x="554" y="376"/>
                    <a:pt x="561" y="367"/>
                  </a:cubicBezTo>
                  <a:cubicBezTo>
                    <a:pt x="566" y="360"/>
                    <a:pt x="561" y="355"/>
                    <a:pt x="556" y="352"/>
                  </a:cubicBezTo>
                  <a:cubicBezTo>
                    <a:pt x="548" y="349"/>
                    <a:pt x="541" y="347"/>
                    <a:pt x="533" y="346"/>
                  </a:cubicBezTo>
                  <a:cubicBezTo>
                    <a:pt x="507" y="339"/>
                    <a:pt x="506" y="337"/>
                    <a:pt x="517" y="314"/>
                  </a:cubicBezTo>
                  <a:cubicBezTo>
                    <a:pt x="522" y="302"/>
                    <a:pt x="530" y="292"/>
                    <a:pt x="536" y="281"/>
                  </a:cubicBezTo>
                  <a:cubicBezTo>
                    <a:pt x="544" y="268"/>
                    <a:pt x="552" y="255"/>
                    <a:pt x="569" y="271"/>
                  </a:cubicBezTo>
                  <a:cubicBezTo>
                    <a:pt x="575" y="276"/>
                    <a:pt x="583" y="273"/>
                    <a:pt x="585" y="264"/>
                  </a:cubicBezTo>
                  <a:cubicBezTo>
                    <a:pt x="588" y="253"/>
                    <a:pt x="592" y="241"/>
                    <a:pt x="578" y="232"/>
                  </a:cubicBezTo>
                  <a:cubicBezTo>
                    <a:pt x="577" y="232"/>
                    <a:pt x="576" y="232"/>
                    <a:pt x="574" y="231"/>
                  </a:cubicBezTo>
                  <a:cubicBezTo>
                    <a:pt x="566" y="228"/>
                    <a:pt x="552" y="235"/>
                    <a:pt x="550" y="220"/>
                  </a:cubicBezTo>
                  <a:cubicBezTo>
                    <a:pt x="548" y="206"/>
                    <a:pt x="552" y="193"/>
                    <a:pt x="561" y="181"/>
                  </a:cubicBezTo>
                  <a:cubicBezTo>
                    <a:pt x="569" y="172"/>
                    <a:pt x="580" y="166"/>
                    <a:pt x="591" y="162"/>
                  </a:cubicBezTo>
                  <a:cubicBezTo>
                    <a:pt x="600" y="159"/>
                    <a:pt x="607" y="159"/>
                    <a:pt x="608" y="171"/>
                  </a:cubicBezTo>
                  <a:cubicBezTo>
                    <a:pt x="609" y="175"/>
                    <a:pt x="611" y="179"/>
                    <a:pt x="615" y="179"/>
                  </a:cubicBezTo>
                  <a:cubicBezTo>
                    <a:pt x="622" y="179"/>
                    <a:pt x="623" y="174"/>
                    <a:pt x="623" y="170"/>
                  </a:cubicBezTo>
                  <a:cubicBezTo>
                    <a:pt x="624" y="162"/>
                    <a:pt x="624" y="155"/>
                    <a:pt x="625" y="148"/>
                  </a:cubicBezTo>
                  <a:cubicBezTo>
                    <a:pt x="628" y="124"/>
                    <a:pt x="644" y="115"/>
                    <a:pt x="666" y="124"/>
                  </a:cubicBezTo>
                  <a:cubicBezTo>
                    <a:pt x="669" y="125"/>
                    <a:pt x="671" y="126"/>
                    <a:pt x="673" y="127"/>
                  </a:cubicBezTo>
                  <a:cubicBezTo>
                    <a:pt x="705" y="144"/>
                    <a:pt x="710" y="143"/>
                    <a:pt x="725" y="109"/>
                  </a:cubicBezTo>
                  <a:cubicBezTo>
                    <a:pt x="731" y="96"/>
                    <a:pt x="738" y="89"/>
                    <a:pt x="753" y="91"/>
                  </a:cubicBezTo>
                  <a:cubicBezTo>
                    <a:pt x="759" y="92"/>
                    <a:pt x="764" y="91"/>
                    <a:pt x="769" y="90"/>
                  </a:cubicBezTo>
                  <a:cubicBezTo>
                    <a:pt x="799" y="89"/>
                    <a:pt x="822" y="78"/>
                    <a:pt x="829" y="45"/>
                  </a:cubicBezTo>
                  <a:cubicBezTo>
                    <a:pt x="832" y="33"/>
                    <a:pt x="837" y="21"/>
                    <a:pt x="845" y="11"/>
                  </a:cubicBezTo>
                  <a:cubicBezTo>
                    <a:pt x="850" y="4"/>
                    <a:pt x="858" y="0"/>
                    <a:pt x="866" y="3"/>
                  </a:cubicBezTo>
                  <a:cubicBezTo>
                    <a:pt x="876" y="6"/>
                    <a:pt x="872" y="15"/>
                    <a:pt x="871" y="22"/>
                  </a:cubicBezTo>
                  <a:cubicBezTo>
                    <a:pt x="867" y="66"/>
                    <a:pt x="867" y="66"/>
                    <a:pt x="909" y="57"/>
                  </a:cubicBezTo>
                  <a:cubicBezTo>
                    <a:pt x="924" y="54"/>
                    <a:pt x="938" y="53"/>
                    <a:pt x="953" y="56"/>
                  </a:cubicBezTo>
                  <a:cubicBezTo>
                    <a:pt x="968" y="60"/>
                    <a:pt x="980" y="63"/>
                    <a:pt x="986" y="82"/>
                  </a:cubicBezTo>
                  <a:cubicBezTo>
                    <a:pt x="996" y="109"/>
                    <a:pt x="1034" y="117"/>
                    <a:pt x="1066" y="102"/>
                  </a:cubicBezTo>
                  <a:cubicBezTo>
                    <a:pt x="1071" y="100"/>
                    <a:pt x="1075" y="97"/>
                    <a:pt x="1081" y="94"/>
                  </a:cubicBezTo>
                  <a:cubicBezTo>
                    <a:pt x="1085" y="117"/>
                    <a:pt x="1091" y="138"/>
                    <a:pt x="1114" y="148"/>
                  </a:cubicBezTo>
                  <a:cubicBezTo>
                    <a:pt x="1135" y="157"/>
                    <a:pt x="1155" y="152"/>
                    <a:pt x="1176" y="148"/>
                  </a:cubicBezTo>
                  <a:cubicBezTo>
                    <a:pt x="1178" y="154"/>
                    <a:pt x="1174" y="156"/>
                    <a:pt x="1172" y="159"/>
                  </a:cubicBezTo>
                  <a:cubicBezTo>
                    <a:pt x="1152" y="181"/>
                    <a:pt x="1160" y="206"/>
                    <a:pt x="1189" y="215"/>
                  </a:cubicBezTo>
                  <a:cubicBezTo>
                    <a:pt x="1219" y="224"/>
                    <a:pt x="1219" y="224"/>
                    <a:pt x="1209" y="254"/>
                  </a:cubicBezTo>
                  <a:cubicBezTo>
                    <a:pt x="1202" y="275"/>
                    <a:pt x="1214" y="297"/>
                    <a:pt x="1236" y="300"/>
                  </a:cubicBezTo>
                  <a:cubicBezTo>
                    <a:pt x="1247" y="302"/>
                    <a:pt x="1248" y="292"/>
                    <a:pt x="1250" y="285"/>
                  </a:cubicBezTo>
                  <a:cubicBezTo>
                    <a:pt x="1253" y="273"/>
                    <a:pt x="1255" y="259"/>
                    <a:pt x="1270" y="255"/>
                  </a:cubicBezTo>
                  <a:cubicBezTo>
                    <a:pt x="1280" y="253"/>
                    <a:pt x="1287" y="252"/>
                    <a:pt x="1283" y="267"/>
                  </a:cubicBezTo>
                  <a:cubicBezTo>
                    <a:pt x="1274" y="305"/>
                    <a:pt x="1284" y="318"/>
                    <a:pt x="1322" y="321"/>
                  </a:cubicBezTo>
                  <a:cubicBezTo>
                    <a:pt x="1370" y="325"/>
                    <a:pt x="1411" y="342"/>
                    <a:pt x="1447" y="373"/>
                  </a:cubicBezTo>
                  <a:cubicBezTo>
                    <a:pt x="1465" y="389"/>
                    <a:pt x="1484" y="402"/>
                    <a:pt x="1507" y="410"/>
                  </a:cubicBezTo>
                  <a:cubicBezTo>
                    <a:pt x="1519" y="414"/>
                    <a:pt x="1530" y="414"/>
                    <a:pt x="1540" y="405"/>
                  </a:cubicBezTo>
                  <a:cubicBezTo>
                    <a:pt x="1549" y="397"/>
                    <a:pt x="1560" y="392"/>
                    <a:pt x="1570" y="402"/>
                  </a:cubicBezTo>
                  <a:cubicBezTo>
                    <a:pt x="1580" y="413"/>
                    <a:pt x="1569" y="421"/>
                    <a:pt x="1563" y="427"/>
                  </a:cubicBezTo>
                  <a:cubicBezTo>
                    <a:pt x="1548" y="442"/>
                    <a:pt x="1547" y="456"/>
                    <a:pt x="1554" y="475"/>
                  </a:cubicBezTo>
                  <a:cubicBezTo>
                    <a:pt x="1581" y="551"/>
                    <a:pt x="1584" y="629"/>
                    <a:pt x="1581" y="708"/>
                  </a:cubicBezTo>
                  <a:cubicBezTo>
                    <a:pt x="1580" y="748"/>
                    <a:pt x="1580" y="748"/>
                    <a:pt x="1616" y="763"/>
                  </a:cubicBezTo>
                  <a:cubicBezTo>
                    <a:pt x="1649" y="776"/>
                    <a:pt x="1649" y="776"/>
                    <a:pt x="1675" y="750"/>
                  </a:cubicBezTo>
                  <a:cubicBezTo>
                    <a:pt x="1693" y="732"/>
                    <a:pt x="1711" y="713"/>
                    <a:pt x="1734" y="700"/>
                  </a:cubicBezTo>
                  <a:cubicBezTo>
                    <a:pt x="1746" y="694"/>
                    <a:pt x="1759" y="688"/>
                    <a:pt x="1775" y="691"/>
                  </a:cubicBezTo>
                  <a:cubicBezTo>
                    <a:pt x="1772" y="703"/>
                    <a:pt x="1764" y="711"/>
                    <a:pt x="1758" y="720"/>
                  </a:cubicBezTo>
                  <a:cubicBezTo>
                    <a:pt x="1746" y="738"/>
                    <a:pt x="1738" y="757"/>
                    <a:pt x="1738" y="778"/>
                  </a:cubicBezTo>
                  <a:cubicBezTo>
                    <a:pt x="1737" y="790"/>
                    <a:pt x="1733" y="792"/>
                    <a:pt x="1722" y="791"/>
                  </a:cubicBezTo>
                  <a:cubicBezTo>
                    <a:pt x="1711" y="790"/>
                    <a:pt x="1699" y="790"/>
                    <a:pt x="1689" y="796"/>
                  </a:cubicBezTo>
                  <a:cubicBezTo>
                    <a:pt x="1683" y="801"/>
                    <a:pt x="1678" y="807"/>
                    <a:pt x="1677" y="814"/>
                  </a:cubicBezTo>
                  <a:cubicBezTo>
                    <a:pt x="1677" y="823"/>
                    <a:pt x="1686" y="823"/>
                    <a:pt x="1692" y="825"/>
                  </a:cubicBezTo>
                  <a:cubicBezTo>
                    <a:pt x="1732" y="839"/>
                    <a:pt x="1772" y="852"/>
                    <a:pt x="1813" y="867"/>
                  </a:cubicBezTo>
                  <a:cubicBezTo>
                    <a:pt x="1837" y="875"/>
                    <a:pt x="1861" y="886"/>
                    <a:pt x="1882" y="902"/>
                  </a:cubicBezTo>
                  <a:cubicBezTo>
                    <a:pt x="1923" y="931"/>
                    <a:pt x="1936" y="968"/>
                    <a:pt x="1924" y="1017"/>
                  </a:cubicBezTo>
                  <a:cubicBezTo>
                    <a:pt x="1912" y="1061"/>
                    <a:pt x="1912" y="1061"/>
                    <a:pt x="1939" y="1097"/>
                  </a:cubicBezTo>
                  <a:cubicBezTo>
                    <a:pt x="1923" y="1108"/>
                    <a:pt x="1913" y="1125"/>
                    <a:pt x="1904" y="1141"/>
                  </a:cubicBezTo>
                  <a:cubicBezTo>
                    <a:pt x="1895" y="1157"/>
                    <a:pt x="1884" y="1170"/>
                    <a:pt x="1865" y="1174"/>
                  </a:cubicBezTo>
                  <a:cubicBezTo>
                    <a:pt x="1851" y="1177"/>
                    <a:pt x="1837" y="1180"/>
                    <a:pt x="1834" y="1197"/>
                  </a:cubicBezTo>
                  <a:cubicBezTo>
                    <a:pt x="1830" y="1217"/>
                    <a:pt x="1831" y="1236"/>
                    <a:pt x="1849" y="1250"/>
                  </a:cubicBezTo>
                  <a:cubicBezTo>
                    <a:pt x="1861" y="1260"/>
                    <a:pt x="1876" y="1267"/>
                    <a:pt x="1890" y="1273"/>
                  </a:cubicBezTo>
                  <a:cubicBezTo>
                    <a:pt x="1914" y="1284"/>
                    <a:pt x="1939" y="1294"/>
                    <a:pt x="1961" y="1309"/>
                  </a:cubicBezTo>
                  <a:cubicBezTo>
                    <a:pt x="1974" y="1318"/>
                    <a:pt x="1981" y="1314"/>
                    <a:pt x="1983" y="1298"/>
                  </a:cubicBezTo>
                  <a:cubicBezTo>
                    <a:pt x="1984" y="1274"/>
                    <a:pt x="1997" y="1257"/>
                    <a:pt x="2020" y="1250"/>
                  </a:cubicBezTo>
                  <a:cubicBezTo>
                    <a:pt x="2045" y="1242"/>
                    <a:pt x="2073" y="1249"/>
                    <a:pt x="2088" y="1267"/>
                  </a:cubicBezTo>
                  <a:cubicBezTo>
                    <a:pt x="2099" y="1280"/>
                    <a:pt x="2101" y="1295"/>
                    <a:pt x="2095" y="1310"/>
                  </a:cubicBezTo>
                  <a:cubicBezTo>
                    <a:pt x="2088" y="1329"/>
                    <a:pt x="2096" y="1338"/>
                    <a:pt x="2112" y="1343"/>
                  </a:cubicBezTo>
                  <a:cubicBezTo>
                    <a:pt x="2122" y="1346"/>
                    <a:pt x="2127" y="1351"/>
                    <a:pt x="2125" y="1362"/>
                  </a:cubicBezTo>
                  <a:cubicBezTo>
                    <a:pt x="2123" y="1374"/>
                    <a:pt x="2114" y="1368"/>
                    <a:pt x="2108" y="1368"/>
                  </a:cubicBezTo>
                  <a:cubicBezTo>
                    <a:pt x="2002" y="1361"/>
                    <a:pt x="1903" y="1334"/>
                    <a:pt x="1815" y="1274"/>
                  </a:cubicBezTo>
                  <a:cubicBezTo>
                    <a:pt x="1807" y="1268"/>
                    <a:pt x="1800" y="1268"/>
                    <a:pt x="1794" y="1274"/>
                  </a:cubicBezTo>
                  <a:cubicBezTo>
                    <a:pt x="1782" y="1284"/>
                    <a:pt x="1770" y="1294"/>
                    <a:pt x="1759" y="1304"/>
                  </a:cubicBezTo>
                  <a:cubicBezTo>
                    <a:pt x="1743" y="1319"/>
                    <a:pt x="1727" y="1334"/>
                    <a:pt x="1704" y="1340"/>
                  </a:cubicBezTo>
                  <a:cubicBezTo>
                    <a:pt x="1693" y="1342"/>
                    <a:pt x="1693" y="1350"/>
                    <a:pt x="1698" y="1358"/>
                  </a:cubicBezTo>
                  <a:cubicBezTo>
                    <a:pt x="1705" y="1368"/>
                    <a:pt x="1712" y="1378"/>
                    <a:pt x="1726" y="1381"/>
                  </a:cubicBezTo>
                  <a:cubicBezTo>
                    <a:pt x="1758" y="1390"/>
                    <a:pt x="1785" y="1409"/>
                    <a:pt x="1811" y="1429"/>
                  </a:cubicBezTo>
                  <a:cubicBezTo>
                    <a:pt x="1831" y="1445"/>
                    <a:pt x="1851" y="1460"/>
                    <a:pt x="1874" y="1471"/>
                  </a:cubicBezTo>
                  <a:cubicBezTo>
                    <a:pt x="1890" y="1480"/>
                    <a:pt x="1899" y="1477"/>
                    <a:pt x="1904" y="1460"/>
                  </a:cubicBezTo>
                  <a:cubicBezTo>
                    <a:pt x="1906" y="1451"/>
                    <a:pt x="1908" y="1441"/>
                    <a:pt x="1922" y="1445"/>
                  </a:cubicBezTo>
                  <a:cubicBezTo>
                    <a:pt x="1935" y="1449"/>
                    <a:pt x="1940" y="1458"/>
                    <a:pt x="1941" y="1470"/>
                  </a:cubicBezTo>
                  <a:cubicBezTo>
                    <a:pt x="1941" y="1478"/>
                    <a:pt x="1935" y="1478"/>
                    <a:pt x="1930" y="1478"/>
                  </a:cubicBezTo>
                  <a:cubicBezTo>
                    <a:pt x="1914" y="1479"/>
                    <a:pt x="1900" y="1483"/>
                    <a:pt x="1887" y="1493"/>
                  </a:cubicBezTo>
                  <a:cubicBezTo>
                    <a:pt x="1881" y="1498"/>
                    <a:pt x="1877" y="1496"/>
                    <a:pt x="1871" y="1493"/>
                  </a:cubicBezTo>
                  <a:cubicBezTo>
                    <a:pt x="1813" y="1464"/>
                    <a:pt x="1751" y="1440"/>
                    <a:pt x="1708" y="1388"/>
                  </a:cubicBezTo>
                  <a:cubicBezTo>
                    <a:pt x="1695" y="1373"/>
                    <a:pt x="1664" y="1380"/>
                    <a:pt x="1656" y="1400"/>
                  </a:cubicBezTo>
                  <a:cubicBezTo>
                    <a:pt x="1649" y="1415"/>
                    <a:pt x="1641" y="1417"/>
                    <a:pt x="1627" y="1415"/>
                  </a:cubicBezTo>
                  <a:cubicBezTo>
                    <a:pt x="1620" y="1414"/>
                    <a:pt x="1612" y="1415"/>
                    <a:pt x="1605" y="1417"/>
                  </a:cubicBezTo>
                  <a:cubicBezTo>
                    <a:pt x="1593" y="1420"/>
                    <a:pt x="1590" y="1430"/>
                    <a:pt x="1588" y="1441"/>
                  </a:cubicBezTo>
                  <a:cubicBezTo>
                    <a:pt x="1586" y="1452"/>
                    <a:pt x="1593" y="1457"/>
                    <a:pt x="1601" y="1461"/>
                  </a:cubicBezTo>
                  <a:cubicBezTo>
                    <a:pt x="1611" y="1466"/>
                    <a:pt x="1623" y="1470"/>
                    <a:pt x="1634" y="1475"/>
                  </a:cubicBezTo>
                  <a:cubicBezTo>
                    <a:pt x="1646" y="1480"/>
                    <a:pt x="1658" y="1486"/>
                    <a:pt x="1667" y="1497"/>
                  </a:cubicBezTo>
                  <a:cubicBezTo>
                    <a:pt x="1682" y="1516"/>
                    <a:pt x="1679" y="1534"/>
                    <a:pt x="1656" y="1541"/>
                  </a:cubicBezTo>
                  <a:cubicBezTo>
                    <a:pt x="1613" y="1554"/>
                    <a:pt x="1610" y="1570"/>
                    <a:pt x="1633" y="1611"/>
                  </a:cubicBezTo>
                  <a:cubicBezTo>
                    <a:pt x="1642" y="1628"/>
                    <a:pt x="1653" y="1643"/>
                    <a:pt x="1646" y="1664"/>
                  </a:cubicBezTo>
                  <a:cubicBezTo>
                    <a:pt x="1644" y="1668"/>
                    <a:pt x="1644" y="1674"/>
                    <a:pt x="1638" y="1673"/>
                  </a:cubicBezTo>
                  <a:cubicBezTo>
                    <a:pt x="1632" y="1673"/>
                    <a:pt x="1630" y="1668"/>
                    <a:pt x="1629" y="1664"/>
                  </a:cubicBezTo>
                  <a:cubicBezTo>
                    <a:pt x="1627" y="1646"/>
                    <a:pt x="1616" y="1640"/>
                    <a:pt x="1599" y="1639"/>
                  </a:cubicBezTo>
                  <a:cubicBezTo>
                    <a:pt x="1575" y="1637"/>
                    <a:pt x="1560" y="1623"/>
                    <a:pt x="1552" y="1600"/>
                  </a:cubicBezTo>
                  <a:cubicBezTo>
                    <a:pt x="1546" y="1580"/>
                    <a:pt x="1540" y="1560"/>
                    <a:pt x="1533" y="1540"/>
                  </a:cubicBezTo>
                  <a:cubicBezTo>
                    <a:pt x="1529" y="1526"/>
                    <a:pt x="1521" y="1514"/>
                    <a:pt x="1510" y="1506"/>
                  </a:cubicBezTo>
                  <a:cubicBezTo>
                    <a:pt x="1506" y="1503"/>
                    <a:pt x="1502" y="1498"/>
                    <a:pt x="1496" y="1500"/>
                  </a:cubicBezTo>
                  <a:cubicBezTo>
                    <a:pt x="1489" y="1504"/>
                    <a:pt x="1486" y="1510"/>
                    <a:pt x="1487" y="1517"/>
                  </a:cubicBezTo>
                  <a:cubicBezTo>
                    <a:pt x="1488" y="1530"/>
                    <a:pt x="1490" y="1543"/>
                    <a:pt x="1492" y="1556"/>
                  </a:cubicBezTo>
                  <a:cubicBezTo>
                    <a:pt x="1493" y="1561"/>
                    <a:pt x="1498" y="1562"/>
                    <a:pt x="1502" y="1563"/>
                  </a:cubicBezTo>
                  <a:cubicBezTo>
                    <a:pt x="1506" y="1564"/>
                    <a:pt x="1511" y="1564"/>
                    <a:pt x="1515" y="1566"/>
                  </a:cubicBezTo>
                  <a:cubicBezTo>
                    <a:pt x="1527" y="1569"/>
                    <a:pt x="1536" y="1576"/>
                    <a:pt x="1532" y="1589"/>
                  </a:cubicBezTo>
                  <a:cubicBezTo>
                    <a:pt x="1528" y="1600"/>
                    <a:pt x="1516" y="1595"/>
                    <a:pt x="1507" y="1594"/>
                  </a:cubicBezTo>
                  <a:cubicBezTo>
                    <a:pt x="1504" y="1593"/>
                    <a:pt x="1500" y="1592"/>
                    <a:pt x="1498" y="1590"/>
                  </a:cubicBezTo>
                  <a:cubicBezTo>
                    <a:pt x="1480" y="1574"/>
                    <a:pt x="1478" y="1587"/>
                    <a:pt x="1474" y="1602"/>
                  </a:cubicBezTo>
                  <a:cubicBezTo>
                    <a:pt x="1468" y="1624"/>
                    <a:pt x="1468" y="1623"/>
                    <a:pt x="1492" y="1625"/>
                  </a:cubicBezTo>
                  <a:cubicBezTo>
                    <a:pt x="1506" y="1625"/>
                    <a:pt x="1515" y="1630"/>
                    <a:pt x="1509" y="1647"/>
                  </a:cubicBezTo>
                  <a:cubicBezTo>
                    <a:pt x="1505" y="1659"/>
                    <a:pt x="1502" y="1671"/>
                    <a:pt x="1500" y="1684"/>
                  </a:cubicBezTo>
                  <a:cubicBezTo>
                    <a:pt x="1497" y="1705"/>
                    <a:pt x="1504" y="1712"/>
                    <a:pt x="1525" y="1709"/>
                  </a:cubicBezTo>
                  <a:cubicBezTo>
                    <a:pt x="1529" y="1709"/>
                    <a:pt x="1532" y="1709"/>
                    <a:pt x="1535" y="1708"/>
                  </a:cubicBezTo>
                  <a:cubicBezTo>
                    <a:pt x="1553" y="1704"/>
                    <a:pt x="1560" y="1707"/>
                    <a:pt x="1558" y="1728"/>
                  </a:cubicBezTo>
                  <a:cubicBezTo>
                    <a:pt x="1554" y="1754"/>
                    <a:pt x="1565" y="1777"/>
                    <a:pt x="1579" y="1799"/>
                  </a:cubicBezTo>
                  <a:cubicBezTo>
                    <a:pt x="1596" y="1825"/>
                    <a:pt x="1618" y="1849"/>
                    <a:pt x="1631" y="1877"/>
                  </a:cubicBezTo>
                  <a:cubicBezTo>
                    <a:pt x="1639" y="1894"/>
                    <a:pt x="1643" y="1910"/>
                    <a:pt x="1634" y="1929"/>
                  </a:cubicBezTo>
                  <a:cubicBezTo>
                    <a:pt x="1623" y="1951"/>
                    <a:pt x="1628" y="1975"/>
                    <a:pt x="1637" y="1998"/>
                  </a:cubicBezTo>
                  <a:cubicBezTo>
                    <a:pt x="1640" y="2005"/>
                    <a:pt x="1643" y="2011"/>
                    <a:pt x="1645" y="2017"/>
                  </a:cubicBezTo>
                  <a:cubicBezTo>
                    <a:pt x="1662" y="2054"/>
                    <a:pt x="1662" y="2054"/>
                    <a:pt x="1631" y="2080"/>
                  </a:cubicBezTo>
                  <a:cubicBezTo>
                    <a:pt x="1625" y="2085"/>
                    <a:pt x="1621" y="2090"/>
                    <a:pt x="1623" y="2100"/>
                  </a:cubicBezTo>
                  <a:cubicBezTo>
                    <a:pt x="1625" y="2111"/>
                    <a:pt x="1624" y="2123"/>
                    <a:pt x="1622" y="2134"/>
                  </a:cubicBezTo>
                  <a:cubicBezTo>
                    <a:pt x="1618" y="2151"/>
                    <a:pt x="1627" y="2158"/>
                    <a:pt x="1641" y="2163"/>
                  </a:cubicBezTo>
                  <a:cubicBezTo>
                    <a:pt x="1686" y="2179"/>
                    <a:pt x="1686" y="2179"/>
                    <a:pt x="1659" y="2218"/>
                  </a:cubicBezTo>
                  <a:cubicBezTo>
                    <a:pt x="1654" y="2225"/>
                    <a:pt x="1652" y="2233"/>
                    <a:pt x="1652" y="2242"/>
                  </a:cubicBezTo>
                  <a:cubicBezTo>
                    <a:pt x="1652" y="2249"/>
                    <a:pt x="1659" y="2258"/>
                    <a:pt x="1647" y="2261"/>
                  </a:cubicBezTo>
                  <a:cubicBezTo>
                    <a:pt x="1637" y="2264"/>
                    <a:pt x="1627" y="2263"/>
                    <a:pt x="1621" y="2253"/>
                  </a:cubicBezTo>
                  <a:cubicBezTo>
                    <a:pt x="1615" y="2245"/>
                    <a:pt x="1611" y="2236"/>
                    <a:pt x="1606" y="2226"/>
                  </a:cubicBezTo>
                  <a:cubicBezTo>
                    <a:pt x="1582" y="2235"/>
                    <a:pt x="1571" y="2256"/>
                    <a:pt x="1562" y="2277"/>
                  </a:cubicBezTo>
                  <a:cubicBezTo>
                    <a:pt x="1557" y="2287"/>
                    <a:pt x="1566" y="2296"/>
                    <a:pt x="1572" y="2303"/>
                  </a:cubicBezTo>
                  <a:cubicBezTo>
                    <a:pt x="1581" y="2312"/>
                    <a:pt x="1590" y="2320"/>
                    <a:pt x="1598" y="2328"/>
                  </a:cubicBezTo>
                  <a:cubicBezTo>
                    <a:pt x="1607" y="2337"/>
                    <a:pt x="1613" y="2347"/>
                    <a:pt x="1614" y="2360"/>
                  </a:cubicBezTo>
                  <a:cubicBezTo>
                    <a:pt x="1615" y="2377"/>
                    <a:pt x="1610" y="2381"/>
                    <a:pt x="1593" y="2377"/>
                  </a:cubicBezTo>
                  <a:cubicBezTo>
                    <a:pt x="1572" y="2371"/>
                    <a:pt x="1567" y="2377"/>
                    <a:pt x="1570" y="2398"/>
                  </a:cubicBezTo>
                  <a:cubicBezTo>
                    <a:pt x="1571" y="2410"/>
                    <a:pt x="1581" y="2425"/>
                    <a:pt x="1567" y="2433"/>
                  </a:cubicBezTo>
                  <a:cubicBezTo>
                    <a:pt x="1554" y="2440"/>
                    <a:pt x="1542" y="2427"/>
                    <a:pt x="1532" y="2419"/>
                  </a:cubicBezTo>
                  <a:cubicBezTo>
                    <a:pt x="1528" y="2415"/>
                    <a:pt x="1524" y="2412"/>
                    <a:pt x="1519" y="2409"/>
                  </a:cubicBezTo>
                  <a:cubicBezTo>
                    <a:pt x="1513" y="2405"/>
                    <a:pt x="1505" y="2404"/>
                    <a:pt x="1499" y="2410"/>
                  </a:cubicBezTo>
                  <a:cubicBezTo>
                    <a:pt x="1493" y="2415"/>
                    <a:pt x="1495" y="2422"/>
                    <a:pt x="1499" y="2428"/>
                  </a:cubicBezTo>
                  <a:cubicBezTo>
                    <a:pt x="1504" y="2437"/>
                    <a:pt x="1508" y="2446"/>
                    <a:pt x="1498" y="2455"/>
                  </a:cubicBezTo>
                  <a:cubicBezTo>
                    <a:pt x="1488" y="2463"/>
                    <a:pt x="1478" y="2458"/>
                    <a:pt x="1469" y="2452"/>
                  </a:cubicBezTo>
                  <a:cubicBezTo>
                    <a:pt x="1468" y="2451"/>
                    <a:pt x="1466" y="2449"/>
                    <a:pt x="1464" y="2448"/>
                  </a:cubicBezTo>
                  <a:cubicBezTo>
                    <a:pt x="1439" y="2430"/>
                    <a:pt x="1433" y="2432"/>
                    <a:pt x="1421" y="2461"/>
                  </a:cubicBezTo>
                  <a:cubicBezTo>
                    <a:pt x="1416" y="2475"/>
                    <a:pt x="1411" y="2486"/>
                    <a:pt x="1394" y="2484"/>
                  </a:cubicBezTo>
                  <a:cubicBezTo>
                    <a:pt x="1390" y="2484"/>
                    <a:pt x="1387" y="2484"/>
                    <a:pt x="1384" y="2483"/>
                  </a:cubicBezTo>
                  <a:cubicBezTo>
                    <a:pt x="1367" y="2477"/>
                    <a:pt x="1352" y="2485"/>
                    <a:pt x="1354" y="2502"/>
                  </a:cubicBezTo>
                  <a:cubicBezTo>
                    <a:pt x="1356" y="2519"/>
                    <a:pt x="1347" y="2525"/>
                    <a:pt x="1335" y="2526"/>
                  </a:cubicBezTo>
                  <a:cubicBezTo>
                    <a:pt x="1296" y="2528"/>
                    <a:pt x="1288" y="2552"/>
                    <a:pt x="1287" y="2586"/>
                  </a:cubicBezTo>
                  <a:cubicBezTo>
                    <a:pt x="1286" y="2610"/>
                    <a:pt x="1280" y="2634"/>
                    <a:pt x="1273" y="2658"/>
                  </a:cubicBezTo>
                  <a:cubicBezTo>
                    <a:pt x="1269" y="2669"/>
                    <a:pt x="1263" y="2676"/>
                    <a:pt x="1251" y="2679"/>
                  </a:cubicBezTo>
                  <a:cubicBezTo>
                    <a:pt x="1210" y="2691"/>
                    <a:pt x="1169" y="2694"/>
                    <a:pt x="1131" y="2668"/>
                  </a:cubicBezTo>
                  <a:cubicBezTo>
                    <a:pt x="1117" y="2658"/>
                    <a:pt x="1108" y="2647"/>
                    <a:pt x="1110" y="2628"/>
                  </a:cubicBezTo>
                  <a:cubicBezTo>
                    <a:pt x="1114" y="2600"/>
                    <a:pt x="1100" y="2575"/>
                    <a:pt x="1086" y="2551"/>
                  </a:cubicBezTo>
                  <a:cubicBezTo>
                    <a:pt x="1083" y="2544"/>
                    <a:pt x="1077" y="2543"/>
                    <a:pt x="1070" y="2542"/>
                  </a:cubicBezTo>
                  <a:cubicBezTo>
                    <a:pt x="1046" y="2539"/>
                    <a:pt x="1022" y="2537"/>
                    <a:pt x="998" y="2538"/>
                  </a:cubicBezTo>
                  <a:cubicBezTo>
                    <a:pt x="983" y="2538"/>
                    <a:pt x="973" y="2533"/>
                    <a:pt x="964" y="2522"/>
                  </a:cubicBezTo>
                  <a:cubicBezTo>
                    <a:pt x="955" y="2512"/>
                    <a:pt x="947" y="2501"/>
                    <a:pt x="934" y="2495"/>
                  </a:cubicBezTo>
                  <a:cubicBezTo>
                    <a:pt x="920" y="2489"/>
                    <a:pt x="908" y="2487"/>
                    <a:pt x="893" y="2497"/>
                  </a:cubicBezTo>
                  <a:cubicBezTo>
                    <a:pt x="875" y="2510"/>
                    <a:pt x="859" y="2504"/>
                    <a:pt x="852" y="2482"/>
                  </a:cubicBezTo>
                  <a:cubicBezTo>
                    <a:pt x="839" y="2444"/>
                    <a:pt x="821" y="2440"/>
                    <a:pt x="790" y="2468"/>
                  </a:cubicBezTo>
                  <a:cubicBezTo>
                    <a:pt x="773" y="2482"/>
                    <a:pt x="762" y="2501"/>
                    <a:pt x="747" y="2517"/>
                  </a:cubicBezTo>
                  <a:cubicBezTo>
                    <a:pt x="735" y="2529"/>
                    <a:pt x="723" y="2540"/>
                    <a:pt x="700" y="2543"/>
                  </a:cubicBezTo>
                  <a:cubicBezTo>
                    <a:pt x="719" y="2512"/>
                    <a:pt x="734" y="2485"/>
                    <a:pt x="752" y="2457"/>
                  </a:cubicBezTo>
                  <a:cubicBezTo>
                    <a:pt x="770" y="2428"/>
                    <a:pt x="746" y="2370"/>
                    <a:pt x="711" y="2373"/>
                  </a:cubicBezTo>
                  <a:cubicBezTo>
                    <a:pt x="670" y="2376"/>
                    <a:pt x="657" y="2354"/>
                    <a:pt x="649" y="2321"/>
                  </a:cubicBezTo>
                  <a:cubicBezTo>
                    <a:pt x="647" y="2316"/>
                    <a:pt x="646" y="2311"/>
                    <a:pt x="644" y="2306"/>
                  </a:cubicBezTo>
                  <a:cubicBezTo>
                    <a:pt x="638" y="2284"/>
                    <a:pt x="636" y="2283"/>
                    <a:pt x="616" y="2294"/>
                  </a:cubicBezTo>
                  <a:cubicBezTo>
                    <a:pt x="599" y="2304"/>
                    <a:pt x="586" y="2318"/>
                    <a:pt x="574" y="2334"/>
                  </a:cubicBezTo>
                  <a:cubicBezTo>
                    <a:pt x="567" y="2344"/>
                    <a:pt x="561" y="2348"/>
                    <a:pt x="548" y="2343"/>
                  </a:cubicBezTo>
                  <a:cubicBezTo>
                    <a:pt x="537" y="2339"/>
                    <a:pt x="525" y="2338"/>
                    <a:pt x="513" y="2337"/>
                  </a:cubicBezTo>
                  <a:cubicBezTo>
                    <a:pt x="505" y="2336"/>
                    <a:pt x="498" y="2340"/>
                    <a:pt x="496" y="2348"/>
                  </a:cubicBezTo>
                  <a:cubicBezTo>
                    <a:pt x="494" y="2357"/>
                    <a:pt x="497" y="2363"/>
                    <a:pt x="505" y="2367"/>
                  </a:cubicBezTo>
                  <a:cubicBezTo>
                    <a:pt x="511" y="2370"/>
                    <a:pt x="517" y="2372"/>
                    <a:pt x="523" y="2375"/>
                  </a:cubicBezTo>
                  <a:cubicBezTo>
                    <a:pt x="533" y="2380"/>
                    <a:pt x="537" y="2387"/>
                    <a:pt x="535" y="2399"/>
                  </a:cubicBezTo>
                  <a:cubicBezTo>
                    <a:pt x="529" y="2435"/>
                    <a:pt x="542" y="2460"/>
                    <a:pt x="574" y="2476"/>
                  </a:cubicBezTo>
                  <a:cubicBezTo>
                    <a:pt x="579" y="2479"/>
                    <a:pt x="590" y="2478"/>
                    <a:pt x="588" y="2487"/>
                  </a:cubicBezTo>
                  <a:cubicBezTo>
                    <a:pt x="587" y="2496"/>
                    <a:pt x="578" y="2498"/>
                    <a:pt x="569" y="2499"/>
                  </a:cubicBezTo>
                  <a:cubicBezTo>
                    <a:pt x="568" y="2499"/>
                    <a:pt x="567" y="2499"/>
                    <a:pt x="566" y="2499"/>
                  </a:cubicBezTo>
                  <a:cubicBezTo>
                    <a:pt x="542" y="2503"/>
                    <a:pt x="535" y="2514"/>
                    <a:pt x="547" y="2533"/>
                  </a:cubicBezTo>
                  <a:cubicBezTo>
                    <a:pt x="558" y="2551"/>
                    <a:pt x="555" y="2565"/>
                    <a:pt x="545" y="2580"/>
                  </a:cubicBezTo>
                  <a:cubicBezTo>
                    <a:pt x="532" y="2600"/>
                    <a:pt x="522" y="2621"/>
                    <a:pt x="528" y="2646"/>
                  </a:cubicBezTo>
                  <a:cubicBezTo>
                    <a:pt x="531" y="2657"/>
                    <a:pt x="520" y="2662"/>
                    <a:pt x="513" y="2664"/>
                  </a:cubicBezTo>
                  <a:cubicBezTo>
                    <a:pt x="487" y="2673"/>
                    <a:pt x="475" y="2690"/>
                    <a:pt x="472" y="2716"/>
                  </a:cubicBezTo>
                  <a:cubicBezTo>
                    <a:pt x="470" y="2732"/>
                    <a:pt x="464" y="2735"/>
                    <a:pt x="448" y="2725"/>
                  </a:cubicBezTo>
                  <a:cubicBezTo>
                    <a:pt x="414" y="2704"/>
                    <a:pt x="364" y="2719"/>
                    <a:pt x="349" y="2754"/>
                  </a:cubicBezTo>
                  <a:cubicBezTo>
                    <a:pt x="346" y="2761"/>
                    <a:pt x="342" y="2770"/>
                    <a:pt x="349" y="2776"/>
                  </a:cubicBezTo>
                  <a:cubicBezTo>
                    <a:pt x="356" y="2782"/>
                    <a:pt x="366" y="2785"/>
                    <a:pt x="375" y="2779"/>
                  </a:cubicBezTo>
                  <a:cubicBezTo>
                    <a:pt x="381" y="2776"/>
                    <a:pt x="387" y="2771"/>
                    <a:pt x="393" y="2767"/>
                  </a:cubicBezTo>
                  <a:cubicBezTo>
                    <a:pt x="399" y="2762"/>
                    <a:pt x="405" y="2759"/>
                    <a:pt x="410" y="2765"/>
                  </a:cubicBezTo>
                  <a:cubicBezTo>
                    <a:pt x="416" y="2772"/>
                    <a:pt x="412" y="2778"/>
                    <a:pt x="407" y="2783"/>
                  </a:cubicBezTo>
                  <a:cubicBezTo>
                    <a:pt x="403" y="2788"/>
                    <a:pt x="397" y="2792"/>
                    <a:pt x="393" y="2796"/>
                  </a:cubicBezTo>
                  <a:cubicBezTo>
                    <a:pt x="384" y="2805"/>
                    <a:pt x="379" y="2817"/>
                    <a:pt x="388" y="2827"/>
                  </a:cubicBezTo>
                  <a:cubicBezTo>
                    <a:pt x="396" y="2835"/>
                    <a:pt x="407" y="2827"/>
                    <a:pt x="415" y="2821"/>
                  </a:cubicBezTo>
                  <a:cubicBezTo>
                    <a:pt x="422" y="2816"/>
                    <a:pt x="427" y="2807"/>
                    <a:pt x="436" y="2804"/>
                  </a:cubicBezTo>
                  <a:cubicBezTo>
                    <a:pt x="449" y="2799"/>
                    <a:pt x="457" y="2801"/>
                    <a:pt x="456" y="2817"/>
                  </a:cubicBezTo>
                  <a:cubicBezTo>
                    <a:pt x="455" y="2839"/>
                    <a:pt x="446" y="2857"/>
                    <a:pt x="434" y="2874"/>
                  </a:cubicBezTo>
                  <a:cubicBezTo>
                    <a:pt x="419" y="2896"/>
                    <a:pt x="418" y="2908"/>
                    <a:pt x="434" y="2929"/>
                  </a:cubicBezTo>
                  <a:cubicBezTo>
                    <a:pt x="439" y="2937"/>
                    <a:pt x="447" y="2944"/>
                    <a:pt x="454" y="2951"/>
                  </a:cubicBezTo>
                  <a:cubicBezTo>
                    <a:pt x="457" y="2954"/>
                    <a:pt x="462" y="2957"/>
                    <a:pt x="460" y="2962"/>
                  </a:cubicBezTo>
                  <a:cubicBezTo>
                    <a:pt x="458" y="2968"/>
                    <a:pt x="453" y="2969"/>
                    <a:pt x="449" y="2968"/>
                  </a:cubicBezTo>
                  <a:cubicBezTo>
                    <a:pt x="431" y="2964"/>
                    <a:pt x="427" y="2972"/>
                    <a:pt x="428" y="2988"/>
                  </a:cubicBezTo>
                  <a:cubicBezTo>
                    <a:pt x="429" y="3008"/>
                    <a:pt x="416" y="3022"/>
                    <a:pt x="402" y="3033"/>
                  </a:cubicBezTo>
                  <a:cubicBezTo>
                    <a:pt x="391" y="3042"/>
                    <a:pt x="390" y="3049"/>
                    <a:pt x="401" y="3057"/>
                  </a:cubicBezTo>
                  <a:cubicBezTo>
                    <a:pt x="407" y="3061"/>
                    <a:pt x="411" y="3065"/>
                    <a:pt x="409" y="3073"/>
                  </a:cubicBezTo>
                  <a:cubicBezTo>
                    <a:pt x="407" y="3084"/>
                    <a:pt x="399" y="3082"/>
                    <a:pt x="392" y="3084"/>
                  </a:cubicBezTo>
                  <a:cubicBezTo>
                    <a:pt x="388" y="3085"/>
                    <a:pt x="383" y="3085"/>
                    <a:pt x="378" y="3086"/>
                  </a:cubicBezTo>
                  <a:cubicBezTo>
                    <a:pt x="351" y="3089"/>
                    <a:pt x="345" y="3104"/>
                    <a:pt x="361" y="3127"/>
                  </a:cubicBezTo>
                  <a:cubicBezTo>
                    <a:pt x="363" y="3130"/>
                    <a:pt x="365" y="3132"/>
                    <a:pt x="366" y="3135"/>
                  </a:cubicBezTo>
                  <a:cubicBezTo>
                    <a:pt x="369" y="3141"/>
                    <a:pt x="371" y="3149"/>
                    <a:pt x="365" y="3153"/>
                  </a:cubicBezTo>
                  <a:cubicBezTo>
                    <a:pt x="360" y="3157"/>
                    <a:pt x="353" y="3153"/>
                    <a:pt x="349" y="3149"/>
                  </a:cubicBezTo>
                  <a:cubicBezTo>
                    <a:pt x="345" y="3145"/>
                    <a:pt x="342" y="3141"/>
                    <a:pt x="339" y="3136"/>
                  </a:cubicBezTo>
                  <a:cubicBezTo>
                    <a:pt x="333" y="3129"/>
                    <a:pt x="327" y="3127"/>
                    <a:pt x="319" y="3133"/>
                  </a:cubicBezTo>
                  <a:cubicBezTo>
                    <a:pt x="300" y="3146"/>
                    <a:pt x="279" y="3148"/>
                    <a:pt x="258" y="3149"/>
                  </a:cubicBezTo>
                  <a:cubicBezTo>
                    <a:pt x="233" y="3151"/>
                    <a:pt x="207" y="3148"/>
                    <a:pt x="182" y="3154"/>
                  </a:cubicBezTo>
                  <a:cubicBezTo>
                    <a:pt x="173" y="3156"/>
                    <a:pt x="168" y="3150"/>
                    <a:pt x="164" y="3145"/>
                  </a:cubicBezTo>
                  <a:cubicBezTo>
                    <a:pt x="150" y="3129"/>
                    <a:pt x="137" y="3113"/>
                    <a:pt x="112" y="3121"/>
                  </a:cubicBezTo>
                  <a:cubicBezTo>
                    <a:pt x="107" y="3122"/>
                    <a:pt x="104" y="3118"/>
                    <a:pt x="102" y="3114"/>
                  </a:cubicBezTo>
                  <a:cubicBezTo>
                    <a:pt x="91" y="3094"/>
                    <a:pt x="73" y="3078"/>
                    <a:pt x="58" y="3061"/>
                  </a:cubicBezTo>
                  <a:cubicBezTo>
                    <a:pt x="35" y="3035"/>
                    <a:pt x="22" y="3006"/>
                    <a:pt x="31" y="2971"/>
                  </a:cubicBezTo>
                  <a:cubicBezTo>
                    <a:pt x="34" y="2957"/>
                    <a:pt x="26" y="2948"/>
                    <a:pt x="18" y="2940"/>
                  </a:cubicBezTo>
                  <a:cubicBezTo>
                    <a:pt x="0" y="2921"/>
                    <a:pt x="1" y="2911"/>
                    <a:pt x="21" y="2896"/>
                  </a:cubicBezTo>
                  <a:cubicBezTo>
                    <a:pt x="43" y="2881"/>
                    <a:pt x="43" y="2881"/>
                    <a:pt x="25" y="2859"/>
                  </a:cubicBezTo>
                  <a:cubicBezTo>
                    <a:pt x="21" y="2854"/>
                    <a:pt x="18" y="2850"/>
                    <a:pt x="24" y="2844"/>
                  </a:cubicBezTo>
                  <a:cubicBezTo>
                    <a:pt x="44" y="2821"/>
                    <a:pt x="62" y="2798"/>
                    <a:pt x="83" y="2776"/>
                  </a:cubicBezTo>
                  <a:cubicBezTo>
                    <a:pt x="98" y="2759"/>
                    <a:pt x="117" y="2748"/>
                    <a:pt x="139" y="2743"/>
                  </a:cubicBezTo>
                  <a:cubicBezTo>
                    <a:pt x="153" y="2739"/>
                    <a:pt x="180" y="2703"/>
                    <a:pt x="181" y="2688"/>
                  </a:cubicBezTo>
                  <a:cubicBezTo>
                    <a:pt x="181" y="2683"/>
                    <a:pt x="181" y="2679"/>
                    <a:pt x="175" y="2677"/>
                  </a:cubicBezTo>
                  <a:cubicBezTo>
                    <a:pt x="144" y="2663"/>
                    <a:pt x="129" y="2636"/>
                    <a:pt x="116" y="2607"/>
                  </a:cubicBezTo>
                  <a:cubicBezTo>
                    <a:pt x="113" y="2601"/>
                    <a:pt x="111" y="2596"/>
                    <a:pt x="108" y="2591"/>
                  </a:cubicBezTo>
                  <a:cubicBezTo>
                    <a:pt x="98" y="2575"/>
                    <a:pt x="93" y="2561"/>
                    <a:pt x="100" y="2541"/>
                  </a:cubicBezTo>
                  <a:cubicBezTo>
                    <a:pt x="107" y="2521"/>
                    <a:pt x="96" y="2501"/>
                    <a:pt x="86" y="2483"/>
                  </a:cubicBezTo>
                  <a:cubicBezTo>
                    <a:pt x="82" y="2474"/>
                    <a:pt x="80" y="2468"/>
                    <a:pt x="87" y="2459"/>
                  </a:cubicBezTo>
                  <a:cubicBezTo>
                    <a:pt x="115" y="2421"/>
                    <a:pt x="136" y="2379"/>
                    <a:pt x="140" y="2330"/>
                  </a:cubicBezTo>
                  <a:cubicBezTo>
                    <a:pt x="141" y="2323"/>
                    <a:pt x="143" y="2320"/>
                    <a:pt x="150" y="2322"/>
                  </a:cubicBezTo>
                  <a:cubicBezTo>
                    <a:pt x="178" y="2328"/>
                    <a:pt x="196" y="2313"/>
                    <a:pt x="211" y="2293"/>
                  </a:cubicBezTo>
                  <a:cubicBezTo>
                    <a:pt x="218" y="2284"/>
                    <a:pt x="224" y="2279"/>
                    <a:pt x="237" y="2285"/>
                  </a:cubicBezTo>
                  <a:cubicBezTo>
                    <a:pt x="253" y="2294"/>
                    <a:pt x="268" y="2286"/>
                    <a:pt x="281" y="2275"/>
                  </a:cubicBezTo>
                  <a:cubicBezTo>
                    <a:pt x="292" y="2266"/>
                    <a:pt x="303" y="2255"/>
                    <a:pt x="314" y="2246"/>
                  </a:cubicBezTo>
                  <a:cubicBezTo>
                    <a:pt x="325" y="2238"/>
                    <a:pt x="335" y="2237"/>
                    <a:pt x="338" y="2254"/>
                  </a:cubicBezTo>
                  <a:cubicBezTo>
                    <a:pt x="338" y="2258"/>
                    <a:pt x="339" y="2262"/>
                    <a:pt x="341" y="2266"/>
                  </a:cubicBezTo>
                  <a:cubicBezTo>
                    <a:pt x="343" y="2271"/>
                    <a:pt x="343" y="2279"/>
                    <a:pt x="350" y="2280"/>
                  </a:cubicBezTo>
                  <a:cubicBezTo>
                    <a:pt x="356" y="2280"/>
                    <a:pt x="360" y="2275"/>
                    <a:pt x="363" y="2271"/>
                  </a:cubicBezTo>
                  <a:cubicBezTo>
                    <a:pt x="378" y="2254"/>
                    <a:pt x="384" y="2255"/>
                    <a:pt x="393" y="2276"/>
                  </a:cubicBezTo>
                  <a:cubicBezTo>
                    <a:pt x="395" y="2281"/>
                    <a:pt x="396" y="2285"/>
                    <a:pt x="399" y="2289"/>
                  </a:cubicBezTo>
                  <a:cubicBezTo>
                    <a:pt x="403" y="2295"/>
                    <a:pt x="407" y="2300"/>
                    <a:pt x="417" y="2296"/>
                  </a:cubicBezTo>
                  <a:cubicBezTo>
                    <a:pt x="426" y="2291"/>
                    <a:pt x="426" y="2287"/>
                    <a:pt x="424" y="2279"/>
                  </a:cubicBezTo>
                  <a:cubicBezTo>
                    <a:pt x="414" y="2234"/>
                    <a:pt x="425" y="2195"/>
                    <a:pt x="452" y="2158"/>
                  </a:cubicBezTo>
                  <a:cubicBezTo>
                    <a:pt x="468" y="2136"/>
                    <a:pt x="489" y="2122"/>
                    <a:pt x="516" y="2118"/>
                  </a:cubicBezTo>
                  <a:cubicBezTo>
                    <a:pt x="528" y="2116"/>
                    <a:pt x="530" y="2112"/>
                    <a:pt x="526" y="2101"/>
                  </a:cubicBezTo>
                  <a:cubicBezTo>
                    <a:pt x="521" y="2088"/>
                    <a:pt x="517" y="2073"/>
                    <a:pt x="508" y="2062"/>
                  </a:cubicBezTo>
                  <a:cubicBezTo>
                    <a:pt x="501" y="2054"/>
                    <a:pt x="503" y="2050"/>
                    <a:pt x="512" y="2045"/>
                  </a:cubicBezTo>
                  <a:cubicBezTo>
                    <a:pt x="531" y="2036"/>
                    <a:pt x="542" y="1996"/>
                    <a:pt x="531" y="1978"/>
                  </a:cubicBezTo>
                  <a:cubicBezTo>
                    <a:pt x="527" y="1972"/>
                    <a:pt x="521" y="1972"/>
                    <a:pt x="516" y="1971"/>
                  </a:cubicBezTo>
                  <a:cubicBezTo>
                    <a:pt x="500" y="1967"/>
                    <a:pt x="485" y="1962"/>
                    <a:pt x="473" y="1950"/>
                  </a:cubicBezTo>
                  <a:cubicBezTo>
                    <a:pt x="454" y="1929"/>
                    <a:pt x="460" y="1910"/>
                    <a:pt x="488" y="1904"/>
                  </a:cubicBezTo>
                  <a:cubicBezTo>
                    <a:pt x="496" y="1902"/>
                    <a:pt x="505" y="1902"/>
                    <a:pt x="513" y="1900"/>
                  </a:cubicBezTo>
                  <a:cubicBezTo>
                    <a:pt x="535" y="1894"/>
                    <a:pt x="541" y="1884"/>
                    <a:pt x="534" y="1862"/>
                  </a:cubicBezTo>
                  <a:cubicBezTo>
                    <a:pt x="531" y="1851"/>
                    <a:pt x="525" y="1843"/>
                    <a:pt x="519" y="1834"/>
                  </a:cubicBezTo>
                  <a:cubicBezTo>
                    <a:pt x="512" y="1825"/>
                    <a:pt x="506" y="1817"/>
                    <a:pt x="501" y="1807"/>
                  </a:cubicBezTo>
                  <a:cubicBezTo>
                    <a:pt x="497" y="1800"/>
                    <a:pt x="494" y="1791"/>
                    <a:pt x="496" y="1782"/>
                  </a:cubicBezTo>
                  <a:cubicBezTo>
                    <a:pt x="500" y="1770"/>
                    <a:pt x="511" y="1778"/>
                    <a:pt x="518" y="1777"/>
                  </a:cubicBezTo>
                  <a:cubicBezTo>
                    <a:pt x="535" y="1773"/>
                    <a:pt x="553" y="1772"/>
                    <a:pt x="567" y="1761"/>
                  </a:cubicBezTo>
                  <a:cubicBezTo>
                    <a:pt x="576" y="1753"/>
                    <a:pt x="578" y="1746"/>
                    <a:pt x="571" y="1735"/>
                  </a:cubicBezTo>
                  <a:cubicBezTo>
                    <a:pt x="561" y="1720"/>
                    <a:pt x="547" y="1706"/>
                    <a:pt x="535" y="1693"/>
                  </a:cubicBezTo>
                  <a:cubicBezTo>
                    <a:pt x="515" y="1671"/>
                    <a:pt x="499" y="1649"/>
                    <a:pt x="514" y="1618"/>
                  </a:cubicBezTo>
                  <a:cubicBezTo>
                    <a:pt x="517" y="1610"/>
                    <a:pt x="512" y="1605"/>
                    <a:pt x="508" y="1600"/>
                  </a:cubicBezTo>
                  <a:cubicBezTo>
                    <a:pt x="501" y="1590"/>
                    <a:pt x="490" y="1584"/>
                    <a:pt x="480" y="1579"/>
                  </a:cubicBezTo>
                  <a:cubicBezTo>
                    <a:pt x="464" y="1571"/>
                    <a:pt x="448" y="1565"/>
                    <a:pt x="440" y="154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scene3d>
              <a:camera prst="isometricTopUp">
                <a:rot lat="585005" lon="17518078" rev="3941966"/>
              </a:camera>
              <a:lightRig rig="threePt" dir="t"/>
            </a:scene3d>
            <a:extLst/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E3225E7-9CC9-4B6F-A193-E012EBABA35C}"/>
                </a:ext>
              </a:extLst>
            </p:cNvPr>
            <p:cNvGrpSpPr/>
            <p:nvPr/>
          </p:nvGrpSpPr>
          <p:grpSpPr>
            <a:xfrm>
              <a:off x="9160627" y="2419425"/>
              <a:ext cx="8461758" cy="6295909"/>
              <a:chOff x="4733216" y="3486970"/>
              <a:chExt cx="7836692" cy="5830833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0248A8DD-D788-483C-9465-B8C49AC029D3}"/>
                  </a:ext>
                </a:extLst>
              </p:cNvPr>
              <p:cNvSpPr/>
              <p:nvPr/>
            </p:nvSpPr>
            <p:spPr>
              <a:xfrm rot="5400000">
                <a:off x="6801154" y="2120167"/>
                <a:ext cx="4401951" cy="7135557"/>
              </a:xfrm>
              <a:custGeom>
                <a:avLst/>
                <a:gdLst>
                  <a:gd name="connsiteX0" fmla="*/ 1574201 w 4401951"/>
                  <a:gd name="connsiteY0" fmla="*/ 1307005 h 7135557"/>
                  <a:gd name="connsiteX1" fmla="*/ 1595137 w 4401951"/>
                  <a:gd name="connsiteY1" fmla="*/ 1308799 h 7135557"/>
                  <a:gd name="connsiteX2" fmla="*/ 1596178 w 4401951"/>
                  <a:gd name="connsiteY2" fmla="*/ 1307005 h 7135557"/>
                  <a:gd name="connsiteX3" fmla="*/ 1292196 w 4401951"/>
                  <a:gd name="connsiteY3" fmla="*/ 1246107 h 7135557"/>
                  <a:gd name="connsiteX4" fmla="*/ 1354627 w 4401951"/>
                  <a:gd name="connsiteY4" fmla="*/ 1145598 h 7135557"/>
                  <a:gd name="connsiteX5" fmla="*/ 1392692 w 4401951"/>
                  <a:gd name="connsiteY5" fmla="*/ 1097590 h 7135557"/>
                  <a:gd name="connsiteX6" fmla="*/ 1392692 w 4401951"/>
                  <a:gd name="connsiteY6" fmla="*/ 698917 h 7135557"/>
                  <a:gd name="connsiteX7" fmla="*/ 10305 w 4401951"/>
                  <a:gd name="connsiteY7" fmla="*/ 1963449 h 7135557"/>
                  <a:gd name="connsiteX8" fmla="*/ 243210 w 4401951"/>
                  <a:gd name="connsiteY8" fmla="*/ 1270953 h 7135557"/>
                  <a:gd name="connsiteX9" fmla="*/ 521312 w 4401951"/>
                  <a:gd name="connsiteY9" fmla="*/ 2463671 h 7135557"/>
                  <a:gd name="connsiteX10" fmla="*/ 1032923 w 4401951"/>
                  <a:gd name="connsiteY10" fmla="*/ 24092 h 7135557"/>
                  <a:gd name="connsiteX11" fmla="*/ 1044438 w 4401951"/>
                  <a:gd name="connsiteY11" fmla="*/ 0 h 7135557"/>
                  <a:gd name="connsiteX12" fmla="*/ 1093672 w 4401951"/>
                  <a:gd name="connsiteY12" fmla="*/ 664478 h 7135557"/>
                  <a:gd name="connsiteX13" fmla="*/ 1143670 w 4401951"/>
                  <a:gd name="connsiteY13" fmla="*/ 593153 h 7135557"/>
                  <a:gd name="connsiteX14" fmla="*/ 1389562 w 4401951"/>
                  <a:gd name="connsiteY14" fmla="*/ 359293 h 7135557"/>
                  <a:gd name="connsiteX15" fmla="*/ 1230812 w 4401951"/>
                  <a:gd name="connsiteY15" fmla="*/ 1223676 h 7135557"/>
                  <a:gd name="connsiteX16" fmla="*/ 1377075 w 4401951"/>
                  <a:gd name="connsiteY16" fmla="*/ 659632 h 7135557"/>
                  <a:gd name="connsiteX17" fmla="*/ 1392692 w 4401951"/>
                  <a:gd name="connsiteY17" fmla="*/ 617304 h 7135557"/>
                  <a:gd name="connsiteX18" fmla="*/ 1392692 w 4401951"/>
                  <a:gd name="connsiteY18" fmla="*/ 391528 h 7135557"/>
                  <a:gd name="connsiteX19" fmla="*/ 1418889 w 4401951"/>
                  <a:gd name="connsiteY19" fmla="*/ 509430 h 7135557"/>
                  <a:gd name="connsiteX20" fmla="*/ 1422175 w 4401951"/>
                  <a:gd name="connsiteY20" fmla="*/ 537401 h 7135557"/>
                  <a:gd name="connsiteX21" fmla="*/ 1422535 w 4401951"/>
                  <a:gd name="connsiteY21" fmla="*/ 536423 h 7135557"/>
                  <a:gd name="connsiteX22" fmla="*/ 1422245 w 4401951"/>
                  <a:gd name="connsiteY22" fmla="*/ 538004 h 7135557"/>
                  <a:gd name="connsiteX23" fmla="*/ 1447174 w 4401951"/>
                  <a:gd name="connsiteY23" fmla="*/ 750227 h 7135557"/>
                  <a:gd name="connsiteX24" fmla="*/ 1448990 w 4401951"/>
                  <a:gd name="connsiteY24" fmla="*/ 775589 h 7135557"/>
                  <a:gd name="connsiteX25" fmla="*/ 1465396 w 4401951"/>
                  <a:gd name="connsiteY25" fmla="*/ 822804 h 7135557"/>
                  <a:gd name="connsiteX26" fmla="*/ 1504879 w 4401951"/>
                  <a:gd name="connsiteY26" fmla="*/ 989383 h 7135557"/>
                  <a:gd name="connsiteX27" fmla="*/ 1525291 w 4401951"/>
                  <a:gd name="connsiteY27" fmla="*/ 962032 h 7135557"/>
                  <a:gd name="connsiteX28" fmla="*/ 1586713 w 4401951"/>
                  <a:gd name="connsiteY28" fmla="*/ 781661 h 7135557"/>
                  <a:gd name="connsiteX29" fmla="*/ 1588900 w 4401951"/>
                  <a:gd name="connsiteY29" fmla="*/ 742775 h 7135557"/>
                  <a:gd name="connsiteX30" fmla="*/ 1547037 w 4401951"/>
                  <a:gd name="connsiteY30" fmla="*/ 655005 h 7135557"/>
                  <a:gd name="connsiteX31" fmla="*/ 1482690 w 4401951"/>
                  <a:gd name="connsiteY31" fmla="*/ 547744 h 7135557"/>
                  <a:gd name="connsiteX32" fmla="*/ 1587215 w 4401951"/>
                  <a:gd name="connsiteY32" fmla="*/ 625548 h 7135557"/>
                  <a:gd name="connsiteX33" fmla="*/ 1582482 w 4401951"/>
                  <a:gd name="connsiteY33" fmla="*/ 574855 h 7135557"/>
                  <a:gd name="connsiteX34" fmla="*/ 1467846 w 4401951"/>
                  <a:gd name="connsiteY34" fmla="*/ 238210 h 7135557"/>
                  <a:gd name="connsiteX35" fmla="*/ 1861129 w 4401951"/>
                  <a:gd name="connsiteY35" fmla="*/ 883588 h 7135557"/>
                  <a:gd name="connsiteX36" fmla="*/ 1867608 w 4401951"/>
                  <a:gd name="connsiteY36" fmla="*/ 952388 h 7135557"/>
                  <a:gd name="connsiteX37" fmla="*/ 1901281 w 4401951"/>
                  <a:gd name="connsiteY37" fmla="*/ 1014707 h 7135557"/>
                  <a:gd name="connsiteX38" fmla="*/ 1931966 w 4401951"/>
                  <a:gd name="connsiteY38" fmla="*/ 1099383 h 7135557"/>
                  <a:gd name="connsiteX39" fmla="*/ 1935528 w 4401951"/>
                  <a:gd name="connsiteY39" fmla="*/ 1036077 h 7135557"/>
                  <a:gd name="connsiteX40" fmla="*/ 1810993 w 4401951"/>
                  <a:gd name="connsiteY40" fmla="*/ 593384 h 7135557"/>
                  <a:gd name="connsiteX41" fmla="*/ 2043828 w 4401951"/>
                  <a:gd name="connsiteY41" fmla="*/ 843442 h 7135557"/>
                  <a:gd name="connsiteX42" fmla="*/ 2112308 w 4401951"/>
                  <a:gd name="connsiteY42" fmla="*/ 960153 h 7135557"/>
                  <a:gd name="connsiteX43" fmla="*/ 2183813 w 4401951"/>
                  <a:gd name="connsiteY43" fmla="*/ 879627 h 7135557"/>
                  <a:gd name="connsiteX44" fmla="*/ 2714982 w 4401951"/>
                  <a:gd name="connsiteY44" fmla="*/ 21558 h 7135557"/>
                  <a:gd name="connsiteX45" fmla="*/ 1715073 w 4401951"/>
                  <a:gd name="connsiteY45" fmla="*/ 2645841 h 7135557"/>
                  <a:gd name="connsiteX46" fmla="*/ 2784794 w 4401951"/>
                  <a:gd name="connsiteY46" fmla="*/ 1156569 h 7135557"/>
                  <a:gd name="connsiteX47" fmla="*/ 1969674 w 4401951"/>
                  <a:gd name="connsiteY47" fmla="*/ 3737766 h 7135557"/>
                  <a:gd name="connsiteX48" fmla="*/ 2540919 w 4401951"/>
                  <a:gd name="connsiteY48" fmla="*/ 3073208 h 7135557"/>
                  <a:gd name="connsiteX49" fmla="*/ 2241680 w 4401951"/>
                  <a:gd name="connsiteY49" fmla="*/ 4524527 h 7135557"/>
                  <a:gd name="connsiteX50" fmla="*/ 2635972 w 4401951"/>
                  <a:gd name="connsiteY50" fmla="*/ 3936651 h 7135557"/>
                  <a:gd name="connsiteX51" fmla="*/ 2980221 w 4401951"/>
                  <a:gd name="connsiteY51" fmla="*/ 4653430 h 7135557"/>
                  <a:gd name="connsiteX52" fmla="*/ 2724238 w 4401951"/>
                  <a:gd name="connsiteY52" fmla="*/ 5226768 h 7135557"/>
                  <a:gd name="connsiteX53" fmla="*/ 3269110 w 4401951"/>
                  <a:gd name="connsiteY53" fmla="*/ 4904889 h 7135557"/>
                  <a:gd name="connsiteX54" fmla="*/ 4062237 w 4401951"/>
                  <a:gd name="connsiteY54" fmla="*/ 6863126 h 7135557"/>
                  <a:gd name="connsiteX55" fmla="*/ 1163872 w 4401951"/>
                  <a:gd name="connsiteY55" fmla="*/ 2381077 h 7135557"/>
                  <a:gd name="connsiteX56" fmla="*/ 1171818 w 4401951"/>
                  <a:gd name="connsiteY56" fmla="*/ 2187765 h 7135557"/>
                  <a:gd name="connsiteX57" fmla="*/ 1165562 w 4401951"/>
                  <a:gd name="connsiteY57" fmla="*/ 2187901 h 7135557"/>
                  <a:gd name="connsiteX58" fmla="*/ 1159676 w 4401951"/>
                  <a:gd name="connsiteY58" fmla="*/ 2158334 h 7135557"/>
                  <a:gd name="connsiteX59" fmla="*/ 1140976 w 4401951"/>
                  <a:gd name="connsiteY59" fmla="*/ 2015351 h 7135557"/>
                  <a:gd name="connsiteX60" fmla="*/ 1134897 w 4401951"/>
                  <a:gd name="connsiteY60" fmla="*/ 1881299 h 7135557"/>
                  <a:gd name="connsiteX61" fmla="*/ 1113671 w 4401951"/>
                  <a:gd name="connsiteY61" fmla="*/ 2032179 h 7135557"/>
                  <a:gd name="connsiteX62" fmla="*/ 4401951 w 4401951"/>
                  <a:gd name="connsiteY62" fmla="*/ 7116709 h 7135557"/>
                  <a:gd name="connsiteX63" fmla="*/ 820316 w 4401951"/>
                  <a:gd name="connsiteY63" fmla="*/ 6024940 h 7135557"/>
                  <a:gd name="connsiteX64" fmla="*/ 1563906 w 4401951"/>
                  <a:gd name="connsiteY64" fmla="*/ 6099531 h 7135557"/>
                  <a:gd name="connsiteX65" fmla="*/ 162104 w 4401951"/>
                  <a:gd name="connsiteY65" fmla="*/ 4265506 h 7135557"/>
                  <a:gd name="connsiteX66" fmla="*/ 884894 w 4401951"/>
                  <a:gd name="connsiteY66" fmla="*/ 4858595 h 7135557"/>
                  <a:gd name="connsiteX67" fmla="*/ 59825 w 4401951"/>
                  <a:gd name="connsiteY67" fmla="*/ 3067213 h 7135557"/>
                  <a:gd name="connsiteX68" fmla="*/ 601746 w 4401951"/>
                  <a:gd name="connsiteY68" fmla="*/ 3720191 h 7135557"/>
                  <a:gd name="connsiteX69" fmla="*/ 10305 w 4401951"/>
                  <a:gd name="connsiteY69" fmla="*/ 1963449 h 7135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4401951" h="7135557">
                    <a:moveTo>
                      <a:pt x="1574201" y="1307005"/>
                    </a:moveTo>
                    <a:lnTo>
                      <a:pt x="1595137" y="1308799"/>
                    </a:lnTo>
                    <a:lnTo>
                      <a:pt x="1596178" y="1307005"/>
                    </a:lnTo>
                    <a:close/>
                    <a:moveTo>
                      <a:pt x="1292196" y="1246107"/>
                    </a:moveTo>
                    <a:lnTo>
                      <a:pt x="1354627" y="1145598"/>
                    </a:lnTo>
                    <a:lnTo>
                      <a:pt x="1392692" y="1097590"/>
                    </a:lnTo>
                    <a:lnTo>
                      <a:pt x="1392692" y="698917"/>
                    </a:lnTo>
                    <a:close/>
                    <a:moveTo>
                      <a:pt x="10305" y="1963449"/>
                    </a:moveTo>
                    <a:cubicBezTo>
                      <a:pt x="35305" y="1737141"/>
                      <a:pt x="107341" y="1504847"/>
                      <a:pt x="243210" y="1270953"/>
                    </a:cubicBezTo>
                    <a:cubicBezTo>
                      <a:pt x="169779" y="1766302"/>
                      <a:pt x="247539" y="2226400"/>
                      <a:pt x="521312" y="2463671"/>
                    </a:cubicBezTo>
                    <a:cubicBezTo>
                      <a:pt x="290444" y="1194996"/>
                      <a:pt x="254291" y="837377"/>
                      <a:pt x="1032923" y="24092"/>
                    </a:cubicBezTo>
                    <a:cubicBezTo>
                      <a:pt x="1038793" y="11284"/>
                      <a:pt x="1042539" y="3412"/>
                      <a:pt x="1044438" y="0"/>
                    </a:cubicBezTo>
                    <a:lnTo>
                      <a:pt x="1093672" y="664478"/>
                    </a:lnTo>
                    <a:lnTo>
                      <a:pt x="1143670" y="593153"/>
                    </a:lnTo>
                    <a:cubicBezTo>
                      <a:pt x="1210644" y="509720"/>
                      <a:pt x="1291811" y="431141"/>
                      <a:pt x="1389562" y="359293"/>
                    </a:cubicBezTo>
                    <a:cubicBezTo>
                      <a:pt x="1199332" y="664152"/>
                      <a:pt x="1118671" y="989135"/>
                      <a:pt x="1230812" y="1223676"/>
                    </a:cubicBezTo>
                    <a:cubicBezTo>
                      <a:pt x="1283709" y="998470"/>
                      <a:pt x="1328298" y="814214"/>
                      <a:pt x="1377075" y="659632"/>
                    </a:cubicBezTo>
                    <a:lnTo>
                      <a:pt x="1392692" y="617304"/>
                    </a:lnTo>
                    <a:lnTo>
                      <a:pt x="1392692" y="391528"/>
                    </a:lnTo>
                    <a:lnTo>
                      <a:pt x="1418889" y="509430"/>
                    </a:lnTo>
                    <a:lnTo>
                      <a:pt x="1422175" y="537401"/>
                    </a:lnTo>
                    <a:lnTo>
                      <a:pt x="1422535" y="536423"/>
                    </a:lnTo>
                    <a:cubicBezTo>
                      <a:pt x="1422439" y="536949"/>
                      <a:pt x="1422342" y="537477"/>
                      <a:pt x="1422245" y="538004"/>
                    </a:cubicBezTo>
                    <a:lnTo>
                      <a:pt x="1447174" y="750227"/>
                    </a:lnTo>
                    <a:lnTo>
                      <a:pt x="1448990" y="775589"/>
                    </a:lnTo>
                    <a:lnTo>
                      <a:pt x="1465396" y="822804"/>
                    </a:lnTo>
                    <a:lnTo>
                      <a:pt x="1504879" y="989383"/>
                    </a:lnTo>
                    <a:lnTo>
                      <a:pt x="1525291" y="962032"/>
                    </a:lnTo>
                    <a:cubicBezTo>
                      <a:pt x="1557458" y="907490"/>
                      <a:pt x="1577556" y="846778"/>
                      <a:pt x="1586713" y="781661"/>
                    </a:cubicBezTo>
                    <a:cubicBezTo>
                      <a:pt x="1587442" y="768698"/>
                      <a:pt x="1588171" y="755737"/>
                      <a:pt x="1588900" y="742775"/>
                    </a:cubicBezTo>
                    <a:lnTo>
                      <a:pt x="1547037" y="655005"/>
                    </a:lnTo>
                    <a:cubicBezTo>
                      <a:pt x="1527714" y="619152"/>
                      <a:pt x="1506210" y="583330"/>
                      <a:pt x="1482690" y="547744"/>
                    </a:cubicBezTo>
                    <a:lnTo>
                      <a:pt x="1587215" y="625548"/>
                    </a:lnTo>
                    <a:lnTo>
                      <a:pt x="1582482" y="574855"/>
                    </a:lnTo>
                    <a:cubicBezTo>
                      <a:pt x="1565083" y="466606"/>
                      <a:pt x="1525602" y="352408"/>
                      <a:pt x="1467846" y="238210"/>
                    </a:cubicBezTo>
                    <a:cubicBezTo>
                      <a:pt x="1710374" y="439406"/>
                      <a:pt x="1825116" y="661256"/>
                      <a:pt x="1861129" y="883588"/>
                    </a:cubicBezTo>
                    <a:lnTo>
                      <a:pt x="1867608" y="952388"/>
                    </a:lnTo>
                    <a:lnTo>
                      <a:pt x="1901281" y="1014707"/>
                    </a:lnTo>
                    <a:lnTo>
                      <a:pt x="1931966" y="1099383"/>
                    </a:lnTo>
                    <a:lnTo>
                      <a:pt x="1935528" y="1036077"/>
                    </a:lnTo>
                    <a:cubicBezTo>
                      <a:pt x="1932520" y="897911"/>
                      <a:pt x="1887999" y="745647"/>
                      <a:pt x="1810993" y="593384"/>
                    </a:cubicBezTo>
                    <a:cubicBezTo>
                      <a:pt x="1908003" y="673863"/>
                      <a:pt x="1984569" y="757646"/>
                      <a:pt x="2043828" y="843442"/>
                    </a:cubicBezTo>
                    <a:lnTo>
                      <a:pt x="2112308" y="960153"/>
                    </a:lnTo>
                    <a:lnTo>
                      <a:pt x="2183813" y="879627"/>
                    </a:lnTo>
                    <a:cubicBezTo>
                      <a:pt x="2322640" y="717571"/>
                      <a:pt x="2486557" y="489948"/>
                      <a:pt x="2714982" y="21558"/>
                    </a:cubicBezTo>
                    <a:cubicBezTo>
                      <a:pt x="3240019" y="1209833"/>
                      <a:pt x="1631771" y="1832795"/>
                      <a:pt x="1715073" y="2645841"/>
                    </a:cubicBezTo>
                    <a:cubicBezTo>
                      <a:pt x="2045535" y="2037427"/>
                      <a:pt x="2319419" y="1566185"/>
                      <a:pt x="2784794" y="1156569"/>
                    </a:cubicBezTo>
                    <a:cubicBezTo>
                      <a:pt x="3117678" y="2938725"/>
                      <a:pt x="2267144" y="2835936"/>
                      <a:pt x="1969674" y="3737766"/>
                    </a:cubicBezTo>
                    <a:cubicBezTo>
                      <a:pt x="2204132" y="3553211"/>
                      <a:pt x="2311509" y="3203451"/>
                      <a:pt x="2540919" y="3073208"/>
                    </a:cubicBezTo>
                    <a:cubicBezTo>
                      <a:pt x="2781764" y="3802291"/>
                      <a:pt x="2294248" y="3762456"/>
                      <a:pt x="2241680" y="4524527"/>
                    </a:cubicBezTo>
                    <a:lnTo>
                      <a:pt x="2635972" y="3936651"/>
                    </a:lnTo>
                    <a:cubicBezTo>
                      <a:pt x="2747761" y="4010954"/>
                      <a:pt x="2965511" y="4438411"/>
                      <a:pt x="2980221" y="4653430"/>
                    </a:cubicBezTo>
                    <a:cubicBezTo>
                      <a:pt x="2994932" y="4868450"/>
                      <a:pt x="2868201" y="4856669"/>
                      <a:pt x="2724238" y="5226768"/>
                    </a:cubicBezTo>
                    <a:cubicBezTo>
                      <a:pt x="2879924" y="5084195"/>
                      <a:pt x="3180097" y="4801659"/>
                      <a:pt x="3269110" y="4904889"/>
                    </a:cubicBezTo>
                    <a:cubicBezTo>
                      <a:pt x="3572739" y="5194238"/>
                      <a:pt x="3288409" y="5620681"/>
                      <a:pt x="4062237" y="6863126"/>
                    </a:cubicBezTo>
                    <a:cubicBezTo>
                      <a:pt x="2180073" y="6016731"/>
                      <a:pt x="1166812" y="4088916"/>
                      <a:pt x="1163872" y="2381077"/>
                    </a:cubicBezTo>
                    <a:lnTo>
                      <a:pt x="1171818" y="2187765"/>
                    </a:lnTo>
                    <a:lnTo>
                      <a:pt x="1165562" y="2187901"/>
                    </a:lnTo>
                    <a:lnTo>
                      <a:pt x="1159676" y="2158334"/>
                    </a:lnTo>
                    <a:cubicBezTo>
                      <a:pt x="1151650" y="2111164"/>
                      <a:pt x="1145304" y="2063446"/>
                      <a:pt x="1140976" y="2015351"/>
                    </a:cubicBezTo>
                    <a:lnTo>
                      <a:pt x="1134897" y="1881299"/>
                    </a:lnTo>
                    <a:lnTo>
                      <a:pt x="1113671" y="2032179"/>
                    </a:lnTo>
                    <a:cubicBezTo>
                      <a:pt x="927929" y="3958603"/>
                      <a:pt x="2274745" y="6444895"/>
                      <a:pt x="4401951" y="7116709"/>
                    </a:cubicBezTo>
                    <a:cubicBezTo>
                      <a:pt x="2031981" y="7255286"/>
                      <a:pt x="1150032" y="6603410"/>
                      <a:pt x="820316" y="6024940"/>
                    </a:cubicBezTo>
                    <a:cubicBezTo>
                      <a:pt x="1359331" y="6159038"/>
                      <a:pt x="1370002" y="6176835"/>
                      <a:pt x="1563906" y="6099531"/>
                    </a:cubicBezTo>
                    <a:cubicBezTo>
                      <a:pt x="517037" y="5889014"/>
                      <a:pt x="393579" y="5232930"/>
                      <a:pt x="162104" y="4265506"/>
                    </a:cubicBezTo>
                    <a:cubicBezTo>
                      <a:pt x="342018" y="4353444"/>
                      <a:pt x="494429" y="4855174"/>
                      <a:pt x="884894" y="4858595"/>
                    </a:cubicBezTo>
                    <a:cubicBezTo>
                      <a:pt x="498053" y="4364291"/>
                      <a:pt x="-195081" y="3923696"/>
                      <a:pt x="59825" y="3067213"/>
                    </a:cubicBezTo>
                    <a:cubicBezTo>
                      <a:pt x="327943" y="3660046"/>
                      <a:pt x="203678" y="3405627"/>
                      <a:pt x="601746" y="3720191"/>
                    </a:cubicBezTo>
                    <a:cubicBezTo>
                      <a:pt x="283632" y="3267428"/>
                      <a:pt x="-64693" y="2642375"/>
                      <a:pt x="10305" y="19634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5ED4446C-8EE1-4FC3-9DA4-CC49043CA207}"/>
                  </a:ext>
                </a:extLst>
              </p:cNvPr>
              <p:cNvSpPr/>
              <p:nvPr/>
            </p:nvSpPr>
            <p:spPr>
              <a:xfrm rot="1520710">
                <a:off x="4733216" y="7292574"/>
                <a:ext cx="678947" cy="2025229"/>
              </a:xfrm>
              <a:custGeom>
                <a:avLst/>
                <a:gdLst>
                  <a:gd name="connsiteX0" fmla="*/ 541078 w 678947"/>
                  <a:gd name="connsiteY0" fmla="*/ 692150 h 1803619"/>
                  <a:gd name="connsiteX1" fmla="*/ 675744 w 678947"/>
                  <a:gd name="connsiteY1" fmla="*/ 1076908 h 1803619"/>
                  <a:gd name="connsiteX2" fmla="*/ 678947 w 678947"/>
                  <a:gd name="connsiteY2" fmla="*/ 1076908 h 1803619"/>
                  <a:gd name="connsiteX3" fmla="*/ 677934 w 678947"/>
                  <a:gd name="connsiteY3" fmla="*/ 1079426 h 1803619"/>
                  <a:gd name="connsiteX4" fmla="*/ 678947 w 678947"/>
                  <a:gd name="connsiteY4" fmla="*/ 1080591 h 1803619"/>
                  <a:gd name="connsiteX5" fmla="*/ 677465 w 678947"/>
                  <a:gd name="connsiteY5" fmla="*/ 1080591 h 1803619"/>
                  <a:gd name="connsiteX6" fmla="*/ 380803 w 678947"/>
                  <a:gd name="connsiteY6" fmla="*/ 1798594 h 1803619"/>
                  <a:gd name="connsiteX7" fmla="*/ 370346 w 678947"/>
                  <a:gd name="connsiteY7" fmla="*/ 1206657 h 1803619"/>
                  <a:gd name="connsiteX8" fmla="*/ 430248 w 678947"/>
                  <a:gd name="connsiteY8" fmla="*/ 1124930 h 1803619"/>
                  <a:gd name="connsiteX9" fmla="*/ 339473 w 678947"/>
                  <a:gd name="connsiteY9" fmla="*/ 1037677 h 1803619"/>
                  <a:gd name="connsiteX10" fmla="*/ 248698 w 678947"/>
                  <a:gd name="connsiteY10" fmla="*/ 1124930 h 1803619"/>
                  <a:gd name="connsiteX11" fmla="*/ 308601 w 678947"/>
                  <a:gd name="connsiteY11" fmla="*/ 1206658 h 1803619"/>
                  <a:gd name="connsiteX12" fmla="*/ 298145 w 678947"/>
                  <a:gd name="connsiteY12" fmla="*/ 1803619 h 1803619"/>
                  <a:gd name="connsiteX13" fmla="*/ 1482 w 678947"/>
                  <a:gd name="connsiteY13" fmla="*/ 1080591 h 1803619"/>
                  <a:gd name="connsiteX14" fmla="*/ 1 w 678947"/>
                  <a:gd name="connsiteY14" fmla="*/ 1080591 h 1803619"/>
                  <a:gd name="connsiteX15" fmla="*/ 977 w 678947"/>
                  <a:gd name="connsiteY15" fmla="*/ 1079335 h 1803619"/>
                  <a:gd name="connsiteX16" fmla="*/ 0 w 678947"/>
                  <a:gd name="connsiteY16" fmla="*/ 1076908 h 1803619"/>
                  <a:gd name="connsiteX17" fmla="*/ 2865 w 678947"/>
                  <a:gd name="connsiteY17" fmla="*/ 1076908 h 1803619"/>
                  <a:gd name="connsiteX18" fmla="*/ 128363 w 678947"/>
                  <a:gd name="connsiteY18" fmla="*/ 696719 h 1803619"/>
                  <a:gd name="connsiteX19" fmla="*/ 162613 w 678947"/>
                  <a:gd name="connsiteY19" fmla="*/ 573663 h 1803619"/>
                  <a:gd name="connsiteX20" fmla="*/ 516334 w 678947"/>
                  <a:gd name="connsiteY20" fmla="*/ 573663 h 1803619"/>
                  <a:gd name="connsiteX21" fmla="*/ 561325 w 678947"/>
                  <a:gd name="connsiteY21" fmla="*/ 618654 h 1803619"/>
                  <a:gd name="connsiteX22" fmla="*/ 516334 w 678947"/>
                  <a:gd name="connsiteY22" fmla="*/ 663645 h 1803619"/>
                  <a:gd name="connsiteX23" fmla="*/ 162613 w 678947"/>
                  <a:gd name="connsiteY23" fmla="*/ 663645 h 1803619"/>
                  <a:gd name="connsiteX24" fmla="*/ 117622 w 678947"/>
                  <a:gd name="connsiteY24" fmla="*/ 618654 h 1803619"/>
                  <a:gd name="connsiteX25" fmla="*/ 162613 w 678947"/>
                  <a:gd name="connsiteY25" fmla="*/ 573663 h 1803619"/>
                  <a:gd name="connsiteX26" fmla="*/ 346730 w 678947"/>
                  <a:gd name="connsiteY26" fmla="*/ 0 h 1803619"/>
                  <a:gd name="connsiteX27" fmla="*/ 477359 w 678947"/>
                  <a:gd name="connsiteY27" fmla="*/ 58057 h 1803619"/>
                  <a:gd name="connsiteX28" fmla="*/ 535416 w 678947"/>
                  <a:gd name="connsiteY28" fmla="*/ 508918 h 1803619"/>
                  <a:gd name="connsiteX29" fmla="*/ 143530 w 678947"/>
                  <a:gd name="connsiteY29" fmla="*/ 508918 h 1803619"/>
                  <a:gd name="connsiteX0" fmla="*/ 541078 w 678947"/>
                  <a:gd name="connsiteY0" fmla="*/ 913760 h 2025229"/>
                  <a:gd name="connsiteX1" fmla="*/ 675744 w 678947"/>
                  <a:gd name="connsiteY1" fmla="*/ 1298518 h 2025229"/>
                  <a:gd name="connsiteX2" fmla="*/ 678947 w 678947"/>
                  <a:gd name="connsiteY2" fmla="*/ 1298518 h 2025229"/>
                  <a:gd name="connsiteX3" fmla="*/ 677934 w 678947"/>
                  <a:gd name="connsiteY3" fmla="*/ 1301036 h 2025229"/>
                  <a:gd name="connsiteX4" fmla="*/ 678947 w 678947"/>
                  <a:gd name="connsiteY4" fmla="*/ 1302201 h 2025229"/>
                  <a:gd name="connsiteX5" fmla="*/ 677465 w 678947"/>
                  <a:gd name="connsiteY5" fmla="*/ 1302201 h 2025229"/>
                  <a:gd name="connsiteX6" fmla="*/ 380803 w 678947"/>
                  <a:gd name="connsiteY6" fmla="*/ 2020204 h 2025229"/>
                  <a:gd name="connsiteX7" fmla="*/ 370346 w 678947"/>
                  <a:gd name="connsiteY7" fmla="*/ 1428267 h 2025229"/>
                  <a:gd name="connsiteX8" fmla="*/ 430248 w 678947"/>
                  <a:gd name="connsiteY8" fmla="*/ 1346540 h 2025229"/>
                  <a:gd name="connsiteX9" fmla="*/ 339473 w 678947"/>
                  <a:gd name="connsiteY9" fmla="*/ 1259287 h 2025229"/>
                  <a:gd name="connsiteX10" fmla="*/ 248698 w 678947"/>
                  <a:gd name="connsiteY10" fmla="*/ 1346540 h 2025229"/>
                  <a:gd name="connsiteX11" fmla="*/ 308601 w 678947"/>
                  <a:gd name="connsiteY11" fmla="*/ 1428268 h 2025229"/>
                  <a:gd name="connsiteX12" fmla="*/ 298145 w 678947"/>
                  <a:gd name="connsiteY12" fmla="*/ 2025229 h 2025229"/>
                  <a:gd name="connsiteX13" fmla="*/ 1482 w 678947"/>
                  <a:gd name="connsiteY13" fmla="*/ 1302201 h 2025229"/>
                  <a:gd name="connsiteX14" fmla="*/ 1 w 678947"/>
                  <a:gd name="connsiteY14" fmla="*/ 1302201 h 2025229"/>
                  <a:gd name="connsiteX15" fmla="*/ 977 w 678947"/>
                  <a:gd name="connsiteY15" fmla="*/ 1300945 h 2025229"/>
                  <a:gd name="connsiteX16" fmla="*/ 0 w 678947"/>
                  <a:gd name="connsiteY16" fmla="*/ 1298518 h 2025229"/>
                  <a:gd name="connsiteX17" fmla="*/ 2865 w 678947"/>
                  <a:gd name="connsiteY17" fmla="*/ 1298518 h 2025229"/>
                  <a:gd name="connsiteX18" fmla="*/ 128363 w 678947"/>
                  <a:gd name="connsiteY18" fmla="*/ 918329 h 2025229"/>
                  <a:gd name="connsiteX19" fmla="*/ 541078 w 678947"/>
                  <a:gd name="connsiteY19" fmla="*/ 913760 h 2025229"/>
                  <a:gd name="connsiteX20" fmla="*/ 162613 w 678947"/>
                  <a:gd name="connsiteY20" fmla="*/ 795273 h 2025229"/>
                  <a:gd name="connsiteX21" fmla="*/ 516334 w 678947"/>
                  <a:gd name="connsiteY21" fmla="*/ 795273 h 2025229"/>
                  <a:gd name="connsiteX22" fmla="*/ 561325 w 678947"/>
                  <a:gd name="connsiteY22" fmla="*/ 840264 h 2025229"/>
                  <a:gd name="connsiteX23" fmla="*/ 516334 w 678947"/>
                  <a:gd name="connsiteY23" fmla="*/ 885255 h 2025229"/>
                  <a:gd name="connsiteX24" fmla="*/ 162613 w 678947"/>
                  <a:gd name="connsiteY24" fmla="*/ 885255 h 2025229"/>
                  <a:gd name="connsiteX25" fmla="*/ 117622 w 678947"/>
                  <a:gd name="connsiteY25" fmla="*/ 840264 h 2025229"/>
                  <a:gd name="connsiteX26" fmla="*/ 162613 w 678947"/>
                  <a:gd name="connsiteY26" fmla="*/ 795273 h 2025229"/>
                  <a:gd name="connsiteX27" fmla="*/ 306002 w 678947"/>
                  <a:gd name="connsiteY27" fmla="*/ 0 h 2025229"/>
                  <a:gd name="connsiteX28" fmla="*/ 477359 w 678947"/>
                  <a:gd name="connsiteY28" fmla="*/ 279667 h 2025229"/>
                  <a:gd name="connsiteX29" fmla="*/ 535416 w 678947"/>
                  <a:gd name="connsiteY29" fmla="*/ 730528 h 2025229"/>
                  <a:gd name="connsiteX30" fmla="*/ 143530 w 678947"/>
                  <a:gd name="connsiteY30" fmla="*/ 730528 h 2025229"/>
                  <a:gd name="connsiteX31" fmla="*/ 306002 w 678947"/>
                  <a:gd name="connsiteY31" fmla="*/ 0 h 2025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78947" h="2025229">
                    <a:moveTo>
                      <a:pt x="541078" y="913760"/>
                    </a:moveTo>
                    <a:cubicBezTo>
                      <a:pt x="517510" y="1040676"/>
                      <a:pt x="540707" y="1154107"/>
                      <a:pt x="675744" y="1298518"/>
                    </a:cubicBezTo>
                    <a:lnTo>
                      <a:pt x="678947" y="1298518"/>
                    </a:lnTo>
                    <a:lnTo>
                      <a:pt x="677934" y="1301036"/>
                    </a:lnTo>
                    <a:lnTo>
                      <a:pt x="678947" y="1302201"/>
                    </a:lnTo>
                    <a:lnTo>
                      <a:pt x="677465" y="1302201"/>
                    </a:lnTo>
                    <a:lnTo>
                      <a:pt x="380803" y="2020204"/>
                    </a:lnTo>
                    <a:lnTo>
                      <a:pt x="370346" y="1428267"/>
                    </a:lnTo>
                    <a:cubicBezTo>
                      <a:pt x="405337" y="1416402"/>
                      <a:pt x="430248" y="1384267"/>
                      <a:pt x="430248" y="1346540"/>
                    </a:cubicBezTo>
                    <a:cubicBezTo>
                      <a:pt x="430248" y="1298351"/>
                      <a:pt x="389607" y="1259287"/>
                      <a:pt x="339473" y="1259287"/>
                    </a:cubicBezTo>
                    <a:cubicBezTo>
                      <a:pt x="289339" y="1259287"/>
                      <a:pt x="248698" y="1298351"/>
                      <a:pt x="248698" y="1346540"/>
                    </a:cubicBezTo>
                    <a:cubicBezTo>
                      <a:pt x="248698" y="1384267"/>
                      <a:pt x="273609" y="1416402"/>
                      <a:pt x="308601" y="1428268"/>
                    </a:cubicBezTo>
                    <a:cubicBezTo>
                      <a:pt x="308601" y="1640657"/>
                      <a:pt x="298145" y="1812840"/>
                      <a:pt x="298145" y="2025229"/>
                    </a:cubicBezTo>
                    <a:cubicBezTo>
                      <a:pt x="195772" y="1770818"/>
                      <a:pt x="103855" y="1556612"/>
                      <a:pt x="1482" y="1302201"/>
                    </a:cubicBezTo>
                    <a:lnTo>
                      <a:pt x="1" y="1302201"/>
                    </a:lnTo>
                    <a:cubicBezTo>
                      <a:pt x="335" y="1301788"/>
                      <a:pt x="668" y="1301375"/>
                      <a:pt x="977" y="1300945"/>
                    </a:cubicBezTo>
                    <a:lnTo>
                      <a:pt x="0" y="1298518"/>
                    </a:lnTo>
                    <a:lnTo>
                      <a:pt x="2865" y="1298518"/>
                    </a:lnTo>
                    <a:cubicBezTo>
                      <a:pt x="133453" y="1136606"/>
                      <a:pt x="156667" y="1063482"/>
                      <a:pt x="128363" y="918329"/>
                    </a:cubicBezTo>
                    <a:lnTo>
                      <a:pt x="541078" y="913760"/>
                    </a:lnTo>
                    <a:close/>
                    <a:moveTo>
                      <a:pt x="162613" y="795273"/>
                    </a:moveTo>
                    <a:lnTo>
                      <a:pt x="516334" y="795273"/>
                    </a:lnTo>
                    <a:cubicBezTo>
                      <a:pt x="541182" y="795273"/>
                      <a:pt x="561325" y="815416"/>
                      <a:pt x="561325" y="840264"/>
                    </a:cubicBezTo>
                    <a:cubicBezTo>
                      <a:pt x="561325" y="865112"/>
                      <a:pt x="541182" y="885255"/>
                      <a:pt x="516334" y="885255"/>
                    </a:cubicBezTo>
                    <a:lnTo>
                      <a:pt x="162613" y="885255"/>
                    </a:lnTo>
                    <a:cubicBezTo>
                      <a:pt x="137765" y="885255"/>
                      <a:pt x="117622" y="865112"/>
                      <a:pt x="117622" y="840264"/>
                    </a:cubicBezTo>
                    <a:cubicBezTo>
                      <a:pt x="117622" y="815416"/>
                      <a:pt x="137765" y="795273"/>
                      <a:pt x="162613" y="795273"/>
                    </a:cubicBezTo>
                    <a:close/>
                    <a:moveTo>
                      <a:pt x="306002" y="0"/>
                    </a:moveTo>
                    <a:lnTo>
                      <a:pt x="477359" y="279667"/>
                    </a:lnTo>
                    <a:lnTo>
                      <a:pt x="535416" y="730528"/>
                    </a:lnTo>
                    <a:lnTo>
                      <a:pt x="143530" y="730528"/>
                    </a:lnTo>
                    <a:cubicBezTo>
                      <a:pt x="211263" y="560889"/>
                      <a:pt x="238269" y="169639"/>
                      <a:pt x="306002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5753B3B-E8F7-4602-9B73-7698E9C717F9}"/>
              </a:ext>
            </a:extLst>
          </p:cNvPr>
          <p:cNvGrpSpPr/>
          <p:nvPr/>
        </p:nvGrpSpPr>
        <p:grpSpPr>
          <a:xfrm>
            <a:off x="685473" y="1734712"/>
            <a:ext cx="2384447" cy="2691185"/>
            <a:chOff x="136327" y="2284439"/>
            <a:chExt cx="6956676" cy="7851588"/>
          </a:xfrm>
        </p:grpSpPr>
        <p:sp>
          <p:nvSpPr>
            <p:cNvPr id="44" name="Freeform 2">
              <a:extLst>
                <a:ext uri="{FF2B5EF4-FFF2-40B4-BE49-F238E27FC236}">
                  <a16:creationId xmlns:a16="http://schemas.microsoft.com/office/drawing/2014/main" id="{E5613825-5FE8-4F87-BB63-E14AE8879BEE}"/>
                </a:ext>
              </a:extLst>
            </p:cNvPr>
            <p:cNvSpPr/>
            <p:nvPr/>
          </p:nvSpPr>
          <p:spPr>
            <a:xfrm>
              <a:off x="136327" y="2284439"/>
              <a:ext cx="6956676" cy="7851588"/>
            </a:xfrm>
            <a:custGeom>
              <a:avLst/>
              <a:gdLst>
                <a:gd name="connsiteX0" fmla="*/ 2428875 w 4000500"/>
                <a:gd name="connsiteY0" fmla="*/ 3952875 h 4600575"/>
                <a:gd name="connsiteX1" fmla="*/ 2628900 w 4000500"/>
                <a:gd name="connsiteY1" fmla="*/ 3257550 h 4600575"/>
                <a:gd name="connsiteX2" fmla="*/ 3533775 w 4000500"/>
                <a:gd name="connsiteY2" fmla="*/ 3314700 h 4600575"/>
                <a:gd name="connsiteX3" fmla="*/ 3543300 w 4000500"/>
                <a:gd name="connsiteY3" fmla="*/ 2847975 h 4600575"/>
                <a:gd name="connsiteX4" fmla="*/ 3724275 w 4000500"/>
                <a:gd name="connsiteY4" fmla="*/ 2705100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28900 w 4000500"/>
                <a:gd name="connsiteY1" fmla="*/ 3257550 h 4600575"/>
                <a:gd name="connsiteX2" fmla="*/ 3509921 w 4000500"/>
                <a:gd name="connsiteY2" fmla="*/ 3306749 h 4600575"/>
                <a:gd name="connsiteX3" fmla="*/ 3543300 w 4000500"/>
                <a:gd name="connsiteY3" fmla="*/ 2847975 h 4600575"/>
                <a:gd name="connsiteX4" fmla="*/ 3724275 w 4000500"/>
                <a:gd name="connsiteY4" fmla="*/ 2705100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28900 w 4000500"/>
                <a:gd name="connsiteY1" fmla="*/ 3257550 h 4600575"/>
                <a:gd name="connsiteX2" fmla="*/ 3509921 w 4000500"/>
                <a:gd name="connsiteY2" fmla="*/ 3306749 h 4600575"/>
                <a:gd name="connsiteX3" fmla="*/ 3543300 w 4000500"/>
                <a:gd name="connsiteY3" fmla="*/ 2847975 h 4600575"/>
                <a:gd name="connsiteX4" fmla="*/ 3724275 w 4000500"/>
                <a:gd name="connsiteY4" fmla="*/ 2705100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28900 w 4000500"/>
                <a:gd name="connsiteY1" fmla="*/ 3257550 h 4600575"/>
                <a:gd name="connsiteX2" fmla="*/ 3509921 w 4000500"/>
                <a:gd name="connsiteY2" fmla="*/ 3306749 h 4600575"/>
                <a:gd name="connsiteX3" fmla="*/ 3563178 w 4000500"/>
                <a:gd name="connsiteY3" fmla="*/ 2847975 h 4600575"/>
                <a:gd name="connsiteX4" fmla="*/ 3724275 w 4000500"/>
                <a:gd name="connsiteY4" fmla="*/ 2705100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28900 w 4000500"/>
                <a:gd name="connsiteY1" fmla="*/ 3257550 h 4600575"/>
                <a:gd name="connsiteX2" fmla="*/ 3509921 w 4000500"/>
                <a:gd name="connsiteY2" fmla="*/ 3306749 h 4600575"/>
                <a:gd name="connsiteX3" fmla="*/ 3563178 w 4000500"/>
                <a:gd name="connsiteY3" fmla="*/ 2847975 h 4600575"/>
                <a:gd name="connsiteX4" fmla="*/ 3724275 w 4000500"/>
                <a:gd name="connsiteY4" fmla="*/ 2705100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28900 w 4000500"/>
                <a:gd name="connsiteY1" fmla="*/ 3257550 h 4600575"/>
                <a:gd name="connsiteX2" fmla="*/ 3509921 w 4000500"/>
                <a:gd name="connsiteY2" fmla="*/ 3306749 h 4600575"/>
                <a:gd name="connsiteX3" fmla="*/ 3563178 w 4000500"/>
                <a:gd name="connsiteY3" fmla="*/ 2847975 h 4600575"/>
                <a:gd name="connsiteX4" fmla="*/ 3724275 w 4000500"/>
                <a:gd name="connsiteY4" fmla="*/ 2705100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28900 w 4000500"/>
                <a:gd name="connsiteY1" fmla="*/ 3257550 h 4600575"/>
                <a:gd name="connsiteX2" fmla="*/ 3509921 w 4000500"/>
                <a:gd name="connsiteY2" fmla="*/ 3306749 h 4600575"/>
                <a:gd name="connsiteX3" fmla="*/ 3563178 w 4000500"/>
                <a:gd name="connsiteY3" fmla="*/ 2847975 h 4600575"/>
                <a:gd name="connsiteX4" fmla="*/ 3724275 w 4000500"/>
                <a:gd name="connsiteY4" fmla="*/ 2705100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63178 w 4000500"/>
                <a:gd name="connsiteY3" fmla="*/ 2847975 h 4600575"/>
                <a:gd name="connsiteX4" fmla="*/ 3724275 w 4000500"/>
                <a:gd name="connsiteY4" fmla="*/ 2705100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63178 w 4000500"/>
                <a:gd name="connsiteY3" fmla="*/ 2847975 h 4600575"/>
                <a:gd name="connsiteX4" fmla="*/ 3724275 w 4000500"/>
                <a:gd name="connsiteY4" fmla="*/ 2705100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63178 w 4000500"/>
                <a:gd name="connsiteY3" fmla="*/ 2847975 h 4600575"/>
                <a:gd name="connsiteX4" fmla="*/ 3724275 w 4000500"/>
                <a:gd name="connsiteY4" fmla="*/ 2705100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63178 w 4000500"/>
                <a:gd name="connsiteY3" fmla="*/ 2847975 h 4600575"/>
                <a:gd name="connsiteX4" fmla="*/ 3724275 w 4000500"/>
                <a:gd name="connsiteY4" fmla="*/ 2705100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724275 w 4000500"/>
                <a:gd name="connsiteY4" fmla="*/ 2705100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631427 w 4000500"/>
                <a:gd name="connsiteY4" fmla="*/ 2800019 h 4600575"/>
                <a:gd name="connsiteX5" fmla="*/ 3724275 w 4000500"/>
                <a:gd name="connsiteY5" fmla="*/ 2705100 h 4600575"/>
                <a:gd name="connsiteX6" fmla="*/ 3629025 w 4000500"/>
                <a:gd name="connsiteY6" fmla="*/ 2600325 h 4600575"/>
                <a:gd name="connsiteX7" fmla="*/ 3752850 w 4000500"/>
                <a:gd name="connsiteY7" fmla="*/ 2524125 h 4600575"/>
                <a:gd name="connsiteX8" fmla="*/ 3686175 w 4000500"/>
                <a:gd name="connsiteY8" fmla="*/ 2295525 h 4600575"/>
                <a:gd name="connsiteX9" fmla="*/ 4000500 w 4000500"/>
                <a:gd name="connsiteY9" fmla="*/ 2085975 h 4600575"/>
                <a:gd name="connsiteX10" fmla="*/ 3552825 w 4000500"/>
                <a:gd name="connsiteY10" fmla="*/ 1457325 h 4600575"/>
                <a:gd name="connsiteX11" fmla="*/ 2028825 w 4000500"/>
                <a:gd name="connsiteY11" fmla="*/ 0 h 4600575"/>
                <a:gd name="connsiteX12" fmla="*/ 533400 w 4000500"/>
                <a:gd name="connsiteY12" fmla="*/ 933450 h 4600575"/>
                <a:gd name="connsiteX13" fmla="*/ 1028700 w 4000500"/>
                <a:gd name="connsiteY13" fmla="*/ 2838450 h 4600575"/>
                <a:gd name="connsiteX14" fmla="*/ 0 w 4000500"/>
                <a:gd name="connsiteY14" fmla="*/ 4600575 h 4600575"/>
                <a:gd name="connsiteX15" fmla="*/ 0 w 4000500"/>
                <a:gd name="connsiteY15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724275 w 4000500"/>
                <a:gd name="connsiteY4" fmla="*/ 2705100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712348 w 4000500"/>
                <a:gd name="connsiteY4" fmla="*/ 2709075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712348 w 4000500"/>
                <a:gd name="connsiteY4" fmla="*/ 2709075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712348 w 4000500"/>
                <a:gd name="connsiteY4" fmla="*/ 2709075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696446 w 4000500"/>
                <a:gd name="connsiteY4" fmla="*/ 2701124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696446 w 4000500"/>
                <a:gd name="connsiteY4" fmla="*/ 2701124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696446 w 4000500"/>
                <a:gd name="connsiteY4" fmla="*/ 2701124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696446 w 4000500"/>
                <a:gd name="connsiteY4" fmla="*/ 2701124 h 4600575"/>
                <a:gd name="connsiteX5" fmla="*/ 3664806 w 4000500"/>
                <a:gd name="connsiteY5" fmla="*/ 2620203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696446 w 4000500"/>
                <a:gd name="connsiteY4" fmla="*/ 2701124 h 4600575"/>
                <a:gd name="connsiteX5" fmla="*/ 3664806 w 4000500"/>
                <a:gd name="connsiteY5" fmla="*/ 2620203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696446 w 4000500"/>
                <a:gd name="connsiteY4" fmla="*/ 2701124 h 4600575"/>
                <a:gd name="connsiteX5" fmla="*/ 3664806 w 4000500"/>
                <a:gd name="connsiteY5" fmla="*/ 2620203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696446 w 4000500"/>
                <a:gd name="connsiteY4" fmla="*/ 2701124 h 4600575"/>
                <a:gd name="connsiteX5" fmla="*/ 3664806 w 4000500"/>
                <a:gd name="connsiteY5" fmla="*/ 2620203 h 4600575"/>
                <a:gd name="connsiteX6" fmla="*/ 3752850 w 4000500"/>
                <a:gd name="connsiteY6" fmla="*/ 2524125 h 4600575"/>
                <a:gd name="connsiteX7" fmla="*/ 3666297 w 4000500"/>
                <a:gd name="connsiteY7" fmla="*/ 2291549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696446 w 4000500"/>
                <a:gd name="connsiteY4" fmla="*/ 2701124 h 4600575"/>
                <a:gd name="connsiteX5" fmla="*/ 3664806 w 4000500"/>
                <a:gd name="connsiteY5" fmla="*/ 2620203 h 4600575"/>
                <a:gd name="connsiteX6" fmla="*/ 3752850 w 4000500"/>
                <a:gd name="connsiteY6" fmla="*/ 2524125 h 4600575"/>
                <a:gd name="connsiteX7" fmla="*/ 3666297 w 4000500"/>
                <a:gd name="connsiteY7" fmla="*/ 2291549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696446 w 4000500"/>
                <a:gd name="connsiteY4" fmla="*/ 2701124 h 4600575"/>
                <a:gd name="connsiteX5" fmla="*/ 3664806 w 4000500"/>
                <a:gd name="connsiteY5" fmla="*/ 2620203 h 4600575"/>
                <a:gd name="connsiteX6" fmla="*/ 3752850 w 4000500"/>
                <a:gd name="connsiteY6" fmla="*/ 2524125 h 4600575"/>
                <a:gd name="connsiteX7" fmla="*/ 3666297 w 4000500"/>
                <a:gd name="connsiteY7" fmla="*/ 2291549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696446 w 4000500"/>
                <a:gd name="connsiteY4" fmla="*/ 2701124 h 4600575"/>
                <a:gd name="connsiteX5" fmla="*/ 3664806 w 4000500"/>
                <a:gd name="connsiteY5" fmla="*/ 2620203 h 4600575"/>
                <a:gd name="connsiteX6" fmla="*/ 3752850 w 4000500"/>
                <a:gd name="connsiteY6" fmla="*/ 2524125 h 4600575"/>
                <a:gd name="connsiteX7" fmla="*/ 3666297 w 4000500"/>
                <a:gd name="connsiteY7" fmla="*/ 2291549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12427"/>
                <a:gd name="connsiteY0" fmla="*/ 3952875 h 4600575"/>
                <a:gd name="connsiteX1" fmla="*/ 2632875 w 4012427"/>
                <a:gd name="connsiteY1" fmla="*/ 3281404 h 4600575"/>
                <a:gd name="connsiteX2" fmla="*/ 3509921 w 4012427"/>
                <a:gd name="connsiteY2" fmla="*/ 3306749 h 4600575"/>
                <a:gd name="connsiteX3" fmla="*/ 3555226 w 4012427"/>
                <a:gd name="connsiteY3" fmla="*/ 2851950 h 4600575"/>
                <a:gd name="connsiteX4" fmla="*/ 3696446 w 4012427"/>
                <a:gd name="connsiteY4" fmla="*/ 2701124 h 4600575"/>
                <a:gd name="connsiteX5" fmla="*/ 3664806 w 4012427"/>
                <a:gd name="connsiteY5" fmla="*/ 2620203 h 4600575"/>
                <a:gd name="connsiteX6" fmla="*/ 3752850 w 4012427"/>
                <a:gd name="connsiteY6" fmla="*/ 2524125 h 4600575"/>
                <a:gd name="connsiteX7" fmla="*/ 3666297 w 4012427"/>
                <a:gd name="connsiteY7" fmla="*/ 2291549 h 4600575"/>
                <a:gd name="connsiteX8" fmla="*/ 4012427 w 4012427"/>
                <a:gd name="connsiteY8" fmla="*/ 2157537 h 4600575"/>
                <a:gd name="connsiteX9" fmla="*/ 3552825 w 4012427"/>
                <a:gd name="connsiteY9" fmla="*/ 1457325 h 4600575"/>
                <a:gd name="connsiteX10" fmla="*/ 2028825 w 4012427"/>
                <a:gd name="connsiteY10" fmla="*/ 0 h 4600575"/>
                <a:gd name="connsiteX11" fmla="*/ 533400 w 4012427"/>
                <a:gd name="connsiteY11" fmla="*/ 933450 h 4600575"/>
                <a:gd name="connsiteX12" fmla="*/ 1028700 w 4012427"/>
                <a:gd name="connsiteY12" fmla="*/ 2838450 h 4600575"/>
                <a:gd name="connsiteX13" fmla="*/ 0 w 4012427"/>
                <a:gd name="connsiteY13" fmla="*/ 4600575 h 4600575"/>
                <a:gd name="connsiteX14" fmla="*/ 0 w 4012427"/>
                <a:gd name="connsiteY14" fmla="*/ 4600575 h 4600575"/>
                <a:gd name="connsiteX0" fmla="*/ 2428875 w 4012427"/>
                <a:gd name="connsiteY0" fmla="*/ 3952875 h 4600575"/>
                <a:gd name="connsiteX1" fmla="*/ 2632875 w 4012427"/>
                <a:gd name="connsiteY1" fmla="*/ 3281404 h 4600575"/>
                <a:gd name="connsiteX2" fmla="*/ 3509921 w 4012427"/>
                <a:gd name="connsiteY2" fmla="*/ 3306749 h 4600575"/>
                <a:gd name="connsiteX3" fmla="*/ 3555226 w 4012427"/>
                <a:gd name="connsiteY3" fmla="*/ 2851950 h 4600575"/>
                <a:gd name="connsiteX4" fmla="*/ 3696446 w 4012427"/>
                <a:gd name="connsiteY4" fmla="*/ 2701124 h 4600575"/>
                <a:gd name="connsiteX5" fmla="*/ 3664806 w 4012427"/>
                <a:gd name="connsiteY5" fmla="*/ 2620203 h 4600575"/>
                <a:gd name="connsiteX6" fmla="*/ 3752850 w 4012427"/>
                <a:gd name="connsiteY6" fmla="*/ 2524125 h 4600575"/>
                <a:gd name="connsiteX7" fmla="*/ 3666297 w 4012427"/>
                <a:gd name="connsiteY7" fmla="*/ 2291549 h 4600575"/>
                <a:gd name="connsiteX8" fmla="*/ 4012427 w 4012427"/>
                <a:gd name="connsiteY8" fmla="*/ 2157537 h 4600575"/>
                <a:gd name="connsiteX9" fmla="*/ 3552825 w 4012427"/>
                <a:gd name="connsiteY9" fmla="*/ 1457325 h 4600575"/>
                <a:gd name="connsiteX10" fmla="*/ 2028825 w 4012427"/>
                <a:gd name="connsiteY10" fmla="*/ 0 h 4600575"/>
                <a:gd name="connsiteX11" fmla="*/ 533400 w 4012427"/>
                <a:gd name="connsiteY11" fmla="*/ 933450 h 4600575"/>
                <a:gd name="connsiteX12" fmla="*/ 1028700 w 4012427"/>
                <a:gd name="connsiteY12" fmla="*/ 2838450 h 4600575"/>
                <a:gd name="connsiteX13" fmla="*/ 0 w 4012427"/>
                <a:gd name="connsiteY13" fmla="*/ 4600575 h 4600575"/>
                <a:gd name="connsiteX14" fmla="*/ 0 w 4012427"/>
                <a:gd name="connsiteY14" fmla="*/ 4600575 h 4600575"/>
                <a:gd name="connsiteX0" fmla="*/ 2428875 w 4024354"/>
                <a:gd name="connsiteY0" fmla="*/ 3952875 h 4600575"/>
                <a:gd name="connsiteX1" fmla="*/ 2632875 w 4024354"/>
                <a:gd name="connsiteY1" fmla="*/ 3281404 h 4600575"/>
                <a:gd name="connsiteX2" fmla="*/ 3509921 w 4024354"/>
                <a:gd name="connsiteY2" fmla="*/ 3306749 h 4600575"/>
                <a:gd name="connsiteX3" fmla="*/ 3555226 w 4024354"/>
                <a:gd name="connsiteY3" fmla="*/ 2851950 h 4600575"/>
                <a:gd name="connsiteX4" fmla="*/ 3696446 w 4024354"/>
                <a:gd name="connsiteY4" fmla="*/ 2701124 h 4600575"/>
                <a:gd name="connsiteX5" fmla="*/ 3664806 w 4024354"/>
                <a:gd name="connsiteY5" fmla="*/ 2620203 h 4600575"/>
                <a:gd name="connsiteX6" fmla="*/ 3752850 w 4024354"/>
                <a:gd name="connsiteY6" fmla="*/ 2524125 h 4600575"/>
                <a:gd name="connsiteX7" fmla="*/ 3666297 w 4024354"/>
                <a:gd name="connsiteY7" fmla="*/ 2291549 h 4600575"/>
                <a:gd name="connsiteX8" fmla="*/ 4024354 w 4024354"/>
                <a:gd name="connsiteY8" fmla="*/ 2097902 h 4600575"/>
                <a:gd name="connsiteX9" fmla="*/ 3552825 w 4024354"/>
                <a:gd name="connsiteY9" fmla="*/ 1457325 h 4600575"/>
                <a:gd name="connsiteX10" fmla="*/ 2028825 w 4024354"/>
                <a:gd name="connsiteY10" fmla="*/ 0 h 4600575"/>
                <a:gd name="connsiteX11" fmla="*/ 533400 w 4024354"/>
                <a:gd name="connsiteY11" fmla="*/ 933450 h 4600575"/>
                <a:gd name="connsiteX12" fmla="*/ 1028700 w 4024354"/>
                <a:gd name="connsiteY12" fmla="*/ 2838450 h 4600575"/>
                <a:gd name="connsiteX13" fmla="*/ 0 w 4024354"/>
                <a:gd name="connsiteY13" fmla="*/ 4600575 h 4600575"/>
                <a:gd name="connsiteX14" fmla="*/ 0 w 4024354"/>
                <a:gd name="connsiteY14" fmla="*/ 4600575 h 4600575"/>
                <a:gd name="connsiteX0" fmla="*/ 2428875 w 4008452"/>
                <a:gd name="connsiteY0" fmla="*/ 3952875 h 4600575"/>
                <a:gd name="connsiteX1" fmla="*/ 2632875 w 4008452"/>
                <a:gd name="connsiteY1" fmla="*/ 3281404 h 4600575"/>
                <a:gd name="connsiteX2" fmla="*/ 3509921 w 4008452"/>
                <a:gd name="connsiteY2" fmla="*/ 3306749 h 4600575"/>
                <a:gd name="connsiteX3" fmla="*/ 3555226 w 4008452"/>
                <a:gd name="connsiteY3" fmla="*/ 2851950 h 4600575"/>
                <a:gd name="connsiteX4" fmla="*/ 3696446 w 4008452"/>
                <a:gd name="connsiteY4" fmla="*/ 2701124 h 4600575"/>
                <a:gd name="connsiteX5" fmla="*/ 3664806 w 4008452"/>
                <a:gd name="connsiteY5" fmla="*/ 2620203 h 4600575"/>
                <a:gd name="connsiteX6" fmla="*/ 3752850 w 4008452"/>
                <a:gd name="connsiteY6" fmla="*/ 2524125 h 4600575"/>
                <a:gd name="connsiteX7" fmla="*/ 3666297 w 4008452"/>
                <a:gd name="connsiteY7" fmla="*/ 2291549 h 4600575"/>
                <a:gd name="connsiteX8" fmla="*/ 4008452 w 4008452"/>
                <a:gd name="connsiteY8" fmla="*/ 2105854 h 4600575"/>
                <a:gd name="connsiteX9" fmla="*/ 3552825 w 4008452"/>
                <a:gd name="connsiteY9" fmla="*/ 1457325 h 4600575"/>
                <a:gd name="connsiteX10" fmla="*/ 2028825 w 4008452"/>
                <a:gd name="connsiteY10" fmla="*/ 0 h 4600575"/>
                <a:gd name="connsiteX11" fmla="*/ 533400 w 4008452"/>
                <a:gd name="connsiteY11" fmla="*/ 933450 h 4600575"/>
                <a:gd name="connsiteX12" fmla="*/ 1028700 w 4008452"/>
                <a:gd name="connsiteY12" fmla="*/ 2838450 h 4600575"/>
                <a:gd name="connsiteX13" fmla="*/ 0 w 4008452"/>
                <a:gd name="connsiteY13" fmla="*/ 4600575 h 4600575"/>
                <a:gd name="connsiteX14" fmla="*/ 0 w 4008452"/>
                <a:gd name="connsiteY14" fmla="*/ 4600575 h 4600575"/>
                <a:gd name="connsiteX0" fmla="*/ 2428875 w 4008452"/>
                <a:gd name="connsiteY0" fmla="*/ 3952875 h 4600575"/>
                <a:gd name="connsiteX1" fmla="*/ 2632875 w 4008452"/>
                <a:gd name="connsiteY1" fmla="*/ 3281404 h 4600575"/>
                <a:gd name="connsiteX2" fmla="*/ 3509921 w 4008452"/>
                <a:gd name="connsiteY2" fmla="*/ 3306749 h 4600575"/>
                <a:gd name="connsiteX3" fmla="*/ 3555226 w 4008452"/>
                <a:gd name="connsiteY3" fmla="*/ 2851950 h 4600575"/>
                <a:gd name="connsiteX4" fmla="*/ 3696446 w 4008452"/>
                <a:gd name="connsiteY4" fmla="*/ 2701124 h 4600575"/>
                <a:gd name="connsiteX5" fmla="*/ 3664806 w 4008452"/>
                <a:gd name="connsiteY5" fmla="*/ 2620203 h 4600575"/>
                <a:gd name="connsiteX6" fmla="*/ 3752850 w 4008452"/>
                <a:gd name="connsiteY6" fmla="*/ 2524125 h 4600575"/>
                <a:gd name="connsiteX7" fmla="*/ 3666297 w 4008452"/>
                <a:gd name="connsiteY7" fmla="*/ 2291549 h 4600575"/>
                <a:gd name="connsiteX8" fmla="*/ 4008452 w 4008452"/>
                <a:gd name="connsiteY8" fmla="*/ 2105854 h 4600575"/>
                <a:gd name="connsiteX9" fmla="*/ 3552825 w 4008452"/>
                <a:gd name="connsiteY9" fmla="*/ 1457325 h 4600575"/>
                <a:gd name="connsiteX10" fmla="*/ 2028825 w 4008452"/>
                <a:gd name="connsiteY10" fmla="*/ 0 h 4600575"/>
                <a:gd name="connsiteX11" fmla="*/ 533400 w 4008452"/>
                <a:gd name="connsiteY11" fmla="*/ 933450 h 4600575"/>
                <a:gd name="connsiteX12" fmla="*/ 1028700 w 4008452"/>
                <a:gd name="connsiteY12" fmla="*/ 2838450 h 4600575"/>
                <a:gd name="connsiteX13" fmla="*/ 0 w 4008452"/>
                <a:gd name="connsiteY13" fmla="*/ 4600575 h 4600575"/>
                <a:gd name="connsiteX14" fmla="*/ 0 w 4008452"/>
                <a:gd name="connsiteY14" fmla="*/ 4600575 h 4600575"/>
                <a:gd name="connsiteX0" fmla="*/ 2428875 w 4008452"/>
                <a:gd name="connsiteY0" fmla="*/ 3952875 h 4600575"/>
                <a:gd name="connsiteX1" fmla="*/ 2632875 w 4008452"/>
                <a:gd name="connsiteY1" fmla="*/ 3281404 h 4600575"/>
                <a:gd name="connsiteX2" fmla="*/ 3509921 w 4008452"/>
                <a:gd name="connsiteY2" fmla="*/ 3306749 h 4600575"/>
                <a:gd name="connsiteX3" fmla="*/ 3555226 w 4008452"/>
                <a:gd name="connsiteY3" fmla="*/ 2851950 h 4600575"/>
                <a:gd name="connsiteX4" fmla="*/ 3696446 w 4008452"/>
                <a:gd name="connsiteY4" fmla="*/ 2701124 h 4600575"/>
                <a:gd name="connsiteX5" fmla="*/ 3664806 w 4008452"/>
                <a:gd name="connsiteY5" fmla="*/ 2620203 h 4600575"/>
                <a:gd name="connsiteX6" fmla="*/ 3752850 w 4008452"/>
                <a:gd name="connsiteY6" fmla="*/ 2524125 h 4600575"/>
                <a:gd name="connsiteX7" fmla="*/ 3686175 w 4008452"/>
                <a:gd name="connsiteY7" fmla="*/ 2315403 h 4600575"/>
                <a:gd name="connsiteX8" fmla="*/ 4008452 w 4008452"/>
                <a:gd name="connsiteY8" fmla="*/ 2105854 h 4600575"/>
                <a:gd name="connsiteX9" fmla="*/ 3552825 w 4008452"/>
                <a:gd name="connsiteY9" fmla="*/ 1457325 h 4600575"/>
                <a:gd name="connsiteX10" fmla="*/ 2028825 w 4008452"/>
                <a:gd name="connsiteY10" fmla="*/ 0 h 4600575"/>
                <a:gd name="connsiteX11" fmla="*/ 533400 w 4008452"/>
                <a:gd name="connsiteY11" fmla="*/ 933450 h 4600575"/>
                <a:gd name="connsiteX12" fmla="*/ 1028700 w 4008452"/>
                <a:gd name="connsiteY12" fmla="*/ 2838450 h 4600575"/>
                <a:gd name="connsiteX13" fmla="*/ 0 w 4008452"/>
                <a:gd name="connsiteY13" fmla="*/ 4600575 h 4600575"/>
                <a:gd name="connsiteX14" fmla="*/ 0 w 4008452"/>
                <a:gd name="connsiteY14" fmla="*/ 4600575 h 4600575"/>
                <a:gd name="connsiteX0" fmla="*/ 2428875 w 4008452"/>
                <a:gd name="connsiteY0" fmla="*/ 3952875 h 4600575"/>
                <a:gd name="connsiteX1" fmla="*/ 2632875 w 4008452"/>
                <a:gd name="connsiteY1" fmla="*/ 3281404 h 4600575"/>
                <a:gd name="connsiteX2" fmla="*/ 3509921 w 4008452"/>
                <a:gd name="connsiteY2" fmla="*/ 3306749 h 4600575"/>
                <a:gd name="connsiteX3" fmla="*/ 3555226 w 4008452"/>
                <a:gd name="connsiteY3" fmla="*/ 2851950 h 4600575"/>
                <a:gd name="connsiteX4" fmla="*/ 3696446 w 4008452"/>
                <a:gd name="connsiteY4" fmla="*/ 2701124 h 4600575"/>
                <a:gd name="connsiteX5" fmla="*/ 3664806 w 4008452"/>
                <a:gd name="connsiteY5" fmla="*/ 2620203 h 4600575"/>
                <a:gd name="connsiteX6" fmla="*/ 3752850 w 4008452"/>
                <a:gd name="connsiteY6" fmla="*/ 2524125 h 4600575"/>
                <a:gd name="connsiteX7" fmla="*/ 3686175 w 4008452"/>
                <a:gd name="connsiteY7" fmla="*/ 2315403 h 4600575"/>
                <a:gd name="connsiteX8" fmla="*/ 4008452 w 4008452"/>
                <a:gd name="connsiteY8" fmla="*/ 2105854 h 4600575"/>
                <a:gd name="connsiteX9" fmla="*/ 3552825 w 4008452"/>
                <a:gd name="connsiteY9" fmla="*/ 1457325 h 4600575"/>
                <a:gd name="connsiteX10" fmla="*/ 2028825 w 4008452"/>
                <a:gd name="connsiteY10" fmla="*/ 0 h 4600575"/>
                <a:gd name="connsiteX11" fmla="*/ 533400 w 4008452"/>
                <a:gd name="connsiteY11" fmla="*/ 933450 h 4600575"/>
                <a:gd name="connsiteX12" fmla="*/ 1028700 w 4008452"/>
                <a:gd name="connsiteY12" fmla="*/ 2838450 h 4600575"/>
                <a:gd name="connsiteX13" fmla="*/ 0 w 4008452"/>
                <a:gd name="connsiteY13" fmla="*/ 4600575 h 4600575"/>
                <a:gd name="connsiteX14" fmla="*/ 0 w 4008452"/>
                <a:gd name="connsiteY14" fmla="*/ 4600575 h 4600575"/>
                <a:gd name="connsiteX0" fmla="*/ 2428875 w 4008452"/>
                <a:gd name="connsiteY0" fmla="*/ 3952875 h 4600575"/>
                <a:gd name="connsiteX1" fmla="*/ 2632875 w 4008452"/>
                <a:gd name="connsiteY1" fmla="*/ 3281404 h 4600575"/>
                <a:gd name="connsiteX2" fmla="*/ 3509921 w 4008452"/>
                <a:gd name="connsiteY2" fmla="*/ 3306749 h 4600575"/>
                <a:gd name="connsiteX3" fmla="*/ 3555226 w 4008452"/>
                <a:gd name="connsiteY3" fmla="*/ 2851950 h 4600575"/>
                <a:gd name="connsiteX4" fmla="*/ 3696446 w 4008452"/>
                <a:gd name="connsiteY4" fmla="*/ 2701124 h 4600575"/>
                <a:gd name="connsiteX5" fmla="*/ 3664806 w 4008452"/>
                <a:gd name="connsiteY5" fmla="*/ 2620203 h 4600575"/>
                <a:gd name="connsiteX6" fmla="*/ 3752850 w 4008452"/>
                <a:gd name="connsiteY6" fmla="*/ 2524125 h 4600575"/>
                <a:gd name="connsiteX7" fmla="*/ 3686175 w 4008452"/>
                <a:gd name="connsiteY7" fmla="*/ 2315403 h 4600575"/>
                <a:gd name="connsiteX8" fmla="*/ 4008452 w 4008452"/>
                <a:gd name="connsiteY8" fmla="*/ 2105854 h 4600575"/>
                <a:gd name="connsiteX9" fmla="*/ 3552825 w 4008452"/>
                <a:gd name="connsiteY9" fmla="*/ 1457325 h 4600575"/>
                <a:gd name="connsiteX10" fmla="*/ 2028825 w 4008452"/>
                <a:gd name="connsiteY10" fmla="*/ 0 h 4600575"/>
                <a:gd name="connsiteX11" fmla="*/ 533400 w 4008452"/>
                <a:gd name="connsiteY11" fmla="*/ 933450 h 4600575"/>
                <a:gd name="connsiteX12" fmla="*/ 1028700 w 4008452"/>
                <a:gd name="connsiteY12" fmla="*/ 2838450 h 4600575"/>
                <a:gd name="connsiteX13" fmla="*/ 0 w 4008452"/>
                <a:gd name="connsiteY13" fmla="*/ 4600575 h 4600575"/>
                <a:gd name="connsiteX14" fmla="*/ 0 w 4008452"/>
                <a:gd name="connsiteY14" fmla="*/ 4600575 h 4600575"/>
                <a:gd name="connsiteX0" fmla="*/ 2428875 w 4008452"/>
                <a:gd name="connsiteY0" fmla="*/ 3952875 h 4600575"/>
                <a:gd name="connsiteX1" fmla="*/ 2632875 w 4008452"/>
                <a:gd name="connsiteY1" fmla="*/ 3281404 h 4600575"/>
                <a:gd name="connsiteX2" fmla="*/ 3509921 w 4008452"/>
                <a:gd name="connsiteY2" fmla="*/ 3306749 h 4600575"/>
                <a:gd name="connsiteX3" fmla="*/ 3555226 w 4008452"/>
                <a:gd name="connsiteY3" fmla="*/ 2851950 h 4600575"/>
                <a:gd name="connsiteX4" fmla="*/ 3696446 w 4008452"/>
                <a:gd name="connsiteY4" fmla="*/ 2701124 h 4600575"/>
                <a:gd name="connsiteX5" fmla="*/ 3664806 w 4008452"/>
                <a:gd name="connsiteY5" fmla="*/ 2620203 h 4600575"/>
                <a:gd name="connsiteX6" fmla="*/ 3752850 w 4008452"/>
                <a:gd name="connsiteY6" fmla="*/ 2524125 h 4600575"/>
                <a:gd name="connsiteX7" fmla="*/ 3686175 w 4008452"/>
                <a:gd name="connsiteY7" fmla="*/ 2315403 h 4600575"/>
                <a:gd name="connsiteX8" fmla="*/ 4008452 w 4008452"/>
                <a:gd name="connsiteY8" fmla="*/ 2105854 h 4600575"/>
                <a:gd name="connsiteX9" fmla="*/ 3592581 w 4008452"/>
                <a:gd name="connsiteY9" fmla="*/ 1489130 h 4600575"/>
                <a:gd name="connsiteX10" fmla="*/ 2028825 w 4008452"/>
                <a:gd name="connsiteY10" fmla="*/ 0 h 4600575"/>
                <a:gd name="connsiteX11" fmla="*/ 533400 w 4008452"/>
                <a:gd name="connsiteY11" fmla="*/ 933450 h 4600575"/>
                <a:gd name="connsiteX12" fmla="*/ 1028700 w 4008452"/>
                <a:gd name="connsiteY12" fmla="*/ 2838450 h 4600575"/>
                <a:gd name="connsiteX13" fmla="*/ 0 w 4008452"/>
                <a:gd name="connsiteY13" fmla="*/ 4600575 h 4600575"/>
                <a:gd name="connsiteX14" fmla="*/ 0 w 4008452"/>
                <a:gd name="connsiteY14" fmla="*/ 4600575 h 4600575"/>
                <a:gd name="connsiteX0" fmla="*/ 2428875 w 4008452"/>
                <a:gd name="connsiteY0" fmla="*/ 3952875 h 4600575"/>
                <a:gd name="connsiteX1" fmla="*/ 2632875 w 4008452"/>
                <a:gd name="connsiteY1" fmla="*/ 3281404 h 4600575"/>
                <a:gd name="connsiteX2" fmla="*/ 3509921 w 4008452"/>
                <a:gd name="connsiteY2" fmla="*/ 3306749 h 4600575"/>
                <a:gd name="connsiteX3" fmla="*/ 3555226 w 4008452"/>
                <a:gd name="connsiteY3" fmla="*/ 2851950 h 4600575"/>
                <a:gd name="connsiteX4" fmla="*/ 3696446 w 4008452"/>
                <a:gd name="connsiteY4" fmla="*/ 2701124 h 4600575"/>
                <a:gd name="connsiteX5" fmla="*/ 3664806 w 4008452"/>
                <a:gd name="connsiteY5" fmla="*/ 2620203 h 4600575"/>
                <a:gd name="connsiteX6" fmla="*/ 3752850 w 4008452"/>
                <a:gd name="connsiteY6" fmla="*/ 2524125 h 4600575"/>
                <a:gd name="connsiteX7" fmla="*/ 3686175 w 4008452"/>
                <a:gd name="connsiteY7" fmla="*/ 2315403 h 4600575"/>
                <a:gd name="connsiteX8" fmla="*/ 4008452 w 4008452"/>
                <a:gd name="connsiteY8" fmla="*/ 2105854 h 4600575"/>
                <a:gd name="connsiteX9" fmla="*/ 3592581 w 4008452"/>
                <a:gd name="connsiteY9" fmla="*/ 1489130 h 4600575"/>
                <a:gd name="connsiteX10" fmla="*/ 2028825 w 4008452"/>
                <a:gd name="connsiteY10" fmla="*/ 0 h 4600575"/>
                <a:gd name="connsiteX11" fmla="*/ 533400 w 4008452"/>
                <a:gd name="connsiteY11" fmla="*/ 933450 h 4600575"/>
                <a:gd name="connsiteX12" fmla="*/ 1028700 w 4008452"/>
                <a:gd name="connsiteY12" fmla="*/ 2838450 h 4600575"/>
                <a:gd name="connsiteX13" fmla="*/ 0 w 4008452"/>
                <a:gd name="connsiteY13" fmla="*/ 4600575 h 4600575"/>
                <a:gd name="connsiteX14" fmla="*/ 0 w 4008452"/>
                <a:gd name="connsiteY14" fmla="*/ 4600575 h 4600575"/>
                <a:gd name="connsiteX0" fmla="*/ 2428875 w 4008470"/>
                <a:gd name="connsiteY0" fmla="*/ 3952875 h 4600575"/>
                <a:gd name="connsiteX1" fmla="*/ 2632875 w 4008470"/>
                <a:gd name="connsiteY1" fmla="*/ 3281404 h 4600575"/>
                <a:gd name="connsiteX2" fmla="*/ 3509921 w 4008470"/>
                <a:gd name="connsiteY2" fmla="*/ 3306749 h 4600575"/>
                <a:gd name="connsiteX3" fmla="*/ 3555226 w 4008470"/>
                <a:gd name="connsiteY3" fmla="*/ 2851950 h 4600575"/>
                <a:gd name="connsiteX4" fmla="*/ 3696446 w 4008470"/>
                <a:gd name="connsiteY4" fmla="*/ 2701124 h 4600575"/>
                <a:gd name="connsiteX5" fmla="*/ 3664806 w 4008470"/>
                <a:gd name="connsiteY5" fmla="*/ 2620203 h 4600575"/>
                <a:gd name="connsiteX6" fmla="*/ 3752850 w 4008470"/>
                <a:gd name="connsiteY6" fmla="*/ 2524125 h 4600575"/>
                <a:gd name="connsiteX7" fmla="*/ 3686175 w 4008470"/>
                <a:gd name="connsiteY7" fmla="*/ 2315403 h 4600575"/>
                <a:gd name="connsiteX8" fmla="*/ 4008452 w 4008470"/>
                <a:gd name="connsiteY8" fmla="*/ 2105854 h 4600575"/>
                <a:gd name="connsiteX9" fmla="*/ 3592581 w 4008470"/>
                <a:gd name="connsiteY9" fmla="*/ 1489130 h 4600575"/>
                <a:gd name="connsiteX10" fmla="*/ 2028825 w 4008470"/>
                <a:gd name="connsiteY10" fmla="*/ 0 h 4600575"/>
                <a:gd name="connsiteX11" fmla="*/ 533400 w 4008470"/>
                <a:gd name="connsiteY11" fmla="*/ 933450 h 4600575"/>
                <a:gd name="connsiteX12" fmla="*/ 1028700 w 4008470"/>
                <a:gd name="connsiteY12" fmla="*/ 2838450 h 4600575"/>
                <a:gd name="connsiteX13" fmla="*/ 0 w 4008470"/>
                <a:gd name="connsiteY13" fmla="*/ 4600575 h 4600575"/>
                <a:gd name="connsiteX14" fmla="*/ 0 w 4008470"/>
                <a:gd name="connsiteY14" fmla="*/ 4600575 h 4600575"/>
                <a:gd name="connsiteX0" fmla="*/ 2428875 w 4008470"/>
                <a:gd name="connsiteY0" fmla="*/ 3952875 h 4600575"/>
                <a:gd name="connsiteX1" fmla="*/ 2632875 w 4008470"/>
                <a:gd name="connsiteY1" fmla="*/ 3281404 h 4600575"/>
                <a:gd name="connsiteX2" fmla="*/ 3509921 w 4008470"/>
                <a:gd name="connsiteY2" fmla="*/ 3306749 h 4600575"/>
                <a:gd name="connsiteX3" fmla="*/ 3555226 w 4008470"/>
                <a:gd name="connsiteY3" fmla="*/ 2851950 h 4600575"/>
                <a:gd name="connsiteX4" fmla="*/ 3696446 w 4008470"/>
                <a:gd name="connsiteY4" fmla="*/ 2701124 h 4600575"/>
                <a:gd name="connsiteX5" fmla="*/ 3664806 w 4008470"/>
                <a:gd name="connsiteY5" fmla="*/ 2620203 h 4600575"/>
                <a:gd name="connsiteX6" fmla="*/ 3752850 w 4008470"/>
                <a:gd name="connsiteY6" fmla="*/ 2524125 h 4600575"/>
                <a:gd name="connsiteX7" fmla="*/ 3686175 w 4008470"/>
                <a:gd name="connsiteY7" fmla="*/ 2315403 h 4600575"/>
                <a:gd name="connsiteX8" fmla="*/ 4008452 w 4008470"/>
                <a:gd name="connsiteY8" fmla="*/ 2105854 h 4600575"/>
                <a:gd name="connsiteX9" fmla="*/ 3592581 w 4008470"/>
                <a:gd name="connsiteY9" fmla="*/ 1489130 h 4600575"/>
                <a:gd name="connsiteX10" fmla="*/ 2028825 w 4008470"/>
                <a:gd name="connsiteY10" fmla="*/ 0 h 4600575"/>
                <a:gd name="connsiteX11" fmla="*/ 533400 w 4008470"/>
                <a:gd name="connsiteY11" fmla="*/ 933450 h 4600575"/>
                <a:gd name="connsiteX12" fmla="*/ 1028700 w 4008470"/>
                <a:gd name="connsiteY12" fmla="*/ 2838450 h 4600575"/>
                <a:gd name="connsiteX13" fmla="*/ 0 w 4008470"/>
                <a:gd name="connsiteY13" fmla="*/ 4600575 h 4600575"/>
                <a:gd name="connsiteX14" fmla="*/ 0 w 4008470"/>
                <a:gd name="connsiteY14" fmla="*/ 4600575 h 4600575"/>
                <a:gd name="connsiteX0" fmla="*/ 2428875 w 4008470"/>
                <a:gd name="connsiteY0" fmla="*/ 3952875 h 4600575"/>
                <a:gd name="connsiteX1" fmla="*/ 2632875 w 4008470"/>
                <a:gd name="connsiteY1" fmla="*/ 3281404 h 4600575"/>
                <a:gd name="connsiteX2" fmla="*/ 3509921 w 4008470"/>
                <a:gd name="connsiteY2" fmla="*/ 3306749 h 4600575"/>
                <a:gd name="connsiteX3" fmla="*/ 3555226 w 4008470"/>
                <a:gd name="connsiteY3" fmla="*/ 2851950 h 4600575"/>
                <a:gd name="connsiteX4" fmla="*/ 3696446 w 4008470"/>
                <a:gd name="connsiteY4" fmla="*/ 2701124 h 4600575"/>
                <a:gd name="connsiteX5" fmla="*/ 3664806 w 4008470"/>
                <a:gd name="connsiteY5" fmla="*/ 2620203 h 4600575"/>
                <a:gd name="connsiteX6" fmla="*/ 3752850 w 4008470"/>
                <a:gd name="connsiteY6" fmla="*/ 2524125 h 4600575"/>
                <a:gd name="connsiteX7" fmla="*/ 3686175 w 4008470"/>
                <a:gd name="connsiteY7" fmla="*/ 2315403 h 4600575"/>
                <a:gd name="connsiteX8" fmla="*/ 4008452 w 4008470"/>
                <a:gd name="connsiteY8" fmla="*/ 2105854 h 4600575"/>
                <a:gd name="connsiteX9" fmla="*/ 3592581 w 4008470"/>
                <a:gd name="connsiteY9" fmla="*/ 1489130 h 4600575"/>
                <a:gd name="connsiteX10" fmla="*/ 2028825 w 4008470"/>
                <a:gd name="connsiteY10" fmla="*/ 0 h 4600575"/>
                <a:gd name="connsiteX11" fmla="*/ 533400 w 4008470"/>
                <a:gd name="connsiteY11" fmla="*/ 933450 h 4600575"/>
                <a:gd name="connsiteX12" fmla="*/ 1028700 w 4008470"/>
                <a:gd name="connsiteY12" fmla="*/ 2838450 h 4600575"/>
                <a:gd name="connsiteX13" fmla="*/ 0 w 4008470"/>
                <a:gd name="connsiteY13" fmla="*/ 4600575 h 4600575"/>
                <a:gd name="connsiteX14" fmla="*/ 0 w 4008470"/>
                <a:gd name="connsiteY14" fmla="*/ 4600575 h 4600575"/>
                <a:gd name="connsiteX0" fmla="*/ 2428875 w 4008470"/>
                <a:gd name="connsiteY0" fmla="*/ 3980705 h 4628405"/>
                <a:gd name="connsiteX1" fmla="*/ 2632875 w 4008470"/>
                <a:gd name="connsiteY1" fmla="*/ 3309234 h 4628405"/>
                <a:gd name="connsiteX2" fmla="*/ 3509921 w 4008470"/>
                <a:gd name="connsiteY2" fmla="*/ 3334579 h 4628405"/>
                <a:gd name="connsiteX3" fmla="*/ 3555226 w 4008470"/>
                <a:gd name="connsiteY3" fmla="*/ 2879780 h 4628405"/>
                <a:gd name="connsiteX4" fmla="*/ 3696446 w 4008470"/>
                <a:gd name="connsiteY4" fmla="*/ 2728954 h 4628405"/>
                <a:gd name="connsiteX5" fmla="*/ 3664806 w 4008470"/>
                <a:gd name="connsiteY5" fmla="*/ 2648033 h 4628405"/>
                <a:gd name="connsiteX6" fmla="*/ 3752850 w 4008470"/>
                <a:gd name="connsiteY6" fmla="*/ 2551955 h 4628405"/>
                <a:gd name="connsiteX7" fmla="*/ 3686175 w 4008470"/>
                <a:gd name="connsiteY7" fmla="*/ 2343233 h 4628405"/>
                <a:gd name="connsiteX8" fmla="*/ 4008452 w 4008470"/>
                <a:gd name="connsiteY8" fmla="*/ 2133684 h 4628405"/>
                <a:gd name="connsiteX9" fmla="*/ 3592581 w 4008470"/>
                <a:gd name="connsiteY9" fmla="*/ 1516960 h 4628405"/>
                <a:gd name="connsiteX10" fmla="*/ 2000996 w 4008470"/>
                <a:gd name="connsiteY10" fmla="*/ 0 h 4628405"/>
                <a:gd name="connsiteX11" fmla="*/ 533400 w 4008470"/>
                <a:gd name="connsiteY11" fmla="*/ 961280 h 4628405"/>
                <a:gd name="connsiteX12" fmla="*/ 1028700 w 4008470"/>
                <a:gd name="connsiteY12" fmla="*/ 2866280 h 4628405"/>
                <a:gd name="connsiteX13" fmla="*/ 0 w 4008470"/>
                <a:gd name="connsiteY13" fmla="*/ 4628405 h 4628405"/>
                <a:gd name="connsiteX14" fmla="*/ 0 w 4008470"/>
                <a:gd name="connsiteY14" fmla="*/ 4628405 h 4628405"/>
                <a:gd name="connsiteX0" fmla="*/ 2428875 w 4008470"/>
                <a:gd name="connsiteY0" fmla="*/ 3980705 h 4628405"/>
                <a:gd name="connsiteX1" fmla="*/ 2632875 w 4008470"/>
                <a:gd name="connsiteY1" fmla="*/ 3309234 h 4628405"/>
                <a:gd name="connsiteX2" fmla="*/ 3509921 w 4008470"/>
                <a:gd name="connsiteY2" fmla="*/ 3334579 h 4628405"/>
                <a:gd name="connsiteX3" fmla="*/ 3555226 w 4008470"/>
                <a:gd name="connsiteY3" fmla="*/ 2879780 h 4628405"/>
                <a:gd name="connsiteX4" fmla="*/ 3696446 w 4008470"/>
                <a:gd name="connsiteY4" fmla="*/ 2728954 h 4628405"/>
                <a:gd name="connsiteX5" fmla="*/ 3664806 w 4008470"/>
                <a:gd name="connsiteY5" fmla="*/ 2648033 h 4628405"/>
                <a:gd name="connsiteX6" fmla="*/ 3752850 w 4008470"/>
                <a:gd name="connsiteY6" fmla="*/ 2551955 h 4628405"/>
                <a:gd name="connsiteX7" fmla="*/ 3686175 w 4008470"/>
                <a:gd name="connsiteY7" fmla="*/ 2343233 h 4628405"/>
                <a:gd name="connsiteX8" fmla="*/ 4008452 w 4008470"/>
                <a:gd name="connsiteY8" fmla="*/ 2133684 h 4628405"/>
                <a:gd name="connsiteX9" fmla="*/ 3592581 w 4008470"/>
                <a:gd name="connsiteY9" fmla="*/ 1516960 h 4628405"/>
                <a:gd name="connsiteX10" fmla="*/ 2000996 w 4008470"/>
                <a:gd name="connsiteY10" fmla="*/ 0 h 4628405"/>
                <a:gd name="connsiteX11" fmla="*/ 533400 w 4008470"/>
                <a:gd name="connsiteY11" fmla="*/ 961280 h 4628405"/>
                <a:gd name="connsiteX12" fmla="*/ 1028700 w 4008470"/>
                <a:gd name="connsiteY12" fmla="*/ 2866280 h 4628405"/>
                <a:gd name="connsiteX13" fmla="*/ 0 w 4008470"/>
                <a:gd name="connsiteY13" fmla="*/ 4628405 h 4628405"/>
                <a:gd name="connsiteX14" fmla="*/ 0 w 4008470"/>
                <a:gd name="connsiteY14" fmla="*/ 4628405 h 4628405"/>
                <a:gd name="connsiteX0" fmla="*/ 2428875 w 4008470"/>
                <a:gd name="connsiteY0" fmla="*/ 3980705 h 4628405"/>
                <a:gd name="connsiteX1" fmla="*/ 2632875 w 4008470"/>
                <a:gd name="connsiteY1" fmla="*/ 3309234 h 4628405"/>
                <a:gd name="connsiteX2" fmla="*/ 3509921 w 4008470"/>
                <a:gd name="connsiteY2" fmla="*/ 3334579 h 4628405"/>
                <a:gd name="connsiteX3" fmla="*/ 3555226 w 4008470"/>
                <a:gd name="connsiteY3" fmla="*/ 2879780 h 4628405"/>
                <a:gd name="connsiteX4" fmla="*/ 3696446 w 4008470"/>
                <a:gd name="connsiteY4" fmla="*/ 2728954 h 4628405"/>
                <a:gd name="connsiteX5" fmla="*/ 3664806 w 4008470"/>
                <a:gd name="connsiteY5" fmla="*/ 2648033 h 4628405"/>
                <a:gd name="connsiteX6" fmla="*/ 3752850 w 4008470"/>
                <a:gd name="connsiteY6" fmla="*/ 2551955 h 4628405"/>
                <a:gd name="connsiteX7" fmla="*/ 3686175 w 4008470"/>
                <a:gd name="connsiteY7" fmla="*/ 2343233 h 4628405"/>
                <a:gd name="connsiteX8" fmla="*/ 4008452 w 4008470"/>
                <a:gd name="connsiteY8" fmla="*/ 2133684 h 4628405"/>
                <a:gd name="connsiteX9" fmla="*/ 3592581 w 4008470"/>
                <a:gd name="connsiteY9" fmla="*/ 1516960 h 4628405"/>
                <a:gd name="connsiteX10" fmla="*/ 2000996 w 4008470"/>
                <a:gd name="connsiteY10" fmla="*/ 0 h 4628405"/>
                <a:gd name="connsiteX11" fmla="*/ 533400 w 4008470"/>
                <a:gd name="connsiteY11" fmla="*/ 961280 h 4628405"/>
                <a:gd name="connsiteX12" fmla="*/ 1028700 w 4008470"/>
                <a:gd name="connsiteY12" fmla="*/ 2866280 h 4628405"/>
                <a:gd name="connsiteX13" fmla="*/ 0 w 4008470"/>
                <a:gd name="connsiteY13" fmla="*/ 4628405 h 4628405"/>
                <a:gd name="connsiteX14" fmla="*/ 0 w 4008470"/>
                <a:gd name="connsiteY14" fmla="*/ 4628405 h 4628405"/>
                <a:gd name="connsiteX0" fmla="*/ 2428875 w 4008470"/>
                <a:gd name="connsiteY0" fmla="*/ 3980809 h 4628509"/>
                <a:gd name="connsiteX1" fmla="*/ 2632875 w 4008470"/>
                <a:gd name="connsiteY1" fmla="*/ 3309338 h 4628509"/>
                <a:gd name="connsiteX2" fmla="*/ 3509921 w 4008470"/>
                <a:gd name="connsiteY2" fmla="*/ 3334683 h 4628509"/>
                <a:gd name="connsiteX3" fmla="*/ 3555226 w 4008470"/>
                <a:gd name="connsiteY3" fmla="*/ 2879884 h 4628509"/>
                <a:gd name="connsiteX4" fmla="*/ 3696446 w 4008470"/>
                <a:gd name="connsiteY4" fmla="*/ 2729058 h 4628509"/>
                <a:gd name="connsiteX5" fmla="*/ 3664806 w 4008470"/>
                <a:gd name="connsiteY5" fmla="*/ 2648137 h 4628509"/>
                <a:gd name="connsiteX6" fmla="*/ 3752850 w 4008470"/>
                <a:gd name="connsiteY6" fmla="*/ 2552059 h 4628509"/>
                <a:gd name="connsiteX7" fmla="*/ 3686175 w 4008470"/>
                <a:gd name="connsiteY7" fmla="*/ 2343337 h 4628509"/>
                <a:gd name="connsiteX8" fmla="*/ 4008452 w 4008470"/>
                <a:gd name="connsiteY8" fmla="*/ 2133788 h 4628509"/>
                <a:gd name="connsiteX9" fmla="*/ 3592581 w 4008470"/>
                <a:gd name="connsiteY9" fmla="*/ 1517064 h 4628509"/>
                <a:gd name="connsiteX10" fmla="*/ 2000996 w 4008470"/>
                <a:gd name="connsiteY10" fmla="*/ 104 h 4628509"/>
                <a:gd name="connsiteX11" fmla="*/ 533400 w 4008470"/>
                <a:gd name="connsiteY11" fmla="*/ 961384 h 4628509"/>
                <a:gd name="connsiteX12" fmla="*/ 1028700 w 4008470"/>
                <a:gd name="connsiteY12" fmla="*/ 2866384 h 4628509"/>
                <a:gd name="connsiteX13" fmla="*/ 0 w 4008470"/>
                <a:gd name="connsiteY13" fmla="*/ 4628509 h 4628509"/>
                <a:gd name="connsiteX14" fmla="*/ 0 w 4008470"/>
                <a:gd name="connsiteY14" fmla="*/ 4628509 h 4628509"/>
                <a:gd name="connsiteX0" fmla="*/ 2428875 w 4008470"/>
                <a:gd name="connsiteY0" fmla="*/ 3980809 h 4628509"/>
                <a:gd name="connsiteX1" fmla="*/ 2632875 w 4008470"/>
                <a:gd name="connsiteY1" fmla="*/ 3309338 h 4628509"/>
                <a:gd name="connsiteX2" fmla="*/ 3509921 w 4008470"/>
                <a:gd name="connsiteY2" fmla="*/ 3334683 h 4628509"/>
                <a:gd name="connsiteX3" fmla="*/ 3555226 w 4008470"/>
                <a:gd name="connsiteY3" fmla="*/ 2879884 h 4628509"/>
                <a:gd name="connsiteX4" fmla="*/ 3696446 w 4008470"/>
                <a:gd name="connsiteY4" fmla="*/ 2729058 h 4628509"/>
                <a:gd name="connsiteX5" fmla="*/ 3664806 w 4008470"/>
                <a:gd name="connsiteY5" fmla="*/ 2648137 h 4628509"/>
                <a:gd name="connsiteX6" fmla="*/ 3752850 w 4008470"/>
                <a:gd name="connsiteY6" fmla="*/ 2552059 h 4628509"/>
                <a:gd name="connsiteX7" fmla="*/ 3686175 w 4008470"/>
                <a:gd name="connsiteY7" fmla="*/ 2343337 h 4628509"/>
                <a:gd name="connsiteX8" fmla="*/ 4008452 w 4008470"/>
                <a:gd name="connsiteY8" fmla="*/ 2133788 h 4628509"/>
                <a:gd name="connsiteX9" fmla="*/ 3592581 w 4008470"/>
                <a:gd name="connsiteY9" fmla="*/ 1517064 h 4628509"/>
                <a:gd name="connsiteX10" fmla="*/ 2000996 w 4008470"/>
                <a:gd name="connsiteY10" fmla="*/ 104 h 4628509"/>
                <a:gd name="connsiteX11" fmla="*/ 549303 w 4008470"/>
                <a:gd name="connsiteY11" fmla="*/ 965360 h 4628509"/>
                <a:gd name="connsiteX12" fmla="*/ 1028700 w 4008470"/>
                <a:gd name="connsiteY12" fmla="*/ 2866384 h 4628509"/>
                <a:gd name="connsiteX13" fmla="*/ 0 w 4008470"/>
                <a:gd name="connsiteY13" fmla="*/ 4628509 h 4628509"/>
                <a:gd name="connsiteX14" fmla="*/ 0 w 4008470"/>
                <a:gd name="connsiteY14" fmla="*/ 4628509 h 4628509"/>
                <a:gd name="connsiteX0" fmla="*/ 2428875 w 4008470"/>
                <a:gd name="connsiteY0" fmla="*/ 3980953 h 4628653"/>
                <a:gd name="connsiteX1" fmla="*/ 2632875 w 4008470"/>
                <a:gd name="connsiteY1" fmla="*/ 3309482 h 4628653"/>
                <a:gd name="connsiteX2" fmla="*/ 3509921 w 4008470"/>
                <a:gd name="connsiteY2" fmla="*/ 3334827 h 4628653"/>
                <a:gd name="connsiteX3" fmla="*/ 3555226 w 4008470"/>
                <a:gd name="connsiteY3" fmla="*/ 2880028 h 4628653"/>
                <a:gd name="connsiteX4" fmla="*/ 3696446 w 4008470"/>
                <a:gd name="connsiteY4" fmla="*/ 2729202 h 4628653"/>
                <a:gd name="connsiteX5" fmla="*/ 3664806 w 4008470"/>
                <a:gd name="connsiteY5" fmla="*/ 2648281 h 4628653"/>
                <a:gd name="connsiteX6" fmla="*/ 3752850 w 4008470"/>
                <a:gd name="connsiteY6" fmla="*/ 2552203 h 4628653"/>
                <a:gd name="connsiteX7" fmla="*/ 3686175 w 4008470"/>
                <a:gd name="connsiteY7" fmla="*/ 2343481 h 4628653"/>
                <a:gd name="connsiteX8" fmla="*/ 4008452 w 4008470"/>
                <a:gd name="connsiteY8" fmla="*/ 2133932 h 4628653"/>
                <a:gd name="connsiteX9" fmla="*/ 3592581 w 4008470"/>
                <a:gd name="connsiteY9" fmla="*/ 1517208 h 4628653"/>
                <a:gd name="connsiteX10" fmla="*/ 2000996 w 4008470"/>
                <a:gd name="connsiteY10" fmla="*/ 248 h 4628653"/>
                <a:gd name="connsiteX11" fmla="*/ 549303 w 4008470"/>
                <a:gd name="connsiteY11" fmla="*/ 965504 h 4628653"/>
                <a:gd name="connsiteX12" fmla="*/ 1028700 w 4008470"/>
                <a:gd name="connsiteY12" fmla="*/ 2866528 h 4628653"/>
                <a:gd name="connsiteX13" fmla="*/ 0 w 4008470"/>
                <a:gd name="connsiteY13" fmla="*/ 4628653 h 4628653"/>
                <a:gd name="connsiteX14" fmla="*/ 0 w 4008470"/>
                <a:gd name="connsiteY14" fmla="*/ 4628653 h 4628653"/>
                <a:gd name="connsiteX0" fmla="*/ 2428875 w 4008470"/>
                <a:gd name="connsiteY0" fmla="*/ 3965066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696446 w 4008470"/>
                <a:gd name="connsiteY4" fmla="*/ 2713315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28700 w 4008470"/>
                <a:gd name="connsiteY12" fmla="*/ 2850641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428875 w 4008470"/>
                <a:gd name="connsiteY0" fmla="*/ 3965066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696446 w 4008470"/>
                <a:gd name="connsiteY4" fmla="*/ 2713315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28700 w 4008470"/>
                <a:gd name="connsiteY12" fmla="*/ 2850641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428875 w 4008470"/>
                <a:gd name="connsiteY0" fmla="*/ 3965066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696446 w 4008470"/>
                <a:gd name="connsiteY4" fmla="*/ 2713315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16773 w 4008470"/>
                <a:gd name="connsiteY12" fmla="*/ 2874495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428875 w 4008470"/>
                <a:gd name="connsiteY0" fmla="*/ 3965066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696446 w 4008470"/>
                <a:gd name="connsiteY4" fmla="*/ 2713315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16773 w 4008470"/>
                <a:gd name="connsiteY12" fmla="*/ 2874495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428875 w 4008470"/>
                <a:gd name="connsiteY0" fmla="*/ 3965066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696446 w 4008470"/>
                <a:gd name="connsiteY4" fmla="*/ 2713315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16773 w 4008470"/>
                <a:gd name="connsiteY12" fmla="*/ 2874495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428875 w 4008470"/>
                <a:gd name="connsiteY0" fmla="*/ 3965066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710053 w 4008470"/>
                <a:gd name="connsiteY4" fmla="*/ 2718758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16773 w 4008470"/>
                <a:gd name="connsiteY12" fmla="*/ 2874495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428875 w 4008470"/>
                <a:gd name="connsiteY0" fmla="*/ 3965066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710053 w 4008470"/>
                <a:gd name="connsiteY4" fmla="*/ 2718758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16773 w 4008470"/>
                <a:gd name="connsiteY12" fmla="*/ 2874495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428875 w 4008470"/>
                <a:gd name="connsiteY0" fmla="*/ 3965066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710053 w 4008470"/>
                <a:gd name="connsiteY4" fmla="*/ 2718758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16773 w 4008470"/>
                <a:gd name="connsiteY12" fmla="*/ 2874495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428875 w 4008470"/>
                <a:gd name="connsiteY0" fmla="*/ 3965066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710053 w 4008470"/>
                <a:gd name="connsiteY4" fmla="*/ 2718758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16773 w 4008470"/>
                <a:gd name="connsiteY12" fmla="*/ 2874495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428875 w 4008470"/>
                <a:gd name="connsiteY0" fmla="*/ 3965066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710053 w 4008470"/>
                <a:gd name="connsiteY4" fmla="*/ 2718758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16773 w 4008470"/>
                <a:gd name="connsiteY12" fmla="*/ 2874495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428875 w 4008470"/>
                <a:gd name="connsiteY0" fmla="*/ 3965066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710053 w 4008470"/>
                <a:gd name="connsiteY4" fmla="*/ 2718758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16773 w 4008470"/>
                <a:gd name="connsiteY12" fmla="*/ 2874495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428875 w 4008470"/>
                <a:gd name="connsiteY0" fmla="*/ 3965066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710053 w 4008470"/>
                <a:gd name="connsiteY4" fmla="*/ 2718758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16773 w 4008470"/>
                <a:gd name="connsiteY12" fmla="*/ 2874495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217859 w 4008470"/>
                <a:gd name="connsiteY0" fmla="*/ 3005448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710053 w 4008470"/>
                <a:gd name="connsiteY4" fmla="*/ 2718758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16773 w 4008470"/>
                <a:gd name="connsiteY12" fmla="*/ 2874495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217859 w 4008470"/>
                <a:gd name="connsiteY0" fmla="*/ 3005448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710053 w 4008470"/>
                <a:gd name="connsiteY4" fmla="*/ 2718758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16773 w 4008470"/>
                <a:gd name="connsiteY12" fmla="*/ 2874495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248004 w 4008470"/>
                <a:gd name="connsiteY0" fmla="*/ 2909989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710053 w 4008470"/>
                <a:gd name="connsiteY4" fmla="*/ 2718758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16773 w 4008470"/>
                <a:gd name="connsiteY12" fmla="*/ 2874495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248004 w 4008470"/>
                <a:gd name="connsiteY0" fmla="*/ 2909989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710053 w 4008470"/>
                <a:gd name="connsiteY4" fmla="*/ 2718758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16773 w 4008470"/>
                <a:gd name="connsiteY12" fmla="*/ 2874495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248004 w 4008470"/>
                <a:gd name="connsiteY0" fmla="*/ 2909989 h 4612766"/>
                <a:gd name="connsiteX1" fmla="*/ 2172536 w 4008470"/>
                <a:gd name="connsiteY1" fmla="*/ 3138693 h 4612766"/>
                <a:gd name="connsiteX2" fmla="*/ 2632875 w 4008470"/>
                <a:gd name="connsiteY2" fmla="*/ 3293595 h 4612766"/>
                <a:gd name="connsiteX3" fmla="*/ 3509921 w 4008470"/>
                <a:gd name="connsiteY3" fmla="*/ 3318940 h 4612766"/>
                <a:gd name="connsiteX4" fmla="*/ 3555226 w 4008470"/>
                <a:gd name="connsiteY4" fmla="*/ 2864141 h 4612766"/>
                <a:gd name="connsiteX5" fmla="*/ 3710053 w 4008470"/>
                <a:gd name="connsiteY5" fmla="*/ 2718758 h 4612766"/>
                <a:gd name="connsiteX6" fmla="*/ 3664806 w 4008470"/>
                <a:gd name="connsiteY6" fmla="*/ 2632394 h 4612766"/>
                <a:gd name="connsiteX7" fmla="*/ 3752850 w 4008470"/>
                <a:gd name="connsiteY7" fmla="*/ 2536316 h 4612766"/>
                <a:gd name="connsiteX8" fmla="*/ 3686175 w 4008470"/>
                <a:gd name="connsiteY8" fmla="*/ 2327594 h 4612766"/>
                <a:gd name="connsiteX9" fmla="*/ 4008452 w 4008470"/>
                <a:gd name="connsiteY9" fmla="*/ 2118045 h 4612766"/>
                <a:gd name="connsiteX10" fmla="*/ 3592581 w 4008470"/>
                <a:gd name="connsiteY10" fmla="*/ 1501321 h 4612766"/>
                <a:gd name="connsiteX11" fmla="*/ 2000996 w 4008470"/>
                <a:gd name="connsiteY11" fmla="*/ 264 h 4612766"/>
                <a:gd name="connsiteX12" fmla="*/ 549303 w 4008470"/>
                <a:gd name="connsiteY12" fmla="*/ 949617 h 4612766"/>
                <a:gd name="connsiteX13" fmla="*/ 1016773 w 4008470"/>
                <a:gd name="connsiteY13" fmla="*/ 2874495 h 4612766"/>
                <a:gd name="connsiteX14" fmla="*/ 0 w 4008470"/>
                <a:gd name="connsiteY14" fmla="*/ 4612766 h 4612766"/>
                <a:gd name="connsiteX15" fmla="*/ 0 w 4008470"/>
                <a:gd name="connsiteY15" fmla="*/ 4612766 h 4612766"/>
                <a:gd name="connsiteX0" fmla="*/ 2248004 w 4008470"/>
                <a:gd name="connsiteY0" fmla="*/ 2909989 h 4612766"/>
                <a:gd name="connsiteX1" fmla="*/ 2172536 w 4008470"/>
                <a:gd name="connsiteY1" fmla="*/ 3138693 h 4612766"/>
                <a:gd name="connsiteX2" fmla="*/ 2632875 w 4008470"/>
                <a:gd name="connsiteY2" fmla="*/ 3293595 h 4612766"/>
                <a:gd name="connsiteX3" fmla="*/ 3509921 w 4008470"/>
                <a:gd name="connsiteY3" fmla="*/ 3318940 h 4612766"/>
                <a:gd name="connsiteX4" fmla="*/ 3555226 w 4008470"/>
                <a:gd name="connsiteY4" fmla="*/ 2864141 h 4612766"/>
                <a:gd name="connsiteX5" fmla="*/ 3710053 w 4008470"/>
                <a:gd name="connsiteY5" fmla="*/ 2718758 h 4612766"/>
                <a:gd name="connsiteX6" fmla="*/ 3664806 w 4008470"/>
                <a:gd name="connsiteY6" fmla="*/ 2632394 h 4612766"/>
                <a:gd name="connsiteX7" fmla="*/ 3752850 w 4008470"/>
                <a:gd name="connsiteY7" fmla="*/ 2536316 h 4612766"/>
                <a:gd name="connsiteX8" fmla="*/ 3686175 w 4008470"/>
                <a:gd name="connsiteY8" fmla="*/ 2327594 h 4612766"/>
                <a:gd name="connsiteX9" fmla="*/ 4008452 w 4008470"/>
                <a:gd name="connsiteY9" fmla="*/ 2118045 h 4612766"/>
                <a:gd name="connsiteX10" fmla="*/ 3592581 w 4008470"/>
                <a:gd name="connsiteY10" fmla="*/ 1501321 h 4612766"/>
                <a:gd name="connsiteX11" fmla="*/ 2000996 w 4008470"/>
                <a:gd name="connsiteY11" fmla="*/ 264 h 4612766"/>
                <a:gd name="connsiteX12" fmla="*/ 549303 w 4008470"/>
                <a:gd name="connsiteY12" fmla="*/ 949617 h 4612766"/>
                <a:gd name="connsiteX13" fmla="*/ 1016773 w 4008470"/>
                <a:gd name="connsiteY13" fmla="*/ 2874495 h 4612766"/>
                <a:gd name="connsiteX14" fmla="*/ 0 w 4008470"/>
                <a:gd name="connsiteY14" fmla="*/ 4612766 h 4612766"/>
                <a:gd name="connsiteX15" fmla="*/ 0 w 4008470"/>
                <a:gd name="connsiteY15" fmla="*/ 4612766 h 4612766"/>
                <a:gd name="connsiteX0" fmla="*/ 2248004 w 4008470"/>
                <a:gd name="connsiteY0" fmla="*/ 2909989 h 4612766"/>
                <a:gd name="connsiteX1" fmla="*/ 2172536 w 4008470"/>
                <a:gd name="connsiteY1" fmla="*/ 3138693 h 4612766"/>
                <a:gd name="connsiteX2" fmla="*/ 2632875 w 4008470"/>
                <a:gd name="connsiteY2" fmla="*/ 3293595 h 4612766"/>
                <a:gd name="connsiteX3" fmla="*/ 3509921 w 4008470"/>
                <a:gd name="connsiteY3" fmla="*/ 3318940 h 4612766"/>
                <a:gd name="connsiteX4" fmla="*/ 3555226 w 4008470"/>
                <a:gd name="connsiteY4" fmla="*/ 2864141 h 4612766"/>
                <a:gd name="connsiteX5" fmla="*/ 3710053 w 4008470"/>
                <a:gd name="connsiteY5" fmla="*/ 2718758 h 4612766"/>
                <a:gd name="connsiteX6" fmla="*/ 3664806 w 4008470"/>
                <a:gd name="connsiteY6" fmla="*/ 2632394 h 4612766"/>
                <a:gd name="connsiteX7" fmla="*/ 3752850 w 4008470"/>
                <a:gd name="connsiteY7" fmla="*/ 2536316 h 4612766"/>
                <a:gd name="connsiteX8" fmla="*/ 3686175 w 4008470"/>
                <a:gd name="connsiteY8" fmla="*/ 2327594 h 4612766"/>
                <a:gd name="connsiteX9" fmla="*/ 4008452 w 4008470"/>
                <a:gd name="connsiteY9" fmla="*/ 2118045 h 4612766"/>
                <a:gd name="connsiteX10" fmla="*/ 3592581 w 4008470"/>
                <a:gd name="connsiteY10" fmla="*/ 1501321 h 4612766"/>
                <a:gd name="connsiteX11" fmla="*/ 2000996 w 4008470"/>
                <a:gd name="connsiteY11" fmla="*/ 264 h 4612766"/>
                <a:gd name="connsiteX12" fmla="*/ 549303 w 4008470"/>
                <a:gd name="connsiteY12" fmla="*/ 949617 h 4612766"/>
                <a:gd name="connsiteX13" fmla="*/ 1016773 w 4008470"/>
                <a:gd name="connsiteY13" fmla="*/ 2874495 h 4612766"/>
                <a:gd name="connsiteX14" fmla="*/ 0 w 4008470"/>
                <a:gd name="connsiteY14" fmla="*/ 4612766 h 4612766"/>
                <a:gd name="connsiteX15" fmla="*/ 0 w 4008470"/>
                <a:gd name="connsiteY15" fmla="*/ 4612766 h 4612766"/>
                <a:gd name="connsiteX0" fmla="*/ 2127424 w 4008470"/>
                <a:gd name="connsiteY0" fmla="*/ 2809506 h 4612766"/>
                <a:gd name="connsiteX1" fmla="*/ 2172536 w 4008470"/>
                <a:gd name="connsiteY1" fmla="*/ 3138693 h 4612766"/>
                <a:gd name="connsiteX2" fmla="*/ 2632875 w 4008470"/>
                <a:gd name="connsiteY2" fmla="*/ 3293595 h 4612766"/>
                <a:gd name="connsiteX3" fmla="*/ 3509921 w 4008470"/>
                <a:gd name="connsiteY3" fmla="*/ 3318940 h 4612766"/>
                <a:gd name="connsiteX4" fmla="*/ 3555226 w 4008470"/>
                <a:gd name="connsiteY4" fmla="*/ 2864141 h 4612766"/>
                <a:gd name="connsiteX5" fmla="*/ 3710053 w 4008470"/>
                <a:gd name="connsiteY5" fmla="*/ 2718758 h 4612766"/>
                <a:gd name="connsiteX6" fmla="*/ 3664806 w 4008470"/>
                <a:gd name="connsiteY6" fmla="*/ 2632394 h 4612766"/>
                <a:gd name="connsiteX7" fmla="*/ 3752850 w 4008470"/>
                <a:gd name="connsiteY7" fmla="*/ 2536316 h 4612766"/>
                <a:gd name="connsiteX8" fmla="*/ 3686175 w 4008470"/>
                <a:gd name="connsiteY8" fmla="*/ 2327594 h 4612766"/>
                <a:gd name="connsiteX9" fmla="*/ 4008452 w 4008470"/>
                <a:gd name="connsiteY9" fmla="*/ 2118045 h 4612766"/>
                <a:gd name="connsiteX10" fmla="*/ 3592581 w 4008470"/>
                <a:gd name="connsiteY10" fmla="*/ 1501321 h 4612766"/>
                <a:gd name="connsiteX11" fmla="*/ 2000996 w 4008470"/>
                <a:gd name="connsiteY11" fmla="*/ 264 h 4612766"/>
                <a:gd name="connsiteX12" fmla="*/ 549303 w 4008470"/>
                <a:gd name="connsiteY12" fmla="*/ 949617 h 4612766"/>
                <a:gd name="connsiteX13" fmla="*/ 1016773 w 4008470"/>
                <a:gd name="connsiteY13" fmla="*/ 2874495 h 4612766"/>
                <a:gd name="connsiteX14" fmla="*/ 0 w 4008470"/>
                <a:gd name="connsiteY14" fmla="*/ 4612766 h 4612766"/>
                <a:gd name="connsiteX15" fmla="*/ 0 w 4008470"/>
                <a:gd name="connsiteY15" fmla="*/ 4612766 h 4612766"/>
                <a:gd name="connsiteX0" fmla="*/ 2127424 w 4008470"/>
                <a:gd name="connsiteY0" fmla="*/ 2769313 h 4612766"/>
                <a:gd name="connsiteX1" fmla="*/ 2172536 w 4008470"/>
                <a:gd name="connsiteY1" fmla="*/ 3138693 h 4612766"/>
                <a:gd name="connsiteX2" fmla="*/ 2632875 w 4008470"/>
                <a:gd name="connsiteY2" fmla="*/ 3293595 h 4612766"/>
                <a:gd name="connsiteX3" fmla="*/ 3509921 w 4008470"/>
                <a:gd name="connsiteY3" fmla="*/ 3318940 h 4612766"/>
                <a:gd name="connsiteX4" fmla="*/ 3555226 w 4008470"/>
                <a:gd name="connsiteY4" fmla="*/ 2864141 h 4612766"/>
                <a:gd name="connsiteX5" fmla="*/ 3710053 w 4008470"/>
                <a:gd name="connsiteY5" fmla="*/ 2718758 h 4612766"/>
                <a:gd name="connsiteX6" fmla="*/ 3664806 w 4008470"/>
                <a:gd name="connsiteY6" fmla="*/ 2632394 h 4612766"/>
                <a:gd name="connsiteX7" fmla="*/ 3752850 w 4008470"/>
                <a:gd name="connsiteY7" fmla="*/ 2536316 h 4612766"/>
                <a:gd name="connsiteX8" fmla="*/ 3686175 w 4008470"/>
                <a:gd name="connsiteY8" fmla="*/ 2327594 h 4612766"/>
                <a:gd name="connsiteX9" fmla="*/ 4008452 w 4008470"/>
                <a:gd name="connsiteY9" fmla="*/ 2118045 h 4612766"/>
                <a:gd name="connsiteX10" fmla="*/ 3592581 w 4008470"/>
                <a:gd name="connsiteY10" fmla="*/ 1501321 h 4612766"/>
                <a:gd name="connsiteX11" fmla="*/ 2000996 w 4008470"/>
                <a:gd name="connsiteY11" fmla="*/ 264 h 4612766"/>
                <a:gd name="connsiteX12" fmla="*/ 549303 w 4008470"/>
                <a:gd name="connsiteY12" fmla="*/ 949617 h 4612766"/>
                <a:gd name="connsiteX13" fmla="*/ 1016773 w 4008470"/>
                <a:gd name="connsiteY13" fmla="*/ 2874495 h 4612766"/>
                <a:gd name="connsiteX14" fmla="*/ 0 w 4008470"/>
                <a:gd name="connsiteY14" fmla="*/ 4612766 h 4612766"/>
                <a:gd name="connsiteX15" fmla="*/ 0 w 4008470"/>
                <a:gd name="connsiteY15" fmla="*/ 4612766 h 4612766"/>
                <a:gd name="connsiteX0" fmla="*/ 2102304 w 4008470"/>
                <a:gd name="connsiteY0" fmla="*/ 2759264 h 4612766"/>
                <a:gd name="connsiteX1" fmla="*/ 2172536 w 4008470"/>
                <a:gd name="connsiteY1" fmla="*/ 3138693 h 4612766"/>
                <a:gd name="connsiteX2" fmla="*/ 2632875 w 4008470"/>
                <a:gd name="connsiteY2" fmla="*/ 3293595 h 4612766"/>
                <a:gd name="connsiteX3" fmla="*/ 3509921 w 4008470"/>
                <a:gd name="connsiteY3" fmla="*/ 3318940 h 4612766"/>
                <a:gd name="connsiteX4" fmla="*/ 3555226 w 4008470"/>
                <a:gd name="connsiteY4" fmla="*/ 2864141 h 4612766"/>
                <a:gd name="connsiteX5" fmla="*/ 3710053 w 4008470"/>
                <a:gd name="connsiteY5" fmla="*/ 2718758 h 4612766"/>
                <a:gd name="connsiteX6" fmla="*/ 3664806 w 4008470"/>
                <a:gd name="connsiteY6" fmla="*/ 2632394 h 4612766"/>
                <a:gd name="connsiteX7" fmla="*/ 3752850 w 4008470"/>
                <a:gd name="connsiteY7" fmla="*/ 2536316 h 4612766"/>
                <a:gd name="connsiteX8" fmla="*/ 3686175 w 4008470"/>
                <a:gd name="connsiteY8" fmla="*/ 2327594 h 4612766"/>
                <a:gd name="connsiteX9" fmla="*/ 4008452 w 4008470"/>
                <a:gd name="connsiteY9" fmla="*/ 2118045 h 4612766"/>
                <a:gd name="connsiteX10" fmla="*/ 3592581 w 4008470"/>
                <a:gd name="connsiteY10" fmla="*/ 1501321 h 4612766"/>
                <a:gd name="connsiteX11" fmla="*/ 2000996 w 4008470"/>
                <a:gd name="connsiteY11" fmla="*/ 264 h 4612766"/>
                <a:gd name="connsiteX12" fmla="*/ 549303 w 4008470"/>
                <a:gd name="connsiteY12" fmla="*/ 949617 h 4612766"/>
                <a:gd name="connsiteX13" fmla="*/ 1016773 w 4008470"/>
                <a:gd name="connsiteY13" fmla="*/ 2874495 h 4612766"/>
                <a:gd name="connsiteX14" fmla="*/ 0 w 4008470"/>
                <a:gd name="connsiteY14" fmla="*/ 4612766 h 4612766"/>
                <a:gd name="connsiteX15" fmla="*/ 0 w 4008470"/>
                <a:gd name="connsiteY15" fmla="*/ 4612766 h 4612766"/>
                <a:gd name="connsiteX0" fmla="*/ 2094989 w 4008470"/>
                <a:gd name="connsiteY0" fmla="*/ 2810471 h 4612766"/>
                <a:gd name="connsiteX1" fmla="*/ 2172536 w 4008470"/>
                <a:gd name="connsiteY1" fmla="*/ 3138693 h 4612766"/>
                <a:gd name="connsiteX2" fmla="*/ 2632875 w 4008470"/>
                <a:gd name="connsiteY2" fmla="*/ 3293595 h 4612766"/>
                <a:gd name="connsiteX3" fmla="*/ 3509921 w 4008470"/>
                <a:gd name="connsiteY3" fmla="*/ 3318940 h 4612766"/>
                <a:gd name="connsiteX4" fmla="*/ 3555226 w 4008470"/>
                <a:gd name="connsiteY4" fmla="*/ 2864141 h 4612766"/>
                <a:gd name="connsiteX5" fmla="*/ 3710053 w 4008470"/>
                <a:gd name="connsiteY5" fmla="*/ 2718758 h 4612766"/>
                <a:gd name="connsiteX6" fmla="*/ 3664806 w 4008470"/>
                <a:gd name="connsiteY6" fmla="*/ 2632394 h 4612766"/>
                <a:gd name="connsiteX7" fmla="*/ 3752850 w 4008470"/>
                <a:gd name="connsiteY7" fmla="*/ 2536316 h 4612766"/>
                <a:gd name="connsiteX8" fmla="*/ 3686175 w 4008470"/>
                <a:gd name="connsiteY8" fmla="*/ 2327594 h 4612766"/>
                <a:gd name="connsiteX9" fmla="*/ 4008452 w 4008470"/>
                <a:gd name="connsiteY9" fmla="*/ 2118045 h 4612766"/>
                <a:gd name="connsiteX10" fmla="*/ 3592581 w 4008470"/>
                <a:gd name="connsiteY10" fmla="*/ 1501321 h 4612766"/>
                <a:gd name="connsiteX11" fmla="*/ 2000996 w 4008470"/>
                <a:gd name="connsiteY11" fmla="*/ 264 h 4612766"/>
                <a:gd name="connsiteX12" fmla="*/ 549303 w 4008470"/>
                <a:gd name="connsiteY12" fmla="*/ 949617 h 4612766"/>
                <a:gd name="connsiteX13" fmla="*/ 1016773 w 4008470"/>
                <a:gd name="connsiteY13" fmla="*/ 2874495 h 4612766"/>
                <a:gd name="connsiteX14" fmla="*/ 0 w 4008470"/>
                <a:gd name="connsiteY14" fmla="*/ 4612766 h 4612766"/>
                <a:gd name="connsiteX15" fmla="*/ 0 w 4008470"/>
                <a:gd name="connsiteY15" fmla="*/ 4612766 h 4612766"/>
                <a:gd name="connsiteX0" fmla="*/ 2094989 w 4008470"/>
                <a:gd name="connsiteY0" fmla="*/ 2810454 h 4612749"/>
                <a:gd name="connsiteX1" fmla="*/ 2172536 w 4008470"/>
                <a:gd name="connsiteY1" fmla="*/ 3138676 h 4612749"/>
                <a:gd name="connsiteX2" fmla="*/ 2632875 w 4008470"/>
                <a:gd name="connsiteY2" fmla="*/ 3293578 h 4612749"/>
                <a:gd name="connsiteX3" fmla="*/ 3509921 w 4008470"/>
                <a:gd name="connsiteY3" fmla="*/ 3318923 h 4612749"/>
                <a:gd name="connsiteX4" fmla="*/ 3555226 w 4008470"/>
                <a:gd name="connsiteY4" fmla="*/ 2864124 h 4612749"/>
                <a:gd name="connsiteX5" fmla="*/ 3710053 w 4008470"/>
                <a:gd name="connsiteY5" fmla="*/ 2718741 h 4612749"/>
                <a:gd name="connsiteX6" fmla="*/ 3664806 w 4008470"/>
                <a:gd name="connsiteY6" fmla="*/ 2632377 h 4612749"/>
                <a:gd name="connsiteX7" fmla="*/ 3752850 w 4008470"/>
                <a:gd name="connsiteY7" fmla="*/ 2536299 h 4612749"/>
                <a:gd name="connsiteX8" fmla="*/ 3686175 w 4008470"/>
                <a:gd name="connsiteY8" fmla="*/ 2327577 h 4612749"/>
                <a:gd name="connsiteX9" fmla="*/ 4008452 w 4008470"/>
                <a:gd name="connsiteY9" fmla="*/ 2118028 h 4612749"/>
                <a:gd name="connsiteX10" fmla="*/ 3592581 w 4008470"/>
                <a:gd name="connsiteY10" fmla="*/ 1501304 h 4612749"/>
                <a:gd name="connsiteX11" fmla="*/ 2000996 w 4008470"/>
                <a:gd name="connsiteY11" fmla="*/ 247 h 4612749"/>
                <a:gd name="connsiteX12" fmla="*/ 549303 w 4008470"/>
                <a:gd name="connsiteY12" fmla="*/ 949600 h 4612749"/>
                <a:gd name="connsiteX13" fmla="*/ 1016773 w 4008470"/>
                <a:gd name="connsiteY13" fmla="*/ 2874478 h 4612749"/>
                <a:gd name="connsiteX14" fmla="*/ 0 w 4008470"/>
                <a:gd name="connsiteY14" fmla="*/ 4612749 h 4612749"/>
                <a:gd name="connsiteX15" fmla="*/ 0 w 4008470"/>
                <a:gd name="connsiteY15" fmla="*/ 4612749 h 4612749"/>
                <a:gd name="connsiteX0" fmla="*/ 2279716 w 4193197"/>
                <a:gd name="connsiteY0" fmla="*/ 2810454 h 4802265"/>
                <a:gd name="connsiteX1" fmla="*/ 2357263 w 4193197"/>
                <a:gd name="connsiteY1" fmla="*/ 3138676 h 4802265"/>
                <a:gd name="connsiteX2" fmla="*/ 2817602 w 4193197"/>
                <a:gd name="connsiteY2" fmla="*/ 3293578 h 4802265"/>
                <a:gd name="connsiteX3" fmla="*/ 3694648 w 4193197"/>
                <a:gd name="connsiteY3" fmla="*/ 3318923 h 4802265"/>
                <a:gd name="connsiteX4" fmla="*/ 3739953 w 4193197"/>
                <a:gd name="connsiteY4" fmla="*/ 2864124 h 4802265"/>
                <a:gd name="connsiteX5" fmla="*/ 3894780 w 4193197"/>
                <a:gd name="connsiteY5" fmla="*/ 2718741 h 4802265"/>
                <a:gd name="connsiteX6" fmla="*/ 3849533 w 4193197"/>
                <a:gd name="connsiteY6" fmla="*/ 2632377 h 4802265"/>
                <a:gd name="connsiteX7" fmla="*/ 3937577 w 4193197"/>
                <a:gd name="connsiteY7" fmla="*/ 2536299 h 4802265"/>
                <a:gd name="connsiteX8" fmla="*/ 3870902 w 4193197"/>
                <a:gd name="connsiteY8" fmla="*/ 2327577 h 4802265"/>
                <a:gd name="connsiteX9" fmla="*/ 4193179 w 4193197"/>
                <a:gd name="connsiteY9" fmla="*/ 2118028 h 4802265"/>
                <a:gd name="connsiteX10" fmla="*/ 3777308 w 4193197"/>
                <a:gd name="connsiteY10" fmla="*/ 1501304 h 4802265"/>
                <a:gd name="connsiteX11" fmla="*/ 2185723 w 4193197"/>
                <a:gd name="connsiteY11" fmla="*/ 247 h 4802265"/>
                <a:gd name="connsiteX12" fmla="*/ 734030 w 4193197"/>
                <a:gd name="connsiteY12" fmla="*/ 949600 h 4802265"/>
                <a:gd name="connsiteX13" fmla="*/ 1201500 w 4193197"/>
                <a:gd name="connsiteY13" fmla="*/ 2874478 h 4802265"/>
                <a:gd name="connsiteX14" fmla="*/ 184727 w 4193197"/>
                <a:gd name="connsiteY14" fmla="*/ 4612749 h 4802265"/>
                <a:gd name="connsiteX15" fmla="*/ 0 w 4193197"/>
                <a:gd name="connsiteY15" fmla="*/ 4797476 h 4802265"/>
                <a:gd name="connsiteX0" fmla="*/ 2094989 w 4008470"/>
                <a:gd name="connsiteY0" fmla="*/ 2810454 h 4612749"/>
                <a:gd name="connsiteX1" fmla="*/ 2172536 w 4008470"/>
                <a:gd name="connsiteY1" fmla="*/ 3138676 h 4612749"/>
                <a:gd name="connsiteX2" fmla="*/ 2632875 w 4008470"/>
                <a:gd name="connsiteY2" fmla="*/ 3293578 h 4612749"/>
                <a:gd name="connsiteX3" fmla="*/ 3509921 w 4008470"/>
                <a:gd name="connsiteY3" fmla="*/ 3318923 h 4612749"/>
                <a:gd name="connsiteX4" fmla="*/ 3555226 w 4008470"/>
                <a:gd name="connsiteY4" fmla="*/ 2864124 h 4612749"/>
                <a:gd name="connsiteX5" fmla="*/ 3710053 w 4008470"/>
                <a:gd name="connsiteY5" fmla="*/ 2718741 h 4612749"/>
                <a:gd name="connsiteX6" fmla="*/ 3664806 w 4008470"/>
                <a:gd name="connsiteY6" fmla="*/ 2632377 h 4612749"/>
                <a:gd name="connsiteX7" fmla="*/ 3752850 w 4008470"/>
                <a:gd name="connsiteY7" fmla="*/ 2536299 h 4612749"/>
                <a:gd name="connsiteX8" fmla="*/ 3686175 w 4008470"/>
                <a:gd name="connsiteY8" fmla="*/ 2327577 h 4612749"/>
                <a:gd name="connsiteX9" fmla="*/ 4008452 w 4008470"/>
                <a:gd name="connsiteY9" fmla="*/ 2118028 h 4612749"/>
                <a:gd name="connsiteX10" fmla="*/ 3592581 w 4008470"/>
                <a:gd name="connsiteY10" fmla="*/ 1501304 h 4612749"/>
                <a:gd name="connsiteX11" fmla="*/ 2000996 w 4008470"/>
                <a:gd name="connsiteY11" fmla="*/ 247 h 4612749"/>
                <a:gd name="connsiteX12" fmla="*/ 549303 w 4008470"/>
                <a:gd name="connsiteY12" fmla="*/ 949600 h 4612749"/>
                <a:gd name="connsiteX13" fmla="*/ 1016773 w 4008470"/>
                <a:gd name="connsiteY13" fmla="*/ 2874478 h 4612749"/>
                <a:gd name="connsiteX14" fmla="*/ 0 w 4008470"/>
                <a:gd name="connsiteY14" fmla="*/ 4612749 h 4612749"/>
                <a:gd name="connsiteX0" fmla="*/ 2279716 w 4193197"/>
                <a:gd name="connsiteY0" fmla="*/ 2810454 h 4732822"/>
                <a:gd name="connsiteX1" fmla="*/ 2357263 w 4193197"/>
                <a:gd name="connsiteY1" fmla="*/ 3138676 h 4732822"/>
                <a:gd name="connsiteX2" fmla="*/ 2817602 w 4193197"/>
                <a:gd name="connsiteY2" fmla="*/ 3293578 h 4732822"/>
                <a:gd name="connsiteX3" fmla="*/ 3694648 w 4193197"/>
                <a:gd name="connsiteY3" fmla="*/ 3318923 h 4732822"/>
                <a:gd name="connsiteX4" fmla="*/ 3739953 w 4193197"/>
                <a:gd name="connsiteY4" fmla="*/ 2864124 h 4732822"/>
                <a:gd name="connsiteX5" fmla="*/ 3894780 w 4193197"/>
                <a:gd name="connsiteY5" fmla="*/ 2718741 h 4732822"/>
                <a:gd name="connsiteX6" fmla="*/ 3849533 w 4193197"/>
                <a:gd name="connsiteY6" fmla="*/ 2632377 h 4732822"/>
                <a:gd name="connsiteX7" fmla="*/ 3937577 w 4193197"/>
                <a:gd name="connsiteY7" fmla="*/ 2536299 h 4732822"/>
                <a:gd name="connsiteX8" fmla="*/ 3870902 w 4193197"/>
                <a:gd name="connsiteY8" fmla="*/ 2327577 h 4732822"/>
                <a:gd name="connsiteX9" fmla="*/ 4193179 w 4193197"/>
                <a:gd name="connsiteY9" fmla="*/ 2118028 h 4732822"/>
                <a:gd name="connsiteX10" fmla="*/ 3777308 w 4193197"/>
                <a:gd name="connsiteY10" fmla="*/ 1501304 h 4732822"/>
                <a:gd name="connsiteX11" fmla="*/ 2185723 w 4193197"/>
                <a:gd name="connsiteY11" fmla="*/ 247 h 4732822"/>
                <a:gd name="connsiteX12" fmla="*/ 734030 w 4193197"/>
                <a:gd name="connsiteY12" fmla="*/ 949600 h 4732822"/>
                <a:gd name="connsiteX13" fmla="*/ 1201500 w 4193197"/>
                <a:gd name="connsiteY13" fmla="*/ 2874478 h 4732822"/>
                <a:gd name="connsiteX14" fmla="*/ 0 w 4193197"/>
                <a:gd name="connsiteY14" fmla="*/ 4732822 h 4732822"/>
                <a:gd name="connsiteX0" fmla="*/ 2279716 w 4193197"/>
                <a:gd name="connsiteY0" fmla="*/ 2810222 h 4732590"/>
                <a:gd name="connsiteX1" fmla="*/ 2357263 w 4193197"/>
                <a:gd name="connsiteY1" fmla="*/ 3138444 h 4732590"/>
                <a:gd name="connsiteX2" fmla="*/ 2817602 w 4193197"/>
                <a:gd name="connsiteY2" fmla="*/ 3293346 h 4732590"/>
                <a:gd name="connsiteX3" fmla="*/ 3694648 w 4193197"/>
                <a:gd name="connsiteY3" fmla="*/ 3318691 h 4732590"/>
                <a:gd name="connsiteX4" fmla="*/ 3739953 w 4193197"/>
                <a:gd name="connsiteY4" fmla="*/ 2863892 h 4732590"/>
                <a:gd name="connsiteX5" fmla="*/ 3894780 w 4193197"/>
                <a:gd name="connsiteY5" fmla="*/ 2718509 h 4732590"/>
                <a:gd name="connsiteX6" fmla="*/ 3849533 w 4193197"/>
                <a:gd name="connsiteY6" fmla="*/ 2632145 h 4732590"/>
                <a:gd name="connsiteX7" fmla="*/ 3937577 w 4193197"/>
                <a:gd name="connsiteY7" fmla="*/ 2536067 h 4732590"/>
                <a:gd name="connsiteX8" fmla="*/ 3870902 w 4193197"/>
                <a:gd name="connsiteY8" fmla="*/ 2327345 h 4732590"/>
                <a:gd name="connsiteX9" fmla="*/ 4193179 w 4193197"/>
                <a:gd name="connsiteY9" fmla="*/ 2117796 h 4732590"/>
                <a:gd name="connsiteX10" fmla="*/ 3777308 w 4193197"/>
                <a:gd name="connsiteY10" fmla="*/ 1501072 h 4732590"/>
                <a:gd name="connsiteX11" fmla="*/ 2185723 w 4193197"/>
                <a:gd name="connsiteY11" fmla="*/ 15 h 4732590"/>
                <a:gd name="connsiteX12" fmla="*/ 734030 w 4193197"/>
                <a:gd name="connsiteY12" fmla="*/ 949368 h 4732590"/>
                <a:gd name="connsiteX13" fmla="*/ 1201500 w 4193197"/>
                <a:gd name="connsiteY13" fmla="*/ 2874246 h 4732590"/>
                <a:gd name="connsiteX14" fmla="*/ 0 w 4193197"/>
                <a:gd name="connsiteY14" fmla="*/ 4732590 h 4732590"/>
                <a:gd name="connsiteX0" fmla="*/ 2279716 w 4193197"/>
                <a:gd name="connsiteY0" fmla="*/ 2810579 h 4732947"/>
                <a:gd name="connsiteX1" fmla="*/ 2357263 w 4193197"/>
                <a:gd name="connsiteY1" fmla="*/ 3138801 h 4732947"/>
                <a:gd name="connsiteX2" fmla="*/ 2817602 w 4193197"/>
                <a:gd name="connsiteY2" fmla="*/ 3293703 h 4732947"/>
                <a:gd name="connsiteX3" fmla="*/ 3694648 w 4193197"/>
                <a:gd name="connsiteY3" fmla="*/ 3319048 h 4732947"/>
                <a:gd name="connsiteX4" fmla="*/ 3739953 w 4193197"/>
                <a:gd name="connsiteY4" fmla="*/ 2864249 h 4732947"/>
                <a:gd name="connsiteX5" fmla="*/ 3894780 w 4193197"/>
                <a:gd name="connsiteY5" fmla="*/ 2718866 h 4732947"/>
                <a:gd name="connsiteX6" fmla="*/ 3849533 w 4193197"/>
                <a:gd name="connsiteY6" fmla="*/ 2632502 h 4732947"/>
                <a:gd name="connsiteX7" fmla="*/ 3937577 w 4193197"/>
                <a:gd name="connsiteY7" fmla="*/ 2536424 h 4732947"/>
                <a:gd name="connsiteX8" fmla="*/ 3870902 w 4193197"/>
                <a:gd name="connsiteY8" fmla="*/ 2327702 h 4732947"/>
                <a:gd name="connsiteX9" fmla="*/ 4193179 w 4193197"/>
                <a:gd name="connsiteY9" fmla="*/ 2118153 h 4732947"/>
                <a:gd name="connsiteX10" fmla="*/ 3777308 w 4193197"/>
                <a:gd name="connsiteY10" fmla="*/ 1501429 h 4732947"/>
                <a:gd name="connsiteX11" fmla="*/ 2185723 w 4193197"/>
                <a:gd name="connsiteY11" fmla="*/ 372 h 4732947"/>
                <a:gd name="connsiteX12" fmla="*/ 734030 w 4193197"/>
                <a:gd name="connsiteY12" fmla="*/ 949725 h 4732947"/>
                <a:gd name="connsiteX13" fmla="*/ 1201500 w 4193197"/>
                <a:gd name="connsiteY13" fmla="*/ 2874603 h 4732947"/>
                <a:gd name="connsiteX14" fmla="*/ 0 w 4193197"/>
                <a:gd name="connsiteY14" fmla="*/ 4732947 h 4732947"/>
                <a:gd name="connsiteX0" fmla="*/ 2279716 w 4193197"/>
                <a:gd name="connsiteY0" fmla="*/ 2810605 h 4732973"/>
                <a:gd name="connsiteX1" fmla="*/ 2357263 w 4193197"/>
                <a:gd name="connsiteY1" fmla="*/ 3138827 h 4732973"/>
                <a:gd name="connsiteX2" fmla="*/ 2817602 w 4193197"/>
                <a:gd name="connsiteY2" fmla="*/ 3293729 h 4732973"/>
                <a:gd name="connsiteX3" fmla="*/ 3694648 w 4193197"/>
                <a:gd name="connsiteY3" fmla="*/ 3319074 h 4732973"/>
                <a:gd name="connsiteX4" fmla="*/ 3739953 w 4193197"/>
                <a:gd name="connsiteY4" fmla="*/ 2864275 h 4732973"/>
                <a:gd name="connsiteX5" fmla="*/ 3894780 w 4193197"/>
                <a:gd name="connsiteY5" fmla="*/ 2718892 h 4732973"/>
                <a:gd name="connsiteX6" fmla="*/ 3849533 w 4193197"/>
                <a:gd name="connsiteY6" fmla="*/ 2632528 h 4732973"/>
                <a:gd name="connsiteX7" fmla="*/ 3937577 w 4193197"/>
                <a:gd name="connsiteY7" fmla="*/ 2536450 h 4732973"/>
                <a:gd name="connsiteX8" fmla="*/ 3870902 w 4193197"/>
                <a:gd name="connsiteY8" fmla="*/ 2327728 h 4732973"/>
                <a:gd name="connsiteX9" fmla="*/ 4193179 w 4193197"/>
                <a:gd name="connsiteY9" fmla="*/ 2118179 h 4732973"/>
                <a:gd name="connsiteX10" fmla="*/ 3777308 w 4193197"/>
                <a:gd name="connsiteY10" fmla="*/ 1501455 h 4732973"/>
                <a:gd name="connsiteX11" fmla="*/ 2185723 w 4193197"/>
                <a:gd name="connsiteY11" fmla="*/ 398 h 4732973"/>
                <a:gd name="connsiteX12" fmla="*/ 734030 w 4193197"/>
                <a:gd name="connsiteY12" fmla="*/ 949751 h 4732973"/>
                <a:gd name="connsiteX13" fmla="*/ 1201500 w 4193197"/>
                <a:gd name="connsiteY13" fmla="*/ 2874629 h 4732973"/>
                <a:gd name="connsiteX14" fmla="*/ 0 w 4193197"/>
                <a:gd name="connsiteY14" fmla="*/ 4732973 h 4732973"/>
                <a:gd name="connsiteX0" fmla="*/ 2279716 w 4193197"/>
                <a:gd name="connsiteY0" fmla="*/ 2810605 h 4732973"/>
                <a:gd name="connsiteX1" fmla="*/ 2357263 w 4193197"/>
                <a:gd name="connsiteY1" fmla="*/ 3138827 h 4732973"/>
                <a:gd name="connsiteX2" fmla="*/ 2817602 w 4193197"/>
                <a:gd name="connsiteY2" fmla="*/ 3293729 h 4732973"/>
                <a:gd name="connsiteX3" fmla="*/ 3694648 w 4193197"/>
                <a:gd name="connsiteY3" fmla="*/ 3319074 h 4732973"/>
                <a:gd name="connsiteX4" fmla="*/ 3739953 w 4193197"/>
                <a:gd name="connsiteY4" fmla="*/ 2864275 h 4732973"/>
                <a:gd name="connsiteX5" fmla="*/ 3894780 w 4193197"/>
                <a:gd name="connsiteY5" fmla="*/ 2718892 h 4732973"/>
                <a:gd name="connsiteX6" fmla="*/ 3849533 w 4193197"/>
                <a:gd name="connsiteY6" fmla="*/ 2632528 h 4732973"/>
                <a:gd name="connsiteX7" fmla="*/ 3937577 w 4193197"/>
                <a:gd name="connsiteY7" fmla="*/ 2536450 h 4732973"/>
                <a:gd name="connsiteX8" fmla="*/ 3870902 w 4193197"/>
                <a:gd name="connsiteY8" fmla="*/ 2327728 h 4732973"/>
                <a:gd name="connsiteX9" fmla="*/ 4193179 w 4193197"/>
                <a:gd name="connsiteY9" fmla="*/ 2118179 h 4732973"/>
                <a:gd name="connsiteX10" fmla="*/ 3777308 w 4193197"/>
                <a:gd name="connsiteY10" fmla="*/ 1501455 h 4732973"/>
                <a:gd name="connsiteX11" fmla="*/ 2185723 w 4193197"/>
                <a:gd name="connsiteY11" fmla="*/ 398 h 4732973"/>
                <a:gd name="connsiteX12" fmla="*/ 734030 w 4193197"/>
                <a:gd name="connsiteY12" fmla="*/ 949751 h 4732973"/>
                <a:gd name="connsiteX13" fmla="*/ 1201500 w 4193197"/>
                <a:gd name="connsiteY13" fmla="*/ 2874629 h 4732973"/>
                <a:gd name="connsiteX14" fmla="*/ 0 w 4193197"/>
                <a:gd name="connsiteY14" fmla="*/ 4732973 h 4732973"/>
                <a:gd name="connsiteX0" fmla="*/ 2279716 w 4193197"/>
                <a:gd name="connsiteY0" fmla="*/ 2810245 h 4732613"/>
                <a:gd name="connsiteX1" fmla="*/ 2357263 w 4193197"/>
                <a:gd name="connsiteY1" fmla="*/ 3138467 h 4732613"/>
                <a:gd name="connsiteX2" fmla="*/ 2817602 w 4193197"/>
                <a:gd name="connsiteY2" fmla="*/ 3293369 h 4732613"/>
                <a:gd name="connsiteX3" fmla="*/ 3694648 w 4193197"/>
                <a:gd name="connsiteY3" fmla="*/ 3318714 h 4732613"/>
                <a:gd name="connsiteX4" fmla="*/ 3739953 w 4193197"/>
                <a:gd name="connsiteY4" fmla="*/ 2863915 h 4732613"/>
                <a:gd name="connsiteX5" fmla="*/ 3894780 w 4193197"/>
                <a:gd name="connsiteY5" fmla="*/ 2718532 h 4732613"/>
                <a:gd name="connsiteX6" fmla="*/ 3849533 w 4193197"/>
                <a:gd name="connsiteY6" fmla="*/ 2632168 h 4732613"/>
                <a:gd name="connsiteX7" fmla="*/ 3937577 w 4193197"/>
                <a:gd name="connsiteY7" fmla="*/ 2536090 h 4732613"/>
                <a:gd name="connsiteX8" fmla="*/ 3870902 w 4193197"/>
                <a:gd name="connsiteY8" fmla="*/ 2327368 h 4732613"/>
                <a:gd name="connsiteX9" fmla="*/ 4193179 w 4193197"/>
                <a:gd name="connsiteY9" fmla="*/ 2117819 h 4732613"/>
                <a:gd name="connsiteX10" fmla="*/ 3777308 w 4193197"/>
                <a:gd name="connsiteY10" fmla="*/ 1501095 h 4732613"/>
                <a:gd name="connsiteX11" fmla="*/ 2185723 w 4193197"/>
                <a:gd name="connsiteY11" fmla="*/ 38 h 4732613"/>
                <a:gd name="connsiteX12" fmla="*/ 734030 w 4193197"/>
                <a:gd name="connsiteY12" fmla="*/ 949391 h 4732613"/>
                <a:gd name="connsiteX13" fmla="*/ 1201500 w 4193197"/>
                <a:gd name="connsiteY13" fmla="*/ 2874269 h 4732613"/>
                <a:gd name="connsiteX14" fmla="*/ 0 w 4193197"/>
                <a:gd name="connsiteY14" fmla="*/ 4732613 h 4732613"/>
                <a:gd name="connsiteX0" fmla="*/ 2146101 w 4193197"/>
                <a:gd name="connsiteY0" fmla="*/ 2793543 h 4732613"/>
                <a:gd name="connsiteX1" fmla="*/ 2357263 w 4193197"/>
                <a:gd name="connsiteY1" fmla="*/ 3138467 h 4732613"/>
                <a:gd name="connsiteX2" fmla="*/ 2817602 w 4193197"/>
                <a:gd name="connsiteY2" fmla="*/ 3293369 h 4732613"/>
                <a:gd name="connsiteX3" fmla="*/ 3694648 w 4193197"/>
                <a:gd name="connsiteY3" fmla="*/ 3318714 h 4732613"/>
                <a:gd name="connsiteX4" fmla="*/ 3739953 w 4193197"/>
                <a:gd name="connsiteY4" fmla="*/ 2863915 h 4732613"/>
                <a:gd name="connsiteX5" fmla="*/ 3894780 w 4193197"/>
                <a:gd name="connsiteY5" fmla="*/ 2718532 h 4732613"/>
                <a:gd name="connsiteX6" fmla="*/ 3849533 w 4193197"/>
                <a:gd name="connsiteY6" fmla="*/ 2632168 h 4732613"/>
                <a:gd name="connsiteX7" fmla="*/ 3937577 w 4193197"/>
                <a:gd name="connsiteY7" fmla="*/ 2536090 h 4732613"/>
                <a:gd name="connsiteX8" fmla="*/ 3870902 w 4193197"/>
                <a:gd name="connsiteY8" fmla="*/ 2327368 h 4732613"/>
                <a:gd name="connsiteX9" fmla="*/ 4193179 w 4193197"/>
                <a:gd name="connsiteY9" fmla="*/ 2117819 h 4732613"/>
                <a:gd name="connsiteX10" fmla="*/ 3777308 w 4193197"/>
                <a:gd name="connsiteY10" fmla="*/ 1501095 h 4732613"/>
                <a:gd name="connsiteX11" fmla="*/ 2185723 w 4193197"/>
                <a:gd name="connsiteY11" fmla="*/ 38 h 4732613"/>
                <a:gd name="connsiteX12" fmla="*/ 734030 w 4193197"/>
                <a:gd name="connsiteY12" fmla="*/ 949391 h 4732613"/>
                <a:gd name="connsiteX13" fmla="*/ 1201500 w 4193197"/>
                <a:gd name="connsiteY13" fmla="*/ 2874269 h 4732613"/>
                <a:gd name="connsiteX14" fmla="*/ 0 w 4193197"/>
                <a:gd name="connsiteY14" fmla="*/ 4732613 h 4732613"/>
                <a:gd name="connsiteX0" fmla="*/ 2171154 w 4193197"/>
                <a:gd name="connsiteY0" fmla="*/ 2793543 h 4732613"/>
                <a:gd name="connsiteX1" fmla="*/ 2357263 w 4193197"/>
                <a:gd name="connsiteY1" fmla="*/ 3138467 h 4732613"/>
                <a:gd name="connsiteX2" fmla="*/ 2817602 w 4193197"/>
                <a:gd name="connsiteY2" fmla="*/ 3293369 h 4732613"/>
                <a:gd name="connsiteX3" fmla="*/ 3694648 w 4193197"/>
                <a:gd name="connsiteY3" fmla="*/ 3318714 h 4732613"/>
                <a:gd name="connsiteX4" fmla="*/ 3739953 w 4193197"/>
                <a:gd name="connsiteY4" fmla="*/ 2863915 h 4732613"/>
                <a:gd name="connsiteX5" fmla="*/ 3894780 w 4193197"/>
                <a:gd name="connsiteY5" fmla="*/ 2718532 h 4732613"/>
                <a:gd name="connsiteX6" fmla="*/ 3849533 w 4193197"/>
                <a:gd name="connsiteY6" fmla="*/ 2632168 h 4732613"/>
                <a:gd name="connsiteX7" fmla="*/ 3937577 w 4193197"/>
                <a:gd name="connsiteY7" fmla="*/ 2536090 h 4732613"/>
                <a:gd name="connsiteX8" fmla="*/ 3870902 w 4193197"/>
                <a:gd name="connsiteY8" fmla="*/ 2327368 h 4732613"/>
                <a:gd name="connsiteX9" fmla="*/ 4193179 w 4193197"/>
                <a:gd name="connsiteY9" fmla="*/ 2117819 h 4732613"/>
                <a:gd name="connsiteX10" fmla="*/ 3777308 w 4193197"/>
                <a:gd name="connsiteY10" fmla="*/ 1501095 h 4732613"/>
                <a:gd name="connsiteX11" fmla="*/ 2185723 w 4193197"/>
                <a:gd name="connsiteY11" fmla="*/ 38 h 4732613"/>
                <a:gd name="connsiteX12" fmla="*/ 734030 w 4193197"/>
                <a:gd name="connsiteY12" fmla="*/ 949391 h 4732613"/>
                <a:gd name="connsiteX13" fmla="*/ 1201500 w 4193197"/>
                <a:gd name="connsiteY13" fmla="*/ 2874269 h 4732613"/>
                <a:gd name="connsiteX14" fmla="*/ 0 w 4193197"/>
                <a:gd name="connsiteY14" fmla="*/ 4732613 h 4732613"/>
                <a:gd name="connsiteX0" fmla="*/ 2171154 w 4193197"/>
                <a:gd name="connsiteY0" fmla="*/ 2793543 h 4732613"/>
                <a:gd name="connsiteX1" fmla="*/ 2357263 w 4193197"/>
                <a:gd name="connsiteY1" fmla="*/ 3138467 h 4732613"/>
                <a:gd name="connsiteX2" fmla="*/ 2817602 w 4193197"/>
                <a:gd name="connsiteY2" fmla="*/ 3293369 h 4732613"/>
                <a:gd name="connsiteX3" fmla="*/ 3694648 w 4193197"/>
                <a:gd name="connsiteY3" fmla="*/ 3318714 h 4732613"/>
                <a:gd name="connsiteX4" fmla="*/ 3739953 w 4193197"/>
                <a:gd name="connsiteY4" fmla="*/ 2863915 h 4732613"/>
                <a:gd name="connsiteX5" fmla="*/ 3894780 w 4193197"/>
                <a:gd name="connsiteY5" fmla="*/ 2718532 h 4732613"/>
                <a:gd name="connsiteX6" fmla="*/ 3849533 w 4193197"/>
                <a:gd name="connsiteY6" fmla="*/ 2632168 h 4732613"/>
                <a:gd name="connsiteX7" fmla="*/ 3937577 w 4193197"/>
                <a:gd name="connsiteY7" fmla="*/ 2536090 h 4732613"/>
                <a:gd name="connsiteX8" fmla="*/ 3870902 w 4193197"/>
                <a:gd name="connsiteY8" fmla="*/ 2327368 h 4732613"/>
                <a:gd name="connsiteX9" fmla="*/ 4193179 w 4193197"/>
                <a:gd name="connsiteY9" fmla="*/ 2117819 h 4732613"/>
                <a:gd name="connsiteX10" fmla="*/ 3777308 w 4193197"/>
                <a:gd name="connsiteY10" fmla="*/ 1501095 h 4732613"/>
                <a:gd name="connsiteX11" fmla="*/ 2185723 w 4193197"/>
                <a:gd name="connsiteY11" fmla="*/ 38 h 4732613"/>
                <a:gd name="connsiteX12" fmla="*/ 734030 w 4193197"/>
                <a:gd name="connsiteY12" fmla="*/ 949391 h 4732613"/>
                <a:gd name="connsiteX13" fmla="*/ 1201500 w 4193197"/>
                <a:gd name="connsiteY13" fmla="*/ 2874269 h 4732613"/>
                <a:gd name="connsiteX14" fmla="*/ 0 w 4193197"/>
                <a:gd name="connsiteY14" fmla="*/ 4732613 h 4732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193197" h="4732613">
                  <a:moveTo>
                    <a:pt x="2171154" y="2793543"/>
                  </a:moveTo>
                  <a:cubicBezTo>
                    <a:pt x="2171137" y="2796491"/>
                    <a:pt x="2241171" y="3055163"/>
                    <a:pt x="2357263" y="3138467"/>
                  </a:cubicBezTo>
                  <a:cubicBezTo>
                    <a:pt x="2473355" y="3221771"/>
                    <a:pt x="2602241" y="3253280"/>
                    <a:pt x="2817602" y="3293369"/>
                  </a:cubicBezTo>
                  <a:cubicBezTo>
                    <a:pt x="3120276" y="3326939"/>
                    <a:pt x="3353266" y="3509048"/>
                    <a:pt x="3694648" y="3318714"/>
                  </a:cubicBezTo>
                  <a:cubicBezTo>
                    <a:pt x="3836971" y="3193620"/>
                    <a:pt x="3740754" y="3068524"/>
                    <a:pt x="3739953" y="2863915"/>
                  </a:cubicBezTo>
                  <a:cubicBezTo>
                    <a:pt x="3775679" y="2763640"/>
                    <a:pt x="3886456" y="2819891"/>
                    <a:pt x="3894780" y="2718532"/>
                  </a:cubicBezTo>
                  <a:cubicBezTo>
                    <a:pt x="3894481" y="2664225"/>
                    <a:pt x="3872007" y="2665768"/>
                    <a:pt x="3849533" y="2632168"/>
                  </a:cubicBezTo>
                  <a:cubicBezTo>
                    <a:pt x="3878881" y="2600142"/>
                    <a:pt x="3931042" y="2590928"/>
                    <a:pt x="3937577" y="2536090"/>
                  </a:cubicBezTo>
                  <a:cubicBezTo>
                    <a:pt x="3940460" y="2476644"/>
                    <a:pt x="3869273" y="2411520"/>
                    <a:pt x="3870902" y="2327368"/>
                  </a:cubicBezTo>
                  <a:cubicBezTo>
                    <a:pt x="3906766" y="2246916"/>
                    <a:pt x="4161291" y="2257906"/>
                    <a:pt x="4193179" y="2117819"/>
                  </a:cubicBezTo>
                  <a:cubicBezTo>
                    <a:pt x="4196354" y="1985132"/>
                    <a:pt x="3794012" y="1784857"/>
                    <a:pt x="3777308" y="1501095"/>
                  </a:cubicBezTo>
                  <a:cubicBezTo>
                    <a:pt x="3788793" y="-21000"/>
                    <a:pt x="2469554" y="2993"/>
                    <a:pt x="2185723" y="38"/>
                  </a:cubicBezTo>
                  <a:cubicBezTo>
                    <a:pt x="1850254" y="-3455"/>
                    <a:pt x="986143" y="238773"/>
                    <a:pt x="734030" y="949391"/>
                  </a:cubicBezTo>
                  <a:cubicBezTo>
                    <a:pt x="415922" y="2116797"/>
                    <a:pt x="1089409" y="2188910"/>
                    <a:pt x="1201500" y="2874269"/>
                  </a:cubicBezTo>
                  <a:cubicBezTo>
                    <a:pt x="1152798" y="3891015"/>
                    <a:pt x="200250" y="4412113"/>
                    <a:pt x="0" y="4732613"/>
                  </a:cubicBezTo>
                </a:path>
              </a:pathLst>
            </a:custGeom>
            <a:ln w="38100"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FDEB046-99D2-4524-AB06-0B16C88AE6D7}"/>
                </a:ext>
              </a:extLst>
            </p:cNvPr>
            <p:cNvGrpSpPr/>
            <p:nvPr/>
          </p:nvGrpSpPr>
          <p:grpSpPr>
            <a:xfrm rot="19540464" flipH="1">
              <a:off x="1999740" y="2347681"/>
              <a:ext cx="3774112" cy="4277087"/>
              <a:chOff x="5365048" y="479821"/>
              <a:chExt cx="8036930" cy="910801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F662FDEE-E66B-4638-ABBF-DFB2EC1DEA50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8FF5C193-82C9-49F8-827B-3930DF425ACC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82F768EB-6A4D-4C96-ADD5-1975B5DB33D4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88CC8E19-EB5A-4020-BDF4-20BD9D65753A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19200000" scaled="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AEFFEA12-6120-4381-92BC-1581FDF1649F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90000"/>
                    </a:schemeClr>
                  </a:gs>
                  <a:gs pos="100000">
                    <a:schemeClr val="accent1">
                      <a:lumMod val="90000"/>
                    </a:schemeClr>
                  </a:gs>
                </a:gsLst>
                <a:lin ang="19200000" scaled="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361C6D23-0836-4512-BAD6-2CD7E0ACF455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accent1">
                  <a:lumMod val="9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970DE500-7DE5-4C82-BAF9-B410AF55F79D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CB7D578-172A-44A3-90DC-D22A7ADC69BD}"/>
              </a:ext>
            </a:extLst>
          </p:cNvPr>
          <p:cNvGrpSpPr/>
          <p:nvPr/>
        </p:nvGrpSpPr>
        <p:grpSpPr>
          <a:xfrm rot="20788243">
            <a:off x="8762460" y="2588847"/>
            <a:ext cx="2727375" cy="2522063"/>
            <a:chOff x="8479089" y="1262387"/>
            <a:chExt cx="6147593" cy="5684813"/>
          </a:xfrm>
          <a:solidFill>
            <a:schemeClr val="accent1"/>
          </a:solidFill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F45860AB-9A93-4A92-AD5F-4E1B962D49A6}"/>
                </a:ext>
              </a:extLst>
            </p:cNvPr>
            <p:cNvGrpSpPr/>
            <p:nvPr/>
          </p:nvGrpSpPr>
          <p:grpSpPr>
            <a:xfrm rot="20275744" flipH="1">
              <a:off x="9114364" y="4275293"/>
              <a:ext cx="965714" cy="1155036"/>
              <a:chOff x="5704433" y="717502"/>
              <a:chExt cx="7365528" cy="8809481"/>
            </a:xfrm>
            <a:grpFill/>
          </p:grpSpPr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9E7E9DA2-6B64-4062-A06A-F7715EA7B235}"/>
                  </a:ext>
                </a:extLst>
              </p:cNvPr>
              <p:cNvSpPr/>
              <p:nvPr/>
            </p:nvSpPr>
            <p:spPr>
              <a:xfrm>
                <a:off x="11674968" y="8268753"/>
                <a:ext cx="765879" cy="1258230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438150">
                    <a:moveTo>
                      <a:pt x="0" y="0"/>
                    </a:moveTo>
                    <a:lnTo>
                      <a:pt x="19050" y="438150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740E9705-C848-4CA2-9B1B-8D58ADB0A4A1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4B84895-9A5F-4BC6-8771-6D7EC52C6ED1}"/>
                  </a:ext>
                </a:extLst>
              </p:cNvPr>
              <p:cNvSpPr/>
              <p:nvPr/>
            </p:nvSpPr>
            <p:spPr>
              <a:xfrm>
                <a:off x="5704433" y="5540923"/>
                <a:ext cx="793232" cy="589649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05332">
                    <a:moveTo>
                      <a:pt x="157232" y="0"/>
                    </a:moveTo>
                    <a:lnTo>
                      <a:pt x="0" y="205332"/>
                    </a:lnTo>
                    <a:lnTo>
                      <a:pt x="276225" y="157707"/>
                    </a:lnTo>
                    <a:lnTo>
                      <a:pt x="157232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8611218B-701D-4A28-9CBD-2CCA9B4F4A22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4D821102-DBA1-4A98-AE3A-F0317116528D}"/>
                  </a:ext>
                </a:extLst>
              </p:cNvPr>
              <p:cNvSpPr/>
              <p:nvPr/>
            </p:nvSpPr>
            <p:spPr>
              <a:xfrm>
                <a:off x="10143209" y="2425829"/>
                <a:ext cx="2926752" cy="3993512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175" h="1390650">
                    <a:moveTo>
                      <a:pt x="1019175" y="0"/>
                    </a:moveTo>
                    <a:lnTo>
                      <a:pt x="0" y="295275"/>
                    </a:lnTo>
                    <a:lnTo>
                      <a:pt x="19050" y="1390650"/>
                    </a:lnTo>
                    <a:lnTo>
                      <a:pt x="1019175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C01E3E77-9BCD-49DC-9E20-A36CAFC8682F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119A9C66-A064-4040-A0EA-EBA24387CDF9}"/>
                  </a:ext>
                </a:extLst>
              </p:cNvPr>
              <p:cNvSpPr/>
              <p:nvPr/>
            </p:nvSpPr>
            <p:spPr>
              <a:xfrm>
                <a:off x="7708809" y="717502"/>
                <a:ext cx="2543812" cy="6236443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171700">
                    <a:moveTo>
                      <a:pt x="0" y="914400"/>
                    </a:moveTo>
                    <a:lnTo>
                      <a:pt x="871538" y="0"/>
                    </a:lnTo>
                    <a:cubicBezTo>
                      <a:pt x="876300" y="723900"/>
                      <a:pt x="881063" y="1447800"/>
                      <a:pt x="885825" y="2171700"/>
                    </a:cubicBezTo>
                    <a:lnTo>
                      <a:pt x="0" y="91440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613354E-E5E2-42FB-A418-3D11FFC530E9}"/>
                </a:ext>
              </a:extLst>
            </p:cNvPr>
            <p:cNvGrpSpPr/>
            <p:nvPr/>
          </p:nvGrpSpPr>
          <p:grpSpPr>
            <a:xfrm rot="20275744" flipH="1">
              <a:off x="8479089" y="5341625"/>
              <a:ext cx="1416763" cy="1605575"/>
              <a:chOff x="5365048" y="479821"/>
              <a:chExt cx="8036930" cy="9108010"/>
            </a:xfrm>
            <a:grpFill/>
          </p:grpSpPr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84593824-795C-4C91-9E47-5D7E22A3B159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7488151A-C9AB-440E-942A-0E911B917558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F1D914B8-1E17-488A-93D8-974F87D1F6BC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3A0774C9-A1EF-42B0-A002-C5CC0244F4F9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B0F4761B-76D1-43DB-9D0A-08DC537B45A7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1E1D7407-9D3F-4960-BCD0-88D6ED30E251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31E9BB47-97E5-4552-B9FA-40C9AFD1E458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7C66E77F-6FCA-4BEB-AD76-A85B149D0BC4}"/>
                </a:ext>
              </a:extLst>
            </p:cNvPr>
            <p:cNvGrpSpPr/>
            <p:nvPr/>
          </p:nvGrpSpPr>
          <p:grpSpPr>
            <a:xfrm rot="20275744" flipH="1">
              <a:off x="10278521" y="5974428"/>
              <a:ext cx="496268" cy="512648"/>
              <a:chOff x="5365048" y="1982197"/>
              <a:chExt cx="7362621" cy="7605634"/>
            </a:xfrm>
            <a:grpFill/>
          </p:grpSpPr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F1F166BD-367B-4A8B-9555-487A1A92E8ED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F18D9AA4-A15A-41D9-8C37-A146A7214CAA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9DF9C387-FFD7-48D4-9CF2-0077517CFDC5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936D0EDA-4906-4640-8D07-A88913B32899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F0A601F6-18BD-4E64-8560-0669A022B232}"/>
                  </a:ext>
                </a:extLst>
              </p:cNvPr>
              <p:cNvSpPr/>
              <p:nvPr/>
            </p:nvSpPr>
            <p:spPr>
              <a:xfrm>
                <a:off x="9871173" y="3444023"/>
                <a:ext cx="1940058" cy="2975318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  <a:gd name="connsiteX0" fmla="*/ 1247497 w 1247497"/>
                  <a:gd name="connsiteY0" fmla="*/ 0 h 1024830"/>
                  <a:gd name="connsiteX1" fmla="*/ 0 w 1247497"/>
                  <a:gd name="connsiteY1" fmla="*/ 277330 h 1024830"/>
                  <a:gd name="connsiteX2" fmla="*/ 113780 w 1247497"/>
                  <a:gd name="connsiteY2" fmla="*/ 1024830 h 1024830"/>
                  <a:gd name="connsiteX3" fmla="*/ 1247497 w 1247497"/>
                  <a:gd name="connsiteY3" fmla="*/ 0 h 1024830"/>
                  <a:gd name="connsiteX0" fmla="*/ 675581 w 675581"/>
                  <a:gd name="connsiteY0" fmla="*/ 0 h 1036087"/>
                  <a:gd name="connsiteX1" fmla="*/ 0 w 675581"/>
                  <a:gd name="connsiteY1" fmla="*/ 288587 h 1036087"/>
                  <a:gd name="connsiteX2" fmla="*/ 113780 w 675581"/>
                  <a:gd name="connsiteY2" fmla="*/ 1036087 h 1036087"/>
                  <a:gd name="connsiteX3" fmla="*/ 675581 w 675581"/>
                  <a:gd name="connsiteY3" fmla="*/ 0 h 103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581" h="1036087">
                    <a:moveTo>
                      <a:pt x="675581" y="0"/>
                    </a:moveTo>
                    <a:lnTo>
                      <a:pt x="0" y="288587"/>
                    </a:lnTo>
                    <a:lnTo>
                      <a:pt x="113780" y="1036087"/>
                    </a:lnTo>
                    <a:lnTo>
                      <a:pt x="675581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CF22F0D6-DF2B-433D-9BB6-9E688828AEA5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4BFBDAE6-85A4-4BF1-9654-E66124FB8DA4}"/>
                  </a:ext>
                </a:extLst>
              </p:cNvPr>
              <p:cNvSpPr/>
              <p:nvPr/>
            </p:nvSpPr>
            <p:spPr>
              <a:xfrm>
                <a:off x="7708809" y="1982197"/>
                <a:ext cx="2543813" cy="4971750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  <a:gd name="connsiteX0" fmla="*/ 0 w 993639"/>
                  <a:gd name="connsiteY0" fmla="*/ 595440 h 1852740"/>
                  <a:gd name="connsiteX1" fmla="*/ 993498 w 993639"/>
                  <a:gd name="connsiteY1" fmla="*/ 0 h 1852740"/>
                  <a:gd name="connsiteX2" fmla="*/ 885825 w 993639"/>
                  <a:gd name="connsiteY2" fmla="*/ 1852740 h 1852740"/>
                  <a:gd name="connsiteX3" fmla="*/ 0 w 993639"/>
                  <a:gd name="connsiteY3" fmla="*/ 595440 h 1852740"/>
                  <a:gd name="connsiteX0" fmla="*/ 0 w 885825"/>
                  <a:gd name="connsiteY0" fmla="*/ 473999 h 1731299"/>
                  <a:gd name="connsiteX1" fmla="*/ 784851 w 885825"/>
                  <a:gd name="connsiteY1" fmla="*/ 0 h 1731299"/>
                  <a:gd name="connsiteX2" fmla="*/ 885825 w 885825"/>
                  <a:gd name="connsiteY2" fmla="*/ 1731299 h 1731299"/>
                  <a:gd name="connsiteX3" fmla="*/ 0 w 885825"/>
                  <a:gd name="connsiteY3" fmla="*/ 473999 h 17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1731299">
                    <a:moveTo>
                      <a:pt x="0" y="473999"/>
                    </a:moveTo>
                    <a:lnTo>
                      <a:pt x="784851" y="0"/>
                    </a:lnTo>
                    <a:cubicBezTo>
                      <a:pt x="789613" y="723900"/>
                      <a:pt x="881063" y="1007399"/>
                      <a:pt x="885825" y="1731299"/>
                    </a:cubicBezTo>
                    <a:lnTo>
                      <a:pt x="0" y="473999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52BEBCFB-C8CA-4274-A752-B853CBFD229A}"/>
                </a:ext>
              </a:extLst>
            </p:cNvPr>
            <p:cNvGrpSpPr/>
            <p:nvPr/>
          </p:nvGrpSpPr>
          <p:grpSpPr>
            <a:xfrm rot="20275744" flipH="1">
              <a:off x="11620616" y="3813253"/>
              <a:ext cx="1199247" cy="1359069"/>
              <a:chOff x="5365051" y="479822"/>
              <a:chExt cx="8036930" cy="9108006"/>
            </a:xfrm>
            <a:grpFill/>
          </p:grpSpPr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3AE511F5-FE37-49E1-BA23-4A83E90A86AD}"/>
                  </a:ext>
                </a:extLst>
              </p:cNvPr>
              <p:cNvSpPr/>
              <p:nvPr/>
            </p:nvSpPr>
            <p:spPr>
              <a:xfrm>
                <a:off x="11674978" y="8268752"/>
                <a:ext cx="1052698" cy="1319076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451513C4-FF31-4446-8DA8-BD24A583B6D9}"/>
                  </a:ext>
                </a:extLst>
              </p:cNvPr>
              <p:cNvSpPr/>
              <p:nvPr/>
            </p:nvSpPr>
            <p:spPr>
              <a:xfrm>
                <a:off x="9107333" y="6879848"/>
                <a:ext cx="3333521" cy="1613813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BAACF105-3818-4DF2-88D0-6CAF285AD6F8}"/>
                  </a:ext>
                </a:extLst>
              </p:cNvPr>
              <p:cNvSpPr/>
              <p:nvPr/>
            </p:nvSpPr>
            <p:spPr>
              <a:xfrm>
                <a:off x="5365051" y="5540920"/>
                <a:ext cx="1132614" cy="452887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E6F0E26A-7B3A-4A33-962E-405AF0E5F09D}"/>
                  </a:ext>
                </a:extLst>
              </p:cNvPr>
              <p:cNvSpPr/>
              <p:nvPr/>
            </p:nvSpPr>
            <p:spPr>
              <a:xfrm>
                <a:off x="6149703" y="5215816"/>
                <a:ext cx="1586462" cy="2373445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10231687-6324-421E-B895-D9BD3177151F}"/>
                  </a:ext>
                </a:extLst>
              </p:cNvPr>
              <p:cNvSpPr/>
              <p:nvPr/>
            </p:nvSpPr>
            <p:spPr>
              <a:xfrm>
                <a:off x="9871175" y="2566273"/>
                <a:ext cx="3530806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D537009C-37A3-4DB7-8D25-9A783FDEDEF8}"/>
                  </a:ext>
                </a:extLst>
              </p:cNvPr>
              <p:cNvSpPr/>
              <p:nvPr/>
            </p:nvSpPr>
            <p:spPr>
              <a:xfrm>
                <a:off x="7585443" y="3324704"/>
                <a:ext cx="2667181" cy="4626400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5320887B-965E-4398-B283-13E8FF02B929}"/>
                  </a:ext>
                </a:extLst>
              </p:cNvPr>
              <p:cNvSpPr/>
              <p:nvPr/>
            </p:nvSpPr>
            <p:spPr>
              <a:xfrm>
                <a:off x="7708807" y="479822"/>
                <a:ext cx="2543816" cy="6474125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4C614AC-5BE8-4181-B849-B0100CA97A56}"/>
                </a:ext>
              </a:extLst>
            </p:cNvPr>
            <p:cNvGrpSpPr/>
            <p:nvPr/>
          </p:nvGrpSpPr>
          <p:grpSpPr>
            <a:xfrm rot="20073958" flipH="1">
              <a:off x="10116519" y="4915091"/>
              <a:ext cx="1567652" cy="1079675"/>
              <a:chOff x="3667032" y="1708483"/>
              <a:chExt cx="8105829" cy="5582653"/>
            </a:xfrm>
            <a:grpFill/>
          </p:grpSpPr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9DF014BB-F179-42C6-8387-67F23D302EC8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43158B62-EB27-4DC0-B94A-8FE8EA3BEFD1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13509654-D1B0-45C4-82C8-B4E6A770FC48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97FE985F-CF05-4BAB-90B2-008EA982CFDE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793E1344-C6F0-4600-A9E9-B3D945BCDE49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2DDEF963-81E5-4279-A20A-7B42FBEC532C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055CC459-978F-462F-B9D0-9FF057FB212D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27CDE13E-0311-447C-BB0C-7D29480071E8}"/>
                </a:ext>
              </a:extLst>
            </p:cNvPr>
            <p:cNvGrpSpPr/>
            <p:nvPr/>
          </p:nvGrpSpPr>
          <p:grpSpPr>
            <a:xfrm rot="20073958" flipH="1">
              <a:off x="10286237" y="3877079"/>
              <a:ext cx="981094" cy="675699"/>
              <a:chOff x="3667032" y="1708483"/>
              <a:chExt cx="8105829" cy="5582653"/>
            </a:xfrm>
            <a:grpFill/>
          </p:grpSpPr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B9529AD4-43BB-447C-A120-BBBAAA35F914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F54FCD30-77AF-4276-9FB0-C876D05A59D6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F7F81DC8-04E6-4688-BF09-ABF4AFD23828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A2F6795F-328C-4D4A-AD5A-7677F8567BF9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2895DD53-9A8D-4E95-B47B-2811A566CC7D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BC32CC48-A1B0-454D-BEBD-EEE11B064C1E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179D71E8-0C6A-4683-BC2C-7C9F2F6AFA39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6A260E8F-0DAE-45CC-824B-C06E74EDA4C0}"/>
                </a:ext>
              </a:extLst>
            </p:cNvPr>
            <p:cNvGrpSpPr/>
            <p:nvPr/>
          </p:nvGrpSpPr>
          <p:grpSpPr>
            <a:xfrm rot="20275744" flipH="1">
              <a:off x="10178216" y="1637990"/>
              <a:ext cx="1416763" cy="1605575"/>
              <a:chOff x="5365048" y="479821"/>
              <a:chExt cx="8036930" cy="9108010"/>
            </a:xfrm>
            <a:grpFill/>
          </p:grpSpPr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4FBD9A29-1095-4DF3-8AAF-A4DD711F798A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1152B84F-741C-4DBE-9881-0000B24E2FBF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1F69D678-8B60-4D23-BA66-BF93186C5CB3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18CEAC4A-D349-4A68-8F0F-9159F859CF37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D81E7F34-F14E-4D4E-B84E-98872DAFA6A0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4A5CF3F1-4EB7-49BF-8B08-CD6287648663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759000BD-4C3D-4C87-A028-087E024E32DA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E4678AB1-7487-4A02-832E-E0CDA4432DD7}"/>
                </a:ext>
              </a:extLst>
            </p:cNvPr>
            <p:cNvGrpSpPr/>
            <p:nvPr/>
          </p:nvGrpSpPr>
          <p:grpSpPr>
            <a:xfrm rot="20275744" flipH="1">
              <a:off x="11852978" y="2424207"/>
              <a:ext cx="1074020" cy="1217154"/>
              <a:chOff x="5365048" y="479821"/>
              <a:chExt cx="8036930" cy="9108010"/>
            </a:xfrm>
            <a:grpFill/>
          </p:grpSpPr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F595F63A-5CA8-4068-BAFC-380A58F75918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1181F68E-4C74-4C40-B04F-6A74EB568B91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8BAA4179-C927-4493-8564-667F4E53520C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CBF5D579-3493-483C-9323-1C368D413382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4CA983A0-DA63-4657-BB1C-B11FCCA9DC04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6B48AA8D-C57A-47DF-80E8-977C765A9731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CB3F8D67-7305-4297-9A80-DA4109F323DD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4A25A0C3-7962-46A5-9FB3-CCA1454047ED}"/>
                </a:ext>
              </a:extLst>
            </p:cNvPr>
            <p:cNvGrpSpPr/>
            <p:nvPr/>
          </p:nvGrpSpPr>
          <p:grpSpPr>
            <a:xfrm rot="21043784" flipH="1">
              <a:off x="12949687" y="4848328"/>
              <a:ext cx="885221" cy="609671"/>
              <a:chOff x="3667032" y="1708483"/>
              <a:chExt cx="8105829" cy="5582653"/>
            </a:xfrm>
            <a:grpFill/>
          </p:grpSpPr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D1549886-620B-425D-A6C6-4C13650C4D57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FFEEE664-8026-4CE9-A729-F084A90F15BE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FA620B01-B4A1-4BA4-B553-AE292E99DB21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85D63997-27B7-44CC-B21F-2990107CF1BE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9F90CD1D-5387-4D96-91F6-FD524514B7B9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B49F6C53-C3BD-41A4-90BD-8B549EDB93C0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4C6C39AA-AC8D-46BD-A281-7C30BC95C872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D456636-6177-4646-A18A-8BC018C679F1}"/>
                </a:ext>
              </a:extLst>
            </p:cNvPr>
            <p:cNvGrpSpPr/>
            <p:nvPr/>
          </p:nvGrpSpPr>
          <p:grpSpPr>
            <a:xfrm rot="21043784" flipH="1">
              <a:off x="9098407" y="3250270"/>
              <a:ext cx="740471" cy="509978"/>
              <a:chOff x="3667032" y="1708483"/>
              <a:chExt cx="8105829" cy="5582653"/>
            </a:xfrm>
            <a:grpFill/>
          </p:grpSpPr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C16E7D34-E5A9-42DA-BDA0-1C0504734A51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3CA607CF-F3AA-4FAF-8124-4E17C90263EE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65D3996C-3A5B-4397-93BB-8A8C18ACD240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AB54107-D35A-44D0-9816-D9850FD3EEE6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EB7B8C47-4455-4D5C-9742-0044137AEAEC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7739CF17-783F-4FA5-BEE6-256587F835BB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59954748-EB08-4E0B-BEA3-FDD1982C02EE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87066914-A1EC-4A93-A6BF-83DF83F4BB25}"/>
                </a:ext>
              </a:extLst>
            </p:cNvPr>
            <p:cNvGrpSpPr/>
            <p:nvPr/>
          </p:nvGrpSpPr>
          <p:grpSpPr>
            <a:xfrm rot="20275744" flipH="1">
              <a:off x="12999428" y="1262387"/>
              <a:ext cx="1627254" cy="1844118"/>
              <a:chOff x="5365048" y="479821"/>
              <a:chExt cx="8036930" cy="9108010"/>
            </a:xfrm>
            <a:grpFill/>
          </p:grpSpPr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16A05DD9-E635-4EB2-81EF-1B81F5387B72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048C7846-6971-4DB9-965E-F585B8FB4274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884E8197-B25B-4680-BBAC-C104434D3408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10A6479E-112C-4638-A325-8F44BBFF0321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EC9B11AE-96A8-4515-8A33-CF18057D2A1D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F8DDB90C-A308-46BD-BEAD-0FEC1E61DDC3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A36837C5-5230-4C98-9E6D-C820F4C73FFE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68485657-D0F6-4701-973B-CA6B4B2C99FE}"/>
                </a:ext>
              </a:extLst>
            </p:cNvPr>
            <p:cNvGrpSpPr/>
            <p:nvPr/>
          </p:nvGrpSpPr>
          <p:grpSpPr>
            <a:xfrm rot="19361629" flipH="1">
              <a:off x="13519304" y="3604291"/>
              <a:ext cx="825203" cy="568334"/>
              <a:chOff x="3667032" y="1708483"/>
              <a:chExt cx="8105829" cy="5582653"/>
            </a:xfrm>
            <a:grpFill/>
          </p:grpSpPr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15E8FA86-7A6B-4B62-BED5-A237499DD50B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95A12BCA-50C7-4109-A55E-B32BA643CB8B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42B554A4-AC34-4221-AD36-E2B19B70AA14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0DBF045B-7F5C-4F70-AE56-542A7E4AE823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29D60EE4-031A-47C6-8A55-4DAEC50067B2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A42CFED2-7586-449C-B852-8D5C003D64C3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D834EE39-C7BE-4586-849F-2D7864C1DA2E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0776265-E791-459B-9930-C66D68E5AA15}"/>
              </a:ext>
            </a:extLst>
          </p:cNvPr>
          <p:cNvGrpSpPr/>
          <p:nvPr/>
        </p:nvGrpSpPr>
        <p:grpSpPr>
          <a:xfrm>
            <a:off x="6618132" y="5244199"/>
            <a:ext cx="4668941" cy="1242500"/>
            <a:chOff x="3960971" y="2767117"/>
            <a:chExt cx="4267200" cy="1321489"/>
          </a:xfrm>
        </p:grpSpPr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B9268163-6BCB-455B-A3D5-7682666FFC89}"/>
                </a:ext>
              </a:extLst>
            </p:cNvPr>
            <p:cNvSpPr/>
            <p:nvPr/>
          </p:nvSpPr>
          <p:spPr>
            <a:xfrm>
              <a:off x="4049553" y="3359522"/>
              <a:ext cx="4086225" cy="657225"/>
            </a:xfrm>
            <a:custGeom>
              <a:avLst/>
              <a:gdLst>
                <a:gd name="connsiteX0" fmla="*/ 3881914 w 4086225"/>
                <a:gd name="connsiteY0" fmla="*/ 86622 h 657225"/>
                <a:gd name="connsiteX1" fmla="*/ 2049304 w 4086225"/>
                <a:gd name="connsiteY1" fmla="*/ 319032 h 657225"/>
                <a:gd name="connsiteX2" fmla="*/ 2049304 w 4086225"/>
                <a:gd name="connsiteY2" fmla="*/ 313317 h 657225"/>
                <a:gd name="connsiteX3" fmla="*/ 210979 w 4086225"/>
                <a:gd name="connsiteY3" fmla="*/ 78050 h 657225"/>
                <a:gd name="connsiteX4" fmla="*/ 7144 w 4086225"/>
                <a:gd name="connsiteY4" fmla="*/ 603830 h 657225"/>
                <a:gd name="connsiteX5" fmla="*/ 1779746 w 4086225"/>
                <a:gd name="connsiteY5" fmla="*/ 375230 h 657225"/>
                <a:gd name="connsiteX6" fmla="*/ 2043589 w 4086225"/>
                <a:gd name="connsiteY6" fmla="*/ 643835 h 657225"/>
                <a:gd name="connsiteX7" fmla="*/ 2043589 w 4086225"/>
                <a:gd name="connsiteY7" fmla="*/ 652407 h 657225"/>
                <a:gd name="connsiteX8" fmla="*/ 2312194 w 4086225"/>
                <a:gd name="connsiteY8" fmla="*/ 383802 h 657225"/>
                <a:gd name="connsiteX9" fmla="*/ 4084796 w 4086225"/>
                <a:gd name="connsiteY9" fmla="*/ 612402 h 657225"/>
                <a:gd name="connsiteX10" fmla="*/ 3881914 w 4086225"/>
                <a:gd name="connsiteY10" fmla="*/ 86622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86225" h="657225">
                  <a:moveTo>
                    <a:pt x="3881914" y="86622"/>
                  </a:moveTo>
                  <a:cubicBezTo>
                    <a:pt x="3555206" y="-1960"/>
                    <a:pt x="2711291" y="-80065"/>
                    <a:pt x="2049304" y="319032"/>
                  </a:cubicBezTo>
                  <a:lnTo>
                    <a:pt x="2049304" y="313317"/>
                  </a:lnTo>
                  <a:cubicBezTo>
                    <a:pt x="1385411" y="-88638"/>
                    <a:pt x="538639" y="-9580"/>
                    <a:pt x="210979" y="78050"/>
                  </a:cubicBezTo>
                  <a:cubicBezTo>
                    <a:pt x="210979" y="78050"/>
                    <a:pt x="17621" y="294267"/>
                    <a:pt x="7144" y="603830"/>
                  </a:cubicBezTo>
                  <a:lnTo>
                    <a:pt x="1779746" y="375230"/>
                  </a:lnTo>
                  <a:cubicBezTo>
                    <a:pt x="1779746" y="521915"/>
                    <a:pt x="1897856" y="640977"/>
                    <a:pt x="2043589" y="643835"/>
                  </a:cubicBezTo>
                  <a:lnTo>
                    <a:pt x="2043589" y="652407"/>
                  </a:lnTo>
                  <a:cubicBezTo>
                    <a:pt x="2192179" y="652407"/>
                    <a:pt x="2312194" y="532392"/>
                    <a:pt x="2312194" y="383802"/>
                  </a:cubicBezTo>
                  <a:lnTo>
                    <a:pt x="4084796" y="612402"/>
                  </a:lnTo>
                  <a:cubicBezTo>
                    <a:pt x="4076224" y="302840"/>
                    <a:pt x="3881914" y="86622"/>
                    <a:pt x="3881914" y="86622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FD4377B-2208-4D1E-B64C-35C14C4078DC}"/>
                </a:ext>
              </a:extLst>
            </p:cNvPr>
            <p:cNvSpPr/>
            <p:nvPr/>
          </p:nvSpPr>
          <p:spPr>
            <a:xfrm>
              <a:off x="3960971" y="3698081"/>
              <a:ext cx="4267200" cy="390525"/>
            </a:xfrm>
            <a:custGeom>
              <a:avLst/>
              <a:gdLst>
                <a:gd name="connsiteX0" fmla="*/ 2127409 w 4267200"/>
                <a:gd name="connsiteY0" fmla="*/ 389096 h 390525"/>
                <a:gd name="connsiteX1" fmla="*/ 1806416 w 4267200"/>
                <a:gd name="connsiteY1" fmla="*/ 120491 h 390525"/>
                <a:gd name="connsiteX2" fmla="*/ 51911 w 4267200"/>
                <a:gd name="connsiteY2" fmla="*/ 330041 h 390525"/>
                <a:gd name="connsiteX3" fmla="*/ 7144 w 4267200"/>
                <a:gd name="connsiteY3" fmla="*/ 294799 h 390525"/>
                <a:gd name="connsiteX4" fmla="*/ 7144 w 4267200"/>
                <a:gd name="connsiteY4" fmla="*/ 251936 h 390525"/>
                <a:gd name="connsiteX5" fmla="*/ 51911 w 4267200"/>
                <a:gd name="connsiteY5" fmla="*/ 216694 h 390525"/>
                <a:gd name="connsiteX6" fmla="*/ 1859756 w 4267200"/>
                <a:gd name="connsiteY6" fmla="*/ 7144 h 390525"/>
                <a:gd name="connsiteX7" fmla="*/ 1915954 w 4267200"/>
                <a:gd name="connsiteY7" fmla="*/ 65246 h 390525"/>
                <a:gd name="connsiteX8" fmla="*/ 2127409 w 4267200"/>
                <a:gd name="connsiteY8" fmla="*/ 275749 h 390525"/>
                <a:gd name="connsiteX9" fmla="*/ 2338864 w 4267200"/>
                <a:gd name="connsiteY9" fmla="*/ 65246 h 390525"/>
                <a:gd name="connsiteX10" fmla="*/ 2395061 w 4267200"/>
                <a:gd name="connsiteY10" fmla="*/ 7144 h 390525"/>
                <a:gd name="connsiteX11" fmla="*/ 4231482 w 4267200"/>
                <a:gd name="connsiteY11" fmla="*/ 216694 h 390525"/>
                <a:gd name="connsiteX12" fmla="*/ 4266724 w 4267200"/>
                <a:gd name="connsiteY12" fmla="*/ 251936 h 390525"/>
                <a:gd name="connsiteX13" fmla="*/ 4266724 w 4267200"/>
                <a:gd name="connsiteY13" fmla="*/ 294799 h 390525"/>
                <a:gd name="connsiteX14" fmla="*/ 4231482 w 4267200"/>
                <a:gd name="connsiteY14" fmla="*/ 330041 h 390525"/>
                <a:gd name="connsiteX15" fmla="*/ 2448401 w 4267200"/>
                <a:gd name="connsiteY15" fmla="*/ 120491 h 390525"/>
                <a:gd name="connsiteX16" fmla="*/ 2127409 w 4267200"/>
                <a:gd name="connsiteY16" fmla="*/ 38909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67200" h="390525">
                  <a:moveTo>
                    <a:pt x="2127409" y="389096"/>
                  </a:moveTo>
                  <a:cubicBezTo>
                    <a:pt x="1967389" y="389096"/>
                    <a:pt x="1834039" y="272891"/>
                    <a:pt x="1806416" y="120491"/>
                  </a:cubicBezTo>
                  <a:lnTo>
                    <a:pt x="51911" y="330041"/>
                  </a:lnTo>
                  <a:cubicBezTo>
                    <a:pt x="31909" y="330041"/>
                    <a:pt x="7144" y="313849"/>
                    <a:pt x="7144" y="294799"/>
                  </a:cubicBezTo>
                  <a:lnTo>
                    <a:pt x="7144" y="251936"/>
                  </a:lnTo>
                  <a:cubicBezTo>
                    <a:pt x="7144" y="231934"/>
                    <a:pt x="32861" y="216694"/>
                    <a:pt x="51911" y="216694"/>
                  </a:cubicBezTo>
                  <a:lnTo>
                    <a:pt x="1859756" y="7144"/>
                  </a:lnTo>
                  <a:cubicBezTo>
                    <a:pt x="1891189" y="7144"/>
                    <a:pt x="1915954" y="32861"/>
                    <a:pt x="1915954" y="65246"/>
                  </a:cubicBezTo>
                  <a:cubicBezTo>
                    <a:pt x="1915954" y="181451"/>
                    <a:pt x="2011204" y="275749"/>
                    <a:pt x="2127409" y="275749"/>
                  </a:cubicBezTo>
                  <a:cubicBezTo>
                    <a:pt x="2243614" y="275749"/>
                    <a:pt x="2338864" y="181451"/>
                    <a:pt x="2338864" y="65246"/>
                  </a:cubicBezTo>
                  <a:cubicBezTo>
                    <a:pt x="2338864" y="33814"/>
                    <a:pt x="2363629" y="7144"/>
                    <a:pt x="2395061" y="7144"/>
                  </a:cubicBezTo>
                  <a:lnTo>
                    <a:pt x="4231482" y="216694"/>
                  </a:lnTo>
                  <a:cubicBezTo>
                    <a:pt x="4251484" y="216694"/>
                    <a:pt x="4266724" y="232886"/>
                    <a:pt x="4266724" y="251936"/>
                  </a:cubicBezTo>
                  <a:lnTo>
                    <a:pt x="4266724" y="294799"/>
                  </a:lnTo>
                  <a:cubicBezTo>
                    <a:pt x="4266724" y="314801"/>
                    <a:pt x="4250532" y="330041"/>
                    <a:pt x="4231482" y="330041"/>
                  </a:cubicBezTo>
                  <a:lnTo>
                    <a:pt x="2448401" y="120491"/>
                  </a:lnTo>
                  <a:cubicBezTo>
                    <a:pt x="2420779" y="272891"/>
                    <a:pt x="2287429" y="389096"/>
                    <a:pt x="2127409" y="389096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452F4F5-74BD-4277-AA3D-8A400E6A6BCA}"/>
                </a:ext>
              </a:extLst>
            </p:cNvPr>
            <p:cNvSpPr/>
            <p:nvPr/>
          </p:nvSpPr>
          <p:spPr>
            <a:xfrm>
              <a:off x="6068849" y="2857621"/>
              <a:ext cx="1809750" cy="857250"/>
            </a:xfrm>
            <a:custGeom>
              <a:avLst/>
              <a:gdLst>
                <a:gd name="connsiteX0" fmla="*/ 1806416 w 1809750"/>
                <a:gd name="connsiteY0" fmla="*/ 463748 h 857250"/>
                <a:gd name="connsiteX1" fmla="*/ 423386 w 1809750"/>
                <a:gd name="connsiteY1" fmla="*/ 638056 h 857250"/>
                <a:gd name="connsiteX2" fmla="*/ 437674 w 1809750"/>
                <a:gd name="connsiteY2" fmla="*/ 632341 h 857250"/>
                <a:gd name="connsiteX3" fmla="*/ 1751171 w 1809750"/>
                <a:gd name="connsiteY3" fmla="*/ 395168 h 857250"/>
                <a:gd name="connsiteX4" fmla="*/ 1769269 w 1809750"/>
                <a:gd name="connsiteY4" fmla="*/ 375166 h 857250"/>
                <a:gd name="connsiteX5" fmla="*/ 1749266 w 1809750"/>
                <a:gd name="connsiteY5" fmla="*/ 357068 h 857250"/>
                <a:gd name="connsiteX6" fmla="*/ 421481 w 1809750"/>
                <a:gd name="connsiteY6" fmla="*/ 598051 h 857250"/>
                <a:gd name="connsiteX7" fmla="*/ 343376 w 1809750"/>
                <a:gd name="connsiteY7" fmla="*/ 631388 h 857250"/>
                <a:gd name="connsiteX8" fmla="*/ 1721644 w 1809750"/>
                <a:gd name="connsiteY8" fmla="*/ 305633 h 857250"/>
                <a:gd name="connsiteX9" fmla="*/ 1726406 w 1809750"/>
                <a:gd name="connsiteY9" fmla="*/ 300871 h 857250"/>
                <a:gd name="connsiteX10" fmla="*/ 1721644 w 1809750"/>
                <a:gd name="connsiteY10" fmla="*/ 296108 h 857250"/>
                <a:gd name="connsiteX11" fmla="*/ 381476 w 1809750"/>
                <a:gd name="connsiteY11" fmla="*/ 603766 h 857250"/>
                <a:gd name="connsiteX12" fmla="*/ 454819 w 1809750"/>
                <a:gd name="connsiteY12" fmla="*/ 566618 h 857250"/>
                <a:gd name="connsiteX13" fmla="*/ 1654016 w 1809750"/>
                <a:gd name="connsiteY13" fmla="*/ 252293 h 857250"/>
                <a:gd name="connsiteX14" fmla="*/ 1671161 w 1809750"/>
                <a:gd name="connsiteY14" fmla="*/ 232291 h 857250"/>
                <a:gd name="connsiteX15" fmla="*/ 1650206 w 1809750"/>
                <a:gd name="connsiteY15" fmla="*/ 214193 h 857250"/>
                <a:gd name="connsiteX16" fmla="*/ 435769 w 1809750"/>
                <a:gd name="connsiteY16" fmla="*/ 532328 h 857250"/>
                <a:gd name="connsiteX17" fmla="*/ 104299 w 1809750"/>
                <a:gd name="connsiteY17" fmla="*/ 725686 h 857250"/>
                <a:gd name="connsiteX18" fmla="*/ 1428274 w 1809750"/>
                <a:gd name="connsiteY18" fmla="*/ 17026 h 857250"/>
                <a:gd name="connsiteX19" fmla="*/ 1431131 w 1809750"/>
                <a:gd name="connsiteY19" fmla="*/ 10358 h 857250"/>
                <a:gd name="connsiteX20" fmla="*/ 1424464 w 1809750"/>
                <a:gd name="connsiteY20" fmla="*/ 7501 h 857250"/>
                <a:gd name="connsiteX21" fmla="*/ 57626 w 1809750"/>
                <a:gd name="connsiteY21" fmla="*/ 759023 h 857250"/>
                <a:gd name="connsiteX22" fmla="*/ 9049 w 1809750"/>
                <a:gd name="connsiteY22" fmla="*/ 799028 h 857250"/>
                <a:gd name="connsiteX23" fmla="*/ 21431 w 1809750"/>
                <a:gd name="connsiteY23" fmla="*/ 812363 h 857250"/>
                <a:gd name="connsiteX24" fmla="*/ 7144 w 1809750"/>
                <a:gd name="connsiteY24" fmla="*/ 823793 h 857250"/>
                <a:gd name="connsiteX25" fmla="*/ 31909 w 1809750"/>
                <a:gd name="connsiteY25" fmla="*/ 852368 h 857250"/>
                <a:gd name="connsiteX26" fmla="*/ 327184 w 1809750"/>
                <a:gd name="connsiteY26" fmla="*/ 679013 h 857250"/>
                <a:gd name="connsiteX27" fmla="*/ 330994 w 1809750"/>
                <a:gd name="connsiteY27" fmla="*/ 681871 h 857250"/>
                <a:gd name="connsiteX28" fmla="*/ 332899 w 1809750"/>
                <a:gd name="connsiteY28" fmla="*/ 681871 h 857250"/>
                <a:gd name="connsiteX29" fmla="*/ 1805464 w 1809750"/>
                <a:gd name="connsiteY29" fmla="*/ 472321 h 857250"/>
                <a:gd name="connsiteX30" fmla="*/ 1810226 w 1809750"/>
                <a:gd name="connsiteY30" fmla="*/ 467558 h 857250"/>
                <a:gd name="connsiteX31" fmla="*/ 1806416 w 1809750"/>
                <a:gd name="connsiteY31" fmla="*/ 463748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857250">
                  <a:moveTo>
                    <a:pt x="1806416" y="463748"/>
                  </a:moveTo>
                  <a:cubicBezTo>
                    <a:pt x="1798796" y="463748"/>
                    <a:pt x="1060609" y="411361"/>
                    <a:pt x="423386" y="638056"/>
                  </a:cubicBezTo>
                  <a:cubicBezTo>
                    <a:pt x="428149" y="636151"/>
                    <a:pt x="432911" y="634246"/>
                    <a:pt x="437674" y="632341"/>
                  </a:cubicBezTo>
                  <a:cubicBezTo>
                    <a:pt x="691039" y="529471"/>
                    <a:pt x="1122521" y="420886"/>
                    <a:pt x="1751171" y="395168"/>
                  </a:cubicBezTo>
                  <a:cubicBezTo>
                    <a:pt x="1761649" y="395168"/>
                    <a:pt x="1770221" y="385643"/>
                    <a:pt x="1769269" y="375166"/>
                  </a:cubicBezTo>
                  <a:cubicBezTo>
                    <a:pt x="1769269" y="364688"/>
                    <a:pt x="1759744" y="356116"/>
                    <a:pt x="1749266" y="357068"/>
                  </a:cubicBezTo>
                  <a:cubicBezTo>
                    <a:pt x="1114901" y="383738"/>
                    <a:pt x="676751" y="494228"/>
                    <a:pt x="421481" y="598051"/>
                  </a:cubicBezTo>
                  <a:cubicBezTo>
                    <a:pt x="393859" y="609481"/>
                    <a:pt x="368141" y="619958"/>
                    <a:pt x="343376" y="631388"/>
                  </a:cubicBezTo>
                  <a:cubicBezTo>
                    <a:pt x="999649" y="316111"/>
                    <a:pt x="1713071" y="305633"/>
                    <a:pt x="1721644" y="305633"/>
                  </a:cubicBezTo>
                  <a:cubicBezTo>
                    <a:pt x="1724501" y="305633"/>
                    <a:pt x="1726406" y="303728"/>
                    <a:pt x="1726406" y="300871"/>
                  </a:cubicBezTo>
                  <a:cubicBezTo>
                    <a:pt x="1726406" y="298013"/>
                    <a:pt x="1724501" y="296108"/>
                    <a:pt x="1721644" y="296108"/>
                  </a:cubicBezTo>
                  <a:cubicBezTo>
                    <a:pt x="1713071" y="296108"/>
                    <a:pt x="1027271" y="306586"/>
                    <a:pt x="381476" y="603766"/>
                  </a:cubicBezTo>
                  <a:cubicBezTo>
                    <a:pt x="404336" y="591383"/>
                    <a:pt x="429101" y="579001"/>
                    <a:pt x="454819" y="566618"/>
                  </a:cubicBezTo>
                  <a:cubicBezTo>
                    <a:pt x="708184" y="443746"/>
                    <a:pt x="1073944" y="298013"/>
                    <a:pt x="1654016" y="252293"/>
                  </a:cubicBezTo>
                  <a:cubicBezTo>
                    <a:pt x="1664494" y="251341"/>
                    <a:pt x="1672114" y="242768"/>
                    <a:pt x="1671161" y="232291"/>
                  </a:cubicBezTo>
                  <a:cubicBezTo>
                    <a:pt x="1670209" y="221813"/>
                    <a:pt x="1660684" y="214193"/>
                    <a:pt x="1650206" y="214193"/>
                  </a:cubicBezTo>
                  <a:cubicBezTo>
                    <a:pt x="1062514" y="259913"/>
                    <a:pt x="691991" y="407551"/>
                    <a:pt x="435769" y="532328"/>
                  </a:cubicBezTo>
                  <a:cubicBezTo>
                    <a:pt x="284321" y="605671"/>
                    <a:pt x="174784" y="676156"/>
                    <a:pt x="104299" y="725686"/>
                  </a:cubicBezTo>
                  <a:cubicBezTo>
                    <a:pt x="620554" y="206573"/>
                    <a:pt x="1420654" y="19883"/>
                    <a:pt x="1428274" y="17026"/>
                  </a:cubicBezTo>
                  <a:cubicBezTo>
                    <a:pt x="1431131" y="16073"/>
                    <a:pt x="1432084" y="13216"/>
                    <a:pt x="1431131" y="10358"/>
                  </a:cubicBezTo>
                  <a:cubicBezTo>
                    <a:pt x="1430179" y="7501"/>
                    <a:pt x="1427321" y="6548"/>
                    <a:pt x="1424464" y="7501"/>
                  </a:cubicBezTo>
                  <a:cubicBezTo>
                    <a:pt x="1415891" y="11311"/>
                    <a:pt x="573881" y="207526"/>
                    <a:pt x="57626" y="759023"/>
                  </a:cubicBezTo>
                  <a:cubicBezTo>
                    <a:pt x="27146" y="782836"/>
                    <a:pt x="10954" y="797123"/>
                    <a:pt x="9049" y="799028"/>
                  </a:cubicBezTo>
                  <a:lnTo>
                    <a:pt x="21431" y="812363"/>
                  </a:lnTo>
                  <a:cubicBezTo>
                    <a:pt x="12859" y="819031"/>
                    <a:pt x="8096" y="822841"/>
                    <a:pt x="7144" y="823793"/>
                  </a:cubicBezTo>
                  <a:lnTo>
                    <a:pt x="31909" y="852368"/>
                  </a:lnTo>
                  <a:cubicBezTo>
                    <a:pt x="32861" y="851416"/>
                    <a:pt x="126206" y="772358"/>
                    <a:pt x="327184" y="679013"/>
                  </a:cubicBezTo>
                  <a:cubicBezTo>
                    <a:pt x="328136" y="680918"/>
                    <a:pt x="329089" y="681871"/>
                    <a:pt x="330994" y="681871"/>
                  </a:cubicBezTo>
                  <a:cubicBezTo>
                    <a:pt x="331946" y="681871"/>
                    <a:pt x="332899" y="681871"/>
                    <a:pt x="332899" y="681871"/>
                  </a:cubicBezTo>
                  <a:cubicBezTo>
                    <a:pt x="986314" y="414218"/>
                    <a:pt x="1797844" y="472321"/>
                    <a:pt x="1805464" y="472321"/>
                  </a:cubicBezTo>
                  <a:cubicBezTo>
                    <a:pt x="1808321" y="472321"/>
                    <a:pt x="1810226" y="470416"/>
                    <a:pt x="1810226" y="467558"/>
                  </a:cubicBezTo>
                  <a:cubicBezTo>
                    <a:pt x="1811179" y="465653"/>
                    <a:pt x="1808321" y="463748"/>
                    <a:pt x="1806416" y="463748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80DD2980-3734-42F8-BE18-6DD2EF85E9C2}"/>
                </a:ext>
              </a:extLst>
            </p:cNvPr>
            <p:cNvSpPr/>
            <p:nvPr/>
          </p:nvSpPr>
          <p:spPr>
            <a:xfrm>
              <a:off x="4297199" y="2767117"/>
              <a:ext cx="1809750" cy="942975"/>
            </a:xfrm>
            <a:custGeom>
              <a:avLst/>
              <a:gdLst>
                <a:gd name="connsiteX0" fmla="*/ 1811179 w 1809750"/>
                <a:gd name="connsiteY0" fmla="*/ 915250 h 942975"/>
                <a:gd name="connsiteX1" fmla="*/ 1796891 w 1809750"/>
                <a:gd name="connsiteY1" fmla="*/ 903820 h 942975"/>
                <a:gd name="connsiteX2" fmla="*/ 1809274 w 1809750"/>
                <a:gd name="connsiteY2" fmla="*/ 890485 h 942975"/>
                <a:gd name="connsiteX3" fmla="*/ 1779746 w 1809750"/>
                <a:gd name="connsiteY3" fmla="*/ 865720 h 942975"/>
                <a:gd name="connsiteX4" fmla="*/ 451009 w 1809750"/>
                <a:gd name="connsiteY4" fmla="*/ 7517 h 942975"/>
                <a:gd name="connsiteX5" fmla="*/ 444341 w 1809750"/>
                <a:gd name="connsiteY5" fmla="*/ 9422 h 942975"/>
                <a:gd name="connsiteX6" fmla="*/ 446246 w 1809750"/>
                <a:gd name="connsiteY6" fmla="*/ 16090 h 942975"/>
                <a:gd name="connsiteX7" fmla="*/ 1745456 w 1809750"/>
                <a:gd name="connsiteY7" fmla="*/ 839050 h 942975"/>
                <a:gd name="connsiteX8" fmla="*/ 1381601 w 1809750"/>
                <a:gd name="connsiteY8" fmla="*/ 621880 h 942975"/>
                <a:gd name="connsiteX9" fmla="*/ 168116 w 1809750"/>
                <a:gd name="connsiteY9" fmla="*/ 304697 h 942975"/>
                <a:gd name="connsiteX10" fmla="*/ 147161 w 1809750"/>
                <a:gd name="connsiteY10" fmla="*/ 322795 h 942975"/>
                <a:gd name="connsiteX11" fmla="*/ 164306 w 1809750"/>
                <a:gd name="connsiteY11" fmla="*/ 342797 h 942975"/>
                <a:gd name="connsiteX12" fmla="*/ 1363504 w 1809750"/>
                <a:gd name="connsiteY12" fmla="*/ 657122 h 942975"/>
                <a:gd name="connsiteX13" fmla="*/ 1436846 w 1809750"/>
                <a:gd name="connsiteY13" fmla="*/ 694270 h 942975"/>
                <a:gd name="connsiteX14" fmla="*/ 97631 w 1809750"/>
                <a:gd name="connsiteY14" fmla="*/ 385660 h 942975"/>
                <a:gd name="connsiteX15" fmla="*/ 92869 w 1809750"/>
                <a:gd name="connsiteY15" fmla="*/ 390422 h 942975"/>
                <a:gd name="connsiteX16" fmla="*/ 97631 w 1809750"/>
                <a:gd name="connsiteY16" fmla="*/ 395185 h 942975"/>
                <a:gd name="connsiteX17" fmla="*/ 1475899 w 1809750"/>
                <a:gd name="connsiteY17" fmla="*/ 720940 h 942975"/>
                <a:gd name="connsiteX18" fmla="*/ 1397794 w 1809750"/>
                <a:gd name="connsiteY18" fmla="*/ 687602 h 942975"/>
                <a:gd name="connsiteX19" fmla="*/ 70009 w 1809750"/>
                <a:gd name="connsiteY19" fmla="*/ 446620 h 942975"/>
                <a:gd name="connsiteX20" fmla="*/ 50006 w 1809750"/>
                <a:gd name="connsiteY20" fmla="*/ 464717 h 942975"/>
                <a:gd name="connsiteX21" fmla="*/ 68104 w 1809750"/>
                <a:gd name="connsiteY21" fmla="*/ 484720 h 942975"/>
                <a:gd name="connsiteX22" fmla="*/ 1381601 w 1809750"/>
                <a:gd name="connsiteY22" fmla="*/ 721892 h 942975"/>
                <a:gd name="connsiteX23" fmla="*/ 1395889 w 1809750"/>
                <a:gd name="connsiteY23" fmla="*/ 727607 h 942975"/>
                <a:gd name="connsiteX24" fmla="*/ 11906 w 1809750"/>
                <a:gd name="connsiteY24" fmla="*/ 554252 h 942975"/>
                <a:gd name="connsiteX25" fmla="*/ 7144 w 1809750"/>
                <a:gd name="connsiteY25" fmla="*/ 559015 h 942975"/>
                <a:gd name="connsiteX26" fmla="*/ 11906 w 1809750"/>
                <a:gd name="connsiteY26" fmla="*/ 563777 h 942975"/>
                <a:gd name="connsiteX27" fmla="*/ 1484471 w 1809750"/>
                <a:gd name="connsiteY27" fmla="*/ 773327 h 942975"/>
                <a:gd name="connsiteX28" fmla="*/ 1486376 w 1809750"/>
                <a:gd name="connsiteY28" fmla="*/ 773327 h 942975"/>
                <a:gd name="connsiteX29" fmla="*/ 1490186 w 1809750"/>
                <a:gd name="connsiteY29" fmla="*/ 770470 h 942975"/>
                <a:gd name="connsiteX30" fmla="*/ 1785461 w 1809750"/>
                <a:gd name="connsiteY30" fmla="*/ 943825 h 942975"/>
                <a:gd name="connsiteX31" fmla="*/ 1811179 w 1809750"/>
                <a:gd name="connsiteY31" fmla="*/ 91525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942975">
                  <a:moveTo>
                    <a:pt x="1811179" y="915250"/>
                  </a:moveTo>
                  <a:cubicBezTo>
                    <a:pt x="1810226" y="914297"/>
                    <a:pt x="1805464" y="910487"/>
                    <a:pt x="1796891" y="903820"/>
                  </a:cubicBezTo>
                  <a:lnTo>
                    <a:pt x="1809274" y="890485"/>
                  </a:lnTo>
                  <a:cubicBezTo>
                    <a:pt x="1807369" y="889532"/>
                    <a:pt x="1797844" y="880007"/>
                    <a:pt x="1779746" y="865720"/>
                  </a:cubicBezTo>
                  <a:cubicBezTo>
                    <a:pt x="1303496" y="268502"/>
                    <a:pt x="459581" y="12280"/>
                    <a:pt x="451009" y="7517"/>
                  </a:cubicBezTo>
                  <a:cubicBezTo>
                    <a:pt x="448151" y="6565"/>
                    <a:pt x="446246" y="7517"/>
                    <a:pt x="444341" y="9422"/>
                  </a:cubicBezTo>
                  <a:cubicBezTo>
                    <a:pt x="443389" y="11327"/>
                    <a:pt x="444341" y="14185"/>
                    <a:pt x="446246" y="16090"/>
                  </a:cubicBezTo>
                  <a:cubicBezTo>
                    <a:pt x="453866" y="19900"/>
                    <a:pt x="1267301" y="266597"/>
                    <a:pt x="1745456" y="839050"/>
                  </a:cubicBezTo>
                  <a:cubicBezTo>
                    <a:pt x="1678781" y="789520"/>
                    <a:pt x="1558766" y="707605"/>
                    <a:pt x="1381601" y="621880"/>
                  </a:cubicBezTo>
                  <a:cubicBezTo>
                    <a:pt x="1126331" y="498055"/>
                    <a:pt x="754856" y="350417"/>
                    <a:pt x="168116" y="304697"/>
                  </a:cubicBezTo>
                  <a:cubicBezTo>
                    <a:pt x="157639" y="303745"/>
                    <a:pt x="148114" y="311365"/>
                    <a:pt x="147161" y="322795"/>
                  </a:cubicBezTo>
                  <a:cubicBezTo>
                    <a:pt x="146209" y="333272"/>
                    <a:pt x="153829" y="341845"/>
                    <a:pt x="164306" y="342797"/>
                  </a:cubicBezTo>
                  <a:cubicBezTo>
                    <a:pt x="744379" y="388517"/>
                    <a:pt x="1110139" y="534250"/>
                    <a:pt x="1363504" y="657122"/>
                  </a:cubicBezTo>
                  <a:cubicBezTo>
                    <a:pt x="1389221" y="669505"/>
                    <a:pt x="1413986" y="681887"/>
                    <a:pt x="1436846" y="694270"/>
                  </a:cubicBezTo>
                  <a:cubicBezTo>
                    <a:pt x="791051" y="396137"/>
                    <a:pt x="105251" y="385660"/>
                    <a:pt x="97631" y="385660"/>
                  </a:cubicBezTo>
                  <a:cubicBezTo>
                    <a:pt x="94774" y="385660"/>
                    <a:pt x="92869" y="387565"/>
                    <a:pt x="92869" y="390422"/>
                  </a:cubicBezTo>
                  <a:cubicBezTo>
                    <a:pt x="92869" y="393280"/>
                    <a:pt x="94774" y="395185"/>
                    <a:pt x="97631" y="395185"/>
                  </a:cubicBezTo>
                  <a:cubicBezTo>
                    <a:pt x="106204" y="395185"/>
                    <a:pt x="819626" y="405662"/>
                    <a:pt x="1475899" y="720940"/>
                  </a:cubicBezTo>
                  <a:cubicBezTo>
                    <a:pt x="1451134" y="710462"/>
                    <a:pt x="1425416" y="699032"/>
                    <a:pt x="1397794" y="687602"/>
                  </a:cubicBezTo>
                  <a:cubicBezTo>
                    <a:pt x="1141571" y="582827"/>
                    <a:pt x="704374" y="473290"/>
                    <a:pt x="70009" y="446620"/>
                  </a:cubicBezTo>
                  <a:cubicBezTo>
                    <a:pt x="59531" y="446620"/>
                    <a:pt x="50959" y="454240"/>
                    <a:pt x="50006" y="464717"/>
                  </a:cubicBezTo>
                  <a:cubicBezTo>
                    <a:pt x="50006" y="475195"/>
                    <a:pt x="57626" y="483767"/>
                    <a:pt x="68104" y="484720"/>
                  </a:cubicBezTo>
                  <a:cubicBezTo>
                    <a:pt x="695801" y="511390"/>
                    <a:pt x="1128236" y="619975"/>
                    <a:pt x="1381601" y="721892"/>
                  </a:cubicBezTo>
                  <a:cubicBezTo>
                    <a:pt x="1386364" y="723797"/>
                    <a:pt x="1391126" y="725702"/>
                    <a:pt x="1395889" y="727607"/>
                  </a:cubicBezTo>
                  <a:cubicBezTo>
                    <a:pt x="758666" y="501865"/>
                    <a:pt x="19526" y="554252"/>
                    <a:pt x="11906" y="554252"/>
                  </a:cubicBezTo>
                  <a:cubicBezTo>
                    <a:pt x="9049" y="554252"/>
                    <a:pt x="7144" y="556157"/>
                    <a:pt x="7144" y="559015"/>
                  </a:cubicBezTo>
                  <a:cubicBezTo>
                    <a:pt x="7144" y="561872"/>
                    <a:pt x="9049" y="563777"/>
                    <a:pt x="11906" y="563777"/>
                  </a:cubicBezTo>
                  <a:cubicBezTo>
                    <a:pt x="20479" y="563777"/>
                    <a:pt x="831056" y="505675"/>
                    <a:pt x="1484471" y="773327"/>
                  </a:cubicBezTo>
                  <a:cubicBezTo>
                    <a:pt x="1485424" y="773327"/>
                    <a:pt x="1486376" y="773327"/>
                    <a:pt x="1486376" y="773327"/>
                  </a:cubicBezTo>
                  <a:cubicBezTo>
                    <a:pt x="1488281" y="773327"/>
                    <a:pt x="1489234" y="772375"/>
                    <a:pt x="1490186" y="770470"/>
                  </a:cubicBezTo>
                  <a:cubicBezTo>
                    <a:pt x="1690211" y="863815"/>
                    <a:pt x="1783556" y="942872"/>
                    <a:pt x="1785461" y="943825"/>
                  </a:cubicBezTo>
                  <a:lnTo>
                    <a:pt x="1811179" y="915250"/>
                  </a:ln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6C3405EF-FB82-4417-B5DA-8AFAE3494FA1}"/>
              </a:ext>
            </a:extLst>
          </p:cNvPr>
          <p:cNvGrpSpPr/>
          <p:nvPr/>
        </p:nvGrpSpPr>
        <p:grpSpPr>
          <a:xfrm>
            <a:off x="4065270" y="1251488"/>
            <a:ext cx="4733719" cy="1658429"/>
            <a:chOff x="-2312971" y="1930801"/>
            <a:chExt cx="12183754" cy="4016330"/>
          </a:xfrm>
        </p:grpSpPr>
        <p:sp>
          <p:nvSpPr>
            <p:cNvPr id="157" name="Freeform 2">
              <a:extLst>
                <a:ext uri="{FF2B5EF4-FFF2-40B4-BE49-F238E27FC236}">
                  <a16:creationId xmlns:a16="http://schemas.microsoft.com/office/drawing/2014/main" id="{036DB8F0-32A7-42C8-B578-440944EE46CC}"/>
                </a:ext>
              </a:extLst>
            </p:cNvPr>
            <p:cNvSpPr/>
            <p:nvPr/>
          </p:nvSpPr>
          <p:spPr>
            <a:xfrm>
              <a:off x="-2312971" y="1930803"/>
              <a:ext cx="12183754" cy="4016328"/>
            </a:xfrm>
            <a:custGeom>
              <a:avLst/>
              <a:gdLst>
                <a:gd name="connsiteX0" fmla="*/ 0 w 9096375"/>
                <a:gd name="connsiteY0" fmla="*/ 2457450 h 2466975"/>
                <a:gd name="connsiteX1" fmla="*/ 6610350 w 9096375"/>
                <a:gd name="connsiteY1" fmla="*/ 2457450 h 2466975"/>
                <a:gd name="connsiteX2" fmla="*/ 6591300 w 9096375"/>
                <a:gd name="connsiteY2" fmla="*/ 2219325 h 2466975"/>
                <a:gd name="connsiteX3" fmla="*/ 6000750 w 9096375"/>
                <a:gd name="connsiteY3" fmla="*/ 1152525 h 2466975"/>
                <a:gd name="connsiteX4" fmla="*/ 6124575 w 9096375"/>
                <a:gd name="connsiteY4" fmla="*/ 1009650 h 2466975"/>
                <a:gd name="connsiteX5" fmla="*/ 6619875 w 9096375"/>
                <a:gd name="connsiteY5" fmla="*/ 1466850 h 2466975"/>
                <a:gd name="connsiteX6" fmla="*/ 6562725 w 9096375"/>
                <a:gd name="connsiteY6" fmla="*/ 0 h 2466975"/>
                <a:gd name="connsiteX7" fmla="*/ 6838950 w 9096375"/>
                <a:gd name="connsiteY7" fmla="*/ 9525 h 2466975"/>
                <a:gd name="connsiteX8" fmla="*/ 6905625 w 9096375"/>
                <a:gd name="connsiteY8" fmla="*/ 981075 h 2466975"/>
                <a:gd name="connsiteX9" fmla="*/ 7239000 w 9096375"/>
                <a:gd name="connsiteY9" fmla="*/ 981075 h 2466975"/>
                <a:gd name="connsiteX10" fmla="*/ 7629525 w 9096375"/>
                <a:gd name="connsiteY10" fmla="*/ 981075 h 2466975"/>
                <a:gd name="connsiteX11" fmla="*/ 7915275 w 9096375"/>
                <a:gd name="connsiteY11" fmla="*/ 981075 h 2466975"/>
                <a:gd name="connsiteX12" fmla="*/ 7896225 w 9096375"/>
                <a:gd name="connsiteY12" fmla="*/ 1781175 h 2466975"/>
                <a:gd name="connsiteX13" fmla="*/ 7658100 w 9096375"/>
                <a:gd name="connsiteY13" fmla="*/ 2466975 h 2466975"/>
                <a:gd name="connsiteX14" fmla="*/ 9096375 w 9096375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24575 w 9144000"/>
                <a:gd name="connsiteY4" fmla="*/ 1009650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24575 w 9144000"/>
                <a:gd name="connsiteY4" fmla="*/ 1009650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24575 w 9144000"/>
                <a:gd name="connsiteY4" fmla="*/ 1009650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24575 w 9144000"/>
                <a:gd name="connsiteY4" fmla="*/ 1009650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24575 w 9144000"/>
                <a:gd name="connsiteY4" fmla="*/ 1009650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57493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592062 w 9144000"/>
                <a:gd name="connsiteY1" fmla="*/ 2464766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592062 w 9144000"/>
                <a:gd name="connsiteY1" fmla="*/ 2464766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592062 w 9144000"/>
                <a:gd name="connsiteY1" fmla="*/ 2464766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592062 w 9144000"/>
                <a:gd name="connsiteY1" fmla="*/ 2464766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592062 w 9144000"/>
                <a:gd name="connsiteY1" fmla="*/ 2464766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592062 w 9144000"/>
                <a:gd name="connsiteY1" fmla="*/ 2464766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592062 w 9144000"/>
                <a:gd name="connsiteY1" fmla="*/ 2464766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7726 w 9144000"/>
                <a:gd name="connsiteY4" fmla="*/ 984046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592062 w 9144000"/>
                <a:gd name="connsiteY1" fmla="*/ 2464766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7726 w 9144000"/>
                <a:gd name="connsiteY4" fmla="*/ 984046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592062 w 9144000"/>
                <a:gd name="connsiteY1" fmla="*/ 2464766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7726 w 9144000"/>
                <a:gd name="connsiteY4" fmla="*/ 984046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592062 w 9144000"/>
                <a:gd name="connsiteY1" fmla="*/ 2464766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7726 w 9144000"/>
                <a:gd name="connsiteY4" fmla="*/ 984046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592062 w 9144000"/>
                <a:gd name="connsiteY1" fmla="*/ 2464766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7726 w 9144000"/>
                <a:gd name="connsiteY4" fmla="*/ 984046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592062 w 9144000"/>
                <a:gd name="connsiteY1" fmla="*/ 2464766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7726 w 9144000"/>
                <a:gd name="connsiteY4" fmla="*/ 984046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553469 h 2562994"/>
                <a:gd name="connsiteX1" fmla="*/ 6592062 w 9144000"/>
                <a:gd name="connsiteY1" fmla="*/ 2560785 h 2562994"/>
                <a:gd name="connsiteX2" fmla="*/ 6591300 w 9144000"/>
                <a:gd name="connsiteY2" fmla="*/ 2315344 h 2562994"/>
                <a:gd name="connsiteX3" fmla="*/ 6000750 w 9144000"/>
                <a:gd name="connsiteY3" fmla="*/ 1248544 h 2562994"/>
                <a:gd name="connsiteX4" fmla="*/ 6197726 w 9144000"/>
                <a:gd name="connsiteY4" fmla="*/ 1080065 h 2562994"/>
                <a:gd name="connsiteX5" fmla="*/ 6619875 w 9144000"/>
                <a:gd name="connsiteY5" fmla="*/ 1562869 h 2562994"/>
                <a:gd name="connsiteX6" fmla="*/ 6562725 w 9144000"/>
                <a:gd name="connsiteY6" fmla="*/ 96019 h 2562994"/>
                <a:gd name="connsiteX7" fmla="*/ 6838950 w 9144000"/>
                <a:gd name="connsiteY7" fmla="*/ 105544 h 2562994"/>
                <a:gd name="connsiteX8" fmla="*/ 6905625 w 9144000"/>
                <a:gd name="connsiteY8" fmla="*/ 1077094 h 2562994"/>
                <a:gd name="connsiteX9" fmla="*/ 7239000 w 9144000"/>
                <a:gd name="connsiteY9" fmla="*/ 1077094 h 2562994"/>
                <a:gd name="connsiteX10" fmla="*/ 7629525 w 9144000"/>
                <a:gd name="connsiteY10" fmla="*/ 1077094 h 2562994"/>
                <a:gd name="connsiteX11" fmla="*/ 7915275 w 9144000"/>
                <a:gd name="connsiteY11" fmla="*/ 1077094 h 2562994"/>
                <a:gd name="connsiteX12" fmla="*/ 7896225 w 9144000"/>
                <a:gd name="connsiteY12" fmla="*/ 1877194 h 2562994"/>
                <a:gd name="connsiteX13" fmla="*/ 7658100 w 9144000"/>
                <a:gd name="connsiteY13" fmla="*/ 2562994 h 2562994"/>
                <a:gd name="connsiteX14" fmla="*/ 9144000 w 9144000"/>
                <a:gd name="connsiteY14" fmla="*/ 2562994 h 2562994"/>
                <a:gd name="connsiteX0" fmla="*/ 0 w 9144000"/>
                <a:gd name="connsiteY0" fmla="*/ 2613374 h 2622899"/>
                <a:gd name="connsiteX1" fmla="*/ 6592062 w 9144000"/>
                <a:gd name="connsiteY1" fmla="*/ 2620690 h 2622899"/>
                <a:gd name="connsiteX2" fmla="*/ 6591300 w 9144000"/>
                <a:gd name="connsiteY2" fmla="*/ 2375249 h 2622899"/>
                <a:gd name="connsiteX3" fmla="*/ 6000750 w 9144000"/>
                <a:gd name="connsiteY3" fmla="*/ 1308449 h 2622899"/>
                <a:gd name="connsiteX4" fmla="*/ 6197726 w 9144000"/>
                <a:gd name="connsiteY4" fmla="*/ 1139970 h 2622899"/>
                <a:gd name="connsiteX5" fmla="*/ 6619875 w 9144000"/>
                <a:gd name="connsiteY5" fmla="*/ 1622774 h 2622899"/>
                <a:gd name="connsiteX6" fmla="*/ 6562725 w 9144000"/>
                <a:gd name="connsiteY6" fmla="*/ 155924 h 2622899"/>
                <a:gd name="connsiteX7" fmla="*/ 6838950 w 9144000"/>
                <a:gd name="connsiteY7" fmla="*/ 165449 h 2622899"/>
                <a:gd name="connsiteX8" fmla="*/ 6905625 w 9144000"/>
                <a:gd name="connsiteY8" fmla="*/ 1136999 h 2622899"/>
                <a:gd name="connsiteX9" fmla="*/ 7239000 w 9144000"/>
                <a:gd name="connsiteY9" fmla="*/ 1136999 h 2622899"/>
                <a:gd name="connsiteX10" fmla="*/ 7629525 w 9144000"/>
                <a:gd name="connsiteY10" fmla="*/ 1136999 h 2622899"/>
                <a:gd name="connsiteX11" fmla="*/ 7915275 w 9144000"/>
                <a:gd name="connsiteY11" fmla="*/ 1136999 h 2622899"/>
                <a:gd name="connsiteX12" fmla="*/ 7896225 w 9144000"/>
                <a:gd name="connsiteY12" fmla="*/ 1937099 h 2622899"/>
                <a:gd name="connsiteX13" fmla="*/ 7658100 w 9144000"/>
                <a:gd name="connsiteY13" fmla="*/ 2622899 h 2622899"/>
                <a:gd name="connsiteX14" fmla="*/ 9144000 w 9144000"/>
                <a:gd name="connsiteY14" fmla="*/ 2622899 h 2622899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5868 w 9144000"/>
                <a:gd name="connsiteY10" fmla="*/ 1178395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5868 w 9144000"/>
                <a:gd name="connsiteY10" fmla="*/ 1178395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5868 w 9144000"/>
                <a:gd name="connsiteY10" fmla="*/ 1178395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5868 w 9144000"/>
                <a:gd name="connsiteY10" fmla="*/ 1178395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5868 w 9144000"/>
                <a:gd name="connsiteY10" fmla="*/ 1178395 h 2635034"/>
                <a:gd name="connsiteX11" fmla="*/ 7915275 w 9144000"/>
                <a:gd name="connsiteY11" fmla="*/ 1149134 h 2635034"/>
                <a:gd name="connsiteX12" fmla="*/ 7877937 w 9144000"/>
                <a:gd name="connsiteY12" fmla="*/ 1945576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5868 w 9144000"/>
                <a:gd name="connsiteY10" fmla="*/ 1178395 h 2635034"/>
                <a:gd name="connsiteX11" fmla="*/ 7915275 w 9144000"/>
                <a:gd name="connsiteY11" fmla="*/ 1149134 h 2635034"/>
                <a:gd name="connsiteX12" fmla="*/ 7877937 w 9144000"/>
                <a:gd name="connsiteY12" fmla="*/ 1945576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5868 w 9144000"/>
                <a:gd name="connsiteY10" fmla="*/ 1178395 h 2635034"/>
                <a:gd name="connsiteX11" fmla="*/ 7915275 w 9144000"/>
                <a:gd name="connsiteY11" fmla="*/ 1149134 h 2635034"/>
                <a:gd name="connsiteX12" fmla="*/ 7877937 w 9144000"/>
                <a:gd name="connsiteY12" fmla="*/ 1945576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5868 w 9144000"/>
                <a:gd name="connsiteY10" fmla="*/ 1178395 h 2635034"/>
                <a:gd name="connsiteX11" fmla="*/ 7915275 w 9144000"/>
                <a:gd name="connsiteY11" fmla="*/ 1149134 h 2635034"/>
                <a:gd name="connsiteX12" fmla="*/ 7877937 w 9144000"/>
                <a:gd name="connsiteY12" fmla="*/ 1945576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5868 w 9144000"/>
                <a:gd name="connsiteY10" fmla="*/ 1178395 h 2635034"/>
                <a:gd name="connsiteX11" fmla="*/ 7922590 w 9144000"/>
                <a:gd name="connsiteY11" fmla="*/ 1167422 h 2635034"/>
                <a:gd name="connsiteX12" fmla="*/ 7877937 w 9144000"/>
                <a:gd name="connsiteY12" fmla="*/ 1945576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5868 w 9144000"/>
                <a:gd name="connsiteY10" fmla="*/ 1178395 h 2635034"/>
                <a:gd name="connsiteX11" fmla="*/ 7922590 w 9144000"/>
                <a:gd name="connsiteY11" fmla="*/ 1167422 h 2635034"/>
                <a:gd name="connsiteX12" fmla="*/ 7877937 w 9144000"/>
                <a:gd name="connsiteY12" fmla="*/ 1945576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5868 w 9144000"/>
                <a:gd name="connsiteY10" fmla="*/ 1178395 h 2635034"/>
                <a:gd name="connsiteX11" fmla="*/ 7732165 w 9144000"/>
                <a:gd name="connsiteY11" fmla="*/ 854927 h 2635034"/>
                <a:gd name="connsiteX12" fmla="*/ 7922590 w 9144000"/>
                <a:gd name="connsiteY12" fmla="*/ 1167422 h 2635034"/>
                <a:gd name="connsiteX13" fmla="*/ 7877937 w 9144000"/>
                <a:gd name="connsiteY13" fmla="*/ 1945576 h 2635034"/>
                <a:gd name="connsiteX14" fmla="*/ 7658100 w 9144000"/>
                <a:gd name="connsiteY14" fmla="*/ 2635034 h 2635034"/>
                <a:gd name="connsiteX15" fmla="*/ 9144000 w 9144000"/>
                <a:gd name="connsiteY15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399324 w 9144000"/>
                <a:gd name="connsiteY10" fmla="*/ 792748 h 2635034"/>
                <a:gd name="connsiteX11" fmla="*/ 7625868 w 9144000"/>
                <a:gd name="connsiteY11" fmla="*/ 1178395 h 2635034"/>
                <a:gd name="connsiteX12" fmla="*/ 7732165 w 9144000"/>
                <a:gd name="connsiteY12" fmla="*/ 854927 h 2635034"/>
                <a:gd name="connsiteX13" fmla="*/ 7922590 w 9144000"/>
                <a:gd name="connsiteY13" fmla="*/ 1167422 h 2635034"/>
                <a:gd name="connsiteX14" fmla="*/ 7877937 w 9144000"/>
                <a:gd name="connsiteY14" fmla="*/ 1945576 h 2635034"/>
                <a:gd name="connsiteX15" fmla="*/ 7658100 w 9144000"/>
                <a:gd name="connsiteY15" fmla="*/ 2635034 h 2635034"/>
                <a:gd name="connsiteX16" fmla="*/ 9144000 w 9144000"/>
                <a:gd name="connsiteY16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39000 w 9144000"/>
                <a:gd name="connsiteY10" fmla="*/ 1149134 h 2635034"/>
                <a:gd name="connsiteX11" fmla="*/ 7399324 w 9144000"/>
                <a:gd name="connsiteY11" fmla="*/ 792748 h 2635034"/>
                <a:gd name="connsiteX12" fmla="*/ 7625868 w 9144000"/>
                <a:gd name="connsiteY12" fmla="*/ 1178395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39000 w 9144000"/>
                <a:gd name="connsiteY10" fmla="*/ 1149134 h 2635034"/>
                <a:gd name="connsiteX11" fmla="*/ 7399324 w 9144000"/>
                <a:gd name="connsiteY11" fmla="*/ 792748 h 2635034"/>
                <a:gd name="connsiteX12" fmla="*/ 7625868 w 9144000"/>
                <a:gd name="connsiteY12" fmla="*/ 1178395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39000 w 9144000"/>
                <a:gd name="connsiteY10" fmla="*/ 1149134 h 2635034"/>
                <a:gd name="connsiteX11" fmla="*/ 7399324 w 9144000"/>
                <a:gd name="connsiteY11" fmla="*/ 792748 h 2635034"/>
                <a:gd name="connsiteX12" fmla="*/ 7625868 w 9144000"/>
                <a:gd name="connsiteY12" fmla="*/ 1178395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39000 w 9144000"/>
                <a:gd name="connsiteY10" fmla="*/ 1149134 h 2635034"/>
                <a:gd name="connsiteX11" fmla="*/ 7399324 w 9144000"/>
                <a:gd name="connsiteY11" fmla="*/ 792748 h 2635034"/>
                <a:gd name="connsiteX12" fmla="*/ 7625868 w 9144000"/>
                <a:gd name="connsiteY12" fmla="*/ 1178395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39000 w 9144000"/>
                <a:gd name="connsiteY10" fmla="*/ 1149134 h 2635034"/>
                <a:gd name="connsiteX11" fmla="*/ 7399324 w 9144000"/>
                <a:gd name="connsiteY11" fmla="*/ 792748 h 2635034"/>
                <a:gd name="connsiteX12" fmla="*/ 7625868 w 9144000"/>
                <a:gd name="connsiteY12" fmla="*/ 1178395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39000 w 9144000"/>
                <a:gd name="connsiteY10" fmla="*/ 1149134 h 2635034"/>
                <a:gd name="connsiteX11" fmla="*/ 7399324 w 9144000"/>
                <a:gd name="connsiteY11" fmla="*/ 792748 h 2635034"/>
                <a:gd name="connsiteX12" fmla="*/ 7625868 w 9144000"/>
                <a:gd name="connsiteY12" fmla="*/ 1178395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39000 w 9144000"/>
                <a:gd name="connsiteY10" fmla="*/ 1149134 h 2635034"/>
                <a:gd name="connsiteX11" fmla="*/ 7399324 w 9144000"/>
                <a:gd name="connsiteY11" fmla="*/ 792748 h 2635034"/>
                <a:gd name="connsiteX12" fmla="*/ 7625868 w 9144000"/>
                <a:gd name="connsiteY12" fmla="*/ 1178395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39000 w 9144000"/>
                <a:gd name="connsiteY10" fmla="*/ 1149134 h 2635034"/>
                <a:gd name="connsiteX11" fmla="*/ 7399324 w 9144000"/>
                <a:gd name="connsiteY11" fmla="*/ 792748 h 2635034"/>
                <a:gd name="connsiteX12" fmla="*/ 7625868 w 9144000"/>
                <a:gd name="connsiteY12" fmla="*/ 1178395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399324 w 9144000"/>
                <a:gd name="connsiteY11" fmla="*/ 792748 h 2635034"/>
                <a:gd name="connsiteX12" fmla="*/ 7625868 w 9144000"/>
                <a:gd name="connsiteY12" fmla="*/ 1178395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399324 w 9144000"/>
                <a:gd name="connsiteY11" fmla="*/ 792748 h 2635034"/>
                <a:gd name="connsiteX12" fmla="*/ 7622210 w 9144000"/>
                <a:gd name="connsiteY12" fmla="*/ 1156449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399324 w 9144000"/>
                <a:gd name="connsiteY11" fmla="*/ 792748 h 2635034"/>
                <a:gd name="connsiteX12" fmla="*/ 7622210 w 9144000"/>
                <a:gd name="connsiteY12" fmla="*/ 1178395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399324 w 9144000"/>
                <a:gd name="connsiteY11" fmla="*/ 792748 h 2635034"/>
                <a:gd name="connsiteX12" fmla="*/ 7622210 w 9144000"/>
                <a:gd name="connsiteY12" fmla="*/ 1178395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399324 w 9144000"/>
                <a:gd name="connsiteY11" fmla="*/ 792748 h 2635034"/>
                <a:gd name="connsiteX12" fmla="*/ 7622210 w 9144000"/>
                <a:gd name="connsiteY12" fmla="*/ 1178395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399324 w 9144000"/>
                <a:gd name="connsiteY11" fmla="*/ 792748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399324 w 9144000"/>
                <a:gd name="connsiteY11" fmla="*/ 792748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399324 w 9144000"/>
                <a:gd name="connsiteY11" fmla="*/ 792748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399324 w 9144000"/>
                <a:gd name="connsiteY11" fmla="*/ 792748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399324 w 9144000"/>
                <a:gd name="connsiteY11" fmla="*/ 792748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399324 w 9144000"/>
                <a:gd name="connsiteY11" fmla="*/ 792748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5 w 9144000"/>
                <a:gd name="connsiteY9" fmla="*/ 796405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5 w 9144000"/>
                <a:gd name="connsiteY9" fmla="*/ 796405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5 w 9144000"/>
                <a:gd name="connsiteY9" fmla="*/ 796405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106715 w 9144000"/>
                <a:gd name="connsiteY9" fmla="*/ 730568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914513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914513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914513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914513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914513 w 9144000"/>
                <a:gd name="connsiteY15" fmla="*/ 1945576 h 2635034"/>
                <a:gd name="connsiteX16" fmla="*/ 7798002 w 9144000"/>
                <a:gd name="connsiteY16" fmla="*/ 2383804 h 2635034"/>
                <a:gd name="connsiteX17" fmla="*/ 7658100 w 9144000"/>
                <a:gd name="connsiteY17" fmla="*/ 2635034 h 2635034"/>
                <a:gd name="connsiteX18" fmla="*/ 9144000 w 9144000"/>
                <a:gd name="connsiteY18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914513 w 9144000"/>
                <a:gd name="connsiteY15" fmla="*/ 1945576 h 2635034"/>
                <a:gd name="connsiteX16" fmla="*/ 7798002 w 9144000"/>
                <a:gd name="connsiteY16" fmla="*/ 2383804 h 2635034"/>
                <a:gd name="connsiteX17" fmla="*/ 7658100 w 9144000"/>
                <a:gd name="connsiteY17" fmla="*/ 2635034 h 2635034"/>
                <a:gd name="connsiteX18" fmla="*/ 9144000 w 9144000"/>
                <a:gd name="connsiteY18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914513 w 9144000"/>
                <a:gd name="connsiteY15" fmla="*/ 1945576 h 2635034"/>
                <a:gd name="connsiteX16" fmla="*/ 7798002 w 9144000"/>
                <a:gd name="connsiteY16" fmla="*/ 2383804 h 2635034"/>
                <a:gd name="connsiteX17" fmla="*/ 7658100 w 9144000"/>
                <a:gd name="connsiteY17" fmla="*/ 2635034 h 2635034"/>
                <a:gd name="connsiteX18" fmla="*/ 9144000 w 9144000"/>
                <a:gd name="connsiteY18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914513 w 9144000"/>
                <a:gd name="connsiteY15" fmla="*/ 1945576 h 2635034"/>
                <a:gd name="connsiteX16" fmla="*/ 7798002 w 9144000"/>
                <a:gd name="connsiteY16" fmla="*/ 2317968 h 2635034"/>
                <a:gd name="connsiteX17" fmla="*/ 7658100 w 9144000"/>
                <a:gd name="connsiteY17" fmla="*/ 2635034 h 2635034"/>
                <a:gd name="connsiteX18" fmla="*/ 9144000 w 9144000"/>
                <a:gd name="connsiteY18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914513 w 9144000"/>
                <a:gd name="connsiteY15" fmla="*/ 1945576 h 2635034"/>
                <a:gd name="connsiteX16" fmla="*/ 7798002 w 9144000"/>
                <a:gd name="connsiteY16" fmla="*/ 2317968 h 2635034"/>
                <a:gd name="connsiteX17" fmla="*/ 7658100 w 9144000"/>
                <a:gd name="connsiteY17" fmla="*/ 2635034 h 2635034"/>
                <a:gd name="connsiteX18" fmla="*/ 9144000 w 9144000"/>
                <a:gd name="connsiteY18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914513 w 9144000"/>
                <a:gd name="connsiteY15" fmla="*/ 1945576 h 2635034"/>
                <a:gd name="connsiteX16" fmla="*/ 7798002 w 9144000"/>
                <a:gd name="connsiteY16" fmla="*/ 2317968 h 2635034"/>
                <a:gd name="connsiteX17" fmla="*/ 7723937 w 9144000"/>
                <a:gd name="connsiteY17" fmla="*/ 2635034 h 2635034"/>
                <a:gd name="connsiteX18" fmla="*/ 9144000 w 9144000"/>
                <a:gd name="connsiteY18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914513 w 9144000"/>
                <a:gd name="connsiteY15" fmla="*/ 1945576 h 2635034"/>
                <a:gd name="connsiteX16" fmla="*/ 7798002 w 9144000"/>
                <a:gd name="connsiteY16" fmla="*/ 2317968 h 2635034"/>
                <a:gd name="connsiteX17" fmla="*/ 7723937 w 9144000"/>
                <a:gd name="connsiteY17" fmla="*/ 2635034 h 2635034"/>
                <a:gd name="connsiteX18" fmla="*/ 9144000 w 9144000"/>
                <a:gd name="connsiteY18" fmla="*/ 2635034 h 2635034"/>
                <a:gd name="connsiteX0" fmla="*/ 0 w 4869712"/>
                <a:gd name="connsiteY0" fmla="*/ 2636141 h 2636599"/>
                <a:gd name="connsiteX1" fmla="*/ 2317774 w 4869712"/>
                <a:gd name="connsiteY1" fmla="*/ 2632825 h 2636599"/>
                <a:gd name="connsiteX2" fmla="*/ 2317012 w 4869712"/>
                <a:gd name="connsiteY2" fmla="*/ 2387384 h 2636599"/>
                <a:gd name="connsiteX3" fmla="*/ 1726462 w 4869712"/>
                <a:gd name="connsiteY3" fmla="*/ 1320584 h 2636599"/>
                <a:gd name="connsiteX4" fmla="*/ 1923438 w 4869712"/>
                <a:gd name="connsiteY4" fmla="*/ 1152105 h 2636599"/>
                <a:gd name="connsiteX5" fmla="*/ 2345587 w 4869712"/>
                <a:gd name="connsiteY5" fmla="*/ 1634909 h 2636599"/>
                <a:gd name="connsiteX6" fmla="*/ 2288437 w 4869712"/>
                <a:gd name="connsiteY6" fmla="*/ 168059 h 2636599"/>
                <a:gd name="connsiteX7" fmla="*/ 2564662 w 4869712"/>
                <a:gd name="connsiteY7" fmla="*/ 177584 h 2636599"/>
                <a:gd name="connsiteX8" fmla="*/ 2631337 w 4869712"/>
                <a:gd name="connsiteY8" fmla="*/ 1149134 h 2636599"/>
                <a:gd name="connsiteX9" fmla="*/ 2817796 w 4869712"/>
                <a:gd name="connsiteY9" fmla="*/ 723252 h 2636599"/>
                <a:gd name="connsiteX10" fmla="*/ 2986657 w 4869712"/>
                <a:gd name="connsiteY10" fmla="*/ 1152791 h 2636599"/>
                <a:gd name="connsiteX11" fmla="*/ 3172585 w 4869712"/>
                <a:gd name="connsiteY11" fmla="*/ 763487 h 2636599"/>
                <a:gd name="connsiteX12" fmla="*/ 3347922 w 4869712"/>
                <a:gd name="connsiteY12" fmla="*/ 1178395 h 2636599"/>
                <a:gd name="connsiteX13" fmla="*/ 3501768 w 4869712"/>
                <a:gd name="connsiteY13" fmla="*/ 840297 h 2636599"/>
                <a:gd name="connsiteX14" fmla="*/ 3648302 w 4869712"/>
                <a:gd name="connsiteY14" fmla="*/ 1167422 h 2636599"/>
                <a:gd name="connsiteX15" fmla="*/ 3640225 w 4869712"/>
                <a:gd name="connsiteY15" fmla="*/ 1945576 h 2636599"/>
                <a:gd name="connsiteX16" fmla="*/ 3523714 w 4869712"/>
                <a:gd name="connsiteY16" fmla="*/ 2317968 h 2636599"/>
                <a:gd name="connsiteX17" fmla="*/ 3449649 w 4869712"/>
                <a:gd name="connsiteY17" fmla="*/ 2635034 h 2636599"/>
                <a:gd name="connsiteX18" fmla="*/ 4869712 w 4869712"/>
                <a:gd name="connsiteY18" fmla="*/ 2635034 h 2636599"/>
                <a:gd name="connsiteX0" fmla="*/ 0 w 4869712"/>
                <a:gd name="connsiteY0" fmla="*/ 2636141 h 2636141"/>
                <a:gd name="connsiteX1" fmla="*/ 2317774 w 4869712"/>
                <a:gd name="connsiteY1" fmla="*/ 2632825 h 2636141"/>
                <a:gd name="connsiteX2" fmla="*/ 2317012 w 4869712"/>
                <a:gd name="connsiteY2" fmla="*/ 2387384 h 2636141"/>
                <a:gd name="connsiteX3" fmla="*/ 1726462 w 4869712"/>
                <a:gd name="connsiteY3" fmla="*/ 1320584 h 2636141"/>
                <a:gd name="connsiteX4" fmla="*/ 1923438 w 4869712"/>
                <a:gd name="connsiteY4" fmla="*/ 1152105 h 2636141"/>
                <a:gd name="connsiteX5" fmla="*/ 2345587 w 4869712"/>
                <a:gd name="connsiteY5" fmla="*/ 1634909 h 2636141"/>
                <a:gd name="connsiteX6" fmla="*/ 2288437 w 4869712"/>
                <a:gd name="connsiteY6" fmla="*/ 168059 h 2636141"/>
                <a:gd name="connsiteX7" fmla="*/ 2564662 w 4869712"/>
                <a:gd name="connsiteY7" fmla="*/ 177584 h 2636141"/>
                <a:gd name="connsiteX8" fmla="*/ 2631337 w 4869712"/>
                <a:gd name="connsiteY8" fmla="*/ 1149134 h 2636141"/>
                <a:gd name="connsiteX9" fmla="*/ 2817796 w 4869712"/>
                <a:gd name="connsiteY9" fmla="*/ 723252 h 2636141"/>
                <a:gd name="connsiteX10" fmla="*/ 2986657 w 4869712"/>
                <a:gd name="connsiteY10" fmla="*/ 1152791 h 2636141"/>
                <a:gd name="connsiteX11" fmla="*/ 3172585 w 4869712"/>
                <a:gd name="connsiteY11" fmla="*/ 763487 h 2636141"/>
                <a:gd name="connsiteX12" fmla="*/ 3347922 w 4869712"/>
                <a:gd name="connsiteY12" fmla="*/ 1178395 h 2636141"/>
                <a:gd name="connsiteX13" fmla="*/ 3501768 w 4869712"/>
                <a:gd name="connsiteY13" fmla="*/ 840297 h 2636141"/>
                <a:gd name="connsiteX14" fmla="*/ 3648302 w 4869712"/>
                <a:gd name="connsiteY14" fmla="*/ 1167422 h 2636141"/>
                <a:gd name="connsiteX15" fmla="*/ 3640225 w 4869712"/>
                <a:gd name="connsiteY15" fmla="*/ 1945576 h 2636141"/>
                <a:gd name="connsiteX16" fmla="*/ 3523714 w 4869712"/>
                <a:gd name="connsiteY16" fmla="*/ 2317968 h 2636141"/>
                <a:gd name="connsiteX17" fmla="*/ 3449649 w 4869712"/>
                <a:gd name="connsiteY17" fmla="*/ 2635034 h 2636141"/>
                <a:gd name="connsiteX18" fmla="*/ 4869712 w 4869712"/>
                <a:gd name="connsiteY18" fmla="*/ 2635034 h 2636141"/>
                <a:gd name="connsiteX0" fmla="*/ 0 w 4869712"/>
                <a:gd name="connsiteY0" fmla="*/ 2636141 h 2640802"/>
                <a:gd name="connsiteX1" fmla="*/ 2317774 w 4869712"/>
                <a:gd name="connsiteY1" fmla="*/ 2632825 h 2640802"/>
                <a:gd name="connsiteX2" fmla="*/ 2317012 w 4869712"/>
                <a:gd name="connsiteY2" fmla="*/ 2387384 h 2640802"/>
                <a:gd name="connsiteX3" fmla="*/ 1726462 w 4869712"/>
                <a:gd name="connsiteY3" fmla="*/ 1320584 h 2640802"/>
                <a:gd name="connsiteX4" fmla="*/ 1923438 w 4869712"/>
                <a:gd name="connsiteY4" fmla="*/ 1152105 h 2640802"/>
                <a:gd name="connsiteX5" fmla="*/ 2345587 w 4869712"/>
                <a:gd name="connsiteY5" fmla="*/ 1634909 h 2640802"/>
                <a:gd name="connsiteX6" fmla="*/ 2288437 w 4869712"/>
                <a:gd name="connsiteY6" fmla="*/ 168059 h 2640802"/>
                <a:gd name="connsiteX7" fmla="*/ 2564662 w 4869712"/>
                <a:gd name="connsiteY7" fmla="*/ 177584 h 2640802"/>
                <a:gd name="connsiteX8" fmla="*/ 2631337 w 4869712"/>
                <a:gd name="connsiteY8" fmla="*/ 1149134 h 2640802"/>
                <a:gd name="connsiteX9" fmla="*/ 2817796 w 4869712"/>
                <a:gd name="connsiteY9" fmla="*/ 723252 h 2640802"/>
                <a:gd name="connsiteX10" fmla="*/ 2986657 w 4869712"/>
                <a:gd name="connsiteY10" fmla="*/ 1152791 h 2640802"/>
                <a:gd name="connsiteX11" fmla="*/ 3172585 w 4869712"/>
                <a:gd name="connsiteY11" fmla="*/ 763487 h 2640802"/>
                <a:gd name="connsiteX12" fmla="*/ 3347922 w 4869712"/>
                <a:gd name="connsiteY12" fmla="*/ 1178395 h 2640802"/>
                <a:gd name="connsiteX13" fmla="*/ 3501768 w 4869712"/>
                <a:gd name="connsiteY13" fmla="*/ 840297 h 2640802"/>
                <a:gd name="connsiteX14" fmla="*/ 3648302 w 4869712"/>
                <a:gd name="connsiteY14" fmla="*/ 1167422 h 2640802"/>
                <a:gd name="connsiteX15" fmla="*/ 3640225 w 4869712"/>
                <a:gd name="connsiteY15" fmla="*/ 1945576 h 2640802"/>
                <a:gd name="connsiteX16" fmla="*/ 3523714 w 4869712"/>
                <a:gd name="connsiteY16" fmla="*/ 2317968 h 2640802"/>
                <a:gd name="connsiteX17" fmla="*/ 3449649 w 4869712"/>
                <a:gd name="connsiteY17" fmla="*/ 2635034 h 2640802"/>
                <a:gd name="connsiteX18" fmla="*/ 4869712 w 4869712"/>
                <a:gd name="connsiteY18" fmla="*/ 2635034 h 2640802"/>
                <a:gd name="connsiteX0" fmla="*/ 0 w 4869712"/>
                <a:gd name="connsiteY0" fmla="*/ 2636141 h 2640802"/>
                <a:gd name="connsiteX1" fmla="*/ 2317774 w 4869712"/>
                <a:gd name="connsiteY1" fmla="*/ 2632825 h 2640802"/>
                <a:gd name="connsiteX2" fmla="*/ 2317012 w 4869712"/>
                <a:gd name="connsiteY2" fmla="*/ 2387384 h 2640802"/>
                <a:gd name="connsiteX3" fmla="*/ 1726462 w 4869712"/>
                <a:gd name="connsiteY3" fmla="*/ 1320584 h 2640802"/>
                <a:gd name="connsiteX4" fmla="*/ 1923438 w 4869712"/>
                <a:gd name="connsiteY4" fmla="*/ 1152105 h 2640802"/>
                <a:gd name="connsiteX5" fmla="*/ 2345587 w 4869712"/>
                <a:gd name="connsiteY5" fmla="*/ 1634909 h 2640802"/>
                <a:gd name="connsiteX6" fmla="*/ 2288437 w 4869712"/>
                <a:gd name="connsiteY6" fmla="*/ 168059 h 2640802"/>
                <a:gd name="connsiteX7" fmla="*/ 2564662 w 4869712"/>
                <a:gd name="connsiteY7" fmla="*/ 177584 h 2640802"/>
                <a:gd name="connsiteX8" fmla="*/ 2631337 w 4869712"/>
                <a:gd name="connsiteY8" fmla="*/ 1149134 h 2640802"/>
                <a:gd name="connsiteX9" fmla="*/ 2817796 w 4869712"/>
                <a:gd name="connsiteY9" fmla="*/ 723252 h 2640802"/>
                <a:gd name="connsiteX10" fmla="*/ 2986657 w 4869712"/>
                <a:gd name="connsiteY10" fmla="*/ 1152791 h 2640802"/>
                <a:gd name="connsiteX11" fmla="*/ 3172585 w 4869712"/>
                <a:gd name="connsiteY11" fmla="*/ 763487 h 2640802"/>
                <a:gd name="connsiteX12" fmla="*/ 3347922 w 4869712"/>
                <a:gd name="connsiteY12" fmla="*/ 1178395 h 2640802"/>
                <a:gd name="connsiteX13" fmla="*/ 3501768 w 4869712"/>
                <a:gd name="connsiteY13" fmla="*/ 840297 h 2640802"/>
                <a:gd name="connsiteX14" fmla="*/ 3648302 w 4869712"/>
                <a:gd name="connsiteY14" fmla="*/ 1167422 h 2640802"/>
                <a:gd name="connsiteX15" fmla="*/ 3640225 w 4869712"/>
                <a:gd name="connsiteY15" fmla="*/ 1945576 h 2640802"/>
                <a:gd name="connsiteX16" fmla="*/ 3523714 w 4869712"/>
                <a:gd name="connsiteY16" fmla="*/ 2317968 h 2640802"/>
                <a:gd name="connsiteX17" fmla="*/ 3449649 w 4869712"/>
                <a:gd name="connsiteY17" fmla="*/ 2635034 h 2640802"/>
                <a:gd name="connsiteX18" fmla="*/ 4869712 w 4869712"/>
                <a:gd name="connsiteY18" fmla="*/ 2635034 h 2640802"/>
                <a:gd name="connsiteX0" fmla="*/ 113906 w 4005423"/>
                <a:gd name="connsiteY0" fmla="*/ 2668039 h 2670195"/>
                <a:gd name="connsiteX1" fmla="*/ 1453485 w 4005423"/>
                <a:gd name="connsiteY1" fmla="*/ 2632825 h 2670195"/>
                <a:gd name="connsiteX2" fmla="*/ 1452723 w 4005423"/>
                <a:gd name="connsiteY2" fmla="*/ 2387384 h 2670195"/>
                <a:gd name="connsiteX3" fmla="*/ 862173 w 4005423"/>
                <a:gd name="connsiteY3" fmla="*/ 1320584 h 2670195"/>
                <a:gd name="connsiteX4" fmla="*/ 1059149 w 4005423"/>
                <a:gd name="connsiteY4" fmla="*/ 1152105 h 2670195"/>
                <a:gd name="connsiteX5" fmla="*/ 1481298 w 4005423"/>
                <a:gd name="connsiteY5" fmla="*/ 1634909 h 2670195"/>
                <a:gd name="connsiteX6" fmla="*/ 1424148 w 4005423"/>
                <a:gd name="connsiteY6" fmla="*/ 168059 h 2670195"/>
                <a:gd name="connsiteX7" fmla="*/ 1700373 w 4005423"/>
                <a:gd name="connsiteY7" fmla="*/ 177584 h 2670195"/>
                <a:gd name="connsiteX8" fmla="*/ 1767048 w 4005423"/>
                <a:gd name="connsiteY8" fmla="*/ 1149134 h 2670195"/>
                <a:gd name="connsiteX9" fmla="*/ 1953507 w 4005423"/>
                <a:gd name="connsiteY9" fmla="*/ 723252 h 2670195"/>
                <a:gd name="connsiteX10" fmla="*/ 2122368 w 4005423"/>
                <a:gd name="connsiteY10" fmla="*/ 1152791 h 2670195"/>
                <a:gd name="connsiteX11" fmla="*/ 2308296 w 4005423"/>
                <a:gd name="connsiteY11" fmla="*/ 763487 h 2670195"/>
                <a:gd name="connsiteX12" fmla="*/ 2483633 w 4005423"/>
                <a:gd name="connsiteY12" fmla="*/ 1178395 h 2670195"/>
                <a:gd name="connsiteX13" fmla="*/ 2637479 w 4005423"/>
                <a:gd name="connsiteY13" fmla="*/ 840297 h 2670195"/>
                <a:gd name="connsiteX14" fmla="*/ 2784013 w 4005423"/>
                <a:gd name="connsiteY14" fmla="*/ 1167422 h 2670195"/>
                <a:gd name="connsiteX15" fmla="*/ 2775936 w 4005423"/>
                <a:gd name="connsiteY15" fmla="*/ 1945576 h 2670195"/>
                <a:gd name="connsiteX16" fmla="*/ 2659425 w 4005423"/>
                <a:gd name="connsiteY16" fmla="*/ 2317968 h 2670195"/>
                <a:gd name="connsiteX17" fmla="*/ 2585360 w 4005423"/>
                <a:gd name="connsiteY17" fmla="*/ 2635034 h 2670195"/>
                <a:gd name="connsiteX18" fmla="*/ 4005423 w 4005423"/>
                <a:gd name="connsiteY18" fmla="*/ 2635034 h 2670195"/>
                <a:gd name="connsiteX0" fmla="*/ 479716 w 3701381"/>
                <a:gd name="connsiteY0" fmla="*/ 3072076 h 3072352"/>
                <a:gd name="connsiteX1" fmla="*/ 1149443 w 3701381"/>
                <a:gd name="connsiteY1" fmla="*/ 2632825 h 3072352"/>
                <a:gd name="connsiteX2" fmla="*/ 1148681 w 3701381"/>
                <a:gd name="connsiteY2" fmla="*/ 2387384 h 3072352"/>
                <a:gd name="connsiteX3" fmla="*/ 558131 w 3701381"/>
                <a:gd name="connsiteY3" fmla="*/ 1320584 h 3072352"/>
                <a:gd name="connsiteX4" fmla="*/ 755107 w 3701381"/>
                <a:gd name="connsiteY4" fmla="*/ 1152105 h 3072352"/>
                <a:gd name="connsiteX5" fmla="*/ 1177256 w 3701381"/>
                <a:gd name="connsiteY5" fmla="*/ 1634909 h 3072352"/>
                <a:gd name="connsiteX6" fmla="*/ 1120106 w 3701381"/>
                <a:gd name="connsiteY6" fmla="*/ 168059 h 3072352"/>
                <a:gd name="connsiteX7" fmla="*/ 1396331 w 3701381"/>
                <a:gd name="connsiteY7" fmla="*/ 177584 h 3072352"/>
                <a:gd name="connsiteX8" fmla="*/ 1463006 w 3701381"/>
                <a:gd name="connsiteY8" fmla="*/ 1149134 h 3072352"/>
                <a:gd name="connsiteX9" fmla="*/ 1649465 w 3701381"/>
                <a:gd name="connsiteY9" fmla="*/ 723252 h 3072352"/>
                <a:gd name="connsiteX10" fmla="*/ 1818326 w 3701381"/>
                <a:gd name="connsiteY10" fmla="*/ 1152791 h 3072352"/>
                <a:gd name="connsiteX11" fmla="*/ 2004254 w 3701381"/>
                <a:gd name="connsiteY11" fmla="*/ 763487 h 3072352"/>
                <a:gd name="connsiteX12" fmla="*/ 2179591 w 3701381"/>
                <a:gd name="connsiteY12" fmla="*/ 1178395 h 3072352"/>
                <a:gd name="connsiteX13" fmla="*/ 2333437 w 3701381"/>
                <a:gd name="connsiteY13" fmla="*/ 840297 h 3072352"/>
                <a:gd name="connsiteX14" fmla="*/ 2479971 w 3701381"/>
                <a:gd name="connsiteY14" fmla="*/ 1167422 h 3072352"/>
                <a:gd name="connsiteX15" fmla="*/ 2471894 w 3701381"/>
                <a:gd name="connsiteY15" fmla="*/ 1945576 h 3072352"/>
                <a:gd name="connsiteX16" fmla="*/ 2355383 w 3701381"/>
                <a:gd name="connsiteY16" fmla="*/ 2317968 h 3072352"/>
                <a:gd name="connsiteX17" fmla="*/ 2281318 w 3701381"/>
                <a:gd name="connsiteY17" fmla="*/ 2635034 h 3072352"/>
                <a:gd name="connsiteX18" fmla="*/ 3701381 w 3701381"/>
                <a:gd name="connsiteY18" fmla="*/ 2635034 h 3072352"/>
                <a:gd name="connsiteX0" fmla="*/ 609558 w 3831223"/>
                <a:gd name="connsiteY0" fmla="*/ 3072076 h 3072076"/>
                <a:gd name="connsiteX1" fmla="*/ 1279285 w 3831223"/>
                <a:gd name="connsiteY1" fmla="*/ 2632825 h 3072076"/>
                <a:gd name="connsiteX2" fmla="*/ 1278523 w 3831223"/>
                <a:gd name="connsiteY2" fmla="*/ 2387384 h 3072076"/>
                <a:gd name="connsiteX3" fmla="*/ 687973 w 3831223"/>
                <a:gd name="connsiteY3" fmla="*/ 1320584 h 3072076"/>
                <a:gd name="connsiteX4" fmla="*/ 884949 w 3831223"/>
                <a:gd name="connsiteY4" fmla="*/ 1152105 h 3072076"/>
                <a:gd name="connsiteX5" fmla="*/ 1307098 w 3831223"/>
                <a:gd name="connsiteY5" fmla="*/ 1634909 h 3072076"/>
                <a:gd name="connsiteX6" fmla="*/ 1249948 w 3831223"/>
                <a:gd name="connsiteY6" fmla="*/ 168059 h 3072076"/>
                <a:gd name="connsiteX7" fmla="*/ 1526173 w 3831223"/>
                <a:gd name="connsiteY7" fmla="*/ 177584 h 3072076"/>
                <a:gd name="connsiteX8" fmla="*/ 1592848 w 3831223"/>
                <a:gd name="connsiteY8" fmla="*/ 1149134 h 3072076"/>
                <a:gd name="connsiteX9" fmla="*/ 1779307 w 3831223"/>
                <a:gd name="connsiteY9" fmla="*/ 723252 h 3072076"/>
                <a:gd name="connsiteX10" fmla="*/ 1948168 w 3831223"/>
                <a:gd name="connsiteY10" fmla="*/ 1152791 h 3072076"/>
                <a:gd name="connsiteX11" fmla="*/ 2134096 w 3831223"/>
                <a:gd name="connsiteY11" fmla="*/ 763487 h 3072076"/>
                <a:gd name="connsiteX12" fmla="*/ 2309433 w 3831223"/>
                <a:gd name="connsiteY12" fmla="*/ 1178395 h 3072076"/>
                <a:gd name="connsiteX13" fmla="*/ 2463279 w 3831223"/>
                <a:gd name="connsiteY13" fmla="*/ 840297 h 3072076"/>
                <a:gd name="connsiteX14" fmla="*/ 2609813 w 3831223"/>
                <a:gd name="connsiteY14" fmla="*/ 1167422 h 3072076"/>
                <a:gd name="connsiteX15" fmla="*/ 2601736 w 3831223"/>
                <a:gd name="connsiteY15" fmla="*/ 1945576 h 3072076"/>
                <a:gd name="connsiteX16" fmla="*/ 2485225 w 3831223"/>
                <a:gd name="connsiteY16" fmla="*/ 2317968 h 3072076"/>
                <a:gd name="connsiteX17" fmla="*/ 2411160 w 3831223"/>
                <a:gd name="connsiteY17" fmla="*/ 2635034 h 3072076"/>
                <a:gd name="connsiteX18" fmla="*/ 3831223 w 3831223"/>
                <a:gd name="connsiteY18" fmla="*/ 2635034 h 3072076"/>
                <a:gd name="connsiteX0" fmla="*/ 111732 w 4715630"/>
                <a:gd name="connsiteY0" fmla="*/ 3274095 h 3274095"/>
                <a:gd name="connsiteX1" fmla="*/ 2163692 w 4715630"/>
                <a:gd name="connsiteY1" fmla="*/ 2632825 h 3274095"/>
                <a:gd name="connsiteX2" fmla="*/ 2162930 w 4715630"/>
                <a:gd name="connsiteY2" fmla="*/ 2387384 h 3274095"/>
                <a:gd name="connsiteX3" fmla="*/ 1572380 w 4715630"/>
                <a:gd name="connsiteY3" fmla="*/ 1320584 h 3274095"/>
                <a:gd name="connsiteX4" fmla="*/ 1769356 w 4715630"/>
                <a:gd name="connsiteY4" fmla="*/ 1152105 h 3274095"/>
                <a:gd name="connsiteX5" fmla="*/ 2191505 w 4715630"/>
                <a:gd name="connsiteY5" fmla="*/ 1634909 h 3274095"/>
                <a:gd name="connsiteX6" fmla="*/ 2134355 w 4715630"/>
                <a:gd name="connsiteY6" fmla="*/ 168059 h 3274095"/>
                <a:gd name="connsiteX7" fmla="*/ 2410580 w 4715630"/>
                <a:gd name="connsiteY7" fmla="*/ 177584 h 3274095"/>
                <a:gd name="connsiteX8" fmla="*/ 2477255 w 4715630"/>
                <a:gd name="connsiteY8" fmla="*/ 1149134 h 3274095"/>
                <a:gd name="connsiteX9" fmla="*/ 2663714 w 4715630"/>
                <a:gd name="connsiteY9" fmla="*/ 723252 h 3274095"/>
                <a:gd name="connsiteX10" fmla="*/ 2832575 w 4715630"/>
                <a:gd name="connsiteY10" fmla="*/ 1152791 h 3274095"/>
                <a:gd name="connsiteX11" fmla="*/ 3018503 w 4715630"/>
                <a:gd name="connsiteY11" fmla="*/ 763487 h 3274095"/>
                <a:gd name="connsiteX12" fmla="*/ 3193840 w 4715630"/>
                <a:gd name="connsiteY12" fmla="*/ 1178395 h 3274095"/>
                <a:gd name="connsiteX13" fmla="*/ 3347686 w 4715630"/>
                <a:gd name="connsiteY13" fmla="*/ 840297 h 3274095"/>
                <a:gd name="connsiteX14" fmla="*/ 3494220 w 4715630"/>
                <a:gd name="connsiteY14" fmla="*/ 1167422 h 3274095"/>
                <a:gd name="connsiteX15" fmla="*/ 3486143 w 4715630"/>
                <a:gd name="connsiteY15" fmla="*/ 1945576 h 3274095"/>
                <a:gd name="connsiteX16" fmla="*/ 3369632 w 4715630"/>
                <a:gd name="connsiteY16" fmla="*/ 2317968 h 3274095"/>
                <a:gd name="connsiteX17" fmla="*/ 3295567 w 4715630"/>
                <a:gd name="connsiteY17" fmla="*/ 2635034 h 3274095"/>
                <a:gd name="connsiteX18" fmla="*/ 4715630 w 4715630"/>
                <a:gd name="connsiteY18" fmla="*/ 2635034 h 3274095"/>
                <a:gd name="connsiteX0" fmla="*/ 0 w 4603898"/>
                <a:gd name="connsiteY0" fmla="*/ 3274095 h 3274095"/>
                <a:gd name="connsiteX1" fmla="*/ 2051960 w 4603898"/>
                <a:gd name="connsiteY1" fmla="*/ 2632825 h 3274095"/>
                <a:gd name="connsiteX2" fmla="*/ 2051198 w 4603898"/>
                <a:gd name="connsiteY2" fmla="*/ 2387384 h 3274095"/>
                <a:gd name="connsiteX3" fmla="*/ 1460648 w 4603898"/>
                <a:gd name="connsiteY3" fmla="*/ 1320584 h 3274095"/>
                <a:gd name="connsiteX4" fmla="*/ 1657624 w 4603898"/>
                <a:gd name="connsiteY4" fmla="*/ 1152105 h 3274095"/>
                <a:gd name="connsiteX5" fmla="*/ 2079773 w 4603898"/>
                <a:gd name="connsiteY5" fmla="*/ 1634909 h 3274095"/>
                <a:gd name="connsiteX6" fmla="*/ 2022623 w 4603898"/>
                <a:gd name="connsiteY6" fmla="*/ 168059 h 3274095"/>
                <a:gd name="connsiteX7" fmla="*/ 2298848 w 4603898"/>
                <a:gd name="connsiteY7" fmla="*/ 177584 h 3274095"/>
                <a:gd name="connsiteX8" fmla="*/ 2365523 w 4603898"/>
                <a:gd name="connsiteY8" fmla="*/ 1149134 h 3274095"/>
                <a:gd name="connsiteX9" fmla="*/ 2551982 w 4603898"/>
                <a:gd name="connsiteY9" fmla="*/ 723252 h 3274095"/>
                <a:gd name="connsiteX10" fmla="*/ 2720843 w 4603898"/>
                <a:gd name="connsiteY10" fmla="*/ 1152791 h 3274095"/>
                <a:gd name="connsiteX11" fmla="*/ 2906771 w 4603898"/>
                <a:gd name="connsiteY11" fmla="*/ 763487 h 3274095"/>
                <a:gd name="connsiteX12" fmla="*/ 3082108 w 4603898"/>
                <a:gd name="connsiteY12" fmla="*/ 1178395 h 3274095"/>
                <a:gd name="connsiteX13" fmla="*/ 3235954 w 4603898"/>
                <a:gd name="connsiteY13" fmla="*/ 840297 h 3274095"/>
                <a:gd name="connsiteX14" fmla="*/ 3382488 w 4603898"/>
                <a:gd name="connsiteY14" fmla="*/ 1167422 h 3274095"/>
                <a:gd name="connsiteX15" fmla="*/ 3374411 w 4603898"/>
                <a:gd name="connsiteY15" fmla="*/ 1945576 h 3274095"/>
                <a:gd name="connsiteX16" fmla="*/ 3257900 w 4603898"/>
                <a:gd name="connsiteY16" fmla="*/ 2317968 h 3274095"/>
                <a:gd name="connsiteX17" fmla="*/ 3183835 w 4603898"/>
                <a:gd name="connsiteY17" fmla="*/ 2635034 h 3274095"/>
                <a:gd name="connsiteX18" fmla="*/ 4603898 w 4603898"/>
                <a:gd name="connsiteY18" fmla="*/ 2635034 h 3274095"/>
                <a:gd name="connsiteX0" fmla="*/ 58169 w 4130439"/>
                <a:gd name="connsiteY0" fmla="*/ 2678672 h 2678672"/>
                <a:gd name="connsiteX1" fmla="*/ 1578501 w 4130439"/>
                <a:gd name="connsiteY1" fmla="*/ 2632825 h 2678672"/>
                <a:gd name="connsiteX2" fmla="*/ 1577739 w 4130439"/>
                <a:gd name="connsiteY2" fmla="*/ 2387384 h 2678672"/>
                <a:gd name="connsiteX3" fmla="*/ 987189 w 4130439"/>
                <a:gd name="connsiteY3" fmla="*/ 1320584 h 2678672"/>
                <a:gd name="connsiteX4" fmla="*/ 1184165 w 4130439"/>
                <a:gd name="connsiteY4" fmla="*/ 1152105 h 2678672"/>
                <a:gd name="connsiteX5" fmla="*/ 1606314 w 4130439"/>
                <a:gd name="connsiteY5" fmla="*/ 1634909 h 2678672"/>
                <a:gd name="connsiteX6" fmla="*/ 1549164 w 4130439"/>
                <a:gd name="connsiteY6" fmla="*/ 168059 h 2678672"/>
                <a:gd name="connsiteX7" fmla="*/ 1825389 w 4130439"/>
                <a:gd name="connsiteY7" fmla="*/ 177584 h 2678672"/>
                <a:gd name="connsiteX8" fmla="*/ 1892064 w 4130439"/>
                <a:gd name="connsiteY8" fmla="*/ 1149134 h 2678672"/>
                <a:gd name="connsiteX9" fmla="*/ 2078523 w 4130439"/>
                <a:gd name="connsiteY9" fmla="*/ 723252 h 2678672"/>
                <a:gd name="connsiteX10" fmla="*/ 2247384 w 4130439"/>
                <a:gd name="connsiteY10" fmla="*/ 1152791 h 2678672"/>
                <a:gd name="connsiteX11" fmla="*/ 2433312 w 4130439"/>
                <a:gd name="connsiteY11" fmla="*/ 763487 h 2678672"/>
                <a:gd name="connsiteX12" fmla="*/ 2608649 w 4130439"/>
                <a:gd name="connsiteY12" fmla="*/ 1178395 h 2678672"/>
                <a:gd name="connsiteX13" fmla="*/ 2762495 w 4130439"/>
                <a:gd name="connsiteY13" fmla="*/ 840297 h 2678672"/>
                <a:gd name="connsiteX14" fmla="*/ 2909029 w 4130439"/>
                <a:gd name="connsiteY14" fmla="*/ 1167422 h 2678672"/>
                <a:gd name="connsiteX15" fmla="*/ 2900952 w 4130439"/>
                <a:gd name="connsiteY15" fmla="*/ 1945576 h 2678672"/>
                <a:gd name="connsiteX16" fmla="*/ 2784441 w 4130439"/>
                <a:gd name="connsiteY16" fmla="*/ 2317968 h 2678672"/>
                <a:gd name="connsiteX17" fmla="*/ 2710376 w 4130439"/>
                <a:gd name="connsiteY17" fmla="*/ 2635034 h 2678672"/>
                <a:gd name="connsiteX18" fmla="*/ 4130439 w 4130439"/>
                <a:gd name="connsiteY18" fmla="*/ 2635034 h 2678672"/>
                <a:gd name="connsiteX0" fmla="*/ 31727 w 4189058"/>
                <a:gd name="connsiteY0" fmla="*/ 2678672 h 2678672"/>
                <a:gd name="connsiteX1" fmla="*/ 1637120 w 4189058"/>
                <a:gd name="connsiteY1" fmla="*/ 2632825 h 2678672"/>
                <a:gd name="connsiteX2" fmla="*/ 1636358 w 4189058"/>
                <a:gd name="connsiteY2" fmla="*/ 2387384 h 2678672"/>
                <a:gd name="connsiteX3" fmla="*/ 1045808 w 4189058"/>
                <a:gd name="connsiteY3" fmla="*/ 1320584 h 2678672"/>
                <a:gd name="connsiteX4" fmla="*/ 1242784 w 4189058"/>
                <a:gd name="connsiteY4" fmla="*/ 1152105 h 2678672"/>
                <a:gd name="connsiteX5" fmla="*/ 1664933 w 4189058"/>
                <a:gd name="connsiteY5" fmla="*/ 1634909 h 2678672"/>
                <a:gd name="connsiteX6" fmla="*/ 1607783 w 4189058"/>
                <a:gd name="connsiteY6" fmla="*/ 168059 h 2678672"/>
                <a:gd name="connsiteX7" fmla="*/ 1884008 w 4189058"/>
                <a:gd name="connsiteY7" fmla="*/ 177584 h 2678672"/>
                <a:gd name="connsiteX8" fmla="*/ 1950683 w 4189058"/>
                <a:gd name="connsiteY8" fmla="*/ 1149134 h 2678672"/>
                <a:gd name="connsiteX9" fmla="*/ 2137142 w 4189058"/>
                <a:gd name="connsiteY9" fmla="*/ 723252 h 2678672"/>
                <a:gd name="connsiteX10" fmla="*/ 2306003 w 4189058"/>
                <a:gd name="connsiteY10" fmla="*/ 1152791 h 2678672"/>
                <a:gd name="connsiteX11" fmla="*/ 2491931 w 4189058"/>
                <a:gd name="connsiteY11" fmla="*/ 763487 h 2678672"/>
                <a:gd name="connsiteX12" fmla="*/ 2667268 w 4189058"/>
                <a:gd name="connsiteY12" fmla="*/ 1178395 h 2678672"/>
                <a:gd name="connsiteX13" fmla="*/ 2821114 w 4189058"/>
                <a:gd name="connsiteY13" fmla="*/ 840297 h 2678672"/>
                <a:gd name="connsiteX14" fmla="*/ 2967648 w 4189058"/>
                <a:gd name="connsiteY14" fmla="*/ 1167422 h 2678672"/>
                <a:gd name="connsiteX15" fmla="*/ 2959571 w 4189058"/>
                <a:gd name="connsiteY15" fmla="*/ 1945576 h 2678672"/>
                <a:gd name="connsiteX16" fmla="*/ 2843060 w 4189058"/>
                <a:gd name="connsiteY16" fmla="*/ 2317968 h 2678672"/>
                <a:gd name="connsiteX17" fmla="*/ 2768995 w 4189058"/>
                <a:gd name="connsiteY17" fmla="*/ 2635034 h 2678672"/>
                <a:gd name="connsiteX18" fmla="*/ 4189058 w 4189058"/>
                <a:gd name="connsiteY18" fmla="*/ 2635034 h 2678672"/>
                <a:gd name="connsiteX0" fmla="*/ 231463 w 3899696"/>
                <a:gd name="connsiteY0" fmla="*/ 2636142 h 2636142"/>
                <a:gd name="connsiteX1" fmla="*/ 1347758 w 3899696"/>
                <a:gd name="connsiteY1" fmla="*/ 2632825 h 2636142"/>
                <a:gd name="connsiteX2" fmla="*/ 1346996 w 3899696"/>
                <a:gd name="connsiteY2" fmla="*/ 2387384 h 2636142"/>
                <a:gd name="connsiteX3" fmla="*/ 756446 w 3899696"/>
                <a:gd name="connsiteY3" fmla="*/ 1320584 h 2636142"/>
                <a:gd name="connsiteX4" fmla="*/ 953422 w 3899696"/>
                <a:gd name="connsiteY4" fmla="*/ 1152105 h 2636142"/>
                <a:gd name="connsiteX5" fmla="*/ 1375571 w 3899696"/>
                <a:gd name="connsiteY5" fmla="*/ 1634909 h 2636142"/>
                <a:gd name="connsiteX6" fmla="*/ 1318421 w 3899696"/>
                <a:gd name="connsiteY6" fmla="*/ 168059 h 2636142"/>
                <a:gd name="connsiteX7" fmla="*/ 1594646 w 3899696"/>
                <a:gd name="connsiteY7" fmla="*/ 177584 h 2636142"/>
                <a:gd name="connsiteX8" fmla="*/ 1661321 w 3899696"/>
                <a:gd name="connsiteY8" fmla="*/ 1149134 h 2636142"/>
                <a:gd name="connsiteX9" fmla="*/ 1847780 w 3899696"/>
                <a:gd name="connsiteY9" fmla="*/ 723252 h 2636142"/>
                <a:gd name="connsiteX10" fmla="*/ 2016641 w 3899696"/>
                <a:gd name="connsiteY10" fmla="*/ 1152791 h 2636142"/>
                <a:gd name="connsiteX11" fmla="*/ 2202569 w 3899696"/>
                <a:gd name="connsiteY11" fmla="*/ 763487 h 2636142"/>
                <a:gd name="connsiteX12" fmla="*/ 2377906 w 3899696"/>
                <a:gd name="connsiteY12" fmla="*/ 1178395 h 2636142"/>
                <a:gd name="connsiteX13" fmla="*/ 2531752 w 3899696"/>
                <a:gd name="connsiteY13" fmla="*/ 840297 h 2636142"/>
                <a:gd name="connsiteX14" fmla="*/ 2678286 w 3899696"/>
                <a:gd name="connsiteY14" fmla="*/ 1167422 h 2636142"/>
                <a:gd name="connsiteX15" fmla="*/ 2670209 w 3899696"/>
                <a:gd name="connsiteY15" fmla="*/ 1945576 h 2636142"/>
                <a:gd name="connsiteX16" fmla="*/ 2553698 w 3899696"/>
                <a:gd name="connsiteY16" fmla="*/ 2317968 h 2636142"/>
                <a:gd name="connsiteX17" fmla="*/ 2479633 w 3899696"/>
                <a:gd name="connsiteY17" fmla="*/ 2635034 h 2636142"/>
                <a:gd name="connsiteX18" fmla="*/ 3899696 w 3899696"/>
                <a:gd name="connsiteY18" fmla="*/ 2635034 h 2636142"/>
                <a:gd name="connsiteX0" fmla="*/ 0 w 3668233"/>
                <a:gd name="connsiteY0" fmla="*/ 2636142 h 2636142"/>
                <a:gd name="connsiteX1" fmla="*/ 1116295 w 3668233"/>
                <a:gd name="connsiteY1" fmla="*/ 2632825 h 2636142"/>
                <a:gd name="connsiteX2" fmla="*/ 1115533 w 3668233"/>
                <a:gd name="connsiteY2" fmla="*/ 2387384 h 2636142"/>
                <a:gd name="connsiteX3" fmla="*/ 524983 w 3668233"/>
                <a:gd name="connsiteY3" fmla="*/ 1320584 h 2636142"/>
                <a:gd name="connsiteX4" fmla="*/ 721959 w 3668233"/>
                <a:gd name="connsiteY4" fmla="*/ 1152105 h 2636142"/>
                <a:gd name="connsiteX5" fmla="*/ 1144108 w 3668233"/>
                <a:gd name="connsiteY5" fmla="*/ 1634909 h 2636142"/>
                <a:gd name="connsiteX6" fmla="*/ 1086958 w 3668233"/>
                <a:gd name="connsiteY6" fmla="*/ 168059 h 2636142"/>
                <a:gd name="connsiteX7" fmla="*/ 1363183 w 3668233"/>
                <a:gd name="connsiteY7" fmla="*/ 177584 h 2636142"/>
                <a:gd name="connsiteX8" fmla="*/ 1429858 w 3668233"/>
                <a:gd name="connsiteY8" fmla="*/ 1149134 h 2636142"/>
                <a:gd name="connsiteX9" fmla="*/ 1616317 w 3668233"/>
                <a:gd name="connsiteY9" fmla="*/ 723252 h 2636142"/>
                <a:gd name="connsiteX10" fmla="*/ 1785178 w 3668233"/>
                <a:gd name="connsiteY10" fmla="*/ 1152791 h 2636142"/>
                <a:gd name="connsiteX11" fmla="*/ 1971106 w 3668233"/>
                <a:gd name="connsiteY11" fmla="*/ 763487 h 2636142"/>
                <a:gd name="connsiteX12" fmla="*/ 2146443 w 3668233"/>
                <a:gd name="connsiteY12" fmla="*/ 1178395 h 2636142"/>
                <a:gd name="connsiteX13" fmla="*/ 2300289 w 3668233"/>
                <a:gd name="connsiteY13" fmla="*/ 840297 h 2636142"/>
                <a:gd name="connsiteX14" fmla="*/ 2446823 w 3668233"/>
                <a:gd name="connsiteY14" fmla="*/ 1167422 h 2636142"/>
                <a:gd name="connsiteX15" fmla="*/ 2438746 w 3668233"/>
                <a:gd name="connsiteY15" fmla="*/ 1945576 h 2636142"/>
                <a:gd name="connsiteX16" fmla="*/ 2322235 w 3668233"/>
                <a:gd name="connsiteY16" fmla="*/ 2317968 h 2636142"/>
                <a:gd name="connsiteX17" fmla="*/ 2248170 w 3668233"/>
                <a:gd name="connsiteY17" fmla="*/ 2635034 h 2636142"/>
                <a:gd name="connsiteX18" fmla="*/ 3668233 w 3668233"/>
                <a:gd name="connsiteY18" fmla="*/ 2635034 h 2636142"/>
                <a:gd name="connsiteX0" fmla="*/ 357493 w 3207019"/>
                <a:gd name="connsiteY0" fmla="*/ 2636142 h 2636142"/>
                <a:gd name="connsiteX1" fmla="*/ 655081 w 3207019"/>
                <a:gd name="connsiteY1" fmla="*/ 2632825 h 2636142"/>
                <a:gd name="connsiteX2" fmla="*/ 654319 w 3207019"/>
                <a:gd name="connsiteY2" fmla="*/ 2387384 h 2636142"/>
                <a:gd name="connsiteX3" fmla="*/ 63769 w 3207019"/>
                <a:gd name="connsiteY3" fmla="*/ 1320584 h 2636142"/>
                <a:gd name="connsiteX4" fmla="*/ 260745 w 3207019"/>
                <a:gd name="connsiteY4" fmla="*/ 1152105 h 2636142"/>
                <a:gd name="connsiteX5" fmla="*/ 682894 w 3207019"/>
                <a:gd name="connsiteY5" fmla="*/ 1634909 h 2636142"/>
                <a:gd name="connsiteX6" fmla="*/ 625744 w 3207019"/>
                <a:gd name="connsiteY6" fmla="*/ 168059 h 2636142"/>
                <a:gd name="connsiteX7" fmla="*/ 901969 w 3207019"/>
                <a:gd name="connsiteY7" fmla="*/ 177584 h 2636142"/>
                <a:gd name="connsiteX8" fmla="*/ 968644 w 3207019"/>
                <a:gd name="connsiteY8" fmla="*/ 1149134 h 2636142"/>
                <a:gd name="connsiteX9" fmla="*/ 1155103 w 3207019"/>
                <a:gd name="connsiteY9" fmla="*/ 723252 h 2636142"/>
                <a:gd name="connsiteX10" fmla="*/ 1323964 w 3207019"/>
                <a:gd name="connsiteY10" fmla="*/ 1152791 h 2636142"/>
                <a:gd name="connsiteX11" fmla="*/ 1509892 w 3207019"/>
                <a:gd name="connsiteY11" fmla="*/ 763487 h 2636142"/>
                <a:gd name="connsiteX12" fmla="*/ 1685229 w 3207019"/>
                <a:gd name="connsiteY12" fmla="*/ 1178395 h 2636142"/>
                <a:gd name="connsiteX13" fmla="*/ 1839075 w 3207019"/>
                <a:gd name="connsiteY13" fmla="*/ 840297 h 2636142"/>
                <a:gd name="connsiteX14" fmla="*/ 1985609 w 3207019"/>
                <a:gd name="connsiteY14" fmla="*/ 1167422 h 2636142"/>
                <a:gd name="connsiteX15" fmla="*/ 1977532 w 3207019"/>
                <a:gd name="connsiteY15" fmla="*/ 1945576 h 2636142"/>
                <a:gd name="connsiteX16" fmla="*/ 1861021 w 3207019"/>
                <a:gd name="connsiteY16" fmla="*/ 2317968 h 2636142"/>
                <a:gd name="connsiteX17" fmla="*/ 1786956 w 3207019"/>
                <a:gd name="connsiteY17" fmla="*/ 2635034 h 2636142"/>
                <a:gd name="connsiteX18" fmla="*/ 3207019 w 3207019"/>
                <a:gd name="connsiteY18" fmla="*/ 2635034 h 2636142"/>
                <a:gd name="connsiteX0" fmla="*/ 357493 w 3207019"/>
                <a:gd name="connsiteY0" fmla="*/ 2841040 h 2841040"/>
                <a:gd name="connsiteX1" fmla="*/ 655081 w 3207019"/>
                <a:gd name="connsiteY1" fmla="*/ 2837723 h 2841040"/>
                <a:gd name="connsiteX2" fmla="*/ 654319 w 3207019"/>
                <a:gd name="connsiteY2" fmla="*/ 2592282 h 2841040"/>
                <a:gd name="connsiteX3" fmla="*/ 63769 w 3207019"/>
                <a:gd name="connsiteY3" fmla="*/ 1525482 h 2841040"/>
                <a:gd name="connsiteX4" fmla="*/ 260745 w 3207019"/>
                <a:gd name="connsiteY4" fmla="*/ 1357003 h 2841040"/>
                <a:gd name="connsiteX5" fmla="*/ 682894 w 3207019"/>
                <a:gd name="connsiteY5" fmla="*/ 1839807 h 2841040"/>
                <a:gd name="connsiteX6" fmla="*/ 625744 w 3207019"/>
                <a:gd name="connsiteY6" fmla="*/ 372957 h 2841040"/>
                <a:gd name="connsiteX7" fmla="*/ 744075 w 3207019"/>
                <a:gd name="connsiteY7" fmla="*/ 18 h 2841040"/>
                <a:gd name="connsiteX8" fmla="*/ 901969 w 3207019"/>
                <a:gd name="connsiteY8" fmla="*/ 382482 h 2841040"/>
                <a:gd name="connsiteX9" fmla="*/ 968644 w 3207019"/>
                <a:gd name="connsiteY9" fmla="*/ 1354032 h 2841040"/>
                <a:gd name="connsiteX10" fmla="*/ 1155103 w 3207019"/>
                <a:gd name="connsiteY10" fmla="*/ 928150 h 2841040"/>
                <a:gd name="connsiteX11" fmla="*/ 1323964 w 3207019"/>
                <a:gd name="connsiteY11" fmla="*/ 1357689 h 2841040"/>
                <a:gd name="connsiteX12" fmla="*/ 1509892 w 3207019"/>
                <a:gd name="connsiteY12" fmla="*/ 968385 h 2841040"/>
                <a:gd name="connsiteX13" fmla="*/ 1685229 w 3207019"/>
                <a:gd name="connsiteY13" fmla="*/ 1383293 h 2841040"/>
                <a:gd name="connsiteX14" fmla="*/ 1839075 w 3207019"/>
                <a:gd name="connsiteY14" fmla="*/ 1045195 h 2841040"/>
                <a:gd name="connsiteX15" fmla="*/ 1985609 w 3207019"/>
                <a:gd name="connsiteY15" fmla="*/ 1372320 h 2841040"/>
                <a:gd name="connsiteX16" fmla="*/ 1977532 w 3207019"/>
                <a:gd name="connsiteY16" fmla="*/ 2150474 h 2841040"/>
                <a:gd name="connsiteX17" fmla="*/ 1861021 w 3207019"/>
                <a:gd name="connsiteY17" fmla="*/ 2522866 h 2841040"/>
                <a:gd name="connsiteX18" fmla="*/ 1786956 w 3207019"/>
                <a:gd name="connsiteY18" fmla="*/ 2839932 h 2841040"/>
                <a:gd name="connsiteX19" fmla="*/ 3207019 w 3207019"/>
                <a:gd name="connsiteY19" fmla="*/ 2839932 h 2841040"/>
                <a:gd name="connsiteX0" fmla="*/ 357493 w 3207019"/>
                <a:gd name="connsiteY0" fmla="*/ 2926729 h 2926729"/>
                <a:gd name="connsiteX1" fmla="*/ 655081 w 3207019"/>
                <a:gd name="connsiteY1" fmla="*/ 2923412 h 2926729"/>
                <a:gd name="connsiteX2" fmla="*/ 654319 w 3207019"/>
                <a:gd name="connsiteY2" fmla="*/ 2677971 h 2926729"/>
                <a:gd name="connsiteX3" fmla="*/ 63769 w 3207019"/>
                <a:gd name="connsiteY3" fmla="*/ 1611171 h 2926729"/>
                <a:gd name="connsiteX4" fmla="*/ 260745 w 3207019"/>
                <a:gd name="connsiteY4" fmla="*/ 1442692 h 2926729"/>
                <a:gd name="connsiteX5" fmla="*/ 682894 w 3207019"/>
                <a:gd name="connsiteY5" fmla="*/ 1925496 h 2926729"/>
                <a:gd name="connsiteX6" fmla="*/ 625744 w 3207019"/>
                <a:gd name="connsiteY6" fmla="*/ 458646 h 2926729"/>
                <a:gd name="connsiteX7" fmla="*/ 744075 w 3207019"/>
                <a:gd name="connsiteY7" fmla="*/ 10 h 2926729"/>
                <a:gd name="connsiteX8" fmla="*/ 901969 w 3207019"/>
                <a:gd name="connsiteY8" fmla="*/ 468171 h 2926729"/>
                <a:gd name="connsiteX9" fmla="*/ 968644 w 3207019"/>
                <a:gd name="connsiteY9" fmla="*/ 1439721 h 2926729"/>
                <a:gd name="connsiteX10" fmla="*/ 1155103 w 3207019"/>
                <a:gd name="connsiteY10" fmla="*/ 1013839 h 2926729"/>
                <a:gd name="connsiteX11" fmla="*/ 1323964 w 3207019"/>
                <a:gd name="connsiteY11" fmla="*/ 1443378 h 2926729"/>
                <a:gd name="connsiteX12" fmla="*/ 1509892 w 3207019"/>
                <a:gd name="connsiteY12" fmla="*/ 1054074 h 2926729"/>
                <a:gd name="connsiteX13" fmla="*/ 1685229 w 3207019"/>
                <a:gd name="connsiteY13" fmla="*/ 1468982 h 2926729"/>
                <a:gd name="connsiteX14" fmla="*/ 1839075 w 3207019"/>
                <a:gd name="connsiteY14" fmla="*/ 1130884 h 2926729"/>
                <a:gd name="connsiteX15" fmla="*/ 1985609 w 3207019"/>
                <a:gd name="connsiteY15" fmla="*/ 1458009 h 2926729"/>
                <a:gd name="connsiteX16" fmla="*/ 1977532 w 3207019"/>
                <a:gd name="connsiteY16" fmla="*/ 2236163 h 2926729"/>
                <a:gd name="connsiteX17" fmla="*/ 1861021 w 3207019"/>
                <a:gd name="connsiteY17" fmla="*/ 2608555 h 2926729"/>
                <a:gd name="connsiteX18" fmla="*/ 1786956 w 3207019"/>
                <a:gd name="connsiteY18" fmla="*/ 2925621 h 2926729"/>
                <a:gd name="connsiteX19" fmla="*/ 3207019 w 3207019"/>
                <a:gd name="connsiteY19" fmla="*/ 2925621 h 2926729"/>
                <a:gd name="connsiteX0" fmla="*/ 357493 w 3207019"/>
                <a:gd name="connsiteY0" fmla="*/ 2916018 h 2916018"/>
                <a:gd name="connsiteX1" fmla="*/ 655081 w 3207019"/>
                <a:gd name="connsiteY1" fmla="*/ 2912701 h 2916018"/>
                <a:gd name="connsiteX2" fmla="*/ 654319 w 3207019"/>
                <a:gd name="connsiteY2" fmla="*/ 2667260 h 2916018"/>
                <a:gd name="connsiteX3" fmla="*/ 63769 w 3207019"/>
                <a:gd name="connsiteY3" fmla="*/ 1600460 h 2916018"/>
                <a:gd name="connsiteX4" fmla="*/ 260745 w 3207019"/>
                <a:gd name="connsiteY4" fmla="*/ 1431981 h 2916018"/>
                <a:gd name="connsiteX5" fmla="*/ 682894 w 3207019"/>
                <a:gd name="connsiteY5" fmla="*/ 1914785 h 2916018"/>
                <a:gd name="connsiteX6" fmla="*/ 625744 w 3207019"/>
                <a:gd name="connsiteY6" fmla="*/ 447935 h 2916018"/>
                <a:gd name="connsiteX7" fmla="*/ 765499 w 3207019"/>
                <a:gd name="connsiteY7" fmla="*/ 11 h 2916018"/>
                <a:gd name="connsiteX8" fmla="*/ 901969 w 3207019"/>
                <a:gd name="connsiteY8" fmla="*/ 457460 h 2916018"/>
                <a:gd name="connsiteX9" fmla="*/ 968644 w 3207019"/>
                <a:gd name="connsiteY9" fmla="*/ 1429010 h 2916018"/>
                <a:gd name="connsiteX10" fmla="*/ 1155103 w 3207019"/>
                <a:gd name="connsiteY10" fmla="*/ 1003128 h 2916018"/>
                <a:gd name="connsiteX11" fmla="*/ 1323964 w 3207019"/>
                <a:gd name="connsiteY11" fmla="*/ 1432667 h 2916018"/>
                <a:gd name="connsiteX12" fmla="*/ 1509892 w 3207019"/>
                <a:gd name="connsiteY12" fmla="*/ 1043363 h 2916018"/>
                <a:gd name="connsiteX13" fmla="*/ 1685229 w 3207019"/>
                <a:gd name="connsiteY13" fmla="*/ 1458271 h 2916018"/>
                <a:gd name="connsiteX14" fmla="*/ 1839075 w 3207019"/>
                <a:gd name="connsiteY14" fmla="*/ 1120173 h 2916018"/>
                <a:gd name="connsiteX15" fmla="*/ 1985609 w 3207019"/>
                <a:gd name="connsiteY15" fmla="*/ 1447298 h 2916018"/>
                <a:gd name="connsiteX16" fmla="*/ 1977532 w 3207019"/>
                <a:gd name="connsiteY16" fmla="*/ 2225452 h 2916018"/>
                <a:gd name="connsiteX17" fmla="*/ 1861021 w 3207019"/>
                <a:gd name="connsiteY17" fmla="*/ 2597844 h 2916018"/>
                <a:gd name="connsiteX18" fmla="*/ 1786956 w 3207019"/>
                <a:gd name="connsiteY18" fmla="*/ 2914910 h 2916018"/>
                <a:gd name="connsiteX19" fmla="*/ 3207019 w 3207019"/>
                <a:gd name="connsiteY19" fmla="*/ 2914910 h 2916018"/>
                <a:gd name="connsiteX0" fmla="*/ 357493 w 3207019"/>
                <a:gd name="connsiteY0" fmla="*/ 2916007 h 2916007"/>
                <a:gd name="connsiteX1" fmla="*/ 655081 w 3207019"/>
                <a:gd name="connsiteY1" fmla="*/ 2912690 h 2916007"/>
                <a:gd name="connsiteX2" fmla="*/ 654319 w 3207019"/>
                <a:gd name="connsiteY2" fmla="*/ 2667249 h 2916007"/>
                <a:gd name="connsiteX3" fmla="*/ 63769 w 3207019"/>
                <a:gd name="connsiteY3" fmla="*/ 1600449 h 2916007"/>
                <a:gd name="connsiteX4" fmla="*/ 260745 w 3207019"/>
                <a:gd name="connsiteY4" fmla="*/ 1431970 h 2916007"/>
                <a:gd name="connsiteX5" fmla="*/ 682894 w 3207019"/>
                <a:gd name="connsiteY5" fmla="*/ 1914774 h 2916007"/>
                <a:gd name="connsiteX6" fmla="*/ 625744 w 3207019"/>
                <a:gd name="connsiteY6" fmla="*/ 447924 h 2916007"/>
                <a:gd name="connsiteX7" fmla="*/ 765499 w 3207019"/>
                <a:gd name="connsiteY7" fmla="*/ 0 h 2916007"/>
                <a:gd name="connsiteX8" fmla="*/ 901969 w 3207019"/>
                <a:gd name="connsiteY8" fmla="*/ 457449 h 2916007"/>
                <a:gd name="connsiteX9" fmla="*/ 968644 w 3207019"/>
                <a:gd name="connsiteY9" fmla="*/ 1428999 h 2916007"/>
                <a:gd name="connsiteX10" fmla="*/ 1155103 w 3207019"/>
                <a:gd name="connsiteY10" fmla="*/ 1003117 h 2916007"/>
                <a:gd name="connsiteX11" fmla="*/ 1323964 w 3207019"/>
                <a:gd name="connsiteY11" fmla="*/ 1432656 h 2916007"/>
                <a:gd name="connsiteX12" fmla="*/ 1509892 w 3207019"/>
                <a:gd name="connsiteY12" fmla="*/ 1043352 h 2916007"/>
                <a:gd name="connsiteX13" fmla="*/ 1685229 w 3207019"/>
                <a:gd name="connsiteY13" fmla="*/ 1458260 h 2916007"/>
                <a:gd name="connsiteX14" fmla="*/ 1839075 w 3207019"/>
                <a:gd name="connsiteY14" fmla="*/ 1120162 h 2916007"/>
                <a:gd name="connsiteX15" fmla="*/ 1985609 w 3207019"/>
                <a:gd name="connsiteY15" fmla="*/ 1447287 h 2916007"/>
                <a:gd name="connsiteX16" fmla="*/ 1977532 w 3207019"/>
                <a:gd name="connsiteY16" fmla="*/ 2225441 h 2916007"/>
                <a:gd name="connsiteX17" fmla="*/ 1861021 w 3207019"/>
                <a:gd name="connsiteY17" fmla="*/ 2597833 h 2916007"/>
                <a:gd name="connsiteX18" fmla="*/ 1786956 w 3207019"/>
                <a:gd name="connsiteY18" fmla="*/ 2914899 h 2916007"/>
                <a:gd name="connsiteX19" fmla="*/ 3207019 w 3207019"/>
                <a:gd name="connsiteY19" fmla="*/ 2914899 h 2916007"/>
                <a:gd name="connsiteX0" fmla="*/ 357493 w 3207019"/>
                <a:gd name="connsiteY0" fmla="*/ 2916007 h 2916007"/>
                <a:gd name="connsiteX1" fmla="*/ 655081 w 3207019"/>
                <a:gd name="connsiteY1" fmla="*/ 2912690 h 2916007"/>
                <a:gd name="connsiteX2" fmla="*/ 654319 w 3207019"/>
                <a:gd name="connsiteY2" fmla="*/ 2667249 h 2916007"/>
                <a:gd name="connsiteX3" fmla="*/ 63769 w 3207019"/>
                <a:gd name="connsiteY3" fmla="*/ 1600449 h 2916007"/>
                <a:gd name="connsiteX4" fmla="*/ 260745 w 3207019"/>
                <a:gd name="connsiteY4" fmla="*/ 1431970 h 2916007"/>
                <a:gd name="connsiteX5" fmla="*/ 682894 w 3207019"/>
                <a:gd name="connsiteY5" fmla="*/ 1914774 h 2916007"/>
                <a:gd name="connsiteX6" fmla="*/ 625744 w 3207019"/>
                <a:gd name="connsiteY6" fmla="*/ 447924 h 2916007"/>
                <a:gd name="connsiteX7" fmla="*/ 765499 w 3207019"/>
                <a:gd name="connsiteY7" fmla="*/ 0 h 2916007"/>
                <a:gd name="connsiteX8" fmla="*/ 901969 w 3207019"/>
                <a:gd name="connsiteY8" fmla="*/ 457449 h 2916007"/>
                <a:gd name="connsiteX9" fmla="*/ 968644 w 3207019"/>
                <a:gd name="connsiteY9" fmla="*/ 1428999 h 2916007"/>
                <a:gd name="connsiteX10" fmla="*/ 1155103 w 3207019"/>
                <a:gd name="connsiteY10" fmla="*/ 1003117 h 2916007"/>
                <a:gd name="connsiteX11" fmla="*/ 1323964 w 3207019"/>
                <a:gd name="connsiteY11" fmla="*/ 1432656 h 2916007"/>
                <a:gd name="connsiteX12" fmla="*/ 1509892 w 3207019"/>
                <a:gd name="connsiteY12" fmla="*/ 1043352 h 2916007"/>
                <a:gd name="connsiteX13" fmla="*/ 1685229 w 3207019"/>
                <a:gd name="connsiteY13" fmla="*/ 1458260 h 2916007"/>
                <a:gd name="connsiteX14" fmla="*/ 1839075 w 3207019"/>
                <a:gd name="connsiteY14" fmla="*/ 1120162 h 2916007"/>
                <a:gd name="connsiteX15" fmla="*/ 1985609 w 3207019"/>
                <a:gd name="connsiteY15" fmla="*/ 1447287 h 2916007"/>
                <a:gd name="connsiteX16" fmla="*/ 1977532 w 3207019"/>
                <a:gd name="connsiteY16" fmla="*/ 2225441 h 2916007"/>
                <a:gd name="connsiteX17" fmla="*/ 1861021 w 3207019"/>
                <a:gd name="connsiteY17" fmla="*/ 2597833 h 2916007"/>
                <a:gd name="connsiteX18" fmla="*/ 1786956 w 3207019"/>
                <a:gd name="connsiteY18" fmla="*/ 2914899 h 2916007"/>
                <a:gd name="connsiteX19" fmla="*/ 3207019 w 3207019"/>
                <a:gd name="connsiteY19" fmla="*/ 2914899 h 2916007"/>
                <a:gd name="connsiteX0" fmla="*/ 357493 w 3207019"/>
                <a:gd name="connsiteY0" fmla="*/ 2916007 h 2916007"/>
                <a:gd name="connsiteX1" fmla="*/ 655081 w 3207019"/>
                <a:gd name="connsiteY1" fmla="*/ 2912690 h 2916007"/>
                <a:gd name="connsiteX2" fmla="*/ 654319 w 3207019"/>
                <a:gd name="connsiteY2" fmla="*/ 2667249 h 2916007"/>
                <a:gd name="connsiteX3" fmla="*/ 63769 w 3207019"/>
                <a:gd name="connsiteY3" fmla="*/ 1600449 h 2916007"/>
                <a:gd name="connsiteX4" fmla="*/ 260745 w 3207019"/>
                <a:gd name="connsiteY4" fmla="*/ 1431970 h 2916007"/>
                <a:gd name="connsiteX5" fmla="*/ 682894 w 3207019"/>
                <a:gd name="connsiteY5" fmla="*/ 1914774 h 2916007"/>
                <a:gd name="connsiteX6" fmla="*/ 625744 w 3207019"/>
                <a:gd name="connsiteY6" fmla="*/ 447924 h 2916007"/>
                <a:gd name="connsiteX7" fmla="*/ 765499 w 3207019"/>
                <a:gd name="connsiteY7" fmla="*/ 0 h 2916007"/>
                <a:gd name="connsiteX8" fmla="*/ 901969 w 3207019"/>
                <a:gd name="connsiteY8" fmla="*/ 457449 h 2916007"/>
                <a:gd name="connsiteX9" fmla="*/ 968644 w 3207019"/>
                <a:gd name="connsiteY9" fmla="*/ 1428999 h 2916007"/>
                <a:gd name="connsiteX10" fmla="*/ 1155103 w 3207019"/>
                <a:gd name="connsiteY10" fmla="*/ 1003117 h 2916007"/>
                <a:gd name="connsiteX11" fmla="*/ 1323964 w 3207019"/>
                <a:gd name="connsiteY11" fmla="*/ 1432656 h 2916007"/>
                <a:gd name="connsiteX12" fmla="*/ 1509892 w 3207019"/>
                <a:gd name="connsiteY12" fmla="*/ 1043352 h 2916007"/>
                <a:gd name="connsiteX13" fmla="*/ 1685229 w 3207019"/>
                <a:gd name="connsiteY13" fmla="*/ 1458260 h 2916007"/>
                <a:gd name="connsiteX14" fmla="*/ 1839075 w 3207019"/>
                <a:gd name="connsiteY14" fmla="*/ 1120162 h 2916007"/>
                <a:gd name="connsiteX15" fmla="*/ 1985609 w 3207019"/>
                <a:gd name="connsiteY15" fmla="*/ 1447287 h 2916007"/>
                <a:gd name="connsiteX16" fmla="*/ 1977532 w 3207019"/>
                <a:gd name="connsiteY16" fmla="*/ 2225441 h 2916007"/>
                <a:gd name="connsiteX17" fmla="*/ 1861021 w 3207019"/>
                <a:gd name="connsiteY17" fmla="*/ 2597833 h 2916007"/>
                <a:gd name="connsiteX18" fmla="*/ 1786956 w 3207019"/>
                <a:gd name="connsiteY18" fmla="*/ 2914899 h 2916007"/>
                <a:gd name="connsiteX19" fmla="*/ 3207019 w 3207019"/>
                <a:gd name="connsiteY19" fmla="*/ 2914899 h 2916007"/>
                <a:gd name="connsiteX0" fmla="*/ 357493 w 3207019"/>
                <a:gd name="connsiteY0" fmla="*/ 2916007 h 2916007"/>
                <a:gd name="connsiteX1" fmla="*/ 655081 w 3207019"/>
                <a:gd name="connsiteY1" fmla="*/ 2912690 h 2916007"/>
                <a:gd name="connsiteX2" fmla="*/ 654319 w 3207019"/>
                <a:gd name="connsiteY2" fmla="*/ 2667249 h 2916007"/>
                <a:gd name="connsiteX3" fmla="*/ 63769 w 3207019"/>
                <a:gd name="connsiteY3" fmla="*/ 1600449 h 2916007"/>
                <a:gd name="connsiteX4" fmla="*/ 260745 w 3207019"/>
                <a:gd name="connsiteY4" fmla="*/ 1431970 h 2916007"/>
                <a:gd name="connsiteX5" fmla="*/ 682894 w 3207019"/>
                <a:gd name="connsiteY5" fmla="*/ 1914774 h 2916007"/>
                <a:gd name="connsiteX6" fmla="*/ 625744 w 3207019"/>
                <a:gd name="connsiteY6" fmla="*/ 447924 h 2916007"/>
                <a:gd name="connsiteX7" fmla="*/ 765499 w 3207019"/>
                <a:gd name="connsiteY7" fmla="*/ 0 h 2916007"/>
                <a:gd name="connsiteX8" fmla="*/ 901969 w 3207019"/>
                <a:gd name="connsiteY8" fmla="*/ 457449 h 2916007"/>
                <a:gd name="connsiteX9" fmla="*/ 968644 w 3207019"/>
                <a:gd name="connsiteY9" fmla="*/ 1428999 h 2916007"/>
                <a:gd name="connsiteX10" fmla="*/ 1155103 w 3207019"/>
                <a:gd name="connsiteY10" fmla="*/ 1003117 h 2916007"/>
                <a:gd name="connsiteX11" fmla="*/ 1323964 w 3207019"/>
                <a:gd name="connsiteY11" fmla="*/ 1432656 h 2916007"/>
                <a:gd name="connsiteX12" fmla="*/ 1509892 w 3207019"/>
                <a:gd name="connsiteY12" fmla="*/ 1043352 h 2916007"/>
                <a:gd name="connsiteX13" fmla="*/ 1685229 w 3207019"/>
                <a:gd name="connsiteY13" fmla="*/ 1458260 h 2916007"/>
                <a:gd name="connsiteX14" fmla="*/ 1839075 w 3207019"/>
                <a:gd name="connsiteY14" fmla="*/ 1120162 h 2916007"/>
                <a:gd name="connsiteX15" fmla="*/ 1985609 w 3207019"/>
                <a:gd name="connsiteY15" fmla="*/ 1447287 h 2916007"/>
                <a:gd name="connsiteX16" fmla="*/ 1977532 w 3207019"/>
                <a:gd name="connsiteY16" fmla="*/ 2225441 h 2916007"/>
                <a:gd name="connsiteX17" fmla="*/ 1861021 w 3207019"/>
                <a:gd name="connsiteY17" fmla="*/ 2597833 h 2916007"/>
                <a:gd name="connsiteX18" fmla="*/ 1786956 w 3207019"/>
                <a:gd name="connsiteY18" fmla="*/ 2914899 h 2916007"/>
                <a:gd name="connsiteX19" fmla="*/ 3207019 w 3207019"/>
                <a:gd name="connsiteY19" fmla="*/ 2914899 h 2916007"/>
                <a:gd name="connsiteX0" fmla="*/ 357493 w 3207019"/>
                <a:gd name="connsiteY0" fmla="*/ 2916007 h 2916007"/>
                <a:gd name="connsiteX1" fmla="*/ 655081 w 3207019"/>
                <a:gd name="connsiteY1" fmla="*/ 2912690 h 2916007"/>
                <a:gd name="connsiteX2" fmla="*/ 654319 w 3207019"/>
                <a:gd name="connsiteY2" fmla="*/ 2667249 h 2916007"/>
                <a:gd name="connsiteX3" fmla="*/ 63769 w 3207019"/>
                <a:gd name="connsiteY3" fmla="*/ 1600449 h 2916007"/>
                <a:gd name="connsiteX4" fmla="*/ 260745 w 3207019"/>
                <a:gd name="connsiteY4" fmla="*/ 1431970 h 2916007"/>
                <a:gd name="connsiteX5" fmla="*/ 682894 w 3207019"/>
                <a:gd name="connsiteY5" fmla="*/ 1914774 h 2916007"/>
                <a:gd name="connsiteX6" fmla="*/ 625744 w 3207019"/>
                <a:gd name="connsiteY6" fmla="*/ 447924 h 2916007"/>
                <a:gd name="connsiteX7" fmla="*/ 765499 w 3207019"/>
                <a:gd name="connsiteY7" fmla="*/ 0 h 2916007"/>
                <a:gd name="connsiteX8" fmla="*/ 901969 w 3207019"/>
                <a:gd name="connsiteY8" fmla="*/ 457449 h 2916007"/>
                <a:gd name="connsiteX9" fmla="*/ 968644 w 3207019"/>
                <a:gd name="connsiteY9" fmla="*/ 1428999 h 2916007"/>
                <a:gd name="connsiteX10" fmla="*/ 1155103 w 3207019"/>
                <a:gd name="connsiteY10" fmla="*/ 1003117 h 2916007"/>
                <a:gd name="connsiteX11" fmla="*/ 1323964 w 3207019"/>
                <a:gd name="connsiteY11" fmla="*/ 1432656 h 2916007"/>
                <a:gd name="connsiteX12" fmla="*/ 1509892 w 3207019"/>
                <a:gd name="connsiteY12" fmla="*/ 1043352 h 2916007"/>
                <a:gd name="connsiteX13" fmla="*/ 1685229 w 3207019"/>
                <a:gd name="connsiteY13" fmla="*/ 1458260 h 2916007"/>
                <a:gd name="connsiteX14" fmla="*/ 1839075 w 3207019"/>
                <a:gd name="connsiteY14" fmla="*/ 1120162 h 2916007"/>
                <a:gd name="connsiteX15" fmla="*/ 1985609 w 3207019"/>
                <a:gd name="connsiteY15" fmla="*/ 1447287 h 2916007"/>
                <a:gd name="connsiteX16" fmla="*/ 1977532 w 3207019"/>
                <a:gd name="connsiteY16" fmla="*/ 2225441 h 2916007"/>
                <a:gd name="connsiteX17" fmla="*/ 1861021 w 3207019"/>
                <a:gd name="connsiteY17" fmla="*/ 2597833 h 2916007"/>
                <a:gd name="connsiteX18" fmla="*/ 1786956 w 3207019"/>
                <a:gd name="connsiteY18" fmla="*/ 2914899 h 2916007"/>
                <a:gd name="connsiteX19" fmla="*/ 3207019 w 3207019"/>
                <a:gd name="connsiteY19" fmla="*/ 2914899 h 2916007"/>
                <a:gd name="connsiteX0" fmla="*/ 357493 w 3207019"/>
                <a:gd name="connsiteY0" fmla="*/ 2916007 h 2916007"/>
                <a:gd name="connsiteX1" fmla="*/ 655081 w 3207019"/>
                <a:gd name="connsiteY1" fmla="*/ 2912690 h 2916007"/>
                <a:gd name="connsiteX2" fmla="*/ 654319 w 3207019"/>
                <a:gd name="connsiteY2" fmla="*/ 2667249 h 2916007"/>
                <a:gd name="connsiteX3" fmla="*/ 63769 w 3207019"/>
                <a:gd name="connsiteY3" fmla="*/ 1600449 h 2916007"/>
                <a:gd name="connsiteX4" fmla="*/ 260745 w 3207019"/>
                <a:gd name="connsiteY4" fmla="*/ 1431970 h 2916007"/>
                <a:gd name="connsiteX5" fmla="*/ 682894 w 3207019"/>
                <a:gd name="connsiteY5" fmla="*/ 1914774 h 2916007"/>
                <a:gd name="connsiteX6" fmla="*/ 625744 w 3207019"/>
                <a:gd name="connsiteY6" fmla="*/ 447924 h 2916007"/>
                <a:gd name="connsiteX7" fmla="*/ 765499 w 3207019"/>
                <a:gd name="connsiteY7" fmla="*/ 0 h 2916007"/>
                <a:gd name="connsiteX8" fmla="*/ 901969 w 3207019"/>
                <a:gd name="connsiteY8" fmla="*/ 457449 h 2916007"/>
                <a:gd name="connsiteX9" fmla="*/ 968644 w 3207019"/>
                <a:gd name="connsiteY9" fmla="*/ 1428999 h 2916007"/>
                <a:gd name="connsiteX10" fmla="*/ 1155103 w 3207019"/>
                <a:gd name="connsiteY10" fmla="*/ 1003117 h 2916007"/>
                <a:gd name="connsiteX11" fmla="*/ 1323964 w 3207019"/>
                <a:gd name="connsiteY11" fmla="*/ 1432656 h 2916007"/>
                <a:gd name="connsiteX12" fmla="*/ 1509892 w 3207019"/>
                <a:gd name="connsiteY12" fmla="*/ 1043352 h 2916007"/>
                <a:gd name="connsiteX13" fmla="*/ 1685229 w 3207019"/>
                <a:gd name="connsiteY13" fmla="*/ 1458260 h 2916007"/>
                <a:gd name="connsiteX14" fmla="*/ 1839075 w 3207019"/>
                <a:gd name="connsiteY14" fmla="*/ 1120162 h 2916007"/>
                <a:gd name="connsiteX15" fmla="*/ 1985609 w 3207019"/>
                <a:gd name="connsiteY15" fmla="*/ 1447287 h 2916007"/>
                <a:gd name="connsiteX16" fmla="*/ 1977532 w 3207019"/>
                <a:gd name="connsiteY16" fmla="*/ 2225441 h 2916007"/>
                <a:gd name="connsiteX17" fmla="*/ 1861021 w 3207019"/>
                <a:gd name="connsiteY17" fmla="*/ 2597833 h 2916007"/>
                <a:gd name="connsiteX18" fmla="*/ 1786956 w 3207019"/>
                <a:gd name="connsiteY18" fmla="*/ 2914899 h 2916007"/>
                <a:gd name="connsiteX19" fmla="*/ 3207019 w 3207019"/>
                <a:gd name="connsiteY19" fmla="*/ 2914899 h 2916007"/>
                <a:gd name="connsiteX0" fmla="*/ 357493 w 3207019"/>
                <a:gd name="connsiteY0" fmla="*/ 2916007 h 2916007"/>
                <a:gd name="connsiteX1" fmla="*/ 655081 w 3207019"/>
                <a:gd name="connsiteY1" fmla="*/ 2912690 h 2916007"/>
                <a:gd name="connsiteX2" fmla="*/ 654319 w 3207019"/>
                <a:gd name="connsiteY2" fmla="*/ 2667249 h 2916007"/>
                <a:gd name="connsiteX3" fmla="*/ 63769 w 3207019"/>
                <a:gd name="connsiteY3" fmla="*/ 1600449 h 2916007"/>
                <a:gd name="connsiteX4" fmla="*/ 260745 w 3207019"/>
                <a:gd name="connsiteY4" fmla="*/ 1431970 h 2916007"/>
                <a:gd name="connsiteX5" fmla="*/ 682894 w 3207019"/>
                <a:gd name="connsiteY5" fmla="*/ 1914774 h 2916007"/>
                <a:gd name="connsiteX6" fmla="*/ 625744 w 3207019"/>
                <a:gd name="connsiteY6" fmla="*/ 447924 h 2916007"/>
                <a:gd name="connsiteX7" fmla="*/ 765499 w 3207019"/>
                <a:gd name="connsiteY7" fmla="*/ 0 h 2916007"/>
                <a:gd name="connsiteX8" fmla="*/ 901969 w 3207019"/>
                <a:gd name="connsiteY8" fmla="*/ 457449 h 2916007"/>
                <a:gd name="connsiteX9" fmla="*/ 968644 w 3207019"/>
                <a:gd name="connsiteY9" fmla="*/ 1428999 h 2916007"/>
                <a:gd name="connsiteX10" fmla="*/ 1155103 w 3207019"/>
                <a:gd name="connsiteY10" fmla="*/ 1003117 h 2916007"/>
                <a:gd name="connsiteX11" fmla="*/ 1323964 w 3207019"/>
                <a:gd name="connsiteY11" fmla="*/ 1432656 h 2916007"/>
                <a:gd name="connsiteX12" fmla="*/ 1509892 w 3207019"/>
                <a:gd name="connsiteY12" fmla="*/ 1043352 h 2916007"/>
                <a:gd name="connsiteX13" fmla="*/ 1685229 w 3207019"/>
                <a:gd name="connsiteY13" fmla="*/ 1458260 h 2916007"/>
                <a:gd name="connsiteX14" fmla="*/ 1839075 w 3207019"/>
                <a:gd name="connsiteY14" fmla="*/ 1120162 h 2916007"/>
                <a:gd name="connsiteX15" fmla="*/ 1985609 w 3207019"/>
                <a:gd name="connsiteY15" fmla="*/ 1447287 h 2916007"/>
                <a:gd name="connsiteX16" fmla="*/ 1977532 w 3207019"/>
                <a:gd name="connsiteY16" fmla="*/ 2225441 h 2916007"/>
                <a:gd name="connsiteX17" fmla="*/ 1861021 w 3207019"/>
                <a:gd name="connsiteY17" fmla="*/ 2597833 h 2916007"/>
                <a:gd name="connsiteX18" fmla="*/ 1786956 w 3207019"/>
                <a:gd name="connsiteY18" fmla="*/ 2914899 h 2916007"/>
                <a:gd name="connsiteX19" fmla="*/ 3207019 w 3207019"/>
                <a:gd name="connsiteY19" fmla="*/ 2914899 h 2916007"/>
                <a:gd name="connsiteX0" fmla="*/ 357493 w 3207019"/>
                <a:gd name="connsiteY0" fmla="*/ 2916007 h 2916007"/>
                <a:gd name="connsiteX1" fmla="*/ 655081 w 3207019"/>
                <a:gd name="connsiteY1" fmla="*/ 2912690 h 2916007"/>
                <a:gd name="connsiteX2" fmla="*/ 654319 w 3207019"/>
                <a:gd name="connsiteY2" fmla="*/ 2667249 h 2916007"/>
                <a:gd name="connsiteX3" fmla="*/ 63769 w 3207019"/>
                <a:gd name="connsiteY3" fmla="*/ 1600449 h 2916007"/>
                <a:gd name="connsiteX4" fmla="*/ 260745 w 3207019"/>
                <a:gd name="connsiteY4" fmla="*/ 1431970 h 2916007"/>
                <a:gd name="connsiteX5" fmla="*/ 682894 w 3207019"/>
                <a:gd name="connsiteY5" fmla="*/ 1914774 h 2916007"/>
                <a:gd name="connsiteX6" fmla="*/ 625744 w 3207019"/>
                <a:gd name="connsiteY6" fmla="*/ 447924 h 2916007"/>
                <a:gd name="connsiteX7" fmla="*/ 765499 w 3207019"/>
                <a:gd name="connsiteY7" fmla="*/ 0 h 2916007"/>
                <a:gd name="connsiteX8" fmla="*/ 901969 w 3207019"/>
                <a:gd name="connsiteY8" fmla="*/ 457449 h 2916007"/>
                <a:gd name="connsiteX9" fmla="*/ 968644 w 3207019"/>
                <a:gd name="connsiteY9" fmla="*/ 1428999 h 2916007"/>
                <a:gd name="connsiteX10" fmla="*/ 1155103 w 3207019"/>
                <a:gd name="connsiteY10" fmla="*/ 1003117 h 2916007"/>
                <a:gd name="connsiteX11" fmla="*/ 1323964 w 3207019"/>
                <a:gd name="connsiteY11" fmla="*/ 1432656 h 2916007"/>
                <a:gd name="connsiteX12" fmla="*/ 1509892 w 3207019"/>
                <a:gd name="connsiteY12" fmla="*/ 1043352 h 2916007"/>
                <a:gd name="connsiteX13" fmla="*/ 1685229 w 3207019"/>
                <a:gd name="connsiteY13" fmla="*/ 1458260 h 2916007"/>
                <a:gd name="connsiteX14" fmla="*/ 1839075 w 3207019"/>
                <a:gd name="connsiteY14" fmla="*/ 1120162 h 2916007"/>
                <a:gd name="connsiteX15" fmla="*/ 1985609 w 3207019"/>
                <a:gd name="connsiteY15" fmla="*/ 1447287 h 2916007"/>
                <a:gd name="connsiteX16" fmla="*/ 1977532 w 3207019"/>
                <a:gd name="connsiteY16" fmla="*/ 2225441 h 2916007"/>
                <a:gd name="connsiteX17" fmla="*/ 1861021 w 3207019"/>
                <a:gd name="connsiteY17" fmla="*/ 2597833 h 2916007"/>
                <a:gd name="connsiteX18" fmla="*/ 1786956 w 3207019"/>
                <a:gd name="connsiteY18" fmla="*/ 2914899 h 2916007"/>
                <a:gd name="connsiteX19" fmla="*/ 3207019 w 3207019"/>
                <a:gd name="connsiteY19" fmla="*/ 2914899 h 2916007"/>
                <a:gd name="connsiteX0" fmla="*/ 357493 w 3207019"/>
                <a:gd name="connsiteY0" fmla="*/ 2894583 h 2894583"/>
                <a:gd name="connsiteX1" fmla="*/ 655081 w 3207019"/>
                <a:gd name="connsiteY1" fmla="*/ 2891266 h 2894583"/>
                <a:gd name="connsiteX2" fmla="*/ 654319 w 3207019"/>
                <a:gd name="connsiteY2" fmla="*/ 2645825 h 2894583"/>
                <a:gd name="connsiteX3" fmla="*/ 63769 w 3207019"/>
                <a:gd name="connsiteY3" fmla="*/ 1579025 h 2894583"/>
                <a:gd name="connsiteX4" fmla="*/ 260745 w 3207019"/>
                <a:gd name="connsiteY4" fmla="*/ 1410546 h 2894583"/>
                <a:gd name="connsiteX5" fmla="*/ 682894 w 3207019"/>
                <a:gd name="connsiteY5" fmla="*/ 1893350 h 2894583"/>
                <a:gd name="connsiteX6" fmla="*/ 625744 w 3207019"/>
                <a:gd name="connsiteY6" fmla="*/ 426500 h 2894583"/>
                <a:gd name="connsiteX7" fmla="*/ 754786 w 3207019"/>
                <a:gd name="connsiteY7" fmla="*/ 0 h 2894583"/>
                <a:gd name="connsiteX8" fmla="*/ 901969 w 3207019"/>
                <a:gd name="connsiteY8" fmla="*/ 436025 h 2894583"/>
                <a:gd name="connsiteX9" fmla="*/ 968644 w 3207019"/>
                <a:gd name="connsiteY9" fmla="*/ 1407575 h 2894583"/>
                <a:gd name="connsiteX10" fmla="*/ 1155103 w 3207019"/>
                <a:gd name="connsiteY10" fmla="*/ 981693 h 2894583"/>
                <a:gd name="connsiteX11" fmla="*/ 1323964 w 3207019"/>
                <a:gd name="connsiteY11" fmla="*/ 1411232 h 2894583"/>
                <a:gd name="connsiteX12" fmla="*/ 1509892 w 3207019"/>
                <a:gd name="connsiteY12" fmla="*/ 1021928 h 2894583"/>
                <a:gd name="connsiteX13" fmla="*/ 1685229 w 3207019"/>
                <a:gd name="connsiteY13" fmla="*/ 1436836 h 2894583"/>
                <a:gd name="connsiteX14" fmla="*/ 1839075 w 3207019"/>
                <a:gd name="connsiteY14" fmla="*/ 1098738 h 2894583"/>
                <a:gd name="connsiteX15" fmla="*/ 1985609 w 3207019"/>
                <a:gd name="connsiteY15" fmla="*/ 1425863 h 2894583"/>
                <a:gd name="connsiteX16" fmla="*/ 1977532 w 3207019"/>
                <a:gd name="connsiteY16" fmla="*/ 2204017 h 2894583"/>
                <a:gd name="connsiteX17" fmla="*/ 1861021 w 3207019"/>
                <a:gd name="connsiteY17" fmla="*/ 2576409 h 2894583"/>
                <a:gd name="connsiteX18" fmla="*/ 1786956 w 3207019"/>
                <a:gd name="connsiteY18" fmla="*/ 2893475 h 2894583"/>
                <a:gd name="connsiteX19" fmla="*/ 3207019 w 3207019"/>
                <a:gd name="connsiteY19" fmla="*/ 2893475 h 2894583"/>
                <a:gd name="connsiteX0" fmla="*/ 357493 w 3207019"/>
                <a:gd name="connsiteY0" fmla="*/ 2894583 h 2894583"/>
                <a:gd name="connsiteX1" fmla="*/ 655081 w 3207019"/>
                <a:gd name="connsiteY1" fmla="*/ 2891266 h 2894583"/>
                <a:gd name="connsiteX2" fmla="*/ 654319 w 3207019"/>
                <a:gd name="connsiteY2" fmla="*/ 2645825 h 2894583"/>
                <a:gd name="connsiteX3" fmla="*/ 63769 w 3207019"/>
                <a:gd name="connsiteY3" fmla="*/ 1579025 h 2894583"/>
                <a:gd name="connsiteX4" fmla="*/ 260745 w 3207019"/>
                <a:gd name="connsiteY4" fmla="*/ 1410546 h 2894583"/>
                <a:gd name="connsiteX5" fmla="*/ 682894 w 3207019"/>
                <a:gd name="connsiteY5" fmla="*/ 1893350 h 2894583"/>
                <a:gd name="connsiteX6" fmla="*/ 625744 w 3207019"/>
                <a:gd name="connsiteY6" fmla="*/ 426500 h 2894583"/>
                <a:gd name="connsiteX7" fmla="*/ 754786 w 3207019"/>
                <a:gd name="connsiteY7" fmla="*/ 0 h 2894583"/>
                <a:gd name="connsiteX8" fmla="*/ 901969 w 3207019"/>
                <a:gd name="connsiteY8" fmla="*/ 436025 h 2894583"/>
                <a:gd name="connsiteX9" fmla="*/ 968644 w 3207019"/>
                <a:gd name="connsiteY9" fmla="*/ 1407575 h 2894583"/>
                <a:gd name="connsiteX10" fmla="*/ 1155103 w 3207019"/>
                <a:gd name="connsiteY10" fmla="*/ 981693 h 2894583"/>
                <a:gd name="connsiteX11" fmla="*/ 1323964 w 3207019"/>
                <a:gd name="connsiteY11" fmla="*/ 1411232 h 2894583"/>
                <a:gd name="connsiteX12" fmla="*/ 1509892 w 3207019"/>
                <a:gd name="connsiteY12" fmla="*/ 1021928 h 2894583"/>
                <a:gd name="connsiteX13" fmla="*/ 1685229 w 3207019"/>
                <a:gd name="connsiteY13" fmla="*/ 1436836 h 2894583"/>
                <a:gd name="connsiteX14" fmla="*/ 1839075 w 3207019"/>
                <a:gd name="connsiteY14" fmla="*/ 1098738 h 2894583"/>
                <a:gd name="connsiteX15" fmla="*/ 1985609 w 3207019"/>
                <a:gd name="connsiteY15" fmla="*/ 1425863 h 2894583"/>
                <a:gd name="connsiteX16" fmla="*/ 1977532 w 3207019"/>
                <a:gd name="connsiteY16" fmla="*/ 2204017 h 2894583"/>
                <a:gd name="connsiteX17" fmla="*/ 1861021 w 3207019"/>
                <a:gd name="connsiteY17" fmla="*/ 2576409 h 2894583"/>
                <a:gd name="connsiteX18" fmla="*/ 1786956 w 3207019"/>
                <a:gd name="connsiteY18" fmla="*/ 2893475 h 2894583"/>
                <a:gd name="connsiteX19" fmla="*/ 3207019 w 3207019"/>
                <a:gd name="connsiteY19" fmla="*/ 2893475 h 2894583"/>
                <a:gd name="connsiteX0" fmla="*/ 357493 w 3207019"/>
                <a:gd name="connsiteY0" fmla="*/ 2899940 h 2899940"/>
                <a:gd name="connsiteX1" fmla="*/ 655081 w 3207019"/>
                <a:gd name="connsiteY1" fmla="*/ 2896623 h 2899940"/>
                <a:gd name="connsiteX2" fmla="*/ 654319 w 3207019"/>
                <a:gd name="connsiteY2" fmla="*/ 2651182 h 2899940"/>
                <a:gd name="connsiteX3" fmla="*/ 63769 w 3207019"/>
                <a:gd name="connsiteY3" fmla="*/ 1584382 h 2899940"/>
                <a:gd name="connsiteX4" fmla="*/ 260745 w 3207019"/>
                <a:gd name="connsiteY4" fmla="*/ 1415903 h 2899940"/>
                <a:gd name="connsiteX5" fmla="*/ 682894 w 3207019"/>
                <a:gd name="connsiteY5" fmla="*/ 1898707 h 2899940"/>
                <a:gd name="connsiteX6" fmla="*/ 625744 w 3207019"/>
                <a:gd name="connsiteY6" fmla="*/ 431857 h 2899940"/>
                <a:gd name="connsiteX7" fmla="*/ 765498 w 3207019"/>
                <a:gd name="connsiteY7" fmla="*/ 0 h 2899940"/>
                <a:gd name="connsiteX8" fmla="*/ 901969 w 3207019"/>
                <a:gd name="connsiteY8" fmla="*/ 441382 h 2899940"/>
                <a:gd name="connsiteX9" fmla="*/ 968644 w 3207019"/>
                <a:gd name="connsiteY9" fmla="*/ 1412932 h 2899940"/>
                <a:gd name="connsiteX10" fmla="*/ 1155103 w 3207019"/>
                <a:gd name="connsiteY10" fmla="*/ 987050 h 2899940"/>
                <a:gd name="connsiteX11" fmla="*/ 1323964 w 3207019"/>
                <a:gd name="connsiteY11" fmla="*/ 1416589 h 2899940"/>
                <a:gd name="connsiteX12" fmla="*/ 1509892 w 3207019"/>
                <a:gd name="connsiteY12" fmla="*/ 1027285 h 2899940"/>
                <a:gd name="connsiteX13" fmla="*/ 1685229 w 3207019"/>
                <a:gd name="connsiteY13" fmla="*/ 1442193 h 2899940"/>
                <a:gd name="connsiteX14" fmla="*/ 1839075 w 3207019"/>
                <a:gd name="connsiteY14" fmla="*/ 1104095 h 2899940"/>
                <a:gd name="connsiteX15" fmla="*/ 1985609 w 3207019"/>
                <a:gd name="connsiteY15" fmla="*/ 1431220 h 2899940"/>
                <a:gd name="connsiteX16" fmla="*/ 1977532 w 3207019"/>
                <a:gd name="connsiteY16" fmla="*/ 2209374 h 2899940"/>
                <a:gd name="connsiteX17" fmla="*/ 1861021 w 3207019"/>
                <a:gd name="connsiteY17" fmla="*/ 2581766 h 2899940"/>
                <a:gd name="connsiteX18" fmla="*/ 1786956 w 3207019"/>
                <a:gd name="connsiteY18" fmla="*/ 2898832 h 2899940"/>
                <a:gd name="connsiteX19" fmla="*/ 3207019 w 3207019"/>
                <a:gd name="connsiteY19" fmla="*/ 2898832 h 2899940"/>
                <a:gd name="connsiteX0" fmla="*/ 357493 w 3207019"/>
                <a:gd name="connsiteY0" fmla="*/ 2899940 h 2908847"/>
                <a:gd name="connsiteX1" fmla="*/ 655081 w 3207019"/>
                <a:gd name="connsiteY1" fmla="*/ 2896623 h 2908847"/>
                <a:gd name="connsiteX2" fmla="*/ 654319 w 3207019"/>
                <a:gd name="connsiteY2" fmla="*/ 2651182 h 2908847"/>
                <a:gd name="connsiteX3" fmla="*/ 63769 w 3207019"/>
                <a:gd name="connsiteY3" fmla="*/ 1584382 h 2908847"/>
                <a:gd name="connsiteX4" fmla="*/ 260745 w 3207019"/>
                <a:gd name="connsiteY4" fmla="*/ 1415903 h 2908847"/>
                <a:gd name="connsiteX5" fmla="*/ 682894 w 3207019"/>
                <a:gd name="connsiteY5" fmla="*/ 1898707 h 2908847"/>
                <a:gd name="connsiteX6" fmla="*/ 625744 w 3207019"/>
                <a:gd name="connsiteY6" fmla="*/ 431857 h 2908847"/>
                <a:gd name="connsiteX7" fmla="*/ 765498 w 3207019"/>
                <a:gd name="connsiteY7" fmla="*/ 0 h 2908847"/>
                <a:gd name="connsiteX8" fmla="*/ 901969 w 3207019"/>
                <a:gd name="connsiteY8" fmla="*/ 441382 h 2908847"/>
                <a:gd name="connsiteX9" fmla="*/ 968644 w 3207019"/>
                <a:gd name="connsiteY9" fmla="*/ 1412932 h 2908847"/>
                <a:gd name="connsiteX10" fmla="*/ 1155103 w 3207019"/>
                <a:gd name="connsiteY10" fmla="*/ 987050 h 2908847"/>
                <a:gd name="connsiteX11" fmla="*/ 1323964 w 3207019"/>
                <a:gd name="connsiteY11" fmla="*/ 1416589 h 2908847"/>
                <a:gd name="connsiteX12" fmla="*/ 1509892 w 3207019"/>
                <a:gd name="connsiteY12" fmla="*/ 1027285 h 2908847"/>
                <a:gd name="connsiteX13" fmla="*/ 1685229 w 3207019"/>
                <a:gd name="connsiteY13" fmla="*/ 1442193 h 2908847"/>
                <a:gd name="connsiteX14" fmla="*/ 1839075 w 3207019"/>
                <a:gd name="connsiteY14" fmla="*/ 1104095 h 2908847"/>
                <a:gd name="connsiteX15" fmla="*/ 1985609 w 3207019"/>
                <a:gd name="connsiteY15" fmla="*/ 1431220 h 2908847"/>
                <a:gd name="connsiteX16" fmla="*/ 1977532 w 3207019"/>
                <a:gd name="connsiteY16" fmla="*/ 2209374 h 2908847"/>
                <a:gd name="connsiteX17" fmla="*/ 1861021 w 3207019"/>
                <a:gd name="connsiteY17" fmla="*/ 2581766 h 2908847"/>
                <a:gd name="connsiteX18" fmla="*/ 1786956 w 3207019"/>
                <a:gd name="connsiteY18" fmla="*/ 2898832 h 2908847"/>
                <a:gd name="connsiteX19" fmla="*/ 2496608 w 3207019"/>
                <a:gd name="connsiteY19" fmla="*/ 2908634 h 2908847"/>
                <a:gd name="connsiteX20" fmla="*/ 3207019 w 3207019"/>
                <a:gd name="connsiteY20" fmla="*/ 2898832 h 2908847"/>
                <a:gd name="connsiteX0" fmla="*/ 357493 w 3207019"/>
                <a:gd name="connsiteY0" fmla="*/ 2899940 h 2908956"/>
                <a:gd name="connsiteX1" fmla="*/ 655081 w 3207019"/>
                <a:gd name="connsiteY1" fmla="*/ 2896623 h 2908956"/>
                <a:gd name="connsiteX2" fmla="*/ 654319 w 3207019"/>
                <a:gd name="connsiteY2" fmla="*/ 2651182 h 2908956"/>
                <a:gd name="connsiteX3" fmla="*/ 63769 w 3207019"/>
                <a:gd name="connsiteY3" fmla="*/ 1584382 h 2908956"/>
                <a:gd name="connsiteX4" fmla="*/ 260745 w 3207019"/>
                <a:gd name="connsiteY4" fmla="*/ 1415903 h 2908956"/>
                <a:gd name="connsiteX5" fmla="*/ 682894 w 3207019"/>
                <a:gd name="connsiteY5" fmla="*/ 1898707 h 2908956"/>
                <a:gd name="connsiteX6" fmla="*/ 625744 w 3207019"/>
                <a:gd name="connsiteY6" fmla="*/ 431857 h 2908956"/>
                <a:gd name="connsiteX7" fmla="*/ 765498 w 3207019"/>
                <a:gd name="connsiteY7" fmla="*/ 0 h 2908956"/>
                <a:gd name="connsiteX8" fmla="*/ 901969 w 3207019"/>
                <a:gd name="connsiteY8" fmla="*/ 441382 h 2908956"/>
                <a:gd name="connsiteX9" fmla="*/ 968644 w 3207019"/>
                <a:gd name="connsiteY9" fmla="*/ 1412932 h 2908956"/>
                <a:gd name="connsiteX10" fmla="*/ 1155103 w 3207019"/>
                <a:gd name="connsiteY10" fmla="*/ 987050 h 2908956"/>
                <a:gd name="connsiteX11" fmla="*/ 1323964 w 3207019"/>
                <a:gd name="connsiteY11" fmla="*/ 1416589 h 2908956"/>
                <a:gd name="connsiteX12" fmla="*/ 1509892 w 3207019"/>
                <a:gd name="connsiteY12" fmla="*/ 1027285 h 2908956"/>
                <a:gd name="connsiteX13" fmla="*/ 1685229 w 3207019"/>
                <a:gd name="connsiteY13" fmla="*/ 1442193 h 2908956"/>
                <a:gd name="connsiteX14" fmla="*/ 1839075 w 3207019"/>
                <a:gd name="connsiteY14" fmla="*/ 1104095 h 2908956"/>
                <a:gd name="connsiteX15" fmla="*/ 1985609 w 3207019"/>
                <a:gd name="connsiteY15" fmla="*/ 1431220 h 2908956"/>
                <a:gd name="connsiteX16" fmla="*/ 1977532 w 3207019"/>
                <a:gd name="connsiteY16" fmla="*/ 2209374 h 2908956"/>
                <a:gd name="connsiteX17" fmla="*/ 1861021 w 3207019"/>
                <a:gd name="connsiteY17" fmla="*/ 2581766 h 2908956"/>
                <a:gd name="connsiteX18" fmla="*/ 1786956 w 3207019"/>
                <a:gd name="connsiteY18" fmla="*/ 2898832 h 2908956"/>
                <a:gd name="connsiteX19" fmla="*/ 2496608 w 3207019"/>
                <a:gd name="connsiteY19" fmla="*/ 2908634 h 2908956"/>
                <a:gd name="connsiteX20" fmla="*/ 3207019 w 3207019"/>
                <a:gd name="connsiteY20" fmla="*/ 2898832 h 2908956"/>
                <a:gd name="connsiteX0" fmla="*/ 357493 w 3207019"/>
                <a:gd name="connsiteY0" fmla="*/ 2899940 h 2908956"/>
                <a:gd name="connsiteX1" fmla="*/ 655081 w 3207019"/>
                <a:gd name="connsiteY1" fmla="*/ 2896623 h 2908956"/>
                <a:gd name="connsiteX2" fmla="*/ 654319 w 3207019"/>
                <a:gd name="connsiteY2" fmla="*/ 2651182 h 2908956"/>
                <a:gd name="connsiteX3" fmla="*/ 63769 w 3207019"/>
                <a:gd name="connsiteY3" fmla="*/ 1584382 h 2908956"/>
                <a:gd name="connsiteX4" fmla="*/ 260745 w 3207019"/>
                <a:gd name="connsiteY4" fmla="*/ 1415903 h 2908956"/>
                <a:gd name="connsiteX5" fmla="*/ 682894 w 3207019"/>
                <a:gd name="connsiteY5" fmla="*/ 1898707 h 2908956"/>
                <a:gd name="connsiteX6" fmla="*/ 625744 w 3207019"/>
                <a:gd name="connsiteY6" fmla="*/ 431857 h 2908956"/>
                <a:gd name="connsiteX7" fmla="*/ 765498 w 3207019"/>
                <a:gd name="connsiteY7" fmla="*/ 0 h 2908956"/>
                <a:gd name="connsiteX8" fmla="*/ 901969 w 3207019"/>
                <a:gd name="connsiteY8" fmla="*/ 441382 h 2908956"/>
                <a:gd name="connsiteX9" fmla="*/ 968644 w 3207019"/>
                <a:gd name="connsiteY9" fmla="*/ 1412932 h 2908956"/>
                <a:gd name="connsiteX10" fmla="*/ 1155103 w 3207019"/>
                <a:gd name="connsiteY10" fmla="*/ 987050 h 2908956"/>
                <a:gd name="connsiteX11" fmla="*/ 1323964 w 3207019"/>
                <a:gd name="connsiteY11" fmla="*/ 1416589 h 2908956"/>
                <a:gd name="connsiteX12" fmla="*/ 1509892 w 3207019"/>
                <a:gd name="connsiteY12" fmla="*/ 1027285 h 2908956"/>
                <a:gd name="connsiteX13" fmla="*/ 1685229 w 3207019"/>
                <a:gd name="connsiteY13" fmla="*/ 1442193 h 2908956"/>
                <a:gd name="connsiteX14" fmla="*/ 1839075 w 3207019"/>
                <a:gd name="connsiteY14" fmla="*/ 1104095 h 2908956"/>
                <a:gd name="connsiteX15" fmla="*/ 1985609 w 3207019"/>
                <a:gd name="connsiteY15" fmla="*/ 1431220 h 2908956"/>
                <a:gd name="connsiteX16" fmla="*/ 1977532 w 3207019"/>
                <a:gd name="connsiteY16" fmla="*/ 2209374 h 2908956"/>
                <a:gd name="connsiteX17" fmla="*/ 1861021 w 3207019"/>
                <a:gd name="connsiteY17" fmla="*/ 2581766 h 2908956"/>
                <a:gd name="connsiteX18" fmla="*/ 1786956 w 3207019"/>
                <a:gd name="connsiteY18" fmla="*/ 2898832 h 2908956"/>
                <a:gd name="connsiteX19" fmla="*/ 2496608 w 3207019"/>
                <a:gd name="connsiteY19" fmla="*/ 2908634 h 2908956"/>
                <a:gd name="connsiteX20" fmla="*/ 3207019 w 3207019"/>
                <a:gd name="connsiteY20" fmla="*/ 2898832 h 2908956"/>
                <a:gd name="connsiteX0" fmla="*/ 357493 w 3207019"/>
                <a:gd name="connsiteY0" fmla="*/ 2899940 h 2899940"/>
                <a:gd name="connsiteX1" fmla="*/ 655081 w 3207019"/>
                <a:gd name="connsiteY1" fmla="*/ 2896623 h 2899940"/>
                <a:gd name="connsiteX2" fmla="*/ 654319 w 3207019"/>
                <a:gd name="connsiteY2" fmla="*/ 2651182 h 2899940"/>
                <a:gd name="connsiteX3" fmla="*/ 63769 w 3207019"/>
                <a:gd name="connsiteY3" fmla="*/ 1584382 h 2899940"/>
                <a:gd name="connsiteX4" fmla="*/ 260745 w 3207019"/>
                <a:gd name="connsiteY4" fmla="*/ 1415903 h 2899940"/>
                <a:gd name="connsiteX5" fmla="*/ 682894 w 3207019"/>
                <a:gd name="connsiteY5" fmla="*/ 1898707 h 2899940"/>
                <a:gd name="connsiteX6" fmla="*/ 625744 w 3207019"/>
                <a:gd name="connsiteY6" fmla="*/ 431857 h 2899940"/>
                <a:gd name="connsiteX7" fmla="*/ 765498 w 3207019"/>
                <a:gd name="connsiteY7" fmla="*/ 0 h 2899940"/>
                <a:gd name="connsiteX8" fmla="*/ 901969 w 3207019"/>
                <a:gd name="connsiteY8" fmla="*/ 441382 h 2899940"/>
                <a:gd name="connsiteX9" fmla="*/ 968644 w 3207019"/>
                <a:gd name="connsiteY9" fmla="*/ 1412932 h 2899940"/>
                <a:gd name="connsiteX10" fmla="*/ 1155103 w 3207019"/>
                <a:gd name="connsiteY10" fmla="*/ 987050 h 2899940"/>
                <a:gd name="connsiteX11" fmla="*/ 1323964 w 3207019"/>
                <a:gd name="connsiteY11" fmla="*/ 1416589 h 2899940"/>
                <a:gd name="connsiteX12" fmla="*/ 1509892 w 3207019"/>
                <a:gd name="connsiteY12" fmla="*/ 1027285 h 2899940"/>
                <a:gd name="connsiteX13" fmla="*/ 1685229 w 3207019"/>
                <a:gd name="connsiteY13" fmla="*/ 1442193 h 2899940"/>
                <a:gd name="connsiteX14" fmla="*/ 1839075 w 3207019"/>
                <a:gd name="connsiteY14" fmla="*/ 1104095 h 2899940"/>
                <a:gd name="connsiteX15" fmla="*/ 1985609 w 3207019"/>
                <a:gd name="connsiteY15" fmla="*/ 1431220 h 2899940"/>
                <a:gd name="connsiteX16" fmla="*/ 1977532 w 3207019"/>
                <a:gd name="connsiteY16" fmla="*/ 2209374 h 2899940"/>
                <a:gd name="connsiteX17" fmla="*/ 1861021 w 3207019"/>
                <a:gd name="connsiteY17" fmla="*/ 2581766 h 2899940"/>
                <a:gd name="connsiteX18" fmla="*/ 1786956 w 3207019"/>
                <a:gd name="connsiteY18" fmla="*/ 2898832 h 2899940"/>
                <a:gd name="connsiteX19" fmla="*/ 2453760 w 3207019"/>
                <a:gd name="connsiteY19" fmla="*/ 2897922 h 2899940"/>
                <a:gd name="connsiteX20" fmla="*/ 3207019 w 3207019"/>
                <a:gd name="connsiteY20" fmla="*/ 2898832 h 2899940"/>
                <a:gd name="connsiteX0" fmla="*/ 357493 w 3207019"/>
                <a:gd name="connsiteY0" fmla="*/ 2899940 h 2899940"/>
                <a:gd name="connsiteX1" fmla="*/ 655081 w 3207019"/>
                <a:gd name="connsiteY1" fmla="*/ 2896623 h 2899940"/>
                <a:gd name="connsiteX2" fmla="*/ 654319 w 3207019"/>
                <a:gd name="connsiteY2" fmla="*/ 2651182 h 2899940"/>
                <a:gd name="connsiteX3" fmla="*/ 63769 w 3207019"/>
                <a:gd name="connsiteY3" fmla="*/ 1584382 h 2899940"/>
                <a:gd name="connsiteX4" fmla="*/ 260745 w 3207019"/>
                <a:gd name="connsiteY4" fmla="*/ 1415903 h 2899940"/>
                <a:gd name="connsiteX5" fmla="*/ 682894 w 3207019"/>
                <a:gd name="connsiteY5" fmla="*/ 1898707 h 2899940"/>
                <a:gd name="connsiteX6" fmla="*/ 625744 w 3207019"/>
                <a:gd name="connsiteY6" fmla="*/ 431857 h 2899940"/>
                <a:gd name="connsiteX7" fmla="*/ 765498 w 3207019"/>
                <a:gd name="connsiteY7" fmla="*/ 0 h 2899940"/>
                <a:gd name="connsiteX8" fmla="*/ 901969 w 3207019"/>
                <a:gd name="connsiteY8" fmla="*/ 441382 h 2899940"/>
                <a:gd name="connsiteX9" fmla="*/ 968644 w 3207019"/>
                <a:gd name="connsiteY9" fmla="*/ 1412932 h 2899940"/>
                <a:gd name="connsiteX10" fmla="*/ 1155103 w 3207019"/>
                <a:gd name="connsiteY10" fmla="*/ 987050 h 2899940"/>
                <a:gd name="connsiteX11" fmla="*/ 1323964 w 3207019"/>
                <a:gd name="connsiteY11" fmla="*/ 1416589 h 2899940"/>
                <a:gd name="connsiteX12" fmla="*/ 1509892 w 3207019"/>
                <a:gd name="connsiteY12" fmla="*/ 1027285 h 2899940"/>
                <a:gd name="connsiteX13" fmla="*/ 1685229 w 3207019"/>
                <a:gd name="connsiteY13" fmla="*/ 1442193 h 2899940"/>
                <a:gd name="connsiteX14" fmla="*/ 1839075 w 3207019"/>
                <a:gd name="connsiteY14" fmla="*/ 1104095 h 2899940"/>
                <a:gd name="connsiteX15" fmla="*/ 1985609 w 3207019"/>
                <a:gd name="connsiteY15" fmla="*/ 1431220 h 2899940"/>
                <a:gd name="connsiteX16" fmla="*/ 1977532 w 3207019"/>
                <a:gd name="connsiteY16" fmla="*/ 2209374 h 2899940"/>
                <a:gd name="connsiteX17" fmla="*/ 1861021 w 3207019"/>
                <a:gd name="connsiteY17" fmla="*/ 2581766 h 2899940"/>
                <a:gd name="connsiteX18" fmla="*/ 1786956 w 3207019"/>
                <a:gd name="connsiteY18" fmla="*/ 2898832 h 2899940"/>
                <a:gd name="connsiteX19" fmla="*/ 2453760 w 3207019"/>
                <a:gd name="connsiteY19" fmla="*/ 2897922 h 2899940"/>
                <a:gd name="connsiteX20" fmla="*/ 3207019 w 3207019"/>
                <a:gd name="connsiteY20" fmla="*/ 2898832 h 2899940"/>
                <a:gd name="connsiteX0" fmla="*/ 357493 w 2453760"/>
                <a:gd name="connsiteY0" fmla="*/ 2899940 h 2899940"/>
                <a:gd name="connsiteX1" fmla="*/ 655081 w 2453760"/>
                <a:gd name="connsiteY1" fmla="*/ 2896623 h 2899940"/>
                <a:gd name="connsiteX2" fmla="*/ 654319 w 2453760"/>
                <a:gd name="connsiteY2" fmla="*/ 2651182 h 2899940"/>
                <a:gd name="connsiteX3" fmla="*/ 63769 w 2453760"/>
                <a:gd name="connsiteY3" fmla="*/ 1584382 h 2899940"/>
                <a:gd name="connsiteX4" fmla="*/ 260745 w 2453760"/>
                <a:gd name="connsiteY4" fmla="*/ 1415903 h 2899940"/>
                <a:gd name="connsiteX5" fmla="*/ 682894 w 2453760"/>
                <a:gd name="connsiteY5" fmla="*/ 1898707 h 2899940"/>
                <a:gd name="connsiteX6" fmla="*/ 625744 w 2453760"/>
                <a:gd name="connsiteY6" fmla="*/ 431857 h 2899940"/>
                <a:gd name="connsiteX7" fmla="*/ 765498 w 2453760"/>
                <a:gd name="connsiteY7" fmla="*/ 0 h 2899940"/>
                <a:gd name="connsiteX8" fmla="*/ 901969 w 2453760"/>
                <a:gd name="connsiteY8" fmla="*/ 441382 h 2899940"/>
                <a:gd name="connsiteX9" fmla="*/ 968644 w 2453760"/>
                <a:gd name="connsiteY9" fmla="*/ 1412932 h 2899940"/>
                <a:gd name="connsiteX10" fmla="*/ 1155103 w 2453760"/>
                <a:gd name="connsiteY10" fmla="*/ 987050 h 2899940"/>
                <a:gd name="connsiteX11" fmla="*/ 1323964 w 2453760"/>
                <a:gd name="connsiteY11" fmla="*/ 1416589 h 2899940"/>
                <a:gd name="connsiteX12" fmla="*/ 1509892 w 2453760"/>
                <a:gd name="connsiteY12" fmla="*/ 1027285 h 2899940"/>
                <a:gd name="connsiteX13" fmla="*/ 1685229 w 2453760"/>
                <a:gd name="connsiteY13" fmla="*/ 1442193 h 2899940"/>
                <a:gd name="connsiteX14" fmla="*/ 1839075 w 2453760"/>
                <a:gd name="connsiteY14" fmla="*/ 1104095 h 2899940"/>
                <a:gd name="connsiteX15" fmla="*/ 1985609 w 2453760"/>
                <a:gd name="connsiteY15" fmla="*/ 1431220 h 2899940"/>
                <a:gd name="connsiteX16" fmla="*/ 1977532 w 2453760"/>
                <a:gd name="connsiteY16" fmla="*/ 2209374 h 2899940"/>
                <a:gd name="connsiteX17" fmla="*/ 1861021 w 2453760"/>
                <a:gd name="connsiteY17" fmla="*/ 2581766 h 2899940"/>
                <a:gd name="connsiteX18" fmla="*/ 1786956 w 2453760"/>
                <a:gd name="connsiteY18" fmla="*/ 2898832 h 2899940"/>
                <a:gd name="connsiteX19" fmla="*/ 2453760 w 2453760"/>
                <a:gd name="connsiteY19" fmla="*/ 2897922 h 2899940"/>
                <a:gd name="connsiteX0" fmla="*/ 357493 w 2255587"/>
                <a:gd name="connsiteY0" fmla="*/ 2899940 h 2899940"/>
                <a:gd name="connsiteX1" fmla="*/ 655081 w 2255587"/>
                <a:gd name="connsiteY1" fmla="*/ 2896623 h 2899940"/>
                <a:gd name="connsiteX2" fmla="*/ 654319 w 2255587"/>
                <a:gd name="connsiteY2" fmla="*/ 2651182 h 2899940"/>
                <a:gd name="connsiteX3" fmla="*/ 63769 w 2255587"/>
                <a:gd name="connsiteY3" fmla="*/ 1584382 h 2899940"/>
                <a:gd name="connsiteX4" fmla="*/ 260745 w 2255587"/>
                <a:gd name="connsiteY4" fmla="*/ 1415903 h 2899940"/>
                <a:gd name="connsiteX5" fmla="*/ 682894 w 2255587"/>
                <a:gd name="connsiteY5" fmla="*/ 1898707 h 2899940"/>
                <a:gd name="connsiteX6" fmla="*/ 625744 w 2255587"/>
                <a:gd name="connsiteY6" fmla="*/ 431857 h 2899940"/>
                <a:gd name="connsiteX7" fmla="*/ 765498 w 2255587"/>
                <a:gd name="connsiteY7" fmla="*/ 0 h 2899940"/>
                <a:gd name="connsiteX8" fmla="*/ 901969 w 2255587"/>
                <a:gd name="connsiteY8" fmla="*/ 441382 h 2899940"/>
                <a:gd name="connsiteX9" fmla="*/ 968644 w 2255587"/>
                <a:gd name="connsiteY9" fmla="*/ 1412932 h 2899940"/>
                <a:gd name="connsiteX10" fmla="*/ 1155103 w 2255587"/>
                <a:gd name="connsiteY10" fmla="*/ 987050 h 2899940"/>
                <a:gd name="connsiteX11" fmla="*/ 1323964 w 2255587"/>
                <a:gd name="connsiteY11" fmla="*/ 1416589 h 2899940"/>
                <a:gd name="connsiteX12" fmla="*/ 1509892 w 2255587"/>
                <a:gd name="connsiteY12" fmla="*/ 1027285 h 2899940"/>
                <a:gd name="connsiteX13" fmla="*/ 1685229 w 2255587"/>
                <a:gd name="connsiteY13" fmla="*/ 1442193 h 2899940"/>
                <a:gd name="connsiteX14" fmla="*/ 1839075 w 2255587"/>
                <a:gd name="connsiteY14" fmla="*/ 1104095 h 2899940"/>
                <a:gd name="connsiteX15" fmla="*/ 1985609 w 2255587"/>
                <a:gd name="connsiteY15" fmla="*/ 1431220 h 2899940"/>
                <a:gd name="connsiteX16" fmla="*/ 1977532 w 2255587"/>
                <a:gd name="connsiteY16" fmla="*/ 2209374 h 2899940"/>
                <a:gd name="connsiteX17" fmla="*/ 1861021 w 2255587"/>
                <a:gd name="connsiteY17" fmla="*/ 2581766 h 2899940"/>
                <a:gd name="connsiteX18" fmla="*/ 1786956 w 2255587"/>
                <a:gd name="connsiteY18" fmla="*/ 2898832 h 2899940"/>
                <a:gd name="connsiteX19" fmla="*/ 2255587 w 2255587"/>
                <a:gd name="connsiteY19" fmla="*/ 2897922 h 2899940"/>
                <a:gd name="connsiteX0" fmla="*/ 0 w 6739960"/>
                <a:gd name="connsiteY0" fmla="*/ 2932076 h 2932076"/>
                <a:gd name="connsiteX1" fmla="*/ 5139454 w 6739960"/>
                <a:gd name="connsiteY1" fmla="*/ 2896623 h 2932076"/>
                <a:gd name="connsiteX2" fmla="*/ 5138692 w 6739960"/>
                <a:gd name="connsiteY2" fmla="*/ 2651182 h 2932076"/>
                <a:gd name="connsiteX3" fmla="*/ 4548142 w 6739960"/>
                <a:gd name="connsiteY3" fmla="*/ 1584382 h 2932076"/>
                <a:gd name="connsiteX4" fmla="*/ 4745118 w 6739960"/>
                <a:gd name="connsiteY4" fmla="*/ 1415903 h 2932076"/>
                <a:gd name="connsiteX5" fmla="*/ 5167267 w 6739960"/>
                <a:gd name="connsiteY5" fmla="*/ 1898707 h 2932076"/>
                <a:gd name="connsiteX6" fmla="*/ 5110117 w 6739960"/>
                <a:gd name="connsiteY6" fmla="*/ 431857 h 2932076"/>
                <a:gd name="connsiteX7" fmla="*/ 5249871 w 6739960"/>
                <a:gd name="connsiteY7" fmla="*/ 0 h 2932076"/>
                <a:gd name="connsiteX8" fmla="*/ 5386342 w 6739960"/>
                <a:gd name="connsiteY8" fmla="*/ 441382 h 2932076"/>
                <a:gd name="connsiteX9" fmla="*/ 5453017 w 6739960"/>
                <a:gd name="connsiteY9" fmla="*/ 1412932 h 2932076"/>
                <a:gd name="connsiteX10" fmla="*/ 5639476 w 6739960"/>
                <a:gd name="connsiteY10" fmla="*/ 987050 h 2932076"/>
                <a:gd name="connsiteX11" fmla="*/ 5808337 w 6739960"/>
                <a:gd name="connsiteY11" fmla="*/ 1416589 h 2932076"/>
                <a:gd name="connsiteX12" fmla="*/ 5994265 w 6739960"/>
                <a:gd name="connsiteY12" fmla="*/ 1027285 h 2932076"/>
                <a:gd name="connsiteX13" fmla="*/ 6169602 w 6739960"/>
                <a:gd name="connsiteY13" fmla="*/ 1442193 h 2932076"/>
                <a:gd name="connsiteX14" fmla="*/ 6323448 w 6739960"/>
                <a:gd name="connsiteY14" fmla="*/ 1104095 h 2932076"/>
                <a:gd name="connsiteX15" fmla="*/ 6469982 w 6739960"/>
                <a:gd name="connsiteY15" fmla="*/ 1431220 h 2932076"/>
                <a:gd name="connsiteX16" fmla="*/ 6461905 w 6739960"/>
                <a:gd name="connsiteY16" fmla="*/ 2209374 h 2932076"/>
                <a:gd name="connsiteX17" fmla="*/ 6345394 w 6739960"/>
                <a:gd name="connsiteY17" fmla="*/ 2581766 h 2932076"/>
                <a:gd name="connsiteX18" fmla="*/ 6271329 w 6739960"/>
                <a:gd name="connsiteY18" fmla="*/ 2898832 h 2932076"/>
                <a:gd name="connsiteX19" fmla="*/ 6739960 w 6739960"/>
                <a:gd name="connsiteY19" fmla="*/ 2897922 h 2932076"/>
                <a:gd name="connsiteX0" fmla="*/ 0 w 6739960"/>
                <a:gd name="connsiteY0" fmla="*/ 2932076 h 3011101"/>
                <a:gd name="connsiteX1" fmla="*/ 5139454 w 6739960"/>
                <a:gd name="connsiteY1" fmla="*/ 2896623 h 3011101"/>
                <a:gd name="connsiteX2" fmla="*/ 5138692 w 6739960"/>
                <a:gd name="connsiteY2" fmla="*/ 2651182 h 3011101"/>
                <a:gd name="connsiteX3" fmla="*/ 4548142 w 6739960"/>
                <a:gd name="connsiteY3" fmla="*/ 1584382 h 3011101"/>
                <a:gd name="connsiteX4" fmla="*/ 4745118 w 6739960"/>
                <a:gd name="connsiteY4" fmla="*/ 1415903 h 3011101"/>
                <a:gd name="connsiteX5" fmla="*/ 5167267 w 6739960"/>
                <a:gd name="connsiteY5" fmla="*/ 1898707 h 3011101"/>
                <a:gd name="connsiteX6" fmla="*/ 5110117 w 6739960"/>
                <a:gd name="connsiteY6" fmla="*/ 431857 h 3011101"/>
                <a:gd name="connsiteX7" fmla="*/ 5249871 w 6739960"/>
                <a:gd name="connsiteY7" fmla="*/ 0 h 3011101"/>
                <a:gd name="connsiteX8" fmla="*/ 5386342 w 6739960"/>
                <a:gd name="connsiteY8" fmla="*/ 441382 h 3011101"/>
                <a:gd name="connsiteX9" fmla="*/ 5453017 w 6739960"/>
                <a:gd name="connsiteY9" fmla="*/ 1412932 h 3011101"/>
                <a:gd name="connsiteX10" fmla="*/ 5639476 w 6739960"/>
                <a:gd name="connsiteY10" fmla="*/ 987050 h 3011101"/>
                <a:gd name="connsiteX11" fmla="*/ 5808337 w 6739960"/>
                <a:gd name="connsiteY11" fmla="*/ 1416589 h 3011101"/>
                <a:gd name="connsiteX12" fmla="*/ 5994265 w 6739960"/>
                <a:gd name="connsiteY12" fmla="*/ 1027285 h 3011101"/>
                <a:gd name="connsiteX13" fmla="*/ 6169602 w 6739960"/>
                <a:gd name="connsiteY13" fmla="*/ 1442193 h 3011101"/>
                <a:gd name="connsiteX14" fmla="*/ 6323448 w 6739960"/>
                <a:gd name="connsiteY14" fmla="*/ 1104095 h 3011101"/>
                <a:gd name="connsiteX15" fmla="*/ 6469982 w 6739960"/>
                <a:gd name="connsiteY15" fmla="*/ 1431220 h 3011101"/>
                <a:gd name="connsiteX16" fmla="*/ 6461905 w 6739960"/>
                <a:gd name="connsiteY16" fmla="*/ 2209374 h 3011101"/>
                <a:gd name="connsiteX17" fmla="*/ 6345394 w 6739960"/>
                <a:gd name="connsiteY17" fmla="*/ 2581766 h 3011101"/>
                <a:gd name="connsiteX18" fmla="*/ 6271329 w 6739960"/>
                <a:gd name="connsiteY18" fmla="*/ 2898832 h 3011101"/>
                <a:gd name="connsiteX19" fmla="*/ 6739960 w 6739960"/>
                <a:gd name="connsiteY19" fmla="*/ 2897922 h 3011101"/>
                <a:gd name="connsiteX0" fmla="*/ 0 w 6739960"/>
                <a:gd name="connsiteY0" fmla="*/ 2932076 h 3011101"/>
                <a:gd name="connsiteX1" fmla="*/ 5139454 w 6739960"/>
                <a:gd name="connsiteY1" fmla="*/ 2896623 h 3011101"/>
                <a:gd name="connsiteX2" fmla="*/ 5138692 w 6739960"/>
                <a:gd name="connsiteY2" fmla="*/ 2651182 h 3011101"/>
                <a:gd name="connsiteX3" fmla="*/ 4548142 w 6739960"/>
                <a:gd name="connsiteY3" fmla="*/ 1584382 h 3011101"/>
                <a:gd name="connsiteX4" fmla="*/ 4745118 w 6739960"/>
                <a:gd name="connsiteY4" fmla="*/ 1415903 h 3011101"/>
                <a:gd name="connsiteX5" fmla="*/ 5167267 w 6739960"/>
                <a:gd name="connsiteY5" fmla="*/ 1898707 h 3011101"/>
                <a:gd name="connsiteX6" fmla="*/ 5110117 w 6739960"/>
                <a:gd name="connsiteY6" fmla="*/ 431857 h 3011101"/>
                <a:gd name="connsiteX7" fmla="*/ 5249871 w 6739960"/>
                <a:gd name="connsiteY7" fmla="*/ 0 h 3011101"/>
                <a:gd name="connsiteX8" fmla="*/ 5386342 w 6739960"/>
                <a:gd name="connsiteY8" fmla="*/ 441382 h 3011101"/>
                <a:gd name="connsiteX9" fmla="*/ 5453017 w 6739960"/>
                <a:gd name="connsiteY9" fmla="*/ 1412932 h 3011101"/>
                <a:gd name="connsiteX10" fmla="*/ 5639476 w 6739960"/>
                <a:gd name="connsiteY10" fmla="*/ 987050 h 3011101"/>
                <a:gd name="connsiteX11" fmla="*/ 5808337 w 6739960"/>
                <a:gd name="connsiteY11" fmla="*/ 1416589 h 3011101"/>
                <a:gd name="connsiteX12" fmla="*/ 5994265 w 6739960"/>
                <a:gd name="connsiteY12" fmla="*/ 1027285 h 3011101"/>
                <a:gd name="connsiteX13" fmla="*/ 6169602 w 6739960"/>
                <a:gd name="connsiteY13" fmla="*/ 1442193 h 3011101"/>
                <a:gd name="connsiteX14" fmla="*/ 6323448 w 6739960"/>
                <a:gd name="connsiteY14" fmla="*/ 1104095 h 3011101"/>
                <a:gd name="connsiteX15" fmla="*/ 6469982 w 6739960"/>
                <a:gd name="connsiteY15" fmla="*/ 1431220 h 3011101"/>
                <a:gd name="connsiteX16" fmla="*/ 6461905 w 6739960"/>
                <a:gd name="connsiteY16" fmla="*/ 2209374 h 3011101"/>
                <a:gd name="connsiteX17" fmla="*/ 6345394 w 6739960"/>
                <a:gd name="connsiteY17" fmla="*/ 2581766 h 3011101"/>
                <a:gd name="connsiteX18" fmla="*/ 6271329 w 6739960"/>
                <a:gd name="connsiteY18" fmla="*/ 2898832 h 3011101"/>
                <a:gd name="connsiteX19" fmla="*/ 6739960 w 6739960"/>
                <a:gd name="connsiteY19" fmla="*/ 2897922 h 3011101"/>
                <a:gd name="connsiteX0" fmla="*/ 0 w 6739960"/>
                <a:gd name="connsiteY0" fmla="*/ 2932076 h 2932076"/>
                <a:gd name="connsiteX1" fmla="*/ 5139454 w 6739960"/>
                <a:gd name="connsiteY1" fmla="*/ 2896623 h 2932076"/>
                <a:gd name="connsiteX2" fmla="*/ 5138692 w 6739960"/>
                <a:gd name="connsiteY2" fmla="*/ 2651182 h 2932076"/>
                <a:gd name="connsiteX3" fmla="*/ 4548142 w 6739960"/>
                <a:gd name="connsiteY3" fmla="*/ 1584382 h 2932076"/>
                <a:gd name="connsiteX4" fmla="*/ 4745118 w 6739960"/>
                <a:gd name="connsiteY4" fmla="*/ 1415903 h 2932076"/>
                <a:gd name="connsiteX5" fmla="*/ 5167267 w 6739960"/>
                <a:gd name="connsiteY5" fmla="*/ 1898707 h 2932076"/>
                <a:gd name="connsiteX6" fmla="*/ 5110117 w 6739960"/>
                <a:gd name="connsiteY6" fmla="*/ 431857 h 2932076"/>
                <a:gd name="connsiteX7" fmla="*/ 5249871 w 6739960"/>
                <a:gd name="connsiteY7" fmla="*/ 0 h 2932076"/>
                <a:gd name="connsiteX8" fmla="*/ 5386342 w 6739960"/>
                <a:gd name="connsiteY8" fmla="*/ 441382 h 2932076"/>
                <a:gd name="connsiteX9" fmla="*/ 5453017 w 6739960"/>
                <a:gd name="connsiteY9" fmla="*/ 1412932 h 2932076"/>
                <a:gd name="connsiteX10" fmla="*/ 5639476 w 6739960"/>
                <a:gd name="connsiteY10" fmla="*/ 987050 h 2932076"/>
                <a:gd name="connsiteX11" fmla="*/ 5808337 w 6739960"/>
                <a:gd name="connsiteY11" fmla="*/ 1416589 h 2932076"/>
                <a:gd name="connsiteX12" fmla="*/ 5994265 w 6739960"/>
                <a:gd name="connsiteY12" fmla="*/ 1027285 h 2932076"/>
                <a:gd name="connsiteX13" fmla="*/ 6169602 w 6739960"/>
                <a:gd name="connsiteY13" fmla="*/ 1442193 h 2932076"/>
                <a:gd name="connsiteX14" fmla="*/ 6323448 w 6739960"/>
                <a:gd name="connsiteY14" fmla="*/ 1104095 h 2932076"/>
                <a:gd name="connsiteX15" fmla="*/ 6469982 w 6739960"/>
                <a:gd name="connsiteY15" fmla="*/ 1431220 h 2932076"/>
                <a:gd name="connsiteX16" fmla="*/ 6461905 w 6739960"/>
                <a:gd name="connsiteY16" fmla="*/ 2209374 h 2932076"/>
                <a:gd name="connsiteX17" fmla="*/ 6345394 w 6739960"/>
                <a:gd name="connsiteY17" fmla="*/ 2581766 h 2932076"/>
                <a:gd name="connsiteX18" fmla="*/ 6271329 w 6739960"/>
                <a:gd name="connsiteY18" fmla="*/ 2898832 h 2932076"/>
                <a:gd name="connsiteX19" fmla="*/ 6739960 w 6739960"/>
                <a:gd name="connsiteY19" fmla="*/ 2897922 h 2932076"/>
                <a:gd name="connsiteX0" fmla="*/ 0 w 6739960"/>
                <a:gd name="connsiteY0" fmla="*/ 2932076 h 2932076"/>
                <a:gd name="connsiteX1" fmla="*/ 5139454 w 6739960"/>
                <a:gd name="connsiteY1" fmla="*/ 2896623 h 2932076"/>
                <a:gd name="connsiteX2" fmla="*/ 5138692 w 6739960"/>
                <a:gd name="connsiteY2" fmla="*/ 2651182 h 2932076"/>
                <a:gd name="connsiteX3" fmla="*/ 4548142 w 6739960"/>
                <a:gd name="connsiteY3" fmla="*/ 1584382 h 2932076"/>
                <a:gd name="connsiteX4" fmla="*/ 4745118 w 6739960"/>
                <a:gd name="connsiteY4" fmla="*/ 1415903 h 2932076"/>
                <a:gd name="connsiteX5" fmla="*/ 5167267 w 6739960"/>
                <a:gd name="connsiteY5" fmla="*/ 1898707 h 2932076"/>
                <a:gd name="connsiteX6" fmla="*/ 5110117 w 6739960"/>
                <a:gd name="connsiteY6" fmla="*/ 431857 h 2932076"/>
                <a:gd name="connsiteX7" fmla="*/ 5249871 w 6739960"/>
                <a:gd name="connsiteY7" fmla="*/ 0 h 2932076"/>
                <a:gd name="connsiteX8" fmla="*/ 5386342 w 6739960"/>
                <a:gd name="connsiteY8" fmla="*/ 441382 h 2932076"/>
                <a:gd name="connsiteX9" fmla="*/ 5453017 w 6739960"/>
                <a:gd name="connsiteY9" fmla="*/ 1412932 h 2932076"/>
                <a:gd name="connsiteX10" fmla="*/ 5639476 w 6739960"/>
                <a:gd name="connsiteY10" fmla="*/ 987050 h 2932076"/>
                <a:gd name="connsiteX11" fmla="*/ 5808337 w 6739960"/>
                <a:gd name="connsiteY11" fmla="*/ 1416589 h 2932076"/>
                <a:gd name="connsiteX12" fmla="*/ 5994265 w 6739960"/>
                <a:gd name="connsiteY12" fmla="*/ 1027285 h 2932076"/>
                <a:gd name="connsiteX13" fmla="*/ 6169602 w 6739960"/>
                <a:gd name="connsiteY13" fmla="*/ 1442193 h 2932076"/>
                <a:gd name="connsiteX14" fmla="*/ 6323448 w 6739960"/>
                <a:gd name="connsiteY14" fmla="*/ 1104095 h 2932076"/>
                <a:gd name="connsiteX15" fmla="*/ 6469982 w 6739960"/>
                <a:gd name="connsiteY15" fmla="*/ 1431220 h 2932076"/>
                <a:gd name="connsiteX16" fmla="*/ 6461905 w 6739960"/>
                <a:gd name="connsiteY16" fmla="*/ 2209374 h 2932076"/>
                <a:gd name="connsiteX17" fmla="*/ 6345394 w 6739960"/>
                <a:gd name="connsiteY17" fmla="*/ 2581766 h 2932076"/>
                <a:gd name="connsiteX18" fmla="*/ 6271329 w 6739960"/>
                <a:gd name="connsiteY18" fmla="*/ 2898832 h 2932076"/>
                <a:gd name="connsiteX19" fmla="*/ 6739960 w 6739960"/>
                <a:gd name="connsiteY19" fmla="*/ 2897922 h 2932076"/>
                <a:gd name="connsiteX0" fmla="*/ 0 w 6739960"/>
                <a:gd name="connsiteY0" fmla="*/ 2932076 h 2932076"/>
                <a:gd name="connsiteX1" fmla="*/ 5278711 w 6739960"/>
                <a:gd name="connsiteY1" fmla="*/ 2896623 h 2932076"/>
                <a:gd name="connsiteX2" fmla="*/ 5138692 w 6739960"/>
                <a:gd name="connsiteY2" fmla="*/ 2651182 h 2932076"/>
                <a:gd name="connsiteX3" fmla="*/ 4548142 w 6739960"/>
                <a:gd name="connsiteY3" fmla="*/ 1584382 h 2932076"/>
                <a:gd name="connsiteX4" fmla="*/ 4745118 w 6739960"/>
                <a:gd name="connsiteY4" fmla="*/ 1415903 h 2932076"/>
                <a:gd name="connsiteX5" fmla="*/ 5167267 w 6739960"/>
                <a:gd name="connsiteY5" fmla="*/ 1898707 h 2932076"/>
                <a:gd name="connsiteX6" fmla="*/ 5110117 w 6739960"/>
                <a:gd name="connsiteY6" fmla="*/ 431857 h 2932076"/>
                <a:gd name="connsiteX7" fmla="*/ 5249871 w 6739960"/>
                <a:gd name="connsiteY7" fmla="*/ 0 h 2932076"/>
                <a:gd name="connsiteX8" fmla="*/ 5386342 w 6739960"/>
                <a:gd name="connsiteY8" fmla="*/ 441382 h 2932076"/>
                <a:gd name="connsiteX9" fmla="*/ 5453017 w 6739960"/>
                <a:gd name="connsiteY9" fmla="*/ 1412932 h 2932076"/>
                <a:gd name="connsiteX10" fmla="*/ 5639476 w 6739960"/>
                <a:gd name="connsiteY10" fmla="*/ 987050 h 2932076"/>
                <a:gd name="connsiteX11" fmla="*/ 5808337 w 6739960"/>
                <a:gd name="connsiteY11" fmla="*/ 1416589 h 2932076"/>
                <a:gd name="connsiteX12" fmla="*/ 5994265 w 6739960"/>
                <a:gd name="connsiteY12" fmla="*/ 1027285 h 2932076"/>
                <a:gd name="connsiteX13" fmla="*/ 6169602 w 6739960"/>
                <a:gd name="connsiteY13" fmla="*/ 1442193 h 2932076"/>
                <a:gd name="connsiteX14" fmla="*/ 6323448 w 6739960"/>
                <a:gd name="connsiteY14" fmla="*/ 1104095 h 2932076"/>
                <a:gd name="connsiteX15" fmla="*/ 6469982 w 6739960"/>
                <a:gd name="connsiteY15" fmla="*/ 1431220 h 2932076"/>
                <a:gd name="connsiteX16" fmla="*/ 6461905 w 6739960"/>
                <a:gd name="connsiteY16" fmla="*/ 2209374 h 2932076"/>
                <a:gd name="connsiteX17" fmla="*/ 6345394 w 6739960"/>
                <a:gd name="connsiteY17" fmla="*/ 2581766 h 2932076"/>
                <a:gd name="connsiteX18" fmla="*/ 6271329 w 6739960"/>
                <a:gd name="connsiteY18" fmla="*/ 2898832 h 2932076"/>
                <a:gd name="connsiteX19" fmla="*/ 6739960 w 6739960"/>
                <a:gd name="connsiteY19" fmla="*/ 2897922 h 2932076"/>
                <a:gd name="connsiteX0" fmla="*/ 0 w 6739960"/>
                <a:gd name="connsiteY0" fmla="*/ 2932076 h 2932076"/>
                <a:gd name="connsiteX1" fmla="*/ 5278711 w 6739960"/>
                <a:gd name="connsiteY1" fmla="*/ 2896623 h 2932076"/>
                <a:gd name="connsiteX2" fmla="*/ 5138692 w 6739960"/>
                <a:gd name="connsiteY2" fmla="*/ 2651182 h 2932076"/>
                <a:gd name="connsiteX3" fmla="*/ 4548142 w 6739960"/>
                <a:gd name="connsiteY3" fmla="*/ 1584382 h 2932076"/>
                <a:gd name="connsiteX4" fmla="*/ 4745118 w 6739960"/>
                <a:gd name="connsiteY4" fmla="*/ 1415903 h 2932076"/>
                <a:gd name="connsiteX5" fmla="*/ 5167267 w 6739960"/>
                <a:gd name="connsiteY5" fmla="*/ 1898707 h 2932076"/>
                <a:gd name="connsiteX6" fmla="*/ 5110117 w 6739960"/>
                <a:gd name="connsiteY6" fmla="*/ 431857 h 2932076"/>
                <a:gd name="connsiteX7" fmla="*/ 5249871 w 6739960"/>
                <a:gd name="connsiteY7" fmla="*/ 0 h 2932076"/>
                <a:gd name="connsiteX8" fmla="*/ 5386342 w 6739960"/>
                <a:gd name="connsiteY8" fmla="*/ 441382 h 2932076"/>
                <a:gd name="connsiteX9" fmla="*/ 5453017 w 6739960"/>
                <a:gd name="connsiteY9" fmla="*/ 1412932 h 2932076"/>
                <a:gd name="connsiteX10" fmla="*/ 5639476 w 6739960"/>
                <a:gd name="connsiteY10" fmla="*/ 987050 h 2932076"/>
                <a:gd name="connsiteX11" fmla="*/ 5808337 w 6739960"/>
                <a:gd name="connsiteY11" fmla="*/ 1416589 h 2932076"/>
                <a:gd name="connsiteX12" fmla="*/ 5994265 w 6739960"/>
                <a:gd name="connsiteY12" fmla="*/ 1027285 h 2932076"/>
                <a:gd name="connsiteX13" fmla="*/ 6169602 w 6739960"/>
                <a:gd name="connsiteY13" fmla="*/ 1442193 h 2932076"/>
                <a:gd name="connsiteX14" fmla="*/ 6323448 w 6739960"/>
                <a:gd name="connsiteY14" fmla="*/ 1104095 h 2932076"/>
                <a:gd name="connsiteX15" fmla="*/ 6469982 w 6739960"/>
                <a:gd name="connsiteY15" fmla="*/ 1431220 h 2932076"/>
                <a:gd name="connsiteX16" fmla="*/ 6461905 w 6739960"/>
                <a:gd name="connsiteY16" fmla="*/ 2209374 h 2932076"/>
                <a:gd name="connsiteX17" fmla="*/ 6345394 w 6739960"/>
                <a:gd name="connsiteY17" fmla="*/ 2581766 h 2932076"/>
                <a:gd name="connsiteX18" fmla="*/ 6271329 w 6739960"/>
                <a:gd name="connsiteY18" fmla="*/ 2898832 h 2932076"/>
                <a:gd name="connsiteX19" fmla="*/ 6739960 w 6739960"/>
                <a:gd name="connsiteY19" fmla="*/ 2897922 h 2932076"/>
                <a:gd name="connsiteX0" fmla="*/ 0 w 6504294"/>
                <a:gd name="connsiteY0" fmla="*/ 2926720 h 2926720"/>
                <a:gd name="connsiteX1" fmla="*/ 5043045 w 6504294"/>
                <a:gd name="connsiteY1" fmla="*/ 2896623 h 2926720"/>
                <a:gd name="connsiteX2" fmla="*/ 4903026 w 6504294"/>
                <a:gd name="connsiteY2" fmla="*/ 2651182 h 2926720"/>
                <a:gd name="connsiteX3" fmla="*/ 4312476 w 6504294"/>
                <a:gd name="connsiteY3" fmla="*/ 1584382 h 2926720"/>
                <a:gd name="connsiteX4" fmla="*/ 4509452 w 6504294"/>
                <a:gd name="connsiteY4" fmla="*/ 1415903 h 2926720"/>
                <a:gd name="connsiteX5" fmla="*/ 4931601 w 6504294"/>
                <a:gd name="connsiteY5" fmla="*/ 1898707 h 2926720"/>
                <a:gd name="connsiteX6" fmla="*/ 4874451 w 6504294"/>
                <a:gd name="connsiteY6" fmla="*/ 431857 h 2926720"/>
                <a:gd name="connsiteX7" fmla="*/ 5014205 w 6504294"/>
                <a:gd name="connsiteY7" fmla="*/ 0 h 2926720"/>
                <a:gd name="connsiteX8" fmla="*/ 5150676 w 6504294"/>
                <a:gd name="connsiteY8" fmla="*/ 441382 h 2926720"/>
                <a:gd name="connsiteX9" fmla="*/ 5217351 w 6504294"/>
                <a:gd name="connsiteY9" fmla="*/ 1412932 h 2926720"/>
                <a:gd name="connsiteX10" fmla="*/ 5403810 w 6504294"/>
                <a:gd name="connsiteY10" fmla="*/ 987050 h 2926720"/>
                <a:gd name="connsiteX11" fmla="*/ 5572671 w 6504294"/>
                <a:gd name="connsiteY11" fmla="*/ 1416589 h 2926720"/>
                <a:gd name="connsiteX12" fmla="*/ 5758599 w 6504294"/>
                <a:gd name="connsiteY12" fmla="*/ 1027285 h 2926720"/>
                <a:gd name="connsiteX13" fmla="*/ 5933936 w 6504294"/>
                <a:gd name="connsiteY13" fmla="*/ 1442193 h 2926720"/>
                <a:gd name="connsiteX14" fmla="*/ 6087782 w 6504294"/>
                <a:gd name="connsiteY14" fmla="*/ 1104095 h 2926720"/>
                <a:gd name="connsiteX15" fmla="*/ 6234316 w 6504294"/>
                <a:gd name="connsiteY15" fmla="*/ 1431220 h 2926720"/>
                <a:gd name="connsiteX16" fmla="*/ 6226239 w 6504294"/>
                <a:gd name="connsiteY16" fmla="*/ 2209374 h 2926720"/>
                <a:gd name="connsiteX17" fmla="*/ 6109728 w 6504294"/>
                <a:gd name="connsiteY17" fmla="*/ 2581766 h 2926720"/>
                <a:gd name="connsiteX18" fmla="*/ 6035663 w 6504294"/>
                <a:gd name="connsiteY18" fmla="*/ 2898832 h 2926720"/>
                <a:gd name="connsiteX19" fmla="*/ 6504294 w 6504294"/>
                <a:gd name="connsiteY19" fmla="*/ 2897922 h 2926720"/>
                <a:gd name="connsiteX0" fmla="*/ 0 w 6691756"/>
                <a:gd name="connsiteY0" fmla="*/ 2926720 h 2926720"/>
                <a:gd name="connsiteX1" fmla="*/ 5043045 w 6691756"/>
                <a:gd name="connsiteY1" fmla="*/ 2896623 h 2926720"/>
                <a:gd name="connsiteX2" fmla="*/ 4903026 w 6691756"/>
                <a:gd name="connsiteY2" fmla="*/ 2651182 h 2926720"/>
                <a:gd name="connsiteX3" fmla="*/ 4312476 w 6691756"/>
                <a:gd name="connsiteY3" fmla="*/ 1584382 h 2926720"/>
                <a:gd name="connsiteX4" fmla="*/ 4509452 w 6691756"/>
                <a:gd name="connsiteY4" fmla="*/ 1415903 h 2926720"/>
                <a:gd name="connsiteX5" fmla="*/ 4931601 w 6691756"/>
                <a:gd name="connsiteY5" fmla="*/ 1898707 h 2926720"/>
                <a:gd name="connsiteX6" fmla="*/ 4874451 w 6691756"/>
                <a:gd name="connsiteY6" fmla="*/ 431857 h 2926720"/>
                <a:gd name="connsiteX7" fmla="*/ 5014205 w 6691756"/>
                <a:gd name="connsiteY7" fmla="*/ 0 h 2926720"/>
                <a:gd name="connsiteX8" fmla="*/ 5150676 w 6691756"/>
                <a:gd name="connsiteY8" fmla="*/ 441382 h 2926720"/>
                <a:gd name="connsiteX9" fmla="*/ 5217351 w 6691756"/>
                <a:gd name="connsiteY9" fmla="*/ 1412932 h 2926720"/>
                <a:gd name="connsiteX10" fmla="*/ 5403810 w 6691756"/>
                <a:gd name="connsiteY10" fmla="*/ 987050 h 2926720"/>
                <a:gd name="connsiteX11" fmla="*/ 5572671 w 6691756"/>
                <a:gd name="connsiteY11" fmla="*/ 1416589 h 2926720"/>
                <a:gd name="connsiteX12" fmla="*/ 5758599 w 6691756"/>
                <a:gd name="connsiteY12" fmla="*/ 1027285 h 2926720"/>
                <a:gd name="connsiteX13" fmla="*/ 5933936 w 6691756"/>
                <a:gd name="connsiteY13" fmla="*/ 1442193 h 2926720"/>
                <a:gd name="connsiteX14" fmla="*/ 6087782 w 6691756"/>
                <a:gd name="connsiteY14" fmla="*/ 1104095 h 2926720"/>
                <a:gd name="connsiteX15" fmla="*/ 6234316 w 6691756"/>
                <a:gd name="connsiteY15" fmla="*/ 1431220 h 2926720"/>
                <a:gd name="connsiteX16" fmla="*/ 6226239 w 6691756"/>
                <a:gd name="connsiteY16" fmla="*/ 2209374 h 2926720"/>
                <a:gd name="connsiteX17" fmla="*/ 6109728 w 6691756"/>
                <a:gd name="connsiteY17" fmla="*/ 2581766 h 2926720"/>
                <a:gd name="connsiteX18" fmla="*/ 6035663 w 6691756"/>
                <a:gd name="connsiteY18" fmla="*/ 2898832 h 2926720"/>
                <a:gd name="connsiteX19" fmla="*/ 6691756 w 6691756"/>
                <a:gd name="connsiteY19" fmla="*/ 2897922 h 2926720"/>
                <a:gd name="connsiteX0" fmla="*/ 0 w 6691756"/>
                <a:gd name="connsiteY0" fmla="*/ 2926720 h 2926720"/>
                <a:gd name="connsiteX1" fmla="*/ 5043045 w 6691756"/>
                <a:gd name="connsiteY1" fmla="*/ 2917545 h 2926720"/>
                <a:gd name="connsiteX2" fmla="*/ 4903026 w 6691756"/>
                <a:gd name="connsiteY2" fmla="*/ 2651182 h 2926720"/>
                <a:gd name="connsiteX3" fmla="*/ 4312476 w 6691756"/>
                <a:gd name="connsiteY3" fmla="*/ 1584382 h 2926720"/>
                <a:gd name="connsiteX4" fmla="*/ 4509452 w 6691756"/>
                <a:gd name="connsiteY4" fmla="*/ 1415903 h 2926720"/>
                <a:gd name="connsiteX5" fmla="*/ 4931601 w 6691756"/>
                <a:gd name="connsiteY5" fmla="*/ 1898707 h 2926720"/>
                <a:gd name="connsiteX6" fmla="*/ 4874451 w 6691756"/>
                <a:gd name="connsiteY6" fmla="*/ 431857 h 2926720"/>
                <a:gd name="connsiteX7" fmla="*/ 5014205 w 6691756"/>
                <a:gd name="connsiteY7" fmla="*/ 0 h 2926720"/>
                <a:gd name="connsiteX8" fmla="*/ 5150676 w 6691756"/>
                <a:gd name="connsiteY8" fmla="*/ 441382 h 2926720"/>
                <a:gd name="connsiteX9" fmla="*/ 5217351 w 6691756"/>
                <a:gd name="connsiteY9" fmla="*/ 1412932 h 2926720"/>
                <a:gd name="connsiteX10" fmla="*/ 5403810 w 6691756"/>
                <a:gd name="connsiteY10" fmla="*/ 987050 h 2926720"/>
                <a:gd name="connsiteX11" fmla="*/ 5572671 w 6691756"/>
                <a:gd name="connsiteY11" fmla="*/ 1416589 h 2926720"/>
                <a:gd name="connsiteX12" fmla="*/ 5758599 w 6691756"/>
                <a:gd name="connsiteY12" fmla="*/ 1027285 h 2926720"/>
                <a:gd name="connsiteX13" fmla="*/ 5933936 w 6691756"/>
                <a:gd name="connsiteY13" fmla="*/ 1442193 h 2926720"/>
                <a:gd name="connsiteX14" fmla="*/ 6087782 w 6691756"/>
                <a:gd name="connsiteY14" fmla="*/ 1104095 h 2926720"/>
                <a:gd name="connsiteX15" fmla="*/ 6234316 w 6691756"/>
                <a:gd name="connsiteY15" fmla="*/ 1431220 h 2926720"/>
                <a:gd name="connsiteX16" fmla="*/ 6226239 w 6691756"/>
                <a:gd name="connsiteY16" fmla="*/ 2209374 h 2926720"/>
                <a:gd name="connsiteX17" fmla="*/ 6109728 w 6691756"/>
                <a:gd name="connsiteY17" fmla="*/ 2581766 h 2926720"/>
                <a:gd name="connsiteX18" fmla="*/ 6035663 w 6691756"/>
                <a:gd name="connsiteY18" fmla="*/ 2898832 h 2926720"/>
                <a:gd name="connsiteX19" fmla="*/ 6691756 w 6691756"/>
                <a:gd name="connsiteY19" fmla="*/ 2897922 h 2926720"/>
                <a:gd name="connsiteX0" fmla="*/ 0 w 6691756"/>
                <a:gd name="connsiteY0" fmla="*/ 2926720 h 2926720"/>
                <a:gd name="connsiteX1" fmla="*/ 5056993 w 6691756"/>
                <a:gd name="connsiteY1" fmla="*/ 2910571 h 2926720"/>
                <a:gd name="connsiteX2" fmla="*/ 4903026 w 6691756"/>
                <a:gd name="connsiteY2" fmla="*/ 2651182 h 2926720"/>
                <a:gd name="connsiteX3" fmla="*/ 4312476 w 6691756"/>
                <a:gd name="connsiteY3" fmla="*/ 1584382 h 2926720"/>
                <a:gd name="connsiteX4" fmla="*/ 4509452 w 6691756"/>
                <a:gd name="connsiteY4" fmla="*/ 1415903 h 2926720"/>
                <a:gd name="connsiteX5" fmla="*/ 4931601 w 6691756"/>
                <a:gd name="connsiteY5" fmla="*/ 1898707 h 2926720"/>
                <a:gd name="connsiteX6" fmla="*/ 4874451 w 6691756"/>
                <a:gd name="connsiteY6" fmla="*/ 431857 h 2926720"/>
                <a:gd name="connsiteX7" fmla="*/ 5014205 w 6691756"/>
                <a:gd name="connsiteY7" fmla="*/ 0 h 2926720"/>
                <a:gd name="connsiteX8" fmla="*/ 5150676 w 6691756"/>
                <a:gd name="connsiteY8" fmla="*/ 441382 h 2926720"/>
                <a:gd name="connsiteX9" fmla="*/ 5217351 w 6691756"/>
                <a:gd name="connsiteY9" fmla="*/ 1412932 h 2926720"/>
                <a:gd name="connsiteX10" fmla="*/ 5403810 w 6691756"/>
                <a:gd name="connsiteY10" fmla="*/ 987050 h 2926720"/>
                <a:gd name="connsiteX11" fmla="*/ 5572671 w 6691756"/>
                <a:gd name="connsiteY11" fmla="*/ 1416589 h 2926720"/>
                <a:gd name="connsiteX12" fmla="*/ 5758599 w 6691756"/>
                <a:gd name="connsiteY12" fmla="*/ 1027285 h 2926720"/>
                <a:gd name="connsiteX13" fmla="*/ 5933936 w 6691756"/>
                <a:gd name="connsiteY13" fmla="*/ 1442193 h 2926720"/>
                <a:gd name="connsiteX14" fmla="*/ 6087782 w 6691756"/>
                <a:gd name="connsiteY14" fmla="*/ 1104095 h 2926720"/>
                <a:gd name="connsiteX15" fmla="*/ 6234316 w 6691756"/>
                <a:gd name="connsiteY15" fmla="*/ 1431220 h 2926720"/>
                <a:gd name="connsiteX16" fmla="*/ 6226239 w 6691756"/>
                <a:gd name="connsiteY16" fmla="*/ 2209374 h 2926720"/>
                <a:gd name="connsiteX17" fmla="*/ 6109728 w 6691756"/>
                <a:gd name="connsiteY17" fmla="*/ 2581766 h 2926720"/>
                <a:gd name="connsiteX18" fmla="*/ 6035663 w 6691756"/>
                <a:gd name="connsiteY18" fmla="*/ 2898832 h 2926720"/>
                <a:gd name="connsiteX19" fmla="*/ 6691756 w 6691756"/>
                <a:gd name="connsiteY19" fmla="*/ 2897922 h 2926720"/>
                <a:gd name="connsiteX0" fmla="*/ 0 w 6691756"/>
                <a:gd name="connsiteY0" fmla="*/ 2926720 h 2927671"/>
                <a:gd name="connsiteX1" fmla="*/ 5056993 w 6691756"/>
                <a:gd name="connsiteY1" fmla="*/ 2924519 h 2927671"/>
                <a:gd name="connsiteX2" fmla="*/ 4903026 w 6691756"/>
                <a:gd name="connsiteY2" fmla="*/ 2651182 h 2927671"/>
                <a:gd name="connsiteX3" fmla="*/ 4312476 w 6691756"/>
                <a:gd name="connsiteY3" fmla="*/ 1584382 h 2927671"/>
                <a:gd name="connsiteX4" fmla="*/ 4509452 w 6691756"/>
                <a:gd name="connsiteY4" fmla="*/ 1415903 h 2927671"/>
                <a:gd name="connsiteX5" fmla="*/ 4931601 w 6691756"/>
                <a:gd name="connsiteY5" fmla="*/ 1898707 h 2927671"/>
                <a:gd name="connsiteX6" fmla="*/ 4874451 w 6691756"/>
                <a:gd name="connsiteY6" fmla="*/ 431857 h 2927671"/>
                <a:gd name="connsiteX7" fmla="*/ 5014205 w 6691756"/>
                <a:gd name="connsiteY7" fmla="*/ 0 h 2927671"/>
                <a:gd name="connsiteX8" fmla="*/ 5150676 w 6691756"/>
                <a:gd name="connsiteY8" fmla="*/ 441382 h 2927671"/>
                <a:gd name="connsiteX9" fmla="*/ 5217351 w 6691756"/>
                <a:gd name="connsiteY9" fmla="*/ 1412932 h 2927671"/>
                <a:gd name="connsiteX10" fmla="*/ 5403810 w 6691756"/>
                <a:gd name="connsiteY10" fmla="*/ 987050 h 2927671"/>
                <a:gd name="connsiteX11" fmla="*/ 5572671 w 6691756"/>
                <a:gd name="connsiteY11" fmla="*/ 1416589 h 2927671"/>
                <a:gd name="connsiteX12" fmla="*/ 5758599 w 6691756"/>
                <a:gd name="connsiteY12" fmla="*/ 1027285 h 2927671"/>
                <a:gd name="connsiteX13" fmla="*/ 5933936 w 6691756"/>
                <a:gd name="connsiteY13" fmla="*/ 1442193 h 2927671"/>
                <a:gd name="connsiteX14" fmla="*/ 6087782 w 6691756"/>
                <a:gd name="connsiteY14" fmla="*/ 1104095 h 2927671"/>
                <a:gd name="connsiteX15" fmla="*/ 6234316 w 6691756"/>
                <a:gd name="connsiteY15" fmla="*/ 1431220 h 2927671"/>
                <a:gd name="connsiteX16" fmla="*/ 6226239 w 6691756"/>
                <a:gd name="connsiteY16" fmla="*/ 2209374 h 2927671"/>
                <a:gd name="connsiteX17" fmla="*/ 6109728 w 6691756"/>
                <a:gd name="connsiteY17" fmla="*/ 2581766 h 2927671"/>
                <a:gd name="connsiteX18" fmla="*/ 6035663 w 6691756"/>
                <a:gd name="connsiteY18" fmla="*/ 2898832 h 2927671"/>
                <a:gd name="connsiteX19" fmla="*/ 6691756 w 6691756"/>
                <a:gd name="connsiteY19" fmla="*/ 2897922 h 2927671"/>
                <a:gd name="connsiteX0" fmla="*/ 0 w 6691756"/>
                <a:gd name="connsiteY0" fmla="*/ 2926720 h 2927671"/>
                <a:gd name="connsiteX1" fmla="*/ 5056993 w 6691756"/>
                <a:gd name="connsiteY1" fmla="*/ 2924519 h 2927671"/>
                <a:gd name="connsiteX2" fmla="*/ 4903026 w 6691756"/>
                <a:gd name="connsiteY2" fmla="*/ 2651182 h 2927671"/>
                <a:gd name="connsiteX3" fmla="*/ 4312476 w 6691756"/>
                <a:gd name="connsiteY3" fmla="*/ 1584382 h 2927671"/>
                <a:gd name="connsiteX4" fmla="*/ 4509452 w 6691756"/>
                <a:gd name="connsiteY4" fmla="*/ 1415903 h 2927671"/>
                <a:gd name="connsiteX5" fmla="*/ 4931601 w 6691756"/>
                <a:gd name="connsiteY5" fmla="*/ 1898707 h 2927671"/>
                <a:gd name="connsiteX6" fmla="*/ 4874451 w 6691756"/>
                <a:gd name="connsiteY6" fmla="*/ 431857 h 2927671"/>
                <a:gd name="connsiteX7" fmla="*/ 5014205 w 6691756"/>
                <a:gd name="connsiteY7" fmla="*/ 0 h 2927671"/>
                <a:gd name="connsiteX8" fmla="*/ 5150676 w 6691756"/>
                <a:gd name="connsiteY8" fmla="*/ 441382 h 2927671"/>
                <a:gd name="connsiteX9" fmla="*/ 5217351 w 6691756"/>
                <a:gd name="connsiteY9" fmla="*/ 1412932 h 2927671"/>
                <a:gd name="connsiteX10" fmla="*/ 5403810 w 6691756"/>
                <a:gd name="connsiteY10" fmla="*/ 987050 h 2927671"/>
                <a:gd name="connsiteX11" fmla="*/ 5572671 w 6691756"/>
                <a:gd name="connsiteY11" fmla="*/ 1416589 h 2927671"/>
                <a:gd name="connsiteX12" fmla="*/ 5758599 w 6691756"/>
                <a:gd name="connsiteY12" fmla="*/ 1027285 h 2927671"/>
                <a:gd name="connsiteX13" fmla="*/ 5933936 w 6691756"/>
                <a:gd name="connsiteY13" fmla="*/ 1442193 h 2927671"/>
                <a:gd name="connsiteX14" fmla="*/ 6087782 w 6691756"/>
                <a:gd name="connsiteY14" fmla="*/ 1104095 h 2927671"/>
                <a:gd name="connsiteX15" fmla="*/ 6234316 w 6691756"/>
                <a:gd name="connsiteY15" fmla="*/ 1431220 h 2927671"/>
                <a:gd name="connsiteX16" fmla="*/ 6226239 w 6691756"/>
                <a:gd name="connsiteY16" fmla="*/ 2209374 h 2927671"/>
                <a:gd name="connsiteX17" fmla="*/ 6109728 w 6691756"/>
                <a:gd name="connsiteY17" fmla="*/ 2581766 h 2927671"/>
                <a:gd name="connsiteX18" fmla="*/ 6035663 w 6691756"/>
                <a:gd name="connsiteY18" fmla="*/ 2912780 h 2927671"/>
                <a:gd name="connsiteX19" fmla="*/ 6691756 w 6691756"/>
                <a:gd name="connsiteY19" fmla="*/ 2897922 h 2927671"/>
                <a:gd name="connsiteX0" fmla="*/ 0 w 6698730"/>
                <a:gd name="connsiteY0" fmla="*/ 2926720 h 2927671"/>
                <a:gd name="connsiteX1" fmla="*/ 5056993 w 6698730"/>
                <a:gd name="connsiteY1" fmla="*/ 2924519 h 2927671"/>
                <a:gd name="connsiteX2" fmla="*/ 4903026 w 6698730"/>
                <a:gd name="connsiteY2" fmla="*/ 2651182 h 2927671"/>
                <a:gd name="connsiteX3" fmla="*/ 4312476 w 6698730"/>
                <a:gd name="connsiteY3" fmla="*/ 1584382 h 2927671"/>
                <a:gd name="connsiteX4" fmla="*/ 4509452 w 6698730"/>
                <a:gd name="connsiteY4" fmla="*/ 1415903 h 2927671"/>
                <a:gd name="connsiteX5" fmla="*/ 4931601 w 6698730"/>
                <a:gd name="connsiteY5" fmla="*/ 1898707 h 2927671"/>
                <a:gd name="connsiteX6" fmla="*/ 4874451 w 6698730"/>
                <a:gd name="connsiteY6" fmla="*/ 431857 h 2927671"/>
                <a:gd name="connsiteX7" fmla="*/ 5014205 w 6698730"/>
                <a:gd name="connsiteY7" fmla="*/ 0 h 2927671"/>
                <a:gd name="connsiteX8" fmla="*/ 5150676 w 6698730"/>
                <a:gd name="connsiteY8" fmla="*/ 441382 h 2927671"/>
                <a:gd name="connsiteX9" fmla="*/ 5217351 w 6698730"/>
                <a:gd name="connsiteY9" fmla="*/ 1412932 h 2927671"/>
                <a:gd name="connsiteX10" fmla="*/ 5403810 w 6698730"/>
                <a:gd name="connsiteY10" fmla="*/ 987050 h 2927671"/>
                <a:gd name="connsiteX11" fmla="*/ 5572671 w 6698730"/>
                <a:gd name="connsiteY11" fmla="*/ 1416589 h 2927671"/>
                <a:gd name="connsiteX12" fmla="*/ 5758599 w 6698730"/>
                <a:gd name="connsiteY12" fmla="*/ 1027285 h 2927671"/>
                <a:gd name="connsiteX13" fmla="*/ 5933936 w 6698730"/>
                <a:gd name="connsiteY13" fmla="*/ 1442193 h 2927671"/>
                <a:gd name="connsiteX14" fmla="*/ 6087782 w 6698730"/>
                <a:gd name="connsiteY14" fmla="*/ 1104095 h 2927671"/>
                <a:gd name="connsiteX15" fmla="*/ 6234316 w 6698730"/>
                <a:gd name="connsiteY15" fmla="*/ 1431220 h 2927671"/>
                <a:gd name="connsiteX16" fmla="*/ 6226239 w 6698730"/>
                <a:gd name="connsiteY16" fmla="*/ 2209374 h 2927671"/>
                <a:gd name="connsiteX17" fmla="*/ 6109728 w 6698730"/>
                <a:gd name="connsiteY17" fmla="*/ 2581766 h 2927671"/>
                <a:gd name="connsiteX18" fmla="*/ 6035663 w 6698730"/>
                <a:gd name="connsiteY18" fmla="*/ 2912780 h 2927671"/>
                <a:gd name="connsiteX19" fmla="*/ 6698730 w 6698730"/>
                <a:gd name="connsiteY19" fmla="*/ 2918844 h 2927671"/>
                <a:gd name="connsiteX0" fmla="*/ 0 w 6698730"/>
                <a:gd name="connsiteY0" fmla="*/ 2926720 h 2940676"/>
                <a:gd name="connsiteX1" fmla="*/ 5056993 w 6698730"/>
                <a:gd name="connsiteY1" fmla="*/ 2924519 h 2940676"/>
                <a:gd name="connsiteX2" fmla="*/ 4903026 w 6698730"/>
                <a:gd name="connsiteY2" fmla="*/ 2651182 h 2940676"/>
                <a:gd name="connsiteX3" fmla="*/ 4312476 w 6698730"/>
                <a:gd name="connsiteY3" fmla="*/ 1584382 h 2940676"/>
                <a:gd name="connsiteX4" fmla="*/ 4509452 w 6698730"/>
                <a:gd name="connsiteY4" fmla="*/ 1415903 h 2940676"/>
                <a:gd name="connsiteX5" fmla="*/ 4931601 w 6698730"/>
                <a:gd name="connsiteY5" fmla="*/ 1898707 h 2940676"/>
                <a:gd name="connsiteX6" fmla="*/ 4874451 w 6698730"/>
                <a:gd name="connsiteY6" fmla="*/ 431857 h 2940676"/>
                <a:gd name="connsiteX7" fmla="*/ 5014205 w 6698730"/>
                <a:gd name="connsiteY7" fmla="*/ 0 h 2940676"/>
                <a:gd name="connsiteX8" fmla="*/ 5150676 w 6698730"/>
                <a:gd name="connsiteY8" fmla="*/ 441382 h 2940676"/>
                <a:gd name="connsiteX9" fmla="*/ 5217351 w 6698730"/>
                <a:gd name="connsiteY9" fmla="*/ 1412932 h 2940676"/>
                <a:gd name="connsiteX10" fmla="*/ 5403810 w 6698730"/>
                <a:gd name="connsiteY10" fmla="*/ 987050 h 2940676"/>
                <a:gd name="connsiteX11" fmla="*/ 5572671 w 6698730"/>
                <a:gd name="connsiteY11" fmla="*/ 1416589 h 2940676"/>
                <a:gd name="connsiteX12" fmla="*/ 5758599 w 6698730"/>
                <a:gd name="connsiteY12" fmla="*/ 1027285 h 2940676"/>
                <a:gd name="connsiteX13" fmla="*/ 5933936 w 6698730"/>
                <a:gd name="connsiteY13" fmla="*/ 1442193 h 2940676"/>
                <a:gd name="connsiteX14" fmla="*/ 6087782 w 6698730"/>
                <a:gd name="connsiteY14" fmla="*/ 1104095 h 2940676"/>
                <a:gd name="connsiteX15" fmla="*/ 6234316 w 6698730"/>
                <a:gd name="connsiteY15" fmla="*/ 1431220 h 2940676"/>
                <a:gd name="connsiteX16" fmla="*/ 6226239 w 6698730"/>
                <a:gd name="connsiteY16" fmla="*/ 2209374 h 2940676"/>
                <a:gd name="connsiteX17" fmla="*/ 6109728 w 6698730"/>
                <a:gd name="connsiteY17" fmla="*/ 2581766 h 2940676"/>
                <a:gd name="connsiteX18" fmla="*/ 6042637 w 6698730"/>
                <a:gd name="connsiteY18" fmla="*/ 2940676 h 2940676"/>
                <a:gd name="connsiteX19" fmla="*/ 6698730 w 6698730"/>
                <a:gd name="connsiteY19" fmla="*/ 2918844 h 2940676"/>
                <a:gd name="connsiteX0" fmla="*/ 0 w 6705704"/>
                <a:gd name="connsiteY0" fmla="*/ 2926720 h 2940676"/>
                <a:gd name="connsiteX1" fmla="*/ 5056993 w 6705704"/>
                <a:gd name="connsiteY1" fmla="*/ 2924519 h 2940676"/>
                <a:gd name="connsiteX2" fmla="*/ 4903026 w 6705704"/>
                <a:gd name="connsiteY2" fmla="*/ 2651182 h 2940676"/>
                <a:gd name="connsiteX3" fmla="*/ 4312476 w 6705704"/>
                <a:gd name="connsiteY3" fmla="*/ 1584382 h 2940676"/>
                <a:gd name="connsiteX4" fmla="*/ 4509452 w 6705704"/>
                <a:gd name="connsiteY4" fmla="*/ 1415903 h 2940676"/>
                <a:gd name="connsiteX5" fmla="*/ 4931601 w 6705704"/>
                <a:gd name="connsiteY5" fmla="*/ 1898707 h 2940676"/>
                <a:gd name="connsiteX6" fmla="*/ 4874451 w 6705704"/>
                <a:gd name="connsiteY6" fmla="*/ 431857 h 2940676"/>
                <a:gd name="connsiteX7" fmla="*/ 5014205 w 6705704"/>
                <a:gd name="connsiteY7" fmla="*/ 0 h 2940676"/>
                <a:gd name="connsiteX8" fmla="*/ 5150676 w 6705704"/>
                <a:gd name="connsiteY8" fmla="*/ 441382 h 2940676"/>
                <a:gd name="connsiteX9" fmla="*/ 5217351 w 6705704"/>
                <a:gd name="connsiteY9" fmla="*/ 1412932 h 2940676"/>
                <a:gd name="connsiteX10" fmla="*/ 5403810 w 6705704"/>
                <a:gd name="connsiteY10" fmla="*/ 987050 h 2940676"/>
                <a:gd name="connsiteX11" fmla="*/ 5572671 w 6705704"/>
                <a:gd name="connsiteY11" fmla="*/ 1416589 h 2940676"/>
                <a:gd name="connsiteX12" fmla="*/ 5758599 w 6705704"/>
                <a:gd name="connsiteY12" fmla="*/ 1027285 h 2940676"/>
                <a:gd name="connsiteX13" fmla="*/ 5933936 w 6705704"/>
                <a:gd name="connsiteY13" fmla="*/ 1442193 h 2940676"/>
                <a:gd name="connsiteX14" fmla="*/ 6087782 w 6705704"/>
                <a:gd name="connsiteY14" fmla="*/ 1104095 h 2940676"/>
                <a:gd name="connsiteX15" fmla="*/ 6234316 w 6705704"/>
                <a:gd name="connsiteY15" fmla="*/ 1431220 h 2940676"/>
                <a:gd name="connsiteX16" fmla="*/ 6226239 w 6705704"/>
                <a:gd name="connsiteY16" fmla="*/ 2209374 h 2940676"/>
                <a:gd name="connsiteX17" fmla="*/ 6109728 w 6705704"/>
                <a:gd name="connsiteY17" fmla="*/ 2581766 h 2940676"/>
                <a:gd name="connsiteX18" fmla="*/ 6042637 w 6705704"/>
                <a:gd name="connsiteY18" fmla="*/ 2940676 h 2940676"/>
                <a:gd name="connsiteX19" fmla="*/ 6705704 w 6705704"/>
                <a:gd name="connsiteY19" fmla="*/ 2939766 h 2940676"/>
                <a:gd name="connsiteX0" fmla="*/ 0 w 6705704"/>
                <a:gd name="connsiteY0" fmla="*/ 2926720 h 2940676"/>
                <a:gd name="connsiteX1" fmla="*/ 5050019 w 6705704"/>
                <a:gd name="connsiteY1" fmla="*/ 2931493 h 2940676"/>
                <a:gd name="connsiteX2" fmla="*/ 4903026 w 6705704"/>
                <a:gd name="connsiteY2" fmla="*/ 2651182 h 2940676"/>
                <a:gd name="connsiteX3" fmla="*/ 4312476 w 6705704"/>
                <a:gd name="connsiteY3" fmla="*/ 1584382 h 2940676"/>
                <a:gd name="connsiteX4" fmla="*/ 4509452 w 6705704"/>
                <a:gd name="connsiteY4" fmla="*/ 1415903 h 2940676"/>
                <a:gd name="connsiteX5" fmla="*/ 4931601 w 6705704"/>
                <a:gd name="connsiteY5" fmla="*/ 1898707 h 2940676"/>
                <a:gd name="connsiteX6" fmla="*/ 4874451 w 6705704"/>
                <a:gd name="connsiteY6" fmla="*/ 431857 h 2940676"/>
                <a:gd name="connsiteX7" fmla="*/ 5014205 w 6705704"/>
                <a:gd name="connsiteY7" fmla="*/ 0 h 2940676"/>
                <a:gd name="connsiteX8" fmla="*/ 5150676 w 6705704"/>
                <a:gd name="connsiteY8" fmla="*/ 441382 h 2940676"/>
                <a:gd name="connsiteX9" fmla="*/ 5217351 w 6705704"/>
                <a:gd name="connsiteY9" fmla="*/ 1412932 h 2940676"/>
                <a:gd name="connsiteX10" fmla="*/ 5403810 w 6705704"/>
                <a:gd name="connsiteY10" fmla="*/ 987050 h 2940676"/>
                <a:gd name="connsiteX11" fmla="*/ 5572671 w 6705704"/>
                <a:gd name="connsiteY11" fmla="*/ 1416589 h 2940676"/>
                <a:gd name="connsiteX12" fmla="*/ 5758599 w 6705704"/>
                <a:gd name="connsiteY12" fmla="*/ 1027285 h 2940676"/>
                <a:gd name="connsiteX13" fmla="*/ 5933936 w 6705704"/>
                <a:gd name="connsiteY13" fmla="*/ 1442193 h 2940676"/>
                <a:gd name="connsiteX14" fmla="*/ 6087782 w 6705704"/>
                <a:gd name="connsiteY14" fmla="*/ 1104095 h 2940676"/>
                <a:gd name="connsiteX15" fmla="*/ 6234316 w 6705704"/>
                <a:gd name="connsiteY15" fmla="*/ 1431220 h 2940676"/>
                <a:gd name="connsiteX16" fmla="*/ 6226239 w 6705704"/>
                <a:gd name="connsiteY16" fmla="*/ 2209374 h 2940676"/>
                <a:gd name="connsiteX17" fmla="*/ 6109728 w 6705704"/>
                <a:gd name="connsiteY17" fmla="*/ 2581766 h 2940676"/>
                <a:gd name="connsiteX18" fmla="*/ 6042637 w 6705704"/>
                <a:gd name="connsiteY18" fmla="*/ 2940676 h 2940676"/>
                <a:gd name="connsiteX19" fmla="*/ 6705704 w 6705704"/>
                <a:gd name="connsiteY19" fmla="*/ 2939766 h 2940676"/>
                <a:gd name="connsiteX0" fmla="*/ 0 w 7031072"/>
                <a:gd name="connsiteY0" fmla="*/ 2926720 h 2940676"/>
                <a:gd name="connsiteX1" fmla="*/ 5050019 w 7031072"/>
                <a:gd name="connsiteY1" fmla="*/ 2931493 h 2940676"/>
                <a:gd name="connsiteX2" fmla="*/ 4903026 w 7031072"/>
                <a:gd name="connsiteY2" fmla="*/ 2651182 h 2940676"/>
                <a:gd name="connsiteX3" fmla="*/ 4312476 w 7031072"/>
                <a:gd name="connsiteY3" fmla="*/ 1584382 h 2940676"/>
                <a:gd name="connsiteX4" fmla="*/ 4509452 w 7031072"/>
                <a:gd name="connsiteY4" fmla="*/ 1415903 h 2940676"/>
                <a:gd name="connsiteX5" fmla="*/ 4931601 w 7031072"/>
                <a:gd name="connsiteY5" fmla="*/ 1898707 h 2940676"/>
                <a:gd name="connsiteX6" fmla="*/ 4874451 w 7031072"/>
                <a:gd name="connsiteY6" fmla="*/ 431857 h 2940676"/>
                <a:gd name="connsiteX7" fmla="*/ 5014205 w 7031072"/>
                <a:gd name="connsiteY7" fmla="*/ 0 h 2940676"/>
                <a:gd name="connsiteX8" fmla="*/ 5150676 w 7031072"/>
                <a:gd name="connsiteY8" fmla="*/ 441382 h 2940676"/>
                <a:gd name="connsiteX9" fmla="*/ 5217351 w 7031072"/>
                <a:gd name="connsiteY9" fmla="*/ 1412932 h 2940676"/>
                <a:gd name="connsiteX10" fmla="*/ 5403810 w 7031072"/>
                <a:gd name="connsiteY10" fmla="*/ 987050 h 2940676"/>
                <a:gd name="connsiteX11" fmla="*/ 5572671 w 7031072"/>
                <a:gd name="connsiteY11" fmla="*/ 1416589 h 2940676"/>
                <a:gd name="connsiteX12" fmla="*/ 5758599 w 7031072"/>
                <a:gd name="connsiteY12" fmla="*/ 1027285 h 2940676"/>
                <a:gd name="connsiteX13" fmla="*/ 5933936 w 7031072"/>
                <a:gd name="connsiteY13" fmla="*/ 1442193 h 2940676"/>
                <a:gd name="connsiteX14" fmla="*/ 6087782 w 7031072"/>
                <a:gd name="connsiteY14" fmla="*/ 1104095 h 2940676"/>
                <a:gd name="connsiteX15" fmla="*/ 6234316 w 7031072"/>
                <a:gd name="connsiteY15" fmla="*/ 1431220 h 2940676"/>
                <a:gd name="connsiteX16" fmla="*/ 6226239 w 7031072"/>
                <a:gd name="connsiteY16" fmla="*/ 2209374 h 2940676"/>
                <a:gd name="connsiteX17" fmla="*/ 6109728 w 7031072"/>
                <a:gd name="connsiteY17" fmla="*/ 2581766 h 2940676"/>
                <a:gd name="connsiteX18" fmla="*/ 6042637 w 7031072"/>
                <a:gd name="connsiteY18" fmla="*/ 2940676 h 2940676"/>
                <a:gd name="connsiteX19" fmla="*/ 7031072 w 7031072"/>
                <a:gd name="connsiteY19" fmla="*/ 2939766 h 2940676"/>
                <a:gd name="connsiteX0" fmla="*/ 0 w 8920705"/>
                <a:gd name="connsiteY0" fmla="*/ 2914206 h 2940676"/>
                <a:gd name="connsiteX1" fmla="*/ 6939652 w 8920705"/>
                <a:gd name="connsiteY1" fmla="*/ 2931493 h 2940676"/>
                <a:gd name="connsiteX2" fmla="*/ 6792659 w 8920705"/>
                <a:gd name="connsiteY2" fmla="*/ 2651182 h 2940676"/>
                <a:gd name="connsiteX3" fmla="*/ 6202109 w 8920705"/>
                <a:gd name="connsiteY3" fmla="*/ 1584382 h 2940676"/>
                <a:gd name="connsiteX4" fmla="*/ 6399085 w 8920705"/>
                <a:gd name="connsiteY4" fmla="*/ 1415903 h 2940676"/>
                <a:gd name="connsiteX5" fmla="*/ 6821234 w 8920705"/>
                <a:gd name="connsiteY5" fmla="*/ 1898707 h 2940676"/>
                <a:gd name="connsiteX6" fmla="*/ 6764084 w 8920705"/>
                <a:gd name="connsiteY6" fmla="*/ 431857 h 2940676"/>
                <a:gd name="connsiteX7" fmla="*/ 6903838 w 8920705"/>
                <a:gd name="connsiteY7" fmla="*/ 0 h 2940676"/>
                <a:gd name="connsiteX8" fmla="*/ 7040309 w 8920705"/>
                <a:gd name="connsiteY8" fmla="*/ 441382 h 2940676"/>
                <a:gd name="connsiteX9" fmla="*/ 7106984 w 8920705"/>
                <a:gd name="connsiteY9" fmla="*/ 1412932 h 2940676"/>
                <a:gd name="connsiteX10" fmla="*/ 7293443 w 8920705"/>
                <a:gd name="connsiteY10" fmla="*/ 987050 h 2940676"/>
                <a:gd name="connsiteX11" fmla="*/ 7462304 w 8920705"/>
                <a:gd name="connsiteY11" fmla="*/ 1416589 h 2940676"/>
                <a:gd name="connsiteX12" fmla="*/ 7648232 w 8920705"/>
                <a:gd name="connsiteY12" fmla="*/ 1027285 h 2940676"/>
                <a:gd name="connsiteX13" fmla="*/ 7823569 w 8920705"/>
                <a:gd name="connsiteY13" fmla="*/ 1442193 h 2940676"/>
                <a:gd name="connsiteX14" fmla="*/ 7977415 w 8920705"/>
                <a:gd name="connsiteY14" fmla="*/ 1104095 h 2940676"/>
                <a:gd name="connsiteX15" fmla="*/ 8123949 w 8920705"/>
                <a:gd name="connsiteY15" fmla="*/ 1431220 h 2940676"/>
                <a:gd name="connsiteX16" fmla="*/ 8115872 w 8920705"/>
                <a:gd name="connsiteY16" fmla="*/ 2209374 h 2940676"/>
                <a:gd name="connsiteX17" fmla="*/ 7999361 w 8920705"/>
                <a:gd name="connsiteY17" fmla="*/ 2581766 h 2940676"/>
                <a:gd name="connsiteX18" fmla="*/ 7932270 w 8920705"/>
                <a:gd name="connsiteY18" fmla="*/ 2940676 h 2940676"/>
                <a:gd name="connsiteX19" fmla="*/ 8920705 w 8920705"/>
                <a:gd name="connsiteY19" fmla="*/ 2939766 h 2940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920705" h="2940676">
                  <a:moveTo>
                    <a:pt x="0" y="2914206"/>
                  </a:moveTo>
                  <a:cubicBezTo>
                    <a:pt x="92107" y="2906013"/>
                    <a:pt x="6067894" y="2940882"/>
                    <a:pt x="6939652" y="2931493"/>
                  </a:cubicBezTo>
                  <a:cubicBezTo>
                    <a:pt x="6928422" y="2809692"/>
                    <a:pt x="6861188" y="2719585"/>
                    <a:pt x="6792659" y="2651182"/>
                  </a:cubicBezTo>
                  <a:cubicBezTo>
                    <a:pt x="6456819" y="2288268"/>
                    <a:pt x="6516003" y="2046052"/>
                    <a:pt x="6202109" y="1584382"/>
                  </a:cubicBezTo>
                  <a:cubicBezTo>
                    <a:pt x="6022250" y="1333302"/>
                    <a:pt x="6266371" y="1276991"/>
                    <a:pt x="6399085" y="1415903"/>
                  </a:cubicBezTo>
                  <a:cubicBezTo>
                    <a:pt x="6498348" y="1535385"/>
                    <a:pt x="6663449" y="1643894"/>
                    <a:pt x="6821234" y="1898707"/>
                  </a:cubicBezTo>
                  <a:lnTo>
                    <a:pt x="6764084" y="431857"/>
                  </a:lnTo>
                  <a:cubicBezTo>
                    <a:pt x="6812666" y="238595"/>
                    <a:pt x="6825664" y="218012"/>
                    <a:pt x="6903838" y="0"/>
                  </a:cubicBezTo>
                  <a:cubicBezTo>
                    <a:pt x="6971299" y="221184"/>
                    <a:pt x="6998418" y="248742"/>
                    <a:pt x="7040309" y="441382"/>
                  </a:cubicBezTo>
                  <a:lnTo>
                    <a:pt x="7106984" y="1412932"/>
                  </a:lnTo>
                  <a:cubicBezTo>
                    <a:pt x="7089433" y="1278325"/>
                    <a:pt x="7135468" y="987050"/>
                    <a:pt x="7293443" y="987050"/>
                  </a:cubicBezTo>
                  <a:cubicBezTo>
                    <a:pt x="7480678" y="994365"/>
                    <a:pt x="7461086" y="1267236"/>
                    <a:pt x="7462304" y="1416589"/>
                  </a:cubicBezTo>
                  <a:cubicBezTo>
                    <a:pt x="7475093" y="1229174"/>
                    <a:pt x="7506945" y="1022409"/>
                    <a:pt x="7648232" y="1027285"/>
                  </a:cubicBezTo>
                  <a:cubicBezTo>
                    <a:pt x="7815124" y="1024846"/>
                    <a:pt x="7819301" y="1241636"/>
                    <a:pt x="7823569" y="1442193"/>
                  </a:cubicBezTo>
                  <a:cubicBezTo>
                    <a:pt x="7821639" y="1283431"/>
                    <a:pt x="7821891" y="1102266"/>
                    <a:pt x="7977415" y="1104095"/>
                  </a:cubicBezTo>
                  <a:cubicBezTo>
                    <a:pt x="8089047" y="1113238"/>
                    <a:pt x="8099654" y="1249445"/>
                    <a:pt x="8123949" y="1431220"/>
                  </a:cubicBezTo>
                  <a:cubicBezTo>
                    <a:pt x="8150518" y="1738154"/>
                    <a:pt x="8144167" y="1887810"/>
                    <a:pt x="8115872" y="2209374"/>
                  </a:cubicBezTo>
                  <a:cubicBezTo>
                    <a:pt x="8095107" y="2412104"/>
                    <a:pt x="8042097" y="2466856"/>
                    <a:pt x="7999361" y="2581766"/>
                  </a:cubicBezTo>
                  <a:cubicBezTo>
                    <a:pt x="7927365" y="2689360"/>
                    <a:pt x="7912762" y="2730555"/>
                    <a:pt x="7932270" y="2940676"/>
                  </a:cubicBezTo>
                  <a:lnTo>
                    <a:pt x="8920705" y="2939766"/>
                  </a:lnTo>
                </a:path>
              </a:pathLst>
            </a:cu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58" name="Isosceles Triangle 157">
              <a:extLst>
                <a:ext uri="{FF2B5EF4-FFF2-40B4-BE49-F238E27FC236}">
                  <a16:creationId xmlns:a16="http://schemas.microsoft.com/office/drawing/2014/main" id="{C2684A7C-FB99-4C63-8A69-68F5E4B56AA3}"/>
                </a:ext>
              </a:extLst>
            </p:cNvPr>
            <p:cNvSpPr/>
            <p:nvPr/>
          </p:nvSpPr>
          <p:spPr>
            <a:xfrm>
              <a:off x="6994202" y="1930801"/>
              <a:ext cx="227917" cy="269617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766483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C3E69-60A1-4C7B-BC8D-3331051774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Timeline Style</a:t>
            </a:r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B266F0C-139C-4E50-B515-69EB212579AA}"/>
              </a:ext>
            </a:extLst>
          </p:cNvPr>
          <p:cNvCxnSpPr>
            <a:cxnSpLocks/>
          </p:cNvCxnSpPr>
          <p:nvPr/>
        </p:nvCxnSpPr>
        <p:spPr>
          <a:xfrm flipH="1">
            <a:off x="879233" y="3924908"/>
            <a:ext cx="10454053" cy="0"/>
          </a:xfrm>
          <a:prstGeom prst="line">
            <a:avLst/>
          </a:prstGeom>
          <a:ln w="63500">
            <a:solidFill>
              <a:schemeClr val="bg1"/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2397161-147B-47C1-B67F-06DCF3720536}"/>
              </a:ext>
            </a:extLst>
          </p:cNvPr>
          <p:cNvCxnSpPr/>
          <p:nvPr/>
        </p:nvCxnSpPr>
        <p:spPr>
          <a:xfrm>
            <a:off x="1246738" y="3930116"/>
            <a:ext cx="0" cy="1344149"/>
          </a:xfrm>
          <a:prstGeom prst="line">
            <a:avLst/>
          </a:prstGeom>
          <a:ln w="254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D674DDF-1218-4CA6-83F9-C23D9DA05BF6}"/>
              </a:ext>
            </a:extLst>
          </p:cNvPr>
          <p:cNvCxnSpPr/>
          <p:nvPr/>
        </p:nvCxnSpPr>
        <p:spPr>
          <a:xfrm>
            <a:off x="4559552" y="3930116"/>
            <a:ext cx="0" cy="1344149"/>
          </a:xfrm>
          <a:prstGeom prst="line">
            <a:avLst/>
          </a:prstGeom>
          <a:ln w="254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7C113A0-D8E1-4798-B208-4230A414EF5C}"/>
              </a:ext>
            </a:extLst>
          </p:cNvPr>
          <p:cNvCxnSpPr/>
          <p:nvPr/>
        </p:nvCxnSpPr>
        <p:spPr>
          <a:xfrm>
            <a:off x="7872366" y="3930116"/>
            <a:ext cx="0" cy="1344149"/>
          </a:xfrm>
          <a:prstGeom prst="line">
            <a:avLst/>
          </a:prstGeom>
          <a:ln w="254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FC7915D-B5E2-4A03-A87B-80D7A191B7B2}"/>
              </a:ext>
            </a:extLst>
          </p:cNvPr>
          <p:cNvCxnSpPr/>
          <p:nvPr/>
        </p:nvCxnSpPr>
        <p:spPr>
          <a:xfrm>
            <a:off x="2903145" y="2575807"/>
            <a:ext cx="0" cy="1344149"/>
          </a:xfrm>
          <a:prstGeom prst="line">
            <a:avLst/>
          </a:prstGeom>
          <a:ln w="254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DB4A01F-2A3D-475B-B64C-AB0C8BE6BFE9}"/>
              </a:ext>
            </a:extLst>
          </p:cNvPr>
          <p:cNvCxnSpPr/>
          <p:nvPr/>
        </p:nvCxnSpPr>
        <p:spPr>
          <a:xfrm>
            <a:off x="6215959" y="2575807"/>
            <a:ext cx="0" cy="1344149"/>
          </a:xfrm>
          <a:prstGeom prst="line">
            <a:avLst/>
          </a:prstGeom>
          <a:ln w="254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DEDA5DB-08CE-4629-994B-1D3D20E2329D}"/>
              </a:ext>
            </a:extLst>
          </p:cNvPr>
          <p:cNvCxnSpPr/>
          <p:nvPr/>
        </p:nvCxnSpPr>
        <p:spPr>
          <a:xfrm>
            <a:off x="9528771" y="2575807"/>
            <a:ext cx="0" cy="1344149"/>
          </a:xfrm>
          <a:prstGeom prst="line">
            <a:avLst/>
          </a:prstGeom>
          <a:ln w="254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FA63CAD-F91B-439E-88E3-C62D00D53756}"/>
              </a:ext>
            </a:extLst>
          </p:cNvPr>
          <p:cNvSpPr txBox="1"/>
          <p:nvPr/>
        </p:nvSpPr>
        <p:spPr>
          <a:xfrm>
            <a:off x="2471353" y="1977612"/>
            <a:ext cx="864095" cy="461665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2015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EE71B8E-27B6-4EE3-A5E9-DAABECA7155E}"/>
              </a:ext>
            </a:extLst>
          </p:cNvPr>
          <p:cNvGrpSpPr/>
          <p:nvPr/>
        </p:nvGrpSpPr>
        <p:grpSpPr>
          <a:xfrm>
            <a:off x="3024812" y="2651820"/>
            <a:ext cx="1681201" cy="1068311"/>
            <a:chOff x="2530760" y="2707084"/>
            <a:chExt cx="1681201" cy="1068311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E500780-802C-406B-BE4E-34A96EBCBA0A}"/>
                </a:ext>
              </a:extLst>
            </p:cNvPr>
            <p:cNvSpPr txBox="1"/>
            <p:nvPr/>
          </p:nvSpPr>
          <p:spPr>
            <a:xfrm>
              <a:off x="2530760" y="2944398"/>
              <a:ext cx="16812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91A2E27-965E-49BF-BF61-04F3EE0B7CD3}"/>
                </a:ext>
              </a:extLst>
            </p:cNvPr>
            <p:cNvSpPr txBox="1"/>
            <p:nvPr/>
          </p:nvSpPr>
          <p:spPr>
            <a:xfrm>
              <a:off x="2530760" y="2707084"/>
              <a:ext cx="1681201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93C63284-71DD-4CE1-9023-E862A8004254}"/>
              </a:ext>
            </a:extLst>
          </p:cNvPr>
          <p:cNvSpPr txBox="1"/>
          <p:nvPr/>
        </p:nvSpPr>
        <p:spPr>
          <a:xfrm>
            <a:off x="5784675" y="1977612"/>
            <a:ext cx="864095" cy="461665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2017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07C4095-8763-4E3C-A034-B196AB6E222B}"/>
              </a:ext>
            </a:extLst>
          </p:cNvPr>
          <p:cNvGrpSpPr/>
          <p:nvPr/>
        </p:nvGrpSpPr>
        <p:grpSpPr>
          <a:xfrm>
            <a:off x="6353882" y="2667986"/>
            <a:ext cx="1681201" cy="1068311"/>
            <a:chOff x="4698620" y="2723250"/>
            <a:chExt cx="1681201" cy="1068311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505BAAE-C72A-496B-AB6B-D35D022E0616}"/>
                </a:ext>
              </a:extLst>
            </p:cNvPr>
            <p:cNvSpPr txBox="1"/>
            <p:nvPr/>
          </p:nvSpPr>
          <p:spPr>
            <a:xfrm>
              <a:off x="4698620" y="2960564"/>
              <a:ext cx="16812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507F568-9CF4-4207-9AB0-54897E052B60}"/>
                </a:ext>
              </a:extLst>
            </p:cNvPr>
            <p:cNvSpPr txBox="1"/>
            <p:nvPr/>
          </p:nvSpPr>
          <p:spPr>
            <a:xfrm>
              <a:off x="4698620" y="2723250"/>
              <a:ext cx="1681201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DC7B96F0-A583-4D83-BE26-CCCD0F4EC0DC}"/>
              </a:ext>
            </a:extLst>
          </p:cNvPr>
          <p:cNvSpPr txBox="1"/>
          <p:nvPr/>
        </p:nvSpPr>
        <p:spPr>
          <a:xfrm>
            <a:off x="9097997" y="1977612"/>
            <a:ext cx="864095" cy="461665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2019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73958D5-0F29-409E-BF38-21940ABA0B0E}"/>
              </a:ext>
            </a:extLst>
          </p:cNvPr>
          <p:cNvGrpSpPr/>
          <p:nvPr/>
        </p:nvGrpSpPr>
        <p:grpSpPr>
          <a:xfrm>
            <a:off x="9682951" y="2684153"/>
            <a:ext cx="1681201" cy="1068311"/>
            <a:chOff x="6866480" y="2739417"/>
            <a:chExt cx="1681201" cy="1068311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7B243EA-D89E-40CB-8668-0ACA612C600E}"/>
                </a:ext>
              </a:extLst>
            </p:cNvPr>
            <p:cNvSpPr txBox="1"/>
            <p:nvPr/>
          </p:nvSpPr>
          <p:spPr>
            <a:xfrm>
              <a:off x="6866480" y="2976731"/>
              <a:ext cx="16812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8C049969-1E63-4A48-99F9-E71A56D36F79}"/>
                </a:ext>
              </a:extLst>
            </p:cNvPr>
            <p:cNvSpPr txBox="1"/>
            <p:nvPr/>
          </p:nvSpPr>
          <p:spPr>
            <a:xfrm>
              <a:off x="6866480" y="2739417"/>
              <a:ext cx="1681201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2FE1B2C4-F585-444E-81E7-B38E69AD7FFA}"/>
              </a:ext>
            </a:extLst>
          </p:cNvPr>
          <p:cNvSpPr txBox="1"/>
          <p:nvPr/>
        </p:nvSpPr>
        <p:spPr>
          <a:xfrm>
            <a:off x="814692" y="5433996"/>
            <a:ext cx="864095" cy="461665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2014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4D85F9D0-2FED-4B92-990A-38BB1FE93824}"/>
              </a:ext>
            </a:extLst>
          </p:cNvPr>
          <p:cNvGrpSpPr/>
          <p:nvPr/>
        </p:nvGrpSpPr>
        <p:grpSpPr>
          <a:xfrm>
            <a:off x="1360277" y="4195182"/>
            <a:ext cx="1681201" cy="1068312"/>
            <a:chOff x="1418889" y="4303196"/>
            <a:chExt cx="1681201" cy="1068312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C8EF92D-ACE9-4819-927F-D8AFF220E1FC}"/>
                </a:ext>
              </a:extLst>
            </p:cNvPr>
            <p:cNvSpPr txBox="1"/>
            <p:nvPr/>
          </p:nvSpPr>
          <p:spPr>
            <a:xfrm>
              <a:off x="1418889" y="4540511"/>
              <a:ext cx="16812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E5BEB32-94CE-4CCC-ADC7-1EDB3390C732}"/>
                </a:ext>
              </a:extLst>
            </p:cNvPr>
            <p:cNvSpPr txBox="1"/>
            <p:nvPr/>
          </p:nvSpPr>
          <p:spPr>
            <a:xfrm>
              <a:off x="1418889" y="4303196"/>
              <a:ext cx="1681201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BDF13160-60D7-4484-96BD-478295A93F4D}"/>
              </a:ext>
            </a:extLst>
          </p:cNvPr>
          <p:cNvSpPr txBox="1"/>
          <p:nvPr/>
        </p:nvSpPr>
        <p:spPr>
          <a:xfrm>
            <a:off x="4128014" y="5433996"/>
            <a:ext cx="864095" cy="461665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2016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C87FB8EC-98DC-419F-B07D-AEF1B5DD27BA}"/>
              </a:ext>
            </a:extLst>
          </p:cNvPr>
          <p:cNvGrpSpPr/>
          <p:nvPr/>
        </p:nvGrpSpPr>
        <p:grpSpPr>
          <a:xfrm>
            <a:off x="4689347" y="4195182"/>
            <a:ext cx="1681201" cy="1068312"/>
            <a:chOff x="3584592" y="4303196"/>
            <a:chExt cx="1681201" cy="1068312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7318B26-869E-4070-AC26-948A715EF63E}"/>
                </a:ext>
              </a:extLst>
            </p:cNvPr>
            <p:cNvSpPr txBox="1"/>
            <p:nvPr/>
          </p:nvSpPr>
          <p:spPr>
            <a:xfrm>
              <a:off x="3584592" y="4540511"/>
              <a:ext cx="16812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C10561C-29EC-43E5-B4D5-ACB6FB0F7598}"/>
                </a:ext>
              </a:extLst>
            </p:cNvPr>
            <p:cNvSpPr txBox="1"/>
            <p:nvPr/>
          </p:nvSpPr>
          <p:spPr>
            <a:xfrm>
              <a:off x="3584592" y="4303196"/>
              <a:ext cx="1681201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346D36A9-E49C-47AE-B766-4F57CB1A7F6D}"/>
              </a:ext>
            </a:extLst>
          </p:cNvPr>
          <p:cNvSpPr txBox="1"/>
          <p:nvPr/>
        </p:nvSpPr>
        <p:spPr>
          <a:xfrm>
            <a:off x="7441336" y="5433996"/>
            <a:ext cx="864095" cy="461665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2018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1F38C24B-0AAC-46DF-B56E-7B1BA4B098BD}"/>
              </a:ext>
            </a:extLst>
          </p:cNvPr>
          <p:cNvGrpSpPr/>
          <p:nvPr/>
        </p:nvGrpSpPr>
        <p:grpSpPr>
          <a:xfrm>
            <a:off x="8018417" y="4195182"/>
            <a:ext cx="1681201" cy="1068312"/>
            <a:chOff x="5750295" y="4303196"/>
            <a:chExt cx="1681201" cy="1068312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6821540-E793-498C-BF32-E59B25F62AA3}"/>
                </a:ext>
              </a:extLst>
            </p:cNvPr>
            <p:cNvSpPr txBox="1"/>
            <p:nvPr/>
          </p:nvSpPr>
          <p:spPr>
            <a:xfrm>
              <a:off x="5750295" y="4540511"/>
              <a:ext cx="16812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61D9820-7FB1-47D8-8E39-A444E89AFAE3}"/>
                </a:ext>
              </a:extLst>
            </p:cNvPr>
            <p:cNvSpPr txBox="1"/>
            <p:nvPr/>
          </p:nvSpPr>
          <p:spPr>
            <a:xfrm>
              <a:off x="5750295" y="4303196"/>
              <a:ext cx="1681201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6707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 13">
            <a:extLst>
              <a:ext uri="{FF2B5EF4-FFF2-40B4-BE49-F238E27FC236}">
                <a16:creationId xmlns:a16="http://schemas.microsoft.com/office/drawing/2014/main" id="{4A70C31F-14BC-4E9D-B047-9E9AA8F1BA64}"/>
              </a:ext>
            </a:extLst>
          </p:cNvPr>
          <p:cNvSpPr>
            <a:spLocks/>
          </p:cNvSpPr>
          <p:nvPr/>
        </p:nvSpPr>
        <p:spPr bwMode="auto">
          <a:xfrm rot="8950285" flipV="1">
            <a:off x="1596864" y="3619394"/>
            <a:ext cx="2914995" cy="4369901"/>
          </a:xfrm>
          <a:custGeom>
            <a:avLst/>
            <a:gdLst>
              <a:gd name="T0" fmla="*/ 388 w 2127"/>
              <a:gd name="T1" fmla="*/ 1550 h 3157"/>
              <a:gd name="T2" fmla="*/ 312 w 2127"/>
              <a:gd name="T3" fmla="*/ 1481 h 3157"/>
              <a:gd name="T4" fmla="*/ 259 w 2127"/>
              <a:gd name="T5" fmla="*/ 1260 h 3157"/>
              <a:gd name="T6" fmla="*/ 380 w 2127"/>
              <a:gd name="T7" fmla="*/ 1152 h 3157"/>
              <a:gd name="T8" fmla="*/ 318 w 2127"/>
              <a:gd name="T9" fmla="*/ 915 h 3157"/>
              <a:gd name="T10" fmla="*/ 345 w 2127"/>
              <a:gd name="T11" fmla="*/ 802 h 3157"/>
              <a:gd name="T12" fmla="*/ 349 w 2127"/>
              <a:gd name="T13" fmla="*/ 635 h 3157"/>
              <a:gd name="T14" fmla="*/ 421 w 2127"/>
              <a:gd name="T15" fmla="*/ 485 h 3157"/>
              <a:gd name="T16" fmla="*/ 561 w 2127"/>
              <a:gd name="T17" fmla="*/ 367 h 3157"/>
              <a:gd name="T18" fmla="*/ 569 w 2127"/>
              <a:gd name="T19" fmla="*/ 271 h 3157"/>
              <a:gd name="T20" fmla="*/ 561 w 2127"/>
              <a:gd name="T21" fmla="*/ 181 h 3157"/>
              <a:gd name="T22" fmla="*/ 625 w 2127"/>
              <a:gd name="T23" fmla="*/ 148 h 3157"/>
              <a:gd name="T24" fmla="*/ 769 w 2127"/>
              <a:gd name="T25" fmla="*/ 90 h 3157"/>
              <a:gd name="T26" fmla="*/ 909 w 2127"/>
              <a:gd name="T27" fmla="*/ 57 h 3157"/>
              <a:gd name="T28" fmla="*/ 1114 w 2127"/>
              <a:gd name="T29" fmla="*/ 148 h 3157"/>
              <a:gd name="T30" fmla="*/ 1236 w 2127"/>
              <a:gd name="T31" fmla="*/ 300 h 3157"/>
              <a:gd name="T32" fmla="*/ 1447 w 2127"/>
              <a:gd name="T33" fmla="*/ 373 h 3157"/>
              <a:gd name="T34" fmla="*/ 1554 w 2127"/>
              <a:gd name="T35" fmla="*/ 475 h 3157"/>
              <a:gd name="T36" fmla="*/ 1775 w 2127"/>
              <a:gd name="T37" fmla="*/ 691 h 3157"/>
              <a:gd name="T38" fmla="*/ 1677 w 2127"/>
              <a:gd name="T39" fmla="*/ 814 h 3157"/>
              <a:gd name="T40" fmla="*/ 1939 w 2127"/>
              <a:gd name="T41" fmla="*/ 1097 h 3157"/>
              <a:gd name="T42" fmla="*/ 1890 w 2127"/>
              <a:gd name="T43" fmla="*/ 1273 h 3157"/>
              <a:gd name="T44" fmla="*/ 2095 w 2127"/>
              <a:gd name="T45" fmla="*/ 1310 h 3157"/>
              <a:gd name="T46" fmla="*/ 1794 w 2127"/>
              <a:gd name="T47" fmla="*/ 1274 h 3157"/>
              <a:gd name="T48" fmla="*/ 1811 w 2127"/>
              <a:gd name="T49" fmla="*/ 1429 h 3157"/>
              <a:gd name="T50" fmla="*/ 1930 w 2127"/>
              <a:gd name="T51" fmla="*/ 1478 h 3157"/>
              <a:gd name="T52" fmla="*/ 1627 w 2127"/>
              <a:gd name="T53" fmla="*/ 1415 h 3157"/>
              <a:gd name="T54" fmla="*/ 1667 w 2127"/>
              <a:gd name="T55" fmla="*/ 1497 h 3157"/>
              <a:gd name="T56" fmla="*/ 1629 w 2127"/>
              <a:gd name="T57" fmla="*/ 1664 h 3157"/>
              <a:gd name="T58" fmla="*/ 1496 w 2127"/>
              <a:gd name="T59" fmla="*/ 1500 h 3157"/>
              <a:gd name="T60" fmla="*/ 1532 w 2127"/>
              <a:gd name="T61" fmla="*/ 1589 h 3157"/>
              <a:gd name="T62" fmla="*/ 1509 w 2127"/>
              <a:gd name="T63" fmla="*/ 1647 h 3157"/>
              <a:gd name="T64" fmla="*/ 1579 w 2127"/>
              <a:gd name="T65" fmla="*/ 1799 h 3157"/>
              <a:gd name="T66" fmla="*/ 1631 w 2127"/>
              <a:gd name="T67" fmla="*/ 2080 h 3157"/>
              <a:gd name="T68" fmla="*/ 1652 w 2127"/>
              <a:gd name="T69" fmla="*/ 2242 h 3157"/>
              <a:gd name="T70" fmla="*/ 1572 w 2127"/>
              <a:gd name="T71" fmla="*/ 2303 h 3157"/>
              <a:gd name="T72" fmla="*/ 1567 w 2127"/>
              <a:gd name="T73" fmla="*/ 2433 h 3157"/>
              <a:gd name="T74" fmla="*/ 1498 w 2127"/>
              <a:gd name="T75" fmla="*/ 2455 h 3157"/>
              <a:gd name="T76" fmla="*/ 1384 w 2127"/>
              <a:gd name="T77" fmla="*/ 2483 h 3157"/>
              <a:gd name="T78" fmla="*/ 1251 w 2127"/>
              <a:gd name="T79" fmla="*/ 2679 h 3157"/>
              <a:gd name="T80" fmla="*/ 998 w 2127"/>
              <a:gd name="T81" fmla="*/ 2538 h 3157"/>
              <a:gd name="T82" fmla="*/ 790 w 2127"/>
              <a:gd name="T83" fmla="*/ 2468 h 3157"/>
              <a:gd name="T84" fmla="*/ 649 w 2127"/>
              <a:gd name="T85" fmla="*/ 2321 h 3157"/>
              <a:gd name="T86" fmla="*/ 513 w 2127"/>
              <a:gd name="T87" fmla="*/ 2337 h 3157"/>
              <a:gd name="T88" fmla="*/ 574 w 2127"/>
              <a:gd name="T89" fmla="*/ 2476 h 3157"/>
              <a:gd name="T90" fmla="*/ 545 w 2127"/>
              <a:gd name="T91" fmla="*/ 2580 h 3157"/>
              <a:gd name="T92" fmla="*/ 349 w 2127"/>
              <a:gd name="T93" fmla="*/ 2754 h 3157"/>
              <a:gd name="T94" fmla="*/ 407 w 2127"/>
              <a:gd name="T95" fmla="*/ 2783 h 3157"/>
              <a:gd name="T96" fmla="*/ 456 w 2127"/>
              <a:gd name="T97" fmla="*/ 2817 h 3157"/>
              <a:gd name="T98" fmla="*/ 449 w 2127"/>
              <a:gd name="T99" fmla="*/ 2968 h 3157"/>
              <a:gd name="T100" fmla="*/ 392 w 2127"/>
              <a:gd name="T101" fmla="*/ 3084 h 3157"/>
              <a:gd name="T102" fmla="*/ 349 w 2127"/>
              <a:gd name="T103" fmla="*/ 3149 h 3157"/>
              <a:gd name="T104" fmla="*/ 164 w 2127"/>
              <a:gd name="T105" fmla="*/ 3145 h 3157"/>
              <a:gd name="T106" fmla="*/ 18 w 2127"/>
              <a:gd name="T107" fmla="*/ 2940 h 3157"/>
              <a:gd name="T108" fmla="*/ 139 w 2127"/>
              <a:gd name="T109" fmla="*/ 2743 h 3157"/>
              <a:gd name="T110" fmla="*/ 100 w 2127"/>
              <a:gd name="T111" fmla="*/ 2541 h 3157"/>
              <a:gd name="T112" fmla="*/ 211 w 2127"/>
              <a:gd name="T113" fmla="*/ 2293 h 3157"/>
              <a:gd name="T114" fmla="*/ 341 w 2127"/>
              <a:gd name="T115" fmla="*/ 2266 h 3157"/>
              <a:gd name="T116" fmla="*/ 417 w 2127"/>
              <a:gd name="T117" fmla="*/ 2296 h 3157"/>
              <a:gd name="T118" fmla="*/ 508 w 2127"/>
              <a:gd name="T119" fmla="*/ 2062 h 3157"/>
              <a:gd name="T120" fmla="*/ 488 w 2127"/>
              <a:gd name="T121" fmla="*/ 1904 h 3157"/>
              <a:gd name="T122" fmla="*/ 496 w 2127"/>
              <a:gd name="T123" fmla="*/ 1782 h 3157"/>
              <a:gd name="T124" fmla="*/ 514 w 2127"/>
              <a:gd name="T125" fmla="*/ 1618 h 3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127" h="3157">
                <a:moveTo>
                  <a:pt x="440" y="1547"/>
                </a:moveTo>
                <a:cubicBezTo>
                  <a:pt x="431" y="1553"/>
                  <a:pt x="430" y="1563"/>
                  <a:pt x="426" y="1570"/>
                </a:cubicBezTo>
                <a:cubicBezTo>
                  <a:pt x="422" y="1577"/>
                  <a:pt x="419" y="1587"/>
                  <a:pt x="408" y="1586"/>
                </a:cubicBezTo>
                <a:cubicBezTo>
                  <a:pt x="395" y="1585"/>
                  <a:pt x="382" y="1582"/>
                  <a:pt x="376" y="1569"/>
                </a:cubicBezTo>
                <a:cubicBezTo>
                  <a:pt x="370" y="1558"/>
                  <a:pt x="372" y="1549"/>
                  <a:pt x="388" y="1550"/>
                </a:cubicBezTo>
                <a:cubicBezTo>
                  <a:pt x="399" y="1551"/>
                  <a:pt x="401" y="1544"/>
                  <a:pt x="401" y="1535"/>
                </a:cubicBezTo>
                <a:cubicBezTo>
                  <a:pt x="403" y="1510"/>
                  <a:pt x="380" y="1494"/>
                  <a:pt x="357" y="1505"/>
                </a:cubicBezTo>
                <a:cubicBezTo>
                  <a:pt x="349" y="1508"/>
                  <a:pt x="342" y="1512"/>
                  <a:pt x="333" y="1515"/>
                </a:cubicBezTo>
                <a:cubicBezTo>
                  <a:pt x="323" y="1517"/>
                  <a:pt x="315" y="1514"/>
                  <a:pt x="309" y="1505"/>
                </a:cubicBezTo>
                <a:cubicBezTo>
                  <a:pt x="302" y="1496"/>
                  <a:pt x="307" y="1489"/>
                  <a:pt x="312" y="1481"/>
                </a:cubicBezTo>
                <a:cubicBezTo>
                  <a:pt x="321" y="1467"/>
                  <a:pt x="336" y="1464"/>
                  <a:pt x="351" y="1459"/>
                </a:cubicBezTo>
                <a:cubicBezTo>
                  <a:pt x="387" y="1447"/>
                  <a:pt x="387" y="1447"/>
                  <a:pt x="375" y="1411"/>
                </a:cubicBezTo>
                <a:cubicBezTo>
                  <a:pt x="364" y="1376"/>
                  <a:pt x="354" y="1342"/>
                  <a:pt x="353" y="1306"/>
                </a:cubicBezTo>
                <a:cubicBezTo>
                  <a:pt x="353" y="1294"/>
                  <a:pt x="346" y="1293"/>
                  <a:pt x="338" y="1291"/>
                </a:cubicBezTo>
                <a:cubicBezTo>
                  <a:pt x="312" y="1284"/>
                  <a:pt x="286" y="1275"/>
                  <a:pt x="259" y="1260"/>
                </a:cubicBezTo>
                <a:cubicBezTo>
                  <a:pt x="282" y="1252"/>
                  <a:pt x="302" y="1256"/>
                  <a:pt x="323" y="1257"/>
                </a:cubicBezTo>
                <a:cubicBezTo>
                  <a:pt x="367" y="1259"/>
                  <a:pt x="387" y="1243"/>
                  <a:pt x="392" y="1204"/>
                </a:cubicBezTo>
                <a:cubicBezTo>
                  <a:pt x="395" y="1186"/>
                  <a:pt x="389" y="1176"/>
                  <a:pt x="371" y="1172"/>
                </a:cubicBezTo>
                <a:cubicBezTo>
                  <a:pt x="363" y="1170"/>
                  <a:pt x="355" y="1170"/>
                  <a:pt x="348" y="1164"/>
                </a:cubicBezTo>
                <a:cubicBezTo>
                  <a:pt x="356" y="1152"/>
                  <a:pt x="369" y="1152"/>
                  <a:pt x="380" y="1152"/>
                </a:cubicBezTo>
                <a:cubicBezTo>
                  <a:pt x="392" y="1152"/>
                  <a:pt x="395" y="1147"/>
                  <a:pt x="396" y="1137"/>
                </a:cubicBezTo>
                <a:cubicBezTo>
                  <a:pt x="398" y="1109"/>
                  <a:pt x="388" y="1086"/>
                  <a:pt x="374" y="1063"/>
                </a:cubicBezTo>
                <a:cubicBezTo>
                  <a:pt x="366" y="1050"/>
                  <a:pt x="357" y="1036"/>
                  <a:pt x="349" y="1023"/>
                </a:cubicBezTo>
                <a:cubicBezTo>
                  <a:pt x="337" y="1002"/>
                  <a:pt x="333" y="980"/>
                  <a:pt x="340" y="957"/>
                </a:cubicBezTo>
                <a:cubicBezTo>
                  <a:pt x="346" y="934"/>
                  <a:pt x="340" y="923"/>
                  <a:pt x="318" y="915"/>
                </a:cubicBezTo>
                <a:cubicBezTo>
                  <a:pt x="315" y="914"/>
                  <a:pt x="312" y="914"/>
                  <a:pt x="307" y="913"/>
                </a:cubicBezTo>
                <a:cubicBezTo>
                  <a:pt x="316" y="897"/>
                  <a:pt x="331" y="894"/>
                  <a:pt x="344" y="889"/>
                </a:cubicBezTo>
                <a:cubicBezTo>
                  <a:pt x="360" y="883"/>
                  <a:pt x="372" y="874"/>
                  <a:pt x="377" y="857"/>
                </a:cubicBezTo>
                <a:cubicBezTo>
                  <a:pt x="382" y="845"/>
                  <a:pt x="380" y="836"/>
                  <a:pt x="367" y="831"/>
                </a:cubicBezTo>
                <a:cubicBezTo>
                  <a:pt x="353" y="826"/>
                  <a:pt x="344" y="819"/>
                  <a:pt x="345" y="802"/>
                </a:cubicBezTo>
                <a:cubicBezTo>
                  <a:pt x="345" y="786"/>
                  <a:pt x="357" y="784"/>
                  <a:pt x="369" y="781"/>
                </a:cubicBezTo>
                <a:cubicBezTo>
                  <a:pt x="373" y="780"/>
                  <a:pt x="380" y="780"/>
                  <a:pt x="379" y="773"/>
                </a:cubicBezTo>
                <a:cubicBezTo>
                  <a:pt x="379" y="765"/>
                  <a:pt x="375" y="756"/>
                  <a:pt x="367" y="754"/>
                </a:cubicBezTo>
                <a:cubicBezTo>
                  <a:pt x="345" y="748"/>
                  <a:pt x="347" y="734"/>
                  <a:pt x="352" y="716"/>
                </a:cubicBezTo>
                <a:cubicBezTo>
                  <a:pt x="358" y="689"/>
                  <a:pt x="357" y="662"/>
                  <a:pt x="349" y="635"/>
                </a:cubicBezTo>
                <a:cubicBezTo>
                  <a:pt x="347" y="627"/>
                  <a:pt x="346" y="620"/>
                  <a:pt x="351" y="613"/>
                </a:cubicBezTo>
                <a:cubicBezTo>
                  <a:pt x="364" y="593"/>
                  <a:pt x="371" y="574"/>
                  <a:pt x="356" y="551"/>
                </a:cubicBezTo>
                <a:cubicBezTo>
                  <a:pt x="351" y="542"/>
                  <a:pt x="361" y="537"/>
                  <a:pt x="367" y="538"/>
                </a:cubicBezTo>
                <a:cubicBezTo>
                  <a:pt x="400" y="545"/>
                  <a:pt x="411" y="528"/>
                  <a:pt x="413" y="499"/>
                </a:cubicBezTo>
                <a:cubicBezTo>
                  <a:pt x="414" y="494"/>
                  <a:pt x="418" y="490"/>
                  <a:pt x="421" y="485"/>
                </a:cubicBezTo>
                <a:cubicBezTo>
                  <a:pt x="437" y="458"/>
                  <a:pt x="439" y="456"/>
                  <a:pt x="470" y="463"/>
                </a:cubicBezTo>
                <a:cubicBezTo>
                  <a:pt x="487" y="467"/>
                  <a:pt x="498" y="465"/>
                  <a:pt x="506" y="447"/>
                </a:cubicBezTo>
                <a:cubicBezTo>
                  <a:pt x="512" y="434"/>
                  <a:pt x="523" y="422"/>
                  <a:pt x="539" y="420"/>
                </a:cubicBezTo>
                <a:cubicBezTo>
                  <a:pt x="554" y="418"/>
                  <a:pt x="555" y="408"/>
                  <a:pt x="555" y="397"/>
                </a:cubicBezTo>
                <a:cubicBezTo>
                  <a:pt x="555" y="386"/>
                  <a:pt x="554" y="376"/>
                  <a:pt x="561" y="367"/>
                </a:cubicBezTo>
                <a:cubicBezTo>
                  <a:pt x="566" y="360"/>
                  <a:pt x="561" y="355"/>
                  <a:pt x="556" y="352"/>
                </a:cubicBezTo>
                <a:cubicBezTo>
                  <a:pt x="548" y="349"/>
                  <a:pt x="541" y="347"/>
                  <a:pt x="533" y="346"/>
                </a:cubicBezTo>
                <a:cubicBezTo>
                  <a:pt x="507" y="339"/>
                  <a:pt x="506" y="337"/>
                  <a:pt x="517" y="314"/>
                </a:cubicBezTo>
                <a:cubicBezTo>
                  <a:pt x="522" y="302"/>
                  <a:pt x="530" y="292"/>
                  <a:pt x="536" y="281"/>
                </a:cubicBezTo>
                <a:cubicBezTo>
                  <a:pt x="544" y="268"/>
                  <a:pt x="552" y="255"/>
                  <a:pt x="569" y="271"/>
                </a:cubicBezTo>
                <a:cubicBezTo>
                  <a:pt x="575" y="276"/>
                  <a:pt x="583" y="273"/>
                  <a:pt x="585" y="264"/>
                </a:cubicBezTo>
                <a:cubicBezTo>
                  <a:pt x="588" y="253"/>
                  <a:pt x="592" y="241"/>
                  <a:pt x="578" y="232"/>
                </a:cubicBezTo>
                <a:cubicBezTo>
                  <a:pt x="577" y="232"/>
                  <a:pt x="576" y="232"/>
                  <a:pt x="574" y="231"/>
                </a:cubicBezTo>
                <a:cubicBezTo>
                  <a:pt x="566" y="228"/>
                  <a:pt x="552" y="235"/>
                  <a:pt x="550" y="220"/>
                </a:cubicBezTo>
                <a:cubicBezTo>
                  <a:pt x="548" y="206"/>
                  <a:pt x="552" y="193"/>
                  <a:pt x="561" y="181"/>
                </a:cubicBezTo>
                <a:cubicBezTo>
                  <a:pt x="569" y="172"/>
                  <a:pt x="580" y="166"/>
                  <a:pt x="591" y="162"/>
                </a:cubicBezTo>
                <a:cubicBezTo>
                  <a:pt x="600" y="159"/>
                  <a:pt x="607" y="159"/>
                  <a:pt x="608" y="171"/>
                </a:cubicBezTo>
                <a:cubicBezTo>
                  <a:pt x="609" y="175"/>
                  <a:pt x="611" y="179"/>
                  <a:pt x="615" y="179"/>
                </a:cubicBezTo>
                <a:cubicBezTo>
                  <a:pt x="622" y="179"/>
                  <a:pt x="623" y="174"/>
                  <a:pt x="623" y="170"/>
                </a:cubicBezTo>
                <a:cubicBezTo>
                  <a:pt x="624" y="162"/>
                  <a:pt x="624" y="155"/>
                  <a:pt x="625" y="148"/>
                </a:cubicBezTo>
                <a:cubicBezTo>
                  <a:pt x="628" y="124"/>
                  <a:pt x="644" y="115"/>
                  <a:pt x="666" y="124"/>
                </a:cubicBezTo>
                <a:cubicBezTo>
                  <a:pt x="669" y="125"/>
                  <a:pt x="671" y="126"/>
                  <a:pt x="673" y="127"/>
                </a:cubicBezTo>
                <a:cubicBezTo>
                  <a:pt x="705" y="144"/>
                  <a:pt x="710" y="143"/>
                  <a:pt x="725" y="109"/>
                </a:cubicBezTo>
                <a:cubicBezTo>
                  <a:pt x="731" y="96"/>
                  <a:pt x="738" y="89"/>
                  <a:pt x="753" y="91"/>
                </a:cubicBezTo>
                <a:cubicBezTo>
                  <a:pt x="759" y="92"/>
                  <a:pt x="764" y="91"/>
                  <a:pt x="769" y="90"/>
                </a:cubicBezTo>
                <a:cubicBezTo>
                  <a:pt x="799" y="89"/>
                  <a:pt x="822" y="78"/>
                  <a:pt x="829" y="45"/>
                </a:cubicBezTo>
                <a:cubicBezTo>
                  <a:pt x="832" y="33"/>
                  <a:pt x="837" y="21"/>
                  <a:pt x="845" y="11"/>
                </a:cubicBezTo>
                <a:cubicBezTo>
                  <a:pt x="850" y="4"/>
                  <a:pt x="858" y="0"/>
                  <a:pt x="866" y="3"/>
                </a:cubicBezTo>
                <a:cubicBezTo>
                  <a:pt x="876" y="6"/>
                  <a:pt x="872" y="15"/>
                  <a:pt x="871" y="22"/>
                </a:cubicBezTo>
                <a:cubicBezTo>
                  <a:pt x="867" y="66"/>
                  <a:pt x="867" y="66"/>
                  <a:pt x="909" y="57"/>
                </a:cubicBezTo>
                <a:cubicBezTo>
                  <a:pt x="924" y="54"/>
                  <a:pt x="938" y="53"/>
                  <a:pt x="953" y="56"/>
                </a:cubicBezTo>
                <a:cubicBezTo>
                  <a:pt x="968" y="60"/>
                  <a:pt x="980" y="63"/>
                  <a:pt x="986" y="82"/>
                </a:cubicBezTo>
                <a:cubicBezTo>
                  <a:pt x="996" y="109"/>
                  <a:pt x="1034" y="117"/>
                  <a:pt x="1066" y="102"/>
                </a:cubicBezTo>
                <a:cubicBezTo>
                  <a:pt x="1071" y="100"/>
                  <a:pt x="1075" y="97"/>
                  <a:pt x="1081" y="94"/>
                </a:cubicBezTo>
                <a:cubicBezTo>
                  <a:pt x="1085" y="117"/>
                  <a:pt x="1091" y="138"/>
                  <a:pt x="1114" y="148"/>
                </a:cubicBezTo>
                <a:cubicBezTo>
                  <a:pt x="1135" y="157"/>
                  <a:pt x="1155" y="152"/>
                  <a:pt x="1176" y="148"/>
                </a:cubicBezTo>
                <a:cubicBezTo>
                  <a:pt x="1178" y="154"/>
                  <a:pt x="1174" y="156"/>
                  <a:pt x="1172" y="159"/>
                </a:cubicBezTo>
                <a:cubicBezTo>
                  <a:pt x="1152" y="181"/>
                  <a:pt x="1160" y="206"/>
                  <a:pt x="1189" y="215"/>
                </a:cubicBezTo>
                <a:cubicBezTo>
                  <a:pt x="1219" y="224"/>
                  <a:pt x="1219" y="224"/>
                  <a:pt x="1209" y="254"/>
                </a:cubicBezTo>
                <a:cubicBezTo>
                  <a:pt x="1202" y="275"/>
                  <a:pt x="1214" y="297"/>
                  <a:pt x="1236" y="300"/>
                </a:cubicBezTo>
                <a:cubicBezTo>
                  <a:pt x="1247" y="302"/>
                  <a:pt x="1248" y="292"/>
                  <a:pt x="1250" y="285"/>
                </a:cubicBezTo>
                <a:cubicBezTo>
                  <a:pt x="1253" y="273"/>
                  <a:pt x="1255" y="259"/>
                  <a:pt x="1270" y="255"/>
                </a:cubicBezTo>
                <a:cubicBezTo>
                  <a:pt x="1280" y="253"/>
                  <a:pt x="1287" y="252"/>
                  <a:pt x="1283" y="267"/>
                </a:cubicBezTo>
                <a:cubicBezTo>
                  <a:pt x="1274" y="305"/>
                  <a:pt x="1284" y="318"/>
                  <a:pt x="1322" y="321"/>
                </a:cubicBezTo>
                <a:cubicBezTo>
                  <a:pt x="1370" y="325"/>
                  <a:pt x="1411" y="342"/>
                  <a:pt x="1447" y="373"/>
                </a:cubicBezTo>
                <a:cubicBezTo>
                  <a:pt x="1465" y="389"/>
                  <a:pt x="1484" y="402"/>
                  <a:pt x="1507" y="410"/>
                </a:cubicBezTo>
                <a:cubicBezTo>
                  <a:pt x="1519" y="414"/>
                  <a:pt x="1530" y="414"/>
                  <a:pt x="1540" y="405"/>
                </a:cubicBezTo>
                <a:cubicBezTo>
                  <a:pt x="1549" y="397"/>
                  <a:pt x="1560" y="392"/>
                  <a:pt x="1570" y="402"/>
                </a:cubicBezTo>
                <a:cubicBezTo>
                  <a:pt x="1580" y="413"/>
                  <a:pt x="1569" y="421"/>
                  <a:pt x="1563" y="427"/>
                </a:cubicBezTo>
                <a:cubicBezTo>
                  <a:pt x="1548" y="442"/>
                  <a:pt x="1547" y="456"/>
                  <a:pt x="1554" y="475"/>
                </a:cubicBezTo>
                <a:cubicBezTo>
                  <a:pt x="1581" y="551"/>
                  <a:pt x="1584" y="629"/>
                  <a:pt x="1581" y="708"/>
                </a:cubicBezTo>
                <a:cubicBezTo>
                  <a:pt x="1580" y="748"/>
                  <a:pt x="1580" y="748"/>
                  <a:pt x="1616" y="763"/>
                </a:cubicBezTo>
                <a:cubicBezTo>
                  <a:pt x="1649" y="776"/>
                  <a:pt x="1649" y="776"/>
                  <a:pt x="1675" y="750"/>
                </a:cubicBezTo>
                <a:cubicBezTo>
                  <a:pt x="1693" y="732"/>
                  <a:pt x="1711" y="713"/>
                  <a:pt x="1734" y="700"/>
                </a:cubicBezTo>
                <a:cubicBezTo>
                  <a:pt x="1746" y="694"/>
                  <a:pt x="1759" y="688"/>
                  <a:pt x="1775" y="691"/>
                </a:cubicBezTo>
                <a:cubicBezTo>
                  <a:pt x="1772" y="703"/>
                  <a:pt x="1764" y="711"/>
                  <a:pt x="1758" y="720"/>
                </a:cubicBezTo>
                <a:cubicBezTo>
                  <a:pt x="1746" y="738"/>
                  <a:pt x="1738" y="757"/>
                  <a:pt x="1738" y="778"/>
                </a:cubicBezTo>
                <a:cubicBezTo>
                  <a:pt x="1737" y="790"/>
                  <a:pt x="1733" y="792"/>
                  <a:pt x="1722" y="791"/>
                </a:cubicBezTo>
                <a:cubicBezTo>
                  <a:pt x="1711" y="790"/>
                  <a:pt x="1699" y="790"/>
                  <a:pt x="1689" y="796"/>
                </a:cubicBezTo>
                <a:cubicBezTo>
                  <a:pt x="1683" y="801"/>
                  <a:pt x="1678" y="807"/>
                  <a:pt x="1677" y="814"/>
                </a:cubicBezTo>
                <a:cubicBezTo>
                  <a:pt x="1677" y="823"/>
                  <a:pt x="1686" y="823"/>
                  <a:pt x="1692" y="825"/>
                </a:cubicBezTo>
                <a:cubicBezTo>
                  <a:pt x="1732" y="839"/>
                  <a:pt x="1772" y="852"/>
                  <a:pt x="1813" y="867"/>
                </a:cubicBezTo>
                <a:cubicBezTo>
                  <a:pt x="1837" y="875"/>
                  <a:pt x="1861" y="886"/>
                  <a:pt x="1882" y="902"/>
                </a:cubicBezTo>
                <a:cubicBezTo>
                  <a:pt x="1923" y="931"/>
                  <a:pt x="1936" y="968"/>
                  <a:pt x="1924" y="1017"/>
                </a:cubicBezTo>
                <a:cubicBezTo>
                  <a:pt x="1912" y="1061"/>
                  <a:pt x="1912" y="1061"/>
                  <a:pt x="1939" y="1097"/>
                </a:cubicBezTo>
                <a:cubicBezTo>
                  <a:pt x="1923" y="1108"/>
                  <a:pt x="1913" y="1125"/>
                  <a:pt x="1904" y="1141"/>
                </a:cubicBezTo>
                <a:cubicBezTo>
                  <a:pt x="1895" y="1157"/>
                  <a:pt x="1884" y="1170"/>
                  <a:pt x="1865" y="1174"/>
                </a:cubicBezTo>
                <a:cubicBezTo>
                  <a:pt x="1851" y="1177"/>
                  <a:pt x="1837" y="1180"/>
                  <a:pt x="1834" y="1197"/>
                </a:cubicBezTo>
                <a:cubicBezTo>
                  <a:pt x="1830" y="1217"/>
                  <a:pt x="1831" y="1236"/>
                  <a:pt x="1849" y="1250"/>
                </a:cubicBezTo>
                <a:cubicBezTo>
                  <a:pt x="1861" y="1260"/>
                  <a:pt x="1876" y="1267"/>
                  <a:pt x="1890" y="1273"/>
                </a:cubicBezTo>
                <a:cubicBezTo>
                  <a:pt x="1914" y="1284"/>
                  <a:pt x="1939" y="1294"/>
                  <a:pt x="1961" y="1309"/>
                </a:cubicBezTo>
                <a:cubicBezTo>
                  <a:pt x="1974" y="1318"/>
                  <a:pt x="1981" y="1314"/>
                  <a:pt x="1983" y="1298"/>
                </a:cubicBezTo>
                <a:cubicBezTo>
                  <a:pt x="1984" y="1274"/>
                  <a:pt x="1997" y="1257"/>
                  <a:pt x="2020" y="1250"/>
                </a:cubicBezTo>
                <a:cubicBezTo>
                  <a:pt x="2045" y="1242"/>
                  <a:pt x="2073" y="1249"/>
                  <a:pt x="2088" y="1267"/>
                </a:cubicBezTo>
                <a:cubicBezTo>
                  <a:pt x="2099" y="1280"/>
                  <a:pt x="2101" y="1295"/>
                  <a:pt x="2095" y="1310"/>
                </a:cubicBezTo>
                <a:cubicBezTo>
                  <a:pt x="2088" y="1329"/>
                  <a:pt x="2096" y="1338"/>
                  <a:pt x="2112" y="1343"/>
                </a:cubicBezTo>
                <a:cubicBezTo>
                  <a:pt x="2122" y="1346"/>
                  <a:pt x="2127" y="1351"/>
                  <a:pt x="2125" y="1362"/>
                </a:cubicBezTo>
                <a:cubicBezTo>
                  <a:pt x="2123" y="1374"/>
                  <a:pt x="2114" y="1368"/>
                  <a:pt x="2108" y="1368"/>
                </a:cubicBezTo>
                <a:cubicBezTo>
                  <a:pt x="2002" y="1361"/>
                  <a:pt x="1903" y="1334"/>
                  <a:pt x="1815" y="1274"/>
                </a:cubicBezTo>
                <a:cubicBezTo>
                  <a:pt x="1807" y="1268"/>
                  <a:pt x="1800" y="1268"/>
                  <a:pt x="1794" y="1274"/>
                </a:cubicBezTo>
                <a:cubicBezTo>
                  <a:pt x="1782" y="1284"/>
                  <a:pt x="1770" y="1294"/>
                  <a:pt x="1759" y="1304"/>
                </a:cubicBezTo>
                <a:cubicBezTo>
                  <a:pt x="1743" y="1319"/>
                  <a:pt x="1727" y="1334"/>
                  <a:pt x="1704" y="1340"/>
                </a:cubicBezTo>
                <a:cubicBezTo>
                  <a:pt x="1693" y="1342"/>
                  <a:pt x="1693" y="1350"/>
                  <a:pt x="1698" y="1358"/>
                </a:cubicBezTo>
                <a:cubicBezTo>
                  <a:pt x="1705" y="1368"/>
                  <a:pt x="1712" y="1378"/>
                  <a:pt x="1726" y="1381"/>
                </a:cubicBezTo>
                <a:cubicBezTo>
                  <a:pt x="1758" y="1390"/>
                  <a:pt x="1785" y="1409"/>
                  <a:pt x="1811" y="1429"/>
                </a:cubicBezTo>
                <a:cubicBezTo>
                  <a:pt x="1831" y="1445"/>
                  <a:pt x="1851" y="1460"/>
                  <a:pt x="1874" y="1471"/>
                </a:cubicBezTo>
                <a:cubicBezTo>
                  <a:pt x="1890" y="1480"/>
                  <a:pt x="1899" y="1477"/>
                  <a:pt x="1904" y="1460"/>
                </a:cubicBezTo>
                <a:cubicBezTo>
                  <a:pt x="1906" y="1451"/>
                  <a:pt x="1908" y="1441"/>
                  <a:pt x="1922" y="1445"/>
                </a:cubicBezTo>
                <a:cubicBezTo>
                  <a:pt x="1935" y="1449"/>
                  <a:pt x="1940" y="1458"/>
                  <a:pt x="1941" y="1470"/>
                </a:cubicBezTo>
                <a:cubicBezTo>
                  <a:pt x="1941" y="1478"/>
                  <a:pt x="1935" y="1478"/>
                  <a:pt x="1930" y="1478"/>
                </a:cubicBezTo>
                <a:cubicBezTo>
                  <a:pt x="1914" y="1479"/>
                  <a:pt x="1900" y="1483"/>
                  <a:pt x="1887" y="1493"/>
                </a:cubicBezTo>
                <a:cubicBezTo>
                  <a:pt x="1881" y="1498"/>
                  <a:pt x="1877" y="1496"/>
                  <a:pt x="1871" y="1493"/>
                </a:cubicBezTo>
                <a:cubicBezTo>
                  <a:pt x="1813" y="1464"/>
                  <a:pt x="1751" y="1440"/>
                  <a:pt x="1708" y="1388"/>
                </a:cubicBezTo>
                <a:cubicBezTo>
                  <a:pt x="1695" y="1373"/>
                  <a:pt x="1664" y="1380"/>
                  <a:pt x="1656" y="1400"/>
                </a:cubicBezTo>
                <a:cubicBezTo>
                  <a:pt x="1649" y="1415"/>
                  <a:pt x="1641" y="1417"/>
                  <a:pt x="1627" y="1415"/>
                </a:cubicBezTo>
                <a:cubicBezTo>
                  <a:pt x="1620" y="1414"/>
                  <a:pt x="1612" y="1415"/>
                  <a:pt x="1605" y="1417"/>
                </a:cubicBezTo>
                <a:cubicBezTo>
                  <a:pt x="1593" y="1420"/>
                  <a:pt x="1590" y="1430"/>
                  <a:pt x="1588" y="1441"/>
                </a:cubicBezTo>
                <a:cubicBezTo>
                  <a:pt x="1586" y="1452"/>
                  <a:pt x="1593" y="1457"/>
                  <a:pt x="1601" y="1461"/>
                </a:cubicBezTo>
                <a:cubicBezTo>
                  <a:pt x="1611" y="1466"/>
                  <a:pt x="1623" y="1470"/>
                  <a:pt x="1634" y="1475"/>
                </a:cubicBezTo>
                <a:cubicBezTo>
                  <a:pt x="1646" y="1480"/>
                  <a:pt x="1658" y="1486"/>
                  <a:pt x="1667" y="1497"/>
                </a:cubicBezTo>
                <a:cubicBezTo>
                  <a:pt x="1682" y="1516"/>
                  <a:pt x="1679" y="1534"/>
                  <a:pt x="1656" y="1541"/>
                </a:cubicBezTo>
                <a:cubicBezTo>
                  <a:pt x="1613" y="1554"/>
                  <a:pt x="1610" y="1570"/>
                  <a:pt x="1633" y="1611"/>
                </a:cubicBezTo>
                <a:cubicBezTo>
                  <a:pt x="1642" y="1628"/>
                  <a:pt x="1653" y="1643"/>
                  <a:pt x="1646" y="1664"/>
                </a:cubicBezTo>
                <a:cubicBezTo>
                  <a:pt x="1644" y="1668"/>
                  <a:pt x="1644" y="1674"/>
                  <a:pt x="1638" y="1673"/>
                </a:cubicBezTo>
                <a:cubicBezTo>
                  <a:pt x="1632" y="1673"/>
                  <a:pt x="1630" y="1668"/>
                  <a:pt x="1629" y="1664"/>
                </a:cubicBezTo>
                <a:cubicBezTo>
                  <a:pt x="1627" y="1646"/>
                  <a:pt x="1616" y="1640"/>
                  <a:pt x="1599" y="1639"/>
                </a:cubicBezTo>
                <a:cubicBezTo>
                  <a:pt x="1575" y="1637"/>
                  <a:pt x="1560" y="1623"/>
                  <a:pt x="1552" y="1600"/>
                </a:cubicBezTo>
                <a:cubicBezTo>
                  <a:pt x="1546" y="1580"/>
                  <a:pt x="1540" y="1560"/>
                  <a:pt x="1533" y="1540"/>
                </a:cubicBezTo>
                <a:cubicBezTo>
                  <a:pt x="1529" y="1526"/>
                  <a:pt x="1521" y="1514"/>
                  <a:pt x="1510" y="1506"/>
                </a:cubicBezTo>
                <a:cubicBezTo>
                  <a:pt x="1506" y="1503"/>
                  <a:pt x="1502" y="1498"/>
                  <a:pt x="1496" y="1500"/>
                </a:cubicBezTo>
                <a:cubicBezTo>
                  <a:pt x="1489" y="1504"/>
                  <a:pt x="1486" y="1510"/>
                  <a:pt x="1487" y="1517"/>
                </a:cubicBezTo>
                <a:cubicBezTo>
                  <a:pt x="1488" y="1530"/>
                  <a:pt x="1490" y="1543"/>
                  <a:pt x="1492" y="1556"/>
                </a:cubicBezTo>
                <a:cubicBezTo>
                  <a:pt x="1493" y="1561"/>
                  <a:pt x="1498" y="1562"/>
                  <a:pt x="1502" y="1563"/>
                </a:cubicBezTo>
                <a:cubicBezTo>
                  <a:pt x="1506" y="1564"/>
                  <a:pt x="1511" y="1564"/>
                  <a:pt x="1515" y="1566"/>
                </a:cubicBezTo>
                <a:cubicBezTo>
                  <a:pt x="1527" y="1569"/>
                  <a:pt x="1536" y="1576"/>
                  <a:pt x="1532" y="1589"/>
                </a:cubicBezTo>
                <a:cubicBezTo>
                  <a:pt x="1528" y="1600"/>
                  <a:pt x="1516" y="1595"/>
                  <a:pt x="1507" y="1594"/>
                </a:cubicBezTo>
                <a:cubicBezTo>
                  <a:pt x="1504" y="1593"/>
                  <a:pt x="1500" y="1592"/>
                  <a:pt x="1498" y="1590"/>
                </a:cubicBezTo>
                <a:cubicBezTo>
                  <a:pt x="1480" y="1574"/>
                  <a:pt x="1478" y="1587"/>
                  <a:pt x="1474" y="1602"/>
                </a:cubicBezTo>
                <a:cubicBezTo>
                  <a:pt x="1468" y="1624"/>
                  <a:pt x="1468" y="1623"/>
                  <a:pt x="1492" y="1625"/>
                </a:cubicBezTo>
                <a:cubicBezTo>
                  <a:pt x="1506" y="1625"/>
                  <a:pt x="1515" y="1630"/>
                  <a:pt x="1509" y="1647"/>
                </a:cubicBezTo>
                <a:cubicBezTo>
                  <a:pt x="1505" y="1659"/>
                  <a:pt x="1502" y="1671"/>
                  <a:pt x="1500" y="1684"/>
                </a:cubicBezTo>
                <a:cubicBezTo>
                  <a:pt x="1497" y="1705"/>
                  <a:pt x="1504" y="1712"/>
                  <a:pt x="1525" y="1709"/>
                </a:cubicBezTo>
                <a:cubicBezTo>
                  <a:pt x="1529" y="1709"/>
                  <a:pt x="1532" y="1709"/>
                  <a:pt x="1535" y="1708"/>
                </a:cubicBezTo>
                <a:cubicBezTo>
                  <a:pt x="1553" y="1704"/>
                  <a:pt x="1560" y="1707"/>
                  <a:pt x="1558" y="1728"/>
                </a:cubicBezTo>
                <a:cubicBezTo>
                  <a:pt x="1554" y="1754"/>
                  <a:pt x="1565" y="1777"/>
                  <a:pt x="1579" y="1799"/>
                </a:cubicBezTo>
                <a:cubicBezTo>
                  <a:pt x="1596" y="1825"/>
                  <a:pt x="1618" y="1849"/>
                  <a:pt x="1631" y="1877"/>
                </a:cubicBezTo>
                <a:cubicBezTo>
                  <a:pt x="1639" y="1894"/>
                  <a:pt x="1643" y="1910"/>
                  <a:pt x="1634" y="1929"/>
                </a:cubicBezTo>
                <a:cubicBezTo>
                  <a:pt x="1623" y="1951"/>
                  <a:pt x="1628" y="1975"/>
                  <a:pt x="1637" y="1998"/>
                </a:cubicBezTo>
                <a:cubicBezTo>
                  <a:pt x="1640" y="2005"/>
                  <a:pt x="1643" y="2011"/>
                  <a:pt x="1645" y="2017"/>
                </a:cubicBezTo>
                <a:cubicBezTo>
                  <a:pt x="1662" y="2054"/>
                  <a:pt x="1662" y="2054"/>
                  <a:pt x="1631" y="2080"/>
                </a:cubicBezTo>
                <a:cubicBezTo>
                  <a:pt x="1625" y="2085"/>
                  <a:pt x="1621" y="2090"/>
                  <a:pt x="1623" y="2100"/>
                </a:cubicBezTo>
                <a:cubicBezTo>
                  <a:pt x="1625" y="2111"/>
                  <a:pt x="1624" y="2123"/>
                  <a:pt x="1622" y="2134"/>
                </a:cubicBezTo>
                <a:cubicBezTo>
                  <a:pt x="1618" y="2151"/>
                  <a:pt x="1627" y="2158"/>
                  <a:pt x="1641" y="2163"/>
                </a:cubicBezTo>
                <a:cubicBezTo>
                  <a:pt x="1686" y="2179"/>
                  <a:pt x="1686" y="2179"/>
                  <a:pt x="1659" y="2218"/>
                </a:cubicBezTo>
                <a:cubicBezTo>
                  <a:pt x="1654" y="2225"/>
                  <a:pt x="1652" y="2233"/>
                  <a:pt x="1652" y="2242"/>
                </a:cubicBezTo>
                <a:cubicBezTo>
                  <a:pt x="1652" y="2249"/>
                  <a:pt x="1659" y="2258"/>
                  <a:pt x="1647" y="2261"/>
                </a:cubicBezTo>
                <a:cubicBezTo>
                  <a:pt x="1637" y="2264"/>
                  <a:pt x="1627" y="2263"/>
                  <a:pt x="1621" y="2253"/>
                </a:cubicBezTo>
                <a:cubicBezTo>
                  <a:pt x="1615" y="2245"/>
                  <a:pt x="1611" y="2236"/>
                  <a:pt x="1606" y="2226"/>
                </a:cubicBezTo>
                <a:cubicBezTo>
                  <a:pt x="1582" y="2235"/>
                  <a:pt x="1571" y="2256"/>
                  <a:pt x="1562" y="2277"/>
                </a:cubicBezTo>
                <a:cubicBezTo>
                  <a:pt x="1557" y="2287"/>
                  <a:pt x="1566" y="2296"/>
                  <a:pt x="1572" y="2303"/>
                </a:cubicBezTo>
                <a:cubicBezTo>
                  <a:pt x="1581" y="2312"/>
                  <a:pt x="1590" y="2320"/>
                  <a:pt x="1598" y="2328"/>
                </a:cubicBezTo>
                <a:cubicBezTo>
                  <a:pt x="1607" y="2337"/>
                  <a:pt x="1613" y="2347"/>
                  <a:pt x="1614" y="2360"/>
                </a:cubicBezTo>
                <a:cubicBezTo>
                  <a:pt x="1615" y="2377"/>
                  <a:pt x="1610" y="2381"/>
                  <a:pt x="1593" y="2377"/>
                </a:cubicBezTo>
                <a:cubicBezTo>
                  <a:pt x="1572" y="2371"/>
                  <a:pt x="1567" y="2377"/>
                  <a:pt x="1570" y="2398"/>
                </a:cubicBezTo>
                <a:cubicBezTo>
                  <a:pt x="1571" y="2410"/>
                  <a:pt x="1581" y="2425"/>
                  <a:pt x="1567" y="2433"/>
                </a:cubicBezTo>
                <a:cubicBezTo>
                  <a:pt x="1554" y="2440"/>
                  <a:pt x="1542" y="2427"/>
                  <a:pt x="1532" y="2419"/>
                </a:cubicBezTo>
                <a:cubicBezTo>
                  <a:pt x="1528" y="2415"/>
                  <a:pt x="1524" y="2412"/>
                  <a:pt x="1519" y="2409"/>
                </a:cubicBezTo>
                <a:cubicBezTo>
                  <a:pt x="1513" y="2405"/>
                  <a:pt x="1505" y="2404"/>
                  <a:pt x="1499" y="2410"/>
                </a:cubicBezTo>
                <a:cubicBezTo>
                  <a:pt x="1493" y="2415"/>
                  <a:pt x="1495" y="2422"/>
                  <a:pt x="1499" y="2428"/>
                </a:cubicBezTo>
                <a:cubicBezTo>
                  <a:pt x="1504" y="2437"/>
                  <a:pt x="1508" y="2446"/>
                  <a:pt x="1498" y="2455"/>
                </a:cubicBezTo>
                <a:cubicBezTo>
                  <a:pt x="1488" y="2463"/>
                  <a:pt x="1478" y="2458"/>
                  <a:pt x="1469" y="2452"/>
                </a:cubicBezTo>
                <a:cubicBezTo>
                  <a:pt x="1468" y="2451"/>
                  <a:pt x="1466" y="2449"/>
                  <a:pt x="1464" y="2448"/>
                </a:cubicBezTo>
                <a:cubicBezTo>
                  <a:pt x="1439" y="2430"/>
                  <a:pt x="1433" y="2432"/>
                  <a:pt x="1421" y="2461"/>
                </a:cubicBezTo>
                <a:cubicBezTo>
                  <a:pt x="1416" y="2475"/>
                  <a:pt x="1411" y="2486"/>
                  <a:pt x="1394" y="2484"/>
                </a:cubicBezTo>
                <a:cubicBezTo>
                  <a:pt x="1390" y="2484"/>
                  <a:pt x="1387" y="2484"/>
                  <a:pt x="1384" y="2483"/>
                </a:cubicBezTo>
                <a:cubicBezTo>
                  <a:pt x="1367" y="2477"/>
                  <a:pt x="1352" y="2485"/>
                  <a:pt x="1354" y="2502"/>
                </a:cubicBezTo>
                <a:cubicBezTo>
                  <a:pt x="1356" y="2519"/>
                  <a:pt x="1347" y="2525"/>
                  <a:pt x="1335" y="2526"/>
                </a:cubicBezTo>
                <a:cubicBezTo>
                  <a:pt x="1296" y="2528"/>
                  <a:pt x="1288" y="2552"/>
                  <a:pt x="1287" y="2586"/>
                </a:cubicBezTo>
                <a:cubicBezTo>
                  <a:pt x="1286" y="2610"/>
                  <a:pt x="1280" y="2634"/>
                  <a:pt x="1273" y="2658"/>
                </a:cubicBezTo>
                <a:cubicBezTo>
                  <a:pt x="1269" y="2669"/>
                  <a:pt x="1263" y="2676"/>
                  <a:pt x="1251" y="2679"/>
                </a:cubicBezTo>
                <a:cubicBezTo>
                  <a:pt x="1210" y="2691"/>
                  <a:pt x="1169" y="2694"/>
                  <a:pt x="1131" y="2668"/>
                </a:cubicBezTo>
                <a:cubicBezTo>
                  <a:pt x="1117" y="2658"/>
                  <a:pt x="1108" y="2647"/>
                  <a:pt x="1110" y="2628"/>
                </a:cubicBezTo>
                <a:cubicBezTo>
                  <a:pt x="1114" y="2600"/>
                  <a:pt x="1100" y="2575"/>
                  <a:pt x="1086" y="2551"/>
                </a:cubicBezTo>
                <a:cubicBezTo>
                  <a:pt x="1083" y="2544"/>
                  <a:pt x="1077" y="2543"/>
                  <a:pt x="1070" y="2542"/>
                </a:cubicBezTo>
                <a:cubicBezTo>
                  <a:pt x="1046" y="2539"/>
                  <a:pt x="1022" y="2537"/>
                  <a:pt x="998" y="2538"/>
                </a:cubicBezTo>
                <a:cubicBezTo>
                  <a:pt x="983" y="2538"/>
                  <a:pt x="973" y="2533"/>
                  <a:pt x="964" y="2522"/>
                </a:cubicBezTo>
                <a:cubicBezTo>
                  <a:pt x="955" y="2512"/>
                  <a:pt x="947" y="2501"/>
                  <a:pt x="934" y="2495"/>
                </a:cubicBezTo>
                <a:cubicBezTo>
                  <a:pt x="920" y="2489"/>
                  <a:pt x="908" y="2487"/>
                  <a:pt x="893" y="2497"/>
                </a:cubicBezTo>
                <a:cubicBezTo>
                  <a:pt x="875" y="2510"/>
                  <a:pt x="859" y="2504"/>
                  <a:pt x="852" y="2482"/>
                </a:cubicBezTo>
                <a:cubicBezTo>
                  <a:pt x="839" y="2444"/>
                  <a:pt x="821" y="2440"/>
                  <a:pt x="790" y="2468"/>
                </a:cubicBezTo>
                <a:cubicBezTo>
                  <a:pt x="773" y="2482"/>
                  <a:pt x="762" y="2501"/>
                  <a:pt x="747" y="2517"/>
                </a:cubicBezTo>
                <a:cubicBezTo>
                  <a:pt x="735" y="2529"/>
                  <a:pt x="723" y="2540"/>
                  <a:pt x="700" y="2543"/>
                </a:cubicBezTo>
                <a:cubicBezTo>
                  <a:pt x="719" y="2512"/>
                  <a:pt x="734" y="2485"/>
                  <a:pt x="752" y="2457"/>
                </a:cubicBezTo>
                <a:cubicBezTo>
                  <a:pt x="770" y="2428"/>
                  <a:pt x="746" y="2370"/>
                  <a:pt x="711" y="2373"/>
                </a:cubicBezTo>
                <a:cubicBezTo>
                  <a:pt x="670" y="2376"/>
                  <a:pt x="657" y="2354"/>
                  <a:pt x="649" y="2321"/>
                </a:cubicBezTo>
                <a:cubicBezTo>
                  <a:pt x="647" y="2316"/>
                  <a:pt x="646" y="2311"/>
                  <a:pt x="644" y="2306"/>
                </a:cubicBezTo>
                <a:cubicBezTo>
                  <a:pt x="638" y="2284"/>
                  <a:pt x="636" y="2283"/>
                  <a:pt x="616" y="2294"/>
                </a:cubicBezTo>
                <a:cubicBezTo>
                  <a:pt x="599" y="2304"/>
                  <a:pt x="586" y="2318"/>
                  <a:pt x="574" y="2334"/>
                </a:cubicBezTo>
                <a:cubicBezTo>
                  <a:pt x="567" y="2344"/>
                  <a:pt x="561" y="2348"/>
                  <a:pt x="548" y="2343"/>
                </a:cubicBezTo>
                <a:cubicBezTo>
                  <a:pt x="537" y="2339"/>
                  <a:pt x="525" y="2338"/>
                  <a:pt x="513" y="2337"/>
                </a:cubicBezTo>
                <a:cubicBezTo>
                  <a:pt x="505" y="2336"/>
                  <a:pt x="498" y="2340"/>
                  <a:pt x="496" y="2348"/>
                </a:cubicBezTo>
                <a:cubicBezTo>
                  <a:pt x="494" y="2357"/>
                  <a:pt x="497" y="2363"/>
                  <a:pt x="505" y="2367"/>
                </a:cubicBezTo>
                <a:cubicBezTo>
                  <a:pt x="511" y="2370"/>
                  <a:pt x="517" y="2372"/>
                  <a:pt x="523" y="2375"/>
                </a:cubicBezTo>
                <a:cubicBezTo>
                  <a:pt x="533" y="2380"/>
                  <a:pt x="537" y="2387"/>
                  <a:pt x="535" y="2399"/>
                </a:cubicBezTo>
                <a:cubicBezTo>
                  <a:pt x="529" y="2435"/>
                  <a:pt x="542" y="2460"/>
                  <a:pt x="574" y="2476"/>
                </a:cubicBezTo>
                <a:cubicBezTo>
                  <a:pt x="579" y="2479"/>
                  <a:pt x="590" y="2478"/>
                  <a:pt x="588" y="2487"/>
                </a:cubicBezTo>
                <a:cubicBezTo>
                  <a:pt x="587" y="2496"/>
                  <a:pt x="578" y="2498"/>
                  <a:pt x="569" y="2499"/>
                </a:cubicBezTo>
                <a:cubicBezTo>
                  <a:pt x="568" y="2499"/>
                  <a:pt x="567" y="2499"/>
                  <a:pt x="566" y="2499"/>
                </a:cubicBezTo>
                <a:cubicBezTo>
                  <a:pt x="542" y="2503"/>
                  <a:pt x="535" y="2514"/>
                  <a:pt x="547" y="2533"/>
                </a:cubicBezTo>
                <a:cubicBezTo>
                  <a:pt x="558" y="2551"/>
                  <a:pt x="555" y="2565"/>
                  <a:pt x="545" y="2580"/>
                </a:cubicBezTo>
                <a:cubicBezTo>
                  <a:pt x="532" y="2600"/>
                  <a:pt x="522" y="2621"/>
                  <a:pt x="528" y="2646"/>
                </a:cubicBezTo>
                <a:cubicBezTo>
                  <a:pt x="531" y="2657"/>
                  <a:pt x="520" y="2662"/>
                  <a:pt x="513" y="2664"/>
                </a:cubicBezTo>
                <a:cubicBezTo>
                  <a:pt x="487" y="2673"/>
                  <a:pt x="475" y="2690"/>
                  <a:pt x="472" y="2716"/>
                </a:cubicBezTo>
                <a:cubicBezTo>
                  <a:pt x="470" y="2732"/>
                  <a:pt x="464" y="2735"/>
                  <a:pt x="448" y="2725"/>
                </a:cubicBezTo>
                <a:cubicBezTo>
                  <a:pt x="414" y="2704"/>
                  <a:pt x="364" y="2719"/>
                  <a:pt x="349" y="2754"/>
                </a:cubicBezTo>
                <a:cubicBezTo>
                  <a:pt x="346" y="2761"/>
                  <a:pt x="342" y="2770"/>
                  <a:pt x="349" y="2776"/>
                </a:cubicBezTo>
                <a:cubicBezTo>
                  <a:pt x="356" y="2782"/>
                  <a:pt x="366" y="2785"/>
                  <a:pt x="375" y="2779"/>
                </a:cubicBezTo>
                <a:cubicBezTo>
                  <a:pt x="381" y="2776"/>
                  <a:pt x="387" y="2771"/>
                  <a:pt x="393" y="2767"/>
                </a:cubicBezTo>
                <a:cubicBezTo>
                  <a:pt x="399" y="2762"/>
                  <a:pt x="405" y="2759"/>
                  <a:pt x="410" y="2765"/>
                </a:cubicBezTo>
                <a:cubicBezTo>
                  <a:pt x="416" y="2772"/>
                  <a:pt x="412" y="2778"/>
                  <a:pt x="407" y="2783"/>
                </a:cubicBezTo>
                <a:cubicBezTo>
                  <a:pt x="403" y="2788"/>
                  <a:pt x="397" y="2792"/>
                  <a:pt x="393" y="2796"/>
                </a:cubicBezTo>
                <a:cubicBezTo>
                  <a:pt x="384" y="2805"/>
                  <a:pt x="379" y="2817"/>
                  <a:pt x="388" y="2827"/>
                </a:cubicBezTo>
                <a:cubicBezTo>
                  <a:pt x="396" y="2835"/>
                  <a:pt x="407" y="2827"/>
                  <a:pt x="415" y="2821"/>
                </a:cubicBezTo>
                <a:cubicBezTo>
                  <a:pt x="422" y="2816"/>
                  <a:pt x="427" y="2807"/>
                  <a:pt x="436" y="2804"/>
                </a:cubicBezTo>
                <a:cubicBezTo>
                  <a:pt x="449" y="2799"/>
                  <a:pt x="457" y="2801"/>
                  <a:pt x="456" y="2817"/>
                </a:cubicBezTo>
                <a:cubicBezTo>
                  <a:pt x="455" y="2839"/>
                  <a:pt x="446" y="2857"/>
                  <a:pt x="434" y="2874"/>
                </a:cubicBezTo>
                <a:cubicBezTo>
                  <a:pt x="419" y="2896"/>
                  <a:pt x="418" y="2908"/>
                  <a:pt x="434" y="2929"/>
                </a:cubicBezTo>
                <a:cubicBezTo>
                  <a:pt x="439" y="2937"/>
                  <a:pt x="447" y="2944"/>
                  <a:pt x="454" y="2951"/>
                </a:cubicBezTo>
                <a:cubicBezTo>
                  <a:pt x="457" y="2954"/>
                  <a:pt x="462" y="2957"/>
                  <a:pt x="460" y="2962"/>
                </a:cubicBezTo>
                <a:cubicBezTo>
                  <a:pt x="458" y="2968"/>
                  <a:pt x="453" y="2969"/>
                  <a:pt x="449" y="2968"/>
                </a:cubicBezTo>
                <a:cubicBezTo>
                  <a:pt x="431" y="2964"/>
                  <a:pt x="427" y="2972"/>
                  <a:pt x="428" y="2988"/>
                </a:cubicBezTo>
                <a:cubicBezTo>
                  <a:pt x="429" y="3008"/>
                  <a:pt x="416" y="3022"/>
                  <a:pt x="402" y="3033"/>
                </a:cubicBezTo>
                <a:cubicBezTo>
                  <a:pt x="391" y="3042"/>
                  <a:pt x="390" y="3049"/>
                  <a:pt x="401" y="3057"/>
                </a:cubicBezTo>
                <a:cubicBezTo>
                  <a:pt x="407" y="3061"/>
                  <a:pt x="411" y="3065"/>
                  <a:pt x="409" y="3073"/>
                </a:cubicBezTo>
                <a:cubicBezTo>
                  <a:pt x="407" y="3084"/>
                  <a:pt x="399" y="3082"/>
                  <a:pt x="392" y="3084"/>
                </a:cubicBezTo>
                <a:cubicBezTo>
                  <a:pt x="388" y="3085"/>
                  <a:pt x="383" y="3085"/>
                  <a:pt x="378" y="3086"/>
                </a:cubicBezTo>
                <a:cubicBezTo>
                  <a:pt x="351" y="3089"/>
                  <a:pt x="345" y="3104"/>
                  <a:pt x="361" y="3127"/>
                </a:cubicBezTo>
                <a:cubicBezTo>
                  <a:pt x="363" y="3130"/>
                  <a:pt x="365" y="3132"/>
                  <a:pt x="366" y="3135"/>
                </a:cubicBezTo>
                <a:cubicBezTo>
                  <a:pt x="369" y="3141"/>
                  <a:pt x="371" y="3149"/>
                  <a:pt x="365" y="3153"/>
                </a:cubicBezTo>
                <a:cubicBezTo>
                  <a:pt x="360" y="3157"/>
                  <a:pt x="353" y="3153"/>
                  <a:pt x="349" y="3149"/>
                </a:cubicBezTo>
                <a:cubicBezTo>
                  <a:pt x="345" y="3145"/>
                  <a:pt x="342" y="3141"/>
                  <a:pt x="339" y="3136"/>
                </a:cubicBezTo>
                <a:cubicBezTo>
                  <a:pt x="333" y="3129"/>
                  <a:pt x="327" y="3127"/>
                  <a:pt x="319" y="3133"/>
                </a:cubicBezTo>
                <a:cubicBezTo>
                  <a:pt x="300" y="3146"/>
                  <a:pt x="279" y="3148"/>
                  <a:pt x="258" y="3149"/>
                </a:cubicBezTo>
                <a:cubicBezTo>
                  <a:pt x="233" y="3151"/>
                  <a:pt x="207" y="3148"/>
                  <a:pt x="182" y="3154"/>
                </a:cubicBezTo>
                <a:cubicBezTo>
                  <a:pt x="173" y="3156"/>
                  <a:pt x="168" y="3150"/>
                  <a:pt x="164" y="3145"/>
                </a:cubicBezTo>
                <a:cubicBezTo>
                  <a:pt x="150" y="3129"/>
                  <a:pt x="137" y="3113"/>
                  <a:pt x="112" y="3121"/>
                </a:cubicBezTo>
                <a:cubicBezTo>
                  <a:pt x="107" y="3122"/>
                  <a:pt x="104" y="3118"/>
                  <a:pt x="102" y="3114"/>
                </a:cubicBezTo>
                <a:cubicBezTo>
                  <a:pt x="91" y="3094"/>
                  <a:pt x="73" y="3078"/>
                  <a:pt x="58" y="3061"/>
                </a:cubicBezTo>
                <a:cubicBezTo>
                  <a:pt x="35" y="3035"/>
                  <a:pt x="22" y="3006"/>
                  <a:pt x="31" y="2971"/>
                </a:cubicBezTo>
                <a:cubicBezTo>
                  <a:pt x="34" y="2957"/>
                  <a:pt x="26" y="2948"/>
                  <a:pt x="18" y="2940"/>
                </a:cubicBezTo>
                <a:cubicBezTo>
                  <a:pt x="0" y="2921"/>
                  <a:pt x="1" y="2911"/>
                  <a:pt x="21" y="2896"/>
                </a:cubicBezTo>
                <a:cubicBezTo>
                  <a:pt x="43" y="2881"/>
                  <a:pt x="43" y="2881"/>
                  <a:pt x="25" y="2859"/>
                </a:cubicBezTo>
                <a:cubicBezTo>
                  <a:pt x="21" y="2854"/>
                  <a:pt x="18" y="2850"/>
                  <a:pt x="24" y="2844"/>
                </a:cubicBezTo>
                <a:cubicBezTo>
                  <a:pt x="44" y="2821"/>
                  <a:pt x="62" y="2798"/>
                  <a:pt x="83" y="2776"/>
                </a:cubicBezTo>
                <a:cubicBezTo>
                  <a:pt x="98" y="2759"/>
                  <a:pt x="117" y="2748"/>
                  <a:pt x="139" y="2743"/>
                </a:cubicBezTo>
                <a:cubicBezTo>
                  <a:pt x="153" y="2739"/>
                  <a:pt x="180" y="2703"/>
                  <a:pt x="181" y="2688"/>
                </a:cubicBezTo>
                <a:cubicBezTo>
                  <a:pt x="181" y="2683"/>
                  <a:pt x="181" y="2679"/>
                  <a:pt x="175" y="2677"/>
                </a:cubicBezTo>
                <a:cubicBezTo>
                  <a:pt x="144" y="2663"/>
                  <a:pt x="129" y="2636"/>
                  <a:pt x="116" y="2607"/>
                </a:cubicBezTo>
                <a:cubicBezTo>
                  <a:pt x="113" y="2601"/>
                  <a:pt x="111" y="2596"/>
                  <a:pt x="108" y="2591"/>
                </a:cubicBezTo>
                <a:cubicBezTo>
                  <a:pt x="98" y="2575"/>
                  <a:pt x="93" y="2561"/>
                  <a:pt x="100" y="2541"/>
                </a:cubicBezTo>
                <a:cubicBezTo>
                  <a:pt x="107" y="2521"/>
                  <a:pt x="96" y="2501"/>
                  <a:pt x="86" y="2483"/>
                </a:cubicBezTo>
                <a:cubicBezTo>
                  <a:pt x="82" y="2474"/>
                  <a:pt x="80" y="2468"/>
                  <a:pt x="87" y="2459"/>
                </a:cubicBezTo>
                <a:cubicBezTo>
                  <a:pt x="115" y="2421"/>
                  <a:pt x="136" y="2379"/>
                  <a:pt x="140" y="2330"/>
                </a:cubicBezTo>
                <a:cubicBezTo>
                  <a:pt x="141" y="2323"/>
                  <a:pt x="143" y="2320"/>
                  <a:pt x="150" y="2322"/>
                </a:cubicBezTo>
                <a:cubicBezTo>
                  <a:pt x="178" y="2328"/>
                  <a:pt x="196" y="2313"/>
                  <a:pt x="211" y="2293"/>
                </a:cubicBezTo>
                <a:cubicBezTo>
                  <a:pt x="218" y="2284"/>
                  <a:pt x="224" y="2279"/>
                  <a:pt x="237" y="2285"/>
                </a:cubicBezTo>
                <a:cubicBezTo>
                  <a:pt x="253" y="2294"/>
                  <a:pt x="268" y="2286"/>
                  <a:pt x="281" y="2275"/>
                </a:cubicBezTo>
                <a:cubicBezTo>
                  <a:pt x="292" y="2266"/>
                  <a:pt x="303" y="2255"/>
                  <a:pt x="314" y="2246"/>
                </a:cubicBezTo>
                <a:cubicBezTo>
                  <a:pt x="325" y="2238"/>
                  <a:pt x="335" y="2237"/>
                  <a:pt x="338" y="2254"/>
                </a:cubicBezTo>
                <a:cubicBezTo>
                  <a:pt x="338" y="2258"/>
                  <a:pt x="339" y="2262"/>
                  <a:pt x="341" y="2266"/>
                </a:cubicBezTo>
                <a:cubicBezTo>
                  <a:pt x="343" y="2271"/>
                  <a:pt x="343" y="2279"/>
                  <a:pt x="350" y="2280"/>
                </a:cubicBezTo>
                <a:cubicBezTo>
                  <a:pt x="356" y="2280"/>
                  <a:pt x="360" y="2275"/>
                  <a:pt x="363" y="2271"/>
                </a:cubicBezTo>
                <a:cubicBezTo>
                  <a:pt x="378" y="2254"/>
                  <a:pt x="384" y="2255"/>
                  <a:pt x="393" y="2276"/>
                </a:cubicBezTo>
                <a:cubicBezTo>
                  <a:pt x="395" y="2281"/>
                  <a:pt x="396" y="2285"/>
                  <a:pt x="399" y="2289"/>
                </a:cubicBezTo>
                <a:cubicBezTo>
                  <a:pt x="403" y="2295"/>
                  <a:pt x="407" y="2300"/>
                  <a:pt x="417" y="2296"/>
                </a:cubicBezTo>
                <a:cubicBezTo>
                  <a:pt x="426" y="2291"/>
                  <a:pt x="426" y="2287"/>
                  <a:pt x="424" y="2279"/>
                </a:cubicBezTo>
                <a:cubicBezTo>
                  <a:pt x="414" y="2234"/>
                  <a:pt x="425" y="2195"/>
                  <a:pt x="452" y="2158"/>
                </a:cubicBezTo>
                <a:cubicBezTo>
                  <a:pt x="468" y="2136"/>
                  <a:pt x="489" y="2122"/>
                  <a:pt x="516" y="2118"/>
                </a:cubicBezTo>
                <a:cubicBezTo>
                  <a:pt x="528" y="2116"/>
                  <a:pt x="530" y="2112"/>
                  <a:pt x="526" y="2101"/>
                </a:cubicBezTo>
                <a:cubicBezTo>
                  <a:pt x="521" y="2088"/>
                  <a:pt x="517" y="2073"/>
                  <a:pt x="508" y="2062"/>
                </a:cubicBezTo>
                <a:cubicBezTo>
                  <a:pt x="501" y="2054"/>
                  <a:pt x="503" y="2050"/>
                  <a:pt x="512" y="2045"/>
                </a:cubicBezTo>
                <a:cubicBezTo>
                  <a:pt x="531" y="2036"/>
                  <a:pt x="542" y="1996"/>
                  <a:pt x="531" y="1978"/>
                </a:cubicBezTo>
                <a:cubicBezTo>
                  <a:pt x="527" y="1972"/>
                  <a:pt x="521" y="1972"/>
                  <a:pt x="516" y="1971"/>
                </a:cubicBezTo>
                <a:cubicBezTo>
                  <a:pt x="500" y="1967"/>
                  <a:pt x="485" y="1962"/>
                  <a:pt x="473" y="1950"/>
                </a:cubicBezTo>
                <a:cubicBezTo>
                  <a:pt x="454" y="1929"/>
                  <a:pt x="460" y="1910"/>
                  <a:pt x="488" y="1904"/>
                </a:cubicBezTo>
                <a:cubicBezTo>
                  <a:pt x="496" y="1902"/>
                  <a:pt x="505" y="1902"/>
                  <a:pt x="513" y="1900"/>
                </a:cubicBezTo>
                <a:cubicBezTo>
                  <a:pt x="535" y="1894"/>
                  <a:pt x="541" y="1884"/>
                  <a:pt x="534" y="1862"/>
                </a:cubicBezTo>
                <a:cubicBezTo>
                  <a:pt x="531" y="1851"/>
                  <a:pt x="525" y="1843"/>
                  <a:pt x="519" y="1834"/>
                </a:cubicBezTo>
                <a:cubicBezTo>
                  <a:pt x="512" y="1825"/>
                  <a:pt x="506" y="1817"/>
                  <a:pt x="501" y="1807"/>
                </a:cubicBezTo>
                <a:cubicBezTo>
                  <a:pt x="497" y="1800"/>
                  <a:pt x="494" y="1791"/>
                  <a:pt x="496" y="1782"/>
                </a:cubicBezTo>
                <a:cubicBezTo>
                  <a:pt x="500" y="1770"/>
                  <a:pt x="511" y="1778"/>
                  <a:pt x="518" y="1777"/>
                </a:cubicBezTo>
                <a:cubicBezTo>
                  <a:pt x="535" y="1773"/>
                  <a:pt x="553" y="1772"/>
                  <a:pt x="567" y="1761"/>
                </a:cubicBezTo>
                <a:cubicBezTo>
                  <a:pt x="576" y="1753"/>
                  <a:pt x="578" y="1746"/>
                  <a:pt x="571" y="1735"/>
                </a:cubicBezTo>
                <a:cubicBezTo>
                  <a:pt x="561" y="1720"/>
                  <a:pt x="547" y="1706"/>
                  <a:pt x="535" y="1693"/>
                </a:cubicBezTo>
                <a:cubicBezTo>
                  <a:pt x="515" y="1671"/>
                  <a:pt x="499" y="1649"/>
                  <a:pt x="514" y="1618"/>
                </a:cubicBezTo>
                <a:cubicBezTo>
                  <a:pt x="517" y="1610"/>
                  <a:pt x="512" y="1605"/>
                  <a:pt x="508" y="1600"/>
                </a:cubicBezTo>
                <a:cubicBezTo>
                  <a:pt x="501" y="1590"/>
                  <a:pt x="490" y="1584"/>
                  <a:pt x="480" y="1579"/>
                </a:cubicBezTo>
                <a:cubicBezTo>
                  <a:pt x="464" y="1571"/>
                  <a:pt x="448" y="1565"/>
                  <a:pt x="440" y="15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scene3d>
            <a:camera prst="isometricTopUp">
              <a:rot lat="585005" lon="17518078" rev="3941966"/>
            </a:camera>
            <a:lightRig rig="threePt" dir="t"/>
          </a:scene3d>
          <a:extLst/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C3BD627-8DC3-4319-BBE7-62A9DC5A6810}"/>
              </a:ext>
            </a:extLst>
          </p:cNvPr>
          <p:cNvGrpSpPr/>
          <p:nvPr/>
        </p:nvGrpSpPr>
        <p:grpSpPr>
          <a:xfrm>
            <a:off x="1210933" y="1907281"/>
            <a:ext cx="5141550" cy="3825533"/>
            <a:chOff x="4733216" y="3486970"/>
            <a:chExt cx="7836692" cy="5830833"/>
          </a:xfrm>
          <a:solidFill>
            <a:schemeClr val="bg1"/>
          </a:solidFill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A4296D1-9136-4EF7-BF73-9C4336E28E0C}"/>
                </a:ext>
              </a:extLst>
            </p:cNvPr>
            <p:cNvSpPr/>
            <p:nvPr/>
          </p:nvSpPr>
          <p:spPr>
            <a:xfrm rot="5400000">
              <a:off x="6801154" y="2120167"/>
              <a:ext cx="4401951" cy="7135557"/>
            </a:xfrm>
            <a:custGeom>
              <a:avLst/>
              <a:gdLst>
                <a:gd name="connsiteX0" fmla="*/ 1574201 w 4401951"/>
                <a:gd name="connsiteY0" fmla="*/ 1307005 h 7135557"/>
                <a:gd name="connsiteX1" fmla="*/ 1595137 w 4401951"/>
                <a:gd name="connsiteY1" fmla="*/ 1308799 h 7135557"/>
                <a:gd name="connsiteX2" fmla="*/ 1596178 w 4401951"/>
                <a:gd name="connsiteY2" fmla="*/ 1307005 h 7135557"/>
                <a:gd name="connsiteX3" fmla="*/ 1292196 w 4401951"/>
                <a:gd name="connsiteY3" fmla="*/ 1246107 h 7135557"/>
                <a:gd name="connsiteX4" fmla="*/ 1354627 w 4401951"/>
                <a:gd name="connsiteY4" fmla="*/ 1145598 h 7135557"/>
                <a:gd name="connsiteX5" fmla="*/ 1392692 w 4401951"/>
                <a:gd name="connsiteY5" fmla="*/ 1097590 h 7135557"/>
                <a:gd name="connsiteX6" fmla="*/ 1392692 w 4401951"/>
                <a:gd name="connsiteY6" fmla="*/ 698917 h 7135557"/>
                <a:gd name="connsiteX7" fmla="*/ 10305 w 4401951"/>
                <a:gd name="connsiteY7" fmla="*/ 1963449 h 7135557"/>
                <a:gd name="connsiteX8" fmla="*/ 243210 w 4401951"/>
                <a:gd name="connsiteY8" fmla="*/ 1270953 h 7135557"/>
                <a:gd name="connsiteX9" fmla="*/ 521312 w 4401951"/>
                <a:gd name="connsiteY9" fmla="*/ 2463671 h 7135557"/>
                <a:gd name="connsiteX10" fmla="*/ 1032923 w 4401951"/>
                <a:gd name="connsiteY10" fmla="*/ 24092 h 7135557"/>
                <a:gd name="connsiteX11" fmla="*/ 1044438 w 4401951"/>
                <a:gd name="connsiteY11" fmla="*/ 0 h 7135557"/>
                <a:gd name="connsiteX12" fmla="*/ 1093672 w 4401951"/>
                <a:gd name="connsiteY12" fmla="*/ 664478 h 7135557"/>
                <a:gd name="connsiteX13" fmla="*/ 1143670 w 4401951"/>
                <a:gd name="connsiteY13" fmla="*/ 593153 h 7135557"/>
                <a:gd name="connsiteX14" fmla="*/ 1389562 w 4401951"/>
                <a:gd name="connsiteY14" fmla="*/ 359293 h 7135557"/>
                <a:gd name="connsiteX15" fmla="*/ 1230812 w 4401951"/>
                <a:gd name="connsiteY15" fmla="*/ 1223676 h 7135557"/>
                <a:gd name="connsiteX16" fmla="*/ 1377075 w 4401951"/>
                <a:gd name="connsiteY16" fmla="*/ 659632 h 7135557"/>
                <a:gd name="connsiteX17" fmla="*/ 1392692 w 4401951"/>
                <a:gd name="connsiteY17" fmla="*/ 617304 h 7135557"/>
                <a:gd name="connsiteX18" fmla="*/ 1392692 w 4401951"/>
                <a:gd name="connsiteY18" fmla="*/ 391528 h 7135557"/>
                <a:gd name="connsiteX19" fmla="*/ 1418889 w 4401951"/>
                <a:gd name="connsiteY19" fmla="*/ 509430 h 7135557"/>
                <a:gd name="connsiteX20" fmla="*/ 1422175 w 4401951"/>
                <a:gd name="connsiteY20" fmla="*/ 537401 h 7135557"/>
                <a:gd name="connsiteX21" fmla="*/ 1422535 w 4401951"/>
                <a:gd name="connsiteY21" fmla="*/ 536423 h 7135557"/>
                <a:gd name="connsiteX22" fmla="*/ 1422245 w 4401951"/>
                <a:gd name="connsiteY22" fmla="*/ 538004 h 7135557"/>
                <a:gd name="connsiteX23" fmla="*/ 1447174 w 4401951"/>
                <a:gd name="connsiteY23" fmla="*/ 750227 h 7135557"/>
                <a:gd name="connsiteX24" fmla="*/ 1448990 w 4401951"/>
                <a:gd name="connsiteY24" fmla="*/ 775589 h 7135557"/>
                <a:gd name="connsiteX25" fmla="*/ 1465396 w 4401951"/>
                <a:gd name="connsiteY25" fmla="*/ 822804 h 7135557"/>
                <a:gd name="connsiteX26" fmla="*/ 1504879 w 4401951"/>
                <a:gd name="connsiteY26" fmla="*/ 989383 h 7135557"/>
                <a:gd name="connsiteX27" fmla="*/ 1525291 w 4401951"/>
                <a:gd name="connsiteY27" fmla="*/ 962032 h 7135557"/>
                <a:gd name="connsiteX28" fmla="*/ 1586713 w 4401951"/>
                <a:gd name="connsiteY28" fmla="*/ 781661 h 7135557"/>
                <a:gd name="connsiteX29" fmla="*/ 1588900 w 4401951"/>
                <a:gd name="connsiteY29" fmla="*/ 742775 h 7135557"/>
                <a:gd name="connsiteX30" fmla="*/ 1547037 w 4401951"/>
                <a:gd name="connsiteY30" fmla="*/ 655005 h 7135557"/>
                <a:gd name="connsiteX31" fmla="*/ 1482690 w 4401951"/>
                <a:gd name="connsiteY31" fmla="*/ 547744 h 7135557"/>
                <a:gd name="connsiteX32" fmla="*/ 1587215 w 4401951"/>
                <a:gd name="connsiteY32" fmla="*/ 625548 h 7135557"/>
                <a:gd name="connsiteX33" fmla="*/ 1582482 w 4401951"/>
                <a:gd name="connsiteY33" fmla="*/ 574855 h 7135557"/>
                <a:gd name="connsiteX34" fmla="*/ 1467846 w 4401951"/>
                <a:gd name="connsiteY34" fmla="*/ 238210 h 7135557"/>
                <a:gd name="connsiteX35" fmla="*/ 1861129 w 4401951"/>
                <a:gd name="connsiteY35" fmla="*/ 883588 h 7135557"/>
                <a:gd name="connsiteX36" fmla="*/ 1867608 w 4401951"/>
                <a:gd name="connsiteY36" fmla="*/ 952388 h 7135557"/>
                <a:gd name="connsiteX37" fmla="*/ 1901281 w 4401951"/>
                <a:gd name="connsiteY37" fmla="*/ 1014707 h 7135557"/>
                <a:gd name="connsiteX38" fmla="*/ 1931966 w 4401951"/>
                <a:gd name="connsiteY38" fmla="*/ 1099383 h 7135557"/>
                <a:gd name="connsiteX39" fmla="*/ 1935528 w 4401951"/>
                <a:gd name="connsiteY39" fmla="*/ 1036077 h 7135557"/>
                <a:gd name="connsiteX40" fmla="*/ 1810993 w 4401951"/>
                <a:gd name="connsiteY40" fmla="*/ 593384 h 7135557"/>
                <a:gd name="connsiteX41" fmla="*/ 2043828 w 4401951"/>
                <a:gd name="connsiteY41" fmla="*/ 843442 h 7135557"/>
                <a:gd name="connsiteX42" fmla="*/ 2112308 w 4401951"/>
                <a:gd name="connsiteY42" fmla="*/ 960153 h 7135557"/>
                <a:gd name="connsiteX43" fmla="*/ 2183813 w 4401951"/>
                <a:gd name="connsiteY43" fmla="*/ 879627 h 7135557"/>
                <a:gd name="connsiteX44" fmla="*/ 2714982 w 4401951"/>
                <a:gd name="connsiteY44" fmla="*/ 21558 h 7135557"/>
                <a:gd name="connsiteX45" fmla="*/ 1715073 w 4401951"/>
                <a:gd name="connsiteY45" fmla="*/ 2645841 h 7135557"/>
                <a:gd name="connsiteX46" fmla="*/ 2784794 w 4401951"/>
                <a:gd name="connsiteY46" fmla="*/ 1156569 h 7135557"/>
                <a:gd name="connsiteX47" fmla="*/ 1969674 w 4401951"/>
                <a:gd name="connsiteY47" fmla="*/ 3737766 h 7135557"/>
                <a:gd name="connsiteX48" fmla="*/ 2540919 w 4401951"/>
                <a:gd name="connsiteY48" fmla="*/ 3073208 h 7135557"/>
                <a:gd name="connsiteX49" fmla="*/ 2241680 w 4401951"/>
                <a:gd name="connsiteY49" fmla="*/ 4524527 h 7135557"/>
                <a:gd name="connsiteX50" fmla="*/ 2635972 w 4401951"/>
                <a:gd name="connsiteY50" fmla="*/ 3936651 h 7135557"/>
                <a:gd name="connsiteX51" fmla="*/ 2980221 w 4401951"/>
                <a:gd name="connsiteY51" fmla="*/ 4653430 h 7135557"/>
                <a:gd name="connsiteX52" fmla="*/ 2724238 w 4401951"/>
                <a:gd name="connsiteY52" fmla="*/ 5226768 h 7135557"/>
                <a:gd name="connsiteX53" fmla="*/ 3269110 w 4401951"/>
                <a:gd name="connsiteY53" fmla="*/ 4904889 h 7135557"/>
                <a:gd name="connsiteX54" fmla="*/ 4062237 w 4401951"/>
                <a:gd name="connsiteY54" fmla="*/ 6863126 h 7135557"/>
                <a:gd name="connsiteX55" fmla="*/ 1163872 w 4401951"/>
                <a:gd name="connsiteY55" fmla="*/ 2381077 h 7135557"/>
                <a:gd name="connsiteX56" fmla="*/ 1171818 w 4401951"/>
                <a:gd name="connsiteY56" fmla="*/ 2187765 h 7135557"/>
                <a:gd name="connsiteX57" fmla="*/ 1165562 w 4401951"/>
                <a:gd name="connsiteY57" fmla="*/ 2187901 h 7135557"/>
                <a:gd name="connsiteX58" fmla="*/ 1159676 w 4401951"/>
                <a:gd name="connsiteY58" fmla="*/ 2158334 h 7135557"/>
                <a:gd name="connsiteX59" fmla="*/ 1140976 w 4401951"/>
                <a:gd name="connsiteY59" fmla="*/ 2015351 h 7135557"/>
                <a:gd name="connsiteX60" fmla="*/ 1134897 w 4401951"/>
                <a:gd name="connsiteY60" fmla="*/ 1881299 h 7135557"/>
                <a:gd name="connsiteX61" fmla="*/ 1113671 w 4401951"/>
                <a:gd name="connsiteY61" fmla="*/ 2032179 h 7135557"/>
                <a:gd name="connsiteX62" fmla="*/ 4401951 w 4401951"/>
                <a:gd name="connsiteY62" fmla="*/ 7116709 h 7135557"/>
                <a:gd name="connsiteX63" fmla="*/ 820316 w 4401951"/>
                <a:gd name="connsiteY63" fmla="*/ 6024940 h 7135557"/>
                <a:gd name="connsiteX64" fmla="*/ 1563906 w 4401951"/>
                <a:gd name="connsiteY64" fmla="*/ 6099531 h 7135557"/>
                <a:gd name="connsiteX65" fmla="*/ 162104 w 4401951"/>
                <a:gd name="connsiteY65" fmla="*/ 4265506 h 7135557"/>
                <a:gd name="connsiteX66" fmla="*/ 884894 w 4401951"/>
                <a:gd name="connsiteY66" fmla="*/ 4858595 h 7135557"/>
                <a:gd name="connsiteX67" fmla="*/ 59825 w 4401951"/>
                <a:gd name="connsiteY67" fmla="*/ 3067213 h 7135557"/>
                <a:gd name="connsiteX68" fmla="*/ 601746 w 4401951"/>
                <a:gd name="connsiteY68" fmla="*/ 3720191 h 7135557"/>
                <a:gd name="connsiteX69" fmla="*/ 10305 w 4401951"/>
                <a:gd name="connsiteY69" fmla="*/ 1963449 h 7135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4401951" h="7135557">
                  <a:moveTo>
                    <a:pt x="1574201" y="1307005"/>
                  </a:moveTo>
                  <a:lnTo>
                    <a:pt x="1595137" y="1308799"/>
                  </a:lnTo>
                  <a:lnTo>
                    <a:pt x="1596178" y="1307005"/>
                  </a:lnTo>
                  <a:close/>
                  <a:moveTo>
                    <a:pt x="1292196" y="1246107"/>
                  </a:moveTo>
                  <a:lnTo>
                    <a:pt x="1354627" y="1145598"/>
                  </a:lnTo>
                  <a:lnTo>
                    <a:pt x="1392692" y="1097590"/>
                  </a:lnTo>
                  <a:lnTo>
                    <a:pt x="1392692" y="698917"/>
                  </a:lnTo>
                  <a:close/>
                  <a:moveTo>
                    <a:pt x="10305" y="1963449"/>
                  </a:moveTo>
                  <a:cubicBezTo>
                    <a:pt x="35305" y="1737141"/>
                    <a:pt x="107341" y="1504847"/>
                    <a:pt x="243210" y="1270953"/>
                  </a:cubicBezTo>
                  <a:cubicBezTo>
                    <a:pt x="169779" y="1766302"/>
                    <a:pt x="247539" y="2226400"/>
                    <a:pt x="521312" y="2463671"/>
                  </a:cubicBezTo>
                  <a:cubicBezTo>
                    <a:pt x="290444" y="1194996"/>
                    <a:pt x="254291" y="837377"/>
                    <a:pt x="1032923" y="24092"/>
                  </a:cubicBezTo>
                  <a:cubicBezTo>
                    <a:pt x="1038793" y="11284"/>
                    <a:pt x="1042539" y="3412"/>
                    <a:pt x="1044438" y="0"/>
                  </a:cubicBezTo>
                  <a:lnTo>
                    <a:pt x="1093672" y="664478"/>
                  </a:lnTo>
                  <a:lnTo>
                    <a:pt x="1143670" y="593153"/>
                  </a:lnTo>
                  <a:cubicBezTo>
                    <a:pt x="1210644" y="509720"/>
                    <a:pt x="1291811" y="431141"/>
                    <a:pt x="1389562" y="359293"/>
                  </a:cubicBezTo>
                  <a:cubicBezTo>
                    <a:pt x="1199332" y="664152"/>
                    <a:pt x="1118671" y="989135"/>
                    <a:pt x="1230812" y="1223676"/>
                  </a:cubicBezTo>
                  <a:cubicBezTo>
                    <a:pt x="1283709" y="998470"/>
                    <a:pt x="1328298" y="814214"/>
                    <a:pt x="1377075" y="659632"/>
                  </a:cubicBezTo>
                  <a:lnTo>
                    <a:pt x="1392692" y="617304"/>
                  </a:lnTo>
                  <a:lnTo>
                    <a:pt x="1392692" y="391528"/>
                  </a:lnTo>
                  <a:lnTo>
                    <a:pt x="1418889" y="509430"/>
                  </a:lnTo>
                  <a:lnTo>
                    <a:pt x="1422175" y="537401"/>
                  </a:lnTo>
                  <a:lnTo>
                    <a:pt x="1422535" y="536423"/>
                  </a:lnTo>
                  <a:cubicBezTo>
                    <a:pt x="1422439" y="536949"/>
                    <a:pt x="1422342" y="537477"/>
                    <a:pt x="1422245" y="538004"/>
                  </a:cubicBezTo>
                  <a:lnTo>
                    <a:pt x="1447174" y="750227"/>
                  </a:lnTo>
                  <a:lnTo>
                    <a:pt x="1448990" y="775589"/>
                  </a:lnTo>
                  <a:lnTo>
                    <a:pt x="1465396" y="822804"/>
                  </a:lnTo>
                  <a:lnTo>
                    <a:pt x="1504879" y="989383"/>
                  </a:lnTo>
                  <a:lnTo>
                    <a:pt x="1525291" y="962032"/>
                  </a:lnTo>
                  <a:cubicBezTo>
                    <a:pt x="1557458" y="907490"/>
                    <a:pt x="1577556" y="846778"/>
                    <a:pt x="1586713" y="781661"/>
                  </a:cubicBezTo>
                  <a:cubicBezTo>
                    <a:pt x="1587442" y="768698"/>
                    <a:pt x="1588171" y="755737"/>
                    <a:pt x="1588900" y="742775"/>
                  </a:cubicBezTo>
                  <a:lnTo>
                    <a:pt x="1547037" y="655005"/>
                  </a:lnTo>
                  <a:cubicBezTo>
                    <a:pt x="1527714" y="619152"/>
                    <a:pt x="1506210" y="583330"/>
                    <a:pt x="1482690" y="547744"/>
                  </a:cubicBezTo>
                  <a:lnTo>
                    <a:pt x="1587215" y="625548"/>
                  </a:lnTo>
                  <a:lnTo>
                    <a:pt x="1582482" y="574855"/>
                  </a:lnTo>
                  <a:cubicBezTo>
                    <a:pt x="1565083" y="466606"/>
                    <a:pt x="1525602" y="352408"/>
                    <a:pt x="1467846" y="238210"/>
                  </a:cubicBezTo>
                  <a:cubicBezTo>
                    <a:pt x="1710374" y="439406"/>
                    <a:pt x="1825116" y="661256"/>
                    <a:pt x="1861129" y="883588"/>
                  </a:cubicBezTo>
                  <a:lnTo>
                    <a:pt x="1867608" y="952388"/>
                  </a:lnTo>
                  <a:lnTo>
                    <a:pt x="1901281" y="1014707"/>
                  </a:lnTo>
                  <a:lnTo>
                    <a:pt x="1931966" y="1099383"/>
                  </a:lnTo>
                  <a:lnTo>
                    <a:pt x="1935528" y="1036077"/>
                  </a:lnTo>
                  <a:cubicBezTo>
                    <a:pt x="1932520" y="897911"/>
                    <a:pt x="1887999" y="745647"/>
                    <a:pt x="1810993" y="593384"/>
                  </a:cubicBezTo>
                  <a:cubicBezTo>
                    <a:pt x="1908003" y="673863"/>
                    <a:pt x="1984569" y="757646"/>
                    <a:pt x="2043828" y="843442"/>
                  </a:cubicBezTo>
                  <a:lnTo>
                    <a:pt x="2112308" y="960153"/>
                  </a:lnTo>
                  <a:lnTo>
                    <a:pt x="2183813" y="879627"/>
                  </a:lnTo>
                  <a:cubicBezTo>
                    <a:pt x="2322640" y="717571"/>
                    <a:pt x="2486557" y="489948"/>
                    <a:pt x="2714982" y="21558"/>
                  </a:cubicBezTo>
                  <a:cubicBezTo>
                    <a:pt x="3240019" y="1209833"/>
                    <a:pt x="1631771" y="1832795"/>
                    <a:pt x="1715073" y="2645841"/>
                  </a:cubicBezTo>
                  <a:cubicBezTo>
                    <a:pt x="2045535" y="2037427"/>
                    <a:pt x="2319419" y="1566185"/>
                    <a:pt x="2784794" y="1156569"/>
                  </a:cubicBezTo>
                  <a:cubicBezTo>
                    <a:pt x="3117678" y="2938725"/>
                    <a:pt x="2267144" y="2835936"/>
                    <a:pt x="1969674" y="3737766"/>
                  </a:cubicBezTo>
                  <a:cubicBezTo>
                    <a:pt x="2204132" y="3553211"/>
                    <a:pt x="2311509" y="3203451"/>
                    <a:pt x="2540919" y="3073208"/>
                  </a:cubicBezTo>
                  <a:cubicBezTo>
                    <a:pt x="2781764" y="3802291"/>
                    <a:pt x="2294248" y="3762456"/>
                    <a:pt x="2241680" y="4524527"/>
                  </a:cubicBezTo>
                  <a:lnTo>
                    <a:pt x="2635972" y="3936651"/>
                  </a:lnTo>
                  <a:cubicBezTo>
                    <a:pt x="2747761" y="4010954"/>
                    <a:pt x="2965511" y="4438411"/>
                    <a:pt x="2980221" y="4653430"/>
                  </a:cubicBezTo>
                  <a:cubicBezTo>
                    <a:pt x="2994932" y="4868450"/>
                    <a:pt x="2868201" y="4856669"/>
                    <a:pt x="2724238" y="5226768"/>
                  </a:cubicBezTo>
                  <a:cubicBezTo>
                    <a:pt x="2879924" y="5084195"/>
                    <a:pt x="3180097" y="4801659"/>
                    <a:pt x="3269110" y="4904889"/>
                  </a:cubicBezTo>
                  <a:cubicBezTo>
                    <a:pt x="3572739" y="5194238"/>
                    <a:pt x="3288409" y="5620681"/>
                    <a:pt x="4062237" y="6863126"/>
                  </a:cubicBezTo>
                  <a:cubicBezTo>
                    <a:pt x="2180073" y="6016731"/>
                    <a:pt x="1166812" y="4088916"/>
                    <a:pt x="1163872" y="2381077"/>
                  </a:cubicBezTo>
                  <a:lnTo>
                    <a:pt x="1171818" y="2187765"/>
                  </a:lnTo>
                  <a:lnTo>
                    <a:pt x="1165562" y="2187901"/>
                  </a:lnTo>
                  <a:lnTo>
                    <a:pt x="1159676" y="2158334"/>
                  </a:lnTo>
                  <a:cubicBezTo>
                    <a:pt x="1151650" y="2111164"/>
                    <a:pt x="1145304" y="2063446"/>
                    <a:pt x="1140976" y="2015351"/>
                  </a:cubicBezTo>
                  <a:lnTo>
                    <a:pt x="1134897" y="1881299"/>
                  </a:lnTo>
                  <a:lnTo>
                    <a:pt x="1113671" y="2032179"/>
                  </a:lnTo>
                  <a:cubicBezTo>
                    <a:pt x="927929" y="3958603"/>
                    <a:pt x="2274745" y="6444895"/>
                    <a:pt x="4401951" y="7116709"/>
                  </a:cubicBezTo>
                  <a:cubicBezTo>
                    <a:pt x="2031981" y="7255286"/>
                    <a:pt x="1150032" y="6603410"/>
                    <a:pt x="820316" y="6024940"/>
                  </a:cubicBezTo>
                  <a:cubicBezTo>
                    <a:pt x="1359331" y="6159038"/>
                    <a:pt x="1370002" y="6176835"/>
                    <a:pt x="1563906" y="6099531"/>
                  </a:cubicBezTo>
                  <a:cubicBezTo>
                    <a:pt x="517037" y="5889014"/>
                    <a:pt x="393579" y="5232930"/>
                    <a:pt x="162104" y="4265506"/>
                  </a:cubicBezTo>
                  <a:cubicBezTo>
                    <a:pt x="342018" y="4353444"/>
                    <a:pt x="494429" y="4855174"/>
                    <a:pt x="884894" y="4858595"/>
                  </a:cubicBezTo>
                  <a:cubicBezTo>
                    <a:pt x="498053" y="4364291"/>
                    <a:pt x="-195081" y="3923696"/>
                    <a:pt x="59825" y="3067213"/>
                  </a:cubicBezTo>
                  <a:cubicBezTo>
                    <a:pt x="327943" y="3660046"/>
                    <a:pt x="203678" y="3405627"/>
                    <a:pt x="601746" y="3720191"/>
                  </a:cubicBezTo>
                  <a:cubicBezTo>
                    <a:pt x="283632" y="3267428"/>
                    <a:pt x="-64693" y="2642375"/>
                    <a:pt x="10305" y="196344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3F2C3F8-1CA0-4C5C-886C-E20CDA99E954}"/>
                </a:ext>
              </a:extLst>
            </p:cNvPr>
            <p:cNvSpPr/>
            <p:nvPr/>
          </p:nvSpPr>
          <p:spPr>
            <a:xfrm rot="1520710">
              <a:off x="4733216" y="7292574"/>
              <a:ext cx="678947" cy="2025229"/>
            </a:xfrm>
            <a:custGeom>
              <a:avLst/>
              <a:gdLst>
                <a:gd name="connsiteX0" fmla="*/ 541078 w 678947"/>
                <a:gd name="connsiteY0" fmla="*/ 692150 h 1803619"/>
                <a:gd name="connsiteX1" fmla="*/ 675744 w 678947"/>
                <a:gd name="connsiteY1" fmla="*/ 1076908 h 1803619"/>
                <a:gd name="connsiteX2" fmla="*/ 678947 w 678947"/>
                <a:gd name="connsiteY2" fmla="*/ 1076908 h 1803619"/>
                <a:gd name="connsiteX3" fmla="*/ 677934 w 678947"/>
                <a:gd name="connsiteY3" fmla="*/ 1079426 h 1803619"/>
                <a:gd name="connsiteX4" fmla="*/ 678947 w 678947"/>
                <a:gd name="connsiteY4" fmla="*/ 1080591 h 1803619"/>
                <a:gd name="connsiteX5" fmla="*/ 677465 w 678947"/>
                <a:gd name="connsiteY5" fmla="*/ 1080591 h 1803619"/>
                <a:gd name="connsiteX6" fmla="*/ 380803 w 678947"/>
                <a:gd name="connsiteY6" fmla="*/ 1798594 h 1803619"/>
                <a:gd name="connsiteX7" fmla="*/ 370346 w 678947"/>
                <a:gd name="connsiteY7" fmla="*/ 1206657 h 1803619"/>
                <a:gd name="connsiteX8" fmla="*/ 430248 w 678947"/>
                <a:gd name="connsiteY8" fmla="*/ 1124930 h 1803619"/>
                <a:gd name="connsiteX9" fmla="*/ 339473 w 678947"/>
                <a:gd name="connsiteY9" fmla="*/ 1037677 h 1803619"/>
                <a:gd name="connsiteX10" fmla="*/ 248698 w 678947"/>
                <a:gd name="connsiteY10" fmla="*/ 1124930 h 1803619"/>
                <a:gd name="connsiteX11" fmla="*/ 308601 w 678947"/>
                <a:gd name="connsiteY11" fmla="*/ 1206658 h 1803619"/>
                <a:gd name="connsiteX12" fmla="*/ 298145 w 678947"/>
                <a:gd name="connsiteY12" fmla="*/ 1803619 h 1803619"/>
                <a:gd name="connsiteX13" fmla="*/ 1482 w 678947"/>
                <a:gd name="connsiteY13" fmla="*/ 1080591 h 1803619"/>
                <a:gd name="connsiteX14" fmla="*/ 1 w 678947"/>
                <a:gd name="connsiteY14" fmla="*/ 1080591 h 1803619"/>
                <a:gd name="connsiteX15" fmla="*/ 977 w 678947"/>
                <a:gd name="connsiteY15" fmla="*/ 1079335 h 1803619"/>
                <a:gd name="connsiteX16" fmla="*/ 0 w 678947"/>
                <a:gd name="connsiteY16" fmla="*/ 1076908 h 1803619"/>
                <a:gd name="connsiteX17" fmla="*/ 2865 w 678947"/>
                <a:gd name="connsiteY17" fmla="*/ 1076908 h 1803619"/>
                <a:gd name="connsiteX18" fmla="*/ 128363 w 678947"/>
                <a:gd name="connsiteY18" fmla="*/ 696719 h 1803619"/>
                <a:gd name="connsiteX19" fmla="*/ 162613 w 678947"/>
                <a:gd name="connsiteY19" fmla="*/ 573663 h 1803619"/>
                <a:gd name="connsiteX20" fmla="*/ 516334 w 678947"/>
                <a:gd name="connsiteY20" fmla="*/ 573663 h 1803619"/>
                <a:gd name="connsiteX21" fmla="*/ 561325 w 678947"/>
                <a:gd name="connsiteY21" fmla="*/ 618654 h 1803619"/>
                <a:gd name="connsiteX22" fmla="*/ 516334 w 678947"/>
                <a:gd name="connsiteY22" fmla="*/ 663645 h 1803619"/>
                <a:gd name="connsiteX23" fmla="*/ 162613 w 678947"/>
                <a:gd name="connsiteY23" fmla="*/ 663645 h 1803619"/>
                <a:gd name="connsiteX24" fmla="*/ 117622 w 678947"/>
                <a:gd name="connsiteY24" fmla="*/ 618654 h 1803619"/>
                <a:gd name="connsiteX25" fmla="*/ 162613 w 678947"/>
                <a:gd name="connsiteY25" fmla="*/ 573663 h 1803619"/>
                <a:gd name="connsiteX26" fmla="*/ 346730 w 678947"/>
                <a:gd name="connsiteY26" fmla="*/ 0 h 1803619"/>
                <a:gd name="connsiteX27" fmla="*/ 477359 w 678947"/>
                <a:gd name="connsiteY27" fmla="*/ 58057 h 1803619"/>
                <a:gd name="connsiteX28" fmla="*/ 535416 w 678947"/>
                <a:gd name="connsiteY28" fmla="*/ 508918 h 1803619"/>
                <a:gd name="connsiteX29" fmla="*/ 143530 w 678947"/>
                <a:gd name="connsiteY29" fmla="*/ 508918 h 1803619"/>
                <a:gd name="connsiteX0" fmla="*/ 541078 w 678947"/>
                <a:gd name="connsiteY0" fmla="*/ 913760 h 2025229"/>
                <a:gd name="connsiteX1" fmla="*/ 675744 w 678947"/>
                <a:gd name="connsiteY1" fmla="*/ 1298518 h 2025229"/>
                <a:gd name="connsiteX2" fmla="*/ 678947 w 678947"/>
                <a:gd name="connsiteY2" fmla="*/ 1298518 h 2025229"/>
                <a:gd name="connsiteX3" fmla="*/ 677934 w 678947"/>
                <a:gd name="connsiteY3" fmla="*/ 1301036 h 2025229"/>
                <a:gd name="connsiteX4" fmla="*/ 678947 w 678947"/>
                <a:gd name="connsiteY4" fmla="*/ 1302201 h 2025229"/>
                <a:gd name="connsiteX5" fmla="*/ 677465 w 678947"/>
                <a:gd name="connsiteY5" fmla="*/ 1302201 h 2025229"/>
                <a:gd name="connsiteX6" fmla="*/ 380803 w 678947"/>
                <a:gd name="connsiteY6" fmla="*/ 2020204 h 2025229"/>
                <a:gd name="connsiteX7" fmla="*/ 370346 w 678947"/>
                <a:gd name="connsiteY7" fmla="*/ 1428267 h 2025229"/>
                <a:gd name="connsiteX8" fmla="*/ 430248 w 678947"/>
                <a:gd name="connsiteY8" fmla="*/ 1346540 h 2025229"/>
                <a:gd name="connsiteX9" fmla="*/ 339473 w 678947"/>
                <a:gd name="connsiteY9" fmla="*/ 1259287 h 2025229"/>
                <a:gd name="connsiteX10" fmla="*/ 248698 w 678947"/>
                <a:gd name="connsiteY10" fmla="*/ 1346540 h 2025229"/>
                <a:gd name="connsiteX11" fmla="*/ 308601 w 678947"/>
                <a:gd name="connsiteY11" fmla="*/ 1428268 h 2025229"/>
                <a:gd name="connsiteX12" fmla="*/ 298145 w 678947"/>
                <a:gd name="connsiteY12" fmla="*/ 2025229 h 2025229"/>
                <a:gd name="connsiteX13" fmla="*/ 1482 w 678947"/>
                <a:gd name="connsiteY13" fmla="*/ 1302201 h 2025229"/>
                <a:gd name="connsiteX14" fmla="*/ 1 w 678947"/>
                <a:gd name="connsiteY14" fmla="*/ 1302201 h 2025229"/>
                <a:gd name="connsiteX15" fmla="*/ 977 w 678947"/>
                <a:gd name="connsiteY15" fmla="*/ 1300945 h 2025229"/>
                <a:gd name="connsiteX16" fmla="*/ 0 w 678947"/>
                <a:gd name="connsiteY16" fmla="*/ 1298518 h 2025229"/>
                <a:gd name="connsiteX17" fmla="*/ 2865 w 678947"/>
                <a:gd name="connsiteY17" fmla="*/ 1298518 h 2025229"/>
                <a:gd name="connsiteX18" fmla="*/ 128363 w 678947"/>
                <a:gd name="connsiteY18" fmla="*/ 918329 h 2025229"/>
                <a:gd name="connsiteX19" fmla="*/ 541078 w 678947"/>
                <a:gd name="connsiteY19" fmla="*/ 913760 h 2025229"/>
                <a:gd name="connsiteX20" fmla="*/ 162613 w 678947"/>
                <a:gd name="connsiteY20" fmla="*/ 795273 h 2025229"/>
                <a:gd name="connsiteX21" fmla="*/ 516334 w 678947"/>
                <a:gd name="connsiteY21" fmla="*/ 795273 h 2025229"/>
                <a:gd name="connsiteX22" fmla="*/ 561325 w 678947"/>
                <a:gd name="connsiteY22" fmla="*/ 840264 h 2025229"/>
                <a:gd name="connsiteX23" fmla="*/ 516334 w 678947"/>
                <a:gd name="connsiteY23" fmla="*/ 885255 h 2025229"/>
                <a:gd name="connsiteX24" fmla="*/ 162613 w 678947"/>
                <a:gd name="connsiteY24" fmla="*/ 885255 h 2025229"/>
                <a:gd name="connsiteX25" fmla="*/ 117622 w 678947"/>
                <a:gd name="connsiteY25" fmla="*/ 840264 h 2025229"/>
                <a:gd name="connsiteX26" fmla="*/ 162613 w 678947"/>
                <a:gd name="connsiteY26" fmla="*/ 795273 h 2025229"/>
                <a:gd name="connsiteX27" fmla="*/ 306002 w 678947"/>
                <a:gd name="connsiteY27" fmla="*/ 0 h 2025229"/>
                <a:gd name="connsiteX28" fmla="*/ 477359 w 678947"/>
                <a:gd name="connsiteY28" fmla="*/ 279667 h 2025229"/>
                <a:gd name="connsiteX29" fmla="*/ 535416 w 678947"/>
                <a:gd name="connsiteY29" fmla="*/ 730528 h 2025229"/>
                <a:gd name="connsiteX30" fmla="*/ 143530 w 678947"/>
                <a:gd name="connsiteY30" fmla="*/ 730528 h 2025229"/>
                <a:gd name="connsiteX31" fmla="*/ 306002 w 678947"/>
                <a:gd name="connsiteY31" fmla="*/ 0 h 2025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78947" h="2025229">
                  <a:moveTo>
                    <a:pt x="541078" y="913760"/>
                  </a:moveTo>
                  <a:cubicBezTo>
                    <a:pt x="517510" y="1040676"/>
                    <a:pt x="540707" y="1154107"/>
                    <a:pt x="675744" y="1298518"/>
                  </a:cubicBezTo>
                  <a:lnTo>
                    <a:pt x="678947" y="1298518"/>
                  </a:lnTo>
                  <a:lnTo>
                    <a:pt x="677934" y="1301036"/>
                  </a:lnTo>
                  <a:lnTo>
                    <a:pt x="678947" y="1302201"/>
                  </a:lnTo>
                  <a:lnTo>
                    <a:pt x="677465" y="1302201"/>
                  </a:lnTo>
                  <a:lnTo>
                    <a:pt x="380803" y="2020204"/>
                  </a:lnTo>
                  <a:lnTo>
                    <a:pt x="370346" y="1428267"/>
                  </a:lnTo>
                  <a:cubicBezTo>
                    <a:pt x="405337" y="1416402"/>
                    <a:pt x="430248" y="1384267"/>
                    <a:pt x="430248" y="1346540"/>
                  </a:cubicBezTo>
                  <a:cubicBezTo>
                    <a:pt x="430248" y="1298351"/>
                    <a:pt x="389607" y="1259287"/>
                    <a:pt x="339473" y="1259287"/>
                  </a:cubicBezTo>
                  <a:cubicBezTo>
                    <a:pt x="289339" y="1259287"/>
                    <a:pt x="248698" y="1298351"/>
                    <a:pt x="248698" y="1346540"/>
                  </a:cubicBezTo>
                  <a:cubicBezTo>
                    <a:pt x="248698" y="1384267"/>
                    <a:pt x="273609" y="1416402"/>
                    <a:pt x="308601" y="1428268"/>
                  </a:cubicBezTo>
                  <a:cubicBezTo>
                    <a:pt x="308601" y="1640657"/>
                    <a:pt x="298145" y="1812840"/>
                    <a:pt x="298145" y="2025229"/>
                  </a:cubicBezTo>
                  <a:cubicBezTo>
                    <a:pt x="195772" y="1770818"/>
                    <a:pt x="103855" y="1556612"/>
                    <a:pt x="1482" y="1302201"/>
                  </a:cubicBezTo>
                  <a:lnTo>
                    <a:pt x="1" y="1302201"/>
                  </a:lnTo>
                  <a:cubicBezTo>
                    <a:pt x="335" y="1301788"/>
                    <a:pt x="668" y="1301375"/>
                    <a:pt x="977" y="1300945"/>
                  </a:cubicBezTo>
                  <a:lnTo>
                    <a:pt x="0" y="1298518"/>
                  </a:lnTo>
                  <a:lnTo>
                    <a:pt x="2865" y="1298518"/>
                  </a:lnTo>
                  <a:cubicBezTo>
                    <a:pt x="133453" y="1136606"/>
                    <a:pt x="156667" y="1063482"/>
                    <a:pt x="128363" y="918329"/>
                  </a:cubicBezTo>
                  <a:lnTo>
                    <a:pt x="541078" y="913760"/>
                  </a:lnTo>
                  <a:close/>
                  <a:moveTo>
                    <a:pt x="162613" y="795273"/>
                  </a:moveTo>
                  <a:lnTo>
                    <a:pt x="516334" y="795273"/>
                  </a:lnTo>
                  <a:cubicBezTo>
                    <a:pt x="541182" y="795273"/>
                    <a:pt x="561325" y="815416"/>
                    <a:pt x="561325" y="840264"/>
                  </a:cubicBezTo>
                  <a:cubicBezTo>
                    <a:pt x="561325" y="865112"/>
                    <a:pt x="541182" y="885255"/>
                    <a:pt x="516334" y="885255"/>
                  </a:cubicBezTo>
                  <a:lnTo>
                    <a:pt x="162613" y="885255"/>
                  </a:lnTo>
                  <a:cubicBezTo>
                    <a:pt x="137765" y="885255"/>
                    <a:pt x="117622" y="865112"/>
                    <a:pt x="117622" y="840264"/>
                  </a:cubicBezTo>
                  <a:cubicBezTo>
                    <a:pt x="117622" y="815416"/>
                    <a:pt x="137765" y="795273"/>
                    <a:pt x="162613" y="795273"/>
                  </a:cubicBezTo>
                  <a:close/>
                  <a:moveTo>
                    <a:pt x="306002" y="0"/>
                  </a:moveTo>
                  <a:lnTo>
                    <a:pt x="477359" y="279667"/>
                  </a:lnTo>
                  <a:lnTo>
                    <a:pt x="535416" y="730528"/>
                  </a:lnTo>
                  <a:lnTo>
                    <a:pt x="143530" y="730528"/>
                  </a:lnTo>
                  <a:cubicBezTo>
                    <a:pt x="211263" y="560889"/>
                    <a:pt x="238269" y="169639"/>
                    <a:pt x="30600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E26355E-A180-4415-A282-BDD201486BDB}"/>
              </a:ext>
            </a:extLst>
          </p:cNvPr>
          <p:cNvGrpSpPr/>
          <p:nvPr/>
        </p:nvGrpSpPr>
        <p:grpSpPr>
          <a:xfrm rot="74106" flipH="1">
            <a:off x="7748957" y="1571359"/>
            <a:ext cx="497280" cy="594768"/>
            <a:chOff x="5704433" y="717502"/>
            <a:chExt cx="7365528" cy="8809481"/>
          </a:xfrm>
          <a:solidFill>
            <a:schemeClr val="bg1"/>
          </a:solidFill>
        </p:grpSpPr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F267687D-5D54-4D4D-9555-A9B34255F78C}"/>
                </a:ext>
              </a:extLst>
            </p:cNvPr>
            <p:cNvSpPr/>
            <p:nvPr/>
          </p:nvSpPr>
          <p:spPr>
            <a:xfrm>
              <a:off x="11674968" y="8268753"/>
              <a:ext cx="765879" cy="1258230"/>
            </a:xfrm>
            <a:custGeom>
              <a:avLst/>
              <a:gdLst>
                <a:gd name="connsiteX0" fmla="*/ 0 w 266700"/>
                <a:gd name="connsiteY0" fmla="*/ 0 h 438150"/>
                <a:gd name="connsiteX1" fmla="*/ 19050 w 266700"/>
                <a:gd name="connsiteY1" fmla="*/ 438150 h 438150"/>
                <a:gd name="connsiteX2" fmla="*/ 266700 w 266700"/>
                <a:gd name="connsiteY2" fmla="*/ 76200 h 438150"/>
                <a:gd name="connsiteX3" fmla="*/ 0 w 266700"/>
                <a:gd name="connsiteY3" fmla="*/ 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700" h="438150">
                  <a:moveTo>
                    <a:pt x="0" y="0"/>
                  </a:moveTo>
                  <a:lnTo>
                    <a:pt x="19050" y="438150"/>
                  </a:lnTo>
                  <a:lnTo>
                    <a:pt x="266700" y="762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0B2E5AC4-C413-444C-BA68-C51DABC0ACA5}"/>
                </a:ext>
              </a:extLst>
            </p:cNvPr>
            <p:cNvSpPr/>
            <p:nvPr/>
          </p:nvSpPr>
          <p:spPr>
            <a:xfrm>
              <a:off x="9107326" y="6879846"/>
              <a:ext cx="3333521" cy="1613816"/>
            </a:xfrm>
            <a:custGeom>
              <a:avLst/>
              <a:gdLst>
                <a:gd name="connsiteX0" fmla="*/ 1219200 w 1219200"/>
                <a:gd name="connsiteY0" fmla="*/ 561975 h 561975"/>
                <a:gd name="connsiteX1" fmla="*/ 438150 w 1219200"/>
                <a:gd name="connsiteY1" fmla="*/ 0 h 561975"/>
                <a:gd name="connsiteX2" fmla="*/ 0 w 1219200"/>
                <a:gd name="connsiteY2" fmla="*/ 361950 h 561975"/>
                <a:gd name="connsiteX3" fmla="*/ 1219200 w 1219200"/>
                <a:gd name="connsiteY3" fmla="*/ 561975 h 561975"/>
                <a:gd name="connsiteX0" fmla="*/ 1158170 w 1158170"/>
                <a:gd name="connsiteY0" fmla="*/ 561975 h 561975"/>
                <a:gd name="connsiteX1" fmla="*/ 377120 w 1158170"/>
                <a:gd name="connsiteY1" fmla="*/ 0 h 561975"/>
                <a:gd name="connsiteX2" fmla="*/ 0 w 1158170"/>
                <a:gd name="connsiteY2" fmla="*/ 375217 h 561975"/>
                <a:gd name="connsiteX3" fmla="*/ 1158170 w 1158170"/>
                <a:gd name="connsiteY3" fmla="*/ 561975 h 561975"/>
                <a:gd name="connsiteX0" fmla="*/ 1160823 w 1160823"/>
                <a:gd name="connsiteY0" fmla="*/ 561975 h 561975"/>
                <a:gd name="connsiteX1" fmla="*/ 379773 w 1160823"/>
                <a:gd name="connsiteY1" fmla="*/ 0 h 561975"/>
                <a:gd name="connsiteX2" fmla="*/ 0 w 1160823"/>
                <a:gd name="connsiteY2" fmla="*/ 367257 h 561975"/>
                <a:gd name="connsiteX3" fmla="*/ 1160823 w 1160823"/>
                <a:gd name="connsiteY3" fmla="*/ 561975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0823" h="561975">
                  <a:moveTo>
                    <a:pt x="1160823" y="561975"/>
                  </a:moveTo>
                  <a:lnTo>
                    <a:pt x="379773" y="0"/>
                  </a:lnTo>
                  <a:lnTo>
                    <a:pt x="0" y="367257"/>
                  </a:lnTo>
                  <a:lnTo>
                    <a:pt x="1160823" y="561975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A9474942-B1EF-4076-990B-5BD620548910}"/>
                </a:ext>
              </a:extLst>
            </p:cNvPr>
            <p:cNvSpPr/>
            <p:nvPr/>
          </p:nvSpPr>
          <p:spPr>
            <a:xfrm>
              <a:off x="5704433" y="5540923"/>
              <a:ext cx="793232" cy="589649"/>
            </a:xfrm>
            <a:custGeom>
              <a:avLst/>
              <a:gdLst>
                <a:gd name="connsiteX0" fmla="*/ 133350 w 276225"/>
                <a:gd name="connsiteY0" fmla="*/ 0 h 200025"/>
                <a:gd name="connsiteX1" fmla="*/ 0 w 276225"/>
                <a:gd name="connsiteY1" fmla="*/ 200025 h 200025"/>
                <a:gd name="connsiteX2" fmla="*/ 276225 w 276225"/>
                <a:gd name="connsiteY2" fmla="*/ 152400 h 200025"/>
                <a:gd name="connsiteX3" fmla="*/ 133350 w 276225"/>
                <a:gd name="connsiteY3" fmla="*/ 0 h 200025"/>
                <a:gd name="connsiteX0" fmla="*/ 157232 w 276225"/>
                <a:gd name="connsiteY0" fmla="*/ 0 h 205332"/>
                <a:gd name="connsiteX1" fmla="*/ 0 w 276225"/>
                <a:gd name="connsiteY1" fmla="*/ 205332 h 205332"/>
                <a:gd name="connsiteX2" fmla="*/ 276225 w 276225"/>
                <a:gd name="connsiteY2" fmla="*/ 157707 h 205332"/>
                <a:gd name="connsiteX3" fmla="*/ 157232 w 276225"/>
                <a:gd name="connsiteY3" fmla="*/ 0 h 205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05332">
                  <a:moveTo>
                    <a:pt x="157232" y="0"/>
                  </a:moveTo>
                  <a:lnTo>
                    <a:pt x="0" y="205332"/>
                  </a:lnTo>
                  <a:lnTo>
                    <a:pt x="276225" y="157707"/>
                  </a:lnTo>
                  <a:lnTo>
                    <a:pt x="157232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718B5A3-0933-474D-846F-370E91AC1549}"/>
                </a:ext>
              </a:extLst>
            </p:cNvPr>
            <p:cNvSpPr/>
            <p:nvPr/>
          </p:nvSpPr>
          <p:spPr>
            <a:xfrm>
              <a:off x="6149698" y="5215816"/>
              <a:ext cx="1586463" cy="2373441"/>
            </a:xfrm>
            <a:custGeom>
              <a:avLst/>
              <a:gdLst>
                <a:gd name="connsiteX0" fmla="*/ 552450 w 552450"/>
                <a:gd name="connsiteY0" fmla="*/ 0 h 847725"/>
                <a:gd name="connsiteX1" fmla="*/ 0 w 552450"/>
                <a:gd name="connsiteY1" fmla="*/ 114300 h 847725"/>
                <a:gd name="connsiteX2" fmla="*/ 523875 w 552450"/>
                <a:gd name="connsiteY2" fmla="*/ 847725 h 847725"/>
                <a:gd name="connsiteX3" fmla="*/ 552450 w 552450"/>
                <a:gd name="connsiteY3" fmla="*/ 0 h 847725"/>
                <a:gd name="connsiteX0" fmla="*/ 552450 w 552450"/>
                <a:gd name="connsiteY0" fmla="*/ 0 h 826497"/>
                <a:gd name="connsiteX1" fmla="*/ 0 w 552450"/>
                <a:gd name="connsiteY1" fmla="*/ 114300 h 826497"/>
                <a:gd name="connsiteX2" fmla="*/ 502647 w 552450"/>
                <a:gd name="connsiteY2" fmla="*/ 826497 h 826497"/>
                <a:gd name="connsiteX3" fmla="*/ 552450 w 552450"/>
                <a:gd name="connsiteY3" fmla="*/ 0 h 82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50" h="826497">
                  <a:moveTo>
                    <a:pt x="552450" y="0"/>
                  </a:moveTo>
                  <a:lnTo>
                    <a:pt x="0" y="114300"/>
                  </a:lnTo>
                  <a:lnTo>
                    <a:pt x="502647" y="826497"/>
                  </a:lnTo>
                  <a:lnTo>
                    <a:pt x="552450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3AC4238-AFD2-4112-95D6-82ED82DE4A80}"/>
                </a:ext>
              </a:extLst>
            </p:cNvPr>
            <p:cNvSpPr/>
            <p:nvPr/>
          </p:nvSpPr>
          <p:spPr>
            <a:xfrm>
              <a:off x="10143209" y="2425829"/>
              <a:ext cx="2926752" cy="3993512"/>
            </a:xfrm>
            <a:custGeom>
              <a:avLst/>
              <a:gdLst>
                <a:gd name="connsiteX0" fmla="*/ 1019175 w 1019175"/>
                <a:gd name="connsiteY0" fmla="*/ 0 h 1390650"/>
                <a:gd name="connsiteX1" fmla="*/ 0 w 1019175"/>
                <a:gd name="connsiteY1" fmla="*/ 295275 h 1390650"/>
                <a:gd name="connsiteX2" fmla="*/ 19050 w 1019175"/>
                <a:gd name="connsiteY2" fmla="*/ 1390650 h 1390650"/>
                <a:gd name="connsiteX3" fmla="*/ 1019175 w 1019175"/>
                <a:gd name="connsiteY3" fmla="*/ 0 h 13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9175" h="1390650">
                  <a:moveTo>
                    <a:pt x="1019175" y="0"/>
                  </a:moveTo>
                  <a:lnTo>
                    <a:pt x="0" y="295275"/>
                  </a:lnTo>
                  <a:lnTo>
                    <a:pt x="19050" y="1390650"/>
                  </a:lnTo>
                  <a:lnTo>
                    <a:pt x="1019175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522E02E8-24E8-4F6B-9CB6-833954E78607}"/>
                </a:ext>
              </a:extLst>
            </p:cNvPr>
            <p:cNvSpPr/>
            <p:nvPr/>
          </p:nvSpPr>
          <p:spPr>
            <a:xfrm>
              <a:off x="7585440" y="3324702"/>
              <a:ext cx="2667179" cy="4626397"/>
            </a:xfrm>
            <a:custGeom>
              <a:avLst/>
              <a:gdLst>
                <a:gd name="connsiteX0" fmla="*/ 528637 w 928687"/>
                <a:gd name="connsiteY0" fmla="*/ 1628775 h 1628775"/>
                <a:gd name="connsiteX1" fmla="*/ 0 w 928687"/>
                <a:gd name="connsiteY1" fmla="*/ 1500188 h 1628775"/>
                <a:gd name="connsiteX2" fmla="*/ 71437 w 928687"/>
                <a:gd name="connsiteY2" fmla="*/ 0 h 1628775"/>
                <a:gd name="connsiteX3" fmla="*/ 928687 w 928687"/>
                <a:gd name="connsiteY3" fmla="*/ 1271588 h 1628775"/>
                <a:gd name="connsiteX4" fmla="*/ 528637 w 928687"/>
                <a:gd name="connsiteY4" fmla="*/ 1628775 h 1628775"/>
                <a:gd name="connsiteX0" fmla="*/ 542925 w 942975"/>
                <a:gd name="connsiteY0" fmla="*/ 1304925 h 1304925"/>
                <a:gd name="connsiteX1" fmla="*/ 14288 w 942975"/>
                <a:gd name="connsiteY1" fmla="*/ 1176338 h 1304925"/>
                <a:gd name="connsiteX2" fmla="*/ 0 w 942975"/>
                <a:gd name="connsiteY2" fmla="*/ 0 h 1304925"/>
                <a:gd name="connsiteX3" fmla="*/ 942975 w 942975"/>
                <a:gd name="connsiteY3" fmla="*/ 947738 h 1304925"/>
                <a:gd name="connsiteX4" fmla="*/ 542925 w 942975"/>
                <a:gd name="connsiteY4" fmla="*/ 1304925 h 1304925"/>
                <a:gd name="connsiteX0" fmla="*/ 528637 w 928687"/>
                <a:gd name="connsiteY0" fmla="*/ 1581150 h 1581150"/>
                <a:gd name="connsiteX1" fmla="*/ 0 w 928687"/>
                <a:gd name="connsiteY1" fmla="*/ 1452563 h 1581150"/>
                <a:gd name="connsiteX2" fmla="*/ 61912 w 928687"/>
                <a:gd name="connsiteY2" fmla="*/ 0 h 1581150"/>
                <a:gd name="connsiteX3" fmla="*/ 928687 w 928687"/>
                <a:gd name="connsiteY3" fmla="*/ 1223963 h 1581150"/>
                <a:gd name="connsiteX4" fmla="*/ 528637 w 928687"/>
                <a:gd name="connsiteY4" fmla="*/ 1581150 h 1581150"/>
                <a:gd name="connsiteX0" fmla="*/ 528637 w 928687"/>
                <a:gd name="connsiteY0" fmla="*/ 1619250 h 1619250"/>
                <a:gd name="connsiteX1" fmla="*/ 0 w 928687"/>
                <a:gd name="connsiteY1" fmla="*/ 1490663 h 1619250"/>
                <a:gd name="connsiteX2" fmla="*/ 42862 w 928687"/>
                <a:gd name="connsiteY2" fmla="*/ 0 h 1619250"/>
                <a:gd name="connsiteX3" fmla="*/ 928687 w 928687"/>
                <a:gd name="connsiteY3" fmla="*/ 1262063 h 1619250"/>
                <a:gd name="connsiteX4" fmla="*/ 528637 w 928687"/>
                <a:gd name="connsiteY4" fmla="*/ 1619250 h 1619250"/>
                <a:gd name="connsiteX0" fmla="*/ 528637 w 928687"/>
                <a:gd name="connsiteY0" fmla="*/ 1614196 h 1614196"/>
                <a:gd name="connsiteX1" fmla="*/ 0 w 928687"/>
                <a:gd name="connsiteY1" fmla="*/ 1485609 h 1614196"/>
                <a:gd name="connsiteX2" fmla="*/ 47916 w 928687"/>
                <a:gd name="connsiteY2" fmla="*/ 0 h 1614196"/>
                <a:gd name="connsiteX3" fmla="*/ 928687 w 928687"/>
                <a:gd name="connsiteY3" fmla="*/ 1257009 h 1614196"/>
                <a:gd name="connsiteX4" fmla="*/ 528637 w 928687"/>
                <a:gd name="connsiteY4" fmla="*/ 1614196 h 1614196"/>
                <a:gd name="connsiteX0" fmla="*/ 528637 w 928687"/>
                <a:gd name="connsiteY0" fmla="*/ 1442351 h 1442351"/>
                <a:gd name="connsiteX1" fmla="*/ 0 w 928687"/>
                <a:gd name="connsiteY1" fmla="*/ 1313764 h 1442351"/>
                <a:gd name="connsiteX2" fmla="*/ 2427 w 928687"/>
                <a:gd name="connsiteY2" fmla="*/ 0 h 1442351"/>
                <a:gd name="connsiteX3" fmla="*/ 928687 w 928687"/>
                <a:gd name="connsiteY3" fmla="*/ 1085164 h 1442351"/>
                <a:gd name="connsiteX4" fmla="*/ 528637 w 928687"/>
                <a:gd name="connsiteY4" fmla="*/ 1442351 h 1442351"/>
                <a:gd name="connsiteX0" fmla="*/ 528637 w 928687"/>
                <a:gd name="connsiteY0" fmla="*/ 1624305 h 1624305"/>
                <a:gd name="connsiteX1" fmla="*/ 0 w 928687"/>
                <a:gd name="connsiteY1" fmla="*/ 1495718 h 1624305"/>
                <a:gd name="connsiteX2" fmla="*/ 47916 w 928687"/>
                <a:gd name="connsiteY2" fmla="*/ 0 h 1624305"/>
                <a:gd name="connsiteX3" fmla="*/ 928687 w 928687"/>
                <a:gd name="connsiteY3" fmla="*/ 1267118 h 1624305"/>
                <a:gd name="connsiteX4" fmla="*/ 528637 w 928687"/>
                <a:gd name="connsiteY4" fmla="*/ 1624305 h 1624305"/>
                <a:gd name="connsiteX0" fmla="*/ 528637 w 928687"/>
                <a:gd name="connsiteY0" fmla="*/ 1616345 h 1616345"/>
                <a:gd name="connsiteX1" fmla="*/ 0 w 928687"/>
                <a:gd name="connsiteY1" fmla="*/ 1487758 h 1616345"/>
                <a:gd name="connsiteX2" fmla="*/ 53223 w 928687"/>
                <a:gd name="connsiteY2" fmla="*/ 0 h 1616345"/>
                <a:gd name="connsiteX3" fmla="*/ 928687 w 928687"/>
                <a:gd name="connsiteY3" fmla="*/ 1259158 h 1616345"/>
                <a:gd name="connsiteX4" fmla="*/ 528637 w 928687"/>
                <a:gd name="connsiteY4" fmla="*/ 1616345 h 1616345"/>
                <a:gd name="connsiteX0" fmla="*/ 528637 w 928687"/>
                <a:gd name="connsiteY0" fmla="*/ 1618998 h 1618998"/>
                <a:gd name="connsiteX1" fmla="*/ 0 w 928687"/>
                <a:gd name="connsiteY1" fmla="*/ 1490411 h 1618998"/>
                <a:gd name="connsiteX2" fmla="*/ 55877 w 928687"/>
                <a:gd name="connsiteY2" fmla="*/ 0 h 1618998"/>
                <a:gd name="connsiteX3" fmla="*/ 928687 w 928687"/>
                <a:gd name="connsiteY3" fmla="*/ 1261811 h 1618998"/>
                <a:gd name="connsiteX4" fmla="*/ 528637 w 928687"/>
                <a:gd name="connsiteY4" fmla="*/ 1618998 h 1618998"/>
                <a:gd name="connsiteX0" fmla="*/ 528637 w 928687"/>
                <a:gd name="connsiteY0" fmla="*/ 1611038 h 1611038"/>
                <a:gd name="connsiteX1" fmla="*/ 0 w 928687"/>
                <a:gd name="connsiteY1" fmla="*/ 1482451 h 1611038"/>
                <a:gd name="connsiteX2" fmla="*/ 50570 w 928687"/>
                <a:gd name="connsiteY2" fmla="*/ 0 h 1611038"/>
                <a:gd name="connsiteX3" fmla="*/ 928687 w 928687"/>
                <a:gd name="connsiteY3" fmla="*/ 1253851 h 1611038"/>
                <a:gd name="connsiteX4" fmla="*/ 528637 w 928687"/>
                <a:gd name="connsiteY4" fmla="*/ 1611038 h 1611038"/>
                <a:gd name="connsiteX0" fmla="*/ 536444 w 936494"/>
                <a:gd name="connsiteY0" fmla="*/ 1597771 h 1597771"/>
                <a:gd name="connsiteX1" fmla="*/ 7807 w 936494"/>
                <a:gd name="connsiteY1" fmla="*/ 1469184 h 1597771"/>
                <a:gd name="connsiteX2" fmla="*/ 0 w 936494"/>
                <a:gd name="connsiteY2" fmla="*/ 0 h 1597771"/>
                <a:gd name="connsiteX3" fmla="*/ 936494 w 936494"/>
                <a:gd name="connsiteY3" fmla="*/ 1240584 h 1597771"/>
                <a:gd name="connsiteX4" fmla="*/ 536444 w 936494"/>
                <a:gd name="connsiteY4" fmla="*/ 1597771 h 1597771"/>
                <a:gd name="connsiteX0" fmla="*/ 528735 w 928785"/>
                <a:gd name="connsiteY0" fmla="*/ 1611038 h 1611038"/>
                <a:gd name="connsiteX1" fmla="*/ 98 w 928785"/>
                <a:gd name="connsiteY1" fmla="*/ 1482451 h 1611038"/>
                <a:gd name="connsiteX2" fmla="*/ 45361 w 928785"/>
                <a:gd name="connsiteY2" fmla="*/ 0 h 1611038"/>
                <a:gd name="connsiteX3" fmla="*/ 928785 w 928785"/>
                <a:gd name="connsiteY3" fmla="*/ 1253851 h 1611038"/>
                <a:gd name="connsiteX4" fmla="*/ 528735 w 928785"/>
                <a:gd name="connsiteY4" fmla="*/ 1611038 h 1611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785" h="1611038">
                  <a:moveTo>
                    <a:pt x="528735" y="1611038"/>
                  </a:moveTo>
                  <a:lnTo>
                    <a:pt x="98" y="1482451"/>
                  </a:lnTo>
                  <a:cubicBezTo>
                    <a:pt x="-2504" y="992723"/>
                    <a:pt x="47963" y="489728"/>
                    <a:pt x="45361" y="0"/>
                  </a:cubicBezTo>
                  <a:lnTo>
                    <a:pt x="928785" y="1253851"/>
                  </a:lnTo>
                  <a:lnTo>
                    <a:pt x="528735" y="1611038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0128B42-AD27-4640-BC60-7FF4BD276DAE}"/>
                </a:ext>
              </a:extLst>
            </p:cNvPr>
            <p:cNvSpPr/>
            <p:nvPr/>
          </p:nvSpPr>
          <p:spPr>
            <a:xfrm>
              <a:off x="7708809" y="717502"/>
              <a:ext cx="2543812" cy="6236443"/>
            </a:xfrm>
            <a:custGeom>
              <a:avLst/>
              <a:gdLst>
                <a:gd name="connsiteX0" fmla="*/ 0 w 885825"/>
                <a:gd name="connsiteY0" fmla="*/ 914400 h 2171700"/>
                <a:gd name="connsiteX1" fmla="*/ 871538 w 885825"/>
                <a:gd name="connsiteY1" fmla="*/ 0 h 2171700"/>
                <a:gd name="connsiteX2" fmla="*/ 885825 w 885825"/>
                <a:gd name="connsiteY2" fmla="*/ 2171700 h 2171700"/>
                <a:gd name="connsiteX3" fmla="*/ 0 w 885825"/>
                <a:gd name="connsiteY3" fmla="*/ 914400 h 2171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5825" h="2171700">
                  <a:moveTo>
                    <a:pt x="0" y="914400"/>
                  </a:moveTo>
                  <a:lnTo>
                    <a:pt x="871538" y="0"/>
                  </a:lnTo>
                  <a:cubicBezTo>
                    <a:pt x="876300" y="723900"/>
                    <a:pt x="881063" y="1447800"/>
                    <a:pt x="885825" y="2171700"/>
                  </a:cubicBezTo>
                  <a:lnTo>
                    <a:pt x="0" y="91440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90AB368-743C-4488-8EBA-F26521343263}"/>
              </a:ext>
            </a:extLst>
          </p:cNvPr>
          <p:cNvGrpSpPr/>
          <p:nvPr/>
        </p:nvGrpSpPr>
        <p:grpSpPr>
          <a:xfrm rot="74106" flipH="1">
            <a:off x="10271025" y="188204"/>
            <a:ext cx="914980" cy="1036921"/>
            <a:chOff x="5365048" y="479821"/>
            <a:chExt cx="8036930" cy="9108010"/>
          </a:xfrm>
          <a:solidFill>
            <a:schemeClr val="bg1"/>
          </a:solidFill>
        </p:grpSpPr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6395662B-F167-44D5-814A-D7929D40CF63}"/>
                </a:ext>
              </a:extLst>
            </p:cNvPr>
            <p:cNvSpPr/>
            <p:nvPr/>
          </p:nvSpPr>
          <p:spPr>
            <a:xfrm>
              <a:off x="11674969" y="8268753"/>
              <a:ext cx="1052700" cy="1319078"/>
            </a:xfrm>
            <a:custGeom>
              <a:avLst/>
              <a:gdLst>
                <a:gd name="connsiteX0" fmla="*/ 0 w 266700"/>
                <a:gd name="connsiteY0" fmla="*/ 0 h 438150"/>
                <a:gd name="connsiteX1" fmla="*/ 19050 w 266700"/>
                <a:gd name="connsiteY1" fmla="*/ 438150 h 438150"/>
                <a:gd name="connsiteX2" fmla="*/ 266700 w 266700"/>
                <a:gd name="connsiteY2" fmla="*/ 76200 h 438150"/>
                <a:gd name="connsiteX3" fmla="*/ 0 w 266700"/>
                <a:gd name="connsiteY3" fmla="*/ 0 h 438150"/>
                <a:gd name="connsiteX0" fmla="*/ 0 w 366579"/>
                <a:gd name="connsiteY0" fmla="*/ 0 h 459339"/>
                <a:gd name="connsiteX1" fmla="*/ 366579 w 366579"/>
                <a:gd name="connsiteY1" fmla="*/ 459339 h 459339"/>
                <a:gd name="connsiteX2" fmla="*/ 266700 w 366579"/>
                <a:gd name="connsiteY2" fmla="*/ 76200 h 459339"/>
                <a:gd name="connsiteX3" fmla="*/ 0 w 366579"/>
                <a:gd name="connsiteY3" fmla="*/ 0 h 459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6579" h="459339">
                  <a:moveTo>
                    <a:pt x="0" y="0"/>
                  </a:moveTo>
                  <a:lnTo>
                    <a:pt x="366579" y="459339"/>
                  </a:lnTo>
                  <a:lnTo>
                    <a:pt x="266700" y="762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586E9982-E4F6-49E6-9DFA-EAB7CB88D798}"/>
                </a:ext>
              </a:extLst>
            </p:cNvPr>
            <p:cNvSpPr/>
            <p:nvPr/>
          </p:nvSpPr>
          <p:spPr>
            <a:xfrm>
              <a:off x="9107326" y="6879846"/>
              <a:ext cx="3333521" cy="1613816"/>
            </a:xfrm>
            <a:custGeom>
              <a:avLst/>
              <a:gdLst>
                <a:gd name="connsiteX0" fmla="*/ 1219200 w 1219200"/>
                <a:gd name="connsiteY0" fmla="*/ 561975 h 561975"/>
                <a:gd name="connsiteX1" fmla="*/ 438150 w 1219200"/>
                <a:gd name="connsiteY1" fmla="*/ 0 h 561975"/>
                <a:gd name="connsiteX2" fmla="*/ 0 w 1219200"/>
                <a:gd name="connsiteY2" fmla="*/ 361950 h 561975"/>
                <a:gd name="connsiteX3" fmla="*/ 1219200 w 1219200"/>
                <a:gd name="connsiteY3" fmla="*/ 561975 h 561975"/>
                <a:gd name="connsiteX0" fmla="*/ 1158170 w 1158170"/>
                <a:gd name="connsiteY0" fmla="*/ 561975 h 561975"/>
                <a:gd name="connsiteX1" fmla="*/ 377120 w 1158170"/>
                <a:gd name="connsiteY1" fmla="*/ 0 h 561975"/>
                <a:gd name="connsiteX2" fmla="*/ 0 w 1158170"/>
                <a:gd name="connsiteY2" fmla="*/ 375217 h 561975"/>
                <a:gd name="connsiteX3" fmla="*/ 1158170 w 1158170"/>
                <a:gd name="connsiteY3" fmla="*/ 561975 h 561975"/>
                <a:gd name="connsiteX0" fmla="*/ 1160823 w 1160823"/>
                <a:gd name="connsiteY0" fmla="*/ 561975 h 561975"/>
                <a:gd name="connsiteX1" fmla="*/ 379773 w 1160823"/>
                <a:gd name="connsiteY1" fmla="*/ 0 h 561975"/>
                <a:gd name="connsiteX2" fmla="*/ 0 w 1160823"/>
                <a:gd name="connsiteY2" fmla="*/ 367257 h 561975"/>
                <a:gd name="connsiteX3" fmla="*/ 1160823 w 1160823"/>
                <a:gd name="connsiteY3" fmla="*/ 561975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0823" h="561975">
                  <a:moveTo>
                    <a:pt x="1160823" y="561975"/>
                  </a:moveTo>
                  <a:lnTo>
                    <a:pt x="379773" y="0"/>
                  </a:lnTo>
                  <a:lnTo>
                    <a:pt x="0" y="367257"/>
                  </a:lnTo>
                  <a:lnTo>
                    <a:pt x="1160823" y="561975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C88E72B-606C-455F-9F21-F74A1881DA14}"/>
                </a:ext>
              </a:extLst>
            </p:cNvPr>
            <p:cNvSpPr/>
            <p:nvPr/>
          </p:nvSpPr>
          <p:spPr>
            <a:xfrm>
              <a:off x="5365048" y="5540922"/>
              <a:ext cx="1132617" cy="452885"/>
            </a:xfrm>
            <a:custGeom>
              <a:avLst/>
              <a:gdLst>
                <a:gd name="connsiteX0" fmla="*/ 133350 w 276225"/>
                <a:gd name="connsiteY0" fmla="*/ 0 h 200025"/>
                <a:gd name="connsiteX1" fmla="*/ 0 w 276225"/>
                <a:gd name="connsiteY1" fmla="*/ 200025 h 200025"/>
                <a:gd name="connsiteX2" fmla="*/ 276225 w 276225"/>
                <a:gd name="connsiteY2" fmla="*/ 152400 h 200025"/>
                <a:gd name="connsiteX3" fmla="*/ 133350 w 276225"/>
                <a:gd name="connsiteY3" fmla="*/ 0 h 200025"/>
                <a:gd name="connsiteX0" fmla="*/ 157232 w 276225"/>
                <a:gd name="connsiteY0" fmla="*/ 0 h 205332"/>
                <a:gd name="connsiteX1" fmla="*/ 0 w 276225"/>
                <a:gd name="connsiteY1" fmla="*/ 205332 h 205332"/>
                <a:gd name="connsiteX2" fmla="*/ 276225 w 276225"/>
                <a:gd name="connsiteY2" fmla="*/ 157707 h 205332"/>
                <a:gd name="connsiteX3" fmla="*/ 157232 w 276225"/>
                <a:gd name="connsiteY3" fmla="*/ 0 h 205332"/>
                <a:gd name="connsiteX0" fmla="*/ 275415 w 394408"/>
                <a:gd name="connsiteY0" fmla="*/ 0 h 157707"/>
                <a:gd name="connsiteX1" fmla="*/ 0 w 394408"/>
                <a:gd name="connsiteY1" fmla="*/ 150097 h 157707"/>
                <a:gd name="connsiteX2" fmla="*/ 394408 w 394408"/>
                <a:gd name="connsiteY2" fmla="*/ 157707 h 157707"/>
                <a:gd name="connsiteX3" fmla="*/ 275415 w 394408"/>
                <a:gd name="connsiteY3" fmla="*/ 0 h 157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4408" h="157707">
                  <a:moveTo>
                    <a:pt x="275415" y="0"/>
                  </a:moveTo>
                  <a:lnTo>
                    <a:pt x="0" y="150097"/>
                  </a:lnTo>
                  <a:lnTo>
                    <a:pt x="394408" y="157707"/>
                  </a:lnTo>
                  <a:lnTo>
                    <a:pt x="275415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281EF72A-930C-4BFD-A59C-8172CBE4C75B}"/>
                </a:ext>
              </a:extLst>
            </p:cNvPr>
            <p:cNvSpPr/>
            <p:nvPr/>
          </p:nvSpPr>
          <p:spPr>
            <a:xfrm>
              <a:off x="6149698" y="5215816"/>
              <a:ext cx="1586463" cy="2373441"/>
            </a:xfrm>
            <a:custGeom>
              <a:avLst/>
              <a:gdLst>
                <a:gd name="connsiteX0" fmla="*/ 552450 w 552450"/>
                <a:gd name="connsiteY0" fmla="*/ 0 h 847725"/>
                <a:gd name="connsiteX1" fmla="*/ 0 w 552450"/>
                <a:gd name="connsiteY1" fmla="*/ 114300 h 847725"/>
                <a:gd name="connsiteX2" fmla="*/ 523875 w 552450"/>
                <a:gd name="connsiteY2" fmla="*/ 847725 h 847725"/>
                <a:gd name="connsiteX3" fmla="*/ 552450 w 552450"/>
                <a:gd name="connsiteY3" fmla="*/ 0 h 847725"/>
                <a:gd name="connsiteX0" fmla="*/ 552450 w 552450"/>
                <a:gd name="connsiteY0" fmla="*/ 0 h 826497"/>
                <a:gd name="connsiteX1" fmla="*/ 0 w 552450"/>
                <a:gd name="connsiteY1" fmla="*/ 114300 h 826497"/>
                <a:gd name="connsiteX2" fmla="*/ 502647 w 552450"/>
                <a:gd name="connsiteY2" fmla="*/ 826497 h 826497"/>
                <a:gd name="connsiteX3" fmla="*/ 552450 w 552450"/>
                <a:gd name="connsiteY3" fmla="*/ 0 h 82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50" h="826497">
                  <a:moveTo>
                    <a:pt x="552450" y="0"/>
                  </a:moveTo>
                  <a:lnTo>
                    <a:pt x="0" y="114300"/>
                  </a:lnTo>
                  <a:lnTo>
                    <a:pt x="502647" y="826497"/>
                  </a:lnTo>
                  <a:lnTo>
                    <a:pt x="552450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C5150E5E-2835-46B3-AD5F-1CD59C385250}"/>
                </a:ext>
              </a:extLst>
            </p:cNvPr>
            <p:cNvSpPr/>
            <p:nvPr/>
          </p:nvSpPr>
          <p:spPr>
            <a:xfrm>
              <a:off x="9871174" y="2566277"/>
              <a:ext cx="3530804" cy="3853064"/>
            </a:xfrm>
            <a:custGeom>
              <a:avLst/>
              <a:gdLst>
                <a:gd name="connsiteX0" fmla="*/ 1019175 w 1019175"/>
                <a:gd name="connsiteY0" fmla="*/ 0 h 1390650"/>
                <a:gd name="connsiteX1" fmla="*/ 0 w 1019175"/>
                <a:gd name="connsiteY1" fmla="*/ 295275 h 1390650"/>
                <a:gd name="connsiteX2" fmla="*/ 19050 w 1019175"/>
                <a:gd name="connsiteY2" fmla="*/ 1390650 h 1390650"/>
                <a:gd name="connsiteX3" fmla="*/ 1019175 w 1019175"/>
                <a:gd name="connsiteY3" fmla="*/ 0 h 1390650"/>
                <a:gd name="connsiteX0" fmla="*/ 1113905 w 1113905"/>
                <a:gd name="connsiteY0" fmla="*/ 0 h 1390650"/>
                <a:gd name="connsiteX1" fmla="*/ 0 w 1113905"/>
                <a:gd name="connsiteY1" fmla="*/ 643150 h 1390650"/>
                <a:gd name="connsiteX2" fmla="*/ 113780 w 1113905"/>
                <a:gd name="connsiteY2" fmla="*/ 1390650 h 1390650"/>
                <a:gd name="connsiteX3" fmla="*/ 1113905 w 1113905"/>
                <a:gd name="connsiteY3" fmla="*/ 0 h 1390650"/>
                <a:gd name="connsiteX0" fmla="*/ 1229522 w 1229522"/>
                <a:gd name="connsiteY0" fmla="*/ 0 h 1341742"/>
                <a:gd name="connsiteX1" fmla="*/ 0 w 1229522"/>
                <a:gd name="connsiteY1" fmla="*/ 594242 h 1341742"/>
                <a:gd name="connsiteX2" fmla="*/ 113780 w 1229522"/>
                <a:gd name="connsiteY2" fmla="*/ 1341742 h 1341742"/>
                <a:gd name="connsiteX3" fmla="*/ 1229522 w 1229522"/>
                <a:gd name="connsiteY3" fmla="*/ 0 h 134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9522" h="1341742">
                  <a:moveTo>
                    <a:pt x="1229522" y="0"/>
                  </a:moveTo>
                  <a:lnTo>
                    <a:pt x="0" y="594242"/>
                  </a:lnTo>
                  <a:lnTo>
                    <a:pt x="113780" y="1341742"/>
                  </a:lnTo>
                  <a:lnTo>
                    <a:pt x="1229522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3DFD155F-7F67-4D3D-A7D9-8A1EA7BB4F28}"/>
                </a:ext>
              </a:extLst>
            </p:cNvPr>
            <p:cNvSpPr/>
            <p:nvPr/>
          </p:nvSpPr>
          <p:spPr>
            <a:xfrm>
              <a:off x="7585440" y="3324702"/>
              <a:ext cx="2667179" cy="4626397"/>
            </a:xfrm>
            <a:custGeom>
              <a:avLst/>
              <a:gdLst>
                <a:gd name="connsiteX0" fmla="*/ 528637 w 928687"/>
                <a:gd name="connsiteY0" fmla="*/ 1628775 h 1628775"/>
                <a:gd name="connsiteX1" fmla="*/ 0 w 928687"/>
                <a:gd name="connsiteY1" fmla="*/ 1500188 h 1628775"/>
                <a:gd name="connsiteX2" fmla="*/ 71437 w 928687"/>
                <a:gd name="connsiteY2" fmla="*/ 0 h 1628775"/>
                <a:gd name="connsiteX3" fmla="*/ 928687 w 928687"/>
                <a:gd name="connsiteY3" fmla="*/ 1271588 h 1628775"/>
                <a:gd name="connsiteX4" fmla="*/ 528637 w 928687"/>
                <a:gd name="connsiteY4" fmla="*/ 1628775 h 1628775"/>
                <a:gd name="connsiteX0" fmla="*/ 542925 w 942975"/>
                <a:gd name="connsiteY0" fmla="*/ 1304925 h 1304925"/>
                <a:gd name="connsiteX1" fmla="*/ 14288 w 942975"/>
                <a:gd name="connsiteY1" fmla="*/ 1176338 h 1304925"/>
                <a:gd name="connsiteX2" fmla="*/ 0 w 942975"/>
                <a:gd name="connsiteY2" fmla="*/ 0 h 1304925"/>
                <a:gd name="connsiteX3" fmla="*/ 942975 w 942975"/>
                <a:gd name="connsiteY3" fmla="*/ 947738 h 1304925"/>
                <a:gd name="connsiteX4" fmla="*/ 542925 w 942975"/>
                <a:gd name="connsiteY4" fmla="*/ 1304925 h 1304925"/>
                <a:gd name="connsiteX0" fmla="*/ 528637 w 928687"/>
                <a:gd name="connsiteY0" fmla="*/ 1581150 h 1581150"/>
                <a:gd name="connsiteX1" fmla="*/ 0 w 928687"/>
                <a:gd name="connsiteY1" fmla="*/ 1452563 h 1581150"/>
                <a:gd name="connsiteX2" fmla="*/ 61912 w 928687"/>
                <a:gd name="connsiteY2" fmla="*/ 0 h 1581150"/>
                <a:gd name="connsiteX3" fmla="*/ 928687 w 928687"/>
                <a:gd name="connsiteY3" fmla="*/ 1223963 h 1581150"/>
                <a:gd name="connsiteX4" fmla="*/ 528637 w 928687"/>
                <a:gd name="connsiteY4" fmla="*/ 1581150 h 1581150"/>
                <a:gd name="connsiteX0" fmla="*/ 528637 w 928687"/>
                <a:gd name="connsiteY0" fmla="*/ 1619250 h 1619250"/>
                <a:gd name="connsiteX1" fmla="*/ 0 w 928687"/>
                <a:gd name="connsiteY1" fmla="*/ 1490663 h 1619250"/>
                <a:gd name="connsiteX2" fmla="*/ 42862 w 928687"/>
                <a:gd name="connsiteY2" fmla="*/ 0 h 1619250"/>
                <a:gd name="connsiteX3" fmla="*/ 928687 w 928687"/>
                <a:gd name="connsiteY3" fmla="*/ 1262063 h 1619250"/>
                <a:gd name="connsiteX4" fmla="*/ 528637 w 928687"/>
                <a:gd name="connsiteY4" fmla="*/ 1619250 h 1619250"/>
                <a:gd name="connsiteX0" fmla="*/ 528637 w 928687"/>
                <a:gd name="connsiteY0" fmla="*/ 1614196 h 1614196"/>
                <a:gd name="connsiteX1" fmla="*/ 0 w 928687"/>
                <a:gd name="connsiteY1" fmla="*/ 1485609 h 1614196"/>
                <a:gd name="connsiteX2" fmla="*/ 47916 w 928687"/>
                <a:gd name="connsiteY2" fmla="*/ 0 h 1614196"/>
                <a:gd name="connsiteX3" fmla="*/ 928687 w 928687"/>
                <a:gd name="connsiteY3" fmla="*/ 1257009 h 1614196"/>
                <a:gd name="connsiteX4" fmla="*/ 528637 w 928687"/>
                <a:gd name="connsiteY4" fmla="*/ 1614196 h 1614196"/>
                <a:gd name="connsiteX0" fmla="*/ 528637 w 928687"/>
                <a:gd name="connsiteY0" fmla="*/ 1442351 h 1442351"/>
                <a:gd name="connsiteX1" fmla="*/ 0 w 928687"/>
                <a:gd name="connsiteY1" fmla="*/ 1313764 h 1442351"/>
                <a:gd name="connsiteX2" fmla="*/ 2427 w 928687"/>
                <a:gd name="connsiteY2" fmla="*/ 0 h 1442351"/>
                <a:gd name="connsiteX3" fmla="*/ 928687 w 928687"/>
                <a:gd name="connsiteY3" fmla="*/ 1085164 h 1442351"/>
                <a:gd name="connsiteX4" fmla="*/ 528637 w 928687"/>
                <a:gd name="connsiteY4" fmla="*/ 1442351 h 1442351"/>
                <a:gd name="connsiteX0" fmla="*/ 528637 w 928687"/>
                <a:gd name="connsiteY0" fmla="*/ 1624305 h 1624305"/>
                <a:gd name="connsiteX1" fmla="*/ 0 w 928687"/>
                <a:gd name="connsiteY1" fmla="*/ 1495718 h 1624305"/>
                <a:gd name="connsiteX2" fmla="*/ 47916 w 928687"/>
                <a:gd name="connsiteY2" fmla="*/ 0 h 1624305"/>
                <a:gd name="connsiteX3" fmla="*/ 928687 w 928687"/>
                <a:gd name="connsiteY3" fmla="*/ 1267118 h 1624305"/>
                <a:gd name="connsiteX4" fmla="*/ 528637 w 928687"/>
                <a:gd name="connsiteY4" fmla="*/ 1624305 h 1624305"/>
                <a:gd name="connsiteX0" fmla="*/ 528637 w 928687"/>
                <a:gd name="connsiteY0" fmla="*/ 1616345 h 1616345"/>
                <a:gd name="connsiteX1" fmla="*/ 0 w 928687"/>
                <a:gd name="connsiteY1" fmla="*/ 1487758 h 1616345"/>
                <a:gd name="connsiteX2" fmla="*/ 53223 w 928687"/>
                <a:gd name="connsiteY2" fmla="*/ 0 h 1616345"/>
                <a:gd name="connsiteX3" fmla="*/ 928687 w 928687"/>
                <a:gd name="connsiteY3" fmla="*/ 1259158 h 1616345"/>
                <a:gd name="connsiteX4" fmla="*/ 528637 w 928687"/>
                <a:gd name="connsiteY4" fmla="*/ 1616345 h 1616345"/>
                <a:gd name="connsiteX0" fmla="*/ 528637 w 928687"/>
                <a:gd name="connsiteY0" fmla="*/ 1618998 h 1618998"/>
                <a:gd name="connsiteX1" fmla="*/ 0 w 928687"/>
                <a:gd name="connsiteY1" fmla="*/ 1490411 h 1618998"/>
                <a:gd name="connsiteX2" fmla="*/ 55877 w 928687"/>
                <a:gd name="connsiteY2" fmla="*/ 0 h 1618998"/>
                <a:gd name="connsiteX3" fmla="*/ 928687 w 928687"/>
                <a:gd name="connsiteY3" fmla="*/ 1261811 h 1618998"/>
                <a:gd name="connsiteX4" fmla="*/ 528637 w 928687"/>
                <a:gd name="connsiteY4" fmla="*/ 1618998 h 1618998"/>
                <a:gd name="connsiteX0" fmla="*/ 528637 w 928687"/>
                <a:gd name="connsiteY0" fmla="*/ 1611038 h 1611038"/>
                <a:gd name="connsiteX1" fmla="*/ 0 w 928687"/>
                <a:gd name="connsiteY1" fmla="*/ 1482451 h 1611038"/>
                <a:gd name="connsiteX2" fmla="*/ 50570 w 928687"/>
                <a:gd name="connsiteY2" fmla="*/ 0 h 1611038"/>
                <a:gd name="connsiteX3" fmla="*/ 928687 w 928687"/>
                <a:gd name="connsiteY3" fmla="*/ 1253851 h 1611038"/>
                <a:gd name="connsiteX4" fmla="*/ 528637 w 928687"/>
                <a:gd name="connsiteY4" fmla="*/ 1611038 h 1611038"/>
                <a:gd name="connsiteX0" fmla="*/ 536444 w 936494"/>
                <a:gd name="connsiteY0" fmla="*/ 1597771 h 1597771"/>
                <a:gd name="connsiteX1" fmla="*/ 7807 w 936494"/>
                <a:gd name="connsiteY1" fmla="*/ 1469184 h 1597771"/>
                <a:gd name="connsiteX2" fmla="*/ 0 w 936494"/>
                <a:gd name="connsiteY2" fmla="*/ 0 h 1597771"/>
                <a:gd name="connsiteX3" fmla="*/ 936494 w 936494"/>
                <a:gd name="connsiteY3" fmla="*/ 1240584 h 1597771"/>
                <a:gd name="connsiteX4" fmla="*/ 536444 w 936494"/>
                <a:gd name="connsiteY4" fmla="*/ 1597771 h 1597771"/>
                <a:gd name="connsiteX0" fmla="*/ 528735 w 928785"/>
                <a:gd name="connsiteY0" fmla="*/ 1611038 h 1611038"/>
                <a:gd name="connsiteX1" fmla="*/ 98 w 928785"/>
                <a:gd name="connsiteY1" fmla="*/ 1482451 h 1611038"/>
                <a:gd name="connsiteX2" fmla="*/ 45361 w 928785"/>
                <a:gd name="connsiteY2" fmla="*/ 0 h 1611038"/>
                <a:gd name="connsiteX3" fmla="*/ 928785 w 928785"/>
                <a:gd name="connsiteY3" fmla="*/ 1253851 h 1611038"/>
                <a:gd name="connsiteX4" fmla="*/ 528735 w 928785"/>
                <a:gd name="connsiteY4" fmla="*/ 1611038 h 1611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785" h="1611038">
                  <a:moveTo>
                    <a:pt x="528735" y="1611038"/>
                  </a:moveTo>
                  <a:lnTo>
                    <a:pt x="98" y="1482451"/>
                  </a:lnTo>
                  <a:cubicBezTo>
                    <a:pt x="-2504" y="992723"/>
                    <a:pt x="47963" y="489728"/>
                    <a:pt x="45361" y="0"/>
                  </a:cubicBezTo>
                  <a:lnTo>
                    <a:pt x="928785" y="1253851"/>
                  </a:lnTo>
                  <a:lnTo>
                    <a:pt x="528735" y="1611038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2C6F5F67-35F5-437F-B7C6-2BE7C1699A11}"/>
                </a:ext>
              </a:extLst>
            </p:cNvPr>
            <p:cNvSpPr/>
            <p:nvPr/>
          </p:nvSpPr>
          <p:spPr>
            <a:xfrm>
              <a:off x="7708808" y="479821"/>
              <a:ext cx="2543813" cy="6474124"/>
            </a:xfrm>
            <a:custGeom>
              <a:avLst/>
              <a:gdLst>
                <a:gd name="connsiteX0" fmla="*/ 0 w 885825"/>
                <a:gd name="connsiteY0" fmla="*/ 914400 h 2171700"/>
                <a:gd name="connsiteX1" fmla="*/ 871538 w 885825"/>
                <a:gd name="connsiteY1" fmla="*/ 0 h 2171700"/>
                <a:gd name="connsiteX2" fmla="*/ 885825 w 885825"/>
                <a:gd name="connsiteY2" fmla="*/ 2171700 h 2171700"/>
                <a:gd name="connsiteX3" fmla="*/ 0 w 885825"/>
                <a:gd name="connsiteY3" fmla="*/ 914400 h 2171700"/>
                <a:gd name="connsiteX0" fmla="*/ 0 w 885825"/>
                <a:gd name="connsiteY0" fmla="*/ 997167 h 2254467"/>
                <a:gd name="connsiteX1" fmla="*/ 675879 w 885825"/>
                <a:gd name="connsiteY1" fmla="*/ 0 h 2254467"/>
                <a:gd name="connsiteX2" fmla="*/ 885825 w 885825"/>
                <a:gd name="connsiteY2" fmla="*/ 2254467 h 2254467"/>
                <a:gd name="connsiteX3" fmla="*/ 0 w 885825"/>
                <a:gd name="connsiteY3" fmla="*/ 997167 h 225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5825" h="2254467">
                  <a:moveTo>
                    <a:pt x="0" y="997167"/>
                  </a:moveTo>
                  <a:lnTo>
                    <a:pt x="675879" y="0"/>
                  </a:lnTo>
                  <a:cubicBezTo>
                    <a:pt x="680641" y="723900"/>
                    <a:pt x="881063" y="1530567"/>
                    <a:pt x="885825" y="2254467"/>
                  </a:cubicBezTo>
                  <a:lnTo>
                    <a:pt x="0" y="997167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55016E2-82D8-42BE-9750-8C7CD1FC9A1F}"/>
              </a:ext>
            </a:extLst>
          </p:cNvPr>
          <p:cNvGrpSpPr/>
          <p:nvPr/>
        </p:nvGrpSpPr>
        <p:grpSpPr>
          <a:xfrm rot="74106" flipH="1">
            <a:off x="8028642" y="2577760"/>
            <a:ext cx="255546" cy="263981"/>
            <a:chOff x="5365048" y="1982197"/>
            <a:chExt cx="7362621" cy="7605634"/>
          </a:xfrm>
          <a:solidFill>
            <a:schemeClr val="bg1"/>
          </a:solidFill>
        </p:grpSpPr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D7019B01-A3C5-4E7A-BA07-7B7E8B4B37EB}"/>
                </a:ext>
              </a:extLst>
            </p:cNvPr>
            <p:cNvSpPr/>
            <p:nvPr/>
          </p:nvSpPr>
          <p:spPr>
            <a:xfrm>
              <a:off x="11674969" y="8268753"/>
              <a:ext cx="1052700" cy="1319078"/>
            </a:xfrm>
            <a:custGeom>
              <a:avLst/>
              <a:gdLst>
                <a:gd name="connsiteX0" fmla="*/ 0 w 266700"/>
                <a:gd name="connsiteY0" fmla="*/ 0 h 438150"/>
                <a:gd name="connsiteX1" fmla="*/ 19050 w 266700"/>
                <a:gd name="connsiteY1" fmla="*/ 438150 h 438150"/>
                <a:gd name="connsiteX2" fmla="*/ 266700 w 266700"/>
                <a:gd name="connsiteY2" fmla="*/ 76200 h 438150"/>
                <a:gd name="connsiteX3" fmla="*/ 0 w 266700"/>
                <a:gd name="connsiteY3" fmla="*/ 0 h 438150"/>
                <a:gd name="connsiteX0" fmla="*/ 0 w 366579"/>
                <a:gd name="connsiteY0" fmla="*/ 0 h 459339"/>
                <a:gd name="connsiteX1" fmla="*/ 366579 w 366579"/>
                <a:gd name="connsiteY1" fmla="*/ 459339 h 459339"/>
                <a:gd name="connsiteX2" fmla="*/ 266700 w 366579"/>
                <a:gd name="connsiteY2" fmla="*/ 76200 h 459339"/>
                <a:gd name="connsiteX3" fmla="*/ 0 w 366579"/>
                <a:gd name="connsiteY3" fmla="*/ 0 h 459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6579" h="459339">
                  <a:moveTo>
                    <a:pt x="0" y="0"/>
                  </a:moveTo>
                  <a:lnTo>
                    <a:pt x="366579" y="459339"/>
                  </a:lnTo>
                  <a:lnTo>
                    <a:pt x="266700" y="762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A5D8B653-5BB2-417B-A240-6A188D1AD044}"/>
                </a:ext>
              </a:extLst>
            </p:cNvPr>
            <p:cNvSpPr/>
            <p:nvPr/>
          </p:nvSpPr>
          <p:spPr>
            <a:xfrm>
              <a:off x="9107326" y="6879846"/>
              <a:ext cx="3333521" cy="1613816"/>
            </a:xfrm>
            <a:custGeom>
              <a:avLst/>
              <a:gdLst>
                <a:gd name="connsiteX0" fmla="*/ 1219200 w 1219200"/>
                <a:gd name="connsiteY0" fmla="*/ 561975 h 561975"/>
                <a:gd name="connsiteX1" fmla="*/ 438150 w 1219200"/>
                <a:gd name="connsiteY1" fmla="*/ 0 h 561975"/>
                <a:gd name="connsiteX2" fmla="*/ 0 w 1219200"/>
                <a:gd name="connsiteY2" fmla="*/ 361950 h 561975"/>
                <a:gd name="connsiteX3" fmla="*/ 1219200 w 1219200"/>
                <a:gd name="connsiteY3" fmla="*/ 561975 h 561975"/>
                <a:gd name="connsiteX0" fmla="*/ 1158170 w 1158170"/>
                <a:gd name="connsiteY0" fmla="*/ 561975 h 561975"/>
                <a:gd name="connsiteX1" fmla="*/ 377120 w 1158170"/>
                <a:gd name="connsiteY1" fmla="*/ 0 h 561975"/>
                <a:gd name="connsiteX2" fmla="*/ 0 w 1158170"/>
                <a:gd name="connsiteY2" fmla="*/ 375217 h 561975"/>
                <a:gd name="connsiteX3" fmla="*/ 1158170 w 1158170"/>
                <a:gd name="connsiteY3" fmla="*/ 561975 h 561975"/>
                <a:gd name="connsiteX0" fmla="*/ 1160823 w 1160823"/>
                <a:gd name="connsiteY0" fmla="*/ 561975 h 561975"/>
                <a:gd name="connsiteX1" fmla="*/ 379773 w 1160823"/>
                <a:gd name="connsiteY1" fmla="*/ 0 h 561975"/>
                <a:gd name="connsiteX2" fmla="*/ 0 w 1160823"/>
                <a:gd name="connsiteY2" fmla="*/ 367257 h 561975"/>
                <a:gd name="connsiteX3" fmla="*/ 1160823 w 1160823"/>
                <a:gd name="connsiteY3" fmla="*/ 561975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0823" h="561975">
                  <a:moveTo>
                    <a:pt x="1160823" y="561975"/>
                  </a:moveTo>
                  <a:lnTo>
                    <a:pt x="379773" y="0"/>
                  </a:lnTo>
                  <a:lnTo>
                    <a:pt x="0" y="367257"/>
                  </a:lnTo>
                  <a:lnTo>
                    <a:pt x="1160823" y="561975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E53D7C37-A239-4161-9BD8-1642FFEA0F80}"/>
                </a:ext>
              </a:extLst>
            </p:cNvPr>
            <p:cNvSpPr/>
            <p:nvPr/>
          </p:nvSpPr>
          <p:spPr>
            <a:xfrm>
              <a:off x="5365048" y="5540922"/>
              <a:ext cx="1132617" cy="452885"/>
            </a:xfrm>
            <a:custGeom>
              <a:avLst/>
              <a:gdLst>
                <a:gd name="connsiteX0" fmla="*/ 133350 w 276225"/>
                <a:gd name="connsiteY0" fmla="*/ 0 h 200025"/>
                <a:gd name="connsiteX1" fmla="*/ 0 w 276225"/>
                <a:gd name="connsiteY1" fmla="*/ 200025 h 200025"/>
                <a:gd name="connsiteX2" fmla="*/ 276225 w 276225"/>
                <a:gd name="connsiteY2" fmla="*/ 152400 h 200025"/>
                <a:gd name="connsiteX3" fmla="*/ 133350 w 276225"/>
                <a:gd name="connsiteY3" fmla="*/ 0 h 200025"/>
                <a:gd name="connsiteX0" fmla="*/ 157232 w 276225"/>
                <a:gd name="connsiteY0" fmla="*/ 0 h 205332"/>
                <a:gd name="connsiteX1" fmla="*/ 0 w 276225"/>
                <a:gd name="connsiteY1" fmla="*/ 205332 h 205332"/>
                <a:gd name="connsiteX2" fmla="*/ 276225 w 276225"/>
                <a:gd name="connsiteY2" fmla="*/ 157707 h 205332"/>
                <a:gd name="connsiteX3" fmla="*/ 157232 w 276225"/>
                <a:gd name="connsiteY3" fmla="*/ 0 h 205332"/>
                <a:gd name="connsiteX0" fmla="*/ 275415 w 394408"/>
                <a:gd name="connsiteY0" fmla="*/ 0 h 157707"/>
                <a:gd name="connsiteX1" fmla="*/ 0 w 394408"/>
                <a:gd name="connsiteY1" fmla="*/ 150097 h 157707"/>
                <a:gd name="connsiteX2" fmla="*/ 394408 w 394408"/>
                <a:gd name="connsiteY2" fmla="*/ 157707 h 157707"/>
                <a:gd name="connsiteX3" fmla="*/ 275415 w 394408"/>
                <a:gd name="connsiteY3" fmla="*/ 0 h 157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4408" h="157707">
                  <a:moveTo>
                    <a:pt x="275415" y="0"/>
                  </a:moveTo>
                  <a:lnTo>
                    <a:pt x="0" y="150097"/>
                  </a:lnTo>
                  <a:lnTo>
                    <a:pt x="394408" y="157707"/>
                  </a:lnTo>
                  <a:lnTo>
                    <a:pt x="275415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9299447B-4B56-4224-BD72-B4518A754DED}"/>
                </a:ext>
              </a:extLst>
            </p:cNvPr>
            <p:cNvSpPr/>
            <p:nvPr/>
          </p:nvSpPr>
          <p:spPr>
            <a:xfrm>
              <a:off x="6149698" y="5215816"/>
              <a:ext cx="1586463" cy="2373441"/>
            </a:xfrm>
            <a:custGeom>
              <a:avLst/>
              <a:gdLst>
                <a:gd name="connsiteX0" fmla="*/ 552450 w 552450"/>
                <a:gd name="connsiteY0" fmla="*/ 0 h 847725"/>
                <a:gd name="connsiteX1" fmla="*/ 0 w 552450"/>
                <a:gd name="connsiteY1" fmla="*/ 114300 h 847725"/>
                <a:gd name="connsiteX2" fmla="*/ 523875 w 552450"/>
                <a:gd name="connsiteY2" fmla="*/ 847725 h 847725"/>
                <a:gd name="connsiteX3" fmla="*/ 552450 w 552450"/>
                <a:gd name="connsiteY3" fmla="*/ 0 h 847725"/>
                <a:gd name="connsiteX0" fmla="*/ 552450 w 552450"/>
                <a:gd name="connsiteY0" fmla="*/ 0 h 826497"/>
                <a:gd name="connsiteX1" fmla="*/ 0 w 552450"/>
                <a:gd name="connsiteY1" fmla="*/ 114300 h 826497"/>
                <a:gd name="connsiteX2" fmla="*/ 502647 w 552450"/>
                <a:gd name="connsiteY2" fmla="*/ 826497 h 826497"/>
                <a:gd name="connsiteX3" fmla="*/ 552450 w 552450"/>
                <a:gd name="connsiteY3" fmla="*/ 0 h 82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50" h="826497">
                  <a:moveTo>
                    <a:pt x="552450" y="0"/>
                  </a:moveTo>
                  <a:lnTo>
                    <a:pt x="0" y="114300"/>
                  </a:lnTo>
                  <a:lnTo>
                    <a:pt x="502647" y="826497"/>
                  </a:lnTo>
                  <a:lnTo>
                    <a:pt x="552450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EFF8AB55-C79E-441E-A45D-A5F3AC94F5F3}"/>
                </a:ext>
              </a:extLst>
            </p:cNvPr>
            <p:cNvSpPr/>
            <p:nvPr/>
          </p:nvSpPr>
          <p:spPr>
            <a:xfrm>
              <a:off x="9871173" y="3444023"/>
              <a:ext cx="1940058" cy="2975318"/>
            </a:xfrm>
            <a:custGeom>
              <a:avLst/>
              <a:gdLst>
                <a:gd name="connsiteX0" fmla="*/ 1019175 w 1019175"/>
                <a:gd name="connsiteY0" fmla="*/ 0 h 1390650"/>
                <a:gd name="connsiteX1" fmla="*/ 0 w 1019175"/>
                <a:gd name="connsiteY1" fmla="*/ 295275 h 1390650"/>
                <a:gd name="connsiteX2" fmla="*/ 19050 w 1019175"/>
                <a:gd name="connsiteY2" fmla="*/ 1390650 h 1390650"/>
                <a:gd name="connsiteX3" fmla="*/ 1019175 w 1019175"/>
                <a:gd name="connsiteY3" fmla="*/ 0 h 1390650"/>
                <a:gd name="connsiteX0" fmla="*/ 1113905 w 1113905"/>
                <a:gd name="connsiteY0" fmla="*/ 0 h 1390650"/>
                <a:gd name="connsiteX1" fmla="*/ 0 w 1113905"/>
                <a:gd name="connsiteY1" fmla="*/ 643150 h 1390650"/>
                <a:gd name="connsiteX2" fmla="*/ 113780 w 1113905"/>
                <a:gd name="connsiteY2" fmla="*/ 1390650 h 1390650"/>
                <a:gd name="connsiteX3" fmla="*/ 1113905 w 1113905"/>
                <a:gd name="connsiteY3" fmla="*/ 0 h 1390650"/>
                <a:gd name="connsiteX0" fmla="*/ 1229522 w 1229522"/>
                <a:gd name="connsiteY0" fmla="*/ 0 h 1341742"/>
                <a:gd name="connsiteX1" fmla="*/ 0 w 1229522"/>
                <a:gd name="connsiteY1" fmla="*/ 594242 h 1341742"/>
                <a:gd name="connsiteX2" fmla="*/ 113780 w 1229522"/>
                <a:gd name="connsiteY2" fmla="*/ 1341742 h 1341742"/>
                <a:gd name="connsiteX3" fmla="*/ 1229522 w 1229522"/>
                <a:gd name="connsiteY3" fmla="*/ 0 h 1341742"/>
                <a:gd name="connsiteX0" fmla="*/ 1247497 w 1247497"/>
                <a:gd name="connsiteY0" fmla="*/ 0 h 1024830"/>
                <a:gd name="connsiteX1" fmla="*/ 0 w 1247497"/>
                <a:gd name="connsiteY1" fmla="*/ 277330 h 1024830"/>
                <a:gd name="connsiteX2" fmla="*/ 113780 w 1247497"/>
                <a:gd name="connsiteY2" fmla="*/ 1024830 h 1024830"/>
                <a:gd name="connsiteX3" fmla="*/ 1247497 w 1247497"/>
                <a:gd name="connsiteY3" fmla="*/ 0 h 1024830"/>
                <a:gd name="connsiteX0" fmla="*/ 675581 w 675581"/>
                <a:gd name="connsiteY0" fmla="*/ 0 h 1036087"/>
                <a:gd name="connsiteX1" fmla="*/ 0 w 675581"/>
                <a:gd name="connsiteY1" fmla="*/ 288587 h 1036087"/>
                <a:gd name="connsiteX2" fmla="*/ 113780 w 675581"/>
                <a:gd name="connsiteY2" fmla="*/ 1036087 h 1036087"/>
                <a:gd name="connsiteX3" fmla="*/ 675581 w 675581"/>
                <a:gd name="connsiteY3" fmla="*/ 0 h 1036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5581" h="1036087">
                  <a:moveTo>
                    <a:pt x="675581" y="0"/>
                  </a:moveTo>
                  <a:lnTo>
                    <a:pt x="0" y="288587"/>
                  </a:lnTo>
                  <a:lnTo>
                    <a:pt x="113780" y="1036087"/>
                  </a:lnTo>
                  <a:lnTo>
                    <a:pt x="675581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E55890C1-EF16-46DD-B244-0254EB37D873}"/>
                </a:ext>
              </a:extLst>
            </p:cNvPr>
            <p:cNvSpPr/>
            <p:nvPr/>
          </p:nvSpPr>
          <p:spPr>
            <a:xfrm>
              <a:off x="7585440" y="3324702"/>
              <a:ext cx="2667179" cy="4626397"/>
            </a:xfrm>
            <a:custGeom>
              <a:avLst/>
              <a:gdLst>
                <a:gd name="connsiteX0" fmla="*/ 528637 w 928687"/>
                <a:gd name="connsiteY0" fmla="*/ 1628775 h 1628775"/>
                <a:gd name="connsiteX1" fmla="*/ 0 w 928687"/>
                <a:gd name="connsiteY1" fmla="*/ 1500188 h 1628775"/>
                <a:gd name="connsiteX2" fmla="*/ 71437 w 928687"/>
                <a:gd name="connsiteY2" fmla="*/ 0 h 1628775"/>
                <a:gd name="connsiteX3" fmla="*/ 928687 w 928687"/>
                <a:gd name="connsiteY3" fmla="*/ 1271588 h 1628775"/>
                <a:gd name="connsiteX4" fmla="*/ 528637 w 928687"/>
                <a:gd name="connsiteY4" fmla="*/ 1628775 h 1628775"/>
                <a:gd name="connsiteX0" fmla="*/ 542925 w 942975"/>
                <a:gd name="connsiteY0" fmla="*/ 1304925 h 1304925"/>
                <a:gd name="connsiteX1" fmla="*/ 14288 w 942975"/>
                <a:gd name="connsiteY1" fmla="*/ 1176338 h 1304925"/>
                <a:gd name="connsiteX2" fmla="*/ 0 w 942975"/>
                <a:gd name="connsiteY2" fmla="*/ 0 h 1304925"/>
                <a:gd name="connsiteX3" fmla="*/ 942975 w 942975"/>
                <a:gd name="connsiteY3" fmla="*/ 947738 h 1304925"/>
                <a:gd name="connsiteX4" fmla="*/ 542925 w 942975"/>
                <a:gd name="connsiteY4" fmla="*/ 1304925 h 1304925"/>
                <a:gd name="connsiteX0" fmla="*/ 528637 w 928687"/>
                <a:gd name="connsiteY0" fmla="*/ 1581150 h 1581150"/>
                <a:gd name="connsiteX1" fmla="*/ 0 w 928687"/>
                <a:gd name="connsiteY1" fmla="*/ 1452563 h 1581150"/>
                <a:gd name="connsiteX2" fmla="*/ 61912 w 928687"/>
                <a:gd name="connsiteY2" fmla="*/ 0 h 1581150"/>
                <a:gd name="connsiteX3" fmla="*/ 928687 w 928687"/>
                <a:gd name="connsiteY3" fmla="*/ 1223963 h 1581150"/>
                <a:gd name="connsiteX4" fmla="*/ 528637 w 928687"/>
                <a:gd name="connsiteY4" fmla="*/ 1581150 h 1581150"/>
                <a:gd name="connsiteX0" fmla="*/ 528637 w 928687"/>
                <a:gd name="connsiteY0" fmla="*/ 1619250 h 1619250"/>
                <a:gd name="connsiteX1" fmla="*/ 0 w 928687"/>
                <a:gd name="connsiteY1" fmla="*/ 1490663 h 1619250"/>
                <a:gd name="connsiteX2" fmla="*/ 42862 w 928687"/>
                <a:gd name="connsiteY2" fmla="*/ 0 h 1619250"/>
                <a:gd name="connsiteX3" fmla="*/ 928687 w 928687"/>
                <a:gd name="connsiteY3" fmla="*/ 1262063 h 1619250"/>
                <a:gd name="connsiteX4" fmla="*/ 528637 w 928687"/>
                <a:gd name="connsiteY4" fmla="*/ 1619250 h 1619250"/>
                <a:gd name="connsiteX0" fmla="*/ 528637 w 928687"/>
                <a:gd name="connsiteY0" fmla="*/ 1614196 h 1614196"/>
                <a:gd name="connsiteX1" fmla="*/ 0 w 928687"/>
                <a:gd name="connsiteY1" fmla="*/ 1485609 h 1614196"/>
                <a:gd name="connsiteX2" fmla="*/ 47916 w 928687"/>
                <a:gd name="connsiteY2" fmla="*/ 0 h 1614196"/>
                <a:gd name="connsiteX3" fmla="*/ 928687 w 928687"/>
                <a:gd name="connsiteY3" fmla="*/ 1257009 h 1614196"/>
                <a:gd name="connsiteX4" fmla="*/ 528637 w 928687"/>
                <a:gd name="connsiteY4" fmla="*/ 1614196 h 1614196"/>
                <a:gd name="connsiteX0" fmla="*/ 528637 w 928687"/>
                <a:gd name="connsiteY0" fmla="*/ 1442351 h 1442351"/>
                <a:gd name="connsiteX1" fmla="*/ 0 w 928687"/>
                <a:gd name="connsiteY1" fmla="*/ 1313764 h 1442351"/>
                <a:gd name="connsiteX2" fmla="*/ 2427 w 928687"/>
                <a:gd name="connsiteY2" fmla="*/ 0 h 1442351"/>
                <a:gd name="connsiteX3" fmla="*/ 928687 w 928687"/>
                <a:gd name="connsiteY3" fmla="*/ 1085164 h 1442351"/>
                <a:gd name="connsiteX4" fmla="*/ 528637 w 928687"/>
                <a:gd name="connsiteY4" fmla="*/ 1442351 h 1442351"/>
                <a:gd name="connsiteX0" fmla="*/ 528637 w 928687"/>
                <a:gd name="connsiteY0" fmla="*/ 1624305 h 1624305"/>
                <a:gd name="connsiteX1" fmla="*/ 0 w 928687"/>
                <a:gd name="connsiteY1" fmla="*/ 1495718 h 1624305"/>
                <a:gd name="connsiteX2" fmla="*/ 47916 w 928687"/>
                <a:gd name="connsiteY2" fmla="*/ 0 h 1624305"/>
                <a:gd name="connsiteX3" fmla="*/ 928687 w 928687"/>
                <a:gd name="connsiteY3" fmla="*/ 1267118 h 1624305"/>
                <a:gd name="connsiteX4" fmla="*/ 528637 w 928687"/>
                <a:gd name="connsiteY4" fmla="*/ 1624305 h 1624305"/>
                <a:gd name="connsiteX0" fmla="*/ 528637 w 928687"/>
                <a:gd name="connsiteY0" fmla="*/ 1616345 h 1616345"/>
                <a:gd name="connsiteX1" fmla="*/ 0 w 928687"/>
                <a:gd name="connsiteY1" fmla="*/ 1487758 h 1616345"/>
                <a:gd name="connsiteX2" fmla="*/ 53223 w 928687"/>
                <a:gd name="connsiteY2" fmla="*/ 0 h 1616345"/>
                <a:gd name="connsiteX3" fmla="*/ 928687 w 928687"/>
                <a:gd name="connsiteY3" fmla="*/ 1259158 h 1616345"/>
                <a:gd name="connsiteX4" fmla="*/ 528637 w 928687"/>
                <a:gd name="connsiteY4" fmla="*/ 1616345 h 1616345"/>
                <a:gd name="connsiteX0" fmla="*/ 528637 w 928687"/>
                <a:gd name="connsiteY0" fmla="*/ 1618998 h 1618998"/>
                <a:gd name="connsiteX1" fmla="*/ 0 w 928687"/>
                <a:gd name="connsiteY1" fmla="*/ 1490411 h 1618998"/>
                <a:gd name="connsiteX2" fmla="*/ 55877 w 928687"/>
                <a:gd name="connsiteY2" fmla="*/ 0 h 1618998"/>
                <a:gd name="connsiteX3" fmla="*/ 928687 w 928687"/>
                <a:gd name="connsiteY3" fmla="*/ 1261811 h 1618998"/>
                <a:gd name="connsiteX4" fmla="*/ 528637 w 928687"/>
                <a:gd name="connsiteY4" fmla="*/ 1618998 h 1618998"/>
                <a:gd name="connsiteX0" fmla="*/ 528637 w 928687"/>
                <a:gd name="connsiteY0" fmla="*/ 1611038 h 1611038"/>
                <a:gd name="connsiteX1" fmla="*/ 0 w 928687"/>
                <a:gd name="connsiteY1" fmla="*/ 1482451 h 1611038"/>
                <a:gd name="connsiteX2" fmla="*/ 50570 w 928687"/>
                <a:gd name="connsiteY2" fmla="*/ 0 h 1611038"/>
                <a:gd name="connsiteX3" fmla="*/ 928687 w 928687"/>
                <a:gd name="connsiteY3" fmla="*/ 1253851 h 1611038"/>
                <a:gd name="connsiteX4" fmla="*/ 528637 w 928687"/>
                <a:gd name="connsiteY4" fmla="*/ 1611038 h 1611038"/>
                <a:gd name="connsiteX0" fmla="*/ 536444 w 936494"/>
                <a:gd name="connsiteY0" fmla="*/ 1597771 h 1597771"/>
                <a:gd name="connsiteX1" fmla="*/ 7807 w 936494"/>
                <a:gd name="connsiteY1" fmla="*/ 1469184 h 1597771"/>
                <a:gd name="connsiteX2" fmla="*/ 0 w 936494"/>
                <a:gd name="connsiteY2" fmla="*/ 0 h 1597771"/>
                <a:gd name="connsiteX3" fmla="*/ 936494 w 936494"/>
                <a:gd name="connsiteY3" fmla="*/ 1240584 h 1597771"/>
                <a:gd name="connsiteX4" fmla="*/ 536444 w 936494"/>
                <a:gd name="connsiteY4" fmla="*/ 1597771 h 1597771"/>
                <a:gd name="connsiteX0" fmla="*/ 528735 w 928785"/>
                <a:gd name="connsiteY0" fmla="*/ 1611038 h 1611038"/>
                <a:gd name="connsiteX1" fmla="*/ 98 w 928785"/>
                <a:gd name="connsiteY1" fmla="*/ 1482451 h 1611038"/>
                <a:gd name="connsiteX2" fmla="*/ 45361 w 928785"/>
                <a:gd name="connsiteY2" fmla="*/ 0 h 1611038"/>
                <a:gd name="connsiteX3" fmla="*/ 928785 w 928785"/>
                <a:gd name="connsiteY3" fmla="*/ 1253851 h 1611038"/>
                <a:gd name="connsiteX4" fmla="*/ 528735 w 928785"/>
                <a:gd name="connsiteY4" fmla="*/ 1611038 h 1611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785" h="1611038">
                  <a:moveTo>
                    <a:pt x="528735" y="1611038"/>
                  </a:moveTo>
                  <a:lnTo>
                    <a:pt x="98" y="1482451"/>
                  </a:lnTo>
                  <a:cubicBezTo>
                    <a:pt x="-2504" y="992723"/>
                    <a:pt x="47963" y="489728"/>
                    <a:pt x="45361" y="0"/>
                  </a:cubicBezTo>
                  <a:lnTo>
                    <a:pt x="928785" y="1253851"/>
                  </a:lnTo>
                  <a:lnTo>
                    <a:pt x="528735" y="1611038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750369BC-4FDE-4540-A1C7-8CC31E62E25C}"/>
                </a:ext>
              </a:extLst>
            </p:cNvPr>
            <p:cNvSpPr/>
            <p:nvPr/>
          </p:nvSpPr>
          <p:spPr>
            <a:xfrm>
              <a:off x="7708809" y="1982197"/>
              <a:ext cx="2543813" cy="4971750"/>
            </a:xfrm>
            <a:custGeom>
              <a:avLst/>
              <a:gdLst>
                <a:gd name="connsiteX0" fmla="*/ 0 w 885825"/>
                <a:gd name="connsiteY0" fmla="*/ 914400 h 2171700"/>
                <a:gd name="connsiteX1" fmla="*/ 871538 w 885825"/>
                <a:gd name="connsiteY1" fmla="*/ 0 h 2171700"/>
                <a:gd name="connsiteX2" fmla="*/ 885825 w 885825"/>
                <a:gd name="connsiteY2" fmla="*/ 2171700 h 2171700"/>
                <a:gd name="connsiteX3" fmla="*/ 0 w 885825"/>
                <a:gd name="connsiteY3" fmla="*/ 914400 h 2171700"/>
                <a:gd name="connsiteX0" fmla="*/ 0 w 885825"/>
                <a:gd name="connsiteY0" fmla="*/ 997167 h 2254467"/>
                <a:gd name="connsiteX1" fmla="*/ 675879 w 885825"/>
                <a:gd name="connsiteY1" fmla="*/ 0 h 2254467"/>
                <a:gd name="connsiteX2" fmla="*/ 885825 w 885825"/>
                <a:gd name="connsiteY2" fmla="*/ 2254467 h 2254467"/>
                <a:gd name="connsiteX3" fmla="*/ 0 w 885825"/>
                <a:gd name="connsiteY3" fmla="*/ 997167 h 2254467"/>
                <a:gd name="connsiteX0" fmla="*/ 0 w 993639"/>
                <a:gd name="connsiteY0" fmla="*/ 595440 h 1852740"/>
                <a:gd name="connsiteX1" fmla="*/ 993498 w 993639"/>
                <a:gd name="connsiteY1" fmla="*/ 0 h 1852740"/>
                <a:gd name="connsiteX2" fmla="*/ 885825 w 993639"/>
                <a:gd name="connsiteY2" fmla="*/ 1852740 h 1852740"/>
                <a:gd name="connsiteX3" fmla="*/ 0 w 993639"/>
                <a:gd name="connsiteY3" fmla="*/ 595440 h 1852740"/>
                <a:gd name="connsiteX0" fmla="*/ 0 w 885825"/>
                <a:gd name="connsiteY0" fmla="*/ 473999 h 1731299"/>
                <a:gd name="connsiteX1" fmla="*/ 784851 w 885825"/>
                <a:gd name="connsiteY1" fmla="*/ 0 h 1731299"/>
                <a:gd name="connsiteX2" fmla="*/ 885825 w 885825"/>
                <a:gd name="connsiteY2" fmla="*/ 1731299 h 1731299"/>
                <a:gd name="connsiteX3" fmla="*/ 0 w 885825"/>
                <a:gd name="connsiteY3" fmla="*/ 473999 h 1731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5825" h="1731299">
                  <a:moveTo>
                    <a:pt x="0" y="473999"/>
                  </a:moveTo>
                  <a:lnTo>
                    <a:pt x="784851" y="0"/>
                  </a:lnTo>
                  <a:cubicBezTo>
                    <a:pt x="789613" y="723900"/>
                    <a:pt x="881063" y="1007399"/>
                    <a:pt x="885825" y="1731299"/>
                  </a:cubicBezTo>
                  <a:lnTo>
                    <a:pt x="0" y="473999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FED3477-377B-4170-AF37-89DC2E9D683E}"/>
              </a:ext>
            </a:extLst>
          </p:cNvPr>
          <p:cNvGrpSpPr/>
          <p:nvPr/>
        </p:nvGrpSpPr>
        <p:grpSpPr>
          <a:xfrm rot="74106" flipH="1">
            <a:off x="9002652" y="1882953"/>
            <a:ext cx="617534" cy="699832"/>
            <a:chOff x="5365051" y="479822"/>
            <a:chExt cx="8036930" cy="9108006"/>
          </a:xfrm>
          <a:solidFill>
            <a:schemeClr val="bg1"/>
          </a:solidFill>
        </p:grpSpPr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C8BD25A4-FCEA-4721-B15F-77C4FB59D6EB}"/>
                </a:ext>
              </a:extLst>
            </p:cNvPr>
            <p:cNvSpPr/>
            <p:nvPr/>
          </p:nvSpPr>
          <p:spPr>
            <a:xfrm>
              <a:off x="11674978" y="8268752"/>
              <a:ext cx="1052698" cy="1319076"/>
            </a:xfrm>
            <a:custGeom>
              <a:avLst/>
              <a:gdLst>
                <a:gd name="connsiteX0" fmla="*/ 0 w 266700"/>
                <a:gd name="connsiteY0" fmla="*/ 0 h 438150"/>
                <a:gd name="connsiteX1" fmla="*/ 19050 w 266700"/>
                <a:gd name="connsiteY1" fmla="*/ 438150 h 438150"/>
                <a:gd name="connsiteX2" fmla="*/ 266700 w 266700"/>
                <a:gd name="connsiteY2" fmla="*/ 76200 h 438150"/>
                <a:gd name="connsiteX3" fmla="*/ 0 w 266700"/>
                <a:gd name="connsiteY3" fmla="*/ 0 h 438150"/>
                <a:gd name="connsiteX0" fmla="*/ 0 w 366579"/>
                <a:gd name="connsiteY0" fmla="*/ 0 h 459339"/>
                <a:gd name="connsiteX1" fmla="*/ 366579 w 366579"/>
                <a:gd name="connsiteY1" fmla="*/ 459339 h 459339"/>
                <a:gd name="connsiteX2" fmla="*/ 266700 w 366579"/>
                <a:gd name="connsiteY2" fmla="*/ 76200 h 459339"/>
                <a:gd name="connsiteX3" fmla="*/ 0 w 366579"/>
                <a:gd name="connsiteY3" fmla="*/ 0 h 459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6579" h="459339">
                  <a:moveTo>
                    <a:pt x="0" y="0"/>
                  </a:moveTo>
                  <a:lnTo>
                    <a:pt x="366579" y="459339"/>
                  </a:lnTo>
                  <a:lnTo>
                    <a:pt x="266700" y="762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2E3AB714-9075-4843-83A9-AC239DB744BC}"/>
                </a:ext>
              </a:extLst>
            </p:cNvPr>
            <p:cNvSpPr/>
            <p:nvPr/>
          </p:nvSpPr>
          <p:spPr>
            <a:xfrm>
              <a:off x="9107333" y="6879848"/>
              <a:ext cx="3333521" cy="1613813"/>
            </a:xfrm>
            <a:custGeom>
              <a:avLst/>
              <a:gdLst>
                <a:gd name="connsiteX0" fmla="*/ 1219200 w 1219200"/>
                <a:gd name="connsiteY0" fmla="*/ 561975 h 561975"/>
                <a:gd name="connsiteX1" fmla="*/ 438150 w 1219200"/>
                <a:gd name="connsiteY1" fmla="*/ 0 h 561975"/>
                <a:gd name="connsiteX2" fmla="*/ 0 w 1219200"/>
                <a:gd name="connsiteY2" fmla="*/ 361950 h 561975"/>
                <a:gd name="connsiteX3" fmla="*/ 1219200 w 1219200"/>
                <a:gd name="connsiteY3" fmla="*/ 561975 h 561975"/>
                <a:gd name="connsiteX0" fmla="*/ 1158170 w 1158170"/>
                <a:gd name="connsiteY0" fmla="*/ 561975 h 561975"/>
                <a:gd name="connsiteX1" fmla="*/ 377120 w 1158170"/>
                <a:gd name="connsiteY1" fmla="*/ 0 h 561975"/>
                <a:gd name="connsiteX2" fmla="*/ 0 w 1158170"/>
                <a:gd name="connsiteY2" fmla="*/ 375217 h 561975"/>
                <a:gd name="connsiteX3" fmla="*/ 1158170 w 1158170"/>
                <a:gd name="connsiteY3" fmla="*/ 561975 h 561975"/>
                <a:gd name="connsiteX0" fmla="*/ 1160823 w 1160823"/>
                <a:gd name="connsiteY0" fmla="*/ 561975 h 561975"/>
                <a:gd name="connsiteX1" fmla="*/ 379773 w 1160823"/>
                <a:gd name="connsiteY1" fmla="*/ 0 h 561975"/>
                <a:gd name="connsiteX2" fmla="*/ 0 w 1160823"/>
                <a:gd name="connsiteY2" fmla="*/ 367257 h 561975"/>
                <a:gd name="connsiteX3" fmla="*/ 1160823 w 1160823"/>
                <a:gd name="connsiteY3" fmla="*/ 561975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0823" h="561975">
                  <a:moveTo>
                    <a:pt x="1160823" y="561975"/>
                  </a:moveTo>
                  <a:lnTo>
                    <a:pt x="379773" y="0"/>
                  </a:lnTo>
                  <a:lnTo>
                    <a:pt x="0" y="367257"/>
                  </a:lnTo>
                  <a:lnTo>
                    <a:pt x="1160823" y="561975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109ED07D-B0AC-47FE-A229-560BB873A410}"/>
                </a:ext>
              </a:extLst>
            </p:cNvPr>
            <p:cNvSpPr/>
            <p:nvPr/>
          </p:nvSpPr>
          <p:spPr>
            <a:xfrm>
              <a:off x="5365051" y="5540920"/>
              <a:ext cx="1132614" cy="452887"/>
            </a:xfrm>
            <a:custGeom>
              <a:avLst/>
              <a:gdLst>
                <a:gd name="connsiteX0" fmla="*/ 133350 w 276225"/>
                <a:gd name="connsiteY0" fmla="*/ 0 h 200025"/>
                <a:gd name="connsiteX1" fmla="*/ 0 w 276225"/>
                <a:gd name="connsiteY1" fmla="*/ 200025 h 200025"/>
                <a:gd name="connsiteX2" fmla="*/ 276225 w 276225"/>
                <a:gd name="connsiteY2" fmla="*/ 152400 h 200025"/>
                <a:gd name="connsiteX3" fmla="*/ 133350 w 276225"/>
                <a:gd name="connsiteY3" fmla="*/ 0 h 200025"/>
                <a:gd name="connsiteX0" fmla="*/ 157232 w 276225"/>
                <a:gd name="connsiteY0" fmla="*/ 0 h 205332"/>
                <a:gd name="connsiteX1" fmla="*/ 0 w 276225"/>
                <a:gd name="connsiteY1" fmla="*/ 205332 h 205332"/>
                <a:gd name="connsiteX2" fmla="*/ 276225 w 276225"/>
                <a:gd name="connsiteY2" fmla="*/ 157707 h 205332"/>
                <a:gd name="connsiteX3" fmla="*/ 157232 w 276225"/>
                <a:gd name="connsiteY3" fmla="*/ 0 h 205332"/>
                <a:gd name="connsiteX0" fmla="*/ 275415 w 394408"/>
                <a:gd name="connsiteY0" fmla="*/ 0 h 157707"/>
                <a:gd name="connsiteX1" fmla="*/ 0 w 394408"/>
                <a:gd name="connsiteY1" fmla="*/ 150097 h 157707"/>
                <a:gd name="connsiteX2" fmla="*/ 394408 w 394408"/>
                <a:gd name="connsiteY2" fmla="*/ 157707 h 157707"/>
                <a:gd name="connsiteX3" fmla="*/ 275415 w 394408"/>
                <a:gd name="connsiteY3" fmla="*/ 0 h 157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4408" h="157707">
                  <a:moveTo>
                    <a:pt x="275415" y="0"/>
                  </a:moveTo>
                  <a:lnTo>
                    <a:pt x="0" y="150097"/>
                  </a:lnTo>
                  <a:lnTo>
                    <a:pt x="394408" y="157707"/>
                  </a:lnTo>
                  <a:lnTo>
                    <a:pt x="275415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35F3935D-1F21-40E5-B5D6-5E761F6B06E8}"/>
                </a:ext>
              </a:extLst>
            </p:cNvPr>
            <p:cNvSpPr/>
            <p:nvPr/>
          </p:nvSpPr>
          <p:spPr>
            <a:xfrm>
              <a:off x="6149703" y="5215816"/>
              <a:ext cx="1586462" cy="2373445"/>
            </a:xfrm>
            <a:custGeom>
              <a:avLst/>
              <a:gdLst>
                <a:gd name="connsiteX0" fmla="*/ 552450 w 552450"/>
                <a:gd name="connsiteY0" fmla="*/ 0 h 847725"/>
                <a:gd name="connsiteX1" fmla="*/ 0 w 552450"/>
                <a:gd name="connsiteY1" fmla="*/ 114300 h 847725"/>
                <a:gd name="connsiteX2" fmla="*/ 523875 w 552450"/>
                <a:gd name="connsiteY2" fmla="*/ 847725 h 847725"/>
                <a:gd name="connsiteX3" fmla="*/ 552450 w 552450"/>
                <a:gd name="connsiteY3" fmla="*/ 0 h 847725"/>
                <a:gd name="connsiteX0" fmla="*/ 552450 w 552450"/>
                <a:gd name="connsiteY0" fmla="*/ 0 h 826497"/>
                <a:gd name="connsiteX1" fmla="*/ 0 w 552450"/>
                <a:gd name="connsiteY1" fmla="*/ 114300 h 826497"/>
                <a:gd name="connsiteX2" fmla="*/ 502647 w 552450"/>
                <a:gd name="connsiteY2" fmla="*/ 826497 h 826497"/>
                <a:gd name="connsiteX3" fmla="*/ 552450 w 552450"/>
                <a:gd name="connsiteY3" fmla="*/ 0 h 82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50" h="826497">
                  <a:moveTo>
                    <a:pt x="552450" y="0"/>
                  </a:moveTo>
                  <a:lnTo>
                    <a:pt x="0" y="114300"/>
                  </a:lnTo>
                  <a:lnTo>
                    <a:pt x="502647" y="826497"/>
                  </a:lnTo>
                  <a:lnTo>
                    <a:pt x="552450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727BBDB3-E711-486A-87D1-CFA6198B6404}"/>
                </a:ext>
              </a:extLst>
            </p:cNvPr>
            <p:cNvSpPr/>
            <p:nvPr/>
          </p:nvSpPr>
          <p:spPr>
            <a:xfrm>
              <a:off x="9871175" y="2566273"/>
              <a:ext cx="3530806" cy="3853064"/>
            </a:xfrm>
            <a:custGeom>
              <a:avLst/>
              <a:gdLst>
                <a:gd name="connsiteX0" fmla="*/ 1019175 w 1019175"/>
                <a:gd name="connsiteY0" fmla="*/ 0 h 1390650"/>
                <a:gd name="connsiteX1" fmla="*/ 0 w 1019175"/>
                <a:gd name="connsiteY1" fmla="*/ 295275 h 1390650"/>
                <a:gd name="connsiteX2" fmla="*/ 19050 w 1019175"/>
                <a:gd name="connsiteY2" fmla="*/ 1390650 h 1390650"/>
                <a:gd name="connsiteX3" fmla="*/ 1019175 w 1019175"/>
                <a:gd name="connsiteY3" fmla="*/ 0 h 1390650"/>
                <a:gd name="connsiteX0" fmla="*/ 1113905 w 1113905"/>
                <a:gd name="connsiteY0" fmla="*/ 0 h 1390650"/>
                <a:gd name="connsiteX1" fmla="*/ 0 w 1113905"/>
                <a:gd name="connsiteY1" fmla="*/ 643150 h 1390650"/>
                <a:gd name="connsiteX2" fmla="*/ 113780 w 1113905"/>
                <a:gd name="connsiteY2" fmla="*/ 1390650 h 1390650"/>
                <a:gd name="connsiteX3" fmla="*/ 1113905 w 1113905"/>
                <a:gd name="connsiteY3" fmla="*/ 0 h 1390650"/>
                <a:gd name="connsiteX0" fmla="*/ 1229522 w 1229522"/>
                <a:gd name="connsiteY0" fmla="*/ 0 h 1341742"/>
                <a:gd name="connsiteX1" fmla="*/ 0 w 1229522"/>
                <a:gd name="connsiteY1" fmla="*/ 594242 h 1341742"/>
                <a:gd name="connsiteX2" fmla="*/ 113780 w 1229522"/>
                <a:gd name="connsiteY2" fmla="*/ 1341742 h 1341742"/>
                <a:gd name="connsiteX3" fmla="*/ 1229522 w 1229522"/>
                <a:gd name="connsiteY3" fmla="*/ 0 h 134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9522" h="1341742">
                  <a:moveTo>
                    <a:pt x="1229522" y="0"/>
                  </a:moveTo>
                  <a:lnTo>
                    <a:pt x="0" y="594242"/>
                  </a:lnTo>
                  <a:lnTo>
                    <a:pt x="113780" y="1341742"/>
                  </a:lnTo>
                  <a:lnTo>
                    <a:pt x="1229522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30D22148-6351-4D25-9607-1D42CC730717}"/>
                </a:ext>
              </a:extLst>
            </p:cNvPr>
            <p:cNvSpPr/>
            <p:nvPr/>
          </p:nvSpPr>
          <p:spPr>
            <a:xfrm>
              <a:off x="7585443" y="3324704"/>
              <a:ext cx="2667181" cy="4626400"/>
            </a:xfrm>
            <a:custGeom>
              <a:avLst/>
              <a:gdLst>
                <a:gd name="connsiteX0" fmla="*/ 528637 w 928687"/>
                <a:gd name="connsiteY0" fmla="*/ 1628775 h 1628775"/>
                <a:gd name="connsiteX1" fmla="*/ 0 w 928687"/>
                <a:gd name="connsiteY1" fmla="*/ 1500188 h 1628775"/>
                <a:gd name="connsiteX2" fmla="*/ 71437 w 928687"/>
                <a:gd name="connsiteY2" fmla="*/ 0 h 1628775"/>
                <a:gd name="connsiteX3" fmla="*/ 928687 w 928687"/>
                <a:gd name="connsiteY3" fmla="*/ 1271588 h 1628775"/>
                <a:gd name="connsiteX4" fmla="*/ 528637 w 928687"/>
                <a:gd name="connsiteY4" fmla="*/ 1628775 h 1628775"/>
                <a:gd name="connsiteX0" fmla="*/ 542925 w 942975"/>
                <a:gd name="connsiteY0" fmla="*/ 1304925 h 1304925"/>
                <a:gd name="connsiteX1" fmla="*/ 14288 w 942975"/>
                <a:gd name="connsiteY1" fmla="*/ 1176338 h 1304925"/>
                <a:gd name="connsiteX2" fmla="*/ 0 w 942975"/>
                <a:gd name="connsiteY2" fmla="*/ 0 h 1304925"/>
                <a:gd name="connsiteX3" fmla="*/ 942975 w 942975"/>
                <a:gd name="connsiteY3" fmla="*/ 947738 h 1304925"/>
                <a:gd name="connsiteX4" fmla="*/ 542925 w 942975"/>
                <a:gd name="connsiteY4" fmla="*/ 1304925 h 1304925"/>
                <a:gd name="connsiteX0" fmla="*/ 528637 w 928687"/>
                <a:gd name="connsiteY0" fmla="*/ 1581150 h 1581150"/>
                <a:gd name="connsiteX1" fmla="*/ 0 w 928687"/>
                <a:gd name="connsiteY1" fmla="*/ 1452563 h 1581150"/>
                <a:gd name="connsiteX2" fmla="*/ 61912 w 928687"/>
                <a:gd name="connsiteY2" fmla="*/ 0 h 1581150"/>
                <a:gd name="connsiteX3" fmla="*/ 928687 w 928687"/>
                <a:gd name="connsiteY3" fmla="*/ 1223963 h 1581150"/>
                <a:gd name="connsiteX4" fmla="*/ 528637 w 928687"/>
                <a:gd name="connsiteY4" fmla="*/ 1581150 h 1581150"/>
                <a:gd name="connsiteX0" fmla="*/ 528637 w 928687"/>
                <a:gd name="connsiteY0" fmla="*/ 1619250 h 1619250"/>
                <a:gd name="connsiteX1" fmla="*/ 0 w 928687"/>
                <a:gd name="connsiteY1" fmla="*/ 1490663 h 1619250"/>
                <a:gd name="connsiteX2" fmla="*/ 42862 w 928687"/>
                <a:gd name="connsiteY2" fmla="*/ 0 h 1619250"/>
                <a:gd name="connsiteX3" fmla="*/ 928687 w 928687"/>
                <a:gd name="connsiteY3" fmla="*/ 1262063 h 1619250"/>
                <a:gd name="connsiteX4" fmla="*/ 528637 w 928687"/>
                <a:gd name="connsiteY4" fmla="*/ 1619250 h 1619250"/>
                <a:gd name="connsiteX0" fmla="*/ 528637 w 928687"/>
                <a:gd name="connsiteY0" fmla="*/ 1614196 h 1614196"/>
                <a:gd name="connsiteX1" fmla="*/ 0 w 928687"/>
                <a:gd name="connsiteY1" fmla="*/ 1485609 h 1614196"/>
                <a:gd name="connsiteX2" fmla="*/ 47916 w 928687"/>
                <a:gd name="connsiteY2" fmla="*/ 0 h 1614196"/>
                <a:gd name="connsiteX3" fmla="*/ 928687 w 928687"/>
                <a:gd name="connsiteY3" fmla="*/ 1257009 h 1614196"/>
                <a:gd name="connsiteX4" fmla="*/ 528637 w 928687"/>
                <a:gd name="connsiteY4" fmla="*/ 1614196 h 1614196"/>
                <a:gd name="connsiteX0" fmla="*/ 528637 w 928687"/>
                <a:gd name="connsiteY0" fmla="*/ 1442351 h 1442351"/>
                <a:gd name="connsiteX1" fmla="*/ 0 w 928687"/>
                <a:gd name="connsiteY1" fmla="*/ 1313764 h 1442351"/>
                <a:gd name="connsiteX2" fmla="*/ 2427 w 928687"/>
                <a:gd name="connsiteY2" fmla="*/ 0 h 1442351"/>
                <a:gd name="connsiteX3" fmla="*/ 928687 w 928687"/>
                <a:gd name="connsiteY3" fmla="*/ 1085164 h 1442351"/>
                <a:gd name="connsiteX4" fmla="*/ 528637 w 928687"/>
                <a:gd name="connsiteY4" fmla="*/ 1442351 h 1442351"/>
                <a:gd name="connsiteX0" fmla="*/ 528637 w 928687"/>
                <a:gd name="connsiteY0" fmla="*/ 1624305 h 1624305"/>
                <a:gd name="connsiteX1" fmla="*/ 0 w 928687"/>
                <a:gd name="connsiteY1" fmla="*/ 1495718 h 1624305"/>
                <a:gd name="connsiteX2" fmla="*/ 47916 w 928687"/>
                <a:gd name="connsiteY2" fmla="*/ 0 h 1624305"/>
                <a:gd name="connsiteX3" fmla="*/ 928687 w 928687"/>
                <a:gd name="connsiteY3" fmla="*/ 1267118 h 1624305"/>
                <a:gd name="connsiteX4" fmla="*/ 528637 w 928687"/>
                <a:gd name="connsiteY4" fmla="*/ 1624305 h 1624305"/>
                <a:gd name="connsiteX0" fmla="*/ 528637 w 928687"/>
                <a:gd name="connsiteY0" fmla="*/ 1616345 h 1616345"/>
                <a:gd name="connsiteX1" fmla="*/ 0 w 928687"/>
                <a:gd name="connsiteY1" fmla="*/ 1487758 h 1616345"/>
                <a:gd name="connsiteX2" fmla="*/ 53223 w 928687"/>
                <a:gd name="connsiteY2" fmla="*/ 0 h 1616345"/>
                <a:gd name="connsiteX3" fmla="*/ 928687 w 928687"/>
                <a:gd name="connsiteY3" fmla="*/ 1259158 h 1616345"/>
                <a:gd name="connsiteX4" fmla="*/ 528637 w 928687"/>
                <a:gd name="connsiteY4" fmla="*/ 1616345 h 1616345"/>
                <a:gd name="connsiteX0" fmla="*/ 528637 w 928687"/>
                <a:gd name="connsiteY0" fmla="*/ 1618998 h 1618998"/>
                <a:gd name="connsiteX1" fmla="*/ 0 w 928687"/>
                <a:gd name="connsiteY1" fmla="*/ 1490411 h 1618998"/>
                <a:gd name="connsiteX2" fmla="*/ 55877 w 928687"/>
                <a:gd name="connsiteY2" fmla="*/ 0 h 1618998"/>
                <a:gd name="connsiteX3" fmla="*/ 928687 w 928687"/>
                <a:gd name="connsiteY3" fmla="*/ 1261811 h 1618998"/>
                <a:gd name="connsiteX4" fmla="*/ 528637 w 928687"/>
                <a:gd name="connsiteY4" fmla="*/ 1618998 h 1618998"/>
                <a:gd name="connsiteX0" fmla="*/ 528637 w 928687"/>
                <a:gd name="connsiteY0" fmla="*/ 1611038 h 1611038"/>
                <a:gd name="connsiteX1" fmla="*/ 0 w 928687"/>
                <a:gd name="connsiteY1" fmla="*/ 1482451 h 1611038"/>
                <a:gd name="connsiteX2" fmla="*/ 50570 w 928687"/>
                <a:gd name="connsiteY2" fmla="*/ 0 h 1611038"/>
                <a:gd name="connsiteX3" fmla="*/ 928687 w 928687"/>
                <a:gd name="connsiteY3" fmla="*/ 1253851 h 1611038"/>
                <a:gd name="connsiteX4" fmla="*/ 528637 w 928687"/>
                <a:gd name="connsiteY4" fmla="*/ 1611038 h 1611038"/>
                <a:gd name="connsiteX0" fmla="*/ 536444 w 936494"/>
                <a:gd name="connsiteY0" fmla="*/ 1597771 h 1597771"/>
                <a:gd name="connsiteX1" fmla="*/ 7807 w 936494"/>
                <a:gd name="connsiteY1" fmla="*/ 1469184 h 1597771"/>
                <a:gd name="connsiteX2" fmla="*/ 0 w 936494"/>
                <a:gd name="connsiteY2" fmla="*/ 0 h 1597771"/>
                <a:gd name="connsiteX3" fmla="*/ 936494 w 936494"/>
                <a:gd name="connsiteY3" fmla="*/ 1240584 h 1597771"/>
                <a:gd name="connsiteX4" fmla="*/ 536444 w 936494"/>
                <a:gd name="connsiteY4" fmla="*/ 1597771 h 1597771"/>
                <a:gd name="connsiteX0" fmla="*/ 528735 w 928785"/>
                <a:gd name="connsiteY0" fmla="*/ 1611038 h 1611038"/>
                <a:gd name="connsiteX1" fmla="*/ 98 w 928785"/>
                <a:gd name="connsiteY1" fmla="*/ 1482451 h 1611038"/>
                <a:gd name="connsiteX2" fmla="*/ 45361 w 928785"/>
                <a:gd name="connsiteY2" fmla="*/ 0 h 1611038"/>
                <a:gd name="connsiteX3" fmla="*/ 928785 w 928785"/>
                <a:gd name="connsiteY3" fmla="*/ 1253851 h 1611038"/>
                <a:gd name="connsiteX4" fmla="*/ 528735 w 928785"/>
                <a:gd name="connsiteY4" fmla="*/ 1611038 h 1611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785" h="1611038">
                  <a:moveTo>
                    <a:pt x="528735" y="1611038"/>
                  </a:moveTo>
                  <a:lnTo>
                    <a:pt x="98" y="1482451"/>
                  </a:lnTo>
                  <a:cubicBezTo>
                    <a:pt x="-2504" y="992723"/>
                    <a:pt x="47963" y="489728"/>
                    <a:pt x="45361" y="0"/>
                  </a:cubicBezTo>
                  <a:lnTo>
                    <a:pt x="928785" y="1253851"/>
                  </a:lnTo>
                  <a:lnTo>
                    <a:pt x="528735" y="1611038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53DC5F5-C472-4047-ACE4-54C86BC46B9E}"/>
                </a:ext>
              </a:extLst>
            </p:cNvPr>
            <p:cNvSpPr/>
            <p:nvPr/>
          </p:nvSpPr>
          <p:spPr>
            <a:xfrm>
              <a:off x="7708807" y="479822"/>
              <a:ext cx="2543816" cy="6474125"/>
            </a:xfrm>
            <a:custGeom>
              <a:avLst/>
              <a:gdLst>
                <a:gd name="connsiteX0" fmla="*/ 0 w 885825"/>
                <a:gd name="connsiteY0" fmla="*/ 914400 h 2171700"/>
                <a:gd name="connsiteX1" fmla="*/ 871538 w 885825"/>
                <a:gd name="connsiteY1" fmla="*/ 0 h 2171700"/>
                <a:gd name="connsiteX2" fmla="*/ 885825 w 885825"/>
                <a:gd name="connsiteY2" fmla="*/ 2171700 h 2171700"/>
                <a:gd name="connsiteX3" fmla="*/ 0 w 885825"/>
                <a:gd name="connsiteY3" fmla="*/ 914400 h 2171700"/>
                <a:gd name="connsiteX0" fmla="*/ 0 w 885825"/>
                <a:gd name="connsiteY0" fmla="*/ 997167 h 2254467"/>
                <a:gd name="connsiteX1" fmla="*/ 675879 w 885825"/>
                <a:gd name="connsiteY1" fmla="*/ 0 h 2254467"/>
                <a:gd name="connsiteX2" fmla="*/ 885825 w 885825"/>
                <a:gd name="connsiteY2" fmla="*/ 2254467 h 2254467"/>
                <a:gd name="connsiteX3" fmla="*/ 0 w 885825"/>
                <a:gd name="connsiteY3" fmla="*/ 997167 h 225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5825" h="2254467">
                  <a:moveTo>
                    <a:pt x="0" y="997167"/>
                  </a:moveTo>
                  <a:lnTo>
                    <a:pt x="675879" y="0"/>
                  </a:lnTo>
                  <a:cubicBezTo>
                    <a:pt x="680641" y="723900"/>
                    <a:pt x="881063" y="1530567"/>
                    <a:pt x="885825" y="2254467"/>
                  </a:cubicBezTo>
                  <a:lnTo>
                    <a:pt x="0" y="997167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D5216A4-0673-4C17-9D00-7CD61488958D}"/>
              </a:ext>
            </a:extLst>
          </p:cNvPr>
          <p:cNvGrpSpPr/>
          <p:nvPr/>
        </p:nvGrpSpPr>
        <p:grpSpPr>
          <a:xfrm rot="21472320" flipH="1">
            <a:off x="8087579" y="2141000"/>
            <a:ext cx="807239" cy="555962"/>
            <a:chOff x="3667032" y="1708483"/>
            <a:chExt cx="8105829" cy="5582653"/>
          </a:xfrm>
          <a:solidFill>
            <a:schemeClr val="bg1"/>
          </a:solidFill>
        </p:grpSpPr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F6F4FCA7-8D27-41B7-8A8A-80D9CC1B06DE}"/>
                </a:ext>
              </a:extLst>
            </p:cNvPr>
            <p:cNvSpPr/>
            <p:nvPr/>
          </p:nvSpPr>
          <p:spPr>
            <a:xfrm>
              <a:off x="9698517" y="2576706"/>
              <a:ext cx="2074344" cy="1084322"/>
            </a:xfrm>
            <a:custGeom>
              <a:avLst/>
              <a:gdLst>
                <a:gd name="connsiteX0" fmla="*/ 757990 w 757990"/>
                <a:gd name="connsiteY0" fmla="*/ 228600 h 264695"/>
                <a:gd name="connsiteX1" fmla="*/ 288758 w 757990"/>
                <a:gd name="connsiteY1" fmla="*/ 0 h 264695"/>
                <a:gd name="connsiteX2" fmla="*/ 0 w 757990"/>
                <a:gd name="connsiteY2" fmla="*/ 264695 h 264695"/>
                <a:gd name="connsiteX3" fmla="*/ 757990 w 757990"/>
                <a:gd name="connsiteY3" fmla="*/ 228600 h 264695"/>
                <a:gd name="connsiteX0" fmla="*/ 753988 w 753988"/>
                <a:gd name="connsiteY0" fmla="*/ 288628 h 288628"/>
                <a:gd name="connsiteX1" fmla="*/ 288758 w 753988"/>
                <a:gd name="connsiteY1" fmla="*/ 0 h 288628"/>
                <a:gd name="connsiteX2" fmla="*/ 0 w 753988"/>
                <a:gd name="connsiteY2" fmla="*/ 264695 h 288628"/>
                <a:gd name="connsiteX3" fmla="*/ 753988 w 753988"/>
                <a:gd name="connsiteY3" fmla="*/ 288628 h 288628"/>
                <a:gd name="connsiteX0" fmla="*/ 753988 w 753988"/>
                <a:gd name="connsiteY0" fmla="*/ 288628 h 324723"/>
                <a:gd name="connsiteX1" fmla="*/ 288758 w 753988"/>
                <a:gd name="connsiteY1" fmla="*/ 0 h 324723"/>
                <a:gd name="connsiteX2" fmla="*/ 0 w 753988"/>
                <a:gd name="connsiteY2" fmla="*/ 324723 h 324723"/>
                <a:gd name="connsiteX3" fmla="*/ 753988 w 753988"/>
                <a:gd name="connsiteY3" fmla="*/ 288628 h 324723"/>
                <a:gd name="connsiteX0" fmla="*/ 681954 w 681954"/>
                <a:gd name="connsiteY0" fmla="*/ 396679 h 396679"/>
                <a:gd name="connsiteX1" fmla="*/ 288758 w 681954"/>
                <a:gd name="connsiteY1" fmla="*/ 0 h 396679"/>
                <a:gd name="connsiteX2" fmla="*/ 0 w 681954"/>
                <a:gd name="connsiteY2" fmla="*/ 324723 h 396679"/>
                <a:gd name="connsiteX3" fmla="*/ 681954 w 681954"/>
                <a:gd name="connsiteY3" fmla="*/ 396679 h 396679"/>
                <a:gd name="connsiteX0" fmla="*/ 798009 w 798009"/>
                <a:gd name="connsiteY0" fmla="*/ 324645 h 324723"/>
                <a:gd name="connsiteX1" fmla="*/ 288758 w 798009"/>
                <a:gd name="connsiteY1" fmla="*/ 0 h 324723"/>
                <a:gd name="connsiteX2" fmla="*/ 0 w 798009"/>
                <a:gd name="connsiteY2" fmla="*/ 324723 h 324723"/>
                <a:gd name="connsiteX3" fmla="*/ 798009 w 798009"/>
                <a:gd name="connsiteY3" fmla="*/ 324645 h 324723"/>
                <a:gd name="connsiteX0" fmla="*/ 798009 w 798009"/>
                <a:gd name="connsiteY0" fmla="*/ 324645 h 324645"/>
                <a:gd name="connsiteX1" fmla="*/ 288758 w 798009"/>
                <a:gd name="connsiteY1" fmla="*/ 0 h 324645"/>
                <a:gd name="connsiteX2" fmla="*/ 0 w 798009"/>
                <a:gd name="connsiteY2" fmla="*/ 208668 h 324645"/>
                <a:gd name="connsiteX3" fmla="*/ 798009 w 798009"/>
                <a:gd name="connsiteY3" fmla="*/ 324645 h 324645"/>
                <a:gd name="connsiteX0" fmla="*/ 689958 w 689958"/>
                <a:gd name="connsiteY0" fmla="*/ 360662 h 360662"/>
                <a:gd name="connsiteX1" fmla="*/ 288758 w 689958"/>
                <a:gd name="connsiteY1" fmla="*/ 0 h 360662"/>
                <a:gd name="connsiteX2" fmla="*/ 0 w 689958"/>
                <a:gd name="connsiteY2" fmla="*/ 208668 h 360662"/>
                <a:gd name="connsiteX3" fmla="*/ 689958 w 689958"/>
                <a:gd name="connsiteY3" fmla="*/ 360662 h 3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958" h="360662">
                  <a:moveTo>
                    <a:pt x="689958" y="360662"/>
                  </a:moveTo>
                  <a:lnTo>
                    <a:pt x="288758" y="0"/>
                  </a:lnTo>
                  <a:lnTo>
                    <a:pt x="0" y="208668"/>
                  </a:lnTo>
                  <a:lnTo>
                    <a:pt x="689958" y="360662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958A282-BAA5-497A-86B9-2CC2BCBDF96C}"/>
                </a:ext>
              </a:extLst>
            </p:cNvPr>
            <p:cNvSpPr/>
            <p:nvPr/>
          </p:nvSpPr>
          <p:spPr>
            <a:xfrm>
              <a:off x="8589117" y="2576628"/>
              <a:ext cx="1989499" cy="976664"/>
            </a:xfrm>
            <a:custGeom>
              <a:avLst/>
              <a:gdLst>
                <a:gd name="connsiteX0" fmla="*/ 661737 w 661737"/>
                <a:gd name="connsiteY0" fmla="*/ 0 h 324853"/>
                <a:gd name="connsiteX1" fmla="*/ 360947 w 661737"/>
                <a:gd name="connsiteY1" fmla="*/ 324853 h 324853"/>
                <a:gd name="connsiteX2" fmla="*/ 0 w 661737"/>
                <a:gd name="connsiteY2" fmla="*/ 36095 h 324853"/>
                <a:gd name="connsiteX3" fmla="*/ 661737 w 661737"/>
                <a:gd name="connsiteY3" fmla="*/ 0 h 324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1737" h="324853">
                  <a:moveTo>
                    <a:pt x="661737" y="0"/>
                  </a:moveTo>
                  <a:lnTo>
                    <a:pt x="360947" y="324853"/>
                  </a:lnTo>
                  <a:lnTo>
                    <a:pt x="0" y="36095"/>
                  </a:lnTo>
                  <a:lnTo>
                    <a:pt x="661737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28DAE2D2-EC9D-407E-AB63-2AD7A916BEDC}"/>
                </a:ext>
              </a:extLst>
            </p:cNvPr>
            <p:cNvSpPr/>
            <p:nvPr/>
          </p:nvSpPr>
          <p:spPr>
            <a:xfrm>
              <a:off x="3667032" y="1708483"/>
              <a:ext cx="1121354" cy="723455"/>
            </a:xfrm>
            <a:custGeom>
              <a:avLst/>
              <a:gdLst>
                <a:gd name="connsiteX0" fmla="*/ 0 w 372979"/>
                <a:gd name="connsiteY0" fmla="*/ 240632 h 240632"/>
                <a:gd name="connsiteX1" fmla="*/ 204537 w 372979"/>
                <a:gd name="connsiteY1" fmla="*/ 0 h 240632"/>
                <a:gd name="connsiteX2" fmla="*/ 372979 w 372979"/>
                <a:gd name="connsiteY2" fmla="*/ 120316 h 240632"/>
                <a:gd name="connsiteX3" fmla="*/ 0 w 372979"/>
                <a:gd name="connsiteY3" fmla="*/ 240632 h 240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2979" h="240632">
                  <a:moveTo>
                    <a:pt x="0" y="240632"/>
                  </a:moveTo>
                  <a:lnTo>
                    <a:pt x="204537" y="0"/>
                  </a:lnTo>
                  <a:lnTo>
                    <a:pt x="372979" y="120316"/>
                  </a:lnTo>
                  <a:lnTo>
                    <a:pt x="0" y="240632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A050BD17-ADD0-4025-A2B6-DCC5FAB2AD41}"/>
                </a:ext>
              </a:extLst>
            </p:cNvPr>
            <p:cNvSpPr/>
            <p:nvPr/>
          </p:nvSpPr>
          <p:spPr>
            <a:xfrm>
              <a:off x="6683920" y="3191564"/>
              <a:ext cx="1627771" cy="4087516"/>
            </a:xfrm>
            <a:custGeom>
              <a:avLst/>
              <a:gdLst>
                <a:gd name="connsiteX0" fmla="*/ 541421 w 541421"/>
                <a:gd name="connsiteY0" fmla="*/ 12032 h 1359569"/>
                <a:gd name="connsiteX1" fmla="*/ 156410 w 541421"/>
                <a:gd name="connsiteY1" fmla="*/ 1359569 h 1359569"/>
                <a:gd name="connsiteX2" fmla="*/ 0 w 541421"/>
                <a:gd name="connsiteY2" fmla="*/ 0 h 1359569"/>
                <a:gd name="connsiteX3" fmla="*/ 541421 w 541421"/>
                <a:gd name="connsiteY3" fmla="*/ 12032 h 135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1421" h="1359569">
                  <a:moveTo>
                    <a:pt x="541421" y="12032"/>
                  </a:moveTo>
                  <a:lnTo>
                    <a:pt x="156410" y="1359569"/>
                  </a:lnTo>
                  <a:lnTo>
                    <a:pt x="0" y="0"/>
                  </a:lnTo>
                  <a:lnTo>
                    <a:pt x="541421" y="12032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5F2394CE-4803-45B8-B41C-8C9DB814101E}"/>
                </a:ext>
              </a:extLst>
            </p:cNvPr>
            <p:cNvSpPr/>
            <p:nvPr/>
          </p:nvSpPr>
          <p:spPr>
            <a:xfrm>
              <a:off x="4296520" y="1708483"/>
              <a:ext cx="1917154" cy="1917154"/>
            </a:xfrm>
            <a:custGeom>
              <a:avLst/>
              <a:gdLst>
                <a:gd name="connsiteX0" fmla="*/ 0 w 637674"/>
                <a:gd name="connsiteY0" fmla="*/ 0 h 637674"/>
                <a:gd name="connsiteX1" fmla="*/ 553453 w 637674"/>
                <a:gd name="connsiteY1" fmla="*/ 48127 h 637674"/>
                <a:gd name="connsiteX2" fmla="*/ 637674 w 637674"/>
                <a:gd name="connsiteY2" fmla="*/ 637674 h 637674"/>
                <a:gd name="connsiteX3" fmla="*/ 0 w 637674"/>
                <a:gd name="connsiteY3" fmla="*/ 0 h 637674"/>
                <a:gd name="connsiteX0" fmla="*/ 0 w 637674"/>
                <a:gd name="connsiteY0" fmla="*/ 0 h 637674"/>
                <a:gd name="connsiteX1" fmla="*/ 537445 w 637674"/>
                <a:gd name="connsiteY1" fmla="*/ 16112 h 637674"/>
                <a:gd name="connsiteX2" fmla="*/ 637674 w 637674"/>
                <a:gd name="connsiteY2" fmla="*/ 637674 h 637674"/>
                <a:gd name="connsiteX3" fmla="*/ 0 w 637674"/>
                <a:gd name="connsiteY3" fmla="*/ 0 h 63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7674" h="637674">
                  <a:moveTo>
                    <a:pt x="0" y="0"/>
                  </a:moveTo>
                  <a:lnTo>
                    <a:pt x="537445" y="16112"/>
                  </a:lnTo>
                  <a:lnTo>
                    <a:pt x="637674" y="63767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B9E37421-7433-4794-91A2-3497D4B8F6A2}"/>
                </a:ext>
              </a:extLst>
            </p:cNvPr>
            <p:cNvSpPr/>
            <p:nvPr/>
          </p:nvSpPr>
          <p:spPr>
            <a:xfrm>
              <a:off x="7479717" y="2106307"/>
              <a:ext cx="2206536" cy="1434953"/>
            </a:xfrm>
            <a:custGeom>
              <a:avLst/>
              <a:gdLst>
                <a:gd name="connsiteX0" fmla="*/ 168442 w 733927"/>
                <a:gd name="connsiteY0" fmla="*/ 0 h 493295"/>
                <a:gd name="connsiteX1" fmla="*/ 733927 w 733927"/>
                <a:gd name="connsiteY1" fmla="*/ 493295 h 493295"/>
                <a:gd name="connsiteX2" fmla="*/ 0 w 733927"/>
                <a:gd name="connsiteY2" fmla="*/ 457200 h 493295"/>
                <a:gd name="connsiteX3" fmla="*/ 168442 w 733927"/>
                <a:gd name="connsiteY3" fmla="*/ 0 h 493295"/>
                <a:gd name="connsiteX0" fmla="*/ 196455 w 733927"/>
                <a:gd name="connsiteY0" fmla="*/ 0 h 477287"/>
                <a:gd name="connsiteX1" fmla="*/ 733927 w 733927"/>
                <a:gd name="connsiteY1" fmla="*/ 477287 h 477287"/>
                <a:gd name="connsiteX2" fmla="*/ 0 w 733927"/>
                <a:gd name="connsiteY2" fmla="*/ 441192 h 477287"/>
                <a:gd name="connsiteX3" fmla="*/ 196455 w 733927"/>
                <a:gd name="connsiteY3" fmla="*/ 0 h 47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3927" h="477287">
                  <a:moveTo>
                    <a:pt x="196455" y="0"/>
                  </a:moveTo>
                  <a:lnTo>
                    <a:pt x="733927" y="477287"/>
                  </a:lnTo>
                  <a:lnTo>
                    <a:pt x="0" y="441192"/>
                  </a:lnTo>
                  <a:lnTo>
                    <a:pt x="196455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8572C09C-3171-47C2-87E7-9A1803C467EB}"/>
                </a:ext>
              </a:extLst>
            </p:cNvPr>
            <p:cNvSpPr/>
            <p:nvPr/>
          </p:nvSpPr>
          <p:spPr>
            <a:xfrm>
              <a:off x="5888120" y="1744657"/>
              <a:ext cx="2170362" cy="5546479"/>
            </a:xfrm>
            <a:custGeom>
              <a:avLst/>
              <a:gdLst>
                <a:gd name="connsiteX0" fmla="*/ 0 w 721895"/>
                <a:gd name="connsiteY0" fmla="*/ 0 h 1844842"/>
                <a:gd name="connsiteX1" fmla="*/ 176463 w 721895"/>
                <a:gd name="connsiteY1" fmla="*/ 1844842 h 1844842"/>
                <a:gd name="connsiteX2" fmla="*/ 721895 w 721895"/>
                <a:gd name="connsiteY2" fmla="*/ 112295 h 1844842"/>
                <a:gd name="connsiteX3" fmla="*/ 0 w 721895"/>
                <a:gd name="connsiteY3" fmla="*/ 0 h 1844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895" h="1844842">
                  <a:moveTo>
                    <a:pt x="0" y="0"/>
                  </a:moveTo>
                  <a:lnTo>
                    <a:pt x="176463" y="1844842"/>
                  </a:lnTo>
                  <a:lnTo>
                    <a:pt x="721895" y="11229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D1E7C12-2443-47AF-801A-B63D6B9A9F8E}"/>
              </a:ext>
            </a:extLst>
          </p:cNvPr>
          <p:cNvGrpSpPr/>
          <p:nvPr/>
        </p:nvGrpSpPr>
        <p:grpSpPr>
          <a:xfrm rot="21472320" flipH="1">
            <a:off x="8432790" y="1633419"/>
            <a:ext cx="505199" cy="347941"/>
            <a:chOff x="3667032" y="1708483"/>
            <a:chExt cx="8105829" cy="5582653"/>
          </a:xfrm>
          <a:solidFill>
            <a:schemeClr val="bg1"/>
          </a:solidFill>
        </p:grpSpPr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7C42427-3B50-4C3A-8D49-92032EB7F4A5}"/>
                </a:ext>
              </a:extLst>
            </p:cNvPr>
            <p:cNvSpPr/>
            <p:nvPr/>
          </p:nvSpPr>
          <p:spPr>
            <a:xfrm>
              <a:off x="9698517" y="2576706"/>
              <a:ext cx="2074344" cy="1084322"/>
            </a:xfrm>
            <a:custGeom>
              <a:avLst/>
              <a:gdLst>
                <a:gd name="connsiteX0" fmla="*/ 757990 w 757990"/>
                <a:gd name="connsiteY0" fmla="*/ 228600 h 264695"/>
                <a:gd name="connsiteX1" fmla="*/ 288758 w 757990"/>
                <a:gd name="connsiteY1" fmla="*/ 0 h 264695"/>
                <a:gd name="connsiteX2" fmla="*/ 0 w 757990"/>
                <a:gd name="connsiteY2" fmla="*/ 264695 h 264695"/>
                <a:gd name="connsiteX3" fmla="*/ 757990 w 757990"/>
                <a:gd name="connsiteY3" fmla="*/ 228600 h 264695"/>
                <a:gd name="connsiteX0" fmla="*/ 753988 w 753988"/>
                <a:gd name="connsiteY0" fmla="*/ 288628 h 288628"/>
                <a:gd name="connsiteX1" fmla="*/ 288758 w 753988"/>
                <a:gd name="connsiteY1" fmla="*/ 0 h 288628"/>
                <a:gd name="connsiteX2" fmla="*/ 0 w 753988"/>
                <a:gd name="connsiteY2" fmla="*/ 264695 h 288628"/>
                <a:gd name="connsiteX3" fmla="*/ 753988 w 753988"/>
                <a:gd name="connsiteY3" fmla="*/ 288628 h 288628"/>
                <a:gd name="connsiteX0" fmla="*/ 753988 w 753988"/>
                <a:gd name="connsiteY0" fmla="*/ 288628 h 324723"/>
                <a:gd name="connsiteX1" fmla="*/ 288758 w 753988"/>
                <a:gd name="connsiteY1" fmla="*/ 0 h 324723"/>
                <a:gd name="connsiteX2" fmla="*/ 0 w 753988"/>
                <a:gd name="connsiteY2" fmla="*/ 324723 h 324723"/>
                <a:gd name="connsiteX3" fmla="*/ 753988 w 753988"/>
                <a:gd name="connsiteY3" fmla="*/ 288628 h 324723"/>
                <a:gd name="connsiteX0" fmla="*/ 681954 w 681954"/>
                <a:gd name="connsiteY0" fmla="*/ 396679 h 396679"/>
                <a:gd name="connsiteX1" fmla="*/ 288758 w 681954"/>
                <a:gd name="connsiteY1" fmla="*/ 0 h 396679"/>
                <a:gd name="connsiteX2" fmla="*/ 0 w 681954"/>
                <a:gd name="connsiteY2" fmla="*/ 324723 h 396679"/>
                <a:gd name="connsiteX3" fmla="*/ 681954 w 681954"/>
                <a:gd name="connsiteY3" fmla="*/ 396679 h 396679"/>
                <a:gd name="connsiteX0" fmla="*/ 798009 w 798009"/>
                <a:gd name="connsiteY0" fmla="*/ 324645 h 324723"/>
                <a:gd name="connsiteX1" fmla="*/ 288758 w 798009"/>
                <a:gd name="connsiteY1" fmla="*/ 0 h 324723"/>
                <a:gd name="connsiteX2" fmla="*/ 0 w 798009"/>
                <a:gd name="connsiteY2" fmla="*/ 324723 h 324723"/>
                <a:gd name="connsiteX3" fmla="*/ 798009 w 798009"/>
                <a:gd name="connsiteY3" fmla="*/ 324645 h 324723"/>
                <a:gd name="connsiteX0" fmla="*/ 798009 w 798009"/>
                <a:gd name="connsiteY0" fmla="*/ 324645 h 324645"/>
                <a:gd name="connsiteX1" fmla="*/ 288758 w 798009"/>
                <a:gd name="connsiteY1" fmla="*/ 0 h 324645"/>
                <a:gd name="connsiteX2" fmla="*/ 0 w 798009"/>
                <a:gd name="connsiteY2" fmla="*/ 208668 h 324645"/>
                <a:gd name="connsiteX3" fmla="*/ 798009 w 798009"/>
                <a:gd name="connsiteY3" fmla="*/ 324645 h 324645"/>
                <a:gd name="connsiteX0" fmla="*/ 689958 w 689958"/>
                <a:gd name="connsiteY0" fmla="*/ 360662 h 360662"/>
                <a:gd name="connsiteX1" fmla="*/ 288758 w 689958"/>
                <a:gd name="connsiteY1" fmla="*/ 0 h 360662"/>
                <a:gd name="connsiteX2" fmla="*/ 0 w 689958"/>
                <a:gd name="connsiteY2" fmla="*/ 208668 h 360662"/>
                <a:gd name="connsiteX3" fmla="*/ 689958 w 689958"/>
                <a:gd name="connsiteY3" fmla="*/ 360662 h 3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958" h="360662">
                  <a:moveTo>
                    <a:pt x="689958" y="360662"/>
                  </a:moveTo>
                  <a:lnTo>
                    <a:pt x="288758" y="0"/>
                  </a:lnTo>
                  <a:lnTo>
                    <a:pt x="0" y="208668"/>
                  </a:lnTo>
                  <a:lnTo>
                    <a:pt x="689958" y="360662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95F24BD6-5F64-499B-A6E1-0126518A9F9F}"/>
                </a:ext>
              </a:extLst>
            </p:cNvPr>
            <p:cNvSpPr/>
            <p:nvPr/>
          </p:nvSpPr>
          <p:spPr>
            <a:xfrm>
              <a:off x="8589117" y="2576628"/>
              <a:ext cx="1989499" cy="976664"/>
            </a:xfrm>
            <a:custGeom>
              <a:avLst/>
              <a:gdLst>
                <a:gd name="connsiteX0" fmla="*/ 661737 w 661737"/>
                <a:gd name="connsiteY0" fmla="*/ 0 h 324853"/>
                <a:gd name="connsiteX1" fmla="*/ 360947 w 661737"/>
                <a:gd name="connsiteY1" fmla="*/ 324853 h 324853"/>
                <a:gd name="connsiteX2" fmla="*/ 0 w 661737"/>
                <a:gd name="connsiteY2" fmla="*/ 36095 h 324853"/>
                <a:gd name="connsiteX3" fmla="*/ 661737 w 661737"/>
                <a:gd name="connsiteY3" fmla="*/ 0 h 324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1737" h="324853">
                  <a:moveTo>
                    <a:pt x="661737" y="0"/>
                  </a:moveTo>
                  <a:lnTo>
                    <a:pt x="360947" y="324853"/>
                  </a:lnTo>
                  <a:lnTo>
                    <a:pt x="0" y="36095"/>
                  </a:lnTo>
                  <a:lnTo>
                    <a:pt x="661737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BD5F7989-DF91-4E43-AE8B-B86D50A0F0E8}"/>
                </a:ext>
              </a:extLst>
            </p:cNvPr>
            <p:cNvSpPr/>
            <p:nvPr/>
          </p:nvSpPr>
          <p:spPr>
            <a:xfrm>
              <a:off x="3667032" y="1708483"/>
              <a:ext cx="1121354" cy="723455"/>
            </a:xfrm>
            <a:custGeom>
              <a:avLst/>
              <a:gdLst>
                <a:gd name="connsiteX0" fmla="*/ 0 w 372979"/>
                <a:gd name="connsiteY0" fmla="*/ 240632 h 240632"/>
                <a:gd name="connsiteX1" fmla="*/ 204537 w 372979"/>
                <a:gd name="connsiteY1" fmla="*/ 0 h 240632"/>
                <a:gd name="connsiteX2" fmla="*/ 372979 w 372979"/>
                <a:gd name="connsiteY2" fmla="*/ 120316 h 240632"/>
                <a:gd name="connsiteX3" fmla="*/ 0 w 372979"/>
                <a:gd name="connsiteY3" fmla="*/ 240632 h 240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2979" h="240632">
                  <a:moveTo>
                    <a:pt x="0" y="240632"/>
                  </a:moveTo>
                  <a:lnTo>
                    <a:pt x="204537" y="0"/>
                  </a:lnTo>
                  <a:lnTo>
                    <a:pt x="372979" y="120316"/>
                  </a:lnTo>
                  <a:lnTo>
                    <a:pt x="0" y="240632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5FFC295D-3F65-49FF-AFE4-CAF92E641E9E}"/>
                </a:ext>
              </a:extLst>
            </p:cNvPr>
            <p:cNvSpPr/>
            <p:nvPr/>
          </p:nvSpPr>
          <p:spPr>
            <a:xfrm>
              <a:off x="6683920" y="3191564"/>
              <a:ext cx="1627771" cy="4087516"/>
            </a:xfrm>
            <a:custGeom>
              <a:avLst/>
              <a:gdLst>
                <a:gd name="connsiteX0" fmla="*/ 541421 w 541421"/>
                <a:gd name="connsiteY0" fmla="*/ 12032 h 1359569"/>
                <a:gd name="connsiteX1" fmla="*/ 156410 w 541421"/>
                <a:gd name="connsiteY1" fmla="*/ 1359569 h 1359569"/>
                <a:gd name="connsiteX2" fmla="*/ 0 w 541421"/>
                <a:gd name="connsiteY2" fmla="*/ 0 h 1359569"/>
                <a:gd name="connsiteX3" fmla="*/ 541421 w 541421"/>
                <a:gd name="connsiteY3" fmla="*/ 12032 h 135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1421" h="1359569">
                  <a:moveTo>
                    <a:pt x="541421" y="12032"/>
                  </a:moveTo>
                  <a:lnTo>
                    <a:pt x="156410" y="1359569"/>
                  </a:lnTo>
                  <a:lnTo>
                    <a:pt x="0" y="0"/>
                  </a:lnTo>
                  <a:lnTo>
                    <a:pt x="541421" y="12032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B86F7CA5-06DD-44D3-AB8C-5AEBC8E99401}"/>
                </a:ext>
              </a:extLst>
            </p:cNvPr>
            <p:cNvSpPr/>
            <p:nvPr/>
          </p:nvSpPr>
          <p:spPr>
            <a:xfrm>
              <a:off x="4296520" y="1708483"/>
              <a:ext cx="1917154" cy="1917154"/>
            </a:xfrm>
            <a:custGeom>
              <a:avLst/>
              <a:gdLst>
                <a:gd name="connsiteX0" fmla="*/ 0 w 637674"/>
                <a:gd name="connsiteY0" fmla="*/ 0 h 637674"/>
                <a:gd name="connsiteX1" fmla="*/ 553453 w 637674"/>
                <a:gd name="connsiteY1" fmla="*/ 48127 h 637674"/>
                <a:gd name="connsiteX2" fmla="*/ 637674 w 637674"/>
                <a:gd name="connsiteY2" fmla="*/ 637674 h 637674"/>
                <a:gd name="connsiteX3" fmla="*/ 0 w 637674"/>
                <a:gd name="connsiteY3" fmla="*/ 0 h 637674"/>
                <a:gd name="connsiteX0" fmla="*/ 0 w 637674"/>
                <a:gd name="connsiteY0" fmla="*/ 0 h 637674"/>
                <a:gd name="connsiteX1" fmla="*/ 537445 w 637674"/>
                <a:gd name="connsiteY1" fmla="*/ 16112 h 637674"/>
                <a:gd name="connsiteX2" fmla="*/ 637674 w 637674"/>
                <a:gd name="connsiteY2" fmla="*/ 637674 h 637674"/>
                <a:gd name="connsiteX3" fmla="*/ 0 w 637674"/>
                <a:gd name="connsiteY3" fmla="*/ 0 h 63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7674" h="637674">
                  <a:moveTo>
                    <a:pt x="0" y="0"/>
                  </a:moveTo>
                  <a:lnTo>
                    <a:pt x="537445" y="16112"/>
                  </a:lnTo>
                  <a:lnTo>
                    <a:pt x="637674" y="63767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35B90391-0F1D-4334-856B-93E13AEDA6B4}"/>
                </a:ext>
              </a:extLst>
            </p:cNvPr>
            <p:cNvSpPr/>
            <p:nvPr/>
          </p:nvSpPr>
          <p:spPr>
            <a:xfrm>
              <a:off x="7479717" y="2106307"/>
              <a:ext cx="2206536" cy="1434953"/>
            </a:xfrm>
            <a:custGeom>
              <a:avLst/>
              <a:gdLst>
                <a:gd name="connsiteX0" fmla="*/ 168442 w 733927"/>
                <a:gd name="connsiteY0" fmla="*/ 0 h 493295"/>
                <a:gd name="connsiteX1" fmla="*/ 733927 w 733927"/>
                <a:gd name="connsiteY1" fmla="*/ 493295 h 493295"/>
                <a:gd name="connsiteX2" fmla="*/ 0 w 733927"/>
                <a:gd name="connsiteY2" fmla="*/ 457200 h 493295"/>
                <a:gd name="connsiteX3" fmla="*/ 168442 w 733927"/>
                <a:gd name="connsiteY3" fmla="*/ 0 h 493295"/>
                <a:gd name="connsiteX0" fmla="*/ 196455 w 733927"/>
                <a:gd name="connsiteY0" fmla="*/ 0 h 477287"/>
                <a:gd name="connsiteX1" fmla="*/ 733927 w 733927"/>
                <a:gd name="connsiteY1" fmla="*/ 477287 h 477287"/>
                <a:gd name="connsiteX2" fmla="*/ 0 w 733927"/>
                <a:gd name="connsiteY2" fmla="*/ 441192 h 477287"/>
                <a:gd name="connsiteX3" fmla="*/ 196455 w 733927"/>
                <a:gd name="connsiteY3" fmla="*/ 0 h 47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3927" h="477287">
                  <a:moveTo>
                    <a:pt x="196455" y="0"/>
                  </a:moveTo>
                  <a:lnTo>
                    <a:pt x="733927" y="477287"/>
                  </a:lnTo>
                  <a:lnTo>
                    <a:pt x="0" y="441192"/>
                  </a:lnTo>
                  <a:lnTo>
                    <a:pt x="196455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96B72F4-F478-4974-A611-D67B311EBA71}"/>
                </a:ext>
              </a:extLst>
            </p:cNvPr>
            <p:cNvSpPr/>
            <p:nvPr/>
          </p:nvSpPr>
          <p:spPr>
            <a:xfrm>
              <a:off x="5888120" y="1744657"/>
              <a:ext cx="2170362" cy="5546479"/>
            </a:xfrm>
            <a:custGeom>
              <a:avLst/>
              <a:gdLst>
                <a:gd name="connsiteX0" fmla="*/ 0 w 721895"/>
                <a:gd name="connsiteY0" fmla="*/ 0 h 1844842"/>
                <a:gd name="connsiteX1" fmla="*/ 176463 w 721895"/>
                <a:gd name="connsiteY1" fmla="*/ 1844842 h 1844842"/>
                <a:gd name="connsiteX2" fmla="*/ 721895 w 721895"/>
                <a:gd name="connsiteY2" fmla="*/ 112295 h 1844842"/>
                <a:gd name="connsiteX3" fmla="*/ 0 w 721895"/>
                <a:gd name="connsiteY3" fmla="*/ 0 h 1844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895" h="1844842">
                  <a:moveTo>
                    <a:pt x="0" y="0"/>
                  </a:moveTo>
                  <a:lnTo>
                    <a:pt x="176463" y="1844842"/>
                  </a:lnTo>
                  <a:lnTo>
                    <a:pt x="721895" y="11229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8DAE53E-294C-42BD-98EE-EF8C035C2A3D}"/>
              </a:ext>
            </a:extLst>
          </p:cNvPr>
          <p:cNvGrpSpPr/>
          <p:nvPr/>
        </p:nvGrpSpPr>
        <p:grpSpPr>
          <a:xfrm rot="74106" flipH="1">
            <a:off x="8764658" y="748947"/>
            <a:ext cx="729540" cy="826767"/>
            <a:chOff x="5365048" y="479821"/>
            <a:chExt cx="8036930" cy="9108010"/>
          </a:xfrm>
          <a:solidFill>
            <a:schemeClr val="bg1"/>
          </a:solidFill>
        </p:grpSpPr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618FED9A-276E-4191-B832-8806470C326D}"/>
                </a:ext>
              </a:extLst>
            </p:cNvPr>
            <p:cNvSpPr/>
            <p:nvPr/>
          </p:nvSpPr>
          <p:spPr>
            <a:xfrm>
              <a:off x="11674969" y="8268753"/>
              <a:ext cx="1052700" cy="1319078"/>
            </a:xfrm>
            <a:custGeom>
              <a:avLst/>
              <a:gdLst>
                <a:gd name="connsiteX0" fmla="*/ 0 w 266700"/>
                <a:gd name="connsiteY0" fmla="*/ 0 h 438150"/>
                <a:gd name="connsiteX1" fmla="*/ 19050 w 266700"/>
                <a:gd name="connsiteY1" fmla="*/ 438150 h 438150"/>
                <a:gd name="connsiteX2" fmla="*/ 266700 w 266700"/>
                <a:gd name="connsiteY2" fmla="*/ 76200 h 438150"/>
                <a:gd name="connsiteX3" fmla="*/ 0 w 266700"/>
                <a:gd name="connsiteY3" fmla="*/ 0 h 438150"/>
                <a:gd name="connsiteX0" fmla="*/ 0 w 366579"/>
                <a:gd name="connsiteY0" fmla="*/ 0 h 459339"/>
                <a:gd name="connsiteX1" fmla="*/ 366579 w 366579"/>
                <a:gd name="connsiteY1" fmla="*/ 459339 h 459339"/>
                <a:gd name="connsiteX2" fmla="*/ 266700 w 366579"/>
                <a:gd name="connsiteY2" fmla="*/ 76200 h 459339"/>
                <a:gd name="connsiteX3" fmla="*/ 0 w 366579"/>
                <a:gd name="connsiteY3" fmla="*/ 0 h 459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6579" h="459339">
                  <a:moveTo>
                    <a:pt x="0" y="0"/>
                  </a:moveTo>
                  <a:lnTo>
                    <a:pt x="366579" y="459339"/>
                  </a:lnTo>
                  <a:lnTo>
                    <a:pt x="266700" y="762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735D5D5-42C3-4F1A-B61F-A222BEF4BFBC}"/>
                </a:ext>
              </a:extLst>
            </p:cNvPr>
            <p:cNvSpPr/>
            <p:nvPr/>
          </p:nvSpPr>
          <p:spPr>
            <a:xfrm>
              <a:off x="9107326" y="6879846"/>
              <a:ext cx="3333521" cy="1613816"/>
            </a:xfrm>
            <a:custGeom>
              <a:avLst/>
              <a:gdLst>
                <a:gd name="connsiteX0" fmla="*/ 1219200 w 1219200"/>
                <a:gd name="connsiteY0" fmla="*/ 561975 h 561975"/>
                <a:gd name="connsiteX1" fmla="*/ 438150 w 1219200"/>
                <a:gd name="connsiteY1" fmla="*/ 0 h 561975"/>
                <a:gd name="connsiteX2" fmla="*/ 0 w 1219200"/>
                <a:gd name="connsiteY2" fmla="*/ 361950 h 561975"/>
                <a:gd name="connsiteX3" fmla="*/ 1219200 w 1219200"/>
                <a:gd name="connsiteY3" fmla="*/ 561975 h 561975"/>
                <a:gd name="connsiteX0" fmla="*/ 1158170 w 1158170"/>
                <a:gd name="connsiteY0" fmla="*/ 561975 h 561975"/>
                <a:gd name="connsiteX1" fmla="*/ 377120 w 1158170"/>
                <a:gd name="connsiteY1" fmla="*/ 0 h 561975"/>
                <a:gd name="connsiteX2" fmla="*/ 0 w 1158170"/>
                <a:gd name="connsiteY2" fmla="*/ 375217 h 561975"/>
                <a:gd name="connsiteX3" fmla="*/ 1158170 w 1158170"/>
                <a:gd name="connsiteY3" fmla="*/ 561975 h 561975"/>
                <a:gd name="connsiteX0" fmla="*/ 1160823 w 1160823"/>
                <a:gd name="connsiteY0" fmla="*/ 561975 h 561975"/>
                <a:gd name="connsiteX1" fmla="*/ 379773 w 1160823"/>
                <a:gd name="connsiteY1" fmla="*/ 0 h 561975"/>
                <a:gd name="connsiteX2" fmla="*/ 0 w 1160823"/>
                <a:gd name="connsiteY2" fmla="*/ 367257 h 561975"/>
                <a:gd name="connsiteX3" fmla="*/ 1160823 w 1160823"/>
                <a:gd name="connsiteY3" fmla="*/ 561975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0823" h="561975">
                  <a:moveTo>
                    <a:pt x="1160823" y="561975"/>
                  </a:moveTo>
                  <a:lnTo>
                    <a:pt x="379773" y="0"/>
                  </a:lnTo>
                  <a:lnTo>
                    <a:pt x="0" y="367257"/>
                  </a:lnTo>
                  <a:lnTo>
                    <a:pt x="1160823" y="561975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B28D9D3E-FF4A-433B-917E-3518EE6688C7}"/>
                </a:ext>
              </a:extLst>
            </p:cNvPr>
            <p:cNvSpPr/>
            <p:nvPr/>
          </p:nvSpPr>
          <p:spPr>
            <a:xfrm>
              <a:off x="5365048" y="5540922"/>
              <a:ext cx="1132617" cy="452885"/>
            </a:xfrm>
            <a:custGeom>
              <a:avLst/>
              <a:gdLst>
                <a:gd name="connsiteX0" fmla="*/ 133350 w 276225"/>
                <a:gd name="connsiteY0" fmla="*/ 0 h 200025"/>
                <a:gd name="connsiteX1" fmla="*/ 0 w 276225"/>
                <a:gd name="connsiteY1" fmla="*/ 200025 h 200025"/>
                <a:gd name="connsiteX2" fmla="*/ 276225 w 276225"/>
                <a:gd name="connsiteY2" fmla="*/ 152400 h 200025"/>
                <a:gd name="connsiteX3" fmla="*/ 133350 w 276225"/>
                <a:gd name="connsiteY3" fmla="*/ 0 h 200025"/>
                <a:gd name="connsiteX0" fmla="*/ 157232 w 276225"/>
                <a:gd name="connsiteY0" fmla="*/ 0 h 205332"/>
                <a:gd name="connsiteX1" fmla="*/ 0 w 276225"/>
                <a:gd name="connsiteY1" fmla="*/ 205332 h 205332"/>
                <a:gd name="connsiteX2" fmla="*/ 276225 w 276225"/>
                <a:gd name="connsiteY2" fmla="*/ 157707 h 205332"/>
                <a:gd name="connsiteX3" fmla="*/ 157232 w 276225"/>
                <a:gd name="connsiteY3" fmla="*/ 0 h 205332"/>
                <a:gd name="connsiteX0" fmla="*/ 275415 w 394408"/>
                <a:gd name="connsiteY0" fmla="*/ 0 h 157707"/>
                <a:gd name="connsiteX1" fmla="*/ 0 w 394408"/>
                <a:gd name="connsiteY1" fmla="*/ 150097 h 157707"/>
                <a:gd name="connsiteX2" fmla="*/ 394408 w 394408"/>
                <a:gd name="connsiteY2" fmla="*/ 157707 h 157707"/>
                <a:gd name="connsiteX3" fmla="*/ 275415 w 394408"/>
                <a:gd name="connsiteY3" fmla="*/ 0 h 157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4408" h="157707">
                  <a:moveTo>
                    <a:pt x="275415" y="0"/>
                  </a:moveTo>
                  <a:lnTo>
                    <a:pt x="0" y="150097"/>
                  </a:lnTo>
                  <a:lnTo>
                    <a:pt x="394408" y="157707"/>
                  </a:lnTo>
                  <a:lnTo>
                    <a:pt x="275415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E6CE1BE4-A0BA-4D1B-8969-E40C26697E3E}"/>
                </a:ext>
              </a:extLst>
            </p:cNvPr>
            <p:cNvSpPr/>
            <p:nvPr/>
          </p:nvSpPr>
          <p:spPr>
            <a:xfrm>
              <a:off x="6149698" y="5215816"/>
              <a:ext cx="1586463" cy="2373441"/>
            </a:xfrm>
            <a:custGeom>
              <a:avLst/>
              <a:gdLst>
                <a:gd name="connsiteX0" fmla="*/ 552450 w 552450"/>
                <a:gd name="connsiteY0" fmla="*/ 0 h 847725"/>
                <a:gd name="connsiteX1" fmla="*/ 0 w 552450"/>
                <a:gd name="connsiteY1" fmla="*/ 114300 h 847725"/>
                <a:gd name="connsiteX2" fmla="*/ 523875 w 552450"/>
                <a:gd name="connsiteY2" fmla="*/ 847725 h 847725"/>
                <a:gd name="connsiteX3" fmla="*/ 552450 w 552450"/>
                <a:gd name="connsiteY3" fmla="*/ 0 h 847725"/>
                <a:gd name="connsiteX0" fmla="*/ 552450 w 552450"/>
                <a:gd name="connsiteY0" fmla="*/ 0 h 826497"/>
                <a:gd name="connsiteX1" fmla="*/ 0 w 552450"/>
                <a:gd name="connsiteY1" fmla="*/ 114300 h 826497"/>
                <a:gd name="connsiteX2" fmla="*/ 502647 w 552450"/>
                <a:gd name="connsiteY2" fmla="*/ 826497 h 826497"/>
                <a:gd name="connsiteX3" fmla="*/ 552450 w 552450"/>
                <a:gd name="connsiteY3" fmla="*/ 0 h 82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50" h="826497">
                  <a:moveTo>
                    <a:pt x="552450" y="0"/>
                  </a:moveTo>
                  <a:lnTo>
                    <a:pt x="0" y="114300"/>
                  </a:lnTo>
                  <a:lnTo>
                    <a:pt x="502647" y="826497"/>
                  </a:lnTo>
                  <a:lnTo>
                    <a:pt x="552450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5A5D48E2-BE4A-4EE2-A47F-2271277C75BE}"/>
                </a:ext>
              </a:extLst>
            </p:cNvPr>
            <p:cNvSpPr/>
            <p:nvPr/>
          </p:nvSpPr>
          <p:spPr>
            <a:xfrm>
              <a:off x="9871174" y="2566277"/>
              <a:ext cx="3530804" cy="3853064"/>
            </a:xfrm>
            <a:custGeom>
              <a:avLst/>
              <a:gdLst>
                <a:gd name="connsiteX0" fmla="*/ 1019175 w 1019175"/>
                <a:gd name="connsiteY0" fmla="*/ 0 h 1390650"/>
                <a:gd name="connsiteX1" fmla="*/ 0 w 1019175"/>
                <a:gd name="connsiteY1" fmla="*/ 295275 h 1390650"/>
                <a:gd name="connsiteX2" fmla="*/ 19050 w 1019175"/>
                <a:gd name="connsiteY2" fmla="*/ 1390650 h 1390650"/>
                <a:gd name="connsiteX3" fmla="*/ 1019175 w 1019175"/>
                <a:gd name="connsiteY3" fmla="*/ 0 h 1390650"/>
                <a:gd name="connsiteX0" fmla="*/ 1113905 w 1113905"/>
                <a:gd name="connsiteY0" fmla="*/ 0 h 1390650"/>
                <a:gd name="connsiteX1" fmla="*/ 0 w 1113905"/>
                <a:gd name="connsiteY1" fmla="*/ 643150 h 1390650"/>
                <a:gd name="connsiteX2" fmla="*/ 113780 w 1113905"/>
                <a:gd name="connsiteY2" fmla="*/ 1390650 h 1390650"/>
                <a:gd name="connsiteX3" fmla="*/ 1113905 w 1113905"/>
                <a:gd name="connsiteY3" fmla="*/ 0 h 1390650"/>
                <a:gd name="connsiteX0" fmla="*/ 1229522 w 1229522"/>
                <a:gd name="connsiteY0" fmla="*/ 0 h 1341742"/>
                <a:gd name="connsiteX1" fmla="*/ 0 w 1229522"/>
                <a:gd name="connsiteY1" fmla="*/ 594242 h 1341742"/>
                <a:gd name="connsiteX2" fmla="*/ 113780 w 1229522"/>
                <a:gd name="connsiteY2" fmla="*/ 1341742 h 1341742"/>
                <a:gd name="connsiteX3" fmla="*/ 1229522 w 1229522"/>
                <a:gd name="connsiteY3" fmla="*/ 0 h 134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9522" h="1341742">
                  <a:moveTo>
                    <a:pt x="1229522" y="0"/>
                  </a:moveTo>
                  <a:lnTo>
                    <a:pt x="0" y="594242"/>
                  </a:lnTo>
                  <a:lnTo>
                    <a:pt x="113780" y="1341742"/>
                  </a:lnTo>
                  <a:lnTo>
                    <a:pt x="1229522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105E1BF2-110C-42C6-B467-59FD33EEF9A5}"/>
                </a:ext>
              </a:extLst>
            </p:cNvPr>
            <p:cNvSpPr/>
            <p:nvPr/>
          </p:nvSpPr>
          <p:spPr>
            <a:xfrm>
              <a:off x="7585440" y="3324702"/>
              <a:ext cx="2667179" cy="4626397"/>
            </a:xfrm>
            <a:custGeom>
              <a:avLst/>
              <a:gdLst>
                <a:gd name="connsiteX0" fmla="*/ 528637 w 928687"/>
                <a:gd name="connsiteY0" fmla="*/ 1628775 h 1628775"/>
                <a:gd name="connsiteX1" fmla="*/ 0 w 928687"/>
                <a:gd name="connsiteY1" fmla="*/ 1500188 h 1628775"/>
                <a:gd name="connsiteX2" fmla="*/ 71437 w 928687"/>
                <a:gd name="connsiteY2" fmla="*/ 0 h 1628775"/>
                <a:gd name="connsiteX3" fmla="*/ 928687 w 928687"/>
                <a:gd name="connsiteY3" fmla="*/ 1271588 h 1628775"/>
                <a:gd name="connsiteX4" fmla="*/ 528637 w 928687"/>
                <a:gd name="connsiteY4" fmla="*/ 1628775 h 1628775"/>
                <a:gd name="connsiteX0" fmla="*/ 542925 w 942975"/>
                <a:gd name="connsiteY0" fmla="*/ 1304925 h 1304925"/>
                <a:gd name="connsiteX1" fmla="*/ 14288 w 942975"/>
                <a:gd name="connsiteY1" fmla="*/ 1176338 h 1304925"/>
                <a:gd name="connsiteX2" fmla="*/ 0 w 942975"/>
                <a:gd name="connsiteY2" fmla="*/ 0 h 1304925"/>
                <a:gd name="connsiteX3" fmla="*/ 942975 w 942975"/>
                <a:gd name="connsiteY3" fmla="*/ 947738 h 1304925"/>
                <a:gd name="connsiteX4" fmla="*/ 542925 w 942975"/>
                <a:gd name="connsiteY4" fmla="*/ 1304925 h 1304925"/>
                <a:gd name="connsiteX0" fmla="*/ 528637 w 928687"/>
                <a:gd name="connsiteY0" fmla="*/ 1581150 h 1581150"/>
                <a:gd name="connsiteX1" fmla="*/ 0 w 928687"/>
                <a:gd name="connsiteY1" fmla="*/ 1452563 h 1581150"/>
                <a:gd name="connsiteX2" fmla="*/ 61912 w 928687"/>
                <a:gd name="connsiteY2" fmla="*/ 0 h 1581150"/>
                <a:gd name="connsiteX3" fmla="*/ 928687 w 928687"/>
                <a:gd name="connsiteY3" fmla="*/ 1223963 h 1581150"/>
                <a:gd name="connsiteX4" fmla="*/ 528637 w 928687"/>
                <a:gd name="connsiteY4" fmla="*/ 1581150 h 1581150"/>
                <a:gd name="connsiteX0" fmla="*/ 528637 w 928687"/>
                <a:gd name="connsiteY0" fmla="*/ 1619250 h 1619250"/>
                <a:gd name="connsiteX1" fmla="*/ 0 w 928687"/>
                <a:gd name="connsiteY1" fmla="*/ 1490663 h 1619250"/>
                <a:gd name="connsiteX2" fmla="*/ 42862 w 928687"/>
                <a:gd name="connsiteY2" fmla="*/ 0 h 1619250"/>
                <a:gd name="connsiteX3" fmla="*/ 928687 w 928687"/>
                <a:gd name="connsiteY3" fmla="*/ 1262063 h 1619250"/>
                <a:gd name="connsiteX4" fmla="*/ 528637 w 928687"/>
                <a:gd name="connsiteY4" fmla="*/ 1619250 h 1619250"/>
                <a:gd name="connsiteX0" fmla="*/ 528637 w 928687"/>
                <a:gd name="connsiteY0" fmla="*/ 1614196 h 1614196"/>
                <a:gd name="connsiteX1" fmla="*/ 0 w 928687"/>
                <a:gd name="connsiteY1" fmla="*/ 1485609 h 1614196"/>
                <a:gd name="connsiteX2" fmla="*/ 47916 w 928687"/>
                <a:gd name="connsiteY2" fmla="*/ 0 h 1614196"/>
                <a:gd name="connsiteX3" fmla="*/ 928687 w 928687"/>
                <a:gd name="connsiteY3" fmla="*/ 1257009 h 1614196"/>
                <a:gd name="connsiteX4" fmla="*/ 528637 w 928687"/>
                <a:gd name="connsiteY4" fmla="*/ 1614196 h 1614196"/>
                <a:gd name="connsiteX0" fmla="*/ 528637 w 928687"/>
                <a:gd name="connsiteY0" fmla="*/ 1442351 h 1442351"/>
                <a:gd name="connsiteX1" fmla="*/ 0 w 928687"/>
                <a:gd name="connsiteY1" fmla="*/ 1313764 h 1442351"/>
                <a:gd name="connsiteX2" fmla="*/ 2427 w 928687"/>
                <a:gd name="connsiteY2" fmla="*/ 0 h 1442351"/>
                <a:gd name="connsiteX3" fmla="*/ 928687 w 928687"/>
                <a:gd name="connsiteY3" fmla="*/ 1085164 h 1442351"/>
                <a:gd name="connsiteX4" fmla="*/ 528637 w 928687"/>
                <a:gd name="connsiteY4" fmla="*/ 1442351 h 1442351"/>
                <a:gd name="connsiteX0" fmla="*/ 528637 w 928687"/>
                <a:gd name="connsiteY0" fmla="*/ 1624305 h 1624305"/>
                <a:gd name="connsiteX1" fmla="*/ 0 w 928687"/>
                <a:gd name="connsiteY1" fmla="*/ 1495718 h 1624305"/>
                <a:gd name="connsiteX2" fmla="*/ 47916 w 928687"/>
                <a:gd name="connsiteY2" fmla="*/ 0 h 1624305"/>
                <a:gd name="connsiteX3" fmla="*/ 928687 w 928687"/>
                <a:gd name="connsiteY3" fmla="*/ 1267118 h 1624305"/>
                <a:gd name="connsiteX4" fmla="*/ 528637 w 928687"/>
                <a:gd name="connsiteY4" fmla="*/ 1624305 h 1624305"/>
                <a:gd name="connsiteX0" fmla="*/ 528637 w 928687"/>
                <a:gd name="connsiteY0" fmla="*/ 1616345 h 1616345"/>
                <a:gd name="connsiteX1" fmla="*/ 0 w 928687"/>
                <a:gd name="connsiteY1" fmla="*/ 1487758 h 1616345"/>
                <a:gd name="connsiteX2" fmla="*/ 53223 w 928687"/>
                <a:gd name="connsiteY2" fmla="*/ 0 h 1616345"/>
                <a:gd name="connsiteX3" fmla="*/ 928687 w 928687"/>
                <a:gd name="connsiteY3" fmla="*/ 1259158 h 1616345"/>
                <a:gd name="connsiteX4" fmla="*/ 528637 w 928687"/>
                <a:gd name="connsiteY4" fmla="*/ 1616345 h 1616345"/>
                <a:gd name="connsiteX0" fmla="*/ 528637 w 928687"/>
                <a:gd name="connsiteY0" fmla="*/ 1618998 h 1618998"/>
                <a:gd name="connsiteX1" fmla="*/ 0 w 928687"/>
                <a:gd name="connsiteY1" fmla="*/ 1490411 h 1618998"/>
                <a:gd name="connsiteX2" fmla="*/ 55877 w 928687"/>
                <a:gd name="connsiteY2" fmla="*/ 0 h 1618998"/>
                <a:gd name="connsiteX3" fmla="*/ 928687 w 928687"/>
                <a:gd name="connsiteY3" fmla="*/ 1261811 h 1618998"/>
                <a:gd name="connsiteX4" fmla="*/ 528637 w 928687"/>
                <a:gd name="connsiteY4" fmla="*/ 1618998 h 1618998"/>
                <a:gd name="connsiteX0" fmla="*/ 528637 w 928687"/>
                <a:gd name="connsiteY0" fmla="*/ 1611038 h 1611038"/>
                <a:gd name="connsiteX1" fmla="*/ 0 w 928687"/>
                <a:gd name="connsiteY1" fmla="*/ 1482451 h 1611038"/>
                <a:gd name="connsiteX2" fmla="*/ 50570 w 928687"/>
                <a:gd name="connsiteY2" fmla="*/ 0 h 1611038"/>
                <a:gd name="connsiteX3" fmla="*/ 928687 w 928687"/>
                <a:gd name="connsiteY3" fmla="*/ 1253851 h 1611038"/>
                <a:gd name="connsiteX4" fmla="*/ 528637 w 928687"/>
                <a:gd name="connsiteY4" fmla="*/ 1611038 h 1611038"/>
                <a:gd name="connsiteX0" fmla="*/ 536444 w 936494"/>
                <a:gd name="connsiteY0" fmla="*/ 1597771 h 1597771"/>
                <a:gd name="connsiteX1" fmla="*/ 7807 w 936494"/>
                <a:gd name="connsiteY1" fmla="*/ 1469184 h 1597771"/>
                <a:gd name="connsiteX2" fmla="*/ 0 w 936494"/>
                <a:gd name="connsiteY2" fmla="*/ 0 h 1597771"/>
                <a:gd name="connsiteX3" fmla="*/ 936494 w 936494"/>
                <a:gd name="connsiteY3" fmla="*/ 1240584 h 1597771"/>
                <a:gd name="connsiteX4" fmla="*/ 536444 w 936494"/>
                <a:gd name="connsiteY4" fmla="*/ 1597771 h 1597771"/>
                <a:gd name="connsiteX0" fmla="*/ 528735 w 928785"/>
                <a:gd name="connsiteY0" fmla="*/ 1611038 h 1611038"/>
                <a:gd name="connsiteX1" fmla="*/ 98 w 928785"/>
                <a:gd name="connsiteY1" fmla="*/ 1482451 h 1611038"/>
                <a:gd name="connsiteX2" fmla="*/ 45361 w 928785"/>
                <a:gd name="connsiteY2" fmla="*/ 0 h 1611038"/>
                <a:gd name="connsiteX3" fmla="*/ 928785 w 928785"/>
                <a:gd name="connsiteY3" fmla="*/ 1253851 h 1611038"/>
                <a:gd name="connsiteX4" fmla="*/ 528735 w 928785"/>
                <a:gd name="connsiteY4" fmla="*/ 1611038 h 1611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785" h="1611038">
                  <a:moveTo>
                    <a:pt x="528735" y="1611038"/>
                  </a:moveTo>
                  <a:lnTo>
                    <a:pt x="98" y="1482451"/>
                  </a:lnTo>
                  <a:cubicBezTo>
                    <a:pt x="-2504" y="992723"/>
                    <a:pt x="47963" y="489728"/>
                    <a:pt x="45361" y="0"/>
                  </a:cubicBezTo>
                  <a:lnTo>
                    <a:pt x="928785" y="1253851"/>
                  </a:lnTo>
                  <a:lnTo>
                    <a:pt x="528735" y="1611038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13A737E-D7D5-488C-9E93-AABEEB0AE33B}"/>
                </a:ext>
              </a:extLst>
            </p:cNvPr>
            <p:cNvSpPr/>
            <p:nvPr/>
          </p:nvSpPr>
          <p:spPr>
            <a:xfrm>
              <a:off x="7708808" y="479821"/>
              <a:ext cx="2543813" cy="6474124"/>
            </a:xfrm>
            <a:custGeom>
              <a:avLst/>
              <a:gdLst>
                <a:gd name="connsiteX0" fmla="*/ 0 w 885825"/>
                <a:gd name="connsiteY0" fmla="*/ 914400 h 2171700"/>
                <a:gd name="connsiteX1" fmla="*/ 871538 w 885825"/>
                <a:gd name="connsiteY1" fmla="*/ 0 h 2171700"/>
                <a:gd name="connsiteX2" fmla="*/ 885825 w 885825"/>
                <a:gd name="connsiteY2" fmla="*/ 2171700 h 2171700"/>
                <a:gd name="connsiteX3" fmla="*/ 0 w 885825"/>
                <a:gd name="connsiteY3" fmla="*/ 914400 h 2171700"/>
                <a:gd name="connsiteX0" fmla="*/ 0 w 885825"/>
                <a:gd name="connsiteY0" fmla="*/ 997167 h 2254467"/>
                <a:gd name="connsiteX1" fmla="*/ 675879 w 885825"/>
                <a:gd name="connsiteY1" fmla="*/ 0 h 2254467"/>
                <a:gd name="connsiteX2" fmla="*/ 885825 w 885825"/>
                <a:gd name="connsiteY2" fmla="*/ 2254467 h 2254467"/>
                <a:gd name="connsiteX3" fmla="*/ 0 w 885825"/>
                <a:gd name="connsiteY3" fmla="*/ 997167 h 225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5825" h="2254467">
                  <a:moveTo>
                    <a:pt x="0" y="997167"/>
                  </a:moveTo>
                  <a:lnTo>
                    <a:pt x="675879" y="0"/>
                  </a:lnTo>
                  <a:cubicBezTo>
                    <a:pt x="680641" y="723900"/>
                    <a:pt x="881063" y="1530567"/>
                    <a:pt x="885825" y="2254467"/>
                  </a:cubicBezTo>
                  <a:lnTo>
                    <a:pt x="0" y="997167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5DDCBDE-C0D6-41D3-AC9E-D5E9B0A32708}"/>
              </a:ext>
            </a:extLst>
          </p:cNvPr>
          <p:cNvGrpSpPr/>
          <p:nvPr/>
        </p:nvGrpSpPr>
        <p:grpSpPr>
          <a:xfrm rot="74106" flipH="1">
            <a:off x="9412617" y="1263611"/>
            <a:ext cx="553051" cy="626755"/>
            <a:chOff x="5365048" y="479821"/>
            <a:chExt cx="8036930" cy="9108010"/>
          </a:xfrm>
          <a:solidFill>
            <a:schemeClr val="bg1"/>
          </a:solidFill>
        </p:grpSpPr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43813C7-A37E-41DA-8B3A-1A8C9520AF8A}"/>
                </a:ext>
              </a:extLst>
            </p:cNvPr>
            <p:cNvSpPr/>
            <p:nvPr/>
          </p:nvSpPr>
          <p:spPr>
            <a:xfrm>
              <a:off x="11674969" y="8268753"/>
              <a:ext cx="1052700" cy="1319078"/>
            </a:xfrm>
            <a:custGeom>
              <a:avLst/>
              <a:gdLst>
                <a:gd name="connsiteX0" fmla="*/ 0 w 266700"/>
                <a:gd name="connsiteY0" fmla="*/ 0 h 438150"/>
                <a:gd name="connsiteX1" fmla="*/ 19050 w 266700"/>
                <a:gd name="connsiteY1" fmla="*/ 438150 h 438150"/>
                <a:gd name="connsiteX2" fmla="*/ 266700 w 266700"/>
                <a:gd name="connsiteY2" fmla="*/ 76200 h 438150"/>
                <a:gd name="connsiteX3" fmla="*/ 0 w 266700"/>
                <a:gd name="connsiteY3" fmla="*/ 0 h 438150"/>
                <a:gd name="connsiteX0" fmla="*/ 0 w 366579"/>
                <a:gd name="connsiteY0" fmla="*/ 0 h 459339"/>
                <a:gd name="connsiteX1" fmla="*/ 366579 w 366579"/>
                <a:gd name="connsiteY1" fmla="*/ 459339 h 459339"/>
                <a:gd name="connsiteX2" fmla="*/ 266700 w 366579"/>
                <a:gd name="connsiteY2" fmla="*/ 76200 h 459339"/>
                <a:gd name="connsiteX3" fmla="*/ 0 w 366579"/>
                <a:gd name="connsiteY3" fmla="*/ 0 h 459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6579" h="459339">
                  <a:moveTo>
                    <a:pt x="0" y="0"/>
                  </a:moveTo>
                  <a:lnTo>
                    <a:pt x="366579" y="459339"/>
                  </a:lnTo>
                  <a:lnTo>
                    <a:pt x="266700" y="762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92F77732-2803-441B-B71B-051F92BEAA3B}"/>
                </a:ext>
              </a:extLst>
            </p:cNvPr>
            <p:cNvSpPr/>
            <p:nvPr/>
          </p:nvSpPr>
          <p:spPr>
            <a:xfrm>
              <a:off x="9107326" y="6879846"/>
              <a:ext cx="3333521" cy="1613816"/>
            </a:xfrm>
            <a:custGeom>
              <a:avLst/>
              <a:gdLst>
                <a:gd name="connsiteX0" fmla="*/ 1219200 w 1219200"/>
                <a:gd name="connsiteY0" fmla="*/ 561975 h 561975"/>
                <a:gd name="connsiteX1" fmla="*/ 438150 w 1219200"/>
                <a:gd name="connsiteY1" fmla="*/ 0 h 561975"/>
                <a:gd name="connsiteX2" fmla="*/ 0 w 1219200"/>
                <a:gd name="connsiteY2" fmla="*/ 361950 h 561975"/>
                <a:gd name="connsiteX3" fmla="*/ 1219200 w 1219200"/>
                <a:gd name="connsiteY3" fmla="*/ 561975 h 561975"/>
                <a:gd name="connsiteX0" fmla="*/ 1158170 w 1158170"/>
                <a:gd name="connsiteY0" fmla="*/ 561975 h 561975"/>
                <a:gd name="connsiteX1" fmla="*/ 377120 w 1158170"/>
                <a:gd name="connsiteY1" fmla="*/ 0 h 561975"/>
                <a:gd name="connsiteX2" fmla="*/ 0 w 1158170"/>
                <a:gd name="connsiteY2" fmla="*/ 375217 h 561975"/>
                <a:gd name="connsiteX3" fmla="*/ 1158170 w 1158170"/>
                <a:gd name="connsiteY3" fmla="*/ 561975 h 561975"/>
                <a:gd name="connsiteX0" fmla="*/ 1160823 w 1160823"/>
                <a:gd name="connsiteY0" fmla="*/ 561975 h 561975"/>
                <a:gd name="connsiteX1" fmla="*/ 379773 w 1160823"/>
                <a:gd name="connsiteY1" fmla="*/ 0 h 561975"/>
                <a:gd name="connsiteX2" fmla="*/ 0 w 1160823"/>
                <a:gd name="connsiteY2" fmla="*/ 367257 h 561975"/>
                <a:gd name="connsiteX3" fmla="*/ 1160823 w 1160823"/>
                <a:gd name="connsiteY3" fmla="*/ 561975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0823" h="561975">
                  <a:moveTo>
                    <a:pt x="1160823" y="561975"/>
                  </a:moveTo>
                  <a:lnTo>
                    <a:pt x="379773" y="0"/>
                  </a:lnTo>
                  <a:lnTo>
                    <a:pt x="0" y="367257"/>
                  </a:lnTo>
                  <a:lnTo>
                    <a:pt x="1160823" y="561975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2AA0FE-0E51-4D3E-B2B3-EC4D053DD507}"/>
                </a:ext>
              </a:extLst>
            </p:cNvPr>
            <p:cNvSpPr/>
            <p:nvPr/>
          </p:nvSpPr>
          <p:spPr>
            <a:xfrm>
              <a:off x="5365048" y="5540922"/>
              <a:ext cx="1132617" cy="452885"/>
            </a:xfrm>
            <a:custGeom>
              <a:avLst/>
              <a:gdLst>
                <a:gd name="connsiteX0" fmla="*/ 133350 w 276225"/>
                <a:gd name="connsiteY0" fmla="*/ 0 h 200025"/>
                <a:gd name="connsiteX1" fmla="*/ 0 w 276225"/>
                <a:gd name="connsiteY1" fmla="*/ 200025 h 200025"/>
                <a:gd name="connsiteX2" fmla="*/ 276225 w 276225"/>
                <a:gd name="connsiteY2" fmla="*/ 152400 h 200025"/>
                <a:gd name="connsiteX3" fmla="*/ 133350 w 276225"/>
                <a:gd name="connsiteY3" fmla="*/ 0 h 200025"/>
                <a:gd name="connsiteX0" fmla="*/ 157232 w 276225"/>
                <a:gd name="connsiteY0" fmla="*/ 0 h 205332"/>
                <a:gd name="connsiteX1" fmla="*/ 0 w 276225"/>
                <a:gd name="connsiteY1" fmla="*/ 205332 h 205332"/>
                <a:gd name="connsiteX2" fmla="*/ 276225 w 276225"/>
                <a:gd name="connsiteY2" fmla="*/ 157707 h 205332"/>
                <a:gd name="connsiteX3" fmla="*/ 157232 w 276225"/>
                <a:gd name="connsiteY3" fmla="*/ 0 h 205332"/>
                <a:gd name="connsiteX0" fmla="*/ 275415 w 394408"/>
                <a:gd name="connsiteY0" fmla="*/ 0 h 157707"/>
                <a:gd name="connsiteX1" fmla="*/ 0 w 394408"/>
                <a:gd name="connsiteY1" fmla="*/ 150097 h 157707"/>
                <a:gd name="connsiteX2" fmla="*/ 394408 w 394408"/>
                <a:gd name="connsiteY2" fmla="*/ 157707 h 157707"/>
                <a:gd name="connsiteX3" fmla="*/ 275415 w 394408"/>
                <a:gd name="connsiteY3" fmla="*/ 0 h 157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4408" h="157707">
                  <a:moveTo>
                    <a:pt x="275415" y="0"/>
                  </a:moveTo>
                  <a:lnTo>
                    <a:pt x="0" y="150097"/>
                  </a:lnTo>
                  <a:lnTo>
                    <a:pt x="394408" y="157707"/>
                  </a:lnTo>
                  <a:lnTo>
                    <a:pt x="275415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DD14AF2-407C-4A01-9B31-7A1CE89F6883}"/>
                </a:ext>
              </a:extLst>
            </p:cNvPr>
            <p:cNvSpPr/>
            <p:nvPr/>
          </p:nvSpPr>
          <p:spPr>
            <a:xfrm>
              <a:off x="6149698" y="5215816"/>
              <a:ext cx="1586463" cy="2373441"/>
            </a:xfrm>
            <a:custGeom>
              <a:avLst/>
              <a:gdLst>
                <a:gd name="connsiteX0" fmla="*/ 552450 w 552450"/>
                <a:gd name="connsiteY0" fmla="*/ 0 h 847725"/>
                <a:gd name="connsiteX1" fmla="*/ 0 w 552450"/>
                <a:gd name="connsiteY1" fmla="*/ 114300 h 847725"/>
                <a:gd name="connsiteX2" fmla="*/ 523875 w 552450"/>
                <a:gd name="connsiteY2" fmla="*/ 847725 h 847725"/>
                <a:gd name="connsiteX3" fmla="*/ 552450 w 552450"/>
                <a:gd name="connsiteY3" fmla="*/ 0 h 847725"/>
                <a:gd name="connsiteX0" fmla="*/ 552450 w 552450"/>
                <a:gd name="connsiteY0" fmla="*/ 0 h 826497"/>
                <a:gd name="connsiteX1" fmla="*/ 0 w 552450"/>
                <a:gd name="connsiteY1" fmla="*/ 114300 h 826497"/>
                <a:gd name="connsiteX2" fmla="*/ 502647 w 552450"/>
                <a:gd name="connsiteY2" fmla="*/ 826497 h 826497"/>
                <a:gd name="connsiteX3" fmla="*/ 552450 w 552450"/>
                <a:gd name="connsiteY3" fmla="*/ 0 h 82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50" h="826497">
                  <a:moveTo>
                    <a:pt x="552450" y="0"/>
                  </a:moveTo>
                  <a:lnTo>
                    <a:pt x="0" y="114300"/>
                  </a:lnTo>
                  <a:lnTo>
                    <a:pt x="502647" y="826497"/>
                  </a:lnTo>
                  <a:lnTo>
                    <a:pt x="552450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C69F3FA-2076-45E1-BCB0-3C1F4D7A3776}"/>
                </a:ext>
              </a:extLst>
            </p:cNvPr>
            <p:cNvSpPr/>
            <p:nvPr/>
          </p:nvSpPr>
          <p:spPr>
            <a:xfrm>
              <a:off x="9871174" y="2566277"/>
              <a:ext cx="3530804" cy="3853064"/>
            </a:xfrm>
            <a:custGeom>
              <a:avLst/>
              <a:gdLst>
                <a:gd name="connsiteX0" fmla="*/ 1019175 w 1019175"/>
                <a:gd name="connsiteY0" fmla="*/ 0 h 1390650"/>
                <a:gd name="connsiteX1" fmla="*/ 0 w 1019175"/>
                <a:gd name="connsiteY1" fmla="*/ 295275 h 1390650"/>
                <a:gd name="connsiteX2" fmla="*/ 19050 w 1019175"/>
                <a:gd name="connsiteY2" fmla="*/ 1390650 h 1390650"/>
                <a:gd name="connsiteX3" fmla="*/ 1019175 w 1019175"/>
                <a:gd name="connsiteY3" fmla="*/ 0 h 1390650"/>
                <a:gd name="connsiteX0" fmla="*/ 1113905 w 1113905"/>
                <a:gd name="connsiteY0" fmla="*/ 0 h 1390650"/>
                <a:gd name="connsiteX1" fmla="*/ 0 w 1113905"/>
                <a:gd name="connsiteY1" fmla="*/ 643150 h 1390650"/>
                <a:gd name="connsiteX2" fmla="*/ 113780 w 1113905"/>
                <a:gd name="connsiteY2" fmla="*/ 1390650 h 1390650"/>
                <a:gd name="connsiteX3" fmla="*/ 1113905 w 1113905"/>
                <a:gd name="connsiteY3" fmla="*/ 0 h 1390650"/>
                <a:gd name="connsiteX0" fmla="*/ 1229522 w 1229522"/>
                <a:gd name="connsiteY0" fmla="*/ 0 h 1341742"/>
                <a:gd name="connsiteX1" fmla="*/ 0 w 1229522"/>
                <a:gd name="connsiteY1" fmla="*/ 594242 h 1341742"/>
                <a:gd name="connsiteX2" fmla="*/ 113780 w 1229522"/>
                <a:gd name="connsiteY2" fmla="*/ 1341742 h 1341742"/>
                <a:gd name="connsiteX3" fmla="*/ 1229522 w 1229522"/>
                <a:gd name="connsiteY3" fmla="*/ 0 h 134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9522" h="1341742">
                  <a:moveTo>
                    <a:pt x="1229522" y="0"/>
                  </a:moveTo>
                  <a:lnTo>
                    <a:pt x="0" y="594242"/>
                  </a:lnTo>
                  <a:lnTo>
                    <a:pt x="113780" y="1341742"/>
                  </a:lnTo>
                  <a:lnTo>
                    <a:pt x="1229522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CC31E9A1-4695-43EB-8DD7-11A56E060BD1}"/>
                </a:ext>
              </a:extLst>
            </p:cNvPr>
            <p:cNvSpPr/>
            <p:nvPr/>
          </p:nvSpPr>
          <p:spPr>
            <a:xfrm>
              <a:off x="7585440" y="3324702"/>
              <a:ext cx="2667179" cy="4626397"/>
            </a:xfrm>
            <a:custGeom>
              <a:avLst/>
              <a:gdLst>
                <a:gd name="connsiteX0" fmla="*/ 528637 w 928687"/>
                <a:gd name="connsiteY0" fmla="*/ 1628775 h 1628775"/>
                <a:gd name="connsiteX1" fmla="*/ 0 w 928687"/>
                <a:gd name="connsiteY1" fmla="*/ 1500188 h 1628775"/>
                <a:gd name="connsiteX2" fmla="*/ 71437 w 928687"/>
                <a:gd name="connsiteY2" fmla="*/ 0 h 1628775"/>
                <a:gd name="connsiteX3" fmla="*/ 928687 w 928687"/>
                <a:gd name="connsiteY3" fmla="*/ 1271588 h 1628775"/>
                <a:gd name="connsiteX4" fmla="*/ 528637 w 928687"/>
                <a:gd name="connsiteY4" fmla="*/ 1628775 h 1628775"/>
                <a:gd name="connsiteX0" fmla="*/ 542925 w 942975"/>
                <a:gd name="connsiteY0" fmla="*/ 1304925 h 1304925"/>
                <a:gd name="connsiteX1" fmla="*/ 14288 w 942975"/>
                <a:gd name="connsiteY1" fmla="*/ 1176338 h 1304925"/>
                <a:gd name="connsiteX2" fmla="*/ 0 w 942975"/>
                <a:gd name="connsiteY2" fmla="*/ 0 h 1304925"/>
                <a:gd name="connsiteX3" fmla="*/ 942975 w 942975"/>
                <a:gd name="connsiteY3" fmla="*/ 947738 h 1304925"/>
                <a:gd name="connsiteX4" fmla="*/ 542925 w 942975"/>
                <a:gd name="connsiteY4" fmla="*/ 1304925 h 1304925"/>
                <a:gd name="connsiteX0" fmla="*/ 528637 w 928687"/>
                <a:gd name="connsiteY0" fmla="*/ 1581150 h 1581150"/>
                <a:gd name="connsiteX1" fmla="*/ 0 w 928687"/>
                <a:gd name="connsiteY1" fmla="*/ 1452563 h 1581150"/>
                <a:gd name="connsiteX2" fmla="*/ 61912 w 928687"/>
                <a:gd name="connsiteY2" fmla="*/ 0 h 1581150"/>
                <a:gd name="connsiteX3" fmla="*/ 928687 w 928687"/>
                <a:gd name="connsiteY3" fmla="*/ 1223963 h 1581150"/>
                <a:gd name="connsiteX4" fmla="*/ 528637 w 928687"/>
                <a:gd name="connsiteY4" fmla="*/ 1581150 h 1581150"/>
                <a:gd name="connsiteX0" fmla="*/ 528637 w 928687"/>
                <a:gd name="connsiteY0" fmla="*/ 1619250 h 1619250"/>
                <a:gd name="connsiteX1" fmla="*/ 0 w 928687"/>
                <a:gd name="connsiteY1" fmla="*/ 1490663 h 1619250"/>
                <a:gd name="connsiteX2" fmla="*/ 42862 w 928687"/>
                <a:gd name="connsiteY2" fmla="*/ 0 h 1619250"/>
                <a:gd name="connsiteX3" fmla="*/ 928687 w 928687"/>
                <a:gd name="connsiteY3" fmla="*/ 1262063 h 1619250"/>
                <a:gd name="connsiteX4" fmla="*/ 528637 w 928687"/>
                <a:gd name="connsiteY4" fmla="*/ 1619250 h 1619250"/>
                <a:gd name="connsiteX0" fmla="*/ 528637 w 928687"/>
                <a:gd name="connsiteY0" fmla="*/ 1614196 h 1614196"/>
                <a:gd name="connsiteX1" fmla="*/ 0 w 928687"/>
                <a:gd name="connsiteY1" fmla="*/ 1485609 h 1614196"/>
                <a:gd name="connsiteX2" fmla="*/ 47916 w 928687"/>
                <a:gd name="connsiteY2" fmla="*/ 0 h 1614196"/>
                <a:gd name="connsiteX3" fmla="*/ 928687 w 928687"/>
                <a:gd name="connsiteY3" fmla="*/ 1257009 h 1614196"/>
                <a:gd name="connsiteX4" fmla="*/ 528637 w 928687"/>
                <a:gd name="connsiteY4" fmla="*/ 1614196 h 1614196"/>
                <a:gd name="connsiteX0" fmla="*/ 528637 w 928687"/>
                <a:gd name="connsiteY0" fmla="*/ 1442351 h 1442351"/>
                <a:gd name="connsiteX1" fmla="*/ 0 w 928687"/>
                <a:gd name="connsiteY1" fmla="*/ 1313764 h 1442351"/>
                <a:gd name="connsiteX2" fmla="*/ 2427 w 928687"/>
                <a:gd name="connsiteY2" fmla="*/ 0 h 1442351"/>
                <a:gd name="connsiteX3" fmla="*/ 928687 w 928687"/>
                <a:gd name="connsiteY3" fmla="*/ 1085164 h 1442351"/>
                <a:gd name="connsiteX4" fmla="*/ 528637 w 928687"/>
                <a:gd name="connsiteY4" fmla="*/ 1442351 h 1442351"/>
                <a:gd name="connsiteX0" fmla="*/ 528637 w 928687"/>
                <a:gd name="connsiteY0" fmla="*/ 1624305 h 1624305"/>
                <a:gd name="connsiteX1" fmla="*/ 0 w 928687"/>
                <a:gd name="connsiteY1" fmla="*/ 1495718 h 1624305"/>
                <a:gd name="connsiteX2" fmla="*/ 47916 w 928687"/>
                <a:gd name="connsiteY2" fmla="*/ 0 h 1624305"/>
                <a:gd name="connsiteX3" fmla="*/ 928687 w 928687"/>
                <a:gd name="connsiteY3" fmla="*/ 1267118 h 1624305"/>
                <a:gd name="connsiteX4" fmla="*/ 528637 w 928687"/>
                <a:gd name="connsiteY4" fmla="*/ 1624305 h 1624305"/>
                <a:gd name="connsiteX0" fmla="*/ 528637 w 928687"/>
                <a:gd name="connsiteY0" fmla="*/ 1616345 h 1616345"/>
                <a:gd name="connsiteX1" fmla="*/ 0 w 928687"/>
                <a:gd name="connsiteY1" fmla="*/ 1487758 h 1616345"/>
                <a:gd name="connsiteX2" fmla="*/ 53223 w 928687"/>
                <a:gd name="connsiteY2" fmla="*/ 0 h 1616345"/>
                <a:gd name="connsiteX3" fmla="*/ 928687 w 928687"/>
                <a:gd name="connsiteY3" fmla="*/ 1259158 h 1616345"/>
                <a:gd name="connsiteX4" fmla="*/ 528637 w 928687"/>
                <a:gd name="connsiteY4" fmla="*/ 1616345 h 1616345"/>
                <a:gd name="connsiteX0" fmla="*/ 528637 w 928687"/>
                <a:gd name="connsiteY0" fmla="*/ 1618998 h 1618998"/>
                <a:gd name="connsiteX1" fmla="*/ 0 w 928687"/>
                <a:gd name="connsiteY1" fmla="*/ 1490411 h 1618998"/>
                <a:gd name="connsiteX2" fmla="*/ 55877 w 928687"/>
                <a:gd name="connsiteY2" fmla="*/ 0 h 1618998"/>
                <a:gd name="connsiteX3" fmla="*/ 928687 w 928687"/>
                <a:gd name="connsiteY3" fmla="*/ 1261811 h 1618998"/>
                <a:gd name="connsiteX4" fmla="*/ 528637 w 928687"/>
                <a:gd name="connsiteY4" fmla="*/ 1618998 h 1618998"/>
                <a:gd name="connsiteX0" fmla="*/ 528637 w 928687"/>
                <a:gd name="connsiteY0" fmla="*/ 1611038 h 1611038"/>
                <a:gd name="connsiteX1" fmla="*/ 0 w 928687"/>
                <a:gd name="connsiteY1" fmla="*/ 1482451 h 1611038"/>
                <a:gd name="connsiteX2" fmla="*/ 50570 w 928687"/>
                <a:gd name="connsiteY2" fmla="*/ 0 h 1611038"/>
                <a:gd name="connsiteX3" fmla="*/ 928687 w 928687"/>
                <a:gd name="connsiteY3" fmla="*/ 1253851 h 1611038"/>
                <a:gd name="connsiteX4" fmla="*/ 528637 w 928687"/>
                <a:gd name="connsiteY4" fmla="*/ 1611038 h 1611038"/>
                <a:gd name="connsiteX0" fmla="*/ 536444 w 936494"/>
                <a:gd name="connsiteY0" fmla="*/ 1597771 h 1597771"/>
                <a:gd name="connsiteX1" fmla="*/ 7807 w 936494"/>
                <a:gd name="connsiteY1" fmla="*/ 1469184 h 1597771"/>
                <a:gd name="connsiteX2" fmla="*/ 0 w 936494"/>
                <a:gd name="connsiteY2" fmla="*/ 0 h 1597771"/>
                <a:gd name="connsiteX3" fmla="*/ 936494 w 936494"/>
                <a:gd name="connsiteY3" fmla="*/ 1240584 h 1597771"/>
                <a:gd name="connsiteX4" fmla="*/ 536444 w 936494"/>
                <a:gd name="connsiteY4" fmla="*/ 1597771 h 1597771"/>
                <a:gd name="connsiteX0" fmla="*/ 528735 w 928785"/>
                <a:gd name="connsiteY0" fmla="*/ 1611038 h 1611038"/>
                <a:gd name="connsiteX1" fmla="*/ 98 w 928785"/>
                <a:gd name="connsiteY1" fmla="*/ 1482451 h 1611038"/>
                <a:gd name="connsiteX2" fmla="*/ 45361 w 928785"/>
                <a:gd name="connsiteY2" fmla="*/ 0 h 1611038"/>
                <a:gd name="connsiteX3" fmla="*/ 928785 w 928785"/>
                <a:gd name="connsiteY3" fmla="*/ 1253851 h 1611038"/>
                <a:gd name="connsiteX4" fmla="*/ 528735 w 928785"/>
                <a:gd name="connsiteY4" fmla="*/ 1611038 h 1611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785" h="1611038">
                  <a:moveTo>
                    <a:pt x="528735" y="1611038"/>
                  </a:moveTo>
                  <a:lnTo>
                    <a:pt x="98" y="1482451"/>
                  </a:lnTo>
                  <a:cubicBezTo>
                    <a:pt x="-2504" y="992723"/>
                    <a:pt x="47963" y="489728"/>
                    <a:pt x="45361" y="0"/>
                  </a:cubicBezTo>
                  <a:lnTo>
                    <a:pt x="928785" y="1253851"/>
                  </a:lnTo>
                  <a:lnTo>
                    <a:pt x="528735" y="1611038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F6CA22E5-0CC4-4E73-8C4E-A5FDD087EE7A}"/>
                </a:ext>
              </a:extLst>
            </p:cNvPr>
            <p:cNvSpPr/>
            <p:nvPr/>
          </p:nvSpPr>
          <p:spPr>
            <a:xfrm>
              <a:off x="7708808" y="479821"/>
              <a:ext cx="2543813" cy="6474124"/>
            </a:xfrm>
            <a:custGeom>
              <a:avLst/>
              <a:gdLst>
                <a:gd name="connsiteX0" fmla="*/ 0 w 885825"/>
                <a:gd name="connsiteY0" fmla="*/ 914400 h 2171700"/>
                <a:gd name="connsiteX1" fmla="*/ 871538 w 885825"/>
                <a:gd name="connsiteY1" fmla="*/ 0 h 2171700"/>
                <a:gd name="connsiteX2" fmla="*/ 885825 w 885825"/>
                <a:gd name="connsiteY2" fmla="*/ 2171700 h 2171700"/>
                <a:gd name="connsiteX3" fmla="*/ 0 w 885825"/>
                <a:gd name="connsiteY3" fmla="*/ 914400 h 2171700"/>
                <a:gd name="connsiteX0" fmla="*/ 0 w 885825"/>
                <a:gd name="connsiteY0" fmla="*/ 997167 h 2254467"/>
                <a:gd name="connsiteX1" fmla="*/ 675879 w 885825"/>
                <a:gd name="connsiteY1" fmla="*/ 0 h 2254467"/>
                <a:gd name="connsiteX2" fmla="*/ 885825 w 885825"/>
                <a:gd name="connsiteY2" fmla="*/ 2254467 h 2254467"/>
                <a:gd name="connsiteX3" fmla="*/ 0 w 885825"/>
                <a:gd name="connsiteY3" fmla="*/ 997167 h 225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5825" h="2254467">
                  <a:moveTo>
                    <a:pt x="0" y="997167"/>
                  </a:moveTo>
                  <a:lnTo>
                    <a:pt x="675879" y="0"/>
                  </a:lnTo>
                  <a:cubicBezTo>
                    <a:pt x="680641" y="723900"/>
                    <a:pt x="881063" y="1530567"/>
                    <a:pt x="885825" y="2254467"/>
                  </a:cubicBezTo>
                  <a:lnTo>
                    <a:pt x="0" y="997167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80928D9-0F61-4A02-9E2C-BD407D8E219A}"/>
              </a:ext>
            </a:extLst>
          </p:cNvPr>
          <p:cNvGrpSpPr/>
          <p:nvPr/>
        </p:nvGrpSpPr>
        <p:grpSpPr>
          <a:xfrm rot="842146" flipH="1">
            <a:off x="9726165" y="979890"/>
            <a:ext cx="455831" cy="313941"/>
            <a:chOff x="3667032" y="1708483"/>
            <a:chExt cx="8105829" cy="5582653"/>
          </a:xfrm>
          <a:solidFill>
            <a:schemeClr val="bg1"/>
          </a:solidFill>
        </p:grpSpPr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397647F-7ADA-43FC-AB88-BCC02126C86B}"/>
                </a:ext>
              </a:extLst>
            </p:cNvPr>
            <p:cNvSpPr/>
            <p:nvPr/>
          </p:nvSpPr>
          <p:spPr>
            <a:xfrm>
              <a:off x="9698517" y="2576706"/>
              <a:ext cx="2074344" cy="1084322"/>
            </a:xfrm>
            <a:custGeom>
              <a:avLst/>
              <a:gdLst>
                <a:gd name="connsiteX0" fmla="*/ 757990 w 757990"/>
                <a:gd name="connsiteY0" fmla="*/ 228600 h 264695"/>
                <a:gd name="connsiteX1" fmla="*/ 288758 w 757990"/>
                <a:gd name="connsiteY1" fmla="*/ 0 h 264695"/>
                <a:gd name="connsiteX2" fmla="*/ 0 w 757990"/>
                <a:gd name="connsiteY2" fmla="*/ 264695 h 264695"/>
                <a:gd name="connsiteX3" fmla="*/ 757990 w 757990"/>
                <a:gd name="connsiteY3" fmla="*/ 228600 h 264695"/>
                <a:gd name="connsiteX0" fmla="*/ 753988 w 753988"/>
                <a:gd name="connsiteY0" fmla="*/ 288628 h 288628"/>
                <a:gd name="connsiteX1" fmla="*/ 288758 w 753988"/>
                <a:gd name="connsiteY1" fmla="*/ 0 h 288628"/>
                <a:gd name="connsiteX2" fmla="*/ 0 w 753988"/>
                <a:gd name="connsiteY2" fmla="*/ 264695 h 288628"/>
                <a:gd name="connsiteX3" fmla="*/ 753988 w 753988"/>
                <a:gd name="connsiteY3" fmla="*/ 288628 h 288628"/>
                <a:gd name="connsiteX0" fmla="*/ 753988 w 753988"/>
                <a:gd name="connsiteY0" fmla="*/ 288628 h 324723"/>
                <a:gd name="connsiteX1" fmla="*/ 288758 w 753988"/>
                <a:gd name="connsiteY1" fmla="*/ 0 h 324723"/>
                <a:gd name="connsiteX2" fmla="*/ 0 w 753988"/>
                <a:gd name="connsiteY2" fmla="*/ 324723 h 324723"/>
                <a:gd name="connsiteX3" fmla="*/ 753988 w 753988"/>
                <a:gd name="connsiteY3" fmla="*/ 288628 h 324723"/>
                <a:gd name="connsiteX0" fmla="*/ 681954 w 681954"/>
                <a:gd name="connsiteY0" fmla="*/ 396679 h 396679"/>
                <a:gd name="connsiteX1" fmla="*/ 288758 w 681954"/>
                <a:gd name="connsiteY1" fmla="*/ 0 h 396679"/>
                <a:gd name="connsiteX2" fmla="*/ 0 w 681954"/>
                <a:gd name="connsiteY2" fmla="*/ 324723 h 396679"/>
                <a:gd name="connsiteX3" fmla="*/ 681954 w 681954"/>
                <a:gd name="connsiteY3" fmla="*/ 396679 h 396679"/>
                <a:gd name="connsiteX0" fmla="*/ 798009 w 798009"/>
                <a:gd name="connsiteY0" fmla="*/ 324645 h 324723"/>
                <a:gd name="connsiteX1" fmla="*/ 288758 w 798009"/>
                <a:gd name="connsiteY1" fmla="*/ 0 h 324723"/>
                <a:gd name="connsiteX2" fmla="*/ 0 w 798009"/>
                <a:gd name="connsiteY2" fmla="*/ 324723 h 324723"/>
                <a:gd name="connsiteX3" fmla="*/ 798009 w 798009"/>
                <a:gd name="connsiteY3" fmla="*/ 324645 h 324723"/>
                <a:gd name="connsiteX0" fmla="*/ 798009 w 798009"/>
                <a:gd name="connsiteY0" fmla="*/ 324645 h 324645"/>
                <a:gd name="connsiteX1" fmla="*/ 288758 w 798009"/>
                <a:gd name="connsiteY1" fmla="*/ 0 h 324645"/>
                <a:gd name="connsiteX2" fmla="*/ 0 w 798009"/>
                <a:gd name="connsiteY2" fmla="*/ 208668 h 324645"/>
                <a:gd name="connsiteX3" fmla="*/ 798009 w 798009"/>
                <a:gd name="connsiteY3" fmla="*/ 324645 h 324645"/>
                <a:gd name="connsiteX0" fmla="*/ 689958 w 689958"/>
                <a:gd name="connsiteY0" fmla="*/ 360662 h 360662"/>
                <a:gd name="connsiteX1" fmla="*/ 288758 w 689958"/>
                <a:gd name="connsiteY1" fmla="*/ 0 h 360662"/>
                <a:gd name="connsiteX2" fmla="*/ 0 w 689958"/>
                <a:gd name="connsiteY2" fmla="*/ 208668 h 360662"/>
                <a:gd name="connsiteX3" fmla="*/ 689958 w 689958"/>
                <a:gd name="connsiteY3" fmla="*/ 360662 h 3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958" h="360662">
                  <a:moveTo>
                    <a:pt x="689958" y="360662"/>
                  </a:moveTo>
                  <a:lnTo>
                    <a:pt x="288758" y="0"/>
                  </a:lnTo>
                  <a:lnTo>
                    <a:pt x="0" y="208668"/>
                  </a:lnTo>
                  <a:lnTo>
                    <a:pt x="689958" y="360662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0189A4B-6EBA-4387-A511-475C52371E76}"/>
                </a:ext>
              </a:extLst>
            </p:cNvPr>
            <p:cNvSpPr/>
            <p:nvPr/>
          </p:nvSpPr>
          <p:spPr>
            <a:xfrm>
              <a:off x="8589117" y="2576628"/>
              <a:ext cx="1989499" cy="976664"/>
            </a:xfrm>
            <a:custGeom>
              <a:avLst/>
              <a:gdLst>
                <a:gd name="connsiteX0" fmla="*/ 661737 w 661737"/>
                <a:gd name="connsiteY0" fmla="*/ 0 h 324853"/>
                <a:gd name="connsiteX1" fmla="*/ 360947 w 661737"/>
                <a:gd name="connsiteY1" fmla="*/ 324853 h 324853"/>
                <a:gd name="connsiteX2" fmla="*/ 0 w 661737"/>
                <a:gd name="connsiteY2" fmla="*/ 36095 h 324853"/>
                <a:gd name="connsiteX3" fmla="*/ 661737 w 661737"/>
                <a:gd name="connsiteY3" fmla="*/ 0 h 324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1737" h="324853">
                  <a:moveTo>
                    <a:pt x="661737" y="0"/>
                  </a:moveTo>
                  <a:lnTo>
                    <a:pt x="360947" y="324853"/>
                  </a:lnTo>
                  <a:lnTo>
                    <a:pt x="0" y="36095"/>
                  </a:lnTo>
                  <a:lnTo>
                    <a:pt x="661737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6E95ED4-68C6-47F6-9371-30A2E4424347}"/>
                </a:ext>
              </a:extLst>
            </p:cNvPr>
            <p:cNvSpPr/>
            <p:nvPr/>
          </p:nvSpPr>
          <p:spPr>
            <a:xfrm>
              <a:off x="3667032" y="1708483"/>
              <a:ext cx="1121354" cy="723455"/>
            </a:xfrm>
            <a:custGeom>
              <a:avLst/>
              <a:gdLst>
                <a:gd name="connsiteX0" fmla="*/ 0 w 372979"/>
                <a:gd name="connsiteY0" fmla="*/ 240632 h 240632"/>
                <a:gd name="connsiteX1" fmla="*/ 204537 w 372979"/>
                <a:gd name="connsiteY1" fmla="*/ 0 h 240632"/>
                <a:gd name="connsiteX2" fmla="*/ 372979 w 372979"/>
                <a:gd name="connsiteY2" fmla="*/ 120316 h 240632"/>
                <a:gd name="connsiteX3" fmla="*/ 0 w 372979"/>
                <a:gd name="connsiteY3" fmla="*/ 240632 h 240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2979" h="240632">
                  <a:moveTo>
                    <a:pt x="0" y="240632"/>
                  </a:moveTo>
                  <a:lnTo>
                    <a:pt x="204537" y="0"/>
                  </a:lnTo>
                  <a:lnTo>
                    <a:pt x="372979" y="120316"/>
                  </a:lnTo>
                  <a:lnTo>
                    <a:pt x="0" y="240632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1EF2FE9-FC3A-481A-B63E-49FDF6D598CE}"/>
                </a:ext>
              </a:extLst>
            </p:cNvPr>
            <p:cNvSpPr/>
            <p:nvPr/>
          </p:nvSpPr>
          <p:spPr>
            <a:xfrm>
              <a:off x="6683920" y="3191564"/>
              <a:ext cx="1627771" cy="4087516"/>
            </a:xfrm>
            <a:custGeom>
              <a:avLst/>
              <a:gdLst>
                <a:gd name="connsiteX0" fmla="*/ 541421 w 541421"/>
                <a:gd name="connsiteY0" fmla="*/ 12032 h 1359569"/>
                <a:gd name="connsiteX1" fmla="*/ 156410 w 541421"/>
                <a:gd name="connsiteY1" fmla="*/ 1359569 h 1359569"/>
                <a:gd name="connsiteX2" fmla="*/ 0 w 541421"/>
                <a:gd name="connsiteY2" fmla="*/ 0 h 1359569"/>
                <a:gd name="connsiteX3" fmla="*/ 541421 w 541421"/>
                <a:gd name="connsiteY3" fmla="*/ 12032 h 135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1421" h="1359569">
                  <a:moveTo>
                    <a:pt x="541421" y="12032"/>
                  </a:moveTo>
                  <a:lnTo>
                    <a:pt x="156410" y="1359569"/>
                  </a:lnTo>
                  <a:lnTo>
                    <a:pt x="0" y="0"/>
                  </a:lnTo>
                  <a:lnTo>
                    <a:pt x="541421" y="12032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A1828ACA-7FC2-46D0-85B9-9A30049C7203}"/>
                </a:ext>
              </a:extLst>
            </p:cNvPr>
            <p:cNvSpPr/>
            <p:nvPr/>
          </p:nvSpPr>
          <p:spPr>
            <a:xfrm>
              <a:off x="4296520" y="1708483"/>
              <a:ext cx="1917154" cy="1917154"/>
            </a:xfrm>
            <a:custGeom>
              <a:avLst/>
              <a:gdLst>
                <a:gd name="connsiteX0" fmla="*/ 0 w 637674"/>
                <a:gd name="connsiteY0" fmla="*/ 0 h 637674"/>
                <a:gd name="connsiteX1" fmla="*/ 553453 w 637674"/>
                <a:gd name="connsiteY1" fmla="*/ 48127 h 637674"/>
                <a:gd name="connsiteX2" fmla="*/ 637674 w 637674"/>
                <a:gd name="connsiteY2" fmla="*/ 637674 h 637674"/>
                <a:gd name="connsiteX3" fmla="*/ 0 w 637674"/>
                <a:gd name="connsiteY3" fmla="*/ 0 h 637674"/>
                <a:gd name="connsiteX0" fmla="*/ 0 w 637674"/>
                <a:gd name="connsiteY0" fmla="*/ 0 h 637674"/>
                <a:gd name="connsiteX1" fmla="*/ 537445 w 637674"/>
                <a:gd name="connsiteY1" fmla="*/ 16112 h 637674"/>
                <a:gd name="connsiteX2" fmla="*/ 637674 w 637674"/>
                <a:gd name="connsiteY2" fmla="*/ 637674 h 637674"/>
                <a:gd name="connsiteX3" fmla="*/ 0 w 637674"/>
                <a:gd name="connsiteY3" fmla="*/ 0 h 63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7674" h="637674">
                  <a:moveTo>
                    <a:pt x="0" y="0"/>
                  </a:moveTo>
                  <a:lnTo>
                    <a:pt x="537445" y="16112"/>
                  </a:lnTo>
                  <a:lnTo>
                    <a:pt x="637674" y="63767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F7BD9131-8261-4403-9D0B-8D3675CB977D}"/>
                </a:ext>
              </a:extLst>
            </p:cNvPr>
            <p:cNvSpPr/>
            <p:nvPr/>
          </p:nvSpPr>
          <p:spPr>
            <a:xfrm>
              <a:off x="7479717" y="2106307"/>
              <a:ext cx="2206536" cy="1434953"/>
            </a:xfrm>
            <a:custGeom>
              <a:avLst/>
              <a:gdLst>
                <a:gd name="connsiteX0" fmla="*/ 168442 w 733927"/>
                <a:gd name="connsiteY0" fmla="*/ 0 h 493295"/>
                <a:gd name="connsiteX1" fmla="*/ 733927 w 733927"/>
                <a:gd name="connsiteY1" fmla="*/ 493295 h 493295"/>
                <a:gd name="connsiteX2" fmla="*/ 0 w 733927"/>
                <a:gd name="connsiteY2" fmla="*/ 457200 h 493295"/>
                <a:gd name="connsiteX3" fmla="*/ 168442 w 733927"/>
                <a:gd name="connsiteY3" fmla="*/ 0 h 493295"/>
                <a:gd name="connsiteX0" fmla="*/ 196455 w 733927"/>
                <a:gd name="connsiteY0" fmla="*/ 0 h 477287"/>
                <a:gd name="connsiteX1" fmla="*/ 733927 w 733927"/>
                <a:gd name="connsiteY1" fmla="*/ 477287 h 477287"/>
                <a:gd name="connsiteX2" fmla="*/ 0 w 733927"/>
                <a:gd name="connsiteY2" fmla="*/ 441192 h 477287"/>
                <a:gd name="connsiteX3" fmla="*/ 196455 w 733927"/>
                <a:gd name="connsiteY3" fmla="*/ 0 h 47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3927" h="477287">
                  <a:moveTo>
                    <a:pt x="196455" y="0"/>
                  </a:moveTo>
                  <a:lnTo>
                    <a:pt x="733927" y="477287"/>
                  </a:lnTo>
                  <a:lnTo>
                    <a:pt x="0" y="441192"/>
                  </a:lnTo>
                  <a:lnTo>
                    <a:pt x="196455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A0A91-28BC-4385-9B51-CA09F93783DB}"/>
                </a:ext>
              </a:extLst>
            </p:cNvPr>
            <p:cNvSpPr/>
            <p:nvPr/>
          </p:nvSpPr>
          <p:spPr>
            <a:xfrm>
              <a:off x="5888120" y="1744657"/>
              <a:ext cx="2170362" cy="5546479"/>
            </a:xfrm>
            <a:custGeom>
              <a:avLst/>
              <a:gdLst>
                <a:gd name="connsiteX0" fmla="*/ 0 w 721895"/>
                <a:gd name="connsiteY0" fmla="*/ 0 h 1844842"/>
                <a:gd name="connsiteX1" fmla="*/ 176463 w 721895"/>
                <a:gd name="connsiteY1" fmla="*/ 1844842 h 1844842"/>
                <a:gd name="connsiteX2" fmla="*/ 721895 w 721895"/>
                <a:gd name="connsiteY2" fmla="*/ 112295 h 1844842"/>
                <a:gd name="connsiteX3" fmla="*/ 0 w 721895"/>
                <a:gd name="connsiteY3" fmla="*/ 0 h 1844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895" h="1844842">
                  <a:moveTo>
                    <a:pt x="0" y="0"/>
                  </a:moveTo>
                  <a:lnTo>
                    <a:pt x="176463" y="1844842"/>
                  </a:lnTo>
                  <a:lnTo>
                    <a:pt x="721895" y="11229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839A959-2550-4088-9C21-D0E926F65093}"/>
              </a:ext>
            </a:extLst>
          </p:cNvPr>
          <p:cNvGrpSpPr/>
          <p:nvPr/>
        </p:nvGrpSpPr>
        <p:grpSpPr>
          <a:xfrm rot="842146" flipH="1">
            <a:off x="8067915" y="1235224"/>
            <a:ext cx="381294" cy="262605"/>
            <a:chOff x="3667032" y="1708483"/>
            <a:chExt cx="8105829" cy="5582653"/>
          </a:xfrm>
          <a:solidFill>
            <a:schemeClr val="bg1"/>
          </a:solidFill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D3A1B5F4-1650-4CF5-8D10-C0D755F8DD39}"/>
                </a:ext>
              </a:extLst>
            </p:cNvPr>
            <p:cNvSpPr/>
            <p:nvPr/>
          </p:nvSpPr>
          <p:spPr>
            <a:xfrm>
              <a:off x="9698517" y="2576706"/>
              <a:ext cx="2074344" cy="1084322"/>
            </a:xfrm>
            <a:custGeom>
              <a:avLst/>
              <a:gdLst>
                <a:gd name="connsiteX0" fmla="*/ 757990 w 757990"/>
                <a:gd name="connsiteY0" fmla="*/ 228600 h 264695"/>
                <a:gd name="connsiteX1" fmla="*/ 288758 w 757990"/>
                <a:gd name="connsiteY1" fmla="*/ 0 h 264695"/>
                <a:gd name="connsiteX2" fmla="*/ 0 w 757990"/>
                <a:gd name="connsiteY2" fmla="*/ 264695 h 264695"/>
                <a:gd name="connsiteX3" fmla="*/ 757990 w 757990"/>
                <a:gd name="connsiteY3" fmla="*/ 228600 h 264695"/>
                <a:gd name="connsiteX0" fmla="*/ 753988 w 753988"/>
                <a:gd name="connsiteY0" fmla="*/ 288628 h 288628"/>
                <a:gd name="connsiteX1" fmla="*/ 288758 w 753988"/>
                <a:gd name="connsiteY1" fmla="*/ 0 h 288628"/>
                <a:gd name="connsiteX2" fmla="*/ 0 w 753988"/>
                <a:gd name="connsiteY2" fmla="*/ 264695 h 288628"/>
                <a:gd name="connsiteX3" fmla="*/ 753988 w 753988"/>
                <a:gd name="connsiteY3" fmla="*/ 288628 h 288628"/>
                <a:gd name="connsiteX0" fmla="*/ 753988 w 753988"/>
                <a:gd name="connsiteY0" fmla="*/ 288628 h 324723"/>
                <a:gd name="connsiteX1" fmla="*/ 288758 w 753988"/>
                <a:gd name="connsiteY1" fmla="*/ 0 h 324723"/>
                <a:gd name="connsiteX2" fmla="*/ 0 w 753988"/>
                <a:gd name="connsiteY2" fmla="*/ 324723 h 324723"/>
                <a:gd name="connsiteX3" fmla="*/ 753988 w 753988"/>
                <a:gd name="connsiteY3" fmla="*/ 288628 h 324723"/>
                <a:gd name="connsiteX0" fmla="*/ 681954 w 681954"/>
                <a:gd name="connsiteY0" fmla="*/ 396679 h 396679"/>
                <a:gd name="connsiteX1" fmla="*/ 288758 w 681954"/>
                <a:gd name="connsiteY1" fmla="*/ 0 h 396679"/>
                <a:gd name="connsiteX2" fmla="*/ 0 w 681954"/>
                <a:gd name="connsiteY2" fmla="*/ 324723 h 396679"/>
                <a:gd name="connsiteX3" fmla="*/ 681954 w 681954"/>
                <a:gd name="connsiteY3" fmla="*/ 396679 h 396679"/>
                <a:gd name="connsiteX0" fmla="*/ 798009 w 798009"/>
                <a:gd name="connsiteY0" fmla="*/ 324645 h 324723"/>
                <a:gd name="connsiteX1" fmla="*/ 288758 w 798009"/>
                <a:gd name="connsiteY1" fmla="*/ 0 h 324723"/>
                <a:gd name="connsiteX2" fmla="*/ 0 w 798009"/>
                <a:gd name="connsiteY2" fmla="*/ 324723 h 324723"/>
                <a:gd name="connsiteX3" fmla="*/ 798009 w 798009"/>
                <a:gd name="connsiteY3" fmla="*/ 324645 h 324723"/>
                <a:gd name="connsiteX0" fmla="*/ 798009 w 798009"/>
                <a:gd name="connsiteY0" fmla="*/ 324645 h 324645"/>
                <a:gd name="connsiteX1" fmla="*/ 288758 w 798009"/>
                <a:gd name="connsiteY1" fmla="*/ 0 h 324645"/>
                <a:gd name="connsiteX2" fmla="*/ 0 w 798009"/>
                <a:gd name="connsiteY2" fmla="*/ 208668 h 324645"/>
                <a:gd name="connsiteX3" fmla="*/ 798009 w 798009"/>
                <a:gd name="connsiteY3" fmla="*/ 324645 h 324645"/>
                <a:gd name="connsiteX0" fmla="*/ 689958 w 689958"/>
                <a:gd name="connsiteY0" fmla="*/ 360662 h 360662"/>
                <a:gd name="connsiteX1" fmla="*/ 288758 w 689958"/>
                <a:gd name="connsiteY1" fmla="*/ 0 h 360662"/>
                <a:gd name="connsiteX2" fmla="*/ 0 w 689958"/>
                <a:gd name="connsiteY2" fmla="*/ 208668 h 360662"/>
                <a:gd name="connsiteX3" fmla="*/ 689958 w 689958"/>
                <a:gd name="connsiteY3" fmla="*/ 360662 h 3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958" h="360662">
                  <a:moveTo>
                    <a:pt x="689958" y="360662"/>
                  </a:moveTo>
                  <a:lnTo>
                    <a:pt x="288758" y="0"/>
                  </a:lnTo>
                  <a:lnTo>
                    <a:pt x="0" y="208668"/>
                  </a:lnTo>
                  <a:lnTo>
                    <a:pt x="689958" y="360662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69675ED1-A5BE-44EB-87CC-7E616D0E620A}"/>
                </a:ext>
              </a:extLst>
            </p:cNvPr>
            <p:cNvSpPr/>
            <p:nvPr/>
          </p:nvSpPr>
          <p:spPr>
            <a:xfrm>
              <a:off x="8589117" y="2576628"/>
              <a:ext cx="1989499" cy="976664"/>
            </a:xfrm>
            <a:custGeom>
              <a:avLst/>
              <a:gdLst>
                <a:gd name="connsiteX0" fmla="*/ 661737 w 661737"/>
                <a:gd name="connsiteY0" fmla="*/ 0 h 324853"/>
                <a:gd name="connsiteX1" fmla="*/ 360947 w 661737"/>
                <a:gd name="connsiteY1" fmla="*/ 324853 h 324853"/>
                <a:gd name="connsiteX2" fmla="*/ 0 w 661737"/>
                <a:gd name="connsiteY2" fmla="*/ 36095 h 324853"/>
                <a:gd name="connsiteX3" fmla="*/ 661737 w 661737"/>
                <a:gd name="connsiteY3" fmla="*/ 0 h 324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1737" h="324853">
                  <a:moveTo>
                    <a:pt x="661737" y="0"/>
                  </a:moveTo>
                  <a:lnTo>
                    <a:pt x="360947" y="324853"/>
                  </a:lnTo>
                  <a:lnTo>
                    <a:pt x="0" y="36095"/>
                  </a:lnTo>
                  <a:lnTo>
                    <a:pt x="661737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B0524F98-F50B-4C1B-8258-E2187DA5B951}"/>
                </a:ext>
              </a:extLst>
            </p:cNvPr>
            <p:cNvSpPr/>
            <p:nvPr/>
          </p:nvSpPr>
          <p:spPr>
            <a:xfrm>
              <a:off x="3667032" y="1708483"/>
              <a:ext cx="1121354" cy="723455"/>
            </a:xfrm>
            <a:custGeom>
              <a:avLst/>
              <a:gdLst>
                <a:gd name="connsiteX0" fmla="*/ 0 w 372979"/>
                <a:gd name="connsiteY0" fmla="*/ 240632 h 240632"/>
                <a:gd name="connsiteX1" fmla="*/ 204537 w 372979"/>
                <a:gd name="connsiteY1" fmla="*/ 0 h 240632"/>
                <a:gd name="connsiteX2" fmla="*/ 372979 w 372979"/>
                <a:gd name="connsiteY2" fmla="*/ 120316 h 240632"/>
                <a:gd name="connsiteX3" fmla="*/ 0 w 372979"/>
                <a:gd name="connsiteY3" fmla="*/ 240632 h 240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2979" h="240632">
                  <a:moveTo>
                    <a:pt x="0" y="240632"/>
                  </a:moveTo>
                  <a:lnTo>
                    <a:pt x="204537" y="0"/>
                  </a:lnTo>
                  <a:lnTo>
                    <a:pt x="372979" y="120316"/>
                  </a:lnTo>
                  <a:lnTo>
                    <a:pt x="0" y="240632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E68F1C30-FE19-464E-B914-102415264C71}"/>
                </a:ext>
              </a:extLst>
            </p:cNvPr>
            <p:cNvSpPr/>
            <p:nvPr/>
          </p:nvSpPr>
          <p:spPr>
            <a:xfrm>
              <a:off x="6683920" y="3191564"/>
              <a:ext cx="1627771" cy="4087516"/>
            </a:xfrm>
            <a:custGeom>
              <a:avLst/>
              <a:gdLst>
                <a:gd name="connsiteX0" fmla="*/ 541421 w 541421"/>
                <a:gd name="connsiteY0" fmla="*/ 12032 h 1359569"/>
                <a:gd name="connsiteX1" fmla="*/ 156410 w 541421"/>
                <a:gd name="connsiteY1" fmla="*/ 1359569 h 1359569"/>
                <a:gd name="connsiteX2" fmla="*/ 0 w 541421"/>
                <a:gd name="connsiteY2" fmla="*/ 0 h 1359569"/>
                <a:gd name="connsiteX3" fmla="*/ 541421 w 541421"/>
                <a:gd name="connsiteY3" fmla="*/ 12032 h 135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1421" h="1359569">
                  <a:moveTo>
                    <a:pt x="541421" y="12032"/>
                  </a:moveTo>
                  <a:lnTo>
                    <a:pt x="156410" y="1359569"/>
                  </a:lnTo>
                  <a:lnTo>
                    <a:pt x="0" y="0"/>
                  </a:lnTo>
                  <a:lnTo>
                    <a:pt x="541421" y="12032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AF6D8D0-05DF-4779-9027-A47B1F6D56B6}"/>
                </a:ext>
              </a:extLst>
            </p:cNvPr>
            <p:cNvSpPr/>
            <p:nvPr/>
          </p:nvSpPr>
          <p:spPr>
            <a:xfrm>
              <a:off x="4296520" y="1708483"/>
              <a:ext cx="1917154" cy="1917154"/>
            </a:xfrm>
            <a:custGeom>
              <a:avLst/>
              <a:gdLst>
                <a:gd name="connsiteX0" fmla="*/ 0 w 637674"/>
                <a:gd name="connsiteY0" fmla="*/ 0 h 637674"/>
                <a:gd name="connsiteX1" fmla="*/ 553453 w 637674"/>
                <a:gd name="connsiteY1" fmla="*/ 48127 h 637674"/>
                <a:gd name="connsiteX2" fmla="*/ 637674 w 637674"/>
                <a:gd name="connsiteY2" fmla="*/ 637674 h 637674"/>
                <a:gd name="connsiteX3" fmla="*/ 0 w 637674"/>
                <a:gd name="connsiteY3" fmla="*/ 0 h 637674"/>
                <a:gd name="connsiteX0" fmla="*/ 0 w 637674"/>
                <a:gd name="connsiteY0" fmla="*/ 0 h 637674"/>
                <a:gd name="connsiteX1" fmla="*/ 537445 w 637674"/>
                <a:gd name="connsiteY1" fmla="*/ 16112 h 637674"/>
                <a:gd name="connsiteX2" fmla="*/ 637674 w 637674"/>
                <a:gd name="connsiteY2" fmla="*/ 637674 h 637674"/>
                <a:gd name="connsiteX3" fmla="*/ 0 w 637674"/>
                <a:gd name="connsiteY3" fmla="*/ 0 h 63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7674" h="637674">
                  <a:moveTo>
                    <a:pt x="0" y="0"/>
                  </a:moveTo>
                  <a:lnTo>
                    <a:pt x="537445" y="16112"/>
                  </a:lnTo>
                  <a:lnTo>
                    <a:pt x="637674" y="63767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B50178B0-5C2E-48F3-ACA0-BDE042FD1464}"/>
                </a:ext>
              </a:extLst>
            </p:cNvPr>
            <p:cNvSpPr/>
            <p:nvPr/>
          </p:nvSpPr>
          <p:spPr>
            <a:xfrm>
              <a:off x="7479717" y="2106307"/>
              <a:ext cx="2206536" cy="1434953"/>
            </a:xfrm>
            <a:custGeom>
              <a:avLst/>
              <a:gdLst>
                <a:gd name="connsiteX0" fmla="*/ 168442 w 733927"/>
                <a:gd name="connsiteY0" fmla="*/ 0 h 493295"/>
                <a:gd name="connsiteX1" fmla="*/ 733927 w 733927"/>
                <a:gd name="connsiteY1" fmla="*/ 493295 h 493295"/>
                <a:gd name="connsiteX2" fmla="*/ 0 w 733927"/>
                <a:gd name="connsiteY2" fmla="*/ 457200 h 493295"/>
                <a:gd name="connsiteX3" fmla="*/ 168442 w 733927"/>
                <a:gd name="connsiteY3" fmla="*/ 0 h 493295"/>
                <a:gd name="connsiteX0" fmla="*/ 196455 w 733927"/>
                <a:gd name="connsiteY0" fmla="*/ 0 h 477287"/>
                <a:gd name="connsiteX1" fmla="*/ 733927 w 733927"/>
                <a:gd name="connsiteY1" fmla="*/ 477287 h 477287"/>
                <a:gd name="connsiteX2" fmla="*/ 0 w 733927"/>
                <a:gd name="connsiteY2" fmla="*/ 441192 h 477287"/>
                <a:gd name="connsiteX3" fmla="*/ 196455 w 733927"/>
                <a:gd name="connsiteY3" fmla="*/ 0 h 47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3927" h="477287">
                  <a:moveTo>
                    <a:pt x="196455" y="0"/>
                  </a:moveTo>
                  <a:lnTo>
                    <a:pt x="733927" y="477287"/>
                  </a:lnTo>
                  <a:lnTo>
                    <a:pt x="0" y="441192"/>
                  </a:lnTo>
                  <a:lnTo>
                    <a:pt x="196455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5114F9A-0466-472B-AAB5-F072580A79F2}"/>
                </a:ext>
              </a:extLst>
            </p:cNvPr>
            <p:cNvSpPr/>
            <p:nvPr/>
          </p:nvSpPr>
          <p:spPr>
            <a:xfrm>
              <a:off x="5888120" y="1744657"/>
              <a:ext cx="2170362" cy="5546479"/>
            </a:xfrm>
            <a:custGeom>
              <a:avLst/>
              <a:gdLst>
                <a:gd name="connsiteX0" fmla="*/ 0 w 721895"/>
                <a:gd name="connsiteY0" fmla="*/ 0 h 1844842"/>
                <a:gd name="connsiteX1" fmla="*/ 176463 w 721895"/>
                <a:gd name="connsiteY1" fmla="*/ 1844842 h 1844842"/>
                <a:gd name="connsiteX2" fmla="*/ 721895 w 721895"/>
                <a:gd name="connsiteY2" fmla="*/ 112295 h 1844842"/>
                <a:gd name="connsiteX3" fmla="*/ 0 w 721895"/>
                <a:gd name="connsiteY3" fmla="*/ 0 h 1844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895" h="1844842">
                  <a:moveTo>
                    <a:pt x="0" y="0"/>
                  </a:moveTo>
                  <a:lnTo>
                    <a:pt x="176463" y="1844842"/>
                  </a:lnTo>
                  <a:lnTo>
                    <a:pt x="721895" y="11229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FA033E9-FC7A-4607-A653-5FD179C2C999}"/>
              </a:ext>
            </a:extLst>
          </p:cNvPr>
          <p:cNvGrpSpPr/>
          <p:nvPr/>
        </p:nvGrpSpPr>
        <p:grpSpPr>
          <a:xfrm rot="74106" flipH="1">
            <a:off x="9996018" y="1278518"/>
            <a:ext cx="793748" cy="899531"/>
            <a:chOff x="5365048" y="479821"/>
            <a:chExt cx="8036930" cy="9108010"/>
          </a:xfrm>
          <a:solidFill>
            <a:schemeClr val="bg1"/>
          </a:solidFill>
        </p:grpSpPr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E6B164B4-DE99-416E-B792-9ABDCCABDBA4}"/>
                </a:ext>
              </a:extLst>
            </p:cNvPr>
            <p:cNvSpPr/>
            <p:nvPr/>
          </p:nvSpPr>
          <p:spPr>
            <a:xfrm>
              <a:off x="11674969" y="8268753"/>
              <a:ext cx="1052700" cy="1319078"/>
            </a:xfrm>
            <a:custGeom>
              <a:avLst/>
              <a:gdLst>
                <a:gd name="connsiteX0" fmla="*/ 0 w 266700"/>
                <a:gd name="connsiteY0" fmla="*/ 0 h 438150"/>
                <a:gd name="connsiteX1" fmla="*/ 19050 w 266700"/>
                <a:gd name="connsiteY1" fmla="*/ 438150 h 438150"/>
                <a:gd name="connsiteX2" fmla="*/ 266700 w 266700"/>
                <a:gd name="connsiteY2" fmla="*/ 76200 h 438150"/>
                <a:gd name="connsiteX3" fmla="*/ 0 w 266700"/>
                <a:gd name="connsiteY3" fmla="*/ 0 h 438150"/>
                <a:gd name="connsiteX0" fmla="*/ 0 w 366579"/>
                <a:gd name="connsiteY0" fmla="*/ 0 h 459339"/>
                <a:gd name="connsiteX1" fmla="*/ 366579 w 366579"/>
                <a:gd name="connsiteY1" fmla="*/ 459339 h 459339"/>
                <a:gd name="connsiteX2" fmla="*/ 266700 w 366579"/>
                <a:gd name="connsiteY2" fmla="*/ 76200 h 459339"/>
                <a:gd name="connsiteX3" fmla="*/ 0 w 366579"/>
                <a:gd name="connsiteY3" fmla="*/ 0 h 459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6579" h="459339">
                  <a:moveTo>
                    <a:pt x="0" y="0"/>
                  </a:moveTo>
                  <a:lnTo>
                    <a:pt x="366579" y="459339"/>
                  </a:lnTo>
                  <a:lnTo>
                    <a:pt x="266700" y="762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8A45F8ED-36A6-4F4D-877E-A694A8ED0907}"/>
                </a:ext>
              </a:extLst>
            </p:cNvPr>
            <p:cNvSpPr/>
            <p:nvPr/>
          </p:nvSpPr>
          <p:spPr>
            <a:xfrm>
              <a:off x="9107326" y="6879846"/>
              <a:ext cx="3333521" cy="1613816"/>
            </a:xfrm>
            <a:custGeom>
              <a:avLst/>
              <a:gdLst>
                <a:gd name="connsiteX0" fmla="*/ 1219200 w 1219200"/>
                <a:gd name="connsiteY0" fmla="*/ 561975 h 561975"/>
                <a:gd name="connsiteX1" fmla="*/ 438150 w 1219200"/>
                <a:gd name="connsiteY1" fmla="*/ 0 h 561975"/>
                <a:gd name="connsiteX2" fmla="*/ 0 w 1219200"/>
                <a:gd name="connsiteY2" fmla="*/ 361950 h 561975"/>
                <a:gd name="connsiteX3" fmla="*/ 1219200 w 1219200"/>
                <a:gd name="connsiteY3" fmla="*/ 561975 h 561975"/>
                <a:gd name="connsiteX0" fmla="*/ 1158170 w 1158170"/>
                <a:gd name="connsiteY0" fmla="*/ 561975 h 561975"/>
                <a:gd name="connsiteX1" fmla="*/ 377120 w 1158170"/>
                <a:gd name="connsiteY1" fmla="*/ 0 h 561975"/>
                <a:gd name="connsiteX2" fmla="*/ 0 w 1158170"/>
                <a:gd name="connsiteY2" fmla="*/ 375217 h 561975"/>
                <a:gd name="connsiteX3" fmla="*/ 1158170 w 1158170"/>
                <a:gd name="connsiteY3" fmla="*/ 561975 h 561975"/>
                <a:gd name="connsiteX0" fmla="*/ 1160823 w 1160823"/>
                <a:gd name="connsiteY0" fmla="*/ 561975 h 561975"/>
                <a:gd name="connsiteX1" fmla="*/ 379773 w 1160823"/>
                <a:gd name="connsiteY1" fmla="*/ 0 h 561975"/>
                <a:gd name="connsiteX2" fmla="*/ 0 w 1160823"/>
                <a:gd name="connsiteY2" fmla="*/ 367257 h 561975"/>
                <a:gd name="connsiteX3" fmla="*/ 1160823 w 1160823"/>
                <a:gd name="connsiteY3" fmla="*/ 561975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0823" h="561975">
                  <a:moveTo>
                    <a:pt x="1160823" y="561975"/>
                  </a:moveTo>
                  <a:lnTo>
                    <a:pt x="379773" y="0"/>
                  </a:lnTo>
                  <a:lnTo>
                    <a:pt x="0" y="367257"/>
                  </a:lnTo>
                  <a:lnTo>
                    <a:pt x="1160823" y="561975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C1595310-8CB7-4079-90AB-34D0A245C81B}"/>
                </a:ext>
              </a:extLst>
            </p:cNvPr>
            <p:cNvSpPr/>
            <p:nvPr/>
          </p:nvSpPr>
          <p:spPr>
            <a:xfrm>
              <a:off x="5365048" y="5540922"/>
              <a:ext cx="1132617" cy="452885"/>
            </a:xfrm>
            <a:custGeom>
              <a:avLst/>
              <a:gdLst>
                <a:gd name="connsiteX0" fmla="*/ 133350 w 276225"/>
                <a:gd name="connsiteY0" fmla="*/ 0 h 200025"/>
                <a:gd name="connsiteX1" fmla="*/ 0 w 276225"/>
                <a:gd name="connsiteY1" fmla="*/ 200025 h 200025"/>
                <a:gd name="connsiteX2" fmla="*/ 276225 w 276225"/>
                <a:gd name="connsiteY2" fmla="*/ 152400 h 200025"/>
                <a:gd name="connsiteX3" fmla="*/ 133350 w 276225"/>
                <a:gd name="connsiteY3" fmla="*/ 0 h 200025"/>
                <a:gd name="connsiteX0" fmla="*/ 157232 w 276225"/>
                <a:gd name="connsiteY0" fmla="*/ 0 h 205332"/>
                <a:gd name="connsiteX1" fmla="*/ 0 w 276225"/>
                <a:gd name="connsiteY1" fmla="*/ 205332 h 205332"/>
                <a:gd name="connsiteX2" fmla="*/ 276225 w 276225"/>
                <a:gd name="connsiteY2" fmla="*/ 157707 h 205332"/>
                <a:gd name="connsiteX3" fmla="*/ 157232 w 276225"/>
                <a:gd name="connsiteY3" fmla="*/ 0 h 205332"/>
                <a:gd name="connsiteX0" fmla="*/ 275415 w 394408"/>
                <a:gd name="connsiteY0" fmla="*/ 0 h 157707"/>
                <a:gd name="connsiteX1" fmla="*/ 0 w 394408"/>
                <a:gd name="connsiteY1" fmla="*/ 150097 h 157707"/>
                <a:gd name="connsiteX2" fmla="*/ 394408 w 394408"/>
                <a:gd name="connsiteY2" fmla="*/ 157707 h 157707"/>
                <a:gd name="connsiteX3" fmla="*/ 275415 w 394408"/>
                <a:gd name="connsiteY3" fmla="*/ 0 h 157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4408" h="157707">
                  <a:moveTo>
                    <a:pt x="275415" y="0"/>
                  </a:moveTo>
                  <a:lnTo>
                    <a:pt x="0" y="150097"/>
                  </a:lnTo>
                  <a:lnTo>
                    <a:pt x="394408" y="157707"/>
                  </a:lnTo>
                  <a:lnTo>
                    <a:pt x="275415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16F99E09-C199-45B5-95BE-09FEEAB55FC0}"/>
                </a:ext>
              </a:extLst>
            </p:cNvPr>
            <p:cNvSpPr/>
            <p:nvPr/>
          </p:nvSpPr>
          <p:spPr>
            <a:xfrm>
              <a:off x="6149698" y="5215816"/>
              <a:ext cx="1586463" cy="2373441"/>
            </a:xfrm>
            <a:custGeom>
              <a:avLst/>
              <a:gdLst>
                <a:gd name="connsiteX0" fmla="*/ 552450 w 552450"/>
                <a:gd name="connsiteY0" fmla="*/ 0 h 847725"/>
                <a:gd name="connsiteX1" fmla="*/ 0 w 552450"/>
                <a:gd name="connsiteY1" fmla="*/ 114300 h 847725"/>
                <a:gd name="connsiteX2" fmla="*/ 523875 w 552450"/>
                <a:gd name="connsiteY2" fmla="*/ 847725 h 847725"/>
                <a:gd name="connsiteX3" fmla="*/ 552450 w 552450"/>
                <a:gd name="connsiteY3" fmla="*/ 0 h 847725"/>
                <a:gd name="connsiteX0" fmla="*/ 552450 w 552450"/>
                <a:gd name="connsiteY0" fmla="*/ 0 h 826497"/>
                <a:gd name="connsiteX1" fmla="*/ 0 w 552450"/>
                <a:gd name="connsiteY1" fmla="*/ 114300 h 826497"/>
                <a:gd name="connsiteX2" fmla="*/ 502647 w 552450"/>
                <a:gd name="connsiteY2" fmla="*/ 826497 h 826497"/>
                <a:gd name="connsiteX3" fmla="*/ 552450 w 552450"/>
                <a:gd name="connsiteY3" fmla="*/ 0 h 82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50" h="826497">
                  <a:moveTo>
                    <a:pt x="552450" y="0"/>
                  </a:moveTo>
                  <a:lnTo>
                    <a:pt x="0" y="114300"/>
                  </a:lnTo>
                  <a:lnTo>
                    <a:pt x="502647" y="826497"/>
                  </a:lnTo>
                  <a:lnTo>
                    <a:pt x="552450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8A24AB2B-41EA-458F-9B81-CBDE616CE354}"/>
                </a:ext>
              </a:extLst>
            </p:cNvPr>
            <p:cNvSpPr/>
            <p:nvPr/>
          </p:nvSpPr>
          <p:spPr>
            <a:xfrm>
              <a:off x="9871174" y="2566277"/>
              <a:ext cx="3530804" cy="3853064"/>
            </a:xfrm>
            <a:custGeom>
              <a:avLst/>
              <a:gdLst>
                <a:gd name="connsiteX0" fmla="*/ 1019175 w 1019175"/>
                <a:gd name="connsiteY0" fmla="*/ 0 h 1390650"/>
                <a:gd name="connsiteX1" fmla="*/ 0 w 1019175"/>
                <a:gd name="connsiteY1" fmla="*/ 295275 h 1390650"/>
                <a:gd name="connsiteX2" fmla="*/ 19050 w 1019175"/>
                <a:gd name="connsiteY2" fmla="*/ 1390650 h 1390650"/>
                <a:gd name="connsiteX3" fmla="*/ 1019175 w 1019175"/>
                <a:gd name="connsiteY3" fmla="*/ 0 h 1390650"/>
                <a:gd name="connsiteX0" fmla="*/ 1113905 w 1113905"/>
                <a:gd name="connsiteY0" fmla="*/ 0 h 1390650"/>
                <a:gd name="connsiteX1" fmla="*/ 0 w 1113905"/>
                <a:gd name="connsiteY1" fmla="*/ 643150 h 1390650"/>
                <a:gd name="connsiteX2" fmla="*/ 113780 w 1113905"/>
                <a:gd name="connsiteY2" fmla="*/ 1390650 h 1390650"/>
                <a:gd name="connsiteX3" fmla="*/ 1113905 w 1113905"/>
                <a:gd name="connsiteY3" fmla="*/ 0 h 1390650"/>
                <a:gd name="connsiteX0" fmla="*/ 1229522 w 1229522"/>
                <a:gd name="connsiteY0" fmla="*/ 0 h 1341742"/>
                <a:gd name="connsiteX1" fmla="*/ 0 w 1229522"/>
                <a:gd name="connsiteY1" fmla="*/ 594242 h 1341742"/>
                <a:gd name="connsiteX2" fmla="*/ 113780 w 1229522"/>
                <a:gd name="connsiteY2" fmla="*/ 1341742 h 1341742"/>
                <a:gd name="connsiteX3" fmla="*/ 1229522 w 1229522"/>
                <a:gd name="connsiteY3" fmla="*/ 0 h 134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9522" h="1341742">
                  <a:moveTo>
                    <a:pt x="1229522" y="0"/>
                  </a:moveTo>
                  <a:lnTo>
                    <a:pt x="0" y="594242"/>
                  </a:lnTo>
                  <a:lnTo>
                    <a:pt x="113780" y="1341742"/>
                  </a:lnTo>
                  <a:lnTo>
                    <a:pt x="1229522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BE8D207A-BFE1-46CA-B5D4-010FCC8C29C4}"/>
                </a:ext>
              </a:extLst>
            </p:cNvPr>
            <p:cNvSpPr/>
            <p:nvPr/>
          </p:nvSpPr>
          <p:spPr>
            <a:xfrm>
              <a:off x="7585440" y="3324702"/>
              <a:ext cx="2667179" cy="4626397"/>
            </a:xfrm>
            <a:custGeom>
              <a:avLst/>
              <a:gdLst>
                <a:gd name="connsiteX0" fmla="*/ 528637 w 928687"/>
                <a:gd name="connsiteY0" fmla="*/ 1628775 h 1628775"/>
                <a:gd name="connsiteX1" fmla="*/ 0 w 928687"/>
                <a:gd name="connsiteY1" fmla="*/ 1500188 h 1628775"/>
                <a:gd name="connsiteX2" fmla="*/ 71437 w 928687"/>
                <a:gd name="connsiteY2" fmla="*/ 0 h 1628775"/>
                <a:gd name="connsiteX3" fmla="*/ 928687 w 928687"/>
                <a:gd name="connsiteY3" fmla="*/ 1271588 h 1628775"/>
                <a:gd name="connsiteX4" fmla="*/ 528637 w 928687"/>
                <a:gd name="connsiteY4" fmla="*/ 1628775 h 1628775"/>
                <a:gd name="connsiteX0" fmla="*/ 542925 w 942975"/>
                <a:gd name="connsiteY0" fmla="*/ 1304925 h 1304925"/>
                <a:gd name="connsiteX1" fmla="*/ 14288 w 942975"/>
                <a:gd name="connsiteY1" fmla="*/ 1176338 h 1304925"/>
                <a:gd name="connsiteX2" fmla="*/ 0 w 942975"/>
                <a:gd name="connsiteY2" fmla="*/ 0 h 1304925"/>
                <a:gd name="connsiteX3" fmla="*/ 942975 w 942975"/>
                <a:gd name="connsiteY3" fmla="*/ 947738 h 1304925"/>
                <a:gd name="connsiteX4" fmla="*/ 542925 w 942975"/>
                <a:gd name="connsiteY4" fmla="*/ 1304925 h 1304925"/>
                <a:gd name="connsiteX0" fmla="*/ 528637 w 928687"/>
                <a:gd name="connsiteY0" fmla="*/ 1581150 h 1581150"/>
                <a:gd name="connsiteX1" fmla="*/ 0 w 928687"/>
                <a:gd name="connsiteY1" fmla="*/ 1452563 h 1581150"/>
                <a:gd name="connsiteX2" fmla="*/ 61912 w 928687"/>
                <a:gd name="connsiteY2" fmla="*/ 0 h 1581150"/>
                <a:gd name="connsiteX3" fmla="*/ 928687 w 928687"/>
                <a:gd name="connsiteY3" fmla="*/ 1223963 h 1581150"/>
                <a:gd name="connsiteX4" fmla="*/ 528637 w 928687"/>
                <a:gd name="connsiteY4" fmla="*/ 1581150 h 1581150"/>
                <a:gd name="connsiteX0" fmla="*/ 528637 w 928687"/>
                <a:gd name="connsiteY0" fmla="*/ 1619250 h 1619250"/>
                <a:gd name="connsiteX1" fmla="*/ 0 w 928687"/>
                <a:gd name="connsiteY1" fmla="*/ 1490663 h 1619250"/>
                <a:gd name="connsiteX2" fmla="*/ 42862 w 928687"/>
                <a:gd name="connsiteY2" fmla="*/ 0 h 1619250"/>
                <a:gd name="connsiteX3" fmla="*/ 928687 w 928687"/>
                <a:gd name="connsiteY3" fmla="*/ 1262063 h 1619250"/>
                <a:gd name="connsiteX4" fmla="*/ 528637 w 928687"/>
                <a:gd name="connsiteY4" fmla="*/ 1619250 h 1619250"/>
                <a:gd name="connsiteX0" fmla="*/ 528637 w 928687"/>
                <a:gd name="connsiteY0" fmla="*/ 1614196 h 1614196"/>
                <a:gd name="connsiteX1" fmla="*/ 0 w 928687"/>
                <a:gd name="connsiteY1" fmla="*/ 1485609 h 1614196"/>
                <a:gd name="connsiteX2" fmla="*/ 47916 w 928687"/>
                <a:gd name="connsiteY2" fmla="*/ 0 h 1614196"/>
                <a:gd name="connsiteX3" fmla="*/ 928687 w 928687"/>
                <a:gd name="connsiteY3" fmla="*/ 1257009 h 1614196"/>
                <a:gd name="connsiteX4" fmla="*/ 528637 w 928687"/>
                <a:gd name="connsiteY4" fmla="*/ 1614196 h 1614196"/>
                <a:gd name="connsiteX0" fmla="*/ 528637 w 928687"/>
                <a:gd name="connsiteY0" fmla="*/ 1442351 h 1442351"/>
                <a:gd name="connsiteX1" fmla="*/ 0 w 928687"/>
                <a:gd name="connsiteY1" fmla="*/ 1313764 h 1442351"/>
                <a:gd name="connsiteX2" fmla="*/ 2427 w 928687"/>
                <a:gd name="connsiteY2" fmla="*/ 0 h 1442351"/>
                <a:gd name="connsiteX3" fmla="*/ 928687 w 928687"/>
                <a:gd name="connsiteY3" fmla="*/ 1085164 h 1442351"/>
                <a:gd name="connsiteX4" fmla="*/ 528637 w 928687"/>
                <a:gd name="connsiteY4" fmla="*/ 1442351 h 1442351"/>
                <a:gd name="connsiteX0" fmla="*/ 528637 w 928687"/>
                <a:gd name="connsiteY0" fmla="*/ 1624305 h 1624305"/>
                <a:gd name="connsiteX1" fmla="*/ 0 w 928687"/>
                <a:gd name="connsiteY1" fmla="*/ 1495718 h 1624305"/>
                <a:gd name="connsiteX2" fmla="*/ 47916 w 928687"/>
                <a:gd name="connsiteY2" fmla="*/ 0 h 1624305"/>
                <a:gd name="connsiteX3" fmla="*/ 928687 w 928687"/>
                <a:gd name="connsiteY3" fmla="*/ 1267118 h 1624305"/>
                <a:gd name="connsiteX4" fmla="*/ 528637 w 928687"/>
                <a:gd name="connsiteY4" fmla="*/ 1624305 h 1624305"/>
                <a:gd name="connsiteX0" fmla="*/ 528637 w 928687"/>
                <a:gd name="connsiteY0" fmla="*/ 1616345 h 1616345"/>
                <a:gd name="connsiteX1" fmla="*/ 0 w 928687"/>
                <a:gd name="connsiteY1" fmla="*/ 1487758 h 1616345"/>
                <a:gd name="connsiteX2" fmla="*/ 53223 w 928687"/>
                <a:gd name="connsiteY2" fmla="*/ 0 h 1616345"/>
                <a:gd name="connsiteX3" fmla="*/ 928687 w 928687"/>
                <a:gd name="connsiteY3" fmla="*/ 1259158 h 1616345"/>
                <a:gd name="connsiteX4" fmla="*/ 528637 w 928687"/>
                <a:gd name="connsiteY4" fmla="*/ 1616345 h 1616345"/>
                <a:gd name="connsiteX0" fmla="*/ 528637 w 928687"/>
                <a:gd name="connsiteY0" fmla="*/ 1618998 h 1618998"/>
                <a:gd name="connsiteX1" fmla="*/ 0 w 928687"/>
                <a:gd name="connsiteY1" fmla="*/ 1490411 h 1618998"/>
                <a:gd name="connsiteX2" fmla="*/ 55877 w 928687"/>
                <a:gd name="connsiteY2" fmla="*/ 0 h 1618998"/>
                <a:gd name="connsiteX3" fmla="*/ 928687 w 928687"/>
                <a:gd name="connsiteY3" fmla="*/ 1261811 h 1618998"/>
                <a:gd name="connsiteX4" fmla="*/ 528637 w 928687"/>
                <a:gd name="connsiteY4" fmla="*/ 1618998 h 1618998"/>
                <a:gd name="connsiteX0" fmla="*/ 528637 w 928687"/>
                <a:gd name="connsiteY0" fmla="*/ 1611038 h 1611038"/>
                <a:gd name="connsiteX1" fmla="*/ 0 w 928687"/>
                <a:gd name="connsiteY1" fmla="*/ 1482451 h 1611038"/>
                <a:gd name="connsiteX2" fmla="*/ 50570 w 928687"/>
                <a:gd name="connsiteY2" fmla="*/ 0 h 1611038"/>
                <a:gd name="connsiteX3" fmla="*/ 928687 w 928687"/>
                <a:gd name="connsiteY3" fmla="*/ 1253851 h 1611038"/>
                <a:gd name="connsiteX4" fmla="*/ 528637 w 928687"/>
                <a:gd name="connsiteY4" fmla="*/ 1611038 h 1611038"/>
                <a:gd name="connsiteX0" fmla="*/ 536444 w 936494"/>
                <a:gd name="connsiteY0" fmla="*/ 1597771 h 1597771"/>
                <a:gd name="connsiteX1" fmla="*/ 7807 w 936494"/>
                <a:gd name="connsiteY1" fmla="*/ 1469184 h 1597771"/>
                <a:gd name="connsiteX2" fmla="*/ 0 w 936494"/>
                <a:gd name="connsiteY2" fmla="*/ 0 h 1597771"/>
                <a:gd name="connsiteX3" fmla="*/ 936494 w 936494"/>
                <a:gd name="connsiteY3" fmla="*/ 1240584 h 1597771"/>
                <a:gd name="connsiteX4" fmla="*/ 536444 w 936494"/>
                <a:gd name="connsiteY4" fmla="*/ 1597771 h 1597771"/>
                <a:gd name="connsiteX0" fmla="*/ 528735 w 928785"/>
                <a:gd name="connsiteY0" fmla="*/ 1611038 h 1611038"/>
                <a:gd name="connsiteX1" fmla="*/ 98 w 928785"/>
                <a:gd name="connsiteY1" fmla="*/ 1482451 h 1611038"/>
                <a:gd name="connsiteX2" fmla="*/ 45361 w 928785"/>
                <a:gd name="connsiteY2" fmla="*/ 0 h 1611038"/>
                <a:gd name="connsiteX3" fmla="*/ 928785 w 928785"/>
                <a:gd name="connsiteY3" fmla="*/ 1253851 h 1611038"/>
                <a:gd name="connsiteX4" fmla="*/ 528735 w 928785"/>
                <a:gd name="connsiteY4" fmla="*/ 1611038 h 1611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785" h="1611038">
                  <a:moveTo>
                    <a:pt x="528735" y="1611038"/>
                  </a:moveTo>
                  <a:lnTo>
                    <a:pt x="98" y="1482451"/>
                  </a:lnTo>
                  <a:cubicBezTo>
                    <a:pt x="-2504" y="992723"/>
                    <a:pt x="47963" y="489728"/>
                    <a:pt x="45361" y="0"/>
                  </a:cubicBezTo>
                  <a:lnTo>
                    <a:pt x="928785" y="1253851"/>
                  </a:lnTo>
                  <a:lnTo>
                    <a:pt x="528735" y="1611038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9AE11196-D7FB-4BC8-80C3-DA4EDC43AD19}"/>
                </a:ext>
              </a:extLst>
            </p:cNvPr>
            <p:cNvSpPr/>
            <p:nvPr/>
          </p:nvSpPr>
          <p:spPr>
            <a:xfrm>
              <a:off x="7708808" y="479821"/>
              <a:ext cx="2543813" cy="6474124"/>
            </a:xfrm>
            <a:custGeom>
              <a:avLst/>
              <a:gdLst>
                <a:gd name="connsiteX0" fmla="*/ 0 w 885825"/>
                <a:gd name="connsiteY0" fmla="*/ 914400 h 2171700"/>
                <a:gd name="connsiteX1" fmla="*/ 871538 w 885825"/>
                <a:gd name="connsiteY1" fmla="*/ 0 h 2171700"/>
                <a:gd name="connsiteX2" fmla="*/ 885825 w 885825"/>
                <a:gd name="connsiteY2" fmla="*/ 2171700 h 2171700"/>
                <a:gd name="connsiteX3" fmla="*/ 0 w 885825"/>
                <a:gd name="connsiteY3" fmla="*/ 914400 h 2171700"/>
                <a:gd name="connsiteX0" fmla="*/ 0 w 885825"/>
                <a:gd name="connsiteY0" fmla="*/ 997167 h 2254467"/>
                <a:gd name="connsiteX1" fmla="*/ 675879 w 885825"/>
                <a:gd name="connsiteY1" fmla="*/ 0 h 2254467"/>
                <a:gd name="connsiteX2" fmla="*/ 885825 w 885825"/>
                <a:gd name="connsiteY2" fmla="*/ 2254467 h 2254467"/>
                <a:gd name="connsiteX3" fmla="*/ 0 w 885825"/>
                <a:gd name="connsiteY3" fmla="*/ 997167 h 225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5825" h="2254467">
                  <a:moveTo>
                    <a:pt x="0" y="997167"/>
                  </a:moveTo>
                  <a:lnTo>
                    <a:pt x="675879" y="0"/>
                  </a:lnTo>
                  <a:cubicBezTo>
                    <a:pt x="680641" y="723900"/>
                    <a:pt x="881063" y="1530567"/>
                    <a:pt x="885825" y="2254467"/>
                  </a:cubicBezTo>
                  <a:lnTo>
                    <a:pt x="0" y="997167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5E1494B-3597-4FAD-AD56-1C1BDA510E81}"/>
              </a:ext>
            </a:extLst>
          </p:cNvPr>
          <p:cNvGrpSpPr/>
          <p:nvPr/>
        </p:nvGrpSpPr>
        <p:grpSpPr>
          <a:xfrm rot="20759991" flipH="1">
            <a:off x="9564261" y="1968741"/>
            <a:ext cx="424926" cy="292655"/>
            <a:chOff x="3667032" y="1708483"/>
            <a:chExt cx="8105829" cy="5582653"/>
          </a:xfrm>
          <a:solidFill>
            <a:schemeClr val="bg1"/>
          </a:solidFill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66F8DFAD-AABD-4F74-94D3-AB7252DDCB91}"/>
                </a:ext>
              </a:extLst>
            </p:cNvPr>
            <p:cNvSpPr/>
            <p:nvPr/>
          </p:nvSpPr>
          <p:spPr>
            <a:xfrm>
              <a:off x="9698517" y="2576706"/>
              <a:ext cx="2074344" cy="1084322"/>
            </a:xfrm>
            <a:custGeom>
              <a:avLst/>
              <a:gdLst>
                <a:gd name="connsiteX0" fmla="*/ 757990 w 757990"/>
                <a:gd name="connsiteY0" fmla="*/ 228600 h 264695"/>
                <a:gd name="connsiteX1" fmla="*/ 288758 w 757990"/>
                <a:gd name="connsiteY1" fmla="*/ 0 h 264695"/>
                <a:gd name="connsiteX2" fmla="*/ 0 w 757990"/>
                <a:gd name="connsiteY2" fmla="*/ 264695 h 264695"/>
                <a:gd name="connsiteX3" fmla="*/ 757990 w 757990"/>
                <a:gd name="connsiteY3" fmla="*/ 228600 h 264695"/>
                <a:gd name="connsiteX0" fmla="*/ 753988 w 753988"/>
                <a:gd name="connsiteY0" fmla="*/ 288628 h 288628"/>
                <a:gd name="connsiteX1" fmla="*/ 288758 w 753988"/>
                <a:gd name="connsiteY1" fmla="*/ 0 h 288628"/>
                <a:gd name="connsiteX2" fmla="*/ 0 w 753988"/>
                <a:gd name="connsiteY2" fmla="*/ 264695 h 288628"/>
                <a:gd name="connsiteX3" fmla="*/ 753988 w 753988"/>
                <a:gd name="connsiteY3" fmla="*/ 288628 h 288628"/>
                <a:gd name="connsiteX0" fmla="*/ 753988 w 753988"/>
                <a:gd name="connsiteY0" fmla="*/ 288628 h 324723"/>
                <a:gd name="connsiteX1" fmla="*/ 288758 w 753988"/>
                <a:gd name="connsiteY1" fmla="*/ 0 h 324723"/>
                <a:gd name="connsiteX2" fmla="*/ 0 w 753988"/>
                <a:gd name="connsiteY2" fmla="*/ 324723 h 324723"/>
                <a:gd name="connsiteX3" fmla="*/ 753988 w 753988"/>
                <a:gd name="connsiteY3" fmla="*/ 288628 h 324723"/>
                <a:gd name="connsiteX0" fmla="*/ 681954 w 681954"/>
                <a:gd name="connsiteY0" fmla="*/ 396679 h 396679"/>
                <a:gd name="connsiteX1" fmla="*/ 288758 w 681954"/>
                <a:gd name="connsiteY1" fmla="*/ 0 h 396679"/>
                <a:gd name="connsiteX2" fmla="*/ 0 w 681954"/>
                <a:gd name="connsiteY2" fmla="*/ 324723 h 396679"/>
                <a:gd name="connsiteX3" fmla="*/ 681954 w 681954"/>
                <a:gd name="connsiteY3" fmla="*/ 396679 h 396679"/>
                <a:gd name="connsiteX0" fmla="*/ 798009 w 798009"/>
                <a:gd name="connsiteY0" fmla="*/ 324645 h 324723"/>
                <a:gd name="connsiteX1" fmla="*/ 288758 w 798009"/>
                <a:gd name="connsiteY1" fmla="*/ 0 h 324723"/>
                <a:gd name="connsiteX2" fmla="*/ 0 w 798009"/>
                <a:gd name="connsiteY2" fmla="*/ 324723 h 324723"/>
                <a:gd name="connsiteX3" fmla="*/ 798009 w 798009"/>
                <a:gd name="connsiteY3" fmla="*/ 324645 h 324723"/>
                <a:gd name="connsiteX0" fmla="*/ 798009 w 798009"/>
                <a:gd name="connsiteY0" fmla="*/ 324645 h 324645"/>
                <a:gd name="connsiteX1" fmla="*/ 288758 w 798009"/>
                <a:gd name="connsiteY1" fmla="*/ 0 h 324645"/>
                <a:gd name="connsiteX2" fmla="*/ 0 w 798009"/>
                <a:gd name="connsiteY2" fmla="*/ 208668 h 324645"/>
                <a:gd name="connsiteX3" fmla="*/ 798009 w 798009"/>
                <a:gd name="connsiteY3" fmla="*/ 324645 h 324645"/>
                <a:gd name="connsiteX0" fmla="*/ 689958 w 689958"/>
                <a:gd name="connsiteY0" fmla="*/ 360662 h 360662"/>
                <a:gd name="connsiteX1" fmla="*/ 288758 w 689958"/>
                <a:gd name="connsiteY1" fmla="*/ 0 h 360662"/>
                <a:gd name="connsiteX2" fmla="*/ 0 w 689958"/>
                <a:gd name="connsiteY2" fmla="*/ 208668 h 360662"/>
                <a:gd name="connsiteX3" fmla="*/ 689958 w 689958"/>
                <a:gd name="connsiteY3" fmla="*/ 360662 h 3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958" h="360662">
                  <a:moveTo>
                    <a:pt x="689958" y="360662"/>
                  </a:moveTo>
                  <a:lnTo>
                    <a:pt x="288758" y="0"/>
                  </a:lnTo>
                  <a:lnTo>
                    <a:pt x="0" y="208668"/>
                  </a:lnTo>
                  <a:lnTo>
                    <a:pt x="689958" y="360662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A4DC6839-D94A-43A8-B537-25CA543663F1}"/>
                </a:ext>
              </a:extLst>
            </p:cNvPr>
            <p:cNvSpPr/>
            <p:nvPr/>
          </p:nvSpPr>
          <p:spPr>
            <a:xfrm>
              <a:off x="8589117" y="2576628"/>
              <a:ext cx="1989499" cy="976664"/>
            </a:xfrm>
            <a:custGeom>
              <a:avLst/>
              <a:gdLst>
                <a:gd name="connsiteX0" fmla="*/ 661737 w 661737"/>
                <a:gd name="connsiteY0" fmla="*/ 0 h 324853"/>
                <a:gd name="connsiteX1" fmla="*/ 360947 w 661737"/>
                <a:gd name="connsiteY1" fmla="*/ 324853 h 324853"/>
                <a:gd name="connsiteX2" fmla="*/ 0 w 661737"/>
                <a:gd name="connsiteY2" fmla="*/ 36095 h 324853"/>
                <a:gd name="connsiteX3" fmla="*/ 661737 w 661737"/>
                <a:gd name="connsiteY3" fmla="*/ 0 h 324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1737" h="324853">
                  <a:moveTo>
                    <a:pt x="661737" y="0"/>
                  </a:moveTo>
                  <a:lnTo>
                    <a:pt x="360947" y="324853"/>
                  </a:lnTo>
                  <a:lnTo>
                    <a:pt x="0" y="36095"/>
                  </a:lnTo>
                  <a:lnTo>
                    <a:pt x="661737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171639D5-744A-481E-858A-2A8CBE49F896}"/>
                </a:ext>
              </a:extLst>
            </p:cNvPr>
            <p:cNvSpPr/>
            <p:nvPr/>
          </p:nvSpPr>
          <p:spPr>
            <a:xfrm>
              <a:off x="3667032" y="1708483"/>
              <a:ext cx="1121354" cy="723455"/>
            </a:xfrm>
            <a:custGeom>
              <a:avLst/>
              <a:gdLst>
                <a:gd name="connsiteX0" fmla="*/ 0 w 372979"/>
                <a:gd name="connsiteY0" fmla="*/ 240632 h 240632"/>
                <a:gd name="connsiteX1" fmla="*/ 204537 w 372979"/>
                <a:gd name="connsiteY1" fmla="*/ 0 h 240632"/>
                <a:gd name="connsiteX2" fmla="*/ 372979 w 372979"/>
                <a:gd name="connsiteY2" fmla="*/ 120316 h 240632"/>
                <a:gd name="connsiteX3" fmla="*/ 0 w 372979"/>
                <a:gd name="connsiteY3" fmla="*/ 240632 h 240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2979" h="240632">
                  <a:moveTo>
                    <a:pt x="0" y="240632"/>
                  </a:moveTo>
                  <a:lnTo>
                    <a:pt x="204537" y="0"/>
                  </a:lnTo>
                  <a:lnTo>
                    <a:pt x="372979" y="120316"/>
                  </a:lnTo>
                  <a:lnTo>
                    <a:pt x="0" y="240632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EC61FA1C-EE7C-4AB1-B809-2C0F42005A2C}"/>
                </a:ext>
              </a:extLst>
            </p:cNvPr>
            <p:cNvSpPr/>
            <p:nvPr/>
          </p:nvSpPr>
          <p:spPr>
            <a:xfrm>
              <a:off x="6683920" y="3191564"/>
              <a:ext cx="1627771" cy="4087516"/>
            </a:xfrm>
            <a:custGeom>
              <a:avLst/>
              <a:gdLst>
                <a:gd name="connsiteX0" fmla="*/ 541421 w 541421"/>
                <a:gd name="connsiteY0" fmla="*/ 12032 h 1359569"/>
                <a:gd name="connsiteX1" fmla="*/ 156410 w 541421"/>
                <a:gd name="connsiteY1" fmla="*/ 1359569 h 1359569"/>
                <a:gd name="connsiteX2" fmla="*/ 0 w 541421"/>
                <a:gd name="connsiteY2" fmla="*/ 0 h 1359569"/>
                <a:gd name="connsiteX3" fmla="*/ 541421 w 541421"/>
                <a:gd name="connsiteY3" fmla="*/ 12032 h 135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1421" h="1359569">
                  <a:moveTo>
                    <a:pt x="541421" y="12032"/>
                  </a:moveTo>
                  <a:lnTo>
                    <a:pt x="156410" y="1359569"/>
                  </a:lnTo>
                  <a:lnTo>
                    <a:pt x="0" y="0"/>
                  </a:lnTo>
                  <a:lnTo>
                    <a:pt x="541421" y="12032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9B0D6B7-ED75-42C4-8CE2-B5309C6524FA}"/>
                </a:ext>
              </a:extLst>
            </p:cNvPr>
            <p:cNvSpPr/>
            <p:nvPr/>
          </p:nvSpPr>
          <p:spPr>
            <a:xfrm>
              <a:off x="4296520" y="1708483"/>
              <a:ext cx="1917154" cy="1917154"/>
            </a:xfrm>
            <a:custGeom>
              <a:avLst/>
              <a:gdLst>
                <a:gd name="connsiteX0" fmla="*/ 0 w 637674"/>
                <a:gd name="connsiteY0" fmla="*/ 0 h 637674"/>
                <a:gd name="connsiteX1" fmla="*/ 553453 w 637674"/>
                <a:gd name="connsiteY1" fmla="*/ 48127 h 637674"/>
                <a:gd name="connsiteX2" fmla="*/ 637674 w 637674"/>
                <a:gd name="connsiteY2" fmla="*/ 637674 h 637674"/>
                <a:gd name="connsiteX3" fmla="*/ 0 w 637674"/>
                <a:gd name="connsiteY3" fmla="*/ 0 h 637674"/>
                <a:gd name="connsiteX0" fmla="*/ 0 w 637674"/>
                <a:gd name="connsiteY0" fmla="*/ 0 h 637674"/>
                <a:gd name="connsiteX1" fmla="*/ 537445 w 637674"/>
                <a:gd name="connsiteY1" fmla="*/ 16112 h 637674"/>
                <a:gd name="connsiteX2" fmla="*/ 637674 w 637674"/>
                <a:gd name="connsiteY2" fmla="*/ 637674 h 637674"/>
                <a:gd name="connsiteX3" fmla="*/ 0 w 637674"/>
                <a:gd name="connsiteY3" fmla="*/ 0 h 63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7674" h="637674">
                  <a:moveTo>
                    <a:pt x="0" y="0"/>
                  </a:moveTo>
                  <a:lnTo>
                    <a:pt x="537445" y="16112"/>
                  </a:lnTo>
                  <a:lnTo>
                    <a:pt x="637674" y="63767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7059BF6-0C89-4AEF-B72C-E7567BC56827}"/>
                </a:ext>
              </a:extLst>
            </p:cNvPr>
            <p:cNvSpPr/>
            <p:nvPr/>
          </p:nvSpPr>
          <p:spPr>
            <a:xfrm>
              <a:off x="7479717" y="2106307"/>
              <a:ext cx="2206536" cy="1434953"/>
            </a:xfrm>
            <a:custGeom>
              <a:avLst/>
              <a:gdLst>
                <a:gd name="connsiteX0" fmla="*/ 168442 w 733927"/>
                <a:gd name="connsiteY0" fmla="*/ 0 h 493295"/>
                <a:gd name="connsiteX1" fmla="*/ 733927 w 733927"/>
                <a:gd name="connsiteY1" fmla="*/ 493295 h 493295"/>
                <a:gd name="connsiteX2" fmla="*/ 0 w 733927"/>
                <a:gd name="connsiteY2" fmla="*/ 457200 h 493295"/>
                <a:gd name="connsiteX3" fmla="*/ 168442 w 733927"/>
                <a:gd name="connsiteY3" fmla="*/ 0 h 493295"/>
                <a:gd name="connsiteX0" fmla="*/ 196455 w 733927"/>
                <a:gd name="connsiteY0" fmla="*/ 0 h 477287"/>
                <a:gd name="connsiteX1" fmla="*/ 733927 w 733927"/>
                <a:gd name="connsiteY1" fmla="*/ 477287 h 477287"/>
                <a:gd name="connsiteX2" fmla="*/ 0 w 733927"/>
                <a:gd name="connsiteY2" fmla="*/ 441192 h 477287"/>
                <a:gd name="connsiteX3" fmla="*/ 196455 w 733927"/>
                <a:gd name="connsiteY3" fmla="*/ 0 h 47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3927" h="477287">
                  <a:moveTo>
                    <a:pt x="196455" y="0"/>
                  </a:moveTo>
                  <a:lnTo>
                    <a:pt x="733927" y="477287"/>
                  </a:lnTo>
                  <a:lnTo>
                    <a:pt x="0" y="441192"/>
                  </a:lnTo>
                  <a:lnTo>
                    <a:pt x="196455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C25AFF09-D4B5-48F7-89BA-0D7BBC09A40C}"/>
                </a:ext>
              </a:extLst>
            </p:cNvPr>
            <p:cNvSpPr/>
            <p:nvPr/>
          </p:nvSpPr>
          <p:spPr>
            <a:xfrm>
              <a:off x="5888120" y="1744657"/>
              <a:ext cx="2170362" cy="5546479"/>
            </a:xfrm>
            <a:custGeom>
              <a:avLst/>
              <a:gdLst>
                <a:gd name="connsiteX0" fmla="*/ 0 w 721895"/>
                <a:gd name="connsiteY0" fmla="*/ 0 h 1844842"/>
                <a:gd name="connsiteX1" fmla="*/ 176463 w 721895"/>
                <a:gd name="connsiteY1" fmla="*/ 1844842 h 1844842"/>
                <a:gd name="connsiteX2" fmla="*/ 721895 w 721895"/>
                <a:gd name="connsiteY2" fmla="*/ 112295 h 1844842"/>
                <a:gd name="connsiteX3" fmla="*/ 0 w 721895"/>
                <a:gd name="connsiteY3" fmla="*/ 0 h 1844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895" h="1844842">
                  <a:moveTo>
                    <a:pt x="0" y="0"/>
                  </a:moveTo>
                  <a:lnTo>
                    <a:pt x="176463" y="1844842"/>
                  </a:lnTo>
                  <a:lnTo>
                    <a:pt x="721895" y="11229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12620AB3-6601-4D2B-8A9B-42055770FAD9}"/>
              </a:ext>
            </a:extLst>
          </p:cNvPr>
          <p:cNvGrpSpPr/>
          <p:nvPr/>
        </p:nvGrpSpPr>
        <p:grpSpPr>
          <a:xfrm rot="74106" flipH="1">
            <a:off x="6155525" y="2159706"/>
            <a:ext cx="678331" cy="768733"/>
            <a:chOff x="5365048" y="479821"/>
            <a:chExt cx="8036930" cy="9108010"/>
          </a:xfrm>
          <a:solidFill>
            <a:schemeClr val="bg1"/>
          </a:solidFill>
        </p:grpSpPr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2232A2EA-65DA-4368-841B-FEC34C1DF6CD}"/>
                </a:ext>
              </a:extLst>
            </p:cNvPr>
            <p:cNvSpPr/>
            <p:nvPr/>
          </p:nvSpPr>
          <p:spPr>
            <a:xfrm>
              <a:off x="11674969" y="8268753"/>
              <a:ext cx="1052700" cy="1319078"/>
            </a:xfrm>
            <a:custGeom>
              <a:avLst/>
              <a:gdLst>
                <a:gd name="connsiteX0" fmla="*/ 0 w 266700"/>
                <a:gd name="connsiteY0" fmla="*/ 0 h 438150"/>
                <a:gd name="connsiteX1" fmla="*/ 19050 w 266700"/>
                <a:gd name="connsiteY1" fmla="*/ 438150 h 438150"/>
                <a:gd name="connsiteX2" fmla="*/ 266700 w 266700"/>
                <a:gd name="connsiteY2" fmla="*/ 76200 h 438150"/>
                <a:gd name="connsiteX3" fmla="*/ 0 w 266700"/>
                <a:gd name="connsiteY3" fmla="*/ 0 h 438150"/>
                <a:gd name="connsiteX0" fmla="*/ 0 w 366579"/>
                <a:gd name="connsiteY0" fmla="*/ 0 h 459339"/>
                <a:gd name="connsiteX1" fmla="*/ 366579 w 366579"/>
                <a:gd name="connsiteY1" fmla="*/ 459339 h 459339"/>
                <a:gd name="connsiteX2" fmla="*/ 266700 w 366579"/>
                <a:gd name="connsiteY2" fmla="*/ 76200 h 459339"/>
                <a:gd name="connsiteX3" fmla="*/ 0 w 366579"/>
                <a:gd name="connsiteY3" fmla="*/ 0 h 459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6579" h="459339">
                  <a:moveTo>
                    <a:pt x="0" y="0"/>
                  </a:moveTo>
                  <a:lnTo>
                    <a:pt x="366579" y="459339"/>
                  </a:lnTo>
                  <a:lnTo>
                    <a:pt x="266700" y="762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6AE4F21-ABC7-4DCE-846D-E8642C971821}"/>
                </a:ext>
              </a:extLst>
            </p:cNvPr>
            <p:cNvSpPr/>
            <p:nvPr/>
          </p:nvSpPr>
          <p:spPr>
            <a:xfrm>
              <a:off x="9107326" y="6879846"/>
              <a:ext cx="3333521" cy="1613816"/>
            </a:xfrm>
            <a:custGeom>
              <a:avLst/>
              <a:gdLst>
                <a:gd name="connsiteX0" fmla="*/ 1219200 w 1219200"/>
                <a:gd name="connsiteY0" fmla="*/ 561975 h 561975"/>
                <a:gd name="connsiteX1" fmla="*/ 438150 w 1219200"/>
                <a:gd name="connsiteY1" fmla="*/ 0 h 561975"/>
                <a:gd name="connsiteX2" fmla="*/ 0 w 1219200"/>
                <a:gd name="connsiteY2" fmla="*/ 361950 h 561975"/>
                <a:gd name="connsiteX3" fmla="*/ 1219200 w 1219200"/>
                <a:gd name="connsiteY3" fmla="*/ 561975 h 561975"/>
                <a:gd name="connsiteX0" fmla="*/ 1158170 w 1158170"/>
                <a:gd name="connsiteY0" fmla="*/ 561975 h 561975"/>
                <a:gd name="connsiteX1" fmla="*/ 377120 w 1158170"/>
                <a:gd name="connsiteY1" fmla="*/ 0 h 561975"/>
                <a:gd name="connsiteX2" fmla="*/ 0 w 1158170"/>
                <a:gd name="connsiteY2" fmla="*/ 375217 h 561975"/>
                <a:gd name="connsiteX3" fmla="*/ 1158170 w 1158170"/>
                <a:gd name="connsiteY3" fmla="*/ 561975 h 561975"/>
                <a:gd name="connsiteX0" fmla="*/ 1160823 w 1160823"/>
                <a:gd name="connsiteY0" fmla="*/ 561975 h 561975"/>
                <a:gd name="connsiteX1" fmla="*/ 379773 w 1160823"/>
                <a:gd name="connsiteY1" fmla="*/ 0 h 561975"/>
                <a:gd name="connsiteX2" fmla="*/ 0 w 1160823"/>
                <a:gd name="connsiteY2" fmla="*/ 367257 h 561975"/>
                <a:gd name="connsiteX3" fmla="*/ 1160823 w 1160823"/>
                <a:gd name="connsiteY3" fmla="*/ 561975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0823" h="561975">
                  <a:moveTo>
                    <a:pt x="1160823" y="561975"/>
                  </a:moveTo>
                  <a:lnTo>
                    <a:pt x="379773" y="0"/>
                  </a:lnTo>
                  <a:lnTo>
                    <a:pt x="0" y="367257"/>
                  </a:lnTo>
                  <a:lnTo>
                    <a:pt x="1160823" y="561975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232D00F4-3678-483E-8C65-6A708B2B8214}"/>
                </a:ext>
              </a:extLst>
            </p:cNvPr>
            <p:cNvSpPr/>
            <p:nvPr/>
          </p:nvSpPr>
          <p:spPr>
            <a:xfrm>
              <a:off x="5365048" y="5540922"/>
              <a:ext cx="1132617" cy="452885"/>
            </a:xfrm>
            <a:custGeom>
              <a:avLst/>
              <a:gdLst>
                <a:gd name="connsiteX0" fmla="*/ 133350 w 276225"/>
                <a:gd name="connsiteY0" fmla="*/ 0 h 200025"/>
                <a:gd name="connsiteX1" fmla="*/ 0 w 276225"/>
                <a:gd name="connsiteY1" fmla="*/ 200025 h 200025"/>
                <a:gd name="connsiteX2" fmla="*/ 276225 w 276225"/>
                <a:gd name="connsiteY2" fmla="*/ 152400 h 200025"/>
                <a:gd name="connsiteX3" fmla="*/ 133350 w 276225"/>
                <a:gd name="connsiteY3" fmla="*/ 0 h 200025"/>
                <a:gd name="connsiteX0" fmla="*/ 157232 w 276225"/>
                <a:gd name="connsiteY0" fmla="*/ 0 h 205332"/>
                <a:gd name="connsiteX1" fmla="*/ 0 w 276225"/>
                <a:gd name="connsiteY1" fmla="*/ 205332 h 205332"/>
                <a:gd name="connsiteX2" fmla="*/ 276225 w 276225"/>
                <a:gd name="connsiteY2" fmla="*/ 157707 h 205332"/>
                <a:gd name="connsiteX3" fmla="*/ 157232 w 276225"/>
                <a:gd name="connsiteY3" fmla="*/ 0 h 205332"/>
                <a:gd name="connsiteX0" fmla="*/ 275415 w 394408"/>
                <a:gd name="connsiteY0" fmla="*/ 0 h 157707"/>
                <a:gd name="connsiteX1" fmla="*/ 0 w 394408"/>
                <a:gd name="connsiteY1" fmla="*/ 150097 h 157707"/>
                <a:gd name="connsiteX2" fmla="*/ 394408 w 394408"/>
                <a:gd name="connsiteY2" fmla="*/ 157707 h 157707"/>
                <a:gd name="connsiteX3" fmla="*/ 275415 w 394408"/>
                <a:gd name="connsiteY3" fmla="*/ 0 h 157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4408" h="157707">
                  <a:moveTo>
                    <a:pt x="275415" y="0"/>
                  </a:moveTo>
                  <a:lnTo>
                    <a:pt x="0" y="150097"/>
                  </a:lnTo>
                  <a:lnTo>
                    <a:pt x="394408" y="157707"/>
                  </a:lnTo>
                  <a:lnTo>
                    <a:pt x="275415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E27C4041-E0FD-4A29-B2D0-4FCE16B3FEC4}"/>
                </a:ext>
              </a:extLst>
            </p:cNvPr>
            <p:cNvSpPr/>
            <p:nvPr/>
          </p:nvSpPr>
          <p:spPr>
            <a:xfrm>
              <a:off x="6149698" y="5215816"/>
              <a:ext cx="1586463" cy="2373441"/>
            </a:xfrm>
            <a:custGeom>
              <a:avLst/>
              <a:gdLst>
                <a:gd name="connsiteX0" fmla="*/ 552450 w 552450"/>
                <a:gd name="connsiteY0" fmla="*/ 0 h 847725"/>
                <a:gd name="connsiteX1" fmla="*/ 0 w 552450"/>
                <a:gd name="connsiteY1" fmla="*/ 114300 h 847725"/>
                <a:gd name="connsiteX2" fmla="*/ 523875 w 552450"/>
                <a:gd name="connsiteY2" fmla="*/ 847725 h 847725"/>
                <a:gd name="connsiteX3" fmla="*/ 552450 w 552450"/>
                <a:gd name="connsiteY3" fmla="*/ 0 h 847725"/>
                <a:gd name="connsiteX0" fmla="*/ 552450 w 552450"/>
                <a:gd name="connsiteY0" fmla="*/ 0 h 826497"/>
                <a:gd name="connsiteX1" fmla="*/ 0 w 552450"/>
                <a:gd name="connsiteY1" fmla="*/ 114300 h 826497"/>
                <a:gd name="connsiteX2" fmla="*/ 502647 w 552450"/>
                <a:gd name="connsiteY2" fmla="*/ 826497 h 826497"/>
                <a:gd name="connsiteX3" fmla="*/ 552450 w 552450"/>
                <a:gd name="connsiteY3" fmla="*/ 0 h 82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50" h="826497">
                  <a:moveTo>
                    <a:pt x="552450" y="0"/>
                  </a:moveTo>
                  <a:lnTo>
                    <a:pt x="0" y="114300"/>
                  </a:lnTo>
                  <a:lnTo>
                    <a:pt x="502647" y="826497"/>
                  </a:lnTo>
                  <a:lnTo>
                    <a:pt x="552450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6C558D25-9A67-45B0-AA9B-ED84648D343D}"/>
                </a:ext>
              </a:extLst>
            </p:cNvPr>
            <p:cNvSpPr/>
            <p:nvPr/>
          </p:nvSpPr>
          <p:spPr>
            <a:xfrm>
              <a:off x="9871174" y="2566277"/>
              <a:ext cx="3530804" cy="3853064"/>
            </a:xfrm>
            <a:custGeom>
              <a:avLst/>
              <a:gdLst>
                <a:gd name="connsiteX0" fmla="*/ 1019175 w 1019175"/>
                <a:gd name="connsiteY0" fmla="*/ 0 h 1390650"/>
                <a:gd name="connsiteX1" fmla="*/ 0 w 1019175"/>
                <a:gd name="connsiteY1" fmla="*/ 295275 h 1390650"/>
                <a:gd name="connsiteX2" fmla="*/ 19050 w 1019175"/>
                <a:gd name="connsiteY2" fmla="*/ 1390650 h 1390650"/>
                <a:gd name="connsiteX3" fmla="*/ 1019175 w 1019175"/>
                <a:gd name="connsiteY3" fmla="*/ 0 h 1390650"/>
                <a:gd name="connsiteX0" fmla="*/ 1113905 w 1113905"/>
                <a:gd name="connsiteY0" fmla="*/ 0 h 1390650"/>
                <a:gd name="connsiteX1" fmla="*/ 0 w 1113905"/>
                <a:gd name="connsiteY1" fmla="*/ 643150 h 1390650"/>
                <a:gd name="connsiteX2" fmla="*/ 113780 w 1113905"/>
                <a:gd name="connsiteY2" fmla="*/ 1390650 h 1390650"/>
                <a:gd name="connsiteX3" fmla="*/ 1113905 w 1113905"/>
                <a:gd name="connsiteY3" fmla="*/ 0 h 1390650"/>
                <a:gd name="connsiteX0" fmla="*/ 1229522 w 1229522"/>
                <a:gd name="connsiteY0" fmla="*/ 0 h 1341742"/>
                <a:gd name="connsiteX1" fmla="*/ 0 w 1229522"/>
                <a:gd name="connsiteY1" fmla="*/ 594242 h 1341742"/>
                <a:gd name="connsiteX2" fmla="*/ 113780 w 1229522"/>
                <a:gd name="connsiteY2" fmla="*/ 1341742 h 1341742"/>
                <a:gd name="connsiteX3" fmla="*/ 1229522 w 1229522"/>
                <a:gd name="connsiteY3" fmla="*/ 0 h 134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9522" h="1341742">
                  <a:moveTo>
                    <a:pt x="1229522" y="0"/>
                  </a:moveTo>
                  <a:lnTo>
                    <a:pt x="0" y="594242"/>
                  </a:lnTo>
                  <a:lnTo>
                    <a:pt x="113780" y="1341742"/>
                  </a:lnTo>
                  <a:lnTo>
                    <a:pt x="1229522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11780306-577E-45E3-9208-27952D3AE839}"/>
                </a:ext>
              </a:extLst>
            </p:cNvPr>
            <p:cNvSpPr/>
            <p:nvPr/>
          </p:nvSpPr>
          <p:spPr>
            <a:xfrm>
              <a:off x="7585440" y="3324702"/>
              <a:ext cx="2667179" cy="4626397"/>
            </a:xfrm>
            <a:custGeom>
              <a:avLst/>
              <a:gdLst>
                <a:gd name="connsiteX0" fmla="*/ 528637 w 928687"/>
                <a:gd name="connsiteY0" fmla="*/ 1628775 h 1628775"/>
                <a:gd name="connsiteX1" fmla="*/ 0 w 928687"/>
                <a:gd name="connsiteY1" fmla="*/ 1500188 h 1628775"/>
                <a:gd name="connsiteX2" fmla="*/ 71437 w 928687"/>
                <a:gd name="connsiteY2" fmla="*/ 0 h 1628775"/>
                <a:gd name="connsiteX3" fmla="*/ 928687 w 928687"/>
                <a:gd name="connsiteY3" fmla="*/ 1271588 h 1628775"/>
                <a:gd name="connsiteX4" fmla="*/ 528637 w 928687"/>
                <a:gd name="connsiteY4" fmla="*/ 1628775 h 1628775"/>
                <a:gd name="connsiteX0" fmla="*/ 542925 w 942975"/>
                <a:gd name="connsiteY0" fmla="*/ 1304925 h 1304925"/>
                <a:gd name="connsiteX1" fmla="*/ 14288 w 942975"/>
                <a:gd name="connsiteY1" fmla="*/ 1176338 h 1304925"/>
                <a:gd name="connsiteX2" fmla="*/ 0 w 942975"/>
                <a:gd name="connsiteY2" fmla="*/ 0 h 1304925"/>
                <a:gd name="connsiteX3" fmla="*/ 942975 w 942975"/>
                <a:gd name="connsiteY3" fmla="*/ 947738 h 1304925"/>
                <a:gd name="connsiteX4" fmla="*/ 542925 w 942975"/>
                <a:gd name="connsiteY4" fmla="*/ 1304925 h 1304925"/>
                <a:gd name="connsiteX0" fmla="*/ 528637 w 928687"/>
                <a:gd name="connsiteY0" fmla="*/ 1581150 h 1581150"/>
                <a:gd name="connsiteX1" fmla="*/ 0 w 928687"/>
                <a:gd name="connsiteY1" fmla="*/ 1452563 h 1581150"/>
                <a:gd name="connsiteX2" fmla="*/ 61912 w 928687"/>
                <a:gd name="connsiteY2" fmla="*/ 0 h 1581150"/>
                <a:gd name="connsiteX3" fmla="*/ 928687 w 928687"/>
                <a:gd name="connsiteY3" fmla="*/ 1223963 h 1581150"/>
                <a:gd name="connsiteX4" fmla="*/ 528637 w 928687"/>
                <a:gd name="connsiteY4" fmla="*/ 1581150 h 1581150"/>
                <a:gd name="connsiteX0" fmla="*/ 528637 w 928687"/>
                <a:gd name="connsiteY0" fmla="*/ 1619250 h 1619250"/>
                <a:gd name="connsiteX1" fmla="*/ 0 w 928687"/>
                <a:gd name="connsiteY1" fmla="*/ 1490663 h 1619250"/>
                <a:gd name="connsiteX2" fmla="*/ 42862 w 928687"/>
                <a:gd name="connsiteY2" fmla="*/ 0 h 1619250"/>
                <a:gd name="connsiteX3" fmla="*/ 928687 w 928687"/>
                <a:gd name="connsiteY3" fmla="*/ 1262063 h 1619250"/>
                <a:gd name="connsiteX4" fmla="*/ 528637 w 928687"/>
                <a:gd name="connsiteY4" fmla="*/ 1619250 h 1619250"/>
                <a:gd name="connsiteX0" fmla="*/ 528637 w 928687"/>
                <a:gd name="connsiteY0" fmla="*/ 1614196 h 1614196"/>
                <a:gd name="connsiteX1" fmla="*/ 0 w 928687"/>
                <a:gd name="connsiteY1" fmla="*/ 1485609 h 1614196"/>
                <a:gd name="connsiteX2" fmla="*/ 47916 w 928687"/>
                <a:gd name="connsiteY2" fmla="*/ 0 h 1614196"/>
                <a:gd name="connsiteX3" fmla="*/ 928687 w 928687"/>
                <a:gd name="connsiteY3" fmla="*/ 1257009 h 1614196"/>
                <a:gd name="connsiteX4" fmla="*/ 528637 w 928687"/>
                <a:gd name="connsiteY4" fmla="*/ 1614196 h 1614196"/>
                <a:gd name="connsiteX0" fmla="*/ 528637 w 928687"/>
                <a:gd name="connsiteY0" fmla="*/ 1442351 h 1442351"/>
                <a:gd name="connsiteX1" fmla="*/ 0 w 928687"/>
                <a:gd name="connsiteY1" fmla="*/ 1313764 h 1442351"/>
                <a:gd name="connsiteX2" fmla="*/ 2427 w 928687"/>
                <a:gd name="connsiteY2" fmla="*/ 0 h 1442351"/>
                <a:gd name="connsiteX3" fmla="*/ 928687 w 928687"/>
                <a:gd name="connsiteY3" fmla="*/ 1085164 h 1442351"/>
                <a:gd name="connsiteX4" fmla="*/ 528637 w 928687"/>
                <a:gd name="connsiteY4" fmla="*/ 1442351 h 1442351"/>
                <a:gd name="connsiteX0" fmla="*/ 528637 w 928687"/>
                <a:gd name="connsiteY0" fmla="*/ 1624305 h 1624305"/>
                <a:gd name="connsiteX1" fmla="*/ 0 w 928687"/>
                <a:gd name="connsiteY1" fmla="*/ 1495718 h 1624305"/>
                <a:gd name="connsiteX2" fmla="*/ 47916 w 928687"/>
                <a:gd name="connsiteY2" fmla="*/ 0 h 1624305"/>
                <a:gd name="connsiteX3" fmla="*/ 928687 w 928687"/>
                <a:gd name="connsiteY3" fmla="*/ 1267118 h 1624305"/>
                <a:gd name="connsiteX4" fmla="*/ 528637 w 928687"/>
                <a:gd name="connsiteY4" fmla="*/ 1624305 h 1624305"/>
                <a:gd name="connsiteX0" fmla="*/ 528637 w 928687"/>
                <a:gd name="connsiteY0" fmla="*/ 1616345 h 1616345"/>
                <a:gd name="connsiteX1" fmla="*/ 0 w 928687"/>
                <a:gd name="connsiteY1" fmla="*/ 1487758 h 1616345"/>
                <a:gd name="connsiteX2" fmla="*/ 53223 w 928687"/>
                <a:gd name="connsiteY2" fmla="*/ 0 h 1616345"/>
                <a:gd name="connsiteX3" fmla="*/ 928687 w 928687"/>
                <a:gd name="connsiteY3" fmla="*/ 1259158 h 1616345"/>
                <a:gd name="connsiteX4" fmla="*/ 528637 w 928687"/>
                <a:gd name="connsiteY4" fmla="*/ 1616345 h 1616345"/>
                <a:gd name="connsiteX0" fmla="*/ 528637 w 928687"/>
                <a:gd name="connsiteY0" fmla="*/ 1618998 h 1618998"/>
                <a:gd name="connsiteX1" fmla="*/ 0 w 928687"/>
                <a:gd name="connsiteY1" fmla="*/ 1490411 h 1618998"/>
                <a:gd name="connsiteX2" fmla="*/ 55877 w 928687"/>
                <a:gd name="connsiteY2" fmla="*/ 0 h 1618998"/>
                <a:gd name="connsiteX3" fmla="*/ 928687 w 928687"/>
                <a:gd name="connsiteY3" fmla="*/ 1261811 h 1618998"/>
                <a:gd name="connsiteX4" fmla="*/ 528637 w 928687"/>
                <a:gd name="connsiteY4" fmla="*/ 1618998 h 1618998"/>
                <a:gd name="connsiteX0" fmla="*/ 528637 w 928687"/>
                <a:gd name="connsiteY0" fmla="*/ 1611038 h 1611038"/>
                <a:gd name="connsiteX1" fmla="*/ 0 w 928687"/>
                <a:gd name="connsiteY1" fmla="*/ 1482451 h 1611038"/>
                <a:gd name="connsiteX2" fmla="*/ 50570 w 928687"/>
                <a:gd name="connsiteY2" fmla="*/ 0 h 1611038"/>
                <a:gd name="connsiteX3" fmla="*/ 928687 w 928687"/>
                <a:gd name="connsiteY3" fmla="*/ 1253851 h 1611038"/>
                <a:gd name="connsiteX4" fmla="*/ 528637 w 928687"/>
                <a:gd name="connsiteY4" fmla="*/ 1611038 h 1611038"/>
                <a:gd name="connsiteX0" fmla="*/ 536444 w 936494"/>
                <a:gd name="connsiteY0" fmla="*/ 1597771 h 1597771"/>
                <a:gd name="connsiteX1" fmla="*/ 7807 w 936494"/>
                <a:gd name="connsiteY1" fmla="*/ 1469184 h 1597771"/>
                <a:gd name="connsiteX2" fmla="*/ 0 w 936494"/>
                <a:gd name="connsiteY2" fmla="*/ 0 h 1597771"/>
                <a:gd name="connsiteX3" fmla="*/ 936494 w 936494"/>
                <a:gd name="connsiteY3" fmla="*/ 1240584 h 1597771"/>
                <a:gd name="connsiteX4" fmla="*/ 536444 w 936494"/>
                <a:gd name="connsiteY4" fmla="*/ 1597771 h 1597771"/>
                <a:gd name="connsiteX0" fmla="*/ 528735 w 928785"/>
                <a:gd name="connsiteY0" fmla="*/ 1611038 h 1611038"/>
                <a:gd name="connsiteX1" fmla="*/ 98 w 928785"/>
                <a:gd name="connsiteY1" fmla="*/ 1482451 h 1611038"/>
                <a:gd name="connsiteX2" fmla="*/ 45361 w 928785"/>
                <a:gd name="connsiteY2" fmla="*/ 0 h 1611038"/>
                <a:gd name="connsiteX3" fmla="*/ 928785 w 928785"/>
                <a:gd name="connsiteY3" fmla="*/ 1253851 h 1611038"/>
                <a:gd name="connsiteX4" fmla="*/ 528735 w 928785"/>
                <a:gd name="connsiteY4" fmla="*/ 1611038 h 1611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785" h="1611038">
                  <a:moveTo>
                    <a:pt x="528735" y="1611038"/>
                  </a:moveTo>
                  <a:lnTo>
                    <a:pt x="98" y="1482451"/>
                  </a:lnTo>
                  <a:cubicBezTo>
                    <a:pt x="-2504" y="992723"/>
                    <a:pt x="47963" y="489728"/>
                    <a:pt x="45361" y="0"/>
                  </a:cubicBezTo>
                  <a:lnTo>
                    <a:pt x="928785" y="1253851"/>
                  </a:lnTo>
                  <a:lnTo>
                    <a:pt x="528735" y="1611038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3B65C79-2B40-45D9-BDA0-A1BD1210CD51}"/>
                </a:ext>
              </a:extLst>
            </p:cNvPr>
            <p:cNvSpPr/>
            <p:nvPr/>
          </p:nvSpPr>
          <p:spPr>
            <a:xfrm>
              <a:off x="7708808" y="479821"/>
              <a:ext cx="2543813" cy="6474124"/>
            </a:xfrm>
            <a:custGeom>
              <a:avLst/>
              <a:gdLst>
                <a:gd name="connsiteX0" fmla="*/ 0 w 885825"/>
                <a:gd name="connsiteY0" fmla="*/ 914400 h 2171700"/>
                <a:gd name="connsiteX1" fmla="*/ 871538 w 885825"/>
                <a:gd name="connsiteY1" fmla="*/ 0 h 2171700"/>
                <a:gd name="connsiteX2" fmla="*/ 885825 w 885825"/>
                <a:gd name="connsiteY2" fmla="*/ 2171700 h 2171700"/>
                <a:gd name="connsiteX3" fmla="*/ 0 w 885825"/>
                <a:gd name="connsiteY3" fmla="*/ 914400 h 2171700"/>
                <a:gd name="connsiteX0" fmla="*/ 0 w 885825"/>
                <a:gd name="connsiteY0" fmla="*/ 997167 h 2254467"/>
                <a:gd name="connsiteX1" fmla="*/ 675879 w 885825"/>
                <a:gd name="connsiteY1" fmla="*/ 0 h 2254467"/>
                <a:gd name="connsiteX2" fmla="*/ 885825 w 885825"/>
                <a:gd name="connsiteY2" fmla="*/ 2254467 h 2254467"/>
                <a:gd name="connsiteX3" fmla="*/ 0 w 885825"/>
                <a:gd name="connsiteY3" fmla="*/ 997167 h 225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5825" h="2254467">
                  <a:moveTo>
                    <a:pt x="0" y="997167"/>
                  </a:moveTo>
                  <a:lnTo>
                    <a:pt x="675879" y="0"/>
                  </a:lnTo>
                  <a:cubicBezTo>
                    <a:pt x="680641" y="723900"/>
                    <a:pt x="881063" y="1530567"/>
                    <a:pt x="885825" y="2254467"/>
                  </a:cubicBezTo>
                  <a:lnTo>
                    <a:pt x="0" y="997167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FE830598-A4EC-4617-978F-F8B8C6400B24}"/>
              </a:ext>
            </a:extLst>
          </p:cNvPr>
          <p:cNvGrpSpPr/>
          <p:nvPr/>
        </p:nvGrpSpPr>
        <p:grpSpPr>
          <a:xfrm rot="74106" flipH="1">
            <a:off x="5717058" y="2916372"/>
            <a:ext cx="620178" cy="702830"/>
            <a:chOff x="5365048" y="479821"/>
            <a:chExt cx="8036930" cy="9108010"/>
          </a:xfrm>
          <a:solidFill>
            <a:schemeClr val="bg1"/>
          </a:solidFill>
        </p:grpSpPr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DBBEBF97-1FBB-4EB5-8505-72DCA1E6E1BA}"/>
                </a:ext>
              </a:extLst>
            </p:cNvPr>
            <p:cNvSpPr/>
            <p:nvPr/>
          </p:nvSpPr>
          <p:spPr>
            <a:xfrm>
              <a:off x="11674969" y="8268753"/>
              <a:ext cx="1052700" cy="1319078"/>
            </a:xfrm>
            <a:custGeom>
              <a:avLst/>
              <a:gdLst>
                <a:gd name="connsiteX0" fmla="*/ 0 w 266700"/>
                <a:gd name="connsiteY0" fmla="*/ 0 h 438150"/>
                <a:gd name="connsiteX1" fmla="*/ 19050 w 266700"/>
                <a:gd name="connsiteY1" fmla="*/ 438150 h 438150"/>
                <a:gd name="connsiteX2" fmla="*/ 266700 w 266700"/>
                <a:gd name="connsiteY2" fmla="*/ 76200 h 438150"/>
                <a:gd name="connsiteX3" fmla="*/ 0 w 266700"/>
                <a:gd name="connsiteY3" fmla="*/ 0 h 438150"/>
                <a:gd name="connsiteX0" fmla="*/ 0 w 366579"/>
                <a:gd name="connsiteY0" fmla="*/ 0 h 459339"/>
                <a:gd name="connsiteX1" fmla="*/ 366579 w 366579"/>
                <a:gd name="connsiteY1" fmla="*/ 459339 h 459339"/>
                <a:gd name="connsiteX2" fmla="*/ 266700 w 366579"/>
                <a:gd name="connsiteY2" fmla="*/ 76200 h 459339"/>
                <a:gd name="connsiteX3" fmla="*/ 0 w 366579"/>
                <a:gd name="connsiteY3" fmla="*/ 0 h 459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6579" h="459339">
                  <a:moveTo>
                    <a:pt x="0" y="0"/>
                  </a:moveTo>
                  <a:lnTo>
                    <a:pt x="366579" y="459339"/>
                  </a:lnTo>
                  <a:lnTo>
                    <a:pt x="266700" y="762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857DEC68-A0B2-4ABF-8660-A8300EE713BB}"/>
                </a:ext>
              </a:extLst>
            </p:cNvPr>
            <p:cNvSpPr/>
            <p:nvPr/>
          </p:nvSpPr>
          <p:spPr>
            <a:xfrm>
              <a:off x="9107326" y="6879846"/>
              <a:ext cx="3333521" cy="1613816"/>
            </a:xfrm>
            <a:custGeom>
              <a:avLst/>
              <a:gdLst>
                <a:gd name="connsiteX0" fmla="*/ 1219200 w 1219200"/>
                <a:gd name="connsiteY0" fmla="*/ 561975 h 561975"/>
                <a:gd name="connsiteX1" fmla="*/ 438150 w 1219200"/>
                <a:gd name="connsiteY1" fmla="*/ 0 h 561975"/>
                <a:gd name="connsiteX2" fmla="*/ 0 w 1219200"/>
                <a:gd name="connsiteY2" fmla="*/ 361950 h 561975"/>
                <a:gd name="connsiteX3" fmla="*/ 1219200 w 1219200"/>
                <a:gd name="connsiteY3" fmla="*/ 561975 h 561975"/>
                <a:gd name="connsiteX0" fmla="*/ 1158170 w 1158170"/>
                <a:gd name="connsiteY0" fmla="*/ 561975 h 561975"/>
                <a:gd name="connsiteX1" fmla="*/ 377120 w 1158170"/>
                <a:gd name="connsiteY1" fmla="*/ 0 h 561975"/>
                <a:gd name="connsiteX2" fmla="*/ 0 w 1158170"/>
                <a:gd name="connsiteY2" fmla="*/ 375217 h 561975"/>
                <a:gd name="connsiteX3" fmla="*/ 1158170 w 1158170"/>
                <a:gd name="connsiteY3" fmla="*/ 561975 h 561975"/>
                <a:gd name="connsiteX0" fmla="*/ 1160823 w 1160823"/>
                <a:gd name="connsiteY0" fmla="*/ 561975 h 561975"/>
                <a:gd name="connsiteX1" fmla="*/ 379773 w 1160823"/>
                <a:gd name="connsiteY1" fmla="*/ 0 h 561975"/>
                <a:gd name="connsiteX2" fmla="*/ 0 w 1160823"/>
                <a:gd name="connsiteY2" fmla="*/ 367257 h 561975"/>
                <a:gd name="connsiteX3" fmla="*/ 1160823 w 1160823"/>
                <a:gd name="connsiteY3" fmla="*/ 561975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0823" h="561975">
                  <a:moveTo>
                    <a:pt x="1160823" y="561975"/>
                  </a:moveTo>
                  <a:lnTo>
                    <a:pt x="379773" y="0"/>
                  </a:lnTo>
                  <a:lnTo>
                    <a:pt x="0" y="367257"/>
                  </a:lnTo>
                  <a:lnTo>
                    <a:pt x="1160823" y="561975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A531D7E9-6AB5-4D9E-B43A-85DE1463C2E3}"/>
                </a:ext>
              </a:extLst>
            </p:cNvPr>
            <p:cNvSpPr/>
            <p:nvPr/>
          </p:nvSpPr>
          <p:spPr>
            <a:xfrm>
              <a:off x="5365048" y="5540922"/>
              <a:ext cx="1132617" cy="452885"/>
            </a:xfrm>
            <a:custGeom>
              <a:avLst/>
              <a:gdLst>
                <a:gd name="connsiteX0" fmla="*/ 133350 w 276225"/>
                <a:gd name="connsiteY0" fmla="*/ 0 h 200025"/>
                <a:gd name="connsiteX1" fmla="*/ 0 w 276225"/>
                <a:gd name="connsiteY1" fmla="*/ 200025 h 200025"/>
                <a:gd name="connsiteX2" fmla="*/ 276225 w 276225"/>
                <a:gd name="connsiteY2" fmla="*/ 152400 h 200025"/>
                <a:gd name="connsiteX3" fmla="*/ 133350 w 276225"/>
                <a:gd name="connsiteY3" fmla="*/ 0 h 200025"/>
                <a:gd name="connsiteX0" fmla="*/ 157232 w 276225"/>
                <a:gd name="connsiteY0" fmla="*/ 0 h 205332"/>
                <a:gd name="connsiteX1" fmla="*/ 0 w 276225"/>
                <a:gd name="connsiteY1" fmla="*/ 205332 h 205332"/>
                <a:gd name="connsiteX2" fmla="*/ 276225 w 276225"/>
                <a:gd name="connsiteY2" fmla="*/ 157707 h 205332"/>
                <a:gd name="connsiteX3" fmla="*/ 157232 w 276225"/>
                <a:gd name="connsiteY3" fmla="*/ 0 h 205332"/>
                <a:gd name="connsiteX0" fmla="*/ 275415 w 394408"/>
                <a:gd name="connsiteY0" fmla="*/ 0 h 157707"/>
                <a:gd name="connsiteX1" fmla="*/ 0 w 394408"/>
                <a:gd name="connsiteY1" fmla="*/ 150097 h 157707"/>
                <a:gd name="connsiteX2" fmla="*/ 394408 w 394408"/>
                <a:gd name="connsiteY2" fmla="*/ 157707 h 157707"/>
                <a:gd name="connsiteX3" fmla="*/ 275415 w 394408"/>
                <a:gd name="connsiteY3" fmla="*/ 0 h 157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4408" h="157707">
                  <a:moveTo>
                    <a:pt x="275415" y="0"/>
                  </a:moveTo>
                  <a:lnTo>
                    <a:pt x="0" y="150097"/>
                  </a:lnTo>
                  <a:lnTo>
                    <a:pt x="394408" y="157707"/>
                  </a:lnTo>
                  <a:lnTo>
                    <a:pt x="275415" y="0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91B44D84-5A8C-41C2-972D-AD31FADB3F4B}"/>
                </a:ext>
              </a:extLst>
            </p:cNvPr>
            <p:cNvSpPr/>
            <p:nvPr/>
          </p:nvSpPr>
          <p:spPr>
            <a:xfrm>
              <a:off x="6149698" y="5215816"/>
              <a:ext cx="1586463" cy="2373441"/>
            </a:xfrm>
            <a:custGeom>
              <a:avLst/>
              <a:gdLst>
                <a:gd name="connsiteX0" fmla="*/ 552450 w 552450"/>
                <a:gd name="connsiteY0" fmla="*/ 0 h 847725"/>
                <a:gd name="connsiteX1" fmla="*/ 0 w 552450"/>
                <a:gd name="connsiteY1" fmla="*/ 114300 h 847725"/>
                <a:gd name="connsiteX2" fmla="*/ 523875 w 552450"/>
                <a:gd name="connsiteY2" fmla="*/ 847725 h 847725"/>
                <a:gd name="connsiteX3" fmla="*/ 552450 w 552450"/>
                <a:gd name="connsiteY3" fmla="*/ 0 h 847725"/>
                <a:gd name="connsiteX0" fmla="*/ 552450 w 552450"/>
                <a:gd name="connsiteY0" fmla="*/ 0 h 826497"/>
                <a:gd name="connsiteX1" fmla="*/ 0 w 552450"/>
                <a:gd name="connsiteY1" fmla="*/ 114300 h 826497"/>
                <a:gd name="connsiteX2" fmla="*/ 502647 w 552450"/>
                <a:gd name="connsiteY2" fmla="*/ 826497 h 826497"/>
                <a:gd name="connsiteX3" fmla="*/ 552450 w 552450"/>
                <a:gd name="connsiteY3" fmla="*/ 0 h 82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50" h="826497">
                  <a:moveTo>
                    <a:pt x="552450" y="0"/>
                  </a:moveTo>
                  <a:lnTo>
                    <a:pt x="0" y="114300"/>
                  </a:lnTo>
                  <a:lnTo>
                    <a:pt x="502647" y="826497"/>
                  </a:lnTo>
                  <a:lnTo>
                    <a:pt x="552450" y="0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6F86EA6C-CEF4-4E4F-904E-EDC9696A1934}"/>
                </a:ext>
              </a:extLst>
            </p:cNvPr>
            <p:cNvSpPr/>
            <p:nvPr/>
          </p:nvSpPr>
          <p:spPr>
            <a:xfrm>
              <a:off x="9871174" y="2566277"/>
              <a:ext cx="3530804" cy="3853064"/>
            </a:xfrm>
            <a:custGeom>
              <a:avLst/>
              <a:gdLst>
                <a:gd name="connsiteX0" fmla="*/ 1019175 w 1019175"/>
                <a:gd name="connsiteY0" fmla="*/ 0 h 1390650"/>
                <a:gd name="connsiteX1" fmla="*/ 0 w 1019175"/>
                <a:gd name="connsiteY1" fmla="*/ 295275 h 1390650"/>
                <a:gd name="connsiteX2" fmla="*/ 19050 w 1019175"/>
                <a:gd name="connsiteY2" fmla="*/ 1390650 h 1390650"/>
                <a:gd name="connsiteX3" fmla="*/ 1019175 w 1019175"/>
                <a:gd name="connsiteY3" fmla="*/ 0 h 1390650"/>
                <a:gd name="connsiteX0" fmla="*/ 1113905 w 1113905"/>
                <a:gd name="connsiteY0" fmla="*/ 0 h 1390650"/>
                <a:gd name="connsiteX1" fmla="*/ 0 w 1113905"/>
                <a:gd name="connsiteY1" fmla="*/ 643150 h 1390650"/>
                <a:gd name="connsiteX2" fmla="*/ 113780 w 1113905"/>
                <a:gd name="connsiteY2" fmla="*/ 1390650 h 1390650"/>
                <a:gd name="connsiteX3" fmla="*/ 1113905 w 1113905"/>
                <a:gd name="connsiteY3" fmla="*/ 0 h 1390650"/>
                <a:gd name="connsiteX0" fmla="*/ 1229522 w 1229522"/>
                <a:gd name="connsiteY0" fmla="*/ 0 h 1341742"/>
                <a:gd name="connsiteX1" fmla="*/ 0 w 1229522"/>
                <a:gd name="connsiteY1" fmla="*/ 594242 h 1341742"/>
                <a:gd name="connsiteX2" fmla="*/ 113780 w 1229522"/>
                <a:gd name="connsiteY2" fmla="*/ 1341742 h 1341742"/>
                <a:gd name="connsiteX3" fmla="*/ 1229522 w 1229522"/>
                <a:gd name="connsiteY3" fmla="*/ 0 h 134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9522" h="1341742">
                  <a:moveTo>
                    <a:pt x="1229522" y="0"/>
                  </a:moveTo>
                  <a:lnTo>
                    <a:pt x="0" y="594242"/>
                  </a:lnTo>
                  <a:lnTo>
                    <a:pt x="113780" y="1341742"/>
                  </a:lnTo>
                  <a:lnTo>
                    <a:pt x="1229522" y="0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41F169E6-4A65-41D8-990A-4FBB67CD29D5}"/>
                </a:ext>
              </a:extLst>
            </p:cNvPr>
            <p:cNvSpPr/>
            <p:nvPr/>
          </p:nvSpPr>
          <p:spPr>
            <a:xfrm>
              <a:off x="7585440" y="3324702"/>
              <a:ext cx="2667179" cy="4626397"/>
            </a:xfrm>
            <a:custGeom>
              <a:avLst/>
              <a:gdLst>
                <a:gd name="connsiteX0" fmla="*/ 528637 w 928687"/>
                <a:gd name="connsiteY0" fmla="*/ 1628775 h 1628775"/>
                <a:gd name="connsiteX1" fmla="*/ 0 w 928687"/>
                <a:gd name="connsiteY1" fmla="*/ 1500188 h 1628775"/>
                <a:gd name="connsiteX2" fmla="*/ 71437 w 928687"/>
                <a:gd name="connsiteY2" fmla="*/ 0 h 1628775"/>
                <a:gd name="connsiteX3" fmla="*/ 928687 w 928687"/>
                <a:gd name="connsiteY3" fmla="*/ 1271588 h 1628775"/>
                <a:gd name="connsiteX4" fmla="*/ 528637 w 928687"/>
                <a:gd name="connsiteY4" fmla="*/ 1628775 h 1628775"/>
                <a:gd name="connsiteX0" fmla="*/ 542925 w 942975"/>
                <a:gd name="connsiteY0" fmla="*/ 1304925 h 1304925"/>
                <a:gd name="connsiteX1" fmla="*/ 14288 w 942975"/>
                <a:gd name="connsiteY1" fmla="*/ 1176338 h 1304925"/>
                <a:gd name="connsiteX2" fmla="*/ 0 w 942975"/>
                <a:gd name="connsiteY2" fmla="*/ 0 h 1304925"/>
                <a:gd name="connsiteX3" fmla="*/ 942975 w 942975"/>
                <a:gd name="connsiteY3" fmla="*/ 947738 h 1304925"/>
                <a:gd name="connsiteX4" fmla="*/ 542925 w 942975"/>
                <a:gd name="connsiteY4" fmla="*/ 1304925 h 1304925"/>
                <a:gd name="connsiteX0" fmla="*/ 528637 w 928687"/>
                <a:gd name="connsiteY0" fmla="*/ 1581150 h 1581150"/>
                <a:gd name="connsiteX1" fmla="*/ 0 w 928687"/>
                <a:gd name="connsiteY1" fmla="*/ 1452563 h 1581150"/>
                <a:gd name="connsiteX2" fmla="*/ 61912 w 928687"/>
                <a:gd name="connsiteY2" fmla="*/ 0 h 1581150"/>
                <a:gd name="connsiteX3" fmla="*/ 928687 w 928687"/>
                <a:gd name="connsiteY3" fmla="*/ 1223963 h 1581150"/>
                <a:gd name="connsiteX4" fmla="*/ 528637 w 928687"/>
                <a:gd name="connsiteY4" fmla="*/ 1581150 h 1581150"/>
                <a:gd name="connsiteX0" fmla="*/ 528637 w 928687"/>
                <a:gd name="connsiteY0" fmla="*/ 1619250 h 1619250"/>
                <a:gd name="connsiteX1" fmla="*/ 0 w 928687"/>
                <a:gd name="connsiteY1" fmla="*/ 1490663 h 1619250"/>
                <a:gd name="connsiteX2" fmla="*/ 42862 w 928687"/>
                <a:gd name="connsiteY2" fmla="*/ 0 h 1619250"/>
                <a:gd name="connsiteX3" fmla="*/ 928687 w 928687"/>
                <a:gd name="connsiteY3" fmla="*/ 1262063 h 1619250"/>
                <a:gd name="connsiteX4" fmla="*/ 528637 w 928687"/>
                <a:gd name="connsiteY4" fmla="*/ 1619250 h 1619250"/>
                <a:gd name="connsiteX0" fmla="*/ 528637 w 928687"/>
                <a:gd name="connsiteY0" fmla="*/ 1614196 h 1614196"/>
                <a:gd name="connsiteX1" fmla="*/ 0 w 928687"/>
                <a:gd name="connsiteY1" fmla="*/ 1485609 h 1614196"/>
                <a:gd name="connsiteX2" fmla="*/ 47916 w 928687"/>
                <a:gd name="connsiteY2" fmla="*/ 0 h 1614196"/>
                <a:gd name="connsiteX3" fmla="*/ 928687 w 928687"/>
                <a:gd name="connsiteY3" fmla="*/ 1257009 h 1614196"/>
                <a:gd name="connsiteX4" fmla="*/ 528637 w 928687"/>
                <a:gd name="connsiteY4" fmla="*/ 1614196 h 1614196"/>
                <a:gd name="connsiteX0" fmla="*/ 528637 w 928687"/>
                <a:gd name="connsiteY0" fmla="*/ 1442351 h 1442351"/>
                <a:gd name="connsiteX1" fmla="*/ 0 w 928687"/>
                <a:gd name="connsiteY1" fmla="*/ 1313764 h 1442351"/>
                <a:gd name="connsiteX2" fmla="*/ 2427 w 928687"/>
                <a:gd name="connsiteY2" fmla="*/ 0 h 1442351"/>
                <a:gd name="connsiteX3" fmla="*/ 928687 w 928687"/>
                <a:gd name="connsiteY3" fmla="*/ 1085164 h 1442351"/>
                <a:gd name="connsiteX4" fmla="*/ 528637 w 928687"/>
                <a:gd name="connsiteY4" fmla="*/ 1442351 h 1442351"/>
                <a:gd name="connsiteX0" fmla="*/ 528637 w 928687"/>
                <a:gd name="connsiteY0" fmla="*/ 1624305 h 1624305"/>
                <a:gd name="connsiteX1" fmla="*/ 0 w 928687"/>
                <a:gd name="connsiteY1" fmla="*/ 1495718 h 1624305"/>
                <a:gd name="connsiteX2" fmla="*/ 47916 w 928687"/>
                <a:gd name="connsiteY2" fmla="*/ 0 h 1624305"/>
                <a:gd name="connsiteX3" fmla="*/ 928687 w 928687"/>
                <a:gd name="connsiteY3" fmla="*/ 1267118 h 1624305"/>
                <a:gd name="connsiteX4" fmla="*/ 528637 w 928687"/>
                <a:gd name="connsiteY4" fmla="*/ 1624305 h 1624305"/>
                <a:gd name="connsiteX0" fmla="*/ 528637 w 928687"/>
                <a:gd name="connsiteY0" fmla="*/ 1616345 h 1616345"/>
                <a:gd name="connsiteX1" fmla="*/ 0 w 928687"/>
                <a:gd name="connsiteY1" fmla="*/ 1487758 h 1616345"/>
                <a:gd name="connsiteX2" fmla="*/ 53223 w 928687"/>
                <a:gd name="connsiteY2" fmla="*/ 0 h 1616345"/>
                <a:gd name="connsiteX3" fmla="*/ 928687 w 928687"/>
                <a:gd name="connsiteY3" fmla="*/ 1259158 h 1616345"/>
                <a:gd name="connsiteX4" fmla="*/ 528637 w 928687"/>
                <a:gd name="connsiteY4" fmla="*/ 1616345 h 1616345"/>
                <a:gd name="connsiteX0" fmla="*/ 528637 w 928687"/>
                <a:gd name="connsiteY0" fmla="*/ 1618998 h 1618998"/>
                <a:gd name="connsiteX1" fmla="*/ 0 w 928687"/>
                <a:gd name="connsiteY1" fmla="*/ 1490411 h 1618998"/>
                <a:gd name="connsiteX2" fmla="*/ 55877 w 928687"/>
                <a:gd name="connsiteY2" fmla="*/ 0 h 1618998"/>
                <a:gd name="connsiteX3" fmla="*/ 928687 w 928687"/>
                <a:gd name="connsiteY3" fmla="*/ 1261811 h 1618998"/>
                <a:gd name="connsiteX4" fmla="*/ 528637 w 928687"/>
                <a:gd name="connsiteY4" fmla="*/ 1618998 h 1618998"/>
                <a:gd name="connsiteX0" fmla="*/ 528637 w 928687"/>
                <a:gd name="connsiteY0" fmla="*/ 1611038 h 1611038"/>
                <a:gd name="connsiteX1" fmla="*/ 0 w 928687"/>
                <a:gd name="connsiteY1" fmla="*/ 1482451 h 1611038"/>
                <a:gd name="connsiteX2" fmla="*/ 50570 w 928687"/>
                <a:gd name="connsiteY2" fmla="*/ 0 h 1611038"/>
                <a:gd name="connsiteX3" fmla="*/ 928687 w 928687"/>
                <a:gd name="connsiteY3" fmla="*/ 1253851 h 1611038"/>
                <a:gd name="connsiteX4" fmla="*/ 528637 w 928687"/>
                <a:gd name="connsiteY4" fmla="*/ 1611038 h 1611038"/>
                <a:gd name="connsiteX0" fmla="*/ 536444 w 936494"/>
                <a:gd name="connsiteY0" fmla="*/ 1597771 h 1597771"/>
                <a:gd name="connsiteX1" fmla="*/ 7807 w 936494"/>
                <a:gd name="connsiteY1" fmla="*/ 1469184 h 1597771"/>
                <a:gd name="connsiteX2" fmla="*/ 0 w 936494"/>
                <a:gd name="connsiteY2" fmla="*/ 0 h 1597771"/>
                <a:gd name="connsiteX3" fmla="*/ 936494 w 936494"/>
                <a:gd name="connsiteY3" fmla="*/ 1240584 h 1597771"/>
                <a:gd name="connsiteX4" fmla="*/ 536444 w 936494"/>
                <a:gd name="connsiteY4" fmla="*/ 1597771 h 1597771"/>
                <a:gd name="connsiteX0" fmla="*/ 528735 w 928785"/>
                <a:gd name="connsiteY0" fmla="*/ 1611038 h 1611038"/>
                <a:gd name="connsiteX1" fmla="*/ 98 w 928785"/>
                <a:gd name="connsiteY1" fmla="*/ 1482451 h 1611038"/>
                <a:gd name="connsiteX2" fmla="*/ 45361 w 928785"/>
                <a:gd name="connsiteY2" fmla="*/ 0 h 1611038"/>
                <a:gd name="connsiteX3" fmla="*/ 928785 w 928785"/>
                <a:gd name="connsiteY3" fmla="*/ 1253851 h 1611038"/>
                <a:gd name="connsiteX4" fmla="*/ 528735 w 928785"/>
                <a:gd name="connsiteY4" fmla="*/ 1611038 h 1611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785" h="1611038">
                  <a:moveTo>
                    <a:pt x="528735" y="1611038"/>
                  </a:moveTo>
                  <a:lnTo>
                    <a:pt x="98" y="1482451"/>
                  </a:lnTo>
                  <a:cubicBezTo>
                    <a:pt x="-2504" y="992723"/>
                    <a:pt x="47963" y="489728"/>
                    <a:pt x="45361" y="0"/>
                  </a:cubicBezTo>
                  <a:lnTo>
                    <a:pt x="928785" y="1253851"/>
                  </a:lnTo>
                  <a:lnTo>
                    <a:pt x="528735" y="1611038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9BB74B5D-F5FB-421D-8A33-E0A5F5794AB9}"/>
                </a:ext>
              </a:extLst>
            </p:cNvPr>
            <p:cNvSpPr/>
            <p:nvPr/>
          </p:nvSpPr>
          <p:spPr>
            <a:xfrm>
              <a:off x="7708808" y="479821"/>
              <a:ext cx="2543813" cy="6474124"/>
            </a:xfrm>
            <a:custGeom>
              <a:avLst/>
              <a:gdLst>
                <a:gd name="connsiteX0" fmla="*/ 0 w 885825"/>
                <a:gd name="connsiteY0" fmla="*/ 914400 h 2171700"/>
                <a:gd name="connsiteX1" fmla="*/ 871538 w 885825"/>
                <a:gd name="connsiteY1" fmla="*/ 0 h 2171700"/>
                <a:gd name="connsiteX2" fmla="*/ 885825 w 885825"/>
                <a:gd name="connsiteY2" fmla="*/ 2171700 h 2171700"/>
                <a:gd name="connsiteX3" fmla="*/ 0 w 885825"/>
                <a:gd name="connsiteY3" fmla="*/ 914400 h 2171700"/>
                <a:gd name="connsiteX0" fmla="*/ 0 w 885825"/>
                <a:gd name="connsiteY0" fmla="*/ 997167 h 2254467"/>
                <a:gd name="connsiteX1" fmla="*/ 675879 w 885825"/>
                <a:gd name="connsiteY1" fmla="*/ 0 h 2254467"/>
                <a:gd name="connsiteX2" fmla="*/ 885825 w 885825"/>
                <a:gd name="connsiteY2" fmla="*/ 2254467 h 2254467"/>
                <a:gd name="connsiteX3" fmla="*/ 0 w 885825"/>
                <a:gd name="connsiteY3" fmla="*/ 997167 h 225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5825" h="2254467">
                  <a:moveTo>
                    <a:pt x="0" y="997167"/>
                  </a:moveTo>
                  <a:lnTo>
                    <a:pt x="675879" y="0"/>
                  </a:lnTo>
                  <a:cubicBezTo>
                    <a:pt x="680641" y="723900"/>
                    <a:pt x="881063" y="1530567"/>
                    <a:pt x="885825" y="2254467"/>
                  </a:cubicBezTo>
                  <a:lnTo>
                    <a:pt x="0" y="997167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C8D006AE-97BA-47A6-A44C-47FC1D486F48}"/>
              </a:ext>
            </a:extLst>
          </p:cNvPr>
          <p:cNvGrpSpPr/>
          <p:nvPr/>
        </p:nvGrpSpPr>
        <p:grpSpPr>
          <a:xfrm rot="74106" flipH="1">
            <a:off x="5561635" y="2326422"/>
            <a:ext cx="692740" cy="785062"/>
            <a:chOff x="5365048" y="479821"/>
            <a:chExt cx="8036930" cy="9108010"/>
          </a:xfrm>
          <a:solidFill>
            <a:schemeClr val="bg1"/>
          </a:solidFill>
        </p:grpSpPr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8136AE2F-710D-4A2D-A9DB-B40339B033CB}"/>
                </a:ext>
              </a:extLst>
            </p:cNvPr>
            <p:cNvSpPr/>
            <p:nvPr/>
          </p:nvSpPr>
          <p:spPr>
            <a:xfrm>
              <a:off x="11674969" y="8268753"/>
              <a:ext cx="1052700" cy="1319078"/>
            </a:xfrm>
            <a:custGeom>
              <a:avLst/>
              <a:gdLst>
                <a:gd name="connsiteX0" fmla="*/ 0 w 266700"/>
                <a:gd name="connsiteY0" fmla="*/ 0 h 438150"/>
                <a:gd name="connsiteX1" fmla="*/ 19050 w 266700"/>
                <a:gd name="connsiteY1" fmla="*/ 438150 h 438150"/>
                <a:gd name="connsiteX2" fmla="*/ 266700 w 266700"/>
                <a:gd name="connsiteY2" fmla="*/ 76200 h 438150"/>
                <a:gd name="connsiteX3" fmla="*/ 0 w 266700"/>
                <a:gd name="connsiteY3" fmla="*/ 0 h 438150"/>
                <a:gd name="connsiteX0" fmla="*/ 0 w 366579"/>
                <a:gd name="connsiteY0" fmla="*/ 0 h 459339"/>
                <a:gd name="connsiteX1" fmla="*/ 366579 w 366579"/>
                <a:gd name="connsiteY1" fmla="*/ 459339 h 459339"/>
                <a:gd name="connsiteX2" fmla="*/ 266700 w 366579"/>
                <a:gd name="connsiteY2" fmla="*/ 76200 h 459339"/>
                <a:gd name="connsiteX3" fmla="*/ 0 w 366579"/>
                <a:gd name="connsiteY3" fmla="*/ 0 h 459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6579" h="459339">
                  <a:moveTo>
                    <a:pt x="0" y="0"/>
                  </a:moveTo>
                  <a:lnTo>
                    <a:pt x="366579" y="459339"/>
                  </a:lnTo>
                  <a:lnTo>
                    <a:pt x="266700" y="762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E0A8E873-1CEB-4650-B1A4-75AC9643B521}"/>
                </a:ext>
              </a:extLst>
            </p:cNvPr>
            <p:cNvSpPr/>
            <p:nvPr/>
          </p:nvSpPr>
          <p:spPr>
            <a:xfrm>
              <a:off x="9107326" y="6879846"/>
              <a:ext cx="3333521" cy="1613816"/>
            </a:xfrm>
            <a:custGeom>
              <a:avLst/>
              <a:gdLst>
                <a:gd name="connsiteX0" fmla="*/ 1219200 w 1219200"/>
                <a:gd name="connsiteY0" fmla="*/ 561975 h 561975"/>
                <a:gd name="connsiteX1" fmla="*/ 438150 w 1219200"/>
                <a:gd name="connsiteY1" fmla="*/ 0 h 561975"/>
                <a:gd name="connsiteX2" fmla="*/ 0 w 1219200"/>
                <a:gd name="connsiteY2" fmla="*/ 361950 h 561975"/>
                <a:gd name="connsiteX3" fmla="*/ 1219200 w 1219200"/>
                <a:gd name="connsiteY3" fmla="*/ 561975 h 561975"/>
                <a:gd name="connsiteX0" fmla="*/ 1158170 w 1158170"/>
                <a:gd name="connsiteY0" fmla="*/ 561975 h 561975"/>
                <a:gd name="connsiteX1" fmla="*/ 377120 w 1158170"/>
                <a:gd name="connsiteY1" fmla="*/ 0 h 561975"/>
                <a:gd name="connsiteX2" fmla="*/ 0 w 1158170"/>
                <a:gd name="connsiteY2" fmla="*/ 375217 h 561975"/>
                <a:gd name="connsiteX3" fmla="*/ 1158170 w 1158170"/>
                <a:gd name="connsiteY3" fmla="*/ 561975 h 561975"/>
                <a:gd name="connsiteX0" fmla="*/ 1160823 w 1160823"/>
                <a:gd name="connsiteY0" fmla="*/ 561975 h 561975"/>
                <a:gd name="connsiteX1" fmla="*/ 379773 w 1160823"/>
                <a:gd name="connsiteY1" fmla="*/ 0 h 561975"/>
                <a:gd name="connsiteX2" fmla="*/ 0 w 1160823"/>
                <a:gd name="connsiteY2" fmla="*/ 367257 h 561975"/>
                <a:gd name="connsiteX3" fmla="*/ 1160823 w 1160823"/>
                <a:gd name="connsiteY3" fmla="*/ 561975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0823" h="561975">
                  <a:moveTo>
                    <a:pt x="1160823" y="561975"/>
                  </a:moveTo>
                  <a:lnTo>
                    <a:pt x="379773" y="0"/>
                  </a:lnTo>
                  <a:lnTo>
                    <a:pt x="0" y="367257"/>
                  </a:lnTo>
                  <a:lnTo>
                    <a:pt x="1160823" y="561975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997CD203-1AEB-4015-A919-B586886D7181}"/>
                </a:ext>
              </a:extLst>
            </p:cNvPr>
            <p:cNvSpPr/>
            <p:nvPr/>
          </p:nvSpPr>
          <p:spPr>
            <a:xfrm>
              <a:off x="5365048" y="5540922"/>
              <a:ext cx="1132617" cy="452885"/>
            </a:xfrm>
            <a:custGeom>
              <a:avLst/>
              <a:gdLst>
                <a:gd name="connsiteX0" fmla="*/ 133350 w 276225"/>
                <a:gd name="connsiteY0" fmla="*/ 0 h 200025"/>
                <a:gd name="connsiteX1" fmla="*/ 0 w 276225"/>
                <a:gd name="connsiteY1" fmla="*/ 200025 h 200025"/>
                <a:gd name="connsiteX2" fmla="*/ 276225 w 276225"/>
                <a:gd name="connsiteY2" fmla="*/ 152400 h 200025"/>
                <a:gd name="connsiteX3" fmla="*/ 133350 w 276225"/>
                <a:gd name="connsiteY3" fmla="*/ 0 h 200025"/>
                <a:gd name="connsiteX0" fmla="*/ 157232 w 276225"/>
                <a:gd name="connsiteY0" fmla="*/ 0 h 205332"/>
                <a:gd name="connsiteX1" fmla="*/ 0 w 276225"/>
                <a:gd name="connsiteY1" fmla="*/ 205332 h 205332"/>
                <a:gd name="connsiteX2" fmla="*/ 276225 w 276225"/>
                <a:gd name="connsiteY2" fmla="*/ 157707 h 205332"/>
                <a:gd name="connsiteX3" fmla="*/ 157232 w 276225"/>
                <a:gd name="connsiteY3" fmla="*/ 0 h 205332"/>
                <a:gd name="connsiteX0" fmla="*/ 275415 w 394408"/>
                <a:gd name="connsiteY0" fmla="*/ 0 h 157707"/>
                <a:gd name="connsiteX1" fmla="*/ 0 w 394408"/>
                <a:gd name="connsiteY1" fmla="*/ 150097 h 157707"/>
                <a:gd name="connsiteX2" fmla="*/ 394408 w 394408"/>
                <a:gd name="connsiteY2" fmla="*/ 157707 h 157707"/>
                <a:gd name="connsiteX3" fmla="*/ 275415 w 394408"/>
                <a:gd name="connsiteY3" fmla="*/ 0 h 157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4408" h="157707">
                  <a:moveTo>
                    <a:pt x="275415" y="0"/>
                  </a:moveTo>
                  <a:lnTo>
                    <a:pt x="0" y="150097"/>
                  </a:lnTo>
                  <a:lnTo>
                    <a:pt x="394408" y="157707"/>
                  </a:lnTo>
                  <a:lnTo>
                    <a:pt x="275415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D6F76417-1E69-44DC-BA04-492FFB38BC55}"/>
                </a:ext>
              </a:extLst>
            </p:cNvPr>
            <p:cNvSpPr/>
            <p:nvPr/>
          </p:nvSpPr>
          <p:spPr>
            <a:xfrm>
              <a:off x="6149698" y="5215816"/>
              <a:ext cx="1586463" cy="2373441"/>
            </a:xfrm>
            <a:custGeom>
              <a:avLst/>
              <a:gdLst>
                <a:gd name="connsiteX0" fmla="*/ 552450 w 552450"/>
                <a:gd name="connsiteY0" fmla="*/ 0 h 847725"/>
                <a:gd name="connsiteX1" fmla="*/ 0 w 552450"/>
                <a:gd name="connsiteY1" fmla="*/ 114300 h 847725"/>
                <a:gd name="connsiteX2" fmla="*/ 523875 w 552450"/>
                <a:gd name="connsiteY2" fmla="*/ 847725 h 847725"/>
                <a:gd name="connsiteX3" fmla="*/ 552450 w 552450"/>
                <a:gd name="connsiteY3" fmla="*/ 0 h 847725"/>
                <a:gd name="connsiteX0" fmla="*/ 552450 w 552450"/>
                <a:gd name="connsiteY0" fmla="*/ 0 h 826497"/>
                <a:gd name="connsiteX1" fmla="*/ 0 w 552450"/>
                <a:gd name="connsiteY1" fmla="*/ 114300 h 826497"/>
                <a:gd name="connsiteX2" fmla="*/ 502647 w 552450"/>
                <a:gd name="connsiteY2" fmla="*/ 826497 h 826497"/>
                <a:gd name="connsiteX3" fmla="*/ 552450 w 552450"/>
                <a:gd name="connsiteY3" fmla="*/ 0 h 82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50" h="826497">
                  <a:moveTo>
                    <a:pt x="552450" y="0"/>
                  </a:moveTo>
                  <a:lnTo>
                    <a:pt x="0" y="114300"/>
                  </a:lnTo>
                  <a:lnTo>
                    <a:pt x="502647" y="826497"/>
                  </a:lnTo>
                  <a:lnTo>
                    <a:pt x="55245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03548DA3-A2C2-4784-8696-63166FB25393}"/>
                </a:ext>
              </a:extLst>
            </p:cNvPr>
            <p:cNvSpPr/>
            <p:nvPr/>
          </p:nvSpPr>
          <p:spPr>
            <a:xfrm>
              <a:off x="9871174" y="2566277"/>
              <a:ext cx="3530804" cy="3853064"/>
            </a:xfrm>
            <a:custGeom>
              <a:avLst/>
              <a:gdLst>
                <a:gd name="connsiteX0" fmla="*/ 1019175 w 1019175"/>
                <a:gd name="connsiteY0" fmla="*/ 0 h 1390650"/>
                <a:gd name="connsiteX1" fmla="*/ 0 w 1019175"/>
                <a:gd name="connsiteY1" fmla="*/ 295275 h 1390650"/>
                <a:gd name="connsiteX2" fmla="*/ 19050 w 1019175"/>
                <a:gd name="connsiteY2" fmla="*/ 1390650 h 1390650"/>
                <a:gd name="connsiteX3" fmla="*/ 1019175 w 1019175"/>
                <a:gd name="connsiteY3" fmla="*/ 0 h 1390650"/>
                <a:gd name="connsiteX0" fmla="*/ 1113905 w 1113905"/>
                <a:gd name="connsiteY0" fmla="*/ 0 h 1390650"/>
                <a:gd name="connsiteX1" fmla="*/ 0 w 1113905"/>
                <a:gd name="connsiteY1" fmla="*/ 643150 h 1390650"/>
                <a:gd name="connsiteX2" fmla="*/ 113780 w 1113905"/>
                <a:gd name="connsiteY2" fmla="*/ 1390650 h 1390650"/>
                <a:gd name="connsiteX3" fmla="*/ 1113905 w 1113905"/>
                <a:gd name="connsiteY3" fmla="*/ 0 h 1390650"/>
                <a:gd name="connsiteX0" fmla="*/ 1229522 w 1229522"/>
                <a:gd name="connsiteY0" fmla="*/ 0 h 1341742"/>
                <a:gd name="connsiteX1" fmla="*/ 0 w 1229522"/>
                <a:gd name="connsiteY1" fmla="*/ 594242 h 1341742"/>
                <a:gd name="connsiteX2" fmla="*/ 113780 w 1229522"/>
                <a:gd name="connsiteY2" fmla="*/ 1341742 h 1341742"/>
                <a:gd name="connsiteX3" fmla="*/ 1229522 w 1229522"/>
                <a:gd name="connsiteY3" fmla="*/ 0 h 134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9522" h="1341742">
                  <a:moveTo>
                    <a:pt x="1229522" y="0"/>
                  </a:moveTo>
                  <a:lnTo>
                    <a:pt x="0" y="594242"/>
                  </a:lnTo>
                  <a:lnTo>
                    <a:pt x="113780" y="1341742"/>
                  </a:lnTo>
                  <a:lnTo>
                    <a:pt x="1229522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377C8CDE-CDB4-4E04-BBDA-BE2A044E4F2F}"/>
                </a:ext>
              </a:extLst>
            </p:cNvPr>
            <p:cNvSpPr/>
            <p:nvPr/>
          </p:nvSpPr>
          <p:spPr>
            <a:xfrm>
              <a:off x="7585440" y="3324702"/>
              <a:ext cx="2667179" cy="4626397"/>
            </a:xfrm>
            <a:custGeom>
              <a:avLst/>
              <a:gdLst>
                <a:gd name="connsiteX0" fmla="*/ 528637 w 928687"/>
                <a:gd name="connsiteY0" fmla="*/ 1628775 h 1628775"/>
                <a:gd name="connsiteX1" fmla="*/ 0 w 928687"/>
                <a:gd name="connsiteY1" fmla="*/ 1500188 h 1628775"/>
                <a:gd name="connsiteX2" fmla="*/ 71437 w 928687"/>
                <a:gd name="connsiteY2" fmla="*/ 0 h 1628775"/>
                <a:gd name="connsiteX3" fmla="*/ 928687 w 928687"/>
                <a:gd name="connsiteY3" fmla="*/ 1271588 h 1628775"/>
                <a:gd name="connsiteX4" fmla="*/ 528637 w 928687"/>
                <a:gd name="connsiteY4" fmla="*/ 1628775 h 1628775"/>
                <a:gd name="connsiteX0" fmla="*/ 542925 w 942975"/>
                <a:gd name="connsiteY0" fmla="*/ 1304925 h 1304925"/>
                <a:gd name="connsiteX1" fmla="*/ 14288 w 942975"/>
                <a:gd name="connsiteY1" fmla="*/ 1176338 h 1304925"/>
                <a:gd name="connsiteX2" fmla="*/ 0 w 942975"/>
                <a:gd name="connsiteY2" fmla="*/ 0 h 1304925"/>
                <a:gd name="connsiteX3" fmla="*/ 942975 w 942975"/>
                <a:gd name="connsiteY3" fmla="*/ 947738 h 1304925"/>
                <a:gd name="connsiteX4" fmla="*/ 542925 w 942975"/>
                <a:gd name="connsiteY4" fmla="*/ 1304925 h 1304925"/>
                <a:gd name="connsiteX0" fmla="*/ 528637 w 928687"/>
                <a:gd name="connsiteY0" fmla="*/ 1581150 h 1581150"/>
                <a:gd name="connsiteX1" fmla="*/ 0 w 928687"/>
                <a:gd name="connsiteY1" fmla="*/ 1452563 h 1581150"/>
                <a:gd name="connsiteX2" fmla="*/ 61912 w 928687"/>
                <a:gd name="connsiteY2" fmla="*/ 0 h 1581150"/>
                <a:gd name="connsiteX3" fmla="*/ 928687 w 928687"/>
                <a:gd name="connsiteY3" fmla="*/ 1223963 h 1581150"/>
                <a:gd name="connsiteX4" fmla="*/ 528637 w 928687"/>
                <a:gd name="connsiteY4" fmla="*/ 1581150 h 1581150"/>
                <a:gd name="connsiteX0" fmla="*/ 528637 w 928687"/>
                <a:gd name="connsiteY0" fmla="*/ 1619250 h 1619250"/>
                <a:gd name="connsiteX1" fmla="*/ 0 w 928687"/>
                <a:gd name="connsiteY1" fmla="*/ 1490663 h 1619250"/>
                <a:gd name="connsiteX2" fmla="*/ 42862 w 928687"/>
                <a:gd name="connsiteY2" fmla="*/ 0 h 1619250"/>
                <a:gd name="connsiteX3" fmla="*/ 928687 w 928687"/>
                <a:gd name="connsiteY3" fmla="*/ 1262063 h 1619250"/>
                <a:gd name="connsiteX4" fmla="*/ 528637 w 928687"/>
                <a:gd name="connsiteY4" fmla="*/ 1619250 h 1619250"/>
                <a:gd name="connsiteX0" fmla="*/ 528637 w 928687"/>
                <a:gd name="connsiteY0" fmla="*/ 1614196 h 1614196"/>
                <a:gd name="connsiteX1" fmla="*/ 0 w 928687"/>
                <a:gd name="connsiteY1" fmla="*/ 1485609 h 1614196"/>
                <a:gd name="connsiteX2" fmla="*/ 47916 w 928687"/>
                <a:gd name="connsiteY2" fmla="*/ 0 h 1614196"/>
                <a:gd name="connsiteX3" fmla="*/ 928687 w 928687"/>
                <a:gd name="connsiteY3" fmla="*/ 1257009 h 1614196"/>
                <a:gd name="connsiteX4" fmla="*/ 528637 w 928687"/>
                <a:gd name="connsiteY4" fmla="*/ 1614196 h 1614196"/>
                <a:gd name="connsiteX0" fmla="*/ 528637 w 928687"/>
                <a:gd name="connsiteY0" fmla="*/ 1442351 h 1442351"/>
                <a:gd name="connsiteX1" fmla="*/ 0 w 928687"/>
                <a:gd name="connsiteY1" fmla="*/ 1313764 h 1442351"/>
                <a:gd name="connsiteX2" fmla="*/ 2427 w 928687"/>
                <a:gd name="connsiteY2" fmla="*/ 0 h 1442351"/>
                <a:gd name="connsiteX3" fmla="*/ 928687 w 928687"/>
                <a:gd name="connsiteY3" fmla="*/ 1085164 h 1442351"/>
                <a:gd name="connsiteX4" fmla="*/ 528637 w 928687"/>
                <a:gd name="connsiteY4" fmla="*/ 1442351 h 1442351"/>
                <a:gd name="connsiteX0" fmla="*/ 528637 w 928687"/>
                <a:gd name="connsiteY0" fmla="*/ 1624305 h 1624305"/>
                <a:gd name="connsiteX1" fmla="*/ 0 w 928687"/>
                <a:gd name="connsiteY1" fmla="*/ 1495718 h 1624305"/>
                <a:gd name="connsiteX2" fmla="*/ 47916 w 928687"/>
                <a:gd name="connsiteY2" fmla="*/ 0 h 1624305"/>
                <a:gd name="connsiteX3" fmla="*/ 928687 w 928687"/>
                <a:gd name="connsiteY3" fmla="*/ 1267118 h 1624305"/>
                <a:gd name="connsiteX4" fmla="*/ 528637 w 928687"/>
                <a:gd name="connsiteY4" fmla="*/ 1624305 h 1624305"/>
                <a:gd name="connsiteX0" fmla="*/ 528637 w 928687"/>
                <a:gd name="connsiteY0" fmla="*/ 1616345 h 1616345"/>
                <a:gd name="connsiteX1" fmla="*/ 0 w 928687"/>
                <a:gd name="connsiteY1" fmla="*/ 1487758 h 1616345"/>
                <a:gd name="connsiteX2" fmla="*/ 53223 w 928687"/>
                <a:gd name="connsiteY2" fmla="*/ 0 h 1616345"/>
                <a:gd name="connsiteX3" fmla="*/ 928687 w 928687"/>
                <a:gd name="connsiteY3" fmla="*/ 1259158 h 1616345"/>
                <a:gd name="connsiteX4" fmla="*/ 528637 w 928687"/>
                <a:gd name="connsiteY4" fmla="*/ 1616345 h 1616345"/>
                <a:gd name="connsiteX0" fmla="*/ 528637 w 928687"/>
                <a:gd name="connsiteY0" fmla="*/ 1618998 h 1618998"/>
                <a:gd name="connsiteX1" fmla="*/ 0 w 928687"/>
                <a:gd name="connsiteY1" fmla="*/ 1490411 h 1618998"/>
                <a:gd name="connsiteX2" fmla="*/ 55877 w 928687"/>
                <a:gd name="connsiteY2" fmla="*/ 0 h 1618998"/>
                <a:gd name="connsiteX3" fmla="*/ 928687 w 928687"/>
                <a:gd name="connsiteY3" fmla="*/ 1261811 h 1618998"/>
                <a:gd name="connsiteX4" fmla="*/ 528637 w 928687"/>
                <a:gd name="connsiteY4" fmla="*/ 1618998 h 1618998"/>
                <a:gd name="connsiteX0" fmla="*/ 528637 w 928687"/>
                <a:gd name="connsiteY0" fmla="*/ 1611038 h 1611038"/>
                <a:gd name="connsiteX1" fmla="*/ 0 w 928687"/>
                <a:gd name="connsiteY1" fmla="*/ 1482451 h 1611038"/>
                <a:gd name="connsiteX2" fmla="*/ 50570 w 928687"/>
                <a:gd name="connsiteY2" fmla="*/ 0 h 1611038"/>
                <a:gd name="connsiteX3" fmla="*/ 928687 w 928687"/>
                <a:gd name="connsiteY3" fmla="*/ 1253851 h 1611038"/>
                <a:gd name="connsiteX4" fmla="*/ 528637 w 928687"/>
                <a:gd name="connsiteY4" fmla="*/ 1611038 h 1611038"/>
                <a:gd name="connsiteX0" fmla="*/ 536444 w 936494"/>
                <a:gd name="connsiteY0" fmla="*/ 1597771 h 1597771"/>
                <a:gd name="connsiteX1" fmla="*/ 7807 w 936494"/>
                <a:gd name="connsiteY1" fmla="*/ 1469184 h 1597771"/>
                <a:gd name="connsiteX2" fmla="*/ 0 w 936494"/>
                <a:gd name="connsiteY2" fmla="*/ 0 h 1597771"/>
                <a:gd name="connsiteX3" fmla="*/ 936494 w 936494"/>
                <a:gd name="connsiteY3" fmla="*/ 1240584 h 1597771"/>
                <a:gd name="connsiteX4" fmla="*/ 536444 w 936494"/>
                <a:gd name="connsiteY4" fmla="*/ 1597771 h 1597771"/>
                <a:gd name="connsiteX0" fmla="*/ 528735 w 928785"/>
                <a:gd name="connsiteY0" fmla="*/ 1611038 h 1611038"/>
                <a:gd name="connsiteX1" fmla="*/ 98 w 928785"/>
                <a:gd name="connsiteY1" fmla="*/ 1482451 h 1611038"/>
                <a:gd name="connsiteX2" fmla="*/ 45361 w 928785"/>
                <a:gd name="connsiteY2" fmla="*/ 0 h 1611038"/>
                <a:gd name="connsiteX3" fmla="*/ 928785 w 928785"/>
                <a:gd name="connsiteY3" fmla="*/ 1253851 h 1611038"/>
                <a:gd name="connsiteX4" fmla="*/ 528735 w 928785"/>
                <a:gd name="connsiteY4" fmla="*/ 1611038 h 1611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785" h="1611038">
                  <a:moveTo>
                    <a:pt x="528735" y="1611038"/>
                  </a:moveTo>
                  <a:lnTo>
                    <a:pt x="98" y="1482451"/>
                  </a:lnTo>
                  <a:cubicBezTo>
                    <a:pt x="-2504" y="992723"/>
                    <a:pt x="47963" y="489728"/>
                    <a:pt x="45361" y="0"/>
                  </a:cubicBezTo>
                  <a:lnTo>
                    <a:pt x="928785" y="1253851"/>
                  </a:lnTo>
                  <a:lnTo>
                    <a:pt x="528735" y="1611038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E49952BA-E8C7-41A3-9B22-357B5043C5CA}"/>
                </a:ext>
              </a:extLst>
            </p:cNvPr>
            <p:cNvSpPr/>
            <p:nvPr/>
          </p:nvSpPr>
          <p:spPr>
            <a:xfrm>
              <a:off x="7708808" y="479821"/>
              <a:ext cx="2543813" cy="6474124"/>
            </a:xfrm>
            <a:custGeom>
              <a:avLst/>
              <a:gdLst>
                <a:gd name="connsiteX0" fmla="*/ 0 w 885825"/>
                <a:gd name="connsiteY0" fmla="*/ 914400 h 2171700"/>
                <a:gd name="connsiteX1" fmla="*/ 871538 w 885825"/>
                <a:gd name="connsiteY1" fmla="*/ 0 h 2171700"/>
                <a:gd name="connsiteX2" fmla="*/ 885825 w 885825"/>
                <a:gd name="connsiteY2" fmla="*/ 2171700 h 2171700"/>
                <a:gd name="connsiteX3" fmla="*/ 0 w 885825"/>
                <a:gd name="connsiteY3" fmla="*/ 914400 h 2171700"/>
                <a:gd name="connsiteX0" fmla="*/ 0 w 885825"/>
                <a:gd name="connsiteY0" fmla="*/ 997167 h 2254467"/>
                <a:gd name="connsiteX1" fmla="*/ 675879 w 885825"/>
                <a:gd name="connsiteY1" fmla="*/ 0 h 2254467"/>
                <a:gd name="connsiteX2" fmla="*/ 885825 w 885825"/>
                <a:gd name="connsiteY2" fmla="*/ 2254467 h 2254467"/>
                <a:gd name="connsiteX3" fmla="*/ 0 w 885825"/>
                <a:gd name="connsiteY3" fmla="*/ 997167 h 225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5825" h="2254467">
                  <a:moveTo>
                    <a:pt x="0" y="997167"/>
                  </a:moveTo>
                  <a:lnTo>
                    <a:pt x="675879" y="0"/>
                  </a:lnTo>
                  <a:cubicBezTo>
                    <a:pt x="680641" y="723900"/>
                    <a:pt x="881063" y="1530567"/>
                    <a:pt x="885825" y="2254467"/>
                  </a:cubicBezTo>
                  <a:lnTo>
                    <a:pt x="0" y="997167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2EC89D87-587E-4F08-B5C9-383BEBBCAFD5}"/>
              </a:ext>
            </a:extLst>
          </p:cNvPr>
          <p:cNvGrpSpPr/>
          <p:nvPr/>
        </p:nvGrpSpPr>
        <p:grpSpPr>
          <a:xfrm rot="937057" flipH="1">
            <a:off x="6280837" y="2765795"/>
            <a:ext cx="485360" cy="550045"/>
            <a:chOff x="5365048" y="479821"/>
            <a:chExt cx="8036930" cy="9108010"/>
          </a:xfrm>
          <a:solidFill>
            <a:schemeClr val="bg1"/>
          </a:solidFill>
        </p:grpSpPr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363523AF-2AFE-46EF-9AFD-FA17224EC677}"/>
                </a:ext>
              </a:extLst>
            </p:cNvPr>
            <p:cNvSpPr/>
            <p:nvPr/>
          </p:nvSpPr>
          <p:spPr>
            <a:xfrm>
              <a:off x="11674969" y="8268753"/>
              <a:ext cx="1052700" cy="1319078"/>
            </a:xfrm>
            <a:custGeom>
              <a:avLst/>
              <a:gdLst>
                <a:gd name="connsiteX0" fmla="*/ 0 w 266700"/>
                <a:gd name="connsiteY0" fmla="*/ 0 h 438150"/>
                <a:gd name="connsiteX1" fmla="*/ 19050 w 266700"/>
                <a:gd name="connsiteY1" fmla="*/ 438150 h 438150"/>
                <a:gd name="connsiteX2" fmla="*/ 266700 w 266700"/>
                <a:gd name="connsiteY2" fmla="*/ 76200 h 438150"/>
                <a:gd name="connsiteX3" fmla="*/ 0 w 266700"/>
                <a:gd name="connsiteY3" fmla="*/ 0 h 438150"/>
                <a:gd name="connsiteX0" fmla="*/ 0 w 366579"/>
                <a:gd name="connsiteY0" fmla="*/ 0 h 459339"/>
                <a:gd name="connsiteX1" fmla="*/ 366579 w 366579"/>
                <a:gd name="connsiteY1" fmla="*/ 459339 h 459339"/>
                <a:gd name="connsiteX2" fmla="*/ 266700 w 366579"/>
                <a:gd name="connsiteY2" fmla="*/ 76200 h 459339"/>
                <a:gd name="connsiteX3" fmla="*/ 0 w 366579"/>
                <a:gd name="connsiteY3" fmla="*/ 0 h 459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6579" h="459339">
                  <a:moveTo>
                    <a:pt x="0" y="0"/>
                  </a:moveTo>
                  <a:lnTo>
                    <a:pt x="366579" y="459339"/>
                  </a:lnTo>
                  <a:lnTo>
                    <a:pt x="266700" y="762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536B3435-4D61-45DC-981D-18DD7A872905}"/>
                </a:ext>
              </a:extLst>
            </p:cNvPr>
            <p:cNvSpPr/>
            <p:nvPr/>
          </p:nvSpPr>
          <p:spPr>
            <a:xfrm>
              <a:off x="9107326" y="6879846"/>
              <a:ext cx="3333521" cy="1613816"/>
            </a:xfrm>
            <a:custGeom>
              <a:avLst/>
              <a:gdLst>
                <a:gd name="connsiteX0" fmla="*/ 1219200 w 1219200"/>
                <a:gd name="connsiteY0" fmla="*/ 561975 h 561975"/>
                <a:gd name="connsiteX1" fmla="*/ 438150 w 1219200"/>
                <a:gd name="connsiteY1" fmla="*/ 0 h 561975"/>
                <a:gd name="connsiteX2" fmla="*/ 0 w 1219200"/>
                <a:gd name="connsiteY2" fmla="*/ 361950 h 561975"/>
                <a:gd name="connsiteX3" fmla="*/ 1219200 w 1219200"/>
                <a:gd name="connsiteY3" fmla="*/ 561975 h 561975"/>
                <a:gd name="connsiteX0" fmla="*/ 1158170 w 1158170"/>
                <a:gd name="connsiteY0" fmla="*/ 561975 h 561975"/>
                <a:gd name="connsiteX1" fmla="*/ 377120 w 1158170"/>
                <a:gd name="connsiteY1" fmla="*/ 0 h 561975"/>
                <a:gd name="connsiteX2" fmla="*/ 0 w 1158170"/>
                <a:gd name="connsiteY2" fmla="*/ 375217 h 561975"/>
                <a:gd name="connsiteX3" fmla="*/ 1158170 w 1158170"/>
                <a:gd name="connsiteY3" fmla="*/ 561975 h 561975"/>
                <a:gd name="connsiteX0" fmla="*/ 1160823 w 1160823"/>
                <a:gd name="connsiteY0" fmla="*/ 561975 h 561975"/>
                <a:gd name="connsiteX1" fmla="*/ 379773 w 1160823"/>
                <a:gd name="connsiteY1" fmla="*/ 0 h 561975"/>
                <a:gd name="connsiteX2" fmla="*/ 0 w 1160823"/>
                <a:gd name="connsiteY2" fmla="*/ 367257 h 561975"/>
                <a:gd name="connsiteX3" fmla="*/ 1160823 w 1160823"/>
                <a:gd name="connsiteY3" fmla="*/ 561975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0823" h="561975">
                  <a:moveTo>
                    <a:pt x="1160823" y="561975"/>
                  </a:moveTo>
                  <a:lnTo>
                    <a:pt x="379773" y="0"/>
                  </a:lnTo>
                  <a:lnTo>
                    <a:pt x="0" y="367257"/>
                  </a:lnTo>
                  <a:lnTo>
                    <a:pt x="1160823" y="561975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52976A9D-A05D-469A-BD81-3270A641CDDC}"/>
                </a:ext>
              </a:extLst>
            </p:cNvPr>
            <p:cNvSpPr/>
            <p:nvPr/>
          </p:nvSpPr>
          <p:spPr>
            <a:xfrm>
              <a:off x="5365048" y="5540922"/>
              <a:ext cx="1132617" cy="452885"/>
            </a:xfrm>
            <a:custGeom>
              <a:avLst/>
              <a:gdLst>
                <a:gd name="connsiteX0" fmla="*/ 133350 w 276225"/>
                <a:gd name="connsiteY0" fmla="*/ 0 h 200025"/>
                <a:gd name="connsiteX1" fmla="*/ 0 w 276225"/>
                <a:gd name="connsiteY1" fmla="*/ 200025 h 200025"/>
                <a:gd name="connsiteX2" fmla="*/ 276225 w 276225"/>
                <a:gd name="connsiteY2" fmla="*/ 152400 h 200025"/>
                <a:gd name="connsiteX3" fmla="*/ 133350 w 276225"/>
                <a:gd name="connsiteY3" fmla="*/ 0 h 200025"/>
                <a:gd name="connsiteX0" fmla="*/ 157232 w 276225"/>
                <a:gd name="connsiteY0" fmla="*/ 0 h 205332"/>
                <a:gd name="connsiteX1" fmla="*/ 0 w 276225"/>
                <a:gd name="connsiteY1" fmla="*/ 205332 h 205332"/>
                <a:gd name="connsiteX2" fmla="*/ 276225 w 276225"/>
                <a:gd name="connsiteY2" fmla="*/ 157707 h 205332"/>
                <a:gd name="connsiteX3" fmla="*/ 157232 w 276225"/>
                <a:gd name="connsiteY3" fmla="*/ 0 h 205332"/>
                <a:gd name="connsiteX0" fmla="*/ 275415 w 394408"/>
                <a:gd name="connsiteY0" fmla="*/ 0 h 157707"/>
                <a:gd name="connsiteX1" fmla="*/ 0 w 394408"/>
                <a:gd name="connsiteY1" fmla="*/ 150097 h 157707"/>
                <a:gd name="connsiteX2" fmla="*/ 394408 w 394408"/>
                <a:gd name="connsiteY2" fmla="*/ 157707 h 157707"/>
                <a:gd name="connsiteX3" fmla="*/ 275415 w 394408"/>
                <a:gd name="connsiteY3" fmla="*/ 0 h 157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4408" h="157707">
                  <a:moveTo>
                    <a:pt x="275415" y="0"/>
                  </a:moveTo>
                  <a:lnTo>
                    <a:pt x="0" y="150097"/>
                  </a:lnTo>
                  <a:lnTo>
                    <a:pt x="394408" y="157707"/>
                  </a:lnTo>
                  <a:lnTo>
                    <a:pt x="275415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7E38497F-4B54-462A-AE3B-6A6305892781}"/>
                </a:ext>
              </a:extLst>
            </p:cNvPr>
            <p:cNvSpPr/>
            <p:nvPr/>
          </p:nvSpPr>
          <p:spPr>
            <a:xfrm>
              <a:off x="6149698" y="5215816"/>
              <a:ext cx="1586463" cy="2373441"/>
            </a:xfrm>
            <a:custGeom>
              <a:avLst/>
              <a:gdLst>
                <a:gd name="connsiteX0" fmla="*/ 552450 w 552450"/>
                <a:gd name="connsiteY0" fmla="*/ 0 h 847725"/>
                <a:gd name="connsiteX1" fmla="*/ 0 w 552450"/>
                <a:gd name="connsiteY1" fmla="*/ 114300 h 847725"/>
                <a:gd name="connsiteX2" fmla="*/ 523875 w 552450"/>
                <a:gd name="connsiteY2" fmla="*/ 847725 h 847725"/>
                <a:gd name="connsiteX3" fmla="*/ 552450 w 552450"/>
                <a:gd name="connsiteY3" fmla="*/ 0 h 847725"/>
                <a:gd name="connsiteX0" fmla="*/ 552450 w 552450"/>
                <a:gd name="connsiteY0" fmla="*/ 0 h 826497"/>
                <a:gd name="connsiteX1" fmla="*/ 0 w 552450"/>
                <a:gd name="connsiteY1" fmla="*/ 114300 h 826497"/>
                <a:gd name="connsiteX2" fmla="*/ 502647 w 552450"/>
                <a:gd name="connsiteY2" fmla="*/ 826497 h 826497"/>
                <a:gd name="connsiteX3" fmla="*/ 552450 w 552450"/>
                <a:gd name="connsiteY3" fmla="*/ 0 h 82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50" h="826497">
                  <a:moveTo>
                    <a:pt x="552450" y="0"/>
                  </a:moveTo>
                  <a:lnTo>
                    <a:pt x="0" y="114300"/>
                  </a:lnTo>
                  <a:lnTo>
                    <a:pt x="502647" y="826497"/>
                  </a:lnTo>
                  <a:lnTo>
                    <a:pt x="552450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D818E072-566E-4E6E-B5F9-8BB21230FC27}"/>
                </a:ext>
              </a:extLst>
            </p:cNvPr>
            <p:cNvSpPr/>
            <p:nvPr/>
          </p:nvSpPr>
          <p:spPr>
            <a:xfrm>
              <a:off x="9871174" y="2566277"/>
              <a:ext cx="3530804" cy="3853064"/>
            </a:xfrm>
            <a:custGeom>
              <a:avLst/>
              <a:gdLst>
                <a:gd name="connsiteX0" fmla="*/ 1019175 w 1019175"/>
                <a:gd name="connsiteY0" fmla="*/ 0 h 1390650"/>
                <a:gd name="connsiteX1" fmla="*/ 0 w 1019175"/>
                <a:gd name="connsiteY1" fmla="*/ 295275 h 1390650"/>
                <a:gd name="connsiteX2" fmla="*/ 19050 w 1019175"/>
                <a:gd name="connsiteY2" fmla="*/ 1390650 h 1390650"/>
                <a:gd name="connsiteX3" fmla="*/ 1019175 w 1019175"/>
                <a:gd name="connsiteY3" fmla="*/ 0 h 1390650"/>
                <a:gd name="connsiteX0" fmla="*/ 1113905 w 1113905"/>
                <a:gd name="connsiteY0" fmla="*/ 0 h 1390650"/>
                <a:gd name="connsiteX1" fmla="*/ 0 w 1113905"/>
                <a:gd name="connsiteY1" fmla="*/ 643150 h 1390650"/>
                <a:gd name="connsiteX2" fmla="*/ 113780 w 1113905"/>
                <a:gd name="connsiteY2" fmla="*/ 1390650 h 1390650"/>
                <a:gd name="connsiteX3" fmla="*/ 1113905 w 1113905"/>
                <a:gd name="connsiteY3" fmla="*/ 0 h 1390650"/>
                <a:gd name="connsiteX0" fmla="*/ 1229522 w 1229522"/>
                <a:gd name="connsiteY0" fmla="*/ 0 h 1341742"/>
                <a:gd name="connsiteX1" fmla="*/ 0 w 1229522"/>
                <a:gd name="connsiteY1" fmla="*/ 594242 h 1341742"/>
                <a:gd name="connsiteX2" fmla="*/ 113780 w 1229522"/>
                <a:gd name="connsiteY2" fmla="*/ 1341742 h 1341742"/>
                <a:gd name="connsiteX3" fmla="*/ 1229522 w 1229522"/>
                <a:gd name="connsiteY3" fmla="*/ 0 h 134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9522" h="1341742">
                  <a:moveTo>
                    <a:pt x="1229522" y="0"/>
                  </a:moveTo>
                  <a:lnTo>
                    <a:pt x="0" y="594242"/>
                  </a:lnTo>
                  <a:lnTo>
                    <a:pt x="113780" y="1341742"/>
                  </a:lnTo>
                  <a:lnTo>
                    <a:pt x="1229522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EF39441A-C8D0-4336-9427-3AE43F9173DC}"/>
                </a:ext>
              </a:extLst>
            </p:cNvPr>
            <p:cNvSpPr/>
            <p:nvPr/>
          </p:nvSpPr>
          <p:spPr>
            <a:xfrm>
              <a:off x="7585440" y="3324702"/>
              <a:ext cx="2667179" cy="4626397"/>
            </a:xfrm>
            <a:custGeom>
              <a:avLst/>
              <a:gdLst>
                <a:gd name="connsiteX0" fmla="*/ 528637 w 928687"/>
                <a:gd name="connsiteY0" fmla="*/ 1628775 h 1628775"/>
                <a:gd name="connsiteX1" fmla="*/ 0 w 928687"/>
                <a:gd name="connsiteY1" fmla="*/ 1500188 h 1628775"/>
                <a:gd name="connsiteX2" fmla="*/ 71437 w 928687"/>
                <a:gd name="connsiteY2" fmla="*/ 0 h 1628775"/>
                <a:gd name="connsiteX3" fmla="*/ 928687 w 928687"/>
                <a:gd name="connsiteY3" fmla="*/ 1271588 h 1628775"/>
                <a:gd name="connsiteX4" fmla="*/ 528637 w 928687"/>
                <a:gd name="connsiteY4" fmla="*/ 1628775 h 1628775"/>
                <a:gd name="connsiteX0" fmla="*/ 542925 w 942975"/>
                <a:gd name="connsiteY0" fmla="*/ 1304925 h 1304925"/>
                <a:gd name="connsiteX1" fmla="*/ 14288 w 942975"/>
                <a:gd name="connsiteY1" fmla="*/ 1176338 h 1304925"/>
                <a:gd name="connsiteX2" fmla="*/ 0 w 942975"/>
                <a:gd name="connsiteY2" fmla="*/ 0 h 1304925"/>
                <a:gd name="connsiteX3" fmla="*/ 942975 w 942975"/>
                <a:gd name="connsiteY3" fmla="*/ 947738 h 1304925"/>
                <a:gd name="connsiteX4" fmla="*/ 542925 w 942975"/>
                <a:gd name="connsiteY4" fmla="*/ 1304925 h 1304925"/>
                <a:gd name="connsiteX0" fmla="*/ 528637 w 928687"/>
                <a:gd name="connsiteY0" fmla="*/ 1581150 h 1581150"/>
                <a:gd name="connsiteX1" fmla="*/ 0 w 928687"/>
                <a:gd name="connsiteY1" fmla="*/ 1452563 h 1581150"/>
                <a:gd name="connsiteX2" fmla="*/ 61912 w 928687"/>
                <a:gd name="connsiteY2" fmla="*/ 0 h 1581150"/>
                <a:gd name="connsiteX3" fmla="*/ 928687 w 928687"/>
                <a:gd name="connsiteY3" fmla="*/ 1223963 h 1581150"/>
                <a:gd name="connsiteX4" fmla="*/ 528637 w 928687"/>
                <a:gd name="connsiteY4" fmla="*/ 1581150 h 1581150"/>
                <a:gd name="connsiteX0" fmla="*/ 528637 w 928687"/>
                <a:gd name="connsiteY0" fmla="*/ 1619250 h 1619250"/>
                <a:gd name="connsiteX1" fmla="*/ 0 w 928687"/>
                <a:gd name="connsiteY1" fmla="*/ 1490663 h 1619250"/>
                <a:gd name="connsiteX2" fmla="*/ 42862 w 928687"/>
                <a:gd name="connsiteY2" fmla="*/ 0 h 1619250"/>
                <a:gd name="connsiteX3" fmla="*/ 928687 w 928687"/>
                <a:gd name="connsiteY3" fmla="*/ 1262063 h 1619250"/>
                <a:gd name="connsiteX4" fmla="*/ 528637 w 928687"/>
                <a:gd name="connsiteY4" fmla="*/ 1619250 h 1619250"/>
                <a:gd name="connsiteX0" fmla="*/ 528637 w 928687"/>
                <a:gd name="connsiteY0" fmla="*/ 1614196 h 1614196"/>
                <a:gd name="connsiteX1" fmla="*/ 0 w 928687"/>
                <a:gd name="connsiteY1" fmla="*/ 1485609 h 1614196"/>
                <a:gd name="connsiteX2" fmla="*/ 47916 w 928687"/>
                <a:gd name="connsiteY2" fmla="*/ 0 h 1614196"/>
                <a:gd name="connsiteX3" fmla="*/ 928687 w 928687"/>
                <a:gd name="connsiteY3" fmla="*/ 1257009 h 1614196"/>
                <a:gd name="connsiteX4" fmla="*/ 528637 w 928687"/>
                <a:gd name="connsiteY4" fmla="*/ 1614196 h 1614196"/>
                <a:gd name="connsiteX0" fmla="*/ 528637 w 928687"/>
                <a:gd name="connsiteY0" fmla="*/ 1442351 h 1442351"/>
                <a:gd name="connsiteX1" fmla="*/ 0 w 928687"/>
                <a:gd name="connsiteY1" fmla="*/ 1313764 h 1442351"/>
                <a:gd name="connsiteX2" fmla="*/ 2427 w 928687"/>
                <a:gd name="connsiteY2" fmla="*/ 0 h 1442351"/>
                <a:gd name="connsiteX3" fmla="*/ 928687 w 928687"/>
                <a:gd name="connsiteY3" fmla="*/ 1085164 h 1442351"/>
                <a:gd name="connsiteX4" fmla="*/ 528637 w 928687"/>
                <a:gd name="connsiteY4" fmla="*/ 1442351 h 1442351"/>
                <a:gd name="connsiteX0" fmla="*/ 528637 w 928687"/>
                <a:gd name="connsiteY0" fmla="*/ 1624305 h 1624305"/>
                <a:gd name="connsiteX1" fmla="*/ 0 w 928687"/>
                <a:gd name="connsiteY1" fmla="*/ 1495718 h 1624305"/>
                <a:gd name="connsiteX2" fmla="*/ 47916 w 928687"/>
                <a:gd name="connsiteY2" fmla="*/ 0 h 1624305"/>
                <a:gd name="connsiteX3" fmla="*/ 928687 w 928687"/>
                <a:gd name="connsiteY3" fmla="*/ 1267118 h 1624305"/>
                <a:gd name="connsiteX4" fmla="*/ 528637 w 928687"/>
                <a:gd name="connsiteY4" fmla="*/ 1624305 h 1624305"/>
                <a:gd name="connsiteX0" fmla="*/ 528637 w 928687"/>
                <a:gd name="connsiteY0" fmla="*/ 1616345 h 1616345"/>
                <a:gd name="connsiteX1" fmla="*/ 0 w 928687"/>
                <a:gd name="connsiteY1" fmla="*/ 1487758 h 1616345"/>
                <a:gd name="connsiteX2" fmla="*/ 53223 w 928687"/>
                <a:gd name="connsiteY2" fmla="*/ 0 h 1616345"/>
                <a:gd name="connsiteX3" fmla="*/ 928687 w 928687"/>
                <a:gd name="connsiteY3" fmla="*/ 1259158 h 1616345"/>
                <a:gd name="connsiteX4" fmla="*/ 528637 w 928687"/>
                <a:gd name="connsiteY4" fmla="*/ 1616345 h 1616345"/>
                <a:gd name="connsiteX0" fmla="*/ 528637 w 928687"/>
                <a:gd name="connsiteY0" fmla="*/ 1618998 h 1618998"/>
                <a:gd name="connsiteX1" fmla="*/ 0 w 928687"/>
                <a:gd name="connsiteY1" fmla="*/ 1490411 h 1618998"/>
                <a:gd name="connsiteX2" fmla="*/ 55877 w 928687"/>
                <a:gd name="connsiteY2" fmla="*/ 0 h 1618998"/>
                <a:gd name="connsiteX3" fmla="*/ 928687 w 928687"/>
                <a:gd name="connsiteY3" fmla="*/ 1261811 h 1618998"/>
                <a:gd name="connsiteX4" fmla="*/ 528637 w 928687"/>
                <a:gd name="connsiteY4" fmla="*/ 1618998 h 1618998"/>
                <a:gd name="connsiteX0" fmla="*/ 528637 w 928687"/>
                <a:gd name="connsiteY0" fmla="*/ 1611038 h 1611038"/>
                <a:gd name="connsiteX1" fmla="*/ 0 w 928687"/>
                <a:gd name="connsiteY1" fmla="*/ 1482451 h 1611038"/>
                <a:gd name="connsiteX2" fmla="*/ 50570 w 928687"/>
                <a:gd name="connsiteY2" fmla="*/ 0 h 1611038"/>
                <a:gd name="connsiteX3" fmla="*/ 928687 w 928687"/>
                <a:gd name="connsiteY3" fmla="*/ 1253851 h 1611038"/>
                <a:gd name="connsiteX4" fmla="*/ 528637 w 928687"/>
                <a:gd name="connsiteY4" fmla="*/ 1611038 h 1611038"/>
                <a:gd name="connsiteX0" fmla="*/ 536444 w 936494"/>
                <a:gd name="connsiteY0" fmla="*/ 1597771 h 1597771"/>
                <a:gd name="connsiteX1" fmla="*/ 7807 w 936494"/>
                <a:gd name="connsiteY1" fmla="*/ 1469184 h 1597771"/>
                <a:gd name="connsiteX2" fmla="*/ 0 w 936494"/>
                <a:gd name="connsiteY2" fmla="*/ 0 h 1597771"/>
                <a:gd name="connsiteX3" fmla="*/ 936494 w 936494"/>
                <a:gd name="connsiteY3" fmla="*/ 1240584 h 1597771"/>
                <a:gd name="connsiteX4" fmla="*/ 536444 w 936494"/>
                <a:gd name="connsiteY4" fmla="*/ 1597771 h 1597771"/>
                <a:gd name="connsiteX0" fmla="*/ 528735 w 928785"/>
                <a:gd name="connsiteY0" fmla="*/ 1611038 h 1611038"/>
                <a:gd name="connsiteX1" fmla="*/ 98 w 928785"/>
                <a:gd name="connsiteY1" fmla="*/ 1482451 h 1611038"/>
                <a:gd name="connsiteX2" fmla="*/ 45361 w 928785"/>
                <a:gd name="connsiteY2" fmla="*/ 0 h 1611038"/>
                <a:gd name="connsiteX3" fmla="*/ 928785 w 928785"/>
                <a:gd name="connsiteY3" fmla="*/ 1253851 h 1611038"/>
                <a:gd name="connsiteX4" fmla="*/ 528735 w 928785"/>
                <a:gd name="connsiteY4" fmla="*/ 1611038 h 1611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785" h="1611038">
                  <a:moveTo>
                    <a:pt x="528735" y="1611038"/>
                  </a:moveTo>
                  <a:lnTo>
                    <a:pt x="98" y="1482451"/>
                  </a:lnTo>
                  <a:cubicBezTo>
                    <a:pt x="-2504" y="992723"/>
                    <a:pt x="47963" y="489728"/>
                    <a:pt x="45361" y="0"/>
                  </a:cubicBezTo>
                  <a:lnTo>
                    <a:pt x="928785" y="1253851"/>
                  </a:lnTo>
                  <a:lnTo>
                    <a:pt x="528735" y="1611038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CB036CA-2BDB-42DF-84EF-8BFC0F25C6DD}"/>
                </a:ext>
              </a:extLst>
            </p:cNvPr>
            <p:cNvSpPr/>
            <p:nvPr/>
          </p:nvSpPr>
          <p:spPr>
            <a:xfrm>
              <a:off x="7708808" y="479821"/>
              <a:ext cx="2543813" cy="6474124"/>
            </a:xfrm>
            <a:custGeom>
              <a:avLst/>
              <a:gdLst>
                <a:gd name="connsiteX0" fmla="*/ 0 w 885825"/>
                <a:gd name="connsiteY0" fmla="*/ 914400 h 2171700"/>
                <a:gd name="connsiteX1" fmla="*/ 871538 w 885825"/>
                <a:gd name="connsiteY1" fmla="*/ 0 h 2171700"/>
                <a:gd name="connsiteX2" fmla="*/ 885825 w 885825"/>
                <a:gd name="connsiteY2" fmla="*/ 2171700 h 2171700"/>
                <a:gd name="connsiteX3" fmla="*/ 0 w 885825"/>
                <a:gd name="connsiteY3" fmla="*/ 914400 h 2171700"/>
                <a:gd name="connsiteX0" fmla="*/ 0 w 885825"/>
                <a:gd name="connsiteY0" fmla="*/ 997167 h 2254467"/>
                <a:gd name="connsiteX1" fmla="*/ 675879 w 885825"/>
                <a:gd name="connsiteY1" fmla="*/ 0 h 2254467"/>
                <a:gd name="connsiteX2" fmla="*/ 885825 w 885825"/>
                <a:gd name="connsiteY2" fmla="*/ 2254467 h 2254467"/>
                <a:gd name="connsiteX3" fmla="*/ 0 w 885825"/>
                <a:gd name="connsiteY3" fmla="*/ 997167 h 225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5825" h="2254467">
                  <a:moveTo>
                    <a:pt x="0" y="997167"/>
                  </a:moveTo>
                  <a:lnTo>
                    <a:pt x="675879" y="0"/>
                  </a:lnTo>
                  <a:cubicBezTo>
                    <a:pt x="680641" y="723900"/>
                    <a:pt x="881063" y="1530567"/>
                    <a:pt x="885825" y="2254467"/>
                  </a:cubicBezTo>
                  <a:lnTo>
                    <a:pt x="0" y="997167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3F926DD6-3E69-4296-8B54-5AD6B2AF4017}"/>
              </a:ext>
            </a:extLst>
          </p:cNvPr>
          <p:cNvGrpSpPr/>
          <p:nvPr/>
        </p:nvGrpSpPr>
        <p:grpSpPr>
          <a:xfrm rot="937057" flipH="1">
            <a:off x="6959560" y="2060929"/>
            <a:ext cx="369625" cy="418886"/>
            <a:chOff x="5365048" y="479821"/>
            <a:chExt cx="8036930" cy="9108010"/>
          </a:xfrm>
          <a:solidFill>
            <a:schemeClr val="bg1"/>
          </a:solidFill>
        </p:grpSpPr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043F7EC5-FCB5-4764-8AF3-33DBF960BC5B}"/>
                </a:ext>
              </a:extLst>
            </p:cNvPr>
            <p:cNvSpPr/>
            <p:nvPr/>
          </p:nvSpPr>
          <p:spPr>
            <a:xfrm>
              <a:off x="11674969" y="8268753"/>
              <a:ext cx="1052700" cy="1319078"/>
            </a:xfrm>
            <a:custGeom>
              <a:avLst/>
              <a:gdLst>
                <a:gd name="connsiteX0" fmla="*/ 0 w 266700"/>
                <a:gd name="connsiteY0" fmla="*/ 0 h 438150"/>
                <a:gd name="connsiteX1" fmla="*/ 19050 w 266700"/>
                <a:gd name="connsiteY1" fmla="*/ 438150 h 438150"/>
                <a:gd name="connsiteX2" fmla="*/ 266700 w 266700"/>
                <a:gd name="connsiteY2" fmla="*/ 76200 h 438150"/>
                <a:gd name="connsiteX3" fmla="*/ 0 w 266700"/>
                <a:gd name="connsiteY3" fmla="*/ 0 h 438150"/>
                <a:gd name="connsiteX0" fmla="*/ 0 w 366579"/>
                <a:gd name="connsiteY0" fmla="*/ 0 h 459339"/>
                <a:gd name="connsiteX1" fmla="*/ 366579 w 366579"/>
                <a:gd name="connsiteY1" fmla="*/ 459339 h 459339"/>
                <a:gd name="connsiteX2" fmla="*/ 266700 w 366579"/>
                <a:gd name="connsiteY2" fmla="*/ 76200 h 459339"/>
                <a:gd name="connsiteX3" fmla="*/ 0 w 366579"/>
                <a:gd name="connsiteY3" fmla="*/ 0 h 459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6579" h="459339">
                  <a:moveTo>
                    <a:pt x="0" y="0"/>
                  </a:moveTo>
                  <a:lnTo>
                    <a:pt x="366579" y="459339"/>
                  </a:lnTo>
                  <a:lnTo>
                    <a:pt x="266700" y="762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60784BE0-A38F-46B3-93CF-68B92BB7DF68}"/>
                </a:ext>
              </a:extLst>
            </p:cNvPr>
            <p:cNvSpPr/>
            <p:nvPr/>
          </p:nvSpPr>
          <p:spPr>
            <a:xfrm>
              <a:off x="9107326" y="6879846"/>
              <a:ext cx="3333521" cy="1613816"/>
            </a:xfrm>
            <a:custGeom>
              <a:avLst/>
              <a:gdLst>
                <a:gd name="connsiteX0" fmla="*/ 1219200 w 1219200"/>
                <a:gd name="connsiteY0" fmla="*/ 561975 h 561975"/>
                <a:gd name="connsiteX1" fmla="*/ 438150 w 1219200"/>
                <a:gd name="connsiteY1" fmla="*/ 0 h 561975"/>
                <a:gd name="connsiteX2" fmla="*/ 0 w 1219200"/>
                <a:gd name="connsiteY2" fmla="*/ 361950 h 561975"/>
                <a:gd name="connsiteX3" fmla="*/ 1219200 w 1219200"/>
                <a:gd name="connsiteY3" fmla="*/ 561975 h 561975"/>
                <a:gd name="connsiteX0" fmla="*/ 1158170 w 1158170"/>
                <a:gd name="connsiteY0" fmla="*/ 561975 h 561975"/>
                <a:gd name="connsiteX1" fmla="*/ 377120 w 1158170"/>
                <a:gd name="connsiteY1" fmla="*/ 0 h 561975"/>
                <a:gd name="connsiteX2" fmla="*/ 0 w 1158170"/>
                <a:gd name="connsiteY2" fmla="*/ 375217 h 561975"/>
                <a:gd name="connsiteX3" fmla="*/ 1158170 w 1158170"/>
                <a:gd name="connsiteY3" fmla="*/ 561975 h 561975"/>
                <a:gd name="connsiteX0" fmla="*/ 1160823 w 1160823"/>
                <a:gd name="connsiteY0" fmla="*/ 561975 h 561975"/>
                <a:gd name="connsiteX1" fmla="*/ 379773 w 1160823"/>
                <a:gd name="connsiteY1" fmla="*/ 0 h 561975"/>
                <a:gd name="connsiteX2" fmla="*/ 0 w 1160823"/>
                <a:gd name="connsiteY2" fmla="*/ 367257 h 561975"/>
                <a:gd name="connsiteX3" fmla="*/ 1160823 w 1160823"/>
                <a:gd name="connsiteY3" fmla="*/ 561975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0823" h="561975">
                  <a:moveTo>
                    <a:pt x="1160823" y="561975"/>
                  </a:moveTo>
                  <a:lnTo>
                    <a:pt x="379773" y="0"/>
                  </a:lnTo>
                  <a:lnTo>
                    <a:pt x="0" y="367257"/>
                  </a:lnTo>
                  <a:lnTo>
                    <a:pt x="1160823" y="561975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78A8CBB8-4F2F-40C0-96AE-375842A07B84}"/>
                </a:ext>
              </a:extLst>
            </p:cNvPr>
            <p:cNvSpPr/>
            <p:nvPr/>
          </p:nvSpPr>
          <p:spPr>
            <a:xfrm>
              <a:off x="5365048" y="5540922"/>
              <a:ext cx="1132617" cy="452885"/>
            </a:xfrm>
            <a:custGeom>
              <a:avLst/>
              <a:gdLst>
                <a:gd name="connsiteX0" fmla="*/ 133350 w 276225"/>
                <a:gd name="connsiteY0" fmla="*/ 0 h 200025"/>
                <a:gd name="connsiteX1" fmla="*/ 0 w 276225"/>
                <a:gd name="connsiteY1" fmla="*/ 200025 h 200025"/>
                <a:gd name="connsiteX2" fmla="*/ 276225 w 276225"/>
                <a:gd name="connsiteY2" fmla="*/ 152400 h 200025"/>
                <a:gd name="connsiteX3" fmla="*/ 133350 w 276225"/>
                <a:gd name="connsiteY3" fmla="*/ 0 h 200025"/>
                <a:gd name="connsiteX0" fmla="*/ 157232 w 276225"/>
                <a:gd name="connsiteY0" fmla="*/ 0 h 205332"/>
                <a:gd name="connsiteX1" fmla="*/ 0 w 276225"/>
                <a:gd name="connsiteY1" fmla="*/ 205332 h 205332"/>
                <a:gd name="connsiteX2" fmla="*/ 276225 w 276225"/>
                <a:gd name="connsiteY2" fmla="*/ 157707 h 205332"/>
                <a:gd name="connsiteX3" fmla="*/ 157232 w 276225"/>
                <a:gd name="connsiteY3" fmla="*/ 0 h 205332"/>
                <a:gd name="connsiteX0" fmla="*/ 275415 w 394408"/>
                <a:gd name="connsiteY0" fmla="*/ 0 h 157707"/>
                <a:gd name="connsiteX1" fmla="*/ 0 w 394408"/>
                <a:gd name="connsiteY1" fmla="*/ 150097 h 157707"/>
                <a:gd name="connsiteX2" fmla="*/ 394408 w 394408"/>
                <a:gd name="connsiteY2" fmla="*/ 157707 h 157707"/>
                <a:gd name="connsiteX3" fmla="*/ 275415 w 394408"/>
                <a:gd name="connsiteY3" fmla="*/ 0 h 157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4408" h="157707">
                  <a:moveTo>
                    <a:pt x="275415" y="0"/>
                  </a:moveTo>
                  <a:lnTo>
                    <a:pt x="0" y="150097"/>
                  </a:lnTo>
                  <a:lnTo>
                    <a:pt x="394408" y="157707"/>
                  </a:lnTo>
                  <a:lnTo>
                    <a:pt x="275415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EEE049DB-A78D-41A3-94C5-D20758C468F9}"/>
                </a:ext>
              </a:extLst>
            </p:cNvPr>
            <p:cNvSpPr/>
            <p:nvPr/>
          </p:nvSpPr>
          <p:spPr>
            <a:xfrm>
              <a:off x="6149698" y="5215816"/>
              <a:ext cx="1586463" cy="2373441"/>
            </a:xfrm>
            <a:custGeom>
              <a:avLst/>
              <a:gdLst>
                <a:gd name="connsiteX0" fmla="*/ 552450 w 552450"/>
                <a:gd name="connsiteY0" fmla="*/ 0 h 847725"/>
                <a:gd name="connsiteX1" fmla="*/ 0 w 552450"/>
                <a:gd name="connsiteY1" fmla="*/ 114300 h 847725"/>
                <a:gd name="connsiteX2" fmla="*/ 523875 w 552450"/>
                <a:gd name="connsiteY2" fmla="*/ 847725 h 847725"/>
                <a:gd name="connsiteX3" fmla="*/ 552450 w 552450"/>
                <a:gd name="connsiteY3" fmla="*/ 0 h 847725"/>
                <a:gd name="connsiteX0" fmla="*/ 552450 w 552450"/>
                <a:gd name="connsiteY0" fmla="*/ 0 h 826497"/>
                <a:gd name="connsiteX1" fmla="*/ 0 w 552450"/>
                <a:gd name="connsiteY1" fmla="*/ 114300 h 826497"/>
                <a:gd name="connsiteX2" fmla="*/ 502647 w 552450"/>
                <a:gd name="connsiteY2" fmla="*/ 826497 h 826497"/>
                <a:gd name="connsiteX3" fmla="*/ 552450 w 552450"/>
                <a:gd name="connsiteY3" fmla="*/ 0 h 82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50" h="826497">
                  <a:moveTo>
                    <a:pt x="552450" y="0"/>
                  </a:moveTo>
                  <a:lnTo>
                    <a:pt x="0" y="114300"/>
                  </a:lnTo>
                  <a:lnTo>
                    <a:pt x="502647" y="826497"/>
                  </a:lnTo>
                  <a:lnTo>
                    <a:pt x="552450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A084A356-2770-4D3C-B018-6EB7EF41A043}"/>
                </a:ext>
              </a:extLst>
            </p:cNvPr>
            <p:cNvSpPr/>
            <p:nvPr/>
          </p:nvSpPr>
          <p:spPr>
            <a:xfrm>
              <a:off x="9871174" y="2566277"/>
              <a:ext cx="3530804" cy="3853064"/>
            </a:xfrm>
            <a:custGeom>
              <a:avLst/>
              <a:gdLst>
                <a:gd name="connsiteX0" fmla="*/ 1019175 w 1019175"/>
                <a:gd name="connsiteY0" fmla="*/ 0 h 1390650"/>
                <a:gd name="connsiteX1" fmla="*/ 0 w 1019175"/>
                <a:gd name="connsiteY1" fmla="*/ 295275 h 1390650"/>
                <a:gd name="connsiteX2" fmla="*/ 19050 w 1019175"/>
                <a:gd name="connsiteY2" fmla="*/ 1390650 h 1390650"/>
                <a:gd name="connsiteX3" fmla="*/ 1019175 w 1019175"/>
                <a:gd name="connsiteY3" fmla="*/ 0 h 1390650"/>
                <a:gd name="connsiteX0" fmla="*/ 1113905 w 1113905"/>
                <a:gd name="connsiteY0" fmla="*/ 0 h 1390650"/>
                <a:gd name="connsiteX1" fmla="*/ 0 w 1113905"/>
                <a:gd name="connsiteY1" fmla="*/ 643150 h 1390650"/>
                <a:gd name="connsiteX2" fmla="*/ 113780 w 1113905"/>
                <a:gd name="connsiteY2" fmla="*/ 1390650 h 1390650"/>
                <a:gd name="connsiteX3" fmla="*/ 1113905 w 1113905"/>
                <a:gd name="connsiteY3" fmla="*/ 0 h 1390650"/>
                <a:gd name="connsiteX0" fmla="*/ 1229522 w 1229522"/>
                <a:gd name="connsiteY0" fmla="*/ 0 h 1341742"/>
                <a:gd name="connsiteX1" fmla="*/ 0 w 1229522"/>
                <a:gd name="connsiteY1" fmla="*/ 594242 h 1341742"/>
                <a:gd name="connsiteX2" fmla="*/ 113780 w 1229522"/>
                <a:gd name="connsiteY2" fmla="*/ 1341742 h 1341742"/>
                <a:gd name="connsiteX3" fmla="*/ 1229522 w 1229522"/>
                <a:gd name="connsiteY3" fmla="*/ 0 h 134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9522" h="1341742">
                  <a:moveTo>
                    <a:pt x="1229522" y="0"/>
                  </a:moveTo>
                  <a:lnTo>
                    <a:pt x="0" y="594242"/>
                  </a:lnTo>
                  <a:lnTo>
                    <a:pt x="113780" y="1341742"/>
                  </a:lnTo>
                  <a:lnTo>
                    <a:pt x="1229522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2B4835AC-9D50-4290-B278-2B70C767E9A5}"/>
                </a:ext>
              </a:extLst>
            </p:cNvPr>
            <p:cNvSpPr/>
            <p:nvPr/>
          </p:nvSpPr>
          <p:spPr>
            <a:xfrm>
              <a:off x="7585440" y="3324702"/>
              <a:ext cx="2667179" cy="4626397"/>
            </a:xfrm>
            <a:custGeom>
              <a:avLst/>
              <a:gdLst>
                <a:gd name="connsiteX0" fmla="*/ 528637 w 928687"/>
                <a:gd name="connsiteY0" fmla="*/ 1628775 h 1628775"/>
                <a:gd name="connsiteX1" fmla="*/ 0 w 928687"/>
                <a:gd name="connsiteY1" fmla="*/ 1500188 h 1628775"/>
                <a:gd name="connsiteX2" fmla="*/ 71437 w 928687"/>
                <a:gd name="connsiteY2" fmla="*/ 0 h 1628775"/>
                <a:gd name="connsiteX3" fmla="*/ 928687 w 928687"/>
                <a:gd name="connsiteY3" fmla="*/ 1271588 h 1628775"/>
                <a:gd name="connsiteX4" fmla="*/ 528637 w 928687"/>
                <a:gd name="connsiteY4" fmla="*/ 1628775 h 1628775"/>
                <a:gd name="connsiteX0" fmla="*/ 542925 w 942975"/>
                <a:gd name="connsiteY0" fmla="*/ 1304925 h 1304925"/>
                <a:gd name="connsiteX1" fmla="*/ 14288 w 942975"/>
                <a:gd name="connsiteY1" fmla="*/ 1176338 h 1304925"/>
                <a:gd name="connsiteX2" fmla="*/ 0 w 942975"/>
                <a:gd name="connsiteY2" fmla="*/ 0 h 1304925"/>
                <a:gd name="connsiteX3" fmla="*/ 942975 w 942975"/>
                <a:gd name="connsiteY3" fmla="*/ 947738 h 1304925"/>
                <a:gd name="connsiteX4" fmla="*/ 542925 w 942975"/>
                <a:gd name="connsiteY4" fmla="*/ 1304925 h 1304925"/>
                <a:gd name="connsiteX0" fmla="*/ 528637 w 928687"/>
                <a:gd name="connsiteY0" fmla="*/ 1581150 h 1581150"/>
                <a:gd name="connsiteX1" fmla="*/ 0 w 928687"/>
                <a:gd name="connsiteY1" fmla="*/ 1452563 h 1581150"/>
                <a:gd name="connsiteX2" fmla="*/ 61912 w 928687"/>
                <a:gd name="connsiteY2" fmla="*/ 0 h 1581150"/>
                <a:gd name="connsiteX3" fmla="*/ 928687 w 928687"/>
                <a:gd name="connsiteY3" fmla="*/ 1223963 h 1581150"/>
                <a:gd name="connsiteX4" fmla="*/ 528637 w 928687"/>
                <a:gd name="connsiteY4" fmla="*/ 1581150 h 1581150"/>
                <a:gd name="connsiteX0" fmla="*/ 528637 w 928687"/>
                <a:gd name="connsiteY0" fmla="*/ 1619250 h 1619250"/>
                <a:gd name="connsiteX1" fmla="*/ 0 w 928687"/>
                <a:gd name="connsiteY1" fmla="*/ 1490663 h 1619250"/>
                <a:gd name="connsiteX2" fmla="*/ 42862 w 928687"/>
                <a:gd name="connsiteY2" fmla="*/ 0 h 1619250"/>
                <a:gd name="connsiteX3" fmla="*/ 928687 w 928687"/>
                <a:gd name="connsiteY3" fmla="*/ 1262063 h 1619250"/>
                <a:gd name="connsiteX4" fmla="*/ 528637 w 928687"/>
                <a:gd name="connsiteY4" fmla="*/ 1619250 h 1619250"/>
                <a:gd name="connsiteX0" fmla="*/ 528637 w 928687"/>
                <a:gd name="connsiteY0" fmla="*/ 1614196 h 1614196"/>
                <a:gd name="connsiteX1" fmla="*/ 0 w 928687"/>
                <a:gd name="connsiteY1" fmla="*/ 1485609 h 1614196"/>
                <a:gd name="connsiteX2" fmla="*/ 47916 w 928687"/>
                <a:gd name="connsiteY2" fmla="*/ 0 h 1614196"/>
                <a:gd name="connsiteX3" fmla="*/ 928687 w 928687"/>
                <a:gd name="connsiteY3" fmla="*/ 1257009 h 1614196"/>
                <a:gd name="connsiteX4" fmla="*/ 528637 w 928687"/>
                <a:gd name="connsiteY4" fmla="*/ 1614196 h 1614196"/>
                <a:gd name="connsiteX0" fmla="*/ 528637 w 928687"/>
                <a:gd name="connsiteY0" fmla="*/ 1442351 h 1442351"/>
                <a:gd name="connsiteX1" fmla="*/ 0 w 928687"/>
                <a:gd name="connsiteY1" fmla="*/ 1313764 h 1442351"/>
                <a:gd name="connsiteX2" fmla="*/ 2427 w 928687"/>
                <a:gd name="connsiteY2" fmla="*/ 0 h 1442351"/>
                <a:gd name="connsiteX3" fmla="*/ 928687 w 928687"/>
                <a:gd name="connsiteY3" fmla="*/ 1085164 h 1442351"/>
                <a:gd name="connsiteX4" fmla="*/ 528637 w 928687"/>
                <a:gd name="connsiteY4" fmla="*/ 1442351 h 1442351"/>
                <a:gd name="connsiteX0" fmla="*/ 528637 w 928687"/>
                <a:gd name="connsiteY0" fmla="*/ 1624305 h 1624305"/>
                <a:gd name="connsiteX1" fmla="*/ 0 w 928687"/>
                <a:gd name="connsiteY1" fmla="*/ 1495718 h 1624305"/>
                <a:gd name="connsiteX2" fmla="*/ 47916 w 928687"/>
                <a:gd name="connsiteY2" fmla="*/ 0 h 1624305"/>
                <a:gd name="connsiteX3" fmla="*/ 928687 w 928687"/>
                <a:gd name="connsiteY3" fmla="*/ 1267118 h 1624305"/>
                <a:gd name="connsiteX4" fmla="*/ 528637 w 928687"/>
                <a:gd name="connsiteY4" fmla="*/ 1624305 h 1624305"/>
                <a:gd name="connsiteX0" fmla="*/ 528637 w 928687"/>
                <a:gd name="connsiteY0" fmla="*/ 1616345 h 1616345"/>
                <a:gd name="connsiteX1" fmla="*/ 0 w 928687"/>
                <a:gd name="connsiteY1" fmla="*/ 1487758 h 1616345"/>
                <a:gd name="connsiteX2" fmla="*/ 53223 w 928687"/>
                <a:gd name="connsiteY2" fmla="*/ 0 h 1616345"/>
                <a:gd name="connsiteX3" fmla="*/ 928687 w 928687"/>
                <a:gd name="connsiteY3" fmla="*/ 1259158 h 1616345"/>
                <a:gd name="connsiteX4" fmla="*/ 528637 w 928687"/>
                <a:gd name="connsiteY4" fmla="*/ 1616345 h 1616345"/>
                <a:gd name="connsiteX0" fmla="*/ 528637 w 928687"/>
                <a:gd name="connsiteY0" fmla="*/ 1618998 h 1618998"/>
                <a:gd name="connsiteX1" fmla="*/ 0 w 928687"/>
                <a:gd name="connsiteY1" fmla="*/ 1490411 h 1618998"/>
                <a:gd name="connsiteX2" fmla="*/ 55877 w 928687"/>
                <a:gd name="connsiteY2" fmla="*/ 0 h 1618998"/>
                <a:gd name="connsiteX3" fmla="*/ 928687 w 928687"/>
                <a:gd name="connsiteY3" fmla="*/ 1261811 h 1618998"/>
                <a:gd name="connsiteX4" fmla="*/ 528637 w 928687"/>
                <a:gd name="connsiteY4" fmla="*/ 1618998 h 1618998"/>
                <a:gd name="connsiteX0" fmla="*/ 528637 w 928687"/>
                <a:gd name="connsiteY0" fmla="*/ 1611038 h 1611038"/>
                <a:gd name="connsiteX1" fmla="*/ 0 w 928687"/>
                <a:gd name="connsiteY1" fmla="*/ 1482451 h 1611038"/>
                <a:gd name="connsiteX2" fmla="*/ 50570 w 928687"/>
                <a:gd name="connsiteY2" fmla="*/ 0 h 1611038"/>
                <a:gd name="connsiteX3" fmla="*/ 928687 w 928687"/>
                <a:gd name="connsiteY3" fmla="*/ 1253851 h 1611038"/>
                <a:gd name="connsiteX4" fmla="*/ 528637 w 928687"/>
                <a:gd name="connsiteY4" fmla="*/ 1611038 h 1611038"/>
                <a:gd name="connsiteX0" fmla="*/ 536444 w 936494"/>
                <a:gd name="connsiteY0" fmla="*/ 1597771 h 1597771"/>
                <a:gd name="connsiteX1" fmla="*/ 7807 w 936494"/>
                <a:gd name="connsiteY1" fmla="*/ 1469184 h 1597771"/>
                <a:gd name="connsiteX2" fmla="*/ 0 w 936494"/>
                <a:gd name="connsiteY2" fmla="*/ 0 h 1597771"/>
                <a:gd name="connsiteX3" fmla="*/ 936494 w 936494"/>
                <a:gd name="connsiteY3" fmla="*/ 1240584 h 1597771"/>
                <a:gd name="connsiteX4" fmla="*/ 536444 w 936494"/>
                <a:gd name="connsiteY4" fmla="*/ 1597771 h 1597771"/>
                <a:gd name="connsiteX0" fmla="*/ 528735 w 928785"/>
                <a:gd name="connsiteY0" fmla="*/ 1611038 h 1611038"/>
                <a:gd name="connsiteX1" fmla="*/ 98 w 928785"/>
                <a:gd name="connsiteY1" fmla="*/ 1482451 h 1611038"/>
                <a:gd name="connsiteX2" fmla="*/ 45361 w 928785"/>
                <a:gd name="connsiteY2" fmla="*/ 0 h 1611038"/>
                <a:gd name="connsiteX3" fmla="*/ 928785 w 928785"/>
                <a:gd name="connsiteY3" fmla="*/ 1253851 h 1611038"/>
                <a:gd name="connsiteX4" fmla="*/ 528735 w 928785"/>
                <a:gd name="connsiteY4" fmla="*/ 1611038 h 1611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785" h="1611038">
                  <a:moveTo>
                    <a:pt x="528735" y="1611038"/>
                  </a:moveTo>
                  <a:lnTo>
                    <a:pt x="98" y="1482451"/>
                  </a:lnTo>
                  <a:cubicBezTo>
                    <a:pt x="-2504" y="992723"/>
                    <a:pt x="47963" y="489728"/>
                    <a:pt x="45361" y="0"/>
                  </a:cubicBezTo>
                  <a:lnTo>
                    <a:pt x="928785" y="1253851"/>
                  </a:lnTo>
                  <a:lnTo>
                    <a:pt x="528735" y="1611038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C37F0733-5D2B-4C5F-AA0B-7F7216CAB297}"/>
                </a:ext>
              </a:extLst>
            </p:cNvPr>
            <p:cNvSpPr/>
            <p:nvPr/>
          </p:nvSpPr>
          <p:spPr>
            <a:xfrm>
              <a:off x="7708808" y="479821"/>
              <a:ext cx="2543813" cy="6474124"/>
            </a:xfrm>
            <a:custGeom>
              <a:avLst/>
              <a:gdLst>
                <a:gd name="connsiteX0" fmla="*/ 0 w 885825"/>
                <a:gd name="connsiteY0" fmla="*/ 914400 h 2171700"/>
                <a:gd name="connsiteX1" fmla="*/ 871538 w 885825"/>
                <a:gd name="connsiteY1" fmla="*/ 0 h 2171700"/>
                <a:gd name="connsiteX2" fmla="*/ 885825 w 885825"/>
                <a:gd name="connsiteY2" fmla="*/ 2171700 h 2171700"/>
                <a:gd name="connsiteX3" fmla="*/ 0 w 885825"/>
                <a:gd name="connsiteY3" fmla="*/ 914400 h 2171700"/>
                <a:gd name="connsiteX0" fmla="*/ 0 w 885825"/>
                <a:gd name="connsiteY0" fmla="*/ 997167 h 2254467"/>
                <a:gd name="connsiteX1" fmla="*/ 675879 w 885825"/>
                <a:gd name="connsiteY1" fmla="*/ 0 h 2254467"/>
                <a:gd name="connsiteX2" fmla="*/ 885825 w 885825"/>
                <a:gd name="connsiteY2" fmla="*/ 2254467 h 2254467"/>
                <a:gd name="connsiteX3" fmla="*/ 0 w 885825"/>
                <a:gd name="connsiteY3" fmla="*/ 997167 h 225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5825" h="2254467">
                  <a:moveTo>
                    <a:pt x="0" y="997167"/>
                  </a:moveTo>
                  <a:lnTo>
                    <a:pt x="675879" y="0"/>
                  </a:lnTo>
                  <a:cubicBezTo>
                    <a:pt x="680641" y="723900"/>
                    <a:pt x="881063" y="1530567"/>
                    <a:pt x="885825" y="2254467"/>
                  </a:cubicBezTo>
                  <a:lnTo>
                    <a:pt x="0" y="997167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08874DE4-D9B0-4B6D-BB43-8F2390695597}"/>
              </a:ext>
            </a:extLst>
          </p:cNvPr>
          <p:cNvGrpSpPr/>
          <p:nvPr/>
        </p:nvGrpSpPr>
        <p:grpSpPr>
          <a:xfrm rot="937057" flipH="1">
            <a:off x="6966941" y="2469337"/>
            <a:ext cx="268584" cy="304379"/>
            <a:chOff x="5365048" y="479821"/>
            <a:chExt cx="8036930" cy="9108010"/>
          </a:xfrm>
          <a:solidFill>
            <a:schemeClr val="bg1"/>
          </a:solidFill>
        </p:grpSpPr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E6B6247B-8047-4235-B6F8-3440BBC68CA0}"/>
                </a:ext>
              </a:extLst>
            </p:cNvPr>
            <p:cNvSpPr/>
            <p:nvPr/>
          </p:nvSpPr>
          <p:spPr>
            <a:xfrm>
              <a:off x="11674969" y="8268753"/>
              <a:ext cx="1052700" cy="1319078"/>
            </a:xfrm>
            <a:custGeom>
              <a:avLst/>
              <a:gdLst>
                <a:gd name="connsiteX0" fmla="*/ 0 w 266700"/>
                <a:gd name="connsiteY0" fmla="*/ 0 h 438150"/>
                <a:gd name="connsiteX1" fmla="*/ 19050 w 266700"/>
                <a:gd name="connsiteY1" fmla="*/ 438150 h 438150"/>
                <a:gd name="connsiteX2" fmla="*/ 266700 w 266700"/>
                <a:gd name="connsiteY2" fmla="*/ 76200 h 438150"/>
                <a:gd name="connsiteX3" fmla="*/ 0 w 266700"/>
                <a:gd name="connsiteY3" fmla="*/ 0 h 438150"/>
                <a:gd name="connsiteX0" fmla="*/ 0 w 366579"/>
                <a:gd name="connsiteY0" fmla="*/ 0 h 459339"/>
                <a:gd name="connsiteX1" fmla="*/ 366579 w 366579"/>
                <a:gd name="connsiteY1" fmla="*/ 459339 h 459339"/>
                <a:gd name="connsiteX2" fmla="*/ 266700 w 366579"/>
                <a:gd name="connsiteY2" fmla="*/ 76200 h 459339"/>
                <a:gd name="connsiteX3" fmla="*/ 0 w 366579"/>
                <a:gd name="connsiteY3" fmla="*/ 0 h 459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6579" h="459339">
                  <a:moveTo>
                    <a:pt x="0" y="0"/>
                  </a:moveTo>
                  <a:lnTo>
                    <a:pt x="366579" y="459339"/>
                  </a:lnTo>
                  <a:lnTo>
                    <a:pt x="266700" y="762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266B661-78EE-4E7A-81F5-0DF5C892AFDA}"/>
                </a:ext>
              </a:extLst>
            </p:cNvPr>
            <p:cNvSpPr/>
            <p:nvPr/>
          </p:nvSpPr>
          <p:spPr>
            <a:xfrm>
              <a:off x="9107326" y="6879846"/>
              <a:ext cx="3333521" cy="1613816"/>
            </a:xfrm>
            <a:custGeom>
              <a:avLst/>
              <a:gdLst>
                <a:gd name="connsiteX0" fmla="*/ 1219200 w 1219200"/>
                <a:gd name="connsiteY0" fmla="*/ 561975 h 561975"/>
                <a:gd name="connsiteX1" fmla="*/ 438150 w 1219200"/>
                <a:gd name="connsiteY1" fmla="*/ 0 h 561975"/>
                <a:gd name="connsiteX2" fmla="*/ 0 w 1219200"/>
                <a:gd name="connsiteY2" fmla="*/ 361950 h 561975"/>
                <a:gd name="connsiteX3" fmla="*/ 1219200 w 1219200"/>
                <a:gd name="connsiteY3" fmla="*/ 561975 h 561975"/>
                <a:gd name="connsiteX0" fmla="*/ 1158170 w 1158170"/>
                <a:gd name="connsiteY0" fmla="*/ 561975 h 561975"/>
                <a:gd name="connsiteX1" fmla="*/ 377120 w 1158170"/>
                <a:gd name="connsiteY1" fmla="*/ 0 h 561975"/>
                <a:gd name="connsiteX2" fmla="*/ 0 w 1158170"/>
                <a:gd name="connsiteY2" fmla="*/ 375217 h 561975"/>
                <a:gd name="connsiteX3" fmla="*/ 1158170 w 1158170"/>
                <a:gd name="connsiteY3" fmla="*/ 561975 h 561975"/>
                <a:gd name="connsiteX0" fmla="*/ 1160823 w 1160823"/>
                <a:gd name="connsiteY0" fmla="*/ 561975 h 561975"/>
                <a:gd name="connsiteX1" fmla="*/ 379773 w 1160823"/>
                <a:gd name="connsiteY1" fmla="*/ 0 h 561975"/>
                <a:gd name="connsiteX2" fmla="*/ 0 w 1160823"/>
                <a:gd name="connsiteY2" fmla="*/ 367257 h 561975"/>
                <a:gd name="connsiteX3" fmla="*/ 1160823 w 1160823"/>
                <a:gd name="connsiteY3" fmla="*/ 561975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0823" h="561975">
                  <a:moveTo>
                    <a:pt x="1160823" y="561975"/>
                  </a:moveTo>
                  <a:lnTo>
                    <a:pt x="379773" y="0"/>
                  </a:lnTo>
                  <a:lnTo>
                    <a:pt x="0" y="367257"/>
                  </a:lnTo>
                  <a:lnTo>
                    <a:pt x="1160823" y="561975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8542EACC-3920-40D7-85B2-145B7C6AC5A1}"/>
                </a:ext>
              </a:extLst>
            </p:cNvPr>
            <p:cNvSpPr/>
            <p:nvPr/>
          </p:nvSpPr>
          <p:spPr>
            <a:xfrm>
              <a:off x="5365048" y="5540922"/>
              <a:ext cx="1132617" cy="452885"/>
            </a:xfrm>
            <a:custGeom>
              <a:avLst/>
              <a:gdLst>
                <a:gd name="connsiteX0" fmla="*/ 133350 w 276225"/>
                <a:gd name="connsiteY0" fmla="*/ 0 h 200025"/>
                <a:gd name="connsiteX1" fmla="*/ 0 w 276225"/>
                <a:gd name="connsiteY1" fmla="*/ 200025 h 200025"/>
                <a:gd name="connsiteX2" fmla="*/ 276225 w 276225"/>
                <a:gd name="connsiteY2" fmla="*/ 152400 h 200025"/>
                <a:gd name="connsiteX3" fmla="*/ 133350 w 276225"/>
                <a:gd name="connsiteY3" fmla="*/ 0 h 200025"/>
                <a:gd name="connsiteX0" fmla="*/ 157232 w 276225"/>
                <a:gd name="connsiteY0" fmla="*/ 0 h 205332"/>
                <a:gd name="connsiteX1" fmla="*/ 0 w 276225"/>
                <a:gd name="connsiteY1" fmla="*/ 205332 h 205332"/>
                <a:gd name="connsiteX2" fmla="*/ 276225 w 276225"/>
                <a:gd name="connsiteY2" fmla="*/ 157707 h 205332"/>
                <a:gd name="connsiteX3" fmla="*/ 157232 w 276225"/>
                <a:gd name="connsiteY3" fmla="*/ 0 h 205332"/>
                <a:gd name="connsiteX0" fmla="*/ 275415 w 394408"/>
                <a:gd name="connsiteY0" fmla="*/ 0 h 157707"/>
                <a:gd name="connsiteX1" fmla="*/ 0 w 394408"/>
                <a:gd name="connsiteY1" fmla="*/ 150097 h 157707"/>
                <a:gd name="connsiteX2" fmla="*/ 394408 w 394408"/>
                <a:gd name="connsiteY2" fmla="*/ 157707 h 157707"/>
                <a:gd name="connsiteX3" fmla="*/ 275415 w 394408"/>
                <a:gd name="connsiteY3" fmla="*/ 0 h 157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4408" h="157707">
                  <a:moveTo>
                    <a:pt x="275415" y="0"/>
                  </a:moveTo>
                  <a:lnTo>
                    <a:pt x="0" y="150097"/>
                  </a:lnTo>
                  <a:lnTo>
                    <a:pt x="394408" y="157707"/>
                  </a:lnTo>
                  <a:lnTo>
                    <a:pt x="275415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B9925278-DC6F-44DF-A6EB-D389E20E49FD}"/>
                </a:ext>
              </a:extLst>
            </p:cNvPr>
            <p:cNvSpPr/>
            <p:nvPr/>
          </p:nvSpPr>
          <p:spPr>
            <a:xfrm>
              <a:off x="6149698" y="5215816"/>
              <a:ext cx="1586463" cy="2373441"/>
            </a:xfrm>
            <a:custGeom>
              <a:avLst/>
              <a:gdLst>
                <a:gd name="connsiteX0" fmla="*/ 552450 w 552450"/>
                <a:gd name="connsiteY0" fmla="*/ 0 h 847725"/>
                <a:gd name="connsiteX1" fmla="*/ 0 w 552450"/>
                <a:gd name="connsiteY1" fmla="*/ 114300 h 847725"/>
                <a:gd name="connsiteX2" fmla="*/ 523875 w 552450"/>
                <a:gd name="connsiteY2" fmla="*/ 847725 h 847725"/>
                <a:gd name="connsiteX3" fmla="*/ 552450 w 552450"/>
                <a:gd name="connsiteY3" fmla="*/ 0 h 847725"/>
                <a:gd name="connsiteX0" fmla="*/ 552450 w 552450"/>
                <a:gd name="connsiteY0" fmla="*/ 0 h 826497"/>
                <a:gd name="connsiteX1" fmla="*/ 0 w 552450"/>
                <a:gd name="connsiteY1" fmla="*/ 114300 h 826497"/>
                <a:gd name="connsiteX2" fmla="*/ 502647 w 552450"/>
                <a:gd name="connsiteY2" fmla="*/ 826497 h 826497"/>
                <a:gd name="connsiteX3" fmla="*/ 552450 w 552450"/>
                <a:gd name="connsiteY3" fmla="*/ 0 h 82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50" h="826497">
                  <a:moveTo>
                    <a:pt x="552450" y="0"/>
                  </a:moveTo>
                  <a:lnTo>
                    <a:pt x="0" y="114300"/>
                  </a:lnTo>
                  <a:lnTo>
                    <a:pt x="502647" y="826497"/>
                  </a:lnTo>
                  <a:lnTo>
                    <a:pt x="552450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04CE3A87-9FDA-4DA0-94DD-D7B91FDAF6B3}"/>
                </a:ext>
              </a:extLst>
            </p:cNvPr>
            <p:cNvSpPr/>
            <p:nvPr/>
          </p:nvSpPr>
          <p:spPr>
            <a:xfrm>
              <a:off x="9871174" y="2566277"/>
              <a:ext cx="3530804" cy="3853064"/>
            </a:xfrm>
            <a:custGeom>
              <a:avLst/>
              <a:gdLst>
                <a:gd name="connsiteX0" fmla="*/ 1019175 w 1019175"/>
                <a:gd name="connsiteY0" fmla="*/ 0 h 1390650"/>
                <a:gd name="connsiteX1" fmla="*/ 0 w 1019175"/>
                <a:gd name="connsiteY1" fmla="*/ 295275 h 1390650"/>
                <a:gd name="connsiteX2" fmla="*/ 19050 w 1019175"/>
                <a:gd name="connsiteY2" fmla="*/ 1390650 h 1390650"/>
                <a:gd name="connsiteX3" fmla="*/ 1019175 w 1019175"/>
                <a:gd name="connsiteY3" fmla="*/ 0 h 1390650"/>
                <a:gd name="connsiteX0" fmla="*/ 1113905 w 1113905"/>
                <a:gd name="connsiteY0" fmla="*/ 0 h 1390650"/>
                <a:gd name="connsiteX1" fmla="*/ 0 w 1113905"/>
                <a:gd name="connsiteY1" fmla="*/ 643150 h 1390650"/>
                <a:gd name="connsiteX2" fmla="*/ 113780 w 1113905"/>
                <a:gd name="connsiteY2" fmla="*/ 1390650 h 1390650"/>
                <a:gd name="connsiteX3" fmla="*/ 1113905 w 1113905"/>
                <a:gd name="connsiteY3" fmla="*/ 0 h 1390650"/>
                <a:gd name="connsiteX0" fmla="*/ 1229522 w 1229522"/>
                <a:gd name="connsiteY0" fmla="*/ 0 h 1341742"/>
                <a:gd name="connsiteX1" fmla="*/ 0 w 1229522"/>
                <a:gd name="connsiteY1" fmla="*/ 594242 h 1341742"/>
                <a:gd name="connsiteX2" fmla="*/ 113780 w 1229522"/>
                <a:gd name="connsiteY2" fmla="*/ 1341742 h 1341742"/>
                <a:gd name="connsiteX3" fmla="*/ 1229522 w 1229522"/>
                <a:gd name="connsiteY3" fmla="*/ 0 h 134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9522" h="1341742">
                  <a:moveTo>
                    <a:pt x="1229522" y="0"/>
                  </a:moveTo>
                  <a:lnTo>
                    <a:pt x="0" y="594242"/>
                  </a:lnTo>
                  <a:lnTo>
                    <a:pt x="113780" y="1341742"/>
                  </a:lnTo>
                  <a:lnTo>
                    <a:pt x="1229522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D33F9D3B-E10E-4D6A-80E3-04E3CD2E9BBD}"/>
                </a:ext>
              </a:extLst>
            </p:cNvPr>
            <p:cNvSpPr/>
            <p:nvPr/>
          </p:nvSpPr>
          <p:spPr>
            <a:xfrm>
              <a:off x="7585440" y="3324702"/>
              <a:ext cx="2667179" cy="4626397"/>
            </a:xfrm>
            <a:custGeom>
              <a:avLst/>
              <a:gdLst>
                <a:gd name="connsiteX0" fmla="*/ 528637 w 928687"/>
                <a:gd name="connsiteY0" fmla="*/ 1628775 h 1628775"/>
                <a:gd name="connsiteX1" fmla="*/ 0 w 928687"/>
                <a:gd name="connsiteY1" fmla="*/ 1500188 h 1628775"/>
                <a:gd name="connsiteX2" fmla="*/ 71437 w 928687"/>
                <a:gd name="connsiteY2" fmla="*/ 0 h 1628775"/>
                <a:gd name="connsiteX3" fmla="*/ 928687 w 928687"/>
                <a:gd name="connsiteY3" fmla="*/ 1271588 h 1628775"/>
                <a:gd name="connsiteX4" fmla="*/ 528637 w 928687"/>
                <a:gd name="connsiteY4" fmla="*/ 1628775 h 1628775"/>
                <a:gd name="connsiteX0" fmla="*/ 542925 w 942975"/>
                <a:gd name="connsiteY0" fmla="*/ 1304925 h 1304925"/>
                <a:gd name="connsiteX1" fmla="*/ 14288 w 942975"/>
                <a:gd name="connsiteY1" fmla="*/ 1176338 h 1304925"/>
                <a:gd name="connsiteX2" fmla="*/ 0 w 942975"/>
                <a:gd name="connsiteY2" fmla="*/ 0 h 1304925"/>
                <a:gd name="connsiteX3" fmla="*/ 942975 w 942975"/>
                <a:gd name="connsiteY3" fmla="*/ 947738 h 1304925"/>
                <a:gd name="connsiteX4" fmla="*/ 542925 w 942975"/>
                <a:gd name="connsiteY4" fmla="*/ 1304925 h 1304925"/>
                <a:gd name="connsiteX0" fmla="*/ 528637 w 928687"/>
                <a:gd name="connsiteY0" fmla="*/ 1581150 h 1581150"/>
                <a:gd name="connsiteX1" fmla="*/ 0 w 928687"/>
                <a:gd name="connsiteY1" fmla="*/ 1452563 h 1581150"/>
                <a:gd name="connsiteX2" fmla="*/ 61912 w 928687"/>
                <a:gd name="connsiteY2" fmla="*/ 0 h 1581150"/>
                <a:gd name="connsiteX3" fmla="*/ 928687 w 928687"/>
                <a:gd name="connsiteY3" fmla="*/ 1223963 h 1581150"/>
                <a:gd name="connsiteX4" fmla="*/ 528637 w 928687"/>
                <a:gd name="connsiteY4" fmla="*/ 1581150 h 1581150"/>
                <a:gd name="connsiteX0" fmla="*/ 528637 w 928687"/>
                <a:gd name="connsiteY0" fmla="*/ 1619250 h 1619250"/>
                <a:gd name="connsiteX1" fmla="*/ 0 w 928687"/>
                <a:gd name="connsiteY1" fmla="*/ 1490663 h 1619250"/>
                <a:gd name="connsiteX2" fmla="*/ 42862 w 928687"/>
                <a:gd name="connsiteY2" fmla="*/ 0 h 1619250"/>
                <a:gd name="connsiteX3" fmla="*/ 928687 w 928687"/>
                <a:gd name="connsiteY3" fmla="*/ 1262063 h 1619250"/>
                <a:gd name="connsiteX4" fmla="*/ 528637 w 928687"/>
                <a:gd name="connsiteY4" fmla="*/ 1619250 h 1619250"/>
                <a:gd name="connsiteX0" fmla="*/ 528637 w 928687"/>
                <a:gd name="connsiteY0" fmla="*/ 1614196 h 1614196"/>
                <a:gd name="connsiteX1" fmla="*/ 0 w 928687"/>
                <a:gd name="connsiteY1" fmla="*/ 1485609 h 1614196"/>
                <a:gd name="connsiteX2" fmla="*/ 47916 w 928687"/>
                <a:gd name="connsiteY2" fmla="*/ 0 h 1614196"/>
                <a:gd name="connsiteX3" fmla="*/ 928687 w 928687"/>
                <a:gd name="connsiteY3" fmla="*/ 1257009 h 1614196"/>
                <a:gd name="connsiteX4" fmla="*/ 528637 w 928687"/>
                <a:gd name="connsiteY4" fmla="*/ 1614196 h 1614196"/>
                <a:gd name="connsiteX0" fmla="*/ 528637 w 928687"/>
                <a:gd name="connsiteY0" fmla="*/ 1442351 h 1442351"/>
                <a:gd name="connsiteX1" fmla="*/ 0 w 928687"/>
                <a:gd name="connsiteY1" fmla="*/ 1313764 h 1442351"/>
                <a:gd name="connsiteX2" fmla="*/ 2427 w 928687"/>
                <a:gd name="connsiteY2" fmla="*/ 0 h 1442351"/>
                <a:gd name="connsiteX3" fmla="*/ 928687 w 928687"/>
                <a:gd name="connsiteY3" fmla="*/ 1085164 h 1442351"/>
                <a:gd name="connsiteX4" fmla="*/ 528637 w 928687"/>
                <a:gd name="connsiteY4" fmla="*/ 1442351 h 1442351"/>
                <a:gd name="connsiteX0" fmla="*/ 528637 w 928687"/>
                <a:gd name="connsiteY0" fmla="*/ 1624305 h 1624305"/>
                <a:gd name="connsiteX1" fmla="*/ 0 w 928687"/>
                <a:gd name="connsiteY1" fmla="*/ 1495718 h 1624305"/>
                <a:gd name="connsiteX2" fmla="*/ 47916 w 928687"/>
                <a:gd name="connsiteY2" fmla="*/ 0 h 1624305"/>
                <a:gd name="connsiteX3" fmla="*/ 928687 w 928687"/>
                <a:gd name="connsiteY3" fmla="*/ 1267118 h 1624305"/>
                <a:gd name="connsiteX4" fmla="*/ 528637 w 928687"/>
                <a:gd name="connsiteY4" fmla="*/ 1624305 h 1624305"/>
                <a:gd name="connsiteX0" fmla="*/ 528637 w 928687"/>
                <a:gd name="connsiteY0" fmla="*/ 1616345 h 1616345"/>
                <a:gd name="connsiteX1" fmla="*/ 0 w 928687"/>
                <a:gd name="connsiteY1" fmla="*/ 1487758 h 1616345"/>
                <a:gd name="connsiteX2" fmla="*/ 53223 w 928687"/>
                <a:gd name="connsiteY2" fmla="*/ 0 h 1616345"/>
                <a:gd name="connsiteX3" fmla="*/ 928687 w 928687"/>
                <a:gd name="connsiteY3" fmla="*/ 1259158 h 1616345"/>
                <a:gd name="connsiteX4" fmla="*/ 528637 w 928687"/>
                <a:gd name="connsiteY4" fmla="*/ 1616345 h 1616345"/>
                <a:gd name="connsiteX0" fmla="*/ 528637 w 928687"/>
                <a:gd name="connsiteY0" fmla="*/ 1618998 h 1618998"/>
                <a:gd name="connsiteX1" fmla="*/ 0 w 928687"/>
                <a:gd name="connsiteY1" fmla="*/ 1490411 h 1618998"/>
                <a:gd name="connsiteX2" fmla="*/ 55877 w 928687"/>
                <a:gd name="connsiteY2" fmla="*/ 0 h 1618998"/>
                <a:gd name="connsiteX3" fmla="*/ 928687 w 928687"/>
                <a:gd name="connsiteY3" fmla="*/ 1261811 h 1618998"/>
                <a:gd name="connsiteX4" fmla="*/ 528637 w 928687"/>
                <a:gd name="connsiteY4" fmla="*/ 1618998 h 1618998"/>
                <a:gd name="connsiteX0" fmla="*/ 528637 w 928687"/>
                <a:gd name="connsiteY0" fmla="*/ 1611038 h 1611038"/>
                <a:gd name="connsiteX1" fmla="*/ 0 w 928687"/>
                <a:gd name="connsiteY1" fmla="*/ 1482451 h 1611038"/>
                <a:gd name="connsiteX2" fmla="*/ 50570 w 928687"/>
                <a:gd name="connsiteY2" fmla="*/ 0 h 1611038"/>
                <a:gd name="connsiteX3" fmla="*/ 928687 w 928687"/>
                <a:gd name="connsiteY3" fmla="*/ 1253851 h 1611038"/>
                <a:gd name="connsiteX4" fmla="*/ 528637 w 928687"/>
                <a:gd name="connsiteY4" fmla="*/ 1611038 h 1611038"/>
                <a:gd name="connsiteX0" fmla="*/ 536444 w 936494"/>
                <a:gd name="connsiteY0" fmla="*/ 1597771 h 1597771"/>
                <a:gd name="connsiteX1" fmla="*/ 7807 w 936494"/>
                <a:gd name="connsiteY1" fmla="*/ 1469184 h 1597771"/>
                <a:gd name="connsiteX2" fmla="*/ 0 w 936494"/>
                <a:gd name="connsiteY2" fmla="*/ 0 h 1597771"/>
                <a:gd name="connsiteX3" fmla="*/ 936494 w 936494"/>
                <a:gd name="connsiteY3" fmla="*/ 1240584 h 1597771"/>
                <a:gd name="connsiteX4" fmla="*/ 536444 w 936494"/>
                <a:gd name="connsiteY4" fmla="*/ 1597771 h 1597771"/>
                <a:gd name="connsiteX0" fmla="*/ 528735 w 928785"/>
                <a:gd name="connsiteY0" fmla="*/ 1611038 h 1611038"/>
                <a:gd name="connsiteX1" fmla="*/ 98 w 928785"/>
                <a:gd name="connsiteY1" fmla="*/ 1482451 h 1611038"/>
                <a:gd name="connsiteX2" fmla="*/ 45361 w 928785"/>
                <a:gd name="connsiteY2" fmla="*/ 0 h 1611038"/>
                <a:gd name="connsiteX3" fmla="*/ 928785 w 928785"/>
                <a:gd name="connsiteY3" fmla="*/ 1253851 h 1611038"/>
                <a:gd name="connsiteX4" fmla="*/ 528735 w 928785"/>
                <a:gd name="connsiteY4" fmla="*/ 1611038 h 1611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785" h="1611038">
                  <a:moveTo>
                    <a:pt x="528735" y="1611038"/>
                  </a:moveTo>
                  <a:lnTo>
                    <a:pt x="98" y="1482451"/>
                  </a:lnTo>
                  <a:cubicBezTo>
                    <a:pt x="-2504" y="992723"/>
                    <a:pt x="47963" y="489728"/>
                    <a:pt x="45361" y="0"/>
                  </a:cubicBezTo>
                  <a:lnTo>
                    <a:pt x="928785" y="1253851"/>
                  </a:lnTo>
                  <a:lnTo>
                    <a:pt x="528735" y="1611038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26121400-D24B-4F7C-A723-008BEC68C39E}"/>
                </a:ext>
              </a:extLst>
            </p:cNvPr>
            <p:cNvSpPr/>
            <p:nvPr/>
          </p:nvSpPr>
          <p:spPr>
            <a:xfrm>
              <a:off x="7708808" y="479821"/>
              <a:ext cx="2543813" cy="6474124"/>
            </a:xfrm>
            <a:custGeom>
              <a:avLst/>
              <a:gdLst>
                <a:gd name="connsiteX0" fmla="*/ 0 w 885825"/>
                <a:gd name="connsiteY0" fmla="*/ 914400 h 2171700"/>
                <a:gd name="connsiteX1" fmla="*/ 871538 w 885825"/>
                <a:gd name="connsiteY1" fmla="*/ 0 h 2171700"/>
                <a:gd name="connsiteX2" fmla="*/ 885825 w 885825"/>
                <a:gd name="connsiteY2" fmla="*/ 2171700 h 2171700"/>
                <a:gd name="connsiteX3" fmla="*/ 0 w 885825"/>
                <a:gd name="connsiteY3" fmla="*/ 914400 h 2171700"/>
                <a:gd name="connsiteX0" fmla="*/ 0 w 885825"/>
                <a:gd name="connsiteY0" fmla="*/ 997167 h 2254467"/>
                <a:gd name="connsiteX1" fmla="*/ 675879 w 885825"/>
                <a:gd name="connsiteY1" fmla="*/ 0 h 2254467"/>
                <a:gd name="connsiteX2" fmla="*/ 885825 w 885825"/>
                <a:gd name="connsiteY2" fmla="*/ 2254467 h 2254467"/>
                <a:gd name="connsiteX3" fmla="*/ 0 w 885825"/>
                <a:gd name="connsiteY3" fmla="*/ 997167 h 225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5825" h="2254467">
                  <a:moveTo>
                    <a:pt x="0" y="997167"/>
                  </a:moveTo>
                  <a:lnTo>
                    <a:pt x="675879" y="0"/>
                  </a:lnTo>
                  <a:cubicBezTo>
                    <a:pt x="680641" y="723900"/>
                    <a:pt x="881063" y="1530567"/>
                    <a:pt x="885825" y="2254467"/>
                  </a:cubicBezTo>
                  <a:lnTo>
                    <a:pt x="0" y="997167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39D1874C-DCC6-4BF8-AAD2-AC964CC84F5E}"/>
              </a:ext>
            </a:extLst>
          </p:cNvPr>
          <p:cNvGrpSpPr/>
          <p:nvPr/>
        </p:nvGrpSpPr>
        <p:grpSpPr>
          <a:xfrm rot="842146" flipH="1">
            <a:off x="7288831" y="1939360"/>
            <a:ext cx="381294" cy="262605"/>
            <a:chOff x="3667032" y="1708483"/>
            <a:chExt cx="8105829" cy="5582653"/>
          </a:xfrm>
          <a:solidFill>
            <a:schemeClr val="bg1"/>
          </a:solidFill>
        </p:grpSpPr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C5BA82D3-40D4-4128-A390-B0F162EEEEBD}"/>
                </a:ext>
              </a:extLst>
            </p:cNvPr>
            <p:cNvSpPr/>
            <p:nvPr/>
          </p:nvSpPr>
          <p:spPr>
            <a:xfrm>
              <a:off x="9698517" y="2576706"/>
              <a:ext cx="2074344" cy="1084322"/>
            </a:xfrm>
            <a:custGeom>
              <a:avLst/>
              <a:gdLst>
                <a:gd name="connsiteX0" fmla="*/ 757990 w 757990"/>
                <a:gd name="connsiteY0" fmla="*/ 228600 h 264695"/>
                <a:gd name="connsiteX1" fmla="*/ 288758 w 757990"/>
                <a:gd name="connsiteY1" fmla="*/ 0 h 264695"/>
                <a:gd name="connsiteX2" fmla="*/ 0 w 757990"/>
                <a:gd name="connsiteY2" fmla="*/ 264695 h 264695"/>
                <a:gd name="connsiteX3" fmla="*/ 757990 w 757990"/>
                <a:gd name="connsiteY3" fmla="*/ 228600 h 264695"/>
                <a:gd name="connsiteX0" fmla="*/ 753988 w 753988"/>
                <a:gd name="connsiteY0" fmla="*/ 288628 h 288628"/>
                <a:gd name="connsiteX1" fmla="*/ 288758 w 753988"/>
                <a:gd name="connsiteY1" fmla="*/ 0 h 288628"/>
                <a:gd name="connsiteX2" fmla="*/ 0 w 753988"/>
                <a:gd name="connsiteY2" fmla="*/ 264695 h 288628"/>
                <a:gd name="connsiteX3" fmla="*/ 753988 w 753988"/>
                <a:gd name="connsiteY3" fmla="*/ 288628 h 288628"/>
                <a:gd name="connsiteX0" fmla="*/ 753988 w 753988"/>
                <a:gd name="connsiteY0" fmla="*/ 288628 h 324723"/>
                <a:gd name="connsiteX1" fmla="*/ 288758 w 753988"/>
                <a:gd name="connsiteY1" fmla="*/ 0 h 324723"/>
                <a:gd name="connsiteX2" fmla="*/ 0 w 753988"/>
                <a:gd name="connsiteY2" fmla="*/ 324723 h 324723"/>
                <a:gd name="connsiteX3" fmla="*/ 753988 w 753988"/>
                <a:gd name="connsiteY3" fmla="*/ 288628 h 324723"/>
                <a:gd name="connsiteX0" fmla="*/ 681954 w 681954"/>
                <a:gd name="connsiteY0" fmla="*/ 396679 h 396679"/>
                <a:gd name="connsiteX1" fmla="*/ 288758 w 681954"/>
                <a:gd name="connsiteY1" fmla="*/ 0 h 396679"/>
                <a:gd name="connsiteX2" fmla="*/ 0 w 681954"/>
                <a:gd name="connsiteY2" fmla="*/ 324723 h 396679"/>
                <a:gd name="connsiteX3" fmla="*/ 681954 w 681954"/>
                <a:gd name="connsiteY3" fmla="*/ 396679 h 396679"/>
                <a:gd name="connsiteX0" fmla="*/ 798009 w 798009"/>
                <a:gd name="connsiteY0" fmla="*/ 324645 h 324723"/>
                <a:gd name="connsiteX1" fmla="*/ 288758 w 798009"/>
                <a:gd name="connsiteY1" fmla="*/ 0 h 324723"/>
                <a:gd name="connsiteX2" fmla="*/ 0 w 798009"/>
                <a:gd name="connsiteY2" fmla="*/ 324723 h 324723"/>
                <a:gd name="connsiteX3" fmla="*/ 798009 w 798009"/>
                <a:gd name="connsiteY3" fmla="*/ 324645 h 324723"/>
                <a:gd name="connsiteX0" fmla="*/ 798009 w 798009"/>
                <a:gd name="connsiteY0" fmla="*/ 324645 h 324645"/>
                <a:gd name="connsiteX1" fmla="*/ 288758 w 798009"/>
                <a:gd name="connsiteY1" fmla="*/ 0 h 324645"/>
                <a:gd name="connsiteX2" fmla="*/ 0 w 798009"/>
                <a:gd name="connsiteY2" fmla="*/ 208668 h 324645"/>
                <a:gd name="connsiteX3" fmla="*/ 798009 w 798009"/>
                <a:gd name="connsiteY3" fmla="*/ 324645 h 324645"/>
                <a:gd name="connsiteX0" fmla="*/ 689958 w 689958"/>
                <a:gd name="connsiteY0" fmla="*/ 360662 h 360662"/>
                <a:gd name="connsiteX1" fmla="*/ 288758 w 689958"/>
                <a:gd name="connsiteY1" fmla="*/ 0 h 360662"/>
                <a:gd name="connsiteX2" fmla="*/ 0 w 689958"/>
                <a:gd name="connsiteY2" fmla="*/ 208668 h 360662"/>
                <a:gd name="connsiteX3" fmla="*/ 689958 w 689958"/>
                <a:gd name="connsiteY3" fmla="*/ 360662 h 3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958" h="360662">
                  <a:moveTo>
                    <a:pt x="689958" y="360662"/>
                  </a:moveTo>
                  <a:lnTo>
                    <a:pt x="288758" y="0"/>
                  </a:lnTo>
                  <a:lnTo>
                    <a:pt x="0" y="208668"/>
                  </a:lnTo>
                  <a:lnTo>
                    <a:pt x="689958" y="360662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66D1F0F1-E97B-4EEA-B425-C7770D59F327}"/>
                </a:ext>
              </a:extLst>
            </p:cNvPr>
            <p:cNvSpPr/>
            <p:nvPr/>
          </p:nvSpPr>
          <p:spPr>
            <a:xfrm>
              <a:off x="8589117" y="2576628"/>
              <a:ext cx="1989499" cy="976664"/>
            </a:xfrm>
            <a:custGeom>
              <a:avLst/>
              <a:gdLst>
                <a:gd name="connsiteX0" fmla="*/ 661737 w 661737"/>
                <a:gd name="connsiteY0" fmla="*/ 0 h 324853"/>
                <a:gd name="connsiteX1" fmla="*/ 360947 w 661737"/>
                <a:gd name="connsiteY1" fmla="*/ 324853 h 324853"/>
                <a:gd name="connsiteX2" fmla="*/ 0 w 661737"/>
                <a:gd name="connsiteY2" fmla="*/ 36095 h 324853"/>
                <a:gd name="connsiteX3" fmla="*/ 661737 w 661737"/>
                <a:gd name="connsiteY3" fmla="*/ 0 h 324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1737" h="324853">
                  <a:moveTo>
                    <a:pt x="661737" y="0"/>
                  </a:moveTo>
                  <a:lnTo>
                    <a:pt x="360947" y="324853"/>
                  </a:lnTo>
                  <a:lnTo>
                    <a:pt x="0" y="36095"/>
                  </a:lnTo>
                  <a:lnTo>
                    <a:pt x="661737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7CEE08F0-4B77-4E02-BCED-A0E338B9AEA4}"/>
                </a:ext>
              </a:extLst>
            </p:cNvPr>
            <p:cNvSpPr/>
            <p:nvPr/>
          </p:nvSpPr>
          <p:spPr>
            <a:xfrm>
              <a:off x="3667032" y="1708483"/>
              <a:ext cx="1121354" cy="723455"/>
            </a:xfrm>
            <a:custGeom>
              <a:avLst/>
              <a:gdLst>
                <a:gd name="connsiteX0" fmla="*/ 0 w 372979"/>
                <a:gd name="connsiteY0" fmla="*/ 240632 h 240632"/>
                <a:gd name="connsiteX1" fmla="*/ 204537 w 372979"/>
                <a:gd name="connsiteY1" fmla="*/ 0 h 240632"/>
                <a:gd name="connsiteX2" fmla="*/ 372979 w 372979"/>
                <a:gd name="connsiteY2" fmla="*/ 120316 h 240632"/>
                <a:gd name="connsiteX3" fmla="*/ 0 w 372979"/>
                <a:gd name="connsiteY3" fmla="*/ 240632 h 240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2979" h="240632">
                  <a:moveTo>
                    <a:pt x="0" y="240632"/>
                  </a:moveTo>
                  <a:lnTo>
                    <a:pt x="204537" y="0"/>
                  </a:lnTo>
                  <a:lnTo>
                    <a:pt x="372979" y="120316"/>
                  </a:lnTo>
                  <a:lnTo>
                    <a:pt x="0" y="240632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7BAAF478-29E8-42E8-9FD2-02B7E60BAD00}"/>
                </a:ext>
              </a:extLst>
            </p:cNvPr>
            <p:cNvSpPr/>
            <p:nvPr/>
          </p:nvSpPr>
          <p:spPr>
            <a:xfrm>
              <a:off x="6683920" y="3191564"/>
              <a:ext cx="1627771" cy="4087516"/>
            </a:xfrm>
            <a:custGeom>
              <a:avLst/>
              <a:gdLst>
                <a:gd name="connsiteX0" fmla="*/ 541421 w 541421"/>
                <a:gd name="connsiteY0" fmla="*/ 12032 h 1359569"/>
                <a:gd name="connsiteX1" fmla="*/ 156410 w 541421"/>
                <a:gd name="connsiteY1" fmla="*/ 1359569 h 1359569"/>
                <a:gd name="connsiteX2" fmla="*/ 0 w 541421"/>
                <a:gd name="connsiteY2" fmla="*/ 0 h 1359569"/>
                <a:gd name="connsiteX3" fmla="*/ 541421 w 541421"/>
                <a:gd name="connsiteY3" fmla="*/ 12032 h 135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1421" h="1359569">
                  <a:moveTo>
                    <a:pt x="541421" y="12032"/>
                  </a:moveTo>
                  <a:lnTo>
                    <a:pt x="156410" y="1359569"/>
                  </a:lnTo>
                  <a:lnTo>
                    <a:pt x="0" y="0"/>
                  </a:lnTo>
                  <a:lnTo>
                    <a:pt x="541421" y="12032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5647DFB9-C8FD-4EFE-87EB-7DCFF38CA6BD}"/>
                </a:ext>
              </a:extLst>
            </p:cNvPr>
            <p:cNvSpPr/>
            <p:nvPr/>
          </p:nvSpPr>
          <p:spPr>
            <a:xfrm>
              <a:off x="4296520" y="1708483"/>
              <a:ext cx="1917154" cy="1917154"/>
            </a:xfrm>
            <a:custGeom>
              <a:avLst/>
              <a:gdLst>
                <a:gd name="connsiteX0" fmla="*/ 0 w 637674"/>
                <a:gd name="connsiteY0" fmla="*/ 0 h 637674"/>
                <a:gd name="connsiteX1" fmla="*/ 553453 w 637674"/>
                <a:gd name="connsiteY1" fmla="*/ 48127 h 637674"/>
                <a:gd name="connsiteX2" fmla="*/ 637674 w 637674"/>
                <a:gd name="connsiteY2" fmla="*/ 637674 h 637674"/>
                <a:gd name="connsiteX3" fmla="*/ 0 w 637674"/>
                <a:gd name="connsiteY3" fmla="*/ 0 h 637674"/>
                <a:gd name="connsiteX0" fmla="*/ 0 w 637674"/>
                <a:gd name="connsiteY0" fmla="*/ 0 h 637674"/>
                <a:gd name="connsiteX1" fmla="*/ 537445 w 637674"/>
                <a:gd name="connsiteY1" fmla="*/ 16112 h 637674"/>
                <a:gd name="connsiteX2" fmla="*/ 637674 w 637674"/>
                <a:gd name="connsiteY2" fmla="*/ 637674 h 637674"/>
                <a:gd name="connsiteX3" fmla="*/ 0 w 637674"/>
                <a:gd name="connsiteY3" fmla="*/ 0 h 63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7674" h="637674">
                  <a:moveTo>
                    <a:pt x="0" y="0"/>
                  </a:moveTo>
                  <a:lnTo>
                    <a:pt x="537445" y="16112"/>
                  </a:lnTo>
                  <a:lnTo>
                    <a:pt x="637674" y="63767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DCF0F118-8C1E-420C-92F0-B0BE21DDE526}"/>
                </a:ext>
              </a:extLst>
            </p:cNvPr>
            <p:cNvSpPr/>
            <p:nvPr/>
          </p:nvSpPr>
          <p:spPr>
            <a:xfrm>
              <a:off x="7479717" y="2106307"/>
              <a:ext cx="2206536" cy="1434953"/>
            </a:xfrm>
            <a:custGeom>
              <a:avLst/>
              <a:gdLst>
                <a:gd name="connsiteX0" fmla="*/ 168442 w 733927"/>
                <a:gd name="connsiteY0" fmla="*/ 0 h 493295"/>
                <a:gd name="connsiteX1" fmla="*/ 733927 w 733927"/>
                <a:gd name="connsiteY1" fmla="*/ 493295 h 493295"/>
                <a:gd name="connsiteX2" fmla="*/ 0 w 733927"/>
                <a:gd name="connsiteY2" fmla="*/ 457200 h 493295"/>
                <a:gd name="connsiteX3" fmla="*/ 168442 w 733927"/>
                <a:gd name="connsiteY3" fmla="*/ 0 h 493295"/>
                <a:gd name="connsiteX0" fmla="*/ 196455 w 733927"/>
                <a:gd name="connsiteY0" fmla="*/ 0 h 477287"/>
                <a:gd name="connsiteX1" fmla="*/ 733927 w 733927"/>
                <a:gd name="connsiteY1" fmla="*/ 477287 h 477287"/>
                <a:gd name="connsiteX2" fmla="*/ 0 w 733927"/>
                <a:gd name="connsiteY2" fmla="*/ 441192 h 477287"/>
                <a:gd name="connsiteX3" fmla="*/ 196455 w 733927"/>
                <a:gd name="connsiteY3" fmla="*/ 0 h 47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3927" h="477287">
                  <a:moveTo>
                    <a:pt x="196455" y="0"/>
                  </a:moveTo>
                  <a:lnTo>
                    <a:pt x="733927" y="477287"/>
                  </a:lnTo>
                  <a:lnTo>
                    <a:pt x="0" y="441192"/>
                  </a:lnTo>
                  <a:lnTo>
                    <a:pt x="196455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CF56C4A7-EA29-4AE9-B450-D21C7029FED1}"/>
                </a:ext>
              </a:extLst>
            </p:cNvPr>
            <p:cNvSpPr/>
            <p:nvPr/>
          </p:nvSpPr>
          <p:spPr>
            <a:xfrm>
              <a:off x="5888120" y="1744657"/>
              <a:ext cx="2170362" cy="5546479"/>
            </a:xfrm>
            <a:custGeom>
              <a:avLst/>
              <a:gdLst>
                <a:gd name="connsiteX0" fmla="*/ 0 w 721895"/>
                <a:gd name="connsiteY0" fmla="*/ 0 h 1844842"/>
                <a:gd name="connsiteX1" fmla="*/ 176463 w 721895"/>
                <a:gd name="connsiteY1" fmla="*/ 1844842 h 1844842"/>
                <a:gd name="connsiteX2" fmla="*/ 721895 w 721895"/>
                <a:gd name="connsiteY2" fmla="*/ 112295 h 1844842"/>
                <a:gd name="connsiteX3" fmla="*/ 0 w 721895"/>
                <a:gd name="connsiteY3" fmla="*/ 0 h 1844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895" h="1844842">
                  <a:moveTo>
                    <a:pt x="0" y="0"/>
                  </a:moveTo>
                  <a:lnTo>
                    <a:pt x="176463" y="1844842"/>
                  </a:lnTo>
                  <a:lnTo>
                    <a:pt x="721895" y="11229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8416BEC0-8F65-4CC0-A299-682A5E1893FE}"/>
              </a:ext>
            </a:extLst>
          </p:cNvPr>
          <p:cNvGrpSpPr/>
          <p:nvPr/>
        </p:nvGrpSpPr>
        <p:grpSpPr>
          <a:xfrm rot="842146" flipH="1">
            <a:off x="7053128" y="2851681"/>
            <a:ext cx="381294" cy="262605"/>
            <a:chOff x="3667032" y="1708483"/>
            <a:chExt cx="8105829" cy="5582653"/>
          </a:xfrm>
          <a:solidFill>
            <a:schemeClr val="bg1"/>
          </a:solidFill>
        </p:grpSpPr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916B6DBD-8A72-4506-89AD-0D3A9C818AD8}"/>
                </a:ext>
              </a:extLst>
            </p:cNvPr>
            <p:cNvSpPr/>
            <p:nvPr/>
          </p:nvSpPr>
          <p:spPr>
            <a:xfrm>
              <a:off x="9698517" y="2576706"/>
              <a:ext cx="2074344" cy="1084322"/>
            </a:xfrm>
            <a:custGeom>
              <a:avLst/>
              <a:gdLst>
                <a:gd name="connsiteX0" fmla="*/ 757990 w 757990"/>
                <a:gd name="connsiteY0" fmla="*/ 228600 h 264695"/>
                <a:gd name="connsiteX1" fmla="*/ 288758 w 757990"/>
                <a:gd name="connsiteY1" fmla="*/ 0 h 264695"/>
                <a:gd name="connsiteX2" fmla="*/ 0 w 757990"/>
                <a:gd name="connsiteY2" fmla="*/ 264695 h 264695"/>
                <a:gd name="connsiteX3" fmla="*/ 757990 w 757990"/>
                <a:gd name="connsiteY3" fmla="*/ 228600 h 264695"/>
                <a:gd name="connsiteX0" fmla="*/ 753988 w 753988"/>
                <a:gd name="connsiteY0" fmla="*/ 288628 h 288628"/>
                <a:gd name="connsiteX1" fmla="*/ 288758 w 753988"/>
                <a:gd name="connsiteY1" fmla="*/ 0 h 288628"/>
                <a:gd name="connsiteX2" fmla="*/ 0 w 753988"/>
                <a:gd name="connsiteY2" fmla="*/ 264695 h 288628"/>
                <a:gd name="connsiteX3" fmla="*/ 753988 w 753988"/>
                <a:gd name="connsiteY3" fmla="*/ 288628 h 288628"/>
                <a:gd name="connsiteX0" fmla="*/ 753988 w 753988"/>
                <a:gd name="connsiteY0" fmla="*/ 288628 h 324723"/>
                <a:gd name="connsiteX1" fmla="*/ 288758 w 753988"/>
                <a:gd name="connsiteY1" fmla="*/ 0 h 324723"/>
                <a:gd name="connsiteX2" fmla="*/ 0 w 753988"/>
                <a:gd name="connsiteY2" fmla="*/ 324723 h 324723"/>
                <a:gd name="connsiteX3" fmla="*/ 753988 w 753988"/>
                <a:gd name="connsiteY3" fmla="*/ 288628 h 324723"/>
                <a:gd name="connsiteX0" fmla="*/ 681954 w 681954"/>
                <a:gd name="connsiteY0" fmla="*/ 396679 h 396679"/>
                <a:gd name="connsiteX1" fmla="*/ 288758 w 681954"/>
                <a:gd name="connsiteY1" fmla="*/ 0 h 396679"/>
                <a:gd name="connsiteX2" fmla="*/ 0 w 681954"/>
                <a:gd name="connsiteY2" fmla="*/ 324723 h 396679"/>
                <a:gd name="connsiteX3" fmla="*/ 681954 w 681954"/>
                <a:gd name="connsiteY3" fmla="*/ 396679 h 396679"/>
                <a:gd name="connsiteX0" fmla="*/ 798009 w 798009"/>
                <a:gd name="connsiteY0" fmla="*/ 324645 h 324723"/>
                <a:gd name="connsiteX1" fmla="*/ 288758 w 798009"/>
                <a:gd name="connsiteY1" fmla="*/ 0 h 324723"/>
                <a:gd name="connsiteX2" fmla="*/ 0 w 798009"/>
                <a:gd name="connsiteY2" fmla="*/ 324723 h 324723"/>
                <a:gd name="connsiteX3" fmla="*/ 798009 w 798009"/>
                <a:gd name="connsiteY3" fmla="*/ 324645 h 324723"/>
                <a:gd name="connsiteX0" fmla="*/ 798009 w 798009"/>
                <a:gd name="connsiteY0" fmla="*/ 324645 h 324645"/>
                <a:gd name="connsiteX1" fmla="*/ 288758 w 798009"/>
                <a:gd name="connsiteY1" fmla="*/ 0 h 324645"/>
                <a:gd name="connsiteX2" fmla="*/ 0 w 798009"/>
                <a:gd name="connsiteY2" fmla="*/ 208668 h 324645"/>
                <a:gd name="connsiteX3" fmla="*/ 798009 w 798009"/>
                <a:gd name="connsiteY3" fmla="*/ 324645 h 324645"/>
                <a:gd name="connsiteX0" fmla="*/ 689958 w 689958"/>
                <a:gd name="connsiteY0" fmla="*/ 360662 h 360662"/>
                <a:gd name="connsiteX1" fmla="*/ 288758 w 689958"/>
                <a:gd name="connsiteY1" fmla="*/ 0 h 360662"/>
                <a:gd name="connsiteX2" fmla="*/ 0 w 689958"/>
                <a:gd name="connsiteY2" fmla="*/ 208668 h 360662"/>
                <a:gd name="connsiteX3" fmla="*/ 689958 w 689958"/>
                <a:gd name="connsiteY3" fmla="*/ 360662 h 3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958" h="360662">
                  <a:moveTo>
                    <a:pt x="689958" y="360662"/>
                  </a:moveTo>
                  <a:lnTo>
                    <a:pt x="288758" y="0"/>
                  </a:lnTo>
                  <a:lnTo>
                    <a:pt x="0" y="208668"/>
                  </a:lnTo>
                  <a:lnTo>
                    <a:pt x="689958" y="360662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D942D169-C4A1-4DA9-B215-D6FE9DB61517}"/>
                </a:ext>
              </a:extLst>
            </p:cNvPr>
            <p:cNvSpPr/>
            <p:nvPr/>
          </p:nvSpPr>
          <p:spPr>
            <a:xfrm>
              <a:off x="8589117" y="2576628"/>
              <a:ext cx="1989499" cy="976664"/>
            </a:xfrm>
            <a:custGeom>
              <a:avLst/>
              <a:gdLst>
                <a:gd name="connsiteX0" fmla="*/ 661737 w 661737"/>
                <a:gd name="connsiteY0" fmla="*/ 0 h 324853"/>
                <a:gd name="connsiteX1" fmla="*/ 360947 w 661737"/>
                <a:gd name="connsiteY1" fmla="*/ 324853 h 324853"/>
                <a:gd name="connsiteX2" fmla="*/ 0 w 661737"/>
                <a:gd name="connsiteY2" fmla="*/ 36095 h 324853"/>
                <a:gd name="connsiteX3" fmla="*/ 661737 w 661737"/>
                <a:gd name="connsiteY3" fmla="*/ 0 h 324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1737" h="324853">
                  <a:moveTo>
                    <a:pt x="661737" y="0"/>
                  </a:moveTo>
                  <a:lnTo>
                    <a:pt x="360947" y="324853"/>
                  </a:lnTo>
                  <a:lnTo>
                    <a:pt x="0" y="36095"/>
                  </a:lnTo>
                  <a:lnTo>
                    <a:pt x="661737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E8E2AF4C-3B68-429A-9B47-14B6AD513670}"/>
                </a:ext>
              </a:extLst>
            </p:cNvPr>
            <p:cNvSpPr/>
            <p:nvPr/>
          </p:nvSpPr>
          <p:spPr>
            <a:xfrm>
              <a:off x="3667032" y="1708483"/>
              <a:ext cx="1121354" cy="723455"/>
            </a:xfrm>
            <a:custGeom>
              <a:avLst/>
              <a:gdLst>
                <a:gd name="connsiteX0" fmla="*/ 0 w 372979"/>
                <a:gd name="connsiteY0" fmla="*/ 240632 h 240632"/>
                <a:gd name="connsiteX1" fmla="*/ 204537 w 372979"/>
                <a:gd name="connsiteY1" fmla="*/ 0 h 240632"/>
                <a:gd name="connsiteX2" fmla="*/ 372979 w 372979"/>
                <a:gd name="connsiteY2" fmla="*/ 120316 h 240632"/>
                <a:gd name="connsiteX3" fmla="*/ 0 w 372979"/>
                <a:gd name="connsiteY3" fmla="*/ 240632 h 240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2979" h="240632">
                  <a:moveTo>
                    <a:pt x="0" y="240632"/>
                  </a:moveTo>
                  <a:lnTo>
                    <a:pt x="204537" y="0"/>
                  </a:lnTo>
                  <a:lnTo>
                    <a:pt x="372979" y="120316"/>
                  </a:lnTo>
                  <a:lnTo>
                    <a:pt x="0" y="240632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34C8C9A2-14F7-48F7-9033-EF4F5296FF05}"/>
                </a:ext>
              </a:extLst>
            </p:cNvPr>
            <p:cNvSpPr/>
            <p:nvPr/>
          </p:nvSpPr>
          <p:spPr>
            <a:xfrm>
              <a:off x="6683920" y="3191564"/>
              <a:ext cx="1627771" cy="4087516"/>
            </a:xfrm>
            <a:custGeom>
              <a:avLst/>
              <a:gdLst>
                <a:gd name="connsiteX0" fmla="*/ 541421 w 541421"/>
                <a:gd name="connsiteY0" fmla="*/ 12032 h 1359569"/>
                <a:gd name="connsiteX1" fmla="*/ 156410 w 541421"/>
                <a:gd name="connsiteY1" fmla="*/ 1359569 h 1359569"/>
                <a:gd name="connsiteX2" fmla="*/ 0 w 541421"/>
                <a:gd name="connsiteY2" fmla="*/ 0 h 1359569"/>
                <a:gd name="connsiteX3" fmla="*/ 541421 w 541421"/>
                <a:gd name="connsiteY3" fmla="*/ 12032 h 135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1421" h="1359569">
                  <a:moveTo>
                    <a:pt x="541421" y="12032"/>
                  </a:moveTo>
                  <a:lnTo>
                    <a:pt x="156410" y="1359569"/>
                  </a:lnTo>
                  <a:lnTo>
                    <a:pt x="0" y="0"/>
                  </a:lnTo>
                  <a:lnTo>
                    <a:pt x="541421" y="12032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DDFAB1EF-5381-4EA7-AD47-8E5AC268535C}"/>
                </a:ext>
              </a:extLst>
            </p:cNvPr>
            <p:cNvSpPr/>
            <p:nvPr/>
          </p:nvSpPr>
          <p:spPr>
            <a:xfrm>
              <a:off x="4296520" y="1708483"/>
              <a:ext cx="1917154" cy="1917154"/>
            </a:xfrm>
            <a:custGeom>
              <a:avLst/>
              <a:gdLst>
                <a:gd name="connsiteX0" fmla="*/ 0 w 637674"/>
                <a:gd name="connsiteY0" fmla="*/ 0 h 637674"/>
                <a:gd name="connsiteX1" fmla="*/ 553453 w 637674"/>
                <a:gd name="connsiteY1" fmla="*/ 48127 h 637674"/>
                <a:gd name="connsiteX2" fmla="*/ 637674 w 637674"/>
                <a:gd name="connsiteY2" fmla="*/ 637674 h 637674"/>
                <a:gd name="connsiteX3" fmla="*/ 0 w 637674"/>
                <a:gd name="connsiteY3" fmla="*/ 0 h 637674"/>
                <a:gd name="connsiteX0" fmla="*/ 0 w 637674"/>
                <a:gd name="connsiteY0" fmla="*/ 0 h 637674"/>
                <a:gd name="connsiteX1" fmla="*/ 537445 w 637674"/>
                <a:gd name="connsiteY1" fmla="*/ 16112 h 637674"/>
                <a:gd name="connsiteX2" fmla="*/ 637674 w 637674"/>
                <a:gd name="connsiteY2" fmla="*/ 637674 h 637674"/>
                <a:gd name="connsiteX3" fmla="*/ 0 w 637674"/>
                <a:gd name="connsiteY3" fmla="*/ 0 h 63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7674" h="637674">
                  <a:moveTo>
                    <a:pt x="0" y="0"/>
                  </a:moveTo>
                  <a:lnTo>
                    <a:pt x="537445" y="16112"/>
                  </a:lnTo>
                  <a:lnTo>
                    <a:pt x="637674" y="63767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36265A52-4E60-4F7A-B426-4FAD835472E5}"/>
                </a:ext>
              </a:extLst>
            </p:cNvPr>
            <p:cNvSpPr/>
            <p:nvPr/>
          </p:nvSpPr>
          <p:spPr>
            <a:xfrm>
              <a:off x="7479717" y="2106307"/>
              <a:ext cx="2206536" cy="1434953"/>
            </a:xfrm>
            <a:custGeom>
              <a:avLst/>
              <a:gdLst>
                <a:gd name="connsiteX0" fmla="*/ 168442 w 733927"/>
                <a:gd name="connsiteY0" fmla="*/ 0 h 493295"/>
                <a:gd name="connsiteX1" fmla="*/ 733927 w 733927"/>
                <a:gd name="connsiteY1" fmla="*/ 493295 h 493295"/>
                <a:gd name="connsiteX2" fmla="*/ 0 w 733927"/>
                <a:gd name="connsiteY2" fmla="*/ 457200 h 493295"/>
                <a:gd name="connsiteX3" fmla="*/ 168442 w 733927"/>
                <a:gd name="connsiteY3" fmla="*/ 0 h 493295"/>
                <a:gd name="connsiteX0" fmla="*/ 196455 w 733927"/>
                <a:gd name="connsiteY0" fmla="*/ 0 h 477287"/>
                <a:gd name="connsiteX1" fmla="*/ 733927 w 733927"/>
                <a:gd name="connsiteY1" fmla="*/ 477287 h 477287"/>
                <a:gd name="connsiteX2" fmla="*/ 0 w 733927"/>
                <a:gd name="connsiteY2" fmla="*/ 441192 h 477287"/>
                <a:gd name="connsiteX3" fmla="*/ 196455 w 733927"/>
                <a:gd name="connsiteY3" fmla="*/ 0 h 47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3927" h="477287">
                  <a:moveTo>
                    <a:pt x="196455" y="0"/>
                  </a:moveTo>
                  <a:lnTo>
                    <a:pt x="733927" y="477287"/>
                  </a:lnTo>
                  <a:lnTo>
                    <a:pt x="0" y="441192"/>
                  </a:lnTo>
                  <a:lnTo>
                    <a:pt x="196455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8FE17014-4B27-48CA-92F9-9A903515C6B8}"/>
                </a:ext>
              </a:extLst>
            </p:cNvPr>
            <p:cNvSpPr/>
            <p:nvPr/>
          </p:nvSpPr>
          <p:spPr>
            <a:xfrm>
              <a:off x="5888120" y="1744657"/>
              <a:ext cx="2170362" cy="5546479"/>
            </a:xfrm>
            <a:custGeom>
              <a:avLst/>
              <a:gdLst>
                <a:gd name="connsiteX0" fmla="*/ 0 w 721895"/>
                <a:gd name="connsiteY0" fmla="*/ 0 h 1844842"/>
                <a:gd name="connsiteX1" fmla="*/ 176463 w 721895"/>
                <a:gd name="connsiteY1" fmla="*/ 1844842 h 1844842"/>
                <a:gd name="connsiteX2" fmla="*/ 721895 w 721895"/>
                <a:gd name="connsiteY2" fmla="*/ 112295 h 1844842"/>
                <a:gd name="connsiteX3" fmla="*/ 0 w 721895"/>
                <a:gd name="connsiteY3" fmla="*/ 0 h 1844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895" h="1844842">
                  <a:moveTo>
                    <a:pt x="0" y="0"/>
                  </a:moveTo>
                  <a:lnTo>
                    <a:pt x="176463" y="1844842"/>
                  </a:lnTo>
                  <a:lnTo>
                    <a:pt x="721895" y="11229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D7AF4550-9DF4-4B71-93C9-F20D197EB91A}"/>
              </a:ext>
            </a:extLst>
          </p:cNvPr>
          <p:cNvGrpSpPr/>
          <p:nvPr/>
        </p:nvGrpSpPr>
        <p:grpSpPr>
          <a:xfrm rot="74106" flipH="1">
            <a:off x="7557876" y="2228312"/>
            <a:ext cx="381469" cy="456253"/>
            <a:chOff x="5704433" y="717502"/>
            <a:chExt cx="7365528" cy="8809481"/>
          </a:xfrm>
          <a:solidFill>
            <a:schemeClr val="bg1"/>
          </a:solidFill>
        </p:grpSpPr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30D5C499-2643-466D-9CB2-D98CB18ED9B7}"/>
                </a:ext>
              </a:extLst>
            </p:cNvPr>
            <p:cNvSpPr/>
            <p:nvPr/>
          </p:nvSpPr>
          <p:spPr>
            <a:xfrm>
              <a:off x="11674968" y="8268753"/>
              <a:ext cx="765879" cy="1258230"/>
            </a:xfrm>
            <a:custGeom>
              <a:avLst/>
              <a:gdLst>
                <a:gd name="connsiteX0" fmla="*/ 0 w 266700"/>
                <a:gd name="connsiteY0" fmla="*/ 0 h 438150"/>
                <a:gd name="connsiteX1" fmla="*/ 19050 w 266700"/>
                <a:gd name="connsiteY1" fmla="*/ 438150 h 438150"/>
                <a:gd name="connsiteX2" fmla="*/ 266700 w 266700"/>
                <a:gd name="connsiteY2" fmla="*/ 76200 h 438150"/>
                <a:gd name="connsiteX3" fmla="*/ 0 w 266700"/>
                <a:gd name="connsiteY3" fmla="*/ 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700" h="438150">
                  <a:moveTo>
                    <a:pt x="0" y="0"/>
                  </a:moveTo>
                  <a:lnTo>
                    <a:pt x="19050" y="438150"/>
                  </a:lnTo>
                  <a:lnTo>
                    <a:pt x="266700" y="762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6D9774C3-4F43-4480-B884-D7D0ADCF0631}"/>
                </a:ext>
              </a:extLst>
            </p:cNvPr>
            <p:cNvSpPr/>
            <p:nvPr/>
          </p:nvSpPr>
          <p:spPr>
            <a:xfrm>
              <a:off x="9107326" y="6879846"/>
              <a:ext cx="3333521" cy="1613816"/>
            </a:xfrm>
            <a:custGeom>
              <a:avLst/>
              <a:gdLst>
                <a:gd name="connsiteX0" fmla="*/ 1219200 w 1219200"/>
                <a:gd name="connsiteY0" fmla="*/ 561975 h 561975"/>
                <a:gd name="connsiteX1" fmla="*/ 438150 w 1219200"/>
                <a:gd name="connsiteY1" fmla="*/ 0 h 561975"/>
                <a:gd name="connsiteX2" fmla="*/ 0 w 1219200"/>
                <a:gd name="connsiteY2" fmla="*/ 361950 h 561975"/>
                <a:gd name="connsiteX3" fmla="*/ 1219200 w 1219200"/>
                <a:gd name="connsiteY3" fmla="*/ 561975 h 561975"/>
                <a:gd name="connsiteX0" fmla="*/ 1158170 w 1158170"/>
                <a:gd name="connsiteY0" fmla="*/ 561975 h 561975"/>
                <a:gd name="connsiteX1" fmla="*/ 377120 w 1158170"/>
                <a:gd name="connsiteY1" fmla="*/ 0 h 561975"/>
                <a:gd name="connsiteX2" fmla="*/ 0 w 1158170"/>
                <a:gd name="connsiteY2" fmla="*/ 375217 h 561975"/>
                <a:gd name="connsiteX3" fmla="*/ 1158170 w 1158170"/>
                <a:gd name="connsiteY3" fmla="*/ 561975 h 561975"/>
                <a:gd name="connsiteX0" fmla="*/ 1160823 w 1160823"/>
                <a:gd name="connsiteY0" fmla="*/ 561975 h 561975"/>
                <a:gd name="connsiteX1" fmla="*/ 379773 w 1160823"/>
                <a:gd name="connsiteY1" fmla="*/ 0 h 561975"/>
                <a:gd name="connsiteX2" fmla="*/ 0 w 1160823"/>
                <a:gd name="connsiteY2" fmla="*/ 367257 h 561975"/>
                <a:gd name="connsiteX3" fmla="*/ 1160823 w 1160823"/>
                <a:gd name="connsiteY3" fmla="*/ 561975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0823" h="561975">
                  <a:moveTo>
                    <a:pt x="1160823" y="561975"/>
                  </a:moveTo>
                  <a:lnTo>
                    <a:pt x="379773" y="0"/>
                  </a:lnTo>
                  <a:lnTo>
                    <a:pt x="0" y="367257"/>
                  </a:lnTo>
                  <a:lnTo>
                    <a:pt x="1160823" y="561975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E2B0BA3B-86CF-4004-8A4F-203423F423BD}"/>
                </a:ext>
              </a:extLst>
            </p:cNvPr>
            <p:cNvSpPr/>
            <p:nvPr/>
          </p:nvSpPr>
          <p:spPr>
            <a:xfrm>
              <a:off x="5704433" y="5540923"/>
              <a:ext cx="793232" cy="589649"/>
            </a:xfrm>
            <a:custGeom>
              <a:avLst/>
              <a:gdLst>
                <a:gd name="connsiteX0" fmla="*/ 133350 w 276225"/>
                <a:gd name="connsiteY0" fmla="*/ 0 h 200025"/>
                <a:gd name="connsiteX1" fmla="*/ 0 w 276225"/>
                <a:gd name="connsiteY1" fmla="*/ 200025 h 200025"/>
                <a:gd name="connsiteX2" fmla="*/ 276225 w 276225"/>
                <a:gd name="connsiteY2" fmla="*/ 152400 h 200025"/>
                <a:gd name="connsiteX3" fmla="*/ 133350 w 276225"/>
                <a:gd name="connsiteY3" fmla="*/ 0 h 200025"/>
                <a:gd name="connsiteX0" fmla="*/ 157232 w 276225"/>
                <a:gd name="connsiteY0" fmla="*/ 0 h 205332"/>
                <a:gd name="connsiteX1" fmla="*/ 0 w 276225"/>
                <a:gd name="connsiteY1" fmla="*/ 205332 h 205332"/>
                <a:gd name="connsiteX2" fmla="*/ 276225 w 276225"/>
                <a:gd name="connsiteY2" fmla="*/ 157707 h 205332"/>
                <a:gd name="connsiteX3" fmla="*/ 157232 w 276225"/>
                <a:gd name="connsiteY3" fmla="*/ 0 h 205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05332">
                  <a:moveTo>
                    <a:pt x="157232" y="0"/>
                  </a:moveTo>
                  <a:lnTo>
                    <a:pt x="0" y="205332"/>
                  </a:lnTo>
                  <a:lnTo>
                    <a:pt x="276225" y="157707"/>
                  </a:lnTo>
                  <a:lnTo>
                    <a:pt x="157232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0534FA50-4A37-41DF-A0C0-AA1057364905}"/>
                </a:ext>
              </a:extLst>
            </p:cNvPr>
            <p:cNvSpPr/>
            <p:nvPr/>
          </p:nvSpPr>
          <p:spPr>
            <a:xfrm>
              <a:off x="6149698" y="5215816"/>
              <a:ext cx="1586463" cy="2373441"/>
            </a:xfrm>
            <a:custGeom>
              <a:avLst/>
              <a:gdLst>
                <a:gd name="connsiteX0" fmla="*/ 552450 w 552450"/>
                <a:gd name="connsiteY0" fmla="*/ 0 h 847725"/>
                <a:gd name="connsiteX1" fmla="*/ 0 w 552450"/>
                <a:gd name="connsiteY1" fmla="*/ 114300 h 847725"/>
                <a:gd name="connsiteX2" fmla="*/ 523875 w 552450"/>
                <a:gd name="connsiteY2" fmla="*/ 847725 h 847725"/>
                <a:gd name="connsiteX3" fmla="*/ 552450 w 552450"/>
                <a:gd name="connsiteY3" fmla="*/ 0 h 847725"/>
                <a:gd name="connsiteX0" fmla="*/ 552450 w 552450"/>
                <a:gd name="connsiteY0" fmla="*/ 0 h 826497"/>
                <a:gd name="connsiteX1" fmla="*/ 0 w 552450"/>
                <a:gd name="connsiteY1" fmla="*/ 114300 h 826497"/>
                <a:gd name="connsiteX2" fmla="*/ 502647 w 552450"/>
                <a:gd name="connsiteY2" fmla="*/ 826497 h 826497"/>
                <a:gd name="connsiteX3" fmla="*/ 552450 w 552450"/>
                <a:gd name="connsiteY3" fmla="*/ 0 h 82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50" h="826497">
                  <a:moveTo>
                    <a:pt x="552450" y="0"/>
                  </a:moveTo>
                  <a:lnTo>
                    <a:pt x="0" y="114300"/>
                  </a:lnTo>
                  <a:lnTo>
                    <a:pt x="502647" y="826497"/>
                  </a:lnTo>
                  <a:lnTo>
                    <a:pt x="552450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EDBB6F68-BC5E-4480-B09D-9DCC11218897}"/>
                </a:ext>
              </a:extLst>
            </p:cNvPr>
            <p:cNvSpPr/>
            <p:nvPr/>
          </p:nvSpPr>
          <p:spPr>
            <a:xfrm>
              <a:off x="10143209" y="2425829"/>
              <a:ext cx="2926752" cy="3993512"/>
            </a:xfrm>
            <a:custGeom>
              <a:avLst/>
              <a:gdLst>
                <a:gd name="connsiteX0" fmla="*/ 1019175 w 1019175"/>
                <a:gd name="connsiteY0" fmla="*/ 0 h 1390650"/>
                <a:gd name="connsiteX1" fmla="*/ 0 w 1019175"/>
                <a:gd name="connsiteY1" fmla="*/ 295275 h 1390650"/>
                <a:gd name="connsiteX2" fmla="*/ 19050 w 1019175"/>
                <a:gd name="connsiteY2" fmla="*/ 1390650 h 1390650"/>
                <a:gd name="connsiteX3" fmla="*/ 1019175 w 1019175"/>
                <a:gd name="connsiteY3" fmla="*/ 0 h 13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9175" h="1390650">
                  <a:moveTo>
                    <a:pt x="1019175" y="0"/>
                  </a:moveTo>
                  <a:lnTo>
                    <a:pt x="0" y="295275"/>
                  </a:lnTo>
                  <a:lnTo>
                    <a:pt x="19050" y="1390650"/>
                  </a:lnTo>
                  <a:lnTo>
                    <a:pt x="1019175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097C96D1-E361-4686-8946-E807115B194E}"/>
                </a:ext>
              </a:extLst>
            </p:cNvPr>
            <p:cNvSpPr/>
            <p:nvPr/>
          </p:nvSpPr>
          <p:spPr>
            <a:xfrm>
              <a:off x="7585440" y="3324702"/>
              <a:ext cx="2667179" cy="4626397"/>
            </a:xfrm>
            <a:custGeom>
              <a:avLst/>
              <a:gdLst>
                <a:gd name="connsiteX0" fmla="*/ 528637 w 928687"/>
                <a:gd name="connsiteY0" fmla="*/ 1628775 h 1628775"/>
                <a:gd name="connsiteX1" fmla="*/ 0 w 928687"/>
                <a:gd name="connsiteY1" fmla="*/ 1500188 h 1628775"/>
                <a:gd name="connsiteX2" fmla="*/ 71437 w 928687"/>
                <a:gd name="connsiteY2" fmla="*/ 0 h 1628775"/>
                <a:gd name="connsiteX3" fmla="*/ 928687 w 928687"/>
                <a:gd name="connsiteY3" fmla="*/ 1271588 h 1628775"/>
                <a:gd name="connsiteX4" fmla="*/ 528637 w 928687"/>
                <a:gd name="connsiteY4" fmla="*/ 1628775 h 1628775"/>
                <a:gd name="connsiteX0" fmla="*/ 542925 w 942975"/>
                <a:gd name="connsiteY0" fmla="*/ 1304925 h 1304925"/>
                <a:gd name="connsiteX1" fmla="*/ 14288 w 942975"/>
                <a:gd name="connsiteY1" fmla="*/ 1176338 h 1304925"/>
                <a:gd name="connsiteX2" fmla="*/ 0 w 942975"/>
                <a:gd name="connsiteY2" fmla="*/ 0 h 1304925"/>
                <a:gd name="connsiteX3" fmla="*/ 942975 w 942975"/>
                <a:gd name="connsiteY3" fmla="*/ 947738 h 1304925"/>
                <a:gd name="connsiteX4" fmla="*/ 542925 w 942975"/>
                <a:gd name="connsiteY4" fmla="*/ 1304925 h 1304925"/>
                <a:gd name="connsiteX0" fmla="*/ 528637 w 928687"/>
                <a:gd name="connsiteY0" fmla="*/ 1581150 h 1581150"/>
                <a:gd name="connsiteX1" fmla="*/ 0 w 928687"/>
                <a:gd name="connsiteY1" fmla="*/ 1452563 h 1581150"/>
                <a:gd name="connsiteX2" fmla="*/ 61912 w 928687"/>
                <a:gd name="connsiteY2" fmla="*/ 0 h 1581150"/>
                <a:gd name="connsiteX3" fmla="*/ 928687 w 928687"/>
                <a:gd name="connsiteY3" fmla="*/ 1223963 h 1581150"/>
                <a:gd name="connsiteX4" fmla="*/ 528637 w 928687"/>
                <a:gd name="connsiteY4" fmla="*/ 1581150 h 1581150"/>
                <a:gd name="connsiteX0" fmla="*/ 528637 w 928687"/>
                <a:gd name="connsiteY0" fmla="*/ 1619250 h 1619250"/>
                <a:gd name="connsiteX1" fmla="*/ 0 w 928687"/>
                <a:gd name="connsiteY1" fmla="*/ 1490663 h 1619250"/>
                <a:gd name="connsiteX2" fmla="*/ 42862 w 928687"/>
                <a:gd name="connsiteY2" fmla="*/ 0 h 1619250"/>
                <a:gd name="connsiteX3" fmla="*/ 928687 w 928687"/>
                <a:gd name="connsiteY3" fmla="*/ 1262063 h 1619250"/>
                <a:gd name="connsiteX4" fmla="*/ 528637 w 928687"/>
                <a:gd name="connsiteY4" fmla="*/ 1619250 h 1619250"/>
                <a:gd name="connsiteX0" fmla="*/ 528637 w 928687"/>
                <a:gd name="connsiteY0" fmla="*/ 1614196 h 1614196"/>
                <a:gd name="connsiteX1" fmla="*/ 0 w 928687"/>
                <a:gd name="connsiteY1" fmla="*/ 1485609 h 1614196"/>
                <a:gd name="connsiteX2" fmla="*/ 47916 w 928687"/>
                <a:gd name="connsiteY2" fmla="*/ 0 h 1614196"/>
                <a:gd name="connsiteX3" fmla="*/ 928687 w 928687"/>
                <a:gd name="connsiteY3" fmla="*/ 1257009 h 1614196"/>
                <a:gd name="connsiteX4" fmla="*/ 528637 w 928687"/>
                <a:gd name="connsiteY4" fmla="*/ 1614196 h 1614196"/>
                <a:gd name="connsiteX0" fmla="*/ 528637 w 928687"/>
                <a:gd name="connsiteY0" fmla="*/ 1442351 h 1442351"/>
                <a:gd name="connsiteX1" fmla="*/ 0 w 928687"/>
                <a:gd name="connsiteY1" fmla="*/ 1313764 h 1442351"/>
                <a:gd name="connsiteX2" fmla="*/ 2427 w 928687"/>
                <a:gd name="connsiteY2" fmla="*/ 0 h 1442351"/>
                <a:gd name="connsiteX3" fmla="*/ 928687 w 928687"/>
                <a:gd name="connsiteY3" fmla="*/ 1085164 h 1442351"/>
                <a:gd name="connsiteX4" fmla="*/ 528637 w 928687"/>
                <a:gd name="connsiteY4" fmla="*/ 1442351 h 1442351"/>
                <a:gd name="connsiteX0" fmla="*/ 528637 w 928687"/>
                <a:gd name="connsiteY0" fmla="*/ 1624305 h 1624305"/>
                <a:gd name="connsiteX1" fmla="*/ 0 w 928687"/>
                <a:gd name="connsiteY1" fmla="*/ 1495718 h 1624305"/>
                <a:gd name="connsiteX2" fmla="*/ 47916 w 928687"/>
                <a:gd name="connsiteY2" fmla="*/ 0 h 1624305"/>
                <a:gd name="connsiteX3" fmla="*/ 928687 w 928687"/>
                <a:gd name="connsiteY3" fmla="*/ 1267118 h 1624305"/>
                <a:gd name="connsiteX4" fmla="*/ 528637 w 928687"/>
                <a:gd name="connsiteY4" fmla="*/ 1624305 h 1624305"/>
                <a:gd name="connsiteX0" fmla="*/ 528637 w 928687"/>
                <a:gd name="connsiteY0" fmla="*/ 1616345 h 1616345"/>
                <a:gd name="connsiteX1" fmla="*/ 0 w 928687"/>
                <a:gd name="connsiteY1" fmla="*/ 1487758 h 1616345"/>
                <a:gd name="connsiteX2" fmla="*/ 53223 w 928687"/>
                <a:gd name="connsiteY2" fmla="*/ 0 h 1616345"/>
                <a:gd name="connsiteX3" fmla="*/ 928687 w 928687"/>
                <a:gd name="connsiteY3" fmla="*/ 1259158 h 1616345"/>
                <a:gd name="connsiteX4" fmla="*/ 528637 w 928687"/>
                <a:gd name="connsiteY4" fmla="*/ 1616345 h 1616345"/>
                <a:gd name="connsiteX0" fmla="*/ 528637 w 928687"/>
                <a:gd name="connsiteY0" fmla="*/ 1618998 h 1618998"/>
                <a:gd name="connsiteX1" fmla="*/ 0 w 928687"/>
                <a:gd name="connsiteY1" fmla="*/ 1490411 h 1618998"/>
                <a:gd name="connsiteX2" fmla="*/ 55877 w 928687"/>
                <a:gd name="connsiteY2" fmla="*/ 0 h 1618998"/>
                <a:gd name="connsiteX3" fmla="*/ 928687 w 928687"/>
                <a:gd name="connsiteY3" fmla="*/ 1261811 h 1618998"/>
                <a:gd name="connsiteX4" fmla="*/ 528637 w 928687"/>
                <a:gd name="connsiteY4" fmla="*/ 1618998 h 1618998"/>
                <a:gd name="connsiteX0" fmla="*/ 528637 w 928687"/>
                <a:gd name="connsiteY0" fmla="*/ 1611038 h 1611038"/>
                <a:gd name="connsiteX1" fmla="*/ 0 w 928687"/>
                <a:gd name="connsiteY1" fmla="*/ 1482451 h 1611038"/>
                <a:gd name="connsiteX2" fmla="*/ 50570 w 928687"/>
                <a:gd name="connsiteY2" fmla="*/ 0 h 1611038"/>
                <a:gd name="connsiteX3" fmla="*/ 928687 w 928687"/>
                <a:gd name="connsiteY3" fmla="*/ 1253851 h 1611038"/>
                <a:gd name="connsiteX4" fmla="*/ 528637 w 928687"/>
                <a:gd name="connsiteY4" fmla="*/ 1611038 h 1611038"/>
                <a:gd name="connsiteX0" fmla="*/ 536444 w 936494"/>
                <a:gd name="connsiteY0" fmla="*/ 1597771 h 1597771"/>
                <a:gd name="connsiteX1" fmla="*/ 7807 w 936494"/>
                <a:gd name="connsiteY1" fmla="*/ 1469184 h 1597771"/>
                <a:gd name="connsiteX2" fmla="*/ 0 w 936494"/>
                <a:gd name="connsiteY2" fmla="*/ 0 h 1597771"/>
                <a:gd name="connsiteX3" fmla="*/ 936494 w 936494"/>
                <a:gd name="connsiteY3" fmla="*/ 1240584 h 1597771"/>
                <a:gd name="connsiteX4" fmla="*/ 536444 w 936494"/>
                <a:gd name="connsiteY4" fmla="*/ 1597771 h 1597771"/>
                <a:gd name="connsiteX0" fmla="*/ 528735 w 928785"/>
                <a:gd name="connsiteY0" fmla="*/ 1611038 h 1611038"/>
                <a:gd name="connsiteX1" fmla="*/ 98 w 928785"/>
                <a:gd name="connsiteY1" fmla="*/ 1482451 h 1611038"/>
                <a:gd name="connsiteX2" fmla="*/ 45361 w 928785"/>
                <a:gd name="connsiteY2" fmla="*/ 0 h 1611038"/>
                <a:gd name="connsiteX3" fmla="*/ 928785 w 928785"/>
                <a:gd name="connsiteY3" fmla="*/ 1253851 h 1611038"/>
                <a:gd name="connsiteX4" fmla="*/ 528735 w 928785"/>
                <a:gd name="connsiteY4" fmla="*/ 1611038 h 1611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785" h="1611038">
                  <a:moveTo>
                    <a:pt x="528735" y="1611038"/>
                  </a:moveTo>
                  <a:lnTo>
                    <a:pt x="98" y="1482451"/>
                  </a:lnTo>
                  <a:cubicBezTo>
                    <a:pt x="-2504" y="992723"/>
                    <a:pt x="47963" y="489728"/>
                    <a:pt x="45361" y="0"/>
                  </a:cubicBezTo>
                  <a:lnTo>
                    <a:pt x="928785" y="1253851"/>
                  </a:lnTo>
                  <a:lnTo>
                    <a:pt x="528735" y="1611038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9E5D2AF4-D4D4-480B-A374-2129111A4101}"/>
                </a:ext>
              </a:extLst>
            </p:cNvPr>
            <p:cNvSpPr/>
            <p:nvPr/>
          </p:nvSpPr>
          <p:spPr>
            <a:xfrm>
              <a:off x="7708809" y="717502"/>
              <a:ext cx="2543812" cy="6236443"/>
            </a:xfrm>
            <a:custGeom>
              <a:avLst/>
              <a:gdLst>
                <a:gd name="connsiteX0" fmla="*/ 0 w 885825"/>
                <a:gd name="connsiteY0" fmla="*/ 914400 h 2171700"/>
                <a:gd name="connsiteX1" fmla="*/ 871538 w 885825"/>
                <a:gd name="connsiteY1" fmla="*/ 0 h 2171700"/>
                <a:gd name="connsiteX2" fmla="*/ 885825 w 885825"/>
                <a:gd name="connsiteY2" fmla="*/ 2171700 h 2171700"/>
                <a:gd name="connsiteX3" fmla="*/ 0 w 885825"/>
                <a:gd name="connsiteY3" fmla="*/ 914400 h 2171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5825" h="2171700">
                  <a:moveTo>
                    <a:pt x="0" y="914400"/>
                  </a:moveTo>
                  <a:lnTo>
                    <a:pt x="871538" y="0"/>
                  </a:lnTo>
                  <a:cubicBezTo>
                    <a:pt x="876300" y="723900"/>
                    <a:pt x="881063" y="1447800"/>
                    <a:pt x="885825" y="2171700"/>
                  </a:cubicBezTo>
                  <a:lnTo>
                    <a:pt x="0" y="91440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216" name="Group 24">
            <a:extLst>
              <a:ext uri="{FF2B5EF4-FFF2-40B4-BE49-F238E27FC236}">
                <a16:creationId xmlns:a16="http://schemas.microsoft.com/office/drawing/2014/main" id="{64CFE572-9F34-4C0E-8CB1-7443B96AA913}"/>
              </a:ext>
            </a:extLst>
          </p:cNvPr>
          <p:cNvGrpSpPr/>
          <p:nvPr/>
        </p:nvGrpSpPr>
        <p:grpSpPr>
          <a:xfrm>
            <a:off x="5401673" y="5049381"/>
            <a:ext cx="2581178" cy="1366510"/>
            <a:chOff x="395534" y="3558339"/>
            <a:chExt cx="3972999" cy="1701639"/>
          </a:xfrm>
          <a:noFill/>
        </p:grpSpPr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CE51FFA5-1D3B-4D97-9195-21A23687424D}"/>
                </a:ext>
              </a:extLst>
            </p:cNvPr>
            <p:cNvSpPr txBox="1"/>
            <p:nvPr/>
          </p:nvSpPr>
          <p:spPr>
            <a:xfrm>
              <a:off x="395534" y="3558339"/>
              <a:ext cx="3972999" cy="344931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635DFAF7-BCB3-493B-8075-6F0B828A4465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126474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grpSp>
        <p:nvGrpSpPr>
          <p:cNvPr id="219" name="Group 33">
            <a:extLst>
              <a:ext uri="{FF2B5EF4-FFF2-40B4-BE49-F238E27FC236}">
                <a16:creationId xmlns:a16="http://schemas.microsoft.com/office/drawing/2014/main" id="{878F2F56-97BC-4D74-8324-C0A98C22783A}"/>
              </a:ext>
            </a:extLst>
          </p:cNvPr>
          <p:cNvGrpSpPr/>
          <p:nvPr/>
        </p:nvGrpSpPr>
        <p:grpSpPr>
          <a:xfrm>
            <a:off x="8505860" y="5049381"/>
            <a:ext cx="2581178" cy="1366510"/>
            <a:chOff x="395534" y="3558339"/>
            <a:chExt cx="3972999" cy="1701639"/>
          </a:xfrm>
          <a:noFill/>
        </p:grpSpPr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A688F9D0-323B-4309-A794-89E413101104}"/>
                </a:ext>
              </a:extLst>
            </p:cNvPr>
            <p:cNvSpPr txBox="1"/>
            <p:nvPr/>
          </p:nvSpPr>
          <p:spPr>
            <a:xfrm>
              <a:off x="395534" y="3558339"/>
              <a:ext cx="3972999" cy="344931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DE6C89A4-AE7E-4F26-9471-1D6E1D7B2671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126474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sp>
        <p:nvSpPr>
          <p:cNvPr id="222" name="TextBox 221">
            <a:extLst>
              <a:ext uri="{FF2B5EF4-FFF2-40B4-BE49-F238E27FC236}">
                <a16:creationId xmlns:a16="http://schemas.microsoft.com/office/drawing/2014/main" id="{9A53F739-49EB-4D0E-9BE1-3DF7ABA1AD20}"/>
              </a:ext>
            </a:extLst>
          </p:cNvPr>
          <p:cNvSpPr txBox="1"/>
          <p:nvPr/>
        </p:nvSpPr>
        <p:spPr>
          <a:xfrm>
            <a:off x="8179765" y="3946429"/>
            <a:ext cx="2825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7B978404-30E3-4FC3-9CDD-953977E8E74C}"/>
              </a:ext>
            </a:extLst>
          </p:cNvPr>
          <p:cNvSpPr txBox="1"/>
          <p:nvPr/>
        </p:nvSpPr>
        <p:spPr>
          <a:xfrm>
            <a:off x="6778586" y="3884873"/>
            <a:ext cx="1482549" cy="738664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r>
              <a:rPr lang="en-US" altLang="ko-KR" sz="4800" b="1" dirty="0">
                <a:solidFill>
                  <a:schemeClr val="accent2"/>
                </a:solidFill>
                <a:cs typeface="Arial" pitchFamily="34" charset="0"/>
              </a:rPr>
              <a:t>80K</a:t>
            </a:r>
            <a:endParaRPr lang="ko-KR" altLang="en-US" sz="4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FBBA7C49-B00B-4442-ADE4-5B7DC91DA9B1}"/>
              </a:ext>
            </a:extLst>
          </p:cNvPr>
          <p:cNvSpPr txBox="1"/>
          <p:nvPr/>
        </p:nvSpPr>
        <p:spPr>
          <a:xfrm>
            <a:off x="699825" y="377572"/>
            <a:ext cx="5319004" cy="1107996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+mj-lt"/>
                <a:cs typeface="Arial" pitchFamily="34" charset="0"/>
              </a:rPr>
              <a:t>We Create</a:t>
            </a:r>
          </a:p>
          <a:p>
            <a:r>
              <a:rPr lang="en-US" altLang="ko-KR" sz="3600" dirty="0">
                <a:solidFill>
                  <a:schemeClr val="bg1"/>
                </a:solidFill>
                <a:latin typeface="+mj-lt"/>
                <a:cs typeface="Arial" pitchFamily="34" charset="0"/>
              </a:rPr>
              <a:t>Professional Presentation</a:t>
            </a:r>
            <a:endParaRPr lang="ko-KR" altLang="en-US" sz="36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4822FB65-9C5C-4BF1-B72C-8A623B6EE6C9}"/>
              </a:ext>
            </a:extLst>
          </p:cNvPr>
          <p:cNvGrpSpPr/>
          <p:nvPr/>
        </p:nvGrpSpPr>
        <p:grpSpPr>
          <a:xfrm rot="74106" flipH="1">
            <a:off x="6791910" y="2911481"/>
            <a:ext cx="381469" cy="456253"/>
            <a:chOff x="5704433" y="717502"/>
            <a:chExt cx="7365528" cy="8809481"/>
          </a:xfrm>
          <a:solidFill>
            <a:schemeClr val="bg1"/>
          </a:solidFill>
        </p:grpSpPr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3E625DB7-2944-4C42-A06F-CD4C34382DC1}"/>
                </a:ext>
              </a:extLst>
            </p:cNvPr>
            <p:cNvSpPr/>
            <p:nvPr/>
          </p:nvSpPr>
          <p:spPr>
            <a:xfrm>
              <a:off x="11674968" y="8268753"/>
              <a:ext cx="765879" cy="1258230"/>
            </a:xfrm>
            <a:custGeom>
              <a:avLst/>
              <a:gdLst>
                <a:gd name="connsiteX0" fmla="*/ 0 w 266700"/>
                <a:gd name="connsiteY0" fmla="*/ 0 h 438150"/>
                <a:gd name="connsiteX1" fmla="*/ 19050 w 266700"/>
                <a:gd name="connsiteY1" fmla="*/ 438150 h 438150"/>
                <a:gd name="connsiteX2" fmla="*/ 266700 w 266700"/>
                <a:gd name="connsiteY2" fmla="*/ 76200 h 438150"/>
                <a:gd name="connsiteX3" fmla="*/ 0 w 266700"/>
                <a:gd name="connsiteY3" fmla="*/ 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700" h="438150">
                  <a:moveTo>
                    <a:pt x="0" y="0"/>
                  </a:moveTo>
                  <a:lnTo>
                    <a:pt x="19050" y="438150"/>
                  </a:lnTo>
                  <a:lnTo>
                    <a:pt x="266700" y="762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F8FAEE35-4333-49F8-A477-62EB8C52BEEB}"/>
                </a:ext>
              </a:extLst>
            </p:cNvPr>
            <p:cNvSpPr/>
            <p:nvPr/>
          </p:nvSpPr>
          <p:spPr>
            <a:xfrm>
              <a:off x="9107326" y="6879846"/>
              <a:ext cx="3333521" cy="1613816"/>
            </a:xfrm>
            <a:custGeom>
              <a:avLst/>
              <a:gdLst>
                <a:gd name="connsiteX0" fmla="*/ 1219200 w 1219200"/>
                <a:gd name="connsiteY0" fmla="*/ 561975 h 561975"/>
                <a:gd name="connsiteX1" fmla="*/ 438150 w 1219200"/>
                <a:gd name="connsiteY1" fmla="*/ 0 h 561975"/>
                <a:gd name="connsiteX2" fmla="*/ 0 w 1219200"/>
                <a:gd name="connsiteY2" fmla="*/ 361950 h 561975"/>
                <a:gd name="connsiteX3" fmla="*/ 1219200 w 1219200"/>
                <a:gd name="connsiteY3" fmla="*/ 561975 h 561975"/>
                <a:gd name="connsiteX0" fmla="*/ 1158170 w 1158170"/>
                <a:gd name="connsiteY0" fmla="*/ 561975 h 561975"/>
                <a:gd name="connsiteX1" fmla="*/ 377120 w 1158170"/>
                <a:gd name="connsiteY1" fmla="*/ 0 h 561975"/>
                <a:gd name="connsiteX2" fmla="*/ 0 w 1158170"/>
                <a:gd name="connsiteY2" fmla="*/ 375217 h 561975"/>
                <a:gd name="connsiteX3" fmla="*/ 1158170 w 1158170"/>
                <a:gd name="connsiteY3" fmla="*/ 561975 h 561975"/>
                <a:gd name="connsiteX0" fmla="*/ 1160823 w 1160823"/>
                <a:gd name="connsiteY0" fmla="*/ 561975 h 561975"/>
                <a:gd name="connsiteX1" fmla="*/ 379773 w 1160823"/>
                <a:gd name="connsiteY1" fmla="*/ 0 h 561975"/>
                <a:gd name="connsiteX2" fmla="*/ 0 w 1160823"/>
                <a:gd name="connsiteY2" fmla="*/ 367257 h 561975"/>
                <a:gd name="connsiteX3" fmla="*/ 1160823 w 1160823"/>
                <a:gd name="connsiteY3" fmla="*/ 561975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0823" h="561975">
                  <a:moveTo>
                    <a:pt x="1160823" y="561975"/>
                  </a:moveTo>
                  <a:lnTo>
                    <a:pt x="379773" y="0"/>
                  </a:lnTo>
                  <a:lnTo>
                    <a:pt x="0" y="367257"/>
                  </a:lnTo>
                  <a:lnTo>
                    <a:pt x="1160823" y="561975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D4C942B1-D9B4-4829-A673-7DA70BCBDBDD}"/>
                </a:ext>
              </a:extLst>
            </p:cNvPr>
            <p:cNvSpPr/>
            <p:nvPr/>
          </p:nvSpPr>
          <p:spPr>
            <a:xfrm>
              <a:off x="5704433" y="5540923"/>
              <a:ext cx="793232" cy="589649"/>
            </a:xfrm>
            <a:custGeom>
              <a:avLst/>
              <a:gdLst>
                <a:gd name="connsiteX0" fmla="*/ 133350 w 276225"/>
                <a:gd name="connsiteY0" fmla="*/ 0 h 200025"/>
                <a:gd name="connsiteX1" fmla="*/ 0 w 276225"/>
                <a:gd name="connsiteY1" fmla="*/ 200025 h 200025"/>
                <a:gd name="connsiteX2" fmla="*/ 276225 w 276225"/>
                <a:gd name="connsiteY2" fmla="*/ 152400 h 200025"/>
                <a:gd name="connsiteX3" fmla="*/ 133350 w 276225"/>
                <a:gd name="connsiteY3" fmla="*/ 0 h 200025"/>
                <a:gd name="connsiteX0" fmla="*/ 157232 w 276225"/>
                <a:gd name="connsiteY0" fmla="*/ 0 h 205332"/>
                <a:gd name="connsiteX1" fmla="*/ 0 w 276225"/>
                <a:gd name="connsiteY1" fmla="*/ 205332 h 205332"/>
                <a:gd name="connsiteX2" fmla="*/ 276225 w 276225"/>
                <a:gd name="connsiteY2" fmla="*/ 157707 h 205332"/>
                <a:gd name="connsiteX3" fmla="*/ 157232 w 276225"/>
                <a:gd name="connsiteY3" fmla="*/ 0 h 205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05332">
                  <a:moveTo>
                    <a:pt x="157232" y="0"/>
                  </a:moveTo>
                  <a:lnTo>
                    <a:pt x="0" y="205332"/>
                  </a:lnTo>
                  <a:lnTo>
                    <a:pt x="276225" y="157707"/>
                  </a:lnTo>
                  <a:lnTo>
                    <a:pt x="157232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21808599-FD89-432B-A645-94CF127C12B3}"/>
                </a:ext>
              </a:extLst>
            </p:cNvPr>
            <p:cNvSpPr/>
            <p:nvPr/>
          </p:nvSpPr>
          <p:spPr>
            <a:xfrm>
              <a:off x="6149698" y="5215816"/>
              <a:ext cx="1586463" cy="2373441"/>
            </a:xfrm>
            <a:custGeom>
              <a:avLst/>
              <a:gdLst>
                <a:gd name="connsiteX0" fmla="*/ 552450 w 552450"/>
                <a:gd name="connsiteY0" fmla="*/ 0 h 847725"/>
                <a:gd name="connsiteX1" fmla="*/ 0 w 552450"/>
                <a:gd name="connsiteY1" fmla="*/ 114300 h 847725"/>
                <a:gd name="connsiteX2" fmla="*/ 523875 w 552450"/>
                <a:gd name="connsiteY2" fmla="*/ 847725 h 847725"/>
                <a:gd name="connsiteX3" fmla="*/ 552450 w 552450"/>
                <a:gd name="connsiteY3" fmla="*/ 0 h 847725"/>
                <a:gd name="connsiteX0" fmla="*/ 552450 w 552450"/>
                <a:gd name="connsiteY0" fmla="*/ 0 h 826497"/>
                <a:gd name="connsiteX1" fmla="*/ 0 w 552450"/>
                <a:gd name="connsiteY1" fmla="*/ 114300 h 826497"/>
                <a:gd name="connsiteX2" fmla="*/ 502647 w 552450"/>
                <a:gd name="connsiteY2" fmla="*/ 826497 h 826497"/>
                <a:gd name="connsiteX3" fmla="*/ 552450 w 552450"/>
                <a:gd name="connsiteY3" fmla="*/ 0 h 82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50" h="826497">
                  <a:moveTo>
                    <a:pt x="552450" y="0"/>
                  </a:moveTo>
                  <a:lnTo>
                    <a:pt x="0" y="114300"/>
                  </a:lnTo>
                  <a:lnTo>
                    <a:pt x="502647" y="826497"/>
                  </a:lnTo>
                  <a:lnTo>
                    <a:pt x="552450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29D78C90-4EAE-4DA8-8033-3EC534868C69}"/>
                </a:ext>
              </a:extLst>
            </p:cNvPr>
            <p:cNvSpPr/>
            <p:nvPr/>
          </p:nvSpPr>
          <p:spPr>
            <a:xfrm>
              <a:off x="10143209" y="2425829"/>
              <a:ext cx="2926752" cy="3993512"/>
            </a:xfrm>
            <a:custGeom>
              <a:avLst/>
              <a:gdLst>
                <a:gd name="connsiteX0" fmla="*/ 1019175 w 1019175"/>
                <a:gd name="connsiteY0" fmla="*/ 0 h 1390650"/>
                <a:gd name="connsiteX1" fmla="*/ 0 w 1019175"/>
                <a:gd name="connsiteY1" fmla="*/ 295275 h 1390650"/>
                <a:gd name="connsiteX2" fmla="*/ 19050 w 1019175"/>
                <a:gd name="connsiteY2" fmla="*/ 1390650 h 1390650"/>
                <a:gd name="connsiteX3" fmla="*/ 1019175 w 1019175"/>
                <a:gd name="connsiteY3" fmla="*/ 0 h 13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9175" h="1390650">
                  <a:moveTo>
                    <a:pt x="1019175" y="0"/>
                  </a:moveTo>
                  <a:lnTo>
                    <a:pt x="0" y="295275"/>
                  </a:lnTo>
                  <a:lnTo>
                    <a:pt x="19050" y="1390650"/>
                  </a:lnTo>
                  <a:lnTo>
                    <a:pt x="1019175" y="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23D0FCFB-3536-4C6F-8AC2-414DAE472945}"/>
                </a:ext>
              </a:extLst>
            </p:cNvPr>
            <p:cNvSpPr/>
            <p:nvPr/>
          </p:nvSpPr>
          <p:spPr>
            <a:xfrm>
              <a:off x="7585440" y="3324702"/>
              <a:ext cx="2667179" cy="4626397"/>
            </a:xfrm>
            <a:custGeom>
              <a:avLst/>
              <a:gdLst>
                <a:gd name="connsiteX0" fmla="*/ 528637 w 928687"/>
                <a:gd name="connsiteY0" fmla="*/ 1628775 h 1628775"/>
                <a:gd name="connsiteX1" fmla="*/ 0 w 928687"/>
                <a:gd name="connsiteY1" fmla="*/ 1500188 h 1628775"/>
                <a:gd name="connsiteX2" fmla="*/ 71437 w 928687"/>
                <a:gd name="connsiteY2" fmla="*/ 0 h 1628775"/>
                <a:gd name="connsiteX3" fmla="*/ 928687 w 928687"/>
                <a:gd name="connsiteY3" fmla="*/ 1271588 h 1628775"/>
                <a:gd name="connsiteX4" fmla="*/ 528637 w 928687"/>
                <a:gd name="connsiteY4" fmla="*/ 1628775 h 1628775"/>
                <a:gd name="connsiteX0" fmla="*/ 542925 w 942975"/>
                <a:gd name="connsiteY0" fmla="*/ 1304925 h 1304925"/>
                <a:gd name="connsiteX1" fmla="*/ 14288 w 942975"/>
                <a:gd name="connsiteY1" fmla="*/ 1176338 h 1304925"/>
                <a:gd name="connsiteX2" fmla="*/ 0 w 942975"/>
                <a:gd name="connsiteY2" fmla="*/ 0 h 1304925"/>
                <a:gd name="connsiteX3" fmla="*/ 942975 w 942975"/>
                <a:gd name="connsiteY3" fmla="*/ 947738 h 1304925"/>
                <a:gd name="connsiteX4" fmla="*/ 542925 w 942975"/>
                <a:gd name="connsiteY4" fmla="*/ 1304925 h 1304925"/>
                <a:gd name="connsiteX0" fmla="*/ 528637 w 928687"/>
                <a:gd name="connsiteY0" fmla="*/ 1581150 h 1581150"/>
                <a:gd name="connsiteX1" fmla="*/ 0 w 928687"/>
                <a:gd name="connsiteY1" fmla="*/ 1452563 h 1581150"/>
                <a:gd name="connsiteX2" fmla="*/ 61912 w 928687"/>
                <a:gd name="connsiteY2" fmla="*/ 0 h 1581150"/>
                <a:gd name="connsiteX3" fmla="*/ 928687 w 928687"/>
                <a:gd name="connsiteY3" fmla="*/ 1223963 h 1581150"/>
                <a:gd name="connsiteX4" fmla="*/ 528637 w 928687"/>
                <a:gd name="connsiteY4" fmla="*/ 1581150 h 1581150"/>
                <a:gd name="connsiteX0" fmla="*/ 528637 w 928687"/>
                <a:gd name="connsiteY0" fmla="*/ 1619250 h 1619250"/>
                <a:gd name="connsiteX1" fmla="*/ 0 w 928687"/>
                <a:gd name="connsiteY1" fmla="*/ 1490663 h 1619250"/>
                <a:gd name="connsiteX2" fmla="*/ 42862 w 928687"/>
                <a:gd name="connsiteY2" fmla="*/ 0 h 1619250"/>
                <a:gd name="connsiteX3" fmla="*/ 928687 w 928687"/>
                <a:gd name="connsiteY3" fmla="*/ 1262063 h 1619250"/>
                <a:gd name="connsiteX4" fmla="*/ 528637 w 928687"/>
                <a:gd name="connsiteY4" fmla="*/ 1619250 h 1619250"/>
                <a:gd name="connsiteX0" fmla="*/ 528637 w 928687"/>
                <a:gd name="connsiteY0" fmla="*/ 1614196 h 1614196"/>
                <a:gd name="connsiteX1" fmla="*/ 0 w 928687"/>
                <a:gd name="connsiteY1" fmla="*/ 1485609 h 1614196"/>
                <a:gd name="connsiteX2" fmla="*/ 47916 w 928687"/>
                <a:gd name="connsiteY2" fmla="*/ 0 h 1614196"/>
                <a:gd name="connsiteX3" fmla="*/ 928687 w 928687"/>
                <a:gd name="connsiteY3" fmla="*/ 1257009 h 1614196"/>
                <a:gd name="connsiteX4" fmla="*/ 528637 w 928687"/>
                <a:gd name="connsiteY4" fmla="*/ 1614196 h 1614196"/>
                <a:gd name="connsiteX0" fmla="*/ 528637 w 928687"/>
                <a:gd name="connsiteY0" fmla="*/ 1442351 h 1442351"/>
                <a:gd name="connsiteX1" fmla="*/ 0 w 928687"/>
                <a:gd name="connsiteY1" fmla="*/ 1313764 h 1442351"/>
                <a:gd name="connsiteX2" fmla="*/ 2427 w 928687"/>
                <a:gd name="connsiteY2" fmla="*/ 0 h 1442351"/>
                <a:gd name="connsiteX3" fmla="*/ 928687 w 928687"/>
                <a:gd name="connsiteY3" fmla="*/ 1085164 h 1442351"/>
                <a:gd name="connsiteX4" fmla="*/ 528637 w 928687"/>
                <a:gd name="connsiteY4" fmla="*/ 1442351 h 1442351"/>
                <a:gd name="connsiteX0" fmla="*/ 528637 w 928687"/>
                <a:gd name="connsiteY0" fmla="*/ 1624305 h 1624305"/>
                <a:gd name="connsiteX1" fmla="*/ 0 w 928687"/>
                <a:gd name="connsiteY1" fmla="*/ 1495718 h 1624305"/>
                <a:gd name="connsiteX2" fmla="*/ 47916 w 928687"/>
                <a:gd name="connsiteY2" fmla="*/ 0 h 1624305"/>
                <a:gd name="connsiteX3" fmla="*/ 928687 w 928687"/>
                <a:gd name="connsiteY3" fmla="*/ 1267118 h 1624305"/>
                <a:gd name="connsiteX4" fmla="*/ 528637 w 928687"/>
                <a:gd name="connsiteY4" fmla="*/ 1624305 h 1624305"/>
                <a:gd name="connsiteX0" fmla="*/ 528637 w 928687"/>
                <a:gd name="connsiteY0" fmla="*/ 1616345 h 1616345"/>
                <a:gd name="connsiteX1" fmla="*/ 0 w 928687"/>
                <a:gd name="connsiteY1" fmla="*/ 1487758 h 1616345"/>
                <a:gd name="connsiteX2" fmla="*/ 53223 w 928687"/>
                <a:gd name="connsiteY2" fmla="*/ 0 h 1616345"/>
                <a:gd name="connsiteX3" fmla="*/ 928687 w 928687"/>
                <a:gd name="connsiteY3" fmla="*/ 1259158 h 1616345"/>
                <a:gd name="connsiteX4" fmla="*/ 528637 w 928687"/>
                <a:gd name="connsiteY4" fmla="*/ 1616345 h 1616345"/>
                <a:gd name="connsiteX0" fmla="*/ 528637 w 928687"/>
                <a:gd name="connsiteY0" fmla="*/ 1618998 h 1618998"/>
                <a:gd name="connsiteX1" fmla="*/ 0 w 928687"/>
                <a:gd name="connsiteY1" fmla="*/ 1490411 h 1618998"/>
                <a:gd name="connsiteX2" fmla="*/ 55877 w 928687"/>
                <a:gd name="connsiteY2" fmla="*/ 0 h 1618998"/>
                <a:gd name="connsiteX3" fmla="*/ 928687 w 928687"/>
                <a:gd name="connsiteY3" fmla="*/ 1261811 h 1618998"/>
                <a:gd name="connsiteX4" fmla="*/ 528637 w 928687"/>
                <a:gd name="connsiteY4" fmla="*/ 1618998 h 1618998"/>
                <a:gd name="connsiteX0" fmla="*/ 528637 w 928687"/>
                <a:gd name="connsiteY0" fmla="*/ 1611038 h 1611038"/>
                <a:gd name="connsiteX1" fmla="*/ 0 w 928687"/>
                <a:gd name="connsiteY1" fmla="*/ 1482451 h 1611038"/>
                <a:gd name="connsiteX2" fmla="*/ 50570 w 928687"/>
                <a:gd name="connsiteY2" fmla="*/ 0 h 1611038"/>
                <a:gd name="connsiteX3" fmla="*/ 928687 w 928687"/>
                <a:gd name="connsiteY3" fmla="*/ 1253851 h 1611038"/>
                <a:gd name="connsiteX4" fmla="*/ 528637 w 928687"/>
                <a:gd name="connsiteY4" fmla="*/ 1611038 h 1611038"/>
                <a:gd name="connsiteX0" fmla="*/ 536444 w 936494"/>
                <a:gd name="connsiteY0" fmla="*/ 1597771 h 1597771"/>
                <a:gd name="connsiteX1" fmla="*/ 7807 w 936494"/>
                <a:gd name="connsiteY1" fmla="*/ 1469184 h 1597771"/>
                <a:gd name="connsiteX2" fmla="*/ 0 w 936494"/>
                <a:gd name="connsiteY2" fmla="*/ 0 h 1597771"/>
                <a:gd name="connsiteX3" fmla="*/ 936494 w 936494"/>
                <a:gd name="connsiteY3" fmla="*/ 1240584 h 1597771"/>
                <a:gd name="connsiteX4" fmla="*/ 536444 w 936494"/>
                <a:gd name="connsiteY4" fmla="*/ 1597771 h 1597771"/>
                <a:gd name="connsiteX0" fmla="*/ 528735 w 928785"/>
                <a:gd name="connsiteY0" fmla="*/ 1611038 h 1611038"/>
                <a:gd name="connsiteX1" fmla="*/ 98 w 928785"/>
                <a:gd name="connsiteY1" fmla="*/ 1482451 h 1611038"/>
                <a:gd name="connsiteX2" fmla="*/ 45361 w 928785"/>
                <a:gd name="connsiteY2" fmla="*/ 0 h 1611038"/>
                <a:gd name="connsiteX3" fmla="*/ 928785 w 928785"/>
                <a:gd name="connsiteY3" fmla="*/ 1253851 h 1611038"/>
                <a:gd name="connsiteX4" fmla="*/ 528735 w 928785"/>
                <a:gd name="connsiteY4" fmla="*/ 1611038 h 1611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785" h="1611038">
                  <a:moveTo>
                    <a:pt x="528735" y="1611038"/>
                  </a:moveTo>
                  <a:lnTo>
                    <a:pt x="98" y="1482451"/>
                  </a:lnTo>
                  <a:cubicBezTo>
                    <a:pt x="-2504" y="992723"/>
                    <a:pt x="47963" y="489728"/>
                    <a:pt x="45361" y="0"/>
                  </a:cubicBezTo>
                  <a:lnTo>
                    <a:pt x="928785" y="1253851"/>
                  </a:lnTo>
                  <a:lnTo>
                    <a:pt x="528735" y="1611038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738F85BF-4904-4666-9CD2-D1D8F54B4556}"/>
                </a:ext>
              </a:extLst>
            </p:cNvPr>
            <p:cNvSpPr/>
            <p:nvPr/>
          </p:nvSpPr>
          <p:spPr>
            <a:xfrm>
              <a:off x="7708809" y="717502"/>
              <a:ext cx="2543812" cy="6236443"/>
            </a:xfrm>
            <a:custGeom>
              <a:avLst/>
              <a:gdLst>
                <a:gd name="connsiteX0" fmla="*/ 0 w 885825"/>
                <a:gd name="connsiteY0" fmla="*/ 914400 h 2171700"/>
                <a:gd name="connsiteX1" fmla="*/ 871538 w 885825"/>
                <a:gd name="connsiteY1" fmla="*/ 0 h 2171700"/>
                <a:gd name="connsiteX2" fmla="*/ 885825 w 885825"/>
                <a:gd name="connsiteY2" fmla="*/ 2171700 h 2171700"/>
                <a:gd name="connsiteX3" fmla="*/ 0 w 885825"/>
                <a:gd name="connsiteY3" fmla="*/ 914400 h 2171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5825" h="2171700">
                  <a:moveTo>
                    <a:pt x="0" y="914400"/>
                  </a:moveTo>
                  <a:lnTo>
                    <a:pt x="871538" y="0"/>
                  </a:lnTo>
                  <a:cubicBezTo>
                    <a:pt x="876300" y="723900"/>
                    <a:pt x="881063" y="1447800"/>
                    <a:pt x="885825" y="2171700"/>
                  </a:cubicBezTo>
                  <a:lnTo>
                    <a:pt x="0" y="914400"/>
                  </a:lnTo>
                  <a:close/>
                </a:path>
              </a:pathLst>
            </a:custGeom>
            <a:grp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233" name="Rectangle 232">
            <a:extLst>
              <a:ext uri="{FF2B5EF4-FFF2-40B4-BE49-F238E27FC236}">
                <a16:creationId xmlns:a16="http://schemas.microsoft.com/office/drawing/2014/main" id="{242D44D8-D53D-4A85-B211-5BA48D93F57B}"/>
              </a:ext>
            </a:extLst>
          </p:cNvPr>
          <p:cNvSpPr/>
          <p:nvPr/>
        </p:nvSpPr>
        <p:spPr>
          <a:xfrm>
            <a:off x="11582400" y="53"/>
            <a:ext cx="6096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929868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D018B94-AFCC-4CA0-92D6-B71594D381E1}"/>
              </a:ext>
            </a:extLst>
          </p:cNvPr>
          <p:cNvGrpSpPr/>
          <p:nvPr/>
        </p:nvGrpSpPr>
        <p:grpSpPr>
          <a:xfrm>
            <a:off x="3902443" y="1695787"/>
            <a:ext cx="4387115" cy="4434534"/>
            <a:chOff x="2051720" y="2132856"/>
            <a:chExt cx="3419425" cy="3456384"/>
          </a:xfrm>
        </p:grpSpPr>
        <p:sp>
          <p:nvSpPr>
            <p:cNvPr id="4" name="Rounded Rectangle 1">
              <a:extLst>
                <a:ext uri="{FF2B5EF4-FFF2-40B4-BE49-F238E27FC236}">
                  <a16:creationId xmlns:a16="http://schemas.microsoft.com/office/drawing/2014/main" id="{59A062D5-B904-46C8-B373-363DB0329788}"/>
                </a:ext>
              </a:extLst>
            </p:cNvPr>
            <p:cNvSpPr/>
            <p:nvPr/>
          </p:nvSpPr>
          <p:spPr>
            <a:xfrm>
              <a:off x="2051720" y="2132856"/>
              <a:ext cx="936104" cy="1152128"/>
            </a:xfrm>
            <a:custGeom>
              <a:avLst/>
              <a:gdLst/>
              <a:ahLst/>
              <a:cxnLst/>
              <a:rect l="l" t="t" r="r" b="b"/>
              <a:pathLst>
                <a:path w="936104" h="1152128">
                  <a:moveTo>
                    <a:pt x="156020" y="0"/>
                  </a:moveTo>
                  <a:lnTo>
                    <a:pt x="780084" y="0"/>
                  </a:lnTo>
                  <a:cubicBezTo>
                    <a:pt x="866251" y="0"/>
                    <a:pt x="936104" y="69853"/>
                    <a:pt x="936104" y="156020"/>
                  </a:cubicBezTo>
                  <a:lnTo>
                    <a:pt x="936104" y="346108"/>
                  </a:lnTo>
                  <a:cubicBezTo>
                    <a:pt x="915878" y="331325"/>
                    <a:pt x="890838" y="324036"/>
                    <a:pt x="864096" y="324036"/>
                  </a:cubicBezTo>
                  <a:cubicBezTo>
                    <a:pt x="784558" y="324036"/>
                    <a:pt x="720080" y="388514"/>
                    <a:pt x="720080" y="468052"/>
                  </a:cubicBezTo>
                  <a:cubicBezTo>
                    <a:pt x="720080" y="547590"/>
                    <a:pt x="784558" y="612068"/>
                    <a:pt x="864096" y="612068"/>
                  </a:cubicBezTo>
                  <a:cubicBezTo>
                    <a:pt x="890838" y="612068"/>
                    <a:pt x="915878" y="604779"/>
                    <a:pt x="936104" y="589997"/>
                  </a:cubicBezTo>
                  <a:lnTo>
                    <a:pt x="936104" y="780084"/>
                  </a:lnTo>
                  <a:cubicBezTo>
                    <a:pt x="936104" y="866251"/>
                    <a:pt x="866251" y="936104"/>
                    <a:pt x="780084" y="936104"/>
                  </a:cubicBezTo>
                  <a:lnTo>
                    <a:pt x="589997" y="936104"/>
                  </a:lnTo>
                  <a:cubicBezTo>
                    <a:pt x="604779" y="956330"/>
                    <a:pt x="612068" y="981370"/>
                    <a:pt x="612068" y="1008112"/>
                  </a:cubicBezTo>
                  <a:cubicBezTo>
                    <a:pt x="612068" y="1087650"/>
                    <a:pt x="547590" y="1152128"/>
                    <a:pt x="468052" y="1152128"/>
                  </a:cubicBezTo>
                  <a:cubicBezTo>
                    <a:pt x="388514" y="1152128"/>
                    <a:pt x="324036" y="1087650"/>
                    <a:pt x="324036" y="1008112"/>
                  </a:cubicBezTo>
                  <a:cubicBezTo>
                    <a:pt x="324036" y="981370"/>
                    <a:pt x="331325" y="956330"/>
                    <a:pt x="346108" y="936104"/>
                  </a:cubicBezTo>
                  <a:lnTo>
                    <a:pt x="156020" y="936104"/>
                  </a:lnTo>
                  <a:cubicBezTo>
                    <a:pt x="69853" y="936104"/>
                    <a:pt x="0" y="866251"/>
                    <a:pt x="0" y="780084"/>
                  </a:cubicBezTo>
                  <a:lnTo>
                    <a:pt x="0" y="156020"/>
                  </a:lnTo>
                  <a:cubicBezTo>
                    <a:pt x="0" y="69853"/>
                    <a:pt x="69853" y="0"/>
                    <a:pt x="156020" y="0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" name="Rounded Rectangle 1">
              <a:extLst>
                <a:ext uri="{FF2B5EF4-FFF2-40B4-BE49-F238E27FC236}">
                  <a16:creationId xmlns:a16="http://schemas.microsoft.com/office/drawing/2014/main" id="{81416F26-E304-47DF-8CAD-C55E47559ADF}"/>
                </a:ext>
              </a:extLst>
            </p:cNvPr>
            <p:cNvSpPr/>
            <p:nvPr/>
          </p:nvSpPr>
          <p:spPr>
            <a:xfrm rot="5400000">
              <a:off x="3203848" y="2024844"/>
              <a:ext cx="936104" cy="1152128"/>
            </a:xfrm>
            <a:custGeom>
              <a:avLst/>
              <a:gdLst/>
              <a:ahLst/>
              <a:cxnLst/>
              <a:rect l="l" t="t" r="r" b="b"/>
              <a:pathLst>
                <a:path w="936104" h="1152128">
                  <a:moveTo>
                    <a:pt x="156020" y="0"/>
                  </a:moveTo>
                  <a:lnTo>
                    <a:pt x="780084" y="0"/>
                  </a:lnTo>
                  <a:cubicBezTo>
                    <a:pt x="866251" y="0"/>
                    <a:pt x="936104" y="69853"/>
                    <a:pt x="936104" y="156020"/>
                  </a:cubicBezTo>
                  <a:lnTo>
                    <a:pt x="936104" y="346108"/>
                  </a:lnTo>
                  <a:cubicBezTo>
                    <a:pt x="915878" y="331325"/>
                    <a:pt x="890838" y="324036"/>
                    <a:pt x="864096" y="324036"/>
                  </a:cubicBezTo>
                  <a:cubicBezTo>
                    <a:pt x="784558" y="324036"/>
                    <a:pt x="720080" y="388514"/>
                    <a:pt x="720080" y="468052"/>
                  </a:cubicBezTo>
                  <a:cubicBezTo>
                    <a:pt x="720080" y="547590"/>
                    <a:pt x="784558" y="612068"/>
                    <a:pt x="864096" y="612068"/>
                  </a:cubicBezTo>
                  <a:cubicBezTo>
                    <a:pt x="890838" y="612068"/>
                    <a:pt x="915878" y="604779"/>
                    <a:pt x="936104" y="589997"/>
                  </a:cubicBezTo>
                  <a:lnTo>
                    <a:pt x="936104" y="780084"/>
                  </a:lnTo>
                  <a:cubicBezTo>
                    <a:pt x="936104" y="866251"/>
                    <a:pt x="866251" y="936104"/>
                    <a:pt x="780084" y="936104"/>
                  </a:cubicBezTo>
                  <a:lnTo>
                    <a:pt x="589997" y="936104"/>
                  </a:lnTo>
                  <a:cubicBezTo>
                    <a:pt x="604779" y="956330"/>
                    <a:pt x="612068" y="981370"/>
                    <a:pt x="612068" y="1008112"/>
                  </a:cubicBezTo>
                  <a:cubicBezTo>
                    <a:pt x="612068" y="1087650"/>
                    <a:pt x="547590" y="1152128"/>
                    <a:pt x="468052" y="1152128"/>
                  </a:cubicBezTo>
                  <a:cubicBezTo>
                    <a:pt x="388514" y="1152128"/>
                    <a:pt x="324036" y="1087650"/>
                    <a:pt x="324036" y="1008112"/>
                  </a:cubicBezTo>
                  <a:cubicBezTo>
                    <a:pt x="324036" y="981370"/>
                    <a:pt x="331325" y="956330"/>
                    <a:pt x="346108" y="936104"/>
                  </a:cubicBezTo>
                  <a:lnTo>
                    <a:pt x="156020" y="936104"/>
                  </a:lnTo>
                  <a:cubicBezTo>
                    <a:pt x="69853" y="936104"/>
                    <a:pt x="0" y="866251"/>
                    <a:pt x="0" y="780084"/>
                  </a:cubicBezTo>
                  <a:lnTo>
                    <a:pt x="0" y="156020"/>
                  </a:lnTo>
                  <a:cubicBezTo>
                    <a:pt x="0" y="69853"/>
                    <a:pt x="69853" y="0"/>
                    <a:pt x="156020" y="0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" name="Rounded Rectangle 1">
              <a:extLst>
                <a:ext uri="{FF2B5EF4-FFF2-40B4-BE49-F238E27FC236}">
                  <a16:creationId xmlns:a16="http://schemas.microsoft.com/office/drawing/2014/main" id="{AD22F329-60DE-49A0-8DD1-F79BB4DBE956}"/>
                </a:ext>
              </a:extLst>
            </p:cNvPr>
            <p:cNvSpPr/>
            <p:nvPr/>
          </p:nvSpPr>
          <p:spPr>
            <a:xfrm rot="10800000" flipH="1">
              <a:off x="3347864" y="3140968"/>
              <a:ext cx="900100" cy="1152128"/>
            </a:xfrm>
            <a:custGeom>
              <a:avLst/>
              <a:gdLst/>
              <a:ahLst/>
              <a:cxnLst/>
              <a:rect l="l" t="t" r="r" b="b"/>
              <a:pathLst>
                <a:path w="936104" h="1152128">
                  <a:moveTo>
                    <a:pt x="156020" y="0"/>
                  </a:moveTo>
                  <a:lnTo>
                    <a:pt x="780084" y="0"/>
                  </a:lnTo>
                  <a:cubicBezTo>
                    <a:pt x="866251" y="0"/>
                    <a:pt x="936104" y="69853"/>
                    <a:pt x="936104" y="156020"/>
                  </a:cubicBezTo>
                  <a:lnTo>
                    <a:pt x="936104" y="346108"/>
                  </a:lnTo>
                  <a:cubicBezTo>
                    <a:pt x="915878" y="331325"/>
                    <a:pt x="890838" y="324036"/>
                    <a:pt x="864096" y="324036"/>
                  </a:cubicBezTo>
                  <a:cubicBezTo>
                    <a:pt x="784558" y="324036"/>
                    <a:pt x="720080" y="388514"/>
                    <a:pt x="720080" y="468052"/>
                  </a:cubicBezTo>
                  <a:cubicBezTo>
                    <a:pt x="720080" y="547590"/>
                    <a:pt x="784558" y="612068"/>
                    <a:pt x="864096" y="612068"/>
                  </a:cubicBezTo>
                  <a:cubicBezTo>
                    <a:pt x="890838" y="612068"/>
                    <a:pt x="915878" y="604779"/>
                    <a:pt x="936104" y="589997"/>
                  </a:cubicBezTo>
                  <a:lnTo>
                    <a:pt x="936104" y="780084"/>
                  </a:lnTo>
                  <a:cubicBezTo>
                    <a:pt x="936104" y="866251"/>
                    <a:pt x="866251" y="936104"/>
                    <a:pt x="780084" y="936104"/>
                  </a:cubicBezTo>
                  <a:lnTo>
                    <a:pt x="589997" y="936104"/>
                  </a:lnTo>
                  <a:cubicBezTo>
                    <a:pt x="604779" y="956330"/>
                    <a:pt x="612068" y="981370"/>
                    <a:pt x="612068" y="1008112"/>
                  </a:cubicBezTo>
                  <a:cubicBezTo>
                    <a:pt x="612068" y="1087650"/>
                    <a:pt x="547590" y="1152128"/>
                    <a:pt x="468052" y="1152128"/>
                  </a:cubicBezTo>
                  <a:cubicBezTo>
                    <a:pt x="388514" y="1152128"/>
                    <a:pt x="324036" y="1087650"/>
                    <a:pt x="324036" y="1008112"/>
                  </a:cubicBezTo>
                  <a:cubicBezTo>
                    <a:pt x="324036" y="981370"/>
                    <a:pt x="331325" y="956330"/>
                    <a:pt x="346108" y="936104"/>
                  </a:cubicBezTo>
                  <a:lnTo>
                    <a:pt x="156020" y="936104"/>
                  </a:lnTo>
                  <a:cubicBezTo>
                    <a:pt x="69853" y="936104"/>
                    <a:pt x="0" y="866251"/>
                    <a:pt x="0" y="780084"/>
                  </a:cubicBezTo>
                  <a:lnTo>
                    <a:pt x="0" y="156020"/>
                  </a:lnTo>
                  <a:cubicBezTo>
                    <a:pt x="0" y="69853"/>
                    <a:pt x="69853" y="0"/>
                    <a:pt x="156020" y="0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7" name="Rounded Rectangle 1">
              <a:extLst>
                <a:ext uri="{FF2B5EF4-FFF2-40B4-BE49-F238E27FC236}">
                  <a16:creationId xmlns:a16="http://schemas.microsoft.com/office/drawing/2014/main" id="{DF8C7759-DE6E-48C5-80DF-4F054B6A5A46}"/>
                </a:ext>
              </a:extLst>
            </p:cNvPr>
            <p:cNvSpPr/>
            <p:nvPr/>
          </p:nvSpPr>
          <p:spPr>
            <a:xfrm rot="5400000">
              <a:off x="4435400" y="3257352"/>
              <a:ext cx="919361" cy="1152128"/>
            </a:xfrm>
            <a:custGeom>
              <a:avLst/>
              <a:gdLst/>
              <a:ahLst/>
              <a:cxnLst/>
              <a:rect l="l" t="t" r="r" b="b"/>
              <a:pathLst>
                <a:path w="936104" h="1152128">
                  <a:moveTo>
                    <a:pt x="156020" y="0"/>
                  </a:moveTo>
                  <a:lnTo>
                    <a:pt x="780084" y="0"/>
                  </a:lnTo>
                  <a:cubicBezTo>
                    <a:pt x="866251" y="0"/>
                    <a:pt x="936104" y="69853"/>
                    <a:pt x="936104" y="156020"/>
                  </a:cubicBezTo>
                  <a:lnTo>
                    <a:pt x="936104" y="346108"/>
                  </a:lnTo>
                  <a:cubicBezTo>
                    <a:pt x="915878" y="331325"/>
                    <a:pt x="890838" y="324036"/>
                    <a:pt x="864096" y="324036"/>
                  </a:cubicBezTo>
                  <a:cubicBezTo>
                    <a:pt x="784558" y="324036"/>
                    <a:pt x="720080" y="388514"/>
                    <a:pt x="720080" y="468052"/>
                  </a:cubicBezTo>
                  <a:cubicBezTo>
                    <a:pt x="720080" y="547590"/>
                    <a:pt x="784558" y="612068"/>
                    <a:pt x="864096" y="612068"/>
                  </a:cubicBezTo>
                  <a:cubicBezTo>
                    <a:pt x="890838" y="612068"/>
                    <a:pt x="915878" y="604779"/>
                    <a:pt x="936104" y="589997"/>
                  </a:cubicBezTo>
                  <a:lnTo>
                    <a:pt x="936104" y="780084"/>
                  </a:lnTo>
                  <a:cubicBezTo>
                    <a:pt x="936104" y="866251"/>
                    <a:pt x="866251" y="936104"/>
                    <a:pt x="780084" y="936104"/>
                  </a:cubicBezTo>
                  <a:lnTo>
                    <a:pt x="589997" y="936104"/>
                  </a:lnTo>
                  <a:cubicBezTo>
                    <a:pt x="604779" y="956330"/>
                    <a:pt x="612068" y="981370"/>
                    <a:pt x="612068" y="1008112"/>
                  </a:cubicBezTo>
                  <a:cubicBezTo>
                    <a:pt x="612068" y="1087650"/>
                    <a:pt x="547590" y="1152128"/>
                    <a:pt x="468052" y="1152128"/>
                  </a:cubicBezTo>
                  <a:cubicBezTo>
                    <a:pt x="388514" y="1152128"/>
                    <a:pt x="324036" y="1087650"/>
                    <a:pt x="324036" y="1008112"/>
                  </a:cubicBezTo>
                  <a:cubicBezTo>
                    <a:pt x="324036" y="981370"/>
                    <a:pt x="331325" y="956330"/>
                    <a:pt x="346108" y="936104"/>
                  </a:cubicBezTo>
                  <a:lnTo>
                    <a:pt x="156020" y="936104"/>
                  </a:lnTo>
                  <a:cubicBezTo>
                    <a:pt x="69853" y="936104"/>
                    <a:pt x="0" y="866251"/>
                    <a:pt x="0" y="780084"/>
                  </a:cubicBezTo>
                  <a:lnTo>
                    <a:pt x="0" y="156020"/>
                  </a:lnTo>
                  <a:cubicBezTo>
                    <a:pt x="0" y="69853"/>
                    <a:pt x="69853" y="0"/>
                    <a:pt x="156020" y="0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8" name="Rounded Rectangle 1">
              <a:extLst>
                <a:ext uri="{FF2B5EF4-FFF2-40B4-BE49-F238E27FC236}">
                  <a16:creationId xmlns:a16="http://schemas.microsoft.com/office/drawing/2014/main" id="{EF3DF418-4528-4E77-A4DD-23763D65168B}"/>
                </a:ext>
              </a:extLst>
            </p:cNvPr>
            <p:cNvSpPr/>
            <p:nvPr/>
          </p:nvSpPr>
          <p:spPr>
            <a:xfrm rot="10800000">
              <a:off x="4551784" y="4437112"/>
              <a:ext cx="919361" cy="1152128"/>
            </a:xfrm>
            <a:custGeom>
              <a:avLst/>
              <a:gdLst/>
              <a:ahLst/>
              <a:cxnLst/>
              <a:rect l="l" t="t" r="r" b="b"/>
              <a:pathLst>
                <a:path w="936104" h="1152128">
                  <a:moveTo>
                    <a:pt x="156020" y="0"/>
                  </a:moveTo>
                  <a:lnTo>
                    <a:pt x="780084" y="0"/>
                  </a:lnTo>
                  <a:cubicBezTo>
                    <a:pt x="866251" y="0"/>
                    <a:pt x="936104" y="69853"/>
                    <a:pt x="936104" y="156020"/>
                  </a:cubicBezTo>
                  <a:lnTo>
                    <a:pt x="936104" y="346108"/>
                  </a:lnTo>
                  <a:cubicBezTo>
                    <a:pt x="915878" y="331325"/>
                    <a:pt x="890838" y="324036"/>
                    <a:pt x="864096" y="324036"/>
                  </a:cubicBezTo>
                  <a:cubicBezTo>
                    <a:pt x="784558" y="324036"/>
                    <a:pt x="720080" y="388514"/>
                    <a:pt x="720080" y="468052"/>
                  </a:cubicBezTo>
                  <a:cubicBezTo>
                    <a:pt x="720080" y="547590"/>
                    <a:pt x="784558" y="612068"/>
                    <a:pt x="864096" y="612068"/>
                  </a:cubicBezTo>
                  <a:cubicBezTo>
                    <a:pt x="890838" y="612068"/>
                    <a:pt x="915878" y="604779"/>
                    <a:pt x="936104" y="589997"/>
                  </a:cubicBezTo>
                  <a:lnTo>
                    <a:pt x="936104" y="780084"/>
                  </a:lnTo>
                  <a:cubicBezTo>
                    <a:pt x="936104" y="866251"/>
                    <a:pt x="866251" y="936104"/>
                    <a:pt x="780084" y="936104"/>
                  </a:cubicBezTo>
                  <a:lnTo>
                    <a:pt x="589997" y="936104"/>
                  </a:lnTo>
                  <a:cubicBezTo>
                    <a:pt x="604779" y="956330"/>
                    <a:pt x="612068" y="981370"/>
                    <a:pt x="612068" y="1008112"/>
                  </a:cubicBezTo>
                  <a:cubicBezTo>
                    <a:pt x="612068" y="1087650"/>
                    <a:pt x="547590" y="1152128"/>
                    <a:pt x="468052" y="1152128"/>
                  </a:cubicBezTo>
                  <a:cubicBezTo>
                    <a:pt x="388514" y="1152128"/>
                    <a:pt x="324036" y="1087650"/>
                    <a:pt x="324036" y="1008112"/>
                  </a:cubicBezTo>
                  <a:cubicBezTo>
                    <a:pt x="324036" y="981370"/>
                    <a:pt x="331325" y="956330"/>
                    <a:pt x="346108" y="936104"/>
                  </a:cubicBezTo>
                  <a:lnTo>
                    <a:pt x="156020" y="936104"/>
                  </a:lnTo>
                  <a:cubicBezTo>
                    <a:pt x="69853" y="936104"/>
                    <a:pt x="0" y="866251"/>
                    <a:pt x="0" y="780084"/>
                  </a:cubicBezTo>
                  <a:lnTo>
                    <a:pt x="0" y="156020"/>
                  </a:lnTo>
                  <a:cubicBezTo>
                    <a:pt x="0" y="69853"/>
                    <a:pt x="69853" y="0"/>
                    <a:pt x="156020" y="0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9" name="그룹 5">
            <a:extLst>
              <a:ext uri="{FF2B5EF4-FFF2-40B4-BE49-F238E27FC236}">
                <a16:creationId xmlns:a16="http://schemas.microsoft.com/office/drawing/2014/main" id="{F37D256C-6913-4BE1-9F30-FFDD3E530535}"/>
              </a:ext>
            </a:extLst>
          </p:cNvPr>
          <p:cNvGrpSpPr/>
          <p:nvPr/>
        </p:nvGrpSpPr>
        <p:grpSpPr>
          <a:xfrm>
            <a:off x="7145584" y="1805065"/>
            <a:ext cx="2911462" cy="983335"/>
            <a:chOff x="6857924" y="2123332"/>
            <a:chExt cx="3240000" cy="871216"/>
          </a:xfrm>
          <a:noFill/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8BD5A3F-62B3-4AAC-91FE-EAF059BF1D55}"/>
                </a:ext>
              </a:extLst>
            </p:cNvPr>
            <p:cNvSpPr txBox="1"/>
            <p:nvPr/>
          </p:nvSpPr>
          <p:spPr>
            <a:xfrm>
              <a:off x="6857924" y="2123332"/>
              <a:ext cx="3240000" cy="2454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58E587-56A5-4E68-8554-C49780B71566}"/>
                </a:ext>
              </a:extLst>
            </p:cNvPr>
            <p:cNvSpPr txBox="1"/>
            <p:nvPr/>
          </p:nvSpPr>
          <p:spPr>
            <a:xfrm>
              <a:off x="6857924" y="2421911"/>
              <a:ext cx="3240000" cy="57263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그룹 23">
            <a:extLst>
              <a:ext uri="{FF2B5EF4-FFF2-40B4-BE49-F238E27FC236}">
                <a16:creationId xmlns:a16="http://schemas.microsoft.com/office/drawing/2014/main" id="{89887D12-1375-4B31-940B-70F3C0D1A702}"/>
              </a:ext>
            </a:extLst>
          </p:cNvPr>
          <p:cNvGrpSpPr/>
          <p:nvPr/>
        </p:nvGrpSpPr>
        <p:grpSpPr>
          <a:xfrm>
            <a:off x="3863013" y="5065612"/>
            <a:ext cx="2857207" cy="1168001"/>
            <a:chOff x="2625196" y="4635551"/>
            <a:chExt cx="3240000" cy="1034827"/>
          </a:xfrm>
          <a:noFill/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460A408-0138-4D36-AE99-9C1D4C8E27B7}"/>
                </a:ext>
              </a:extLst>
            </p:cNvPr>
            <p:cNvSpPr txBox="1"/>
            <p:nvPr/>
          </p:nvSpPr>
          <p:spPr>
            <a:xfrm>
              <a:off x="2625196" y="4635551"/>
              <a:ext cx="3240000" cy="2454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55C47B7-9AB7-419E-904C-3D2037DBE1BA}"/>
                </a:ext>
              </a:extLst>
            </p:cNvPr>
            <p:cNvSpPr txBox="1"/>
            <p:nvPr/>
          </p:nvSpPr>
          <p:spPr>
            <a:xfrm>
              <a:off x="2625196" y="4934130"/>
              <a:ext cx="3240000" cy="73624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그룹 2">
            <a:extLst>
              <a:ext uri="{FF2B5EF4-FFF2-40B4-BE49-F238E27FC236}">
                <a16:creationId xmlns:a16="http://schemas.microsoft.com/office/drawing/2014/main" id="{8637F237-1B99-42B5-8515-D7337A84B94A}"/>
              </a:ext>
            </a:extLst>
          </p:cNvPr>
          <p:cNvGrpSpPr/>
          <p:nvPr/>
        </p:nvGrpSpPr>
        <p:grpSpPr>
          <a:xfrm>
            <a:off x="8623762" y="3435340"/>
            <a:ext cx="2911746" cy="983335"/>
            <a:chOff x="8040215" y="3360272"/>
            <a:chExt cx="3240316" cy="871216"/>
          </a:xfrm>
          <a:noFill/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8282F42-11AE-43A6-917F-8496DCF718C7}"/>
                </a:ext>
              </a:extLst>
            </p:cNvPr>
            <p:cNvSpPr txBox="1"/>
            <p:nvPr/>
          </p:nvSpPr>
          <p:spPr>
            <a:xfrm>
              <a:off x="8040215" y="3360272"/>
              <a:ext cx="3240316" cy="2454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A49B6AB-F021-472E-BF25-014A7F38E4FA}"/>
                </a:ext>
              </a:extLst>
            </p:cNvPr>
            <p:cNvSpPr txBox="1"/>
            <p:nvPr/>
          </p:nvSpPr>
          <p:spPr>
            <a:xfrm>
              <a:off x="8040215" y="3658851"/>
              <a:ext cx="3240315" cy="57263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그룹 21">
            <a:extLst>
              <a:ext uri="{FF2B5EF4-FFF2-40B4-BE49-F238E27FC236}">
                <a16:creationId xmlns:a16="http://schemas.microsoft.com/office/drawing/2014/main" id="{0AF7EB3A-D771-44D6-8FBA-F9F30E6E2C0F}"/>
              </a:ext>
            </a:extLst>
          </p:cNvPr>
          <p:cNvGrpSpPr/>
          <p:nvPr/>
        </p:nvGrpSpPr>
        <p:grpSpPr>
          <a:xfrm>
            <a:off x="703385" y="1805064"/>
            <a:ext cx="2857207" cy="1168001"/>
            <a:chOff x="916688" y="2125892"/>
            <a:chExt cx="3240000" cy="1034827"/>
          </a:xfrm>
          <a:noFill/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C10F3C0-9D51-4519-8CD3-8A0867CDE450}"/>
                </a:ext>
              </a:extLst>
            </p:cNvPr>
            <p:cNvSpPr txBox="1"/>
            <p:nvPr/>
          </p:nvSpPr>
          <p:spPr>
            <a:xfrm>
              <a:off x="916688" y="2125892"/>
              <a:ext cx="3240000" cy="2454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D22D02C-CEB0-4EB0-895C-3648EB960AF8}"/>
                </a:ext>
              </a:extLst>
            </p:cNvPr>
            <p:cNvSpPr txBox="1"/>
            <p:nvPr/>
          </p:nvSpPr>
          <p:spPr>
            <a:xfrm>
              <a:off x="916688" y="2424471"/>
              <a:ext cx="3240000" cy="73624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그룹 22">
            <a:extLst>
              <a:ext uri="{FF2B5EF4-FFF2-40B4-BE49-F238E27FC236}">
                <a16:creationId xmlns:a16="http://schemas.microsoft.com/office/drawing/2014/main" id="{AF9FE436-B289-40E5-A6E3-C73D1D6A3A25}"/>
              </a:ext>
            </a:extLst>
          </p:cNvPr>
          <p:cNvGrpSpPr/>
          <p:nvPr/>
        </p:nvGrpSpPr>
        <p:grpSpPr>
          <a:xfrm>
            <a:off x="2283199" y="3435338"/>
            <a:ext cx="2857207" cy="1168001"/>
            <a:chOff x="1473068" y="3360271"/>
            <a:chExt cx="3240000" cy="1034827"/>
          </a:xfrm>
          <a:noFill/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3103E35-2E50-4BCE-B4E0-DD846678B8F5}"/>
                </a:ext>
              </a:extLst>
            </p:cNvPr>
            <p:cNvSpPr txBox="1"/>
            <p:nvPr/>
          </p:nvSpPr>
          <p:spPr>
            <a:xfrm>
              <a:off x="1473068" y="3360271"/>
              <a:ext cx="3240000" cy="2454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2472561-9912-435D-8FE8-1E74DB6C7F94}"/>
                </a:ext>
              </a:extLst>
            </p:cNvPr>
            <p:cNvSpPr txBox="1"/>
            <p:nvPr/>
          </p:nvSpPr>
          <p:spPr>
            <a:xfrm>
              <a:off x="1473068" y="3658850"/>
              <a:ext cx="3240000" cy="73624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76A6C3A7-89AF-4601-B343-A39FCB989288}"/>
              </a:ext>
            </a:extLst>
          </p:cNvPr>
          <p:cNvSpPr txBox="1"/>
          <p:nvPr/>
        </p:nvSpPr>
        <p:spPr>
          <a:xfrm>
            <a:off x="3946879" y="2446500"/>
            <a:ext cx="1076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1"/>
                </a:solidFill>
                <a:cs typeface="Calibri" pitchFamily="34" charset="0"/>
              </a:rPr>
              <a:t>Contents</a:t>
            </a:r>
            <a:endParaRPr lang="ko-KR" altLang="en-US" sz="1200" b="1" dirty="0">
              <a:solidFill>
                <a:schemeClr val="accent1"/>
              </a:solidFill>
              <a:cs typeface="Calibri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0E5A54-CB01-4E13-9C35-F1723BBD468B}"/>
              </a:ext>
            </a:extLst>
          </p:cNvPr>
          <p:cNvSpPr txBox="1"/>
          <p:nvPr/>
        </p:nvSpPr>
        <p:spPr>
          <a:xfrm>
            <a:off x="5592861" y="2245278"/>
            <a:ext cx="1076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1"/>
                </a:solidFill>
                <a:cs typeface="Calibri" pitchFamily="34" charset="0"/>
              </a:rPr>
              <a:t>Contents</a:t>
            </a:r>
            <a:endParaRPr lang="ko-KR" altLang="en-US" sz="1200" b="1" dirty="0">
              <a:solidFill>
                <a:schemeClr val="accent1"/>
              </a:solidFill>
              <a:cs typeface="Calibri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40A0B5-15E7-4D2D-A550-0B9FD12FD05D}"/>
              </a:ext>
            </a:extLst>
          </p:cNvPr>
          <p:cNvSpPr txBox="1"/>
          <p:nvPr/>
        </p:nvSpPr>
        <p:spPr>
          <a:xfrm>
            <a:off x="5549276" y="3971326"/>
            <a:ext cx="1076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1"/>
                </a:solidFill>
                <a:cs typeface="Calibri" pitchFamily="34" charset="0"/>
              </a:rPr>
              <a:t>Contents</a:t>
            </a:r>
            <a:endParaRPr lang="ko-KR" altLang="en-US" sz="1200" b="1" dirty="0">
              <a:solidFill>
                <a:schemeClr val="accent1"/>
              </a:solidFill>
              <a:cs typeface="Calibri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830EEC-8C44-4A19-A718-DCE5719F7299}"/>
              </a:ext>
            </a:extLst>
          </p:cNvPr>
          <p:cNvSpPr txBox="1"/>
          <p:nvPr/>
        </p:nvSpPr>
        <p:spPr>
          <a:xfrm>
            <a:off x="7145583" y="3850957"/>
            <a:ext cx="1076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1"/>
                </a:solidFill>
                <a:cs typeface="Calibri" pitchFamily="34" charset="0"/>
              </a:rPr>
              <a:t>Contents</a:t>
            </a:r>
            <a:endParaRPr lang="ko-KR" altLang="en-US" sz="1200" b="1" dirty="0">
              <a:solidFill>
                <a:schemeClr val="accent1"/>
              </a:solidFill>
              <a:cs typeface="Calibri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14318D-4CC6-41E5-AFBE-0BDCF6F56B9D}"/>
              </a:ext>
            </a:extLst>
          </p:cNvPr>
          <p:cNvSpPr txBox="1"/>
          <p:nvPr/>
        </p:nvSpPr>
        <p:spPr>
          <a:xfrm>
            <a:off x="7184634" y="5646525"/>
            <a:ext cx="1076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1"/>
                </a:solidFill>
                <a:cs typeface="Calibri" pitchFamily="34" charset="0"/>
              </a:rPr>
              <a:t>Contents</a:t>
            </a:r>
            <a:endParaRPr lang="ko-KR" altLang="en-US" sz="1200" b="1" dirty="0">
              <a:solidFill>
                <a:schemeClr val="accent1"/>
              </a:solidFill>
              <a:cs typeface="Calibri" pitchFamily="34" charset="0"/>
            </a:endParaRPr>
          </a:p>
        </p:txBody>
      </p:sp>
      <p:sp>
        <p:nvSpPr>
          <p:cNvPr id="29" name="Isosceles Triangle 51">
            <a:extLst>
              <a:ext uri="{FF2B5EF4-FFF2-40B4-BE49-F238E27FC236}">
                <a16:creationId xmlns:a16="http://schemas.microsoft.com/office/drawing/2014/main" id="{469892C8-1526-4C87-B72A-211772AE5948}"/>
              </a:ext>
            </a:extLst>
          </p:cNvPr>
          <p:cNvSpPr/>
          <p:nvPr/>
        </p:nvSpPr>
        <p:spPr>
          <a:xfrm>
            <a:off x="5959177" y="1936589"/>
            <a:ext cx="344157" cy="252372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30" name="Oval 7">
            <a:extLst>
              <a:ext uri="{FF2B5EF4-FFF2-40B4-BE49-F238E27FC236}">
                <a16:creationId xmlns:a16="http://schemas.microsoft.com/office/drawing/2014/main" id="{84EA145E-B53A-4E80-A0F2-2B8C15FAAD06}"/>
              </a:ext>
            </a:extLst>
          </p:cNvPr>
          <p:cNvSpPr/>
          <p:nvPr/>
        </p:nvSpPr>
        <p:spPr>
          <a:xfrm>
            <a:off x="7536360" y="5191914"/>
            <a:ext cx="373337" cy="3733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31" name="Rounded Rectangle 27">
            <a:extLst>
              <a:ext uri="{FF2B5EF4-FFF2-40B4-BE49-F238E27FC236}">
                <a16:creationId xmlns:a16="http://schemas.microsoft.com/office/drawing/2014/main" id="{1B67B5D8-6342-444D-B758-35F28BED6C66}"/>
              </a:ext>
            </a:extLst>
          </p:cNvPr>
          <p:cNvSpPr/>
          <p:nvPr/>
        </p:nvSpPr>
        <p:spPr>
          <a:xfrm>
            <a:off x="4217522" y="2024163"/>
            <a:ext cx="357959" cy="274961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32" name="Rounded Rectangle 7">
            <a:extLst>
              <a:ext uri="{FF2B5EF4-FFF2-40B4-BE49-F238E27FC236}">
                <a16:creationId xmlns:a16="http://schemas.microsoft.com/office/drawing/2014/main" id="{D638155D-9793-44CF-AE3C-3D864DE36CB2}"/>
              </a:ext>
            </a:extLst>
          </p:cNvPr>
          <p:cNvSpPr/>
          <p:nvPr/>
        </p:nvSpPr>
        <p:spPr>
          <a:xfrm>
            <a:off x="5886029" y="3514496"/>
            <a:ext cx="363932" cy="31406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33" name="Round Same Side Corner Rectangle 36">
            <a:extLst>
              <a:ext uri="{FF2B5EF4-FFF2-40B4-BE49-F238E27FC236}">
                <a16:creationId xmlns:a16="http://schemas.microsoft.com/office/drawing/2014/main" id="{C6C8BD49-27CA-4E0E-9062-666ADAB2DB76}"/>
              </a:ext>
            </a:extLst>
          </p:cNvPr>
          <p:cNvSpPr/>
          <p:nvPr/>
        </p:nvSpPr>
        <p:spPr>
          <a:xfrm>
            <a:off x="7499087" y="3466207"/>
            <a:ext cx="369782" cy="29235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35095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E8D6BA3-287B-46CB-B815-F775F34D9011}"/>
              </a:ext>
            </a:extLst>
          </p:cNvPr>
          <p:cNvSpPr txBox="1"/>
          <p:nvPr/>
        </p:nvSpPr>
        <p:spPr>
          <a:xfrm flipH="1">
            <a:off x="6999446" y="1001625"/>
            <a:ext cx="4477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Modern </a:t>
            </a:r>
            <a:r>
              <a:rPr lang="en-US" altLang="ko-KR" sz="36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 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6DFE83-B9FC-40E8-ABCD-A646001C41F8}"/>
              </a:ext>
            </a:extLst>
          </p:cNvPr>
          <p:cNvSpPr txBox="1"/>
          <p:nvPr/>
        </p:nvSpPr>
        <p:spPr>
          <a:xfrm>
            <a:off x="6629896" y="4042915"/>
            <a:ext cx="34515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 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74084D-B7F5-49AE-8925-3808BBA24F12}"/>
              </a:ext>
            </a:extLst>
          </p:cNvPr>
          <p:cNvSpPr txBox="1"/>
          <p:nvPr/>
        </p:nvSpPr>
        <p:spPr>
          <a:xfrm>
            <a:off x="6629897" y="3334555"/>
            <a:ext cx="3451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33CE28-7746-4CEF-BB86-9D76F74E53BA}"/>
              </a:ext>
            </a:extLst>
          </p:cNvPr>
          <p:cNvSpPr txBox="1"/>
          <p:nvPr/>
        </p:nvSpPr>
        <p:spPr>
          <a:xfrm>
            <a:off x="7462729" y="6043935"/>
            <a:ext cx="2618704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Modern PowerPoint Presentation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78EA8B-546D-4201-A041-174C47C71AA9}"/>
              </a:ext>
            </a:extLst>
          </p:cNvPr>
          <p:cNvSpPr txBox="1"/>
          <p:nvPr/>
        </p:nvSpPr>
        <p:spPr>
          <a:xfrm rot="16200000">
            <a:off x="3094249" y="3177618"/>
            <a:ext cx="4463788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67" b="1" dirty="0">
                <a:solidFill>
                  <a:schemeClr val="bg1"/>
                </a:solidFill>
                <a:cs typeface="Arial" pitchFamily="34" charset="0"/>
              </a:rPr>
              <a:t>PowerPoint Presentation</a:t>
            </a:r>
            <a:endParaRPr lang="ko-KR" altLang="en-US" sz="2667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AC0C916-669F-4F9A-8DFF-61614F5E4F6D}"/>
              </a:ext>
            </a:extLst>
          </p:cNvPr>
          <p:cNvSpPr/>
          <p:nvPr/>
        </p:nvSpPr>
        <p:spPr>
          <a:xfrm>
            <a:off x="10867023" y="2894687"/>
            <a:ext cx="609599" cy="3963313"/>
          </a:xfrm>
          <a:custGeom>
            <a:avLst/>
            <a:gdLst>
              <a:gd name="connsiteX0" fmla="*/ 0 w 914399"/>
              <a:gd name="connsiteY0" fmla="*/ 0 h 5944970"/>
              <a:gd name="connsiteX1" fmla="*/ 914399 w 914399"/>
              <a:gd name="connsiteY1" fmla="*/ 0 h 5944970"/>
              <a:gd name="connsiteX2" fmla="*/ 914399 w 914399"/>
              <a:gd name="connsiteY2" fmla="*/ 5944970 h 5944970"/>
              <a:gd name="connsiteX3" fmla="*/ 774341 w 914399"/>
              <a:gd name="connsiteY3" fmla="*/ 5944970 h 5944970"/>
              <a:gd name="connsiteX4" fmla="*/ 774341 w 914399"/>
              <a:gd name="connsiteY4" fmla="*/ 140059 h 5944970"/>
              <a:gd name="connsiteX5" fmla="*/ 140059 w 914399"/>
              <a:gd name="connsiteY5" fmla="*/ 140059 h 5944970"/>
              <a:gd name="connsiteX6" fmla="*/ 140059 w 914399"/>
              <a:gd name="connsiteY6" fmla="*/ 5944970 h 5944970"/>
              <a:gd name="connsiteX7" fmla="*/ 0 w 914399"/>
              <a:gd name="connsiteY7" fmla="*/ 5944970 h 594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399" h="5944970">
                <a:moveTo>
                  <a:pt x="0" y="0"/>
                </a:moveTo>
                <a:lnTo>
                  <a:pt x="914399" y="0"/>
                </a:lnTo>
                <a:lnTo>
                  <a:pt x="914399" y="5944970"/>
                </a:lnTo>
                <a:lnTo>
                  <a:pt x="774341" y="5944970"/>
                </a:lnTo>
                <a:lnTo>
                  <a:pt x="774341" y="140059"/>
                </a:lnTo>
                <a:lnTo>
                  <a:pt x="140059" y="140059"/>
                </a:lnTo>
                <a:lnTo>
                  <a:pt x="140059" y="5944970"/>
                </a:lnTo>
                <a:lnTo>
                  <a:pt x="0" y="594497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4E22CC-36B9-4172-8BD9-7B5762931BC5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</p:spTree>
    <p:extLst>
      <p:ext uri="{BB962C8B-B14F-4D97-AF65-F5344CB8AC3E}">
        <p14:creationId xmlns:p14="http://schemas.microsoft.com/office/powerpoint/2010/main" val="302377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Infographic Style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CFA9D86-0F0F-477F-A8ED-D9C82BBF837A}"/>
              </a:ext>
            </a:extLst>
          </p:cNvPr>
          <p:cNvGrpSpPr/>
          <p:nvPr/>
        </p:nvGrpSpPr>
        <p:grpSpPr>
          <a:xfrm>
            <a:off x="780298" y="5206611"/>
            <a:ext cx="1932809" cy="932355"/>
            <a:chOff x="2551705" y="4283314"/>
            <a:chExt cx="2357003" cy="90293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58F3366-EAA0-406B-A7F6-D0EE6DAE80E4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25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9623EC4-C207-4357-B71F-DBCDEC65E6E0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68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F59049E-2E62-4ECA-A329-602335335612}"/>
              </a:ext>
            </a:extLst>
          </p:cNvPr>
          <p:cNvGrpSpPr/>
          <p:nvPr/>
        </p:nvGrpSpPr>
        <p:grpSpPr>
          <a:xfrm>
            <a:off x="2157889" y="2247412"/>
            <a:ext cx="1932809" cy="932355"/>
            <a:chOff x="2551705" y="4283314"/>
            <a:chExt cx="2357003" cy="90293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129C327-36CC-4D81-AF35-025D9EDAA845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25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340A91C-D37C-45EF-9BFE-84290C2F663B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68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7FB95C5-FFEE-48B7-B9E0-E7F8E61D8C6B}"/>
              </a:ext>
            </a:extLst>
          </p:cNvPr>
          <p:cNvGrpSpPr/>
          <p:nvPr/>
        </p:nvGrpSpPr>
        <p:grpSpPr>
          <a:xfrm>
            <a:off x="4780611" y="1709507"/>
            <a:ext cx="1932809" cy="932355"/>
            <a:chOff x="2551705" y="4283314"/>
            <a:chExt cx="2357003" cy="902935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495CF5D-D807-4C62-B095-FD8B82BB6155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25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A1E9DC3-E347-49FF-A6C2-57822F463B17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68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506FE01-2623-4B23-AC1A-8D8CD1D1F1A0}"/>
              </a:ext>
            </a:extLst>
          </p:cNvPr>
          <p:cNvGrpSpPr/>
          <p:nvPr/>
        </p:nvGrpSpPr>
        <p:grpSpPr>
          <a:xfrm>
            <a:off x="3476590" y="4936297"/>
            <a:ext cx="1932809" cy="932355"/>
            <a:chOff x="2551705" y="4283314"/>
            <a:chExt cx="2357003" cy="902935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54AF35C-A2C0-46D8-817F-1A69B00BA357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25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BAD4688-3E6F-47D1-AABD-4F3DAAE676FB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68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23A266-D6CE-48A8-B54A-8C20795ADBAF}"/>
              </a:ext>
            </a:extLst>
          </p:cNvPr>
          <p:cNvGrpSpPr/>
          <p:nvPr/>
        </p:nvGrpSpPr>
        <p:grpSpPr>
          <a:xfrm>
            <a:off x="6172883" y="4207248"/>
            <a:ext cx="1932809" cy="932355"/>
            <a:chOff x="2551705" y="4283314"/>
            <a:chExt cx="2357003" cy="902935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E354686-9F95-4B19-9199-3BA8A3000D83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25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3374A51-968D-4668-9C02-5E855ED305AD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68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17441E7-EEB2-4812-AD9A-F2FBA8DCB6EB}"/>
              </a:ext>
            </a:extLst>
          </p:cNvPr>
          <p:cNvGrpSpPr/>
          <p:nvPr/>
        </p:nvGrpSpPr>
        <p:grpSpPr>
          <a:xfrm>
            <a:off x="8981696" y="2628344"/>
            <a:ext cx="2182671" cy="932355"/>
            <a:chOff x="2551705" y="4283314"/>
            <a:chExt cx="2357003" cy="902934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7E0BD63-43CC-457F-A6F5-08520E5DBDE1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625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868AF1C-6574-4A68-A9B7-085F00535A37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68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7EC6770-CD61-4C85-835C-747E53CE6616}"/>
              </a:ext>
            </a:extLst>
          </p:cNvPr>
          <p:cNvGrpSpPr/>
          <p:nvPr/>
        </p:nvGrpSpPr>
        <p:grpSpPr>
          <a:xfrm rot="8690698">
            <a:off x="3648323" y="3333664"/>
            <a:ext cx="242564" cy="1357882"/>
            <a:chOff x="1403648" y="3356992"/>
            <a:chExt cx="234910" cy="1315034"/>
          </a:xfrm>
          <a:solidFill>
            <a:schemeClr val="bg1"/>
          </a:solidFill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F39A857-4728-4547-B1E0-00B03B9779BC}"/>
                </a:ext>
              </a:extLst>
            </p:cNvPr>
            <p:cNvSpPr/>
            <p:nvPr/>
          </p:nvSpPr>
          <p:spPr>
            <a:xfrm>
              <a:off x="1403648" y="4437116"/>
              <a:ext cx="234910" cy="23491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F64B3B7-75DD-4BDE-B1D5-A0E227897321}"/>
                </a:ext>
              </a:extLst>
            </p:cNvPr>
            <p:cNvSpPr/>
            <p:nvPr/>
          </p:nvSpPr>
          <p:spPr>
            <a:xfrm>
              <a:off x="1403648" y="4077076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1610BDC-4205-469A-8060-B84FE19D5915}"/>
                </a:ext>
              </a:extLst>
            </p:cNvPr>
            <p:cNvSpPr/>
            <p:nvPr/>
          </p:nvSpPr>
          <p:spPr>
            <a:xfrm>
              <a:off x="1403648" y="3717036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EEE02FF-41D2-4D27-97C2-2CF65534EF4E}"/>
                </a:ext>
              </a:extLst>
            </p:cNvPr>
            <p:cNvSpPr/>
            <p:nvPr/>
          </p:nvSpPr>
          <p:spPr>
            <a:xfrm>
              <a:off x="1403648" y="3356992"/>
              <a:ext cx="234910" cy="23491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BE62FF6-A276-418C-BC40-B7B122DF95F2}"/>
              </a:ext>
            </a:extLst>
          </p:cNvPr>
          <p:cNvGrpSpPr/>
          <p:nvPr/>
        </p:nvGrpSpPr>
        <p:grpSpPr>
          <a:xfrm rot="3245569">
            <a:off x="4998434" y="2682965"/>
            <a:ext cx="242565" cy="2071474"/>
            <a:chOff x="1405139" y="2657468"/>
            <a:chExt cx="234911" cy="2014559"/>
          </a:xfrm>
          <a:solidFill>
            <a:schemeClr val="bg1"/>
          </a:solidFill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51995DD-CBFC-4410-B09C-789B7194B326}"/>
                </a:ext>
              </a:extLst>
            </p:cNvPr>
            <p:cNvSpPr/>
            <p:nvPr/>
          </p:nvSpPr>
          <p:spPr>
            <a:xfrm>
              <a:off x="1405140" y="4437117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2AF00B9-9034-439F-BF95-69D0D0F18A51}"/>
                </a:ext>
              </a:extLst>
            </p:cNvPr>
            <p:cNvSpPr/>
            <p:nvPr/>
          </p:nvSpPr>
          <p:spPr>
            <a:xfrm>
              <a:off x="1405139" y="4077077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99F45CB-F77A-4ECB-8E21-6DE417AD0B8F}"/>
                </a:ext>
              </a:extLst>
            </p:cNvPr>
            <p:cNvSpPr/>
            <p:nvPr/>
          </p:nvSpPr>
          <p:spPr>
            <a:xfrm>
              <a:off x="1405139" y="3717037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8CFAFE4-2005-4889-9422-1145F85059B1}"/>
                </a:ext>
              </a:extLst>
            </p:cNvPr>
            <p:cNvSpPr/>
            <p:nvPr/>
          </p:nvSpPr>
          <p:spPr>
            <a:xfrm>
              <a:off x="1405139" y="3356996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7CAB374-C9A4-4E9D-9537-9C1D7FBF11CB}"/>
                </a:ext>
              </a:extLst>
            </p:cNvPr>
            <p:cNvSpPr/>
            <p:nvPr/>
          </p:nvSpPr>
          <p:spPr>
            <a:xfrm>
              <a:off x="1405139" y="2996955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D6F3F37-6FCF-40A0-B138-EF8CBE72635F}"/>
                </a:ext>
              </a:extLst>
            </p:cNvPr>
            <p:cNvSpPr/>
            <p:nvPr/>
          </p:nvSpPr>
          <p:spPr>
            <a:xfrm>
              <a:off x="1405139" y="2657468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F8A1537-E8FD-401D-8441-503937E110BB}"/>
              </a:ext>
            </a:extLst>
          </p:cNvPr>
          <p:cNvGrpSpPr/>
          <p:nvPr/>
        </p:nvGrpSpPr>
        <p:grpSpPr>
          <a:xfrm rot="3195195">
            <a:off x="7666055" y="2052194"/>
            <a:ext cx="245941" cy="2087613"/>
            <a:chOff x="1401868" y="2996954"/>
            <a:chExt cx="238180" cy="2030254"/>
          </a:xfrm>
          <a:solidFill>
            <a:schemeClr val="bg1"/>
          </a:solidFill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17312C8-5AE4-4FAA-A7DF-CE6833BC8DD0}"/>
                </a:ext>
              </a:extLst>
            </p:cNvPr>
            <p:cNvSpPr/>
            <p:nvPr/>
          </p:nvSpPr>
          <p:spPr>
            <a:xfrm>
              <a:off x="1405136" y="4437114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04A8A7F-7F22-4007-80E1-2CF25F3C100D}"/>
                </a:ext>
              </a:extLst>
            </p:cNvPr>
            <p:cNvSpPr/>
            <p:nvPr/>
          </p:nvSpPr>
          <p:spPr>
            <a:xfrm>
              <a:off x="1405136" y="4077074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2F959BA-D50E-4F9D-864C-1810FFE05E96}"/>
                </a:ext>
              </a:extLst>
            </p:cNvPr>
            <p:cNvSpPr/>
            <p:nvPr/>
          </p:nvSpPr>
          <p:spPr>
            <a:xfrm>
              <a:off x="1405137" y="3717034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26F540A-80B2-4EF7-B7EA-BCCCDCC13C2A}"/>
                </a:ext>
              </a:extLst>
            </p:cNvPr>
            <p:cNvSpPr/>
            <p:nvPr/>
          </p:nvSpPr>
          <p:spPr>
            <a:xfrm>
              <a:off x="1405138" y="3356994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3BE6A63-32B8-49F7-A4B7-8D132879D5F7}"/>
                </a:ext>
              </a:extLst>
            </p:cNvPr>
            <p:cNvSpPr/>
            <p:nvPr/>
          </p:nvSpPr>
          <p:spPr>
            <a:xfrm>
              <a:off x="1405137" y="2996954"/>
              <a:ext cx="234910" cy="23491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49" name="Rectangle 39">
              <a:extLst>
                <a:ext uri="{FF2B5EF4-FFF2-40B4-BE49-F238E27FC236}">
                  <a16:creationId xmlns:a16="http://schemas.microsoft.com/office/drawing/2014/main" id="{B4983708-49F0-4018-AF1B-8AD04C87A3CD}"/>
                </a:ext>
              </a:extLst>
            </p:cNvPr>
            <p:cNvSpPr/>
            <p:nvPr/>
          </p:nvSpPr>
          <p:spPr>
            <a:xfrm>
              <a:off x="1401868" y="4792298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65" name="Group 31">
            <a:extLst>
              <a:ext uri="{FF2B5EF4-FFF2-40B4-BE49-F238E27FC236}">
                <a16:creationId xmlns:a16="http://schemas.microsoft.com/office/drawing/2014/main" id="{D83D00FD-AC5D-49C9-A69A-A139E062F7E4}"/>
              </a:ext>
            </a:extLst>
          </p:cNvPr>
          <p:cNvGrpSpPr/>
          <p:nvPr/>
        </p:nvGrpSpPr>
        <p:grpSpPr>
          <a:xfrm rot="3362377">
            <a:off x="2157039" y="3156850"/>
            <a:ext cx="242564" cy="2393926"/>
            <a:chOff x="1405139" y="2657470"/>
            <a:chExt cx="234910" cy="2328151"/>
          </a:xfrm>
          <a:solidFill>
            <a:schemeClr val="bg1"/>
          </a:solidFill>
        </p:grpSpPr>
        <p:sp>
          <p:nvSpPr>
            <p:cNvPr id="66" name="Rectangle 32">
              <a:extLst>
                <a:ext uri="{FF2B5EF4-FFF2-40B4-BE49-F238E27FC236}">
                  <a16:creationId xmlns:a16="http://schemas.microsoft.com/office/drawing/2014/main" id="{E6CCE931-F3F5-47B6-B0A4-9BDBAAF9F1AB}"/>
                </a:ext>
              </a:extLst>
            </p:cNvPr>
            <p:cNvSpPr/>
            <p:nvPr/>
          </p:nvSpPr>
          <p:spPr>
            <a:xfrm>
              <a:off x="1405139" y="4437116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67" name="Rectangle 33">
              <a:extLst>
                <a:ext uri="{FF2B5EF4-FFF2-40B4-BE49-F238E27FC236}">
                  <a16:creationId xmlns:a16="http://schemas.microsoft.com/office/drawing/2014/main" id="{2D8ED117-0EB0-40FC-A5B4-2DE06F55DA86}"/>
                </a:ext>
              </a:extLst>
            </p:cNvPr>
            <p:cNvSpPr/>
            <p:nvPr/>
          </p:nvSpPr>
          <p:spPr>
            <a:xfrm>
              <a:off x="1405139" y="4077075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68" name="Rectangle 34">
              <a:extLst>
                <a:ext uri="{FF2B5EF4-FFF2-40B4-BE49-F238E27FC236}">
                  <a16:creationId xmlns:a16="http://schemas.microsoft.com/office/drawing/2014/main" id="{DE7DCBA0-83CD-4CE2-8EA5-B034E139FFB4}"/>
                </a:ext>
              </a:extLst>
            </p:cNvPr>
            <p:cNvSpPr/>
            <p:nvPr/>
          </p:nvSpPr>
          <p:spPr>
            <a:xfrm>
              <a:off x="1405139" y="3717035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69" name="Rectangle 35">
              <a:extLst>
                <a:ext uri="{FF2B5EF4-FFF2-40B4-BE49-F238E27FC236}">
                  <a16:creationId xmlns:a16="http://schemas.microsoft.com/office/drawing/2014/main" id="{DC7CC37B-435A-44CC-82A2-053291047A1C}"/>
                </a:ext>
              </a:extLst>
            </p:cNvPr>
            <p:cNvSpPr/>
            <p:nvPr/>
          </p:nvSpPr>
          <p:spPr>
            <a:xfrm>
              <a:off x="1405139" y="3356995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70" name="Rectangle 36">
              <a:extLst>
                <a:ext uri="{FF2B5EF4-FFF2-40B4-BE49-F238E27FC236}">
                  <a16:creationId xmlns:a16="http://schemas.microsoft.com/office/drawing/2014/main" id="{ACD4A3B3-FB3A-48D2-9BB4-2B578F0CF810}"/>
                </a:ext>
              </a:extLst>
            </p:cNvPr>
            <p:cNvSpPr/>
            <p:nvPr/>
          </p:nvSpPr>
          <p:spPr>
            <a:xfrm>
              <a:off x="1405139" y="2996955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71" name="Rectangle 37">
              <a:extLst>
                <a:ext uri="{FF2B5EF4-FFF2-40B4-BE49-F238E27FC236}">
                  <a16:creationId xmlns:a16="http://schemas.microsoft.com/office/drawing/2014/main" id="{DDF372D3-3B21-4E53-AD18-B5BB56CD7137}"/>
                </a:ext>
              </a:extLst>
            </p:cNvPr>
            <p:cNvSpPr/>
            <p:nvPr/>
          </p:nvSpPr>
          <p:spPr>
            <a:xfrm>
              <a:off x="1405139" y="2657470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77" name="Rectangle 32">
              <a:extLst>
                <a:ext uri="{FF2B5EF4-FFF2-40B4-BE49-F238E27FC236}">
                  <a16:creationId xmlns:a16="http://schemas.microsoft.com/office/drawing/2014/main" id="{9F54E36D-AE1D-4F89-B66F-C9A898B14169}"/>
                </a:ext>
              </a:extLst>
            </p:cNvPr>
            <p:cNvSpPr/>
            <p:nvPr/>
          </p:nvSpPr>
          <p:spPr>
            <a:xfrm>
              <a:off x="1405139" y="4750711"/>
              <a:ext cx="234910" cy="23491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72" name="Group 31">
            <a:extLst>
              <a:ext uri="{FF2B5EF4-FFF2-40B4-BE49-F238E27FC236}">
                <a16:creationId xmlns:a16="http://schemas.microsoft.com/office/drawing/2014/main" id="{0AF9C9F7-45A0-4250-A94B-CC135758F875}"/>
              </a:ext>
            </a:extLst>
          </p:cNvPr>
          <p:cNvGrpSpPr/>
          <p:nvPr/>
        </p:nvGrpSpPr>
        <p:grpSpPr>
          <a:xfrm rot="19381873">
            <a:off x="6335588" y="2754386"/>
            <a:ext cx="242564" cy="1336653"/>
            <a:chOff x="1405139" y="2657468"/>
            <a:chExt cx="234910" cy="1294475"/>
          </a:xfrm>
          <a:solidFill>
            <a:schemeClr val="bg1"/>
          </a:solidFill>
        </p:grpSpPr>
        <p:sp>
          <p:nvSpPr>
            <p:cNvPr id="73" name="Rectangle 34">
              <a:extLst>
                <a:ext uri="{FF2B5EF4-FFF2-40B4-BE49-F238E27FC236}">
                  <a16:creationId xmlns:a16="http://schemas.microsoft.com/office/drawing/2014/main" id="{05E90907-D6FB-4FEB-A1BC-113FB359045C}"/>
                </a:ext>
              </a:extLst>
            </p:cNvPr>
            <p:cNvSpPr/>
            <p:nvPr/>
          </p:nvSpPr>
          <p:spPr>
            <a:xfrm>
              <a:off x="1405139" y="3717033"/>
              <a:ext cx="234910" cy="23491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74" name="Rectangle 35">
              <a:extLst>
                <a:ext uri="{FF2B5EF4-FFF2-40B4-BE49-F238E27FC236}">
                  <a16:creationId xmlns:a16="http://schemas.microsoft.com/office/drawing/2014/main" id="{91DD166C-A30A-4D8E-ACD4-B8D0BCAA31C3}"/>
                </a:ext>
              </a:extLst>
            </p:cNvPr>
            <p:cNvSpPr/>
            <p:nvPr/>
          </p:nvSpPr>
          <p:spPr>
            <a:xfrm>
              <a:off x="1405139" y="3356993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75" name="Rectangle 36">
              <a:extLst>
                <a:ext uri="{FF2B5EF4-FFF2-40B4-BE49-F238E27FC236}">
                  <a16:creationId xmlns:a16="http://schemas.microsoft.com/office/drawing/2014/main" id="{127C46BB-4614-4114-BA55-8809066F0FB1}"/>
                </a:ext>
              </a:extLst>
            </p:cNvPr>
            <p:cNvSpPr/>
            <p:nvPr/>
          </p:nvSpPr>
          <p:spPr>
            <a:xfrm>
              <a:off x="1405139" y="2996955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76" name="Rectangle 37">
              <a:extLst>
                <a:ext uri="{FF2B5EF4-FFF2-40B4-BE49-F238E27FC236}">
                  <a16:creationId xmlns:a16="http://schemas.microsoft.com/office/drawing/2014/main" id="{FA9E9106-BBA0-464B-AEEF-8445164A2247}"/>
                </a:ext>
              </a:extLst>
            </p:cNvPr>
            <p:cNvSpPr/>
            <p:nvPr/>
          </p:nvSpPr>
          <p:spPr>
            <a:xfrm>
              <a:off x="1405139" y="2657468"/>
              <a:ext cx="234910" cy="23491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1BDFB9F-49DA-4009-A127-0D10E13A9901}"/>
              </a:ext>
            </a:extLst>
          </p:cNvPr>
          <p:cNvGrpSpPr/>
          <p:nvPr/>
        </p:nvGrpSpPr>
        <p:grpSpPr>
          <a:xfrm rot="397643" flipH="1">
            <a:off x="8787992" y="864174"/>
            <a:ext cx="1434321" cy="1625473"/>
            <a:chOff x="5365048" y="479821"/>
            <a:chExt cx="8036930" cy="9108010"/>
          </a:xfrm>
          <a:solidFill>
            <a:schemeClr val="bg1"/>
          </a:solidFill>
        </p:grpSpPr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7B2EEDF-6E13-4F66-9DDC-F5048355262D}"/>
                </a:ext>
              </a:extLst>
            </p:cNvPr>
            <p:cNvSpPr/>
            <p:nvPr/>
          </p:nvSpPr>
          <p:spPr>
            <a:xfrm>
              <a:off x="11674969" y="8268753"/>
              <a:ext cx="1052700" cy="1319078"/>
            </a:xfrm>
            <a:custGeom>
              <a:avLst/>
              <a:gdLst>
                <a:gd name="connsiteX0" fmla="*/ 0 w 266700"/>
                <a:gd name="connsiteY0" fmla="*/ 0 h 438150"/>
                <a:gd name="connsiteX1" fmla="*/ 19050 w 266700"/>
                <a:gd name="connsiteY1" fmla="*/ 438150 h 438150"/>
                <a:gd name="connsiteX2" fmla="*/ 266700 w 266700"/>
                <a:gd name="connsiteY2" fmla="*/ 76200 h 438150"/>
                <a:gd name="connsiteX3" fmla="*/ 0 w 266700"/>
                <a:gd name="connsiteY3" fmla="*/ 0 h 438150"/>
                <a:gd name="connsiteX0" fmla="*/ 0 w 366579"/>
                <a:gd name="connsiteY0" fmla="*/ 0 h 459339"/>
                <a:gd name="connsiteX1" fmla="*/ 366579 w 366579"/>
                <a:gd name="connsiteY1" fmla="*/ 459339 h 459339"/>
                <a:gd name="connsiteX2" fmla="*/ 266700 w 366579"/>
                <a:gd name="connsiteY2" fmla="*/ 76200 h 459339"/>
                <a:gd name="connsiteX3" fmla="*/ 0 w 366579"/>
                <a:gd name="connsiteY3" fmla="*/ 0 h 459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6579" h="459339">
                  <a:moveTo>
                    <a:pt x="0" y="0"/>
                  </a:moveTo>
                  <a:lnTo>
                    <a:pt x="366579" y="459339"/>
                  </a:lnTo>
                  <a:lnTo>
                    <a:pt x="266700" y="762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14043144-8DFC-47FF-9F54-CCCEAF929B4D}"/>
                </a:ext>
              </a:extLst>
            </p:cNvPr>
            <p:cNvSpPr/>
            <p:nvPr/>
          </p:nvSpPr>
          <p:spPr>
            <a:xfrm>
              <a:off x="9107326" y="6879846"/>
              <a:ext cx="3333521" cy="1613816"/>
            </a:xfrm>
            <a:custGeom>
              <a:avLst/>
              <a:gdLst>
                <a:gd name="connsiteX0" fmla="*/ 1219200 w 1219200"/>
                <a:gd name="connsiteY0" fmla="*/ 561975 h 561975"/>
                <a:gd name="connsiteX1" fmla="*/ 438150 w 1219200"/>
                <a:gd name="connsiteY1" fmla="*/ 0 h 561975"/>
                <a:gd name="connsiteX2" fmla="*/ 0 w 1219200"/>
                <a:gd name="connsiteY2" fmla="*/ 361950 h 561975"/>
                <a:gd name="connsiteX3" fmla="*/ 1219200 w 1219200"/>
                <a:gd name="connsiteY3" fmla="*/ 561975 h 561975"/>
                <a:gd name="connsiteX0" fmla="*/ 1158170 w 1158170"/>
                <a:gd name="connsiteY0" fmla="*/ 561975 h 561975"/>
                <a:gd name="connsiteX1" fmla="*/ 377120 w 1158170"/>
                <a:gd name="connsiteY1" fmla="*/ 0 h 561975"/>
                <a:gd name="connsiteX2" fmla="*/ 0 w 1158170"/>
                <a:gd name="connsiteY2" fmla="*/ 375217 h 561975"/>
                <a:gd name="connsiteX3" fmla="*/ 1158170 w 1158170"/>
                <a:gd name="connsiteY3" fmla="*/ 561975 h 561975"/>
                <a:gd name="connsiteX0" fmla="*/ 1160823 w 1160823"/>
                <a:gd name="connsiteY0" fmla="*/ 561975 h 561975"/>
                <a:gd name="connsiteX1" fmla="*/ 379773 w 1160823"/>
                <a:gd name="connsiteY1" fmla="*/ 0 h 561975"/>
                <a:gd name="connsiteX2" fmla="*/ 0 w 1160823"/>
                <a:gd name="connsiteY2" fmla="*/ 367257 h 561975"/>
                <a:gd name="connsiteX3" fmla="*/ 1160823 w 1160823"/>
                <a:gd name="connsiteY3" fmla="*/ 561975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0823" h="561975">
                  <a:moveTo>
                    <a:pt x="1160823" y="561975"/>
                  </a:moveTo>
                  <a:lnTo>
                    <a:pt x="379773" y="0"/>
                  </a:lnTo>
                  <a:lnTo>
                    <a:pt x="0" y="367257"/>
                  </a:lnTo>
                  <a:lnTo>
                    <a:pt x="1160823" y="561975"/>
                  </a:lnTo>
                  <a:close/>
                </a:path>
              </a:pathLst>
            </a:custGeom>
            <a:grp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85A730FC-82D4-4B7A-A3F4-B2EE54A50BD4}"/>
                </a:ext>
              </a:extLst>
            </p:cNvPr>
            <p:cNvSpPr/>
            <p:nvPr/>
          </p:nvSpPr>
          <p:spPr>
            <a:xfrm>
              <a:off x="5365048" y="5540922"/>
              <a:ext cx="1132617" cy="452885"/>
            </a:xfrm>
            <a:custGeom>
              <a:avLst/>
              <a:gdLst>
                <a:gd name="connsiteX0" fmla="*/ 133350 w 276225"/>
                <a:gd name="connsiteY0" fmla="*/ 0 h 200025"/>
                <a:gd name="connsiteX1" fmla="*/ 0 w 276225"/>
                <a:gd name="connsiteY1" fmla="*/ 200025 h 200025"/>
                <a:gd name="connsiteX2" fmla="*/ 276225 w 276225"/>
                <a:gd name="connsiteY2" fmla="*/ 152400 h 200025"/>
                <a:gd name="connsiteX3" fmla="*/ 133350 w 276225"/>
                <a:gd name="connsiteY3" fmla="*/ 0 h 200025"/>
                <a:gd name="connsiteX0" fmla="*/ 157232 w 276225"/>
                <a:gd name="connsiteY0" fmla="*/ 0 h 205332"/>
                <a:gd name="connsiteX1" fmla="*/ 0 w 276225"/>
                <a:gd name="connsiteY1" fmla="*/ 205332 h 205332"/>
                <a:gd name="connsiteX2" fmla="*/ 276225 w 276225"/>
                <a:gd name="connsiteY2" fmla="*/ 157707 h 205332"/>
                <a:gd name="connsiteX3" fmla="*/ 157232 w 276225"/>
                <a:gd name="connsiteY3" fmla="*/ 0 h 205332"/>
                <a:gd name="connsiteX0" fmla="*/ 275415 w 394408"/>
                <a:gd name="connsiteY0" fmla="*/ 0 h 157707"/>
                <a:gd name="connsiteX1" fmla="*/ 0 w 394408"/>
                <a:gd name="connsiteY1" fmla="*/ 150097 h 157707"/>
                <a:gd name="connsiteX2" fmla="*/ 394408 w 394408"/>
                <a:gd name="connsiteY2" fmla="*/ 157707 h 157707"/>
                <a:gd name="connsiteX3" fmla="*/ 275415 w 394408"/>
                <a:gd name="connsiteY3" fmla="*/ 0 h 157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4408" h="157707">
                  <a:moveTo>
                    <a:pt x="275415" y="0"/>
                  </a:moveTo>
                  <a:lnTo>
                    <a:pt x="0" y="150097"/>
                  </a:lnTo>
                  <a:lnTo>
                    <a:pt x="394408" y="157707"/>
                  </a:lnTo>
                  <a:lnTo>
                    <a:pt x="275415" y="0"/>
                  </a:lnTo>
                  <a:close/>
                </a:path>
              </a:pathLst>
            </a:custGeom>
            <a:grp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3047986A-4CEA-4ED1-801F-FC1CC44A3B77}"/>
                </a:ext>
              </a:extLst>
            </p:cNvPr>
            <p:cNvSpPr/>
            <p:nvPr/>
          </p:nvSpPr>
          <p:spPr>
            <a:xfrm>
              <a:off x="6149698" y="5215816"/>
              <a:ext cx="1586463" cy="2373441"/>
            </a:xfrm>
            <a:custGeom>
              <a:avLst/>
              <a:gdLst>
                <a:gd name="connsiteX0" fmla="*/ 552450 w 552450"/>
                <a:gd name="connsiteY0" fmla="*/ 0 h 847725"/>
                <a:gd name="connsiteX1" fmla="*/ 0 w 552450"/>
                <a:gd name="connsiteY1" fmla="*/ 114300 h 847725"/>
                <a:gd name="connsiteX2" fmla="*/ 523875 w 552450"/>
                <a:gd name="connsiteY2" fmla="*/ 847725 h 847725"/>
                <a:gd name="connsiteX3" fmla="*/ 552450 w 552450"/>
                <a:gd name="connsiteY3" fmla="*/ 0 h 847725"/>
                <a:gd name="connsiteX0" fmla="*/ 552450 w 552450"/>
                <a:gd name="connsiteY0" fmla="*/ 0 h 826497"/>
                <a:gd name="connsiteX1" fmla="*/ 0 w 552450"/>
                <a:gd name="connsiteY1" fmla="*/ 114300 h 826497"/>
                <a:gd name="connsiteX2" fmla="*/ 502647 w 552450"/>
                <a:gd name="connsiteY2" fmla="*/ 826497 h 826497"/>
                <a:gd name="connsiteX3" fmla="*/ 552450 w 552450"/>
                <a:gd name="connsiteY3" fmla="*/ 0 h 82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50" h="826497">
                  <a:moveTo>
                    <a:pt x="552450" y="0"/>
                  </a:moveTo>
                  <a:lnTo>
                    <a:pt x="0" y="114300"/>
                  </a:lnTo>
                  <a:lnTo>
                    <a:pt x="502647" y="826497"/>
                  </a:lnTo>
                  <a:lnTo>
                    <a:pt x="552450" y="0"/>
                  </a:lnTo>
                  <a:close/>
                </a:path>
              </a:pathLst>
            </a:custGeom>
            <a:grp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AEB7D496-1DFC-486A-B703-25F9952F6311}"/>
                </a:ext>
              </a:extLst>
            </p:cNvPr>
            <p:cNvSpPr/>
            <p:nvPr/>
          </p:nvSpPr>
          <p:spPr>
            <a:xfrm>
              <a:off x="9871174" y="2566277"/>
              <a:ext cx="3530804" cy="3853064"/>
            </a:xfrm>
            <a:custGeom>
              <a:avLst/>
              <a:gdLst>
                <a:gd name="connsiteX0" fmla="*/ 1019175 w 1019175"/>
                <a:gd name="connsiteY0" fmla="*/ 0 h 1390650"/>
                <a:gd name="connsiteX1" fmla="*/ 0 w 1019175"/>
                <a:gd name="connsiteY1" fmla="*/ 295275 h 1390650"/>
                <a:gd name="connsiteX2" fmla="*/ 19050 w 1019175"/>
                <a:gd name="connsiteY2" fmla="*/ 1390650 h 1390650"/>
                <a:gd name="connsiteX3" fmla="*/ 1019175 w 1019175"/>
                <a:gd name="connsiteY3" fmla="*/ 0 h 1390650"/>
                <a:gd name="connsiteX0" fmla="*/ 1113905 w 1113905"/>
                <a:gd name="connsiteY0" fmla="*/ 0 h 1390650"/>
                <a:gd name="connsiteX1" fmla="*/ 0 w 1113905"/>
                <a:gd name="connsiteY1" fmla="*/ 643150 h 1390650"/>
                <a:gd name="connsiteX2" fmla="*/ 113780 w 1113905"/>
                <a:gd name="connsiteY2" fmla="*/ 1390650 h 1390650"/>
                <a:gd name="connsiteX3" fmla="*/ 1113905 w 1113905"/>
                <a:gd name="connsiteY3" fmla="*/ 0 h 1390650"/>
                <a:gd name="connsiteX0" fmla="*/ 1229522 w 1229522"/>
                <a:gd name="connsiteY0" fmla="*/ 0 h 1341742"/>
                <a:gd name="connsiteX1" fmla="*/ 0 w 1229522"/>
                <a:gd name="connsiteY1" fmla="*/ 594242 h 1341742"/>
                <a:gd name="connsiteX2" fmla="*/ 113780 w 1229522"/>
                <a:gd name="connsiteY2" fmla="*/ 1341742 h 1341742"/>
                <a:gd name="connsiteX3" fmla="*/ 1229522 w 1229522"/>
                <a:gd name="connsiteY3" fmla="*/ 0 h 1341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9522" h="1341742">
                  <a:moveTo>
                    <a:pt x="1229522" y="0"/>
                  </a:moveTo>
                  <a:lnTo>
                    <a:pt x="0" y="594242"/>
                  </a:lnTo>
                  <a:lnTo>
                    <a:pt x="113780" y="1341742"/>
                  </a:lnTo>
                  <a:lnTo>
                    <a:pt x="1229522" y="0"/>
                  </a:lnTo>
                  <a:close/>
                </a:path>
              </a:pathLst>
            </a:custGeom>
            <a:grp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6E2A57B-B459-4BB0-B5E4-5ED02B65C2F2}"/>
                </a:ext>
              </a:extLst>
            </p:cNvPr>
            <p:cNvSpPr/>
            <p:nvPr/>
          </p:nvSpPr>
          <p:spPr>
            <a:xfrm>
              <a:off x="7585440" y="3324702"/>
              <a:ext cx="2667179" cy="4626397"/>
            </a:xfrm>
            <a:custGeom>
              <a:avLst/>
              <a:gdLst>
                <a:gd name="connsiteX0" fmla="*/ 528637 w 928687"/>
                <a:gd name="connsiteY0" fmla="*/ 1628775 h 1628775"/>
                <a:gd name="connsiteX1" fmla="*/ 0 w 928687"/>
                <a:gd name="connsiteY1" fmla="*/ 1500188 h 1628775"/>
                <a:gd name="connsiteX2" fmla="*/ 71437 w 928687"/>
                <a:gd name="connsiteY2" fmla="*/ 0 h 1628775"/>
                <a:gd name="connsiteX3" fmla="*/ 928687 w 928687"/>
                <a:gd name="connsiteY3" fmla="*/ 1271588 h 1628775"/>
                <a:gd name="connsiteX4" fmla="*/ 528637 w 928687"/>
                <a:gd name="connsiteY4" fmla="*/ 1628775 h 1628775"/>
                <a:gd name="connsiteX0" fmla="*/ 542925 w 942975"/>
                <a:gd name="connsiteY0" fmla="*/ 1304925 h 1304925"/>
                <a:gd name="connsiteX1" fmla="*/ 14288 w 942975"/>
                <a:gd name="connsiteY1" fmla="*/ 1176338 h 1304925"/>
                <a:gd name="connsiteX2" fmla="*/ 0 w 942975"/>
                <a:gd name="connsiteY2" fmla="*/ 0 h 1304925"/>
                <a:gd name="connsiteX3" fmla="*/ 942975 w 942975"/>
                <a:gd name="connsiteY3" fmla="*/ 947738 h 1304925"/>
                <a:gd name="connsiteX4" fmla="*/ 542925 w 942975"/>
                <a:gd name="connsiteY4" fmla="*/ 1304925 h 1304925"/>
                <a:gd name="connsiteX0" fmla="*/ 528637 w 928687"/>
                <a:gd name="connsiteY0" fmla="*/ 1581150 h 1581150"/>
                <a:gd name="connsiteX1" fmla="*/ 0 w 928687"/>
                <a:gd name="connsiteY1" fmla="*/ 1452563 h 1581150"/>
                <a:gd name="connsiteX2" fmla="*/ 61912 w 928687"/>
                <a:gd name="connsiteY2" fmla="*/ 0 h 1581150"/>
                <a:gd name="connsiteX3" fmla="*/ 928687 w 928687"/>
                <a:gd name="connsiteY3" fmla="*/ 1223963 h 1581150"/>
                <a:gd name="connsiteX4" fmla="*/ 528637 w 928687"/>
                <a:gd name="connsiteY4" fmla="*/ 1581150 h 1581150"/>
                <a:gd name="connsiteX0" fmla="*/ 528637 w 928687"/>
                <a:gd name="connsiteY0" fmla="*/ 1619250 h 1619250"/>
                <a:gd name="connsiteX1" fmla="*/ 0 w 928687"/>
                <a:gd name="connsiteY1" fmla="*/ 1490663 h 1619250"/>
                <a:gd name="connsiteX2" fmla="*/ 42862 w 928687"/>
                <a:gd name="connsiteY2" fmla="*/ 0 h 1619250"/>
                <a:gd name="connsiteX3" fmla="*/ 928687 w 928687"/>
                <a:gd name="connsiteY3" fmla="*/ 1262063 h 1619250"/>
                <a:gd name="connsiteX4" fmla="*/ 528637 w 928687"/>
                <a:gd name="connsiteY4" fmla="*/ 1619250 h 1619250"/>
                <a:gd name="connsiteX0" fmla="*/ 528637 w 928687"/>
                <a:gd name="connsiteY0" fmla="*/ 1614196 h 1614196"/>
                <a:gd name="connsiteX1" fmla="*/ 0 w 928687"/>
                <a:gd name="connsiteY1" fmla="*/ 1485609 h 1614196"/>
                <a:gd name="connsiteX2" fmla="*/ 47916 w 928687"/>
                <a:gd name="connsiteY2" fmla="*/ 0 h 1614196"/>
                <a:gd name="connsiteX3" fmla="*/ 928687 w 928687"/>
                <a:gd name="connsiteY3" fmla="*/ 1257009 h 1614196"/>
                <a:gd name="connsiteX4" fmla="*/ 528637 w 928687"/>
                <a:gd name="connsiteY4" fmla="*/ 1614196 h 1614196"/>
                <a:gd name="connsiteX0" fmla="*/ 528637 w 928687"/>
                <a:gd name="connsiteY0" fmla="*/ 1442351 h 1442351"/>
                <a:gd name="connsiteX1" fmla="*/ 0 w 928687"/>
                <a:gd name="connsiteY1" fmla="*/ 1313764 h 1442351"/>
                <a:gd name="connsiteX2" fmla="*/ 2427 w 928687"/>
                <a:gd name="connsiteY2" fmla="*/ 0 h 1442351"/>
                <a:gd name="connsiteX3" fmla="*/ 928687 w 928687"/>
                <a:gd name="connsiteY3" fmla="*/ 1085164 h 1442351"/>
                <a:gd name="connsiteX4" fmla="*/ 528637 w 928687"/>
                <a:gd name="connsiteY4" fmla="*/ 1442351 h 1442351"/>
                <a:gd name="connsiteX0" fmla="*/ 528637 w 928687"/>
                <a:gd name="connsiteY0" fmla="*/ 1624305 h 1624305"/>
                <a:gd name="connsiteX1" fmla="*/ 0 w 928687"/>
                <a:gd name="connsiteY1" fmla="*/ 1495718 h 1624305"/>
                <a:gd name="connsiteX2" fmla="*/ 47916 w 928687"/>
                <a:gd name="connsiteY2" fmla="*/ 0 h 1624305"/>
                <a:gd name="connsiteX3" fmla="*/ 928687 w 928687"/>
                <a:gd name="connsiteY3" fmla="*/ 1267118 h 1624305"/>
                <a:gd name="connsiteX4" fmla="*/ 528637 w 928687"/>
                <a:gd name="connsiteY4" fmla="*/ 1624305 h 1624305"/>
                <a:gd name="connsiteX0" fmla="*/ 528637 w 928687"/>
                <a:gd name="connsiteY0" fmla="*/ 1616345 h 1616345"/>
                <a:gd name="connsiteX1" fmla="*/ 0 w 928687"/>
                <a:gd name="connsiteY1" fmla="*/ 1487758 h 1616345"/>
                <a:gd name="connsiteX2" fmla="*/ 53223 w 928687"/>
                <a:gd name="connsiteY2" fmla="*/ 0 h 1616345"/>
                <a:gd name="connsiteX3" fmla="*/ 928687 w 928687"/>
                <a:gd name="connsiteY3" fmla="*/ 1259158 h 1616345"/>
                <a:gd name="connsiteX4" fmla="*/ 528637 w 928687"/>
                <a:gd name="connsiteY4" fmla="*/ 1616345 h 1616345"/>
                <a:gd name="connsiteX0" fmla="*/ 528637 w 928687"/>
                <a:gd name="connsiteY0" fmla="*/ 1618998 h 1618998"/>
                <a:gd name="connsiteX1" fmla="*/ 0 w 928687"/>
                <a:gd name="connsiteY1" fmla="*/ 1490411 h 1618998"/>
                <a:gd name="connsiteX2" fmla="*/ 55877 w 928687"/>
                <a:gd name="connsiteY2" fmla="*/ 0 h 1618998"/>
                <a:gd name="connsiteX3" fmla="*/ 928687 w 928687"/>
                <a:gd name="connsiteY3" fmla="*/ 1261811 h 1618998"/>
                <a:gd name="connsiteX4" fmla="*/ 528637 w 928687"/>
                <a:gd name="connsiteY4" fmla="*/ 1618998 h 1618998"/>
                <a:gd name="connsiteX0" fmla="*/ 528637 w 928687"/>
                <a:gd name="connsiteY0" fmla="*/ 1611038 h 1611038"/>
                <a:gd name="connsiteX1" fmla="*/ 0 w 928687"/>
                <a:gd name="connsiteY1" fmla="*/ 1482451 h 1611038"/>
                <a:gd name="connsiteX2" fmla="*/ 50570 w 928687"/>
                <a:gd name="connsiteY2" fmla="*/ 0 h 1611038"/>
                <a:gd name="connsiteX3" fmla="*/ 928687 w 928687"/>
                <a:gd name="connsiteY3" fmla="*/ 1253851 h 1611038"/>
                <a:gd name="connsiteX4" fmla="*/ 528637 w 928687"/>
                <a:gd name="connsiteY4" fmla="*/ 1611038 h 1611038"/>
                <a:gd name="connsiteX0" fmla="*/ 536444 w 936494"/>
                <a:gd name="connsiteY0" fmla="*/ 1597771 h 1597771"/>
                <a:gd name="connsiteX1" fmla="*/ 7807 w 936494"/>
                <a:gd name="connsiteY1" fmla="*/ 1469184 h 1597771"/>
                <a:gd name="connsiteX2" fmla="*/ 0 w 936494"/>
                <a:gd name="connsiteY2" fmla="*/ 0 h 1597771"/>
                <a:gd name="connsiteX3" fmla="*/ 936494 w 936494"/>
                <a:gd name="connsiteY3" fmla="*/ 1240584 h 1597771"/>
                <a:gd name="connsiteX4" fmla="*/ 536444 w 936494"/>
                <a:gd name="connsiteY4" fmla="*/ 1597771 h 1597771"/>
                <a:gd name="connsiteX0" fmla="*/ 528735 w 928785"/>
                <a:gd name="connsiteY0" fmla="*/ 1611038 h 1611038"/>
                <a:gd name="connsiteX1" fmla="*/ 98 w 928785"/>
                <a:gd name="connsiteY1" fmla="*/ 1482451 h 1611038"/>
                <a:gd name="connsiteX2" fmla="*/ 45361 w 928785"/>
                <a:gd name="connsiteY2" fmla="*/ 0 h 1611038"/>
                <a:gd name="connsiteX3" fmla="*/ 928785 w 928785"/>
                <a:gd name="connsiteY3" fmla="*/ 1253851 h 1611038"/>
                <a:gd name="connsiteX4" fmla="*/ 528735 w 928785"/>
                <a:gd name="connsiteY4" fmla="*/ 1611038 h 1611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785" h="1611038">
                  <a:moveTo>
                    <a:pt x="528735" y="1611038"/>
                  </a:moveTo>
                  <a:lnTo>
                    <a:pt x="98" y="1482451"/>
                  </a:lnTo>
                  <a:cubicBezTo>
                    <a:pt x="-2504" y="992723"/>
                    <a:pt x="47963" y="489728"/>
                    <a:pt x="45361" y="0"/>
                  </a:cubicBezTo>
                  <a:lnTo>
                    <a:pt x="928785" y="1253851"/>
                  </a:lnTo>
                  <a:lnTo>
                    <a:pt x="528735" y="1611038"/>
                  </a:lnTo>
                  <a:close/>
                </a:path>
              </a:pathLst>
            </a:custGeom>
            <a:grp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895545E7-F7EF-4BB7-BD3E-2B99A32DDCC0}"/>
                </a:ext>
              </a:extLst>
            </p:cNvPr>
            <p:cNvSpPr/>
            <p:nvPr/>
          </p:nvSpPr>
          <p:spPr>
            <a:xfrm>
              <a:off x="7708808" y="479821"/>
              <a:ext cx="2543813" cy="6474124"/>
            </a:xfrm>
            <a:custGeom>
              <a:avLst/>
              <a:gdLst>
                <a:gd name="connsiteX0" fmla="*/ 0 w 885825"/>
                <a:gd name="connsiteY0" fmla="*/ 914400 h 2171700"/>
                <a:gd name="connsiteX1" fmla="*/ 871538 w 885825"/>
                <a:gd name="connsiteY1" fmla="*/ 0 h 2171700"/>
                <a:gd name="connsiteX2" fmla="*/ 885825 w 885825"/>
                <a:gd name="connsiteY2" fmla="*/ 2171700 h 2171700"/>
                <a:gd name="connsiteX3" fmla="*/ 0 w 885825"/>
                <a:gd name="connsiteY3" fmla="*/ 914400 h 2171700"/>
                <a:gd name="connsiteX0" fmla="*/ 0 w 885825"/>
                <a:gd name="connsiteY0" fmla="*/ 997167 h 2254467"/>
                <a:gd name="connsiteX1" fmla="*/ 675879 w 885825"/>
                <a:gd name="connsiteY1" fmla="*/ 0 h 2254467"/>
                <a:gd name="connsiteX2" fmla="*/ 885825 w 885825"/>
                <a:gd name="connsiteY2" fmla="*/ 2254467 h 2254467"/>
                <a:gd name="connsiteX3" fmla="*/ 0 w 885825"/>
                <a:gd name="connsiteY3" fmla="*/ 997167 h 225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5825" h="2254467">
                  <a:moveTo>
                    <a:pt x="0" y="997167"/>
                  </a:moveTo>
                  <a:lnTo>
                    <a:pt x="675879" y="0"/>
                  </a:lnTo>
                  <a:cubicBezTo>
                    <a:pt x="680641" y="723900"/>
                    <a:pt x="881063" y="1530567"/>
                    <a:pt x="885825" y="2254467"/>
                  </a:cubicBezTo>
                  <a:lnTo>
                    <a:pt x="0" y="997167"/>
                  </a:lnTo>
                  <a:close/>
                </a:path>
              </a:pathLst>
            </a:custGeom>
            <a:grp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537773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BDC7"/>
      </a:accent1>
      <a:accent2>
        <a:srgbClr val="BE8BE2"/>
      </a:accent2>
      <a:accent3>
        <a:srgbClr val="96E5D8"/>
      </a:accent3>
      <a:accent4>
        <a:srgbClr val="85C2F8"/>
      </a:accent4>
      <a:accent5>
        <a:srgbClr val="BFBFBF"/>
      </a:accent5>
      <a:accent6>
        <a:srgbClr val="3F3F3F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OPENED BOOK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BDC7"/>
      </a:accent1>
      <a:accent2>
        <a:srgbClr val="BE8BE2"/>
      </a:accent2>
      <a:accent3>
        <a:srgbClr val="96E5D8"/>
      </a:accent3>
      <a:accent4>
        <a:srgbClr val="85C2F8"/>
      </a:accent4>
      <a:accent5>
        <a:srgbClr val="BFBFBF"/>
      </a:accent5>
      <a:accent6>
        <a:srgbClr val="3F3F3F"/>
      </a:accent6>
      <a:hlink>
        <a:srgbClr val="0563C1"/>
      </a:hlink>
      <a:folHlink>
        <a:srgbClr val="954F72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Golden-Eg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BDC7"/>
      </a:accent1>
      <a:accent2>
        <a:srgbClr val="BE8BE2"/>
      </a:accent2>
      <a:accent3>
        <a:srgbClr val="96E5D8"/>
      </a:accent3>
      <a:accent4>
        <a:srgbClr val="85C2F8"/>
      </a:accent4>
      <a:accent5>
        <a:srgbClr val="BFBFBF"/>
      </a:accent5>
      <a:accent6>
        <a:srgbClr val="3F3F3F"/>
      </a:accent6>
      <a:hlink>
        <a:srgbClr val="0563C1"/>
      </a:hlink>
      <a:folHlink>
        <a:srgbClr val="954F72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1683</TotalTime>
  <Words>4336</Words>
  <Application>Microsoft Office PowerPoint</Application>
  <PresentationFormat>Widescreen</PresentationFormat>
  <Paragraphs>500</Paragraphs>
  <Slides>48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Arial Unicode MS</vt:lpstr>
      <vt:lpstr>HY견명조</vt:lpstr>
      <vt:lpstr>맑은 고딕</vt:lpstr>
      <vt:lpstr>Arial</vt:lpstr>
      <vt:lpstr>Brush Script MT</vt:lpstr>
      <vt:lpstr>Calibri</vt:lpstr>
      <vt:lpstr>FZShuTi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Get a modern PowerPoint  Presentation that is beautifully designed.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Allppt.com</cp:lastModifiedBy>
  <cp:revision>156</cp:revision>
  <dcterms:created xsi:type="dcterms:W3CDTF">2018-04-24T17:14:44Z</dcterms:created>
  <dcterms:modified xsi:type="dcterms:W3CDTF">2018-09-28T01:26:03Z</dcterms:modified>
</cp:coreProperties>
</file>