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5"/>
  </p:notesMasterIdLst>
  <p:sldIdLst>
    <p:sldId id="256" r:id="rId2"/>
    <p:sldId id="257" r:id="rId3"/>
    <p:sldId id="258" r:id="rId4"/>
    <p:sldId id="272" r:id="rId5"/>
    <p:sldId id="264" r:id="rId6"/>
    <p:sldId id="260" r:id="rId7"/>
    <p:sldId id="259" r:id="rId8"/>
    <p:sldId id="270" r:id="rId9"/>
    <p:sldId id="273" r:id="rId10"/>
    <p:sldId id="268" r:id="rId11"/>
    <p:sldId id="269" r:id="rId12"/>
    <p:sldId id="271" r:id="rId13"/>
    <p:sldId id="276" r:id="rId14"/>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Century Schoolbook" panose="02040604050505020304" pitchFamily="18" charset="0"/>
      <p:regular r:id="rId20"/>
      <p:bold r:id="rId21"/>
      <p:italic r:id="rId22"/>
      <p:boldItalic r:id="rId23"/>
    </p:embeddedFont>
    <p:embeddedFont>
      <p:font typeface="Josefin Sans" pitchFamily="2" charset="0"/>
      <p:regular r:id="rId24"/>
      <p:bold r:id="rId25"/>
    </p:embeddedFont>
    <p:embeddedFont>
      <p:font typeface="Josefin Sans Bold" pitchFamily="2" charset="0"/>
      <p:regular r:id="rId26"/>
      <p:boldItalic r:id="rId27"/>
    </p:embeddedFont>
    <p:embeddedFont>
      <p:font typeface="Wingdings 2" panose="05020102010507070707" pitchFamily="18" charset="2"/>
      <p:regular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8" d="100"/>
          <a:sy n="48" d="100"/>
        </p:scale>
        <p:origin x="348"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59FC1-4231-4681-8AA0-874B1283C8FB}" type="datetimeFigureOut">
              <a:rPr lang="en-US" smtClean="0"/>
              <a:t>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9AC474-3909-4808-B84A-00F5697C87F2}" type="slidenum">
              <a:rPr lang="en-US" smtClean="0"/>
              <a:t>‹#›</a:t>
            </a:fld>
            <a:endParaRPr lang="en-US"/>
          </a:p>
        </p:txBody>
      </p:sp>
    </p:spTree>
    <p:extLst>
      <p:ext uri="{BB962C8B-B14F-4D97-AF65-F5344CB8AC3E}">
        <p14:creationId xmlns:p14="http://schemas.microsoft.com/office/powerpoint/2010/main" val="488089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13</a:t>
            </a:fld>
            <a:endParaRPr lang="en-US" dirty="0"/>
          </a:p>
        </p:txBody>
      </p:sp>
    </p:spTree>
    <p:extLst>
      <p:ext uri="{BB962C8B-B14F-4D97-AF65-F5344CB8AC3E}">
        <p14:creationId xmlns:p14="http://schemas.microsoft.com/office/powerpoint/2010/main" val="3607125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92808" y="1138428"/>
            <a:ext cx="14127480" cy="6062472"/>
          </a:xfrm>
        </p:spPr>
        <p:txBody>
          <a:bodyPr anchor="b">
            <a:normAutofit/>
          </a:bodyPr>
          <a:lstStyle>
            <a:lvl1pPr algn="l">
              <a:lnSpc>
                <a:spcPct val="85000"/>
              </a:lnSpc>
              <a:defRPr sz="108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892808" y="7200900"/>
            <a:ext cx="14127480" cy="2537460"/>
          </a:xfrm>
        </p:spPr>
        <p:txBody>
          <a:bodyPr>
            <a:normAutofit/>
          </a:bodyPr>
          <a:lstStyle>
            <a:lvl1pPr marL="0" indent="0" algn="l">
              <a:buNone/>
              <a:defRPr sz="3300" baseline="0">
                <a:solidFill>
                  <a:schemeClr val="tx1">
                    <a:lumMod val="75000"/>
                  </a:schemeClr>
                </a:solidFill>
              </a:defRPr>
            </a:lvl1pPr>
            <a:lvl2pPr marL="685800" indent="0" algn="ctr">
              <a:buNone/>
              <a:defRPr sz="3300"/>
            </a:lvl2pPr>
            <a:lvl3pPr marL="1371600" indent="0" algn="ctr">
              <a:buNone/>
              <a:defRPr sz="33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6F15528-21DE-4FAA-801E-634DDDAF4B2B}" type="slidenum">
              <a:rPr lang="en-US" smtClean="0"/>
              <a:pPr/>
              <a:t>‹#›</a:t>
            </a:fld>
            <a:endParaRPr lang="en-US"/>
          </a:p>
        </p:txBody>
      </p:sp>
      <p:sp>
        <p:nvSpPr>
          <p:cNvPr id="7" name="Rectangle 6"/>
          <p:cNvSpPr/>
          <p:nvPr/>
        </p:nvSpPr>
        <p:spPr>
          <a:xfrm>
            <a:off x="0" y="0"/>
            <a:ext cx="685800"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230302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76458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973050" y="571500"/>
            <a:ext cx="3714750" cy="8846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571500"/>
            <a:ext cx="11601450" cy="8846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6062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2448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92808" y="1138428"/>
            <a:ext cx="14127480" cy="6062472"/>
          </a:xfrm>
        </p:spPr>
        <p:txBody>
          <a:bodyPr anchor="b">
            <a:normAutofit/>
          </a:bodyPr>
          <a:lstStyle>
            <a:lvl1pPr>
              <a:lnSpc>
                <a:spcPct val="85000"/>
              </a:lnSpc>
              <a:defRPr sz="10800" b="0"/>
            </a:lvl1pPr>
          </a:lstStyle>
          <a:p>
            <a:r>
              <a:rPr lang="en-US"/>
              <a:t>Click to edit Master title style</a:t>
            </a:r>
            <a:endParaRPr lang="en-US" dirty="0"/>
          </a:p>
        </p:txBody>
      </p:sp>
      <p:sp>
        <p:nvSpPr>
          <p:cNvPr id="3" name="Text Placeholder 2"/>
          <p:cNvSpPr>
            <a:spLocks noGrp="1"/>
          </p:cNvSpPr>
          <p:nvPr>
            <p:ph type="body" idx="1"/>
          </p:nvPr>
        </p:nvSpPr>
        <p:spPr>
          <a:xfrm>
            <a:off x="1892808" y="7200900"/>
            <a:ext cx="14127480" cy="2537460"/>
          </a:xfrm>
        </p:spPr>
        <p:txBody>
          <a:bodyPr anchor="t">
            <a:normAutofit/>
          </a:bodyPr>
          <a:lstStyle>
            <a:lvl1pPr marL="0" indent="0">
              <a:buNone/>
              <a:defRPr sz="3300">
                <a:solidFill>
                  <a:schemeClr val="tx1">
                    <a:lumMod val="65000"/>
                    <a:lumOff val="3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0" y="0"/>
            <a:ext cx="685800"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05137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92808" y="2743201"/>
            <a:ext cx="6720840" cy="6527006"/>
          </a:xfrm>
        </p:spPr>
        <p:txBody>
          <a:bodyPr/>
          <a:lstStyle>
            <a:lvl1pPr>
              <a:defRPr sz="2700"/>
            </a:lvl1pPr>
            <a:lvl2pPr>
              <a:defRPr sz="2400"/>
            </a:lvl2pPr>
            <a:lvl3pPr>
              <a:defRPr sz="21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189720" y="2743201"/>
            <a:ext cx="6720840" cy="6527006"/>
          </a:xfrm>
        </p:spPr>
        <p:txBody>
          <a:bodyPr/>
          <a:lstStyle>
            <a:lvl1pPr>
              <a:defRPr sz="2700"/>
            </a:lvl1pPr>
            <a:lvl2pPr>
              <a:defRPr sz="2400"/>
            </a:lvl2pPr>
            <a:lvl3pPr>
              <a:defRPr sz="21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303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892808" y="2570483"/>
            <a:ext cx="6720840" cy="1097280"/>
          </a:xfrm>
        </p:spPr>
        <p:txBody>
          <a:bodyPr anchor="b">
            <a:normAutofit/>
          </a:bodyPr>
          <a:lstStyle>
            <a:lvl1pPr marL="0" indent="0">
              <a:spcBef>
                <a:spcPts val="0"/>
              </a:spcBef>
              <a:buNone/>
              <a:defRPr sz="3000" b="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892808" y="3761325"/>
            <a:ext cx="6720840" cy="5496975"/>
          </a:xfrm>
        </p:spPr>
        <p:txBody>
          <a:bodyPr/>
          <a:lstStyle>
            <a:lvl1pPr>
              <a:defRPr sz="2700"/>
            </a:lvl1pPr>
            <a:lvl2pPr>
              <a:defRPr sz="2400"/>
            </a:lvl2pPr>
            <a:lvl3pPr>
              <a:defRPr sz="21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189720" y="2570483"/>
            <a:ext cx="6720840" cy="1097280"/>
          </a:xfrm>
        </p:spPr>
        <p:txBody>
          <a:bodyPr anchor="b">
            <a:normAutofit/>
          </a:bodyPr>
          <a:lstStyle>
            <a:lvl1pPr marL="0" indent="0">
              <a:lnSpc>
                <a:spcPct val="95000"/>
              </a:lnSpc>
              <a:spcBef>
                <a:spcPts val="0"/>
              </a:spcBef>
              <a:buNone/>
              <a:defRPr lang="en-US" sz="3000" b="0" kern="1200" dirty="0">
                <a:solidFill>
                  <a:schemeClr val="tx2"/>
                </a:solidFill>
                <a:latin typeface="+mn-lt"/>
                <a:ea typeface="+mn-ea"/>
                <a:cs typeface="+mn-cs"/>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marL="0" lvl="0" indent="0" algn="l" defTabSz="1371600" rtl="0" eaLnBrk="1" latinLnBrk="0" hangingPunct="1">
              <a:lnSpc>
                <a:spcPct val="90000"/>
              </a:lnSpc>
              <a:spcBef>
                <a:spcPts val="3000"/>
              </a:spcBef>
              <a:buFontTx/>
              <a:buNone/>
            </a:pPr>
            <a:r>
              <a:rPr lang="en-US"/>
              <a:t>Click to edit Master text styles</a:t>
            </a:r>
          </a:p>
        </p:txBody>
      </p:sp>
      <p:sp>
        <p:nvSpPr>
          <p:cNvPr id="6" name="Content Placeholder 5"/>
          <p:cNvSpPr>
            <a:spLocks noGrp="1"/>
          </p:cNvSpPr>
          <p:nvPr>
            <p:ph sz="quarter" idx="4"/>
          </p:nvPr>
        </p:nvSpPr>
        <p:spPr>
          <a:xfrm>
            <a:off x="9189720" y="3761325"/>
            <a:ext cx="6720840" cy="5496975"/>
          </a:xfrm>
        </p:spPr>
        <p:txBody>
          <a:bodyPr/>
          <a:lstStyle>
            <a:lvl1pPr>
              <a:defRPr sz="2700"/>
            </a:lvl1pPr>
            <a:lvl2pPr>
              <a:defRPr sz="2400"/>
            </a:lvl2pPr>
            <a:lvl3pPr>
              <a:defRPr sz="21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6132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7158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6866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1872" y="685801"/>
            <a:ext cx="4800600" cy="2400296"/>
          </a:xfrm>
        </p:spPr>
        <p:txBody>
          <a:bodyPr anchor="b">
            <a:normAutofit/>
          </a:bodyPr>
          <a:lstStyle>
            <a:lvl1pPr>
              <a:defRPr sz="4800" b="0" baseline="0"/>
            </a:lvl1pPr>
          </a:lstStyle>
          <a:p>
            <a:r>
              <a:rPr lang="en-US"/>
              <a:t>Click to edit Master title style</a:t>
            </a:r>
            <a:endParaRPr lang="en-US" dirty="0"/>
          </a:p>
        </p:txBody>
      </p:sp>
      <p:sp>
        <p:nvSpPr>
          <p:cNvPr id="3" name="Content Placeholder 2"/>
          <p:cNvSpPr>
            <a:spLocks noGrp="1"/>
          </p:cNvSpPr>
          <p:nvPr>
            <p:ph idx="1"/>
          </p:nvPr>
        </p:nvSpPr>
        <p:spPr>
          <a:xfrm>
            <a:off x="6756401" y="1028700"/>
            <a:ext cx="9118599" cy="8229600"/>
          </a:xfrm>
        </p:spPr>
        <p:txBody>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61872" y="3149602"/>
            <a:ext cx="4800600" cy="5715002"/>
          </a:xfrm>
        </p:spPr>
        <p:txBody>
          <a:bodyPr>
            <a:normAutofit/>
          </a:bodyPr>
          <a:lstStyle>
            <a:lvl1pPr marL="0" indent="0">
              <a:lnSpc>
                <a:spcPct val="114000"/>
              </a:lnSpc>
              <a:spcBef>
                <a:spcPts val="1200"/>
              </a:spcBef>
              <a:buNone/>
              <a:defRPr sz="195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6430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7658100"/>
            <a:ext cx="16939260" cy="26289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71600" y="7886700"/>
            <a:ext cx="14973300" cy="1371600"/>
          </a:xfrm>
        </p:spPr>
        <p:txBody>
          <a:bodyPr anchor="b">
            <a:normAutofit/>
          </a:bodyPr>
          <a:lstStyle>
            <a:lvl1pPr>
              <a:defRPr sz="42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6939260" cy="7693385"/>
          </a:xfrm>
          <a:solidFill>
            <a:schemeClr val="accent1"/>
          </a:solidFill>
        </p:spPr>
        <p:txBody>
          <a:bodyPr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1600" y="9162884"/>
            <a:ext cx="14973300" cy="895517"/>
          </a:xfrm>
        </p:spPr>
        <p:txBody>
          <a:bodyPr>
            <a:normAutofit/>
          </a:bodyPr>
          <a:lstStyle>
            <a:lvl1pPr marL="0" indent="0">
              <a:lnSpc>
                <a:spcPct val="100000"/>
              </a:lnSpc>
              <a:spcBef>
                <a:spcPts val="1200"/>
              </a:spcBef>
              <a:buNone/>
              <a:defRPr sz="1950">
                <a:solidFill>
                  <a:schemeClr val="bg1">
                    <a:lumMod val="85000"/>
                  </a:schemeClr>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4950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6939260" y="0"/>
            <a:ext cx="1371600" cy="10287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2808" y="548640"/>
            <a:ext cx="14538960" cy="198834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892808" y="2743201"/>
            <a:ext cx="12893040" cy="65270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6196314" y="1497806"/>
            <a:ext cx="2857499" cy="547688"/>
          </a:xfrm>
          <a:prstGeom prst="rect">
            <a:avLst/>
          </a:prstGeom>
        </p:spPr>
        <p:txBody>
          <a:bodyPr vert="horz" lIns="91440" tIns="45720" rIns="91440" bIns="45720" rtlCol="0" anchor="ctr"/>
          <a:lstStyle>
            <a:lvl1pPr algn="r">
              <a:defRPr sz="1575" b="0">
                <a:solidFill>
                  <a:schemeClr val="tx2">
                    <a:lumMod val="20000"/>
                    <a:lumOff val="80000"/>
                  </a:schemeClr>
                </a:solidFill>
              </a:defRPr>
            </a:lvl1pPr>
          </a:lstStyle>
          <a:p>
            <a:fld id="{1D8BD707-D9CF-40AE-B4C6-C98DA3205C09}" type="datetimeFigureOut">
              <a:rPr lang="en-US" smtClean="0"/>
              <a:pPr/>
              <a:t>1/8/2025</a:t>
            </a:fld>
            <a:endParaRPr lang="en-US"/>
          </a:p>
        </p:txBody>
      </p:sp>
      <p:sp>
        <p:nvSpPr>
          <p:cNvPr id="5" name="Footer Placeholder 4"/>
          <p:cNvSpPr>
            <a:spLocks noGrp="1"/>
          </p:cNvSpPr>
          <p:nvPr>
            <p:ph type="ftr" sz="quarter" idx="3"/>
          </p:nvPr>
        </p:nvSpPr>
        <p:spPr>
          <a:xfrm rot="16200000">
            <a:off x="14939012" y="6069806"/>
            <a:ext cx="5372100" cy="547688"/>
          </a:xfrm>
          <a:prstGeom prst="rect">
            <a:avLst/>
          </a:prstGeom>
        </p:spPr>
        <p:txBody>
          <a:bodyPr vert="horz" lIns="91440" tIns="45720" rIns="91440" bIns="45720" rtlCol="0" anchor="ctr"/>
          <a:lstStyle>
            <a:lvl1pPr algn="l">
              <a:defRPr sz="1575">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6939260" y="9258301"/>
            <a:ext cx="1371600" cy="890588"/>
          </a:xfrm>
          <a:prstGeom prst="rect">
            <a:avLst/>
          </a:prstGeom>
        </p:spPr>
        <p:txBody>
          <a:bodyPr vert="horz" lIns="45720" tIns="45720" rIns="45720" bIns="45720" rtlCol="0" anchor="ctr">
            <a:normAutofit/>
          </a:bodyPr>
          <a:lstStyle>
            <a:lvl1pPr algn="ctr">
              <a:defRPr sz="5400">
                <a:solidFill>
                  <a:schemeClr val="tx2">
                    <a:lumMod val="60000"/>
                    <a:lumOff val="40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80655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90000"/>
        </a:lnSpc>
        <a:spcBef>
          <a:spcPct val="0"/>
        </a:spcBef>
        <a:buNone/>
        <a:defRPr sz="6600" kern="1200" spc="-75" baseline="0">
          <a:solidFill>
            <a:schemeClr val="tx1"/>
          </a:solidFill>
          <a:latin typeface="+mj-lt"/>
          <a:ea typeface="+mj-ea"/>
          <a:cs typeface="+mj-cs"/>
        </a:defRPr>
      </a:lvl1pPr>
    </p:titleStyle>
    <p:bodyStyle>
      <a:lvl1pPr marL="274320" indent="-274320" algn="l" defTabSz="1371600" rtl="0" eaLnBrk="1" latinLnBrk="0" hangingPunct="1">
        <a:lnSpc>
          <a:spcPct val="95000"/>
        </a:lnSpc>
        <a:spcBef>
          <a:spcPts val="2100"/>
        </a:spcBef>
        <a:spcAft>
          <a:spcPts val="300"/>
        </a:spcAft>
        <a:buClr>
          <a:schemeClr val="accent1"/>
        </a:buClr>
        <a:buSzPct val="80000"/>
        <a:buFont typeface="Arial" pitchFamily="34" charset="0"/>
        <a:buChar char="•"/>
        <a:defRPr sz="2700" kern="1200" spc="15" baseline="0">
          <a:solidFill>
            <a:schemeClr val="tx1"/>
          </a:solidFill>
          <a:latin typeface="+mn-lt"/>
          <a:ea typeface="+mn-ea"/>
          <a:cs typeface="+mn-cs"/>
        </a:defRPr>
      </a:lvl1pPr>
      <a:lvl2pPr marL="685800" indent="-274320" algn="l" defTabSz="1371600" rtl="0" eaLnBrk="1" latinLnBrk="0" hangingPunct="1">
        <a:lnSpc>
          <a:spcPct val="90000"/>
        </a:lnSpc>
        <a:spcBef>
          <a:spcPts val="450"/>
        </a:spcBef>
        <a:spcAft>
          <a:spcPts val="450"/>
        </a:spcAft>
        <a:buClr>
          <a:schemeClr val="accent1"/>
        </a:buClr>
        <a:buFont typeface="Wingdings 2" pitchFamily="18" charset="2"/>
        <a:buChar char=""/>
        <a:defRPr sz="2400" kern="1200">
          <a:solidFill>
            <a:schemeClr val="tx1">
              <a:lumMod val="85000"/>
              <a:lumOff val="15000"/>
            </a:schemeClr>
          </a:solidFill>
          <a:latin typeface="+mn-lt"/>
          <a:ea typeface="+mn-ea"/>
          <a:cs typeface="+mn-cs"/>
        </a:defRPr>
      </a:lvl2pPr>
      <a:lvl3pPr marL="1097280" indent="-274320" algn="l" defTabSz="1371600" rtl="0" eaLnBrk="1" latinLnBrk="0" hangingPunct="1">
        <a:lnSpc>
          <a:spcPct val="90000"/>
        </a:lnSpc>
        <a:spcBef>
          <a:spcPts val="450"/>
        </a:spcBef>
        <a:spcAft>
          <a:spcPts val="450"/>
        </a:spcAft>
        <a:buClr>
          <a:schemeClr val="accent1"/>
        </a:buClr>
        <a:buFont typeface="Wingdings 2" pitchFamily="18" charset="2"/>
        <a:buChar char=""/>
        <a:defRPr sz="2100" kern="1200">
          <a:solidFill>
            <a:schemeClr val="tx1">
              <a:lumMod val="85000"/>
              <a:lumOff val="15000"/>
            </a:schemeClr>
          </a:solidFill>
          <a:latin typeface="+mn-lt"/>
          <a:ea typeface="+mn-ea"/>
          <a:cs typeface="+mn-cs"/>
        </a:defRPr>
      </a:lvl3pPr>
      <a:lvl4pPr marL="1508760" indent="-274320" algn="l" defTabSz="1371600" rtl="0" eaLnBrk="1" latinLnBrk="0" hangingPunct="1">
        <a:lnSpc>
          <a:spcPct val="90000"/>
        </a:lnSpc>
        <a:spcBef>
          <a:spcPts val="450"/>
        </a:spcBef>
        <a:spcAft>
          <a:spcPts val="450"/>
        </a:spcAft>
        <a:buClr>
          <a:schemeClr val="accent1"/>
        </a:buClr>
        <a:buFont typeface="Wingdings 2" pitchFamily="18" charset="2"/>
        <a:buChar char=""/>
        <a:defRPr sz="2100" kern="1200">
          <a:solidFill>
            <a:schemeClr val="tx1">
              <a:lumMod val="85000"/>
              <a:lumOff val="15000"/>
            </a:schemeClr>
          </a:solidFill>
          <a:latin typeface="+mn-lt"/>
          <a:ea typeface="+mn-ea"/>
          <a:cs typeface="+mn-cs"/>
        </a:defRPr>
      </a:lvl4pPr>
      <a:lvl5pPr marL="1920240" indent="-274320" algn="l" defTabSz="1371600" rtl="0" eaLnBrk="1" latinLnBrk="0" hangingPunct="1">
        <a:lnSpc>
          <a:spcPct val="90000"/>
        </a:lnSpc>
        <a:spcBef>
          <a:spcPts val="450"/>
        </a:spcBef>
        <a:spcAft>
          <a:spcPts val="450"/>
        </a:spcAft>
        <a:buClr>
          <a:schemeClr val="accent1"/>
        </a:buClr>
        <a:buFont typeface="Wingdings 2" pitchFamily="18" charset="2"/>
        <a:buChar char=""/>
        <a:defRPr sz="2100" kern="1200">
          <a:solidFill>
            <a:schemeClr val="tx1">
              <a:lumMod val="85000"/>
              <a:lumOff val="15000"/>
            </a:schemeClr>
          </a:solidFill>
          <a:latin typeface="+mn-lt"/>
          <a:ea typeface="+mn-ea"/>
          <a:cs typeface="+mn-cs"/>
        </a:defRPr>
      </a:lvl5pPr>
      <a:lvl6pPr marL="2400000" indent="-342900" algn="l" defTabSz="1371600" rtl="0" eaLnBrk="1" latinLnBrk="0" hangingPunct="1">
        <a:lnSpc>
          <a:spcPct val="90000"/>
        </a:lnSpc>
        <a:spcBef>
          <a:spcPts val="450"/>
        </a:spcBef>
        <a:spcAft>
          <a:spcPts val="450"/>
        </a:spcAft>
        <a:buClr>
          <a:schemeClr val="accent1"/>
        </a:buClr>
        <a:buFont typeface="Wingdings 2" pitchFamily="18" charset="2"/>
        <a:buChar char=""/>
        <a:defRPr sz="2100" kern="1200">
          <a:solidFill>
            <a:schemeClr val="tx1">
              <a:lumMod val="85000"/>
              <a:lumOff val="15000"/>
            </a:schemeClr>
          </a:solidFill>
          <a:latin typeface="+mn-lt"/>
          <a:ea typeface="+mn-ea"/>
          <a:cs typeface="+mn-cs"/>
        </a:defRPr>
      </a:lvl6pPr>
      <a:lvl7pPr marL="2850000" indent="-342900" algn="l" defTabSz="1371600" rtl="0" eaLnBrk="1" latinLnBrk="0" hangingPunct="1">
        <a:lnSpc>
          <a:spcPct val="90000"/>
        </a:lnSpc>
        <a:spcBef>
          <a:spcPts val="450"/>
        </a:spcBef>
        <a:spcAft>
          <a:spcPts val="450"/>
        </a:spcAft>
        <a:buClr>
          <a:schemeClr val="accent1"/>
        </a:buClr>
        <a:buFont typeface="Wingdings 2" pitchFamily="18" charset="2"/>
        <a:buChar char=""/>
        <a:defRPr sz="2100" kern="1200">
          <a:solidFill>
            <a:schemeClr val="tx1">
              <a:lumMod val="85000"/>
              <a:lumOff val="15000"/>
            </a:schemeClr>
          </a:solidFill>
          <a:latin typeface="+mn-lt"/>
          <a:ea typeface="+mn-ea"/>
          <a:cs typeface="+mn-cs"/>
        </a:defRPr>
      </a:lvl7pPr>
      <a:lvl8pPr marL="3300000" indent="-342900" algn="l" defTabSz="1371600" rtl="0" eaLnBrk="1" latinLnBrk="0" hangingPunct="1">
        <a:lnSpc>
          <a:spcPct val="90000"/>
        </a:lnSpc>
        <a:spcBef>
          <a:spcPts val="450"/>
        </a:spcBef>
        <a:spcAft>
          <a:spcPts val="450"/>
        </a:spcAft>
        <a:buClr>
          <a:schemeClr val="accent1"/>
        </a:buClr>
        <a:buFont typeface="Wingdings 2" pitchFamily="18" charset="2"/>
        <a:buChar char=""/>
        <a:defRPr sz="2100" kern="1200">
          <a:solidFill>
            <a:schemeClr val="tx1">
              <a:lumMod val="85000"/>
              <a:lumOff val="15000"/>
            </a:schemeClr>
          </a:solidFill>
          <a:latin typeface="+mn-lt"/>
          <a:ea typeface="+mn-ea"/>
          <a:cs typeface="+mn-cs"/>
        </a:defRPr>
      </a:lvl8pPr>
      <a:lvl9pPr marL="3750000" indent="-342900" algn="l" defTabSz="1371600" rtl="0" eaLnBrk="1" latinLnBrk="0" hangingPunct="1">
        <a:lnSpc>
          <a:spcPct val="90000"/>
        </a:lnSpc>
        <a:spcBef>
          <a:spcPts val="450"/>
        </a:spcBef>
        <a:spcAft>
          <a:spcPts val="450"/>
        </a:spcAft>
        <a:buClr>
          <a:schemeClr val="accent1"/>
        </a:buClr>
        <a:buFont typeface="Wingdings 2" pitchFamily="18" charset="2"/>
        <a:buChar char=""/>
        <a:defRPr sz="2100" kern="1200">
          <a:solidFill>
            <a:schemeClr val="tx1">
              <a:lumMod val="85000"/>
              <a:lumOff val="1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sv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3" Type="http://schemas.openxmlformats.org/officeDocument/2006/relationships/image" Target="../media/image50.svg"/><Relationship Id="rId18" Type="http://schemas.openxmlformats.org/officeDocument/2006/relationships/image" Target="../media/image55.png"/><Relationship Id="rId26" Type="http://schemas.openxmlformats.org/officeDocument/2006/relationships/image" Target="../media/image63.png"/><Relationship Id="rId39" Type="http://schemas.openxmlformats.org/officeDocument/2006/relationships/image" Target="../media/image76.svg"/><Relationship Id="rId21" Type="http://schemas.openxmlformats.org/officeDocument/2006/relationships/image" Target="../media/image58.svg"/><Relationship Id="rId34" Type="http://schemas.openxmlformats.org/officeDocument/2006/relationships/image" Target="../media/image71.png"/><Relationship Id="rId42" Type="http://schemas.openxmlformats.org/officeDocument/2006/relationships/image" Target="../media/image79.png"/><Relationship Id="rId47" Type="http://schemas.openxmlformats.org/officeDocument/2006/relationships/image" Target="../media/image84.svg"/><Relationship Id="rId50" Type="http://schemas.openxmlformats.org/officeDocument/2006/relationships/image" Target="../media/image87.png"/><Relationship Id="rId55" Type="http://schemas.openxmlformats.org/officeDocument/2006/relationships/image" Target="../media/image92.svg"/><Relationship Id="rId7" Type="http://schemas.openxmlformats.org/officeDocument/2006/relationships/image" Target="../media/image44.svg"/><Relationship Id="rId2" Type="http://schemas.openxmlformats.org/officeDocument/2006/relationships/image" Target="../media/image39.png"/><Relationship Id="rId16" Type="http://schemas.openxmlformats.org/officeDocument/2006/relationships/image" Target="../media/image53.png"/><Relationship Id="rId29" Type="http://schemas.openxmlformats.org/officeDocument/2006/relationships/image" Target="../media/image66.svg"/><Relationship Id="rId11" Type="http://schemas.openxmlformats.org/officeDocument/2006/relationships/image" Target="../media/image48.svg"/><Relationship Id="rId24" Type="http://schemas.openxmlformats.org/officeDocument/2006/relationships/image" Target="../media/image61.png"/><Relationship Id="rId32" Type="http://schemas.openxmlformats.org/officeDocument/2006/relationships/image" Target="../media/image69.png"/><Relationship Id="rId37" Type="http://schemas.openxmlformats.org/officeDocument/2006/relationships/image" Target="../media/image74.svg"/><Relationship Id="rId40" Type="http://schemas.openxmlformats.org/officeDocument/2006/relationships/image" Target="../media/image77.png"/><Relationship Id="rId45" Type="http://schemas.openxmlformats.org/officeDocument/2006/relationships/image" Target="../media/image82.svg"/><Relationship Id="rId53" Type="http://schemas.openxmlformats.org/officeDocument/2006/relationships/image" Target="../media/image90.svg"/><Relationship Id="rId58" Type="http://schemas.openxmlformats.org/officeDocument/2006/relationships/image" Target="../media/image95.png"/><Relationship Id="rId5" Type="http://schemas.openxmlformats.org/officeDocument/2006/relationships/image" Target="../media/image42.svg"/><Relationship Id="rId61" Type="http://schemas.openxmlformats.org/officeDocument/2006/relationships/image" Target="../media/image98.svg"/><Relationship Id="rId19" Type="http://schemas.openxmlformats.org/officeDocument/2006/relationships/image" Target="../media/image56.svg"/><Relationship Id="rId14" Type="http://schemas.openxmlformats.org/officeDocument/2006/relationships/image" Target="../media/image51.png"/><Relationship Id="rId22" Type="http://schemas.openxmlformats.org/officeDocument/2006/relationships/image" Target="../media/image59.png"/><Relationship Id="rId27" Type="http://schemas.openxmlformats.org/officeDocument/2006/relationships/image" Target="../media/image64.svg"/><Relationship Id="rId30" Type="http://schemas.openxmlformats.org/officeDocument/2006/relationships/image" Target="../media/image67.png"/><Relationship Id="rId35" Type="http://schemas.openxmlformats.org/officeDocument/2006/relationships/image" Target="../media/image72.svg"/><Relationship Id="rId43" Type="http://schemas.openxmlformats.org/officeDocument/2006/relationships/image" Target="../media/image80.svg"/><Relationship Id="rId48" Type="http://schemas.openxmlformats.org/officeDocument/2006/relationships/image" Target="../media/image85.png"/><Relationship Id="rId56" Type="http://schemas.openxmlformats.org/officeDocument/2006/relationships/image" Target="../media/image93.png"/><Relationship Id="rId8" Type="http://schemas.openxmlformats.org/officeDocument/2006/relationships/image" Target="../media/image45.png"/><Relationship Id="rId51" Type="http://schemas.openxmlformats.org/officeDocument/2006/relationships/image" Target="../media/image88.svg"/><Relationship Id="rId3" Type="http://schemas.openxmlformats.org/officeDocument/2006/relationships/image" Target="../media/image40.svg"/><Relationship Id="rId12" Type="http://schemas.openxmlformats.org/officeDocument/2006/relationships/image" Target="../media/image49.png"/><Relationship Id="rId17" Type="http://schemas.openxmlformats.org/officeDocument/2006/relationships/image" Target="../media/image54.svg"/><Relationship Id="rId25" Type="http://schemas.openxmlformats.org/officeDocument/2006/relationships/image" Target="../media/image62.svg"/><Relationship Id="rId33" Type="http://schemas.openxmlformats.org/officeDocument/2006/relationships/image" Target="../media/image70.svg"/><Relationship Id="rId38" Type="http://schemas.openxmlformats.org/officeDocument/2006/relationships/image" Target="../media/image75.png"/><Relationship Id="rId46" Type="http://schemas.openxmlformats.org/officeDocument/2006/relationships/image" Target="../media/image83.png"/><Relationship Id="rId59" Type="http://schemas.openxmlformats.org/officeDocument/2006/relationships/image" Target="../media/image96.svg"/><Relationship Id="rId20" Type="http://schemas.openxmlformats.org/officeDocument/2006/relationships/image" Target="../media/image57.png"/><Relationship Id="rId41" Type="http://schemas.openxmlformats.org/officeDocument/2006/relationships/image" Target="../media/image78.svg"/><Relationship Id="rId54" Type="http://schemas.openxmlformats.org/officeDocument/2006/relationships/image" Target="../media/image91.png"/><Relationship Id="rId1" Type="http://schemas.openxmlformats.org/officeDocument/2006/relationships/slideLayout" Target="../slideLayouts/slideLayout7.xml"/><Relationship Id="rId6" Type="http://schemas.openxmlformats.org/officeDocument/2006/relationships/image" Target="../media/image43.png"/><Relationship Id="rId15" Type="http://schemas.openxmlformats.org/officeDocument/2006/relationships/image" Target="../media/image52.svg"/><Relationship Id="rId23" Type="http://schemas.openxmlformats.org/officeDocument/2006/relationships/image" Target="../media/image60.svg"/><Relationship Id="rId28" Type="http://schemas.openxmlformats.org/officeDocument/2006/relationships/image" Target="../media/image65.png"/><Relationship Id="rId36" Type="http://schemas.openxmlformats.org/officeDocument/2006/relationships/image" Target="../media/image73.png"/><Relationship Id="rId49" Type="http://schemas.openxmlformats.org/officeDocument/2006/relationships/image" Target="../media/image86.svg"/><Relationship Id="rId57" Type="http://schemas.openxmlformats.org/officeDocument/2006/relationships/image" Target="../media/image94.svg"/><Relationship Id="rId10" Type="http://schemas.openxmlformats.org/officeDocument/2006/relationships/image" Target="../media/image47.png"/><Relationship Id="rId31" Type="http://schemas.openxmlformats.org/officeDocument/2006/relationships/image" Target="../media/image68.svg"/><Relationship Id="rId44" Type="http://schemas.openxmlformats.org/officeDocument/2006/relationships/image" Target="../media/image81.png"/><Relationship Id="rId52" Type="http://schemas.openxmlformats.org/officeDocument/2006/relationships/image" Target="../media/image89.png"/><Relationship Id="rId60" Type="http://schemas.openxmlformats.org/officeDocument/2006/relationships/image" Target="../media/image97.png"/><Relationship Id="rId4" Type="http://schemas.openxmlformats.org/officeDocument/2006/relationships/image" Target="../media/image41.png"/><Relationship Id="rId9" Type="http://schemas.openxmlformats.org/officeDocument/2006/relationships/image" Target="../media/image46.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9144000" y="901676"/>
            <a:ext cx="8928355" cy="7757714"/>
            <a:chOff x="322074" y="-1391120"/>
            <a:chExt cx="11904473" cy="10343617"/>
          </a:xfrm>
        </p:grpSpPr>
        <p:sp>
          <p:nvSpPr>
            <p:cNvPr id="3" name="TextBox 3"/>
            <p:cNvSpPr txBox="1"/>
            <p:nvPr/>
          </p:nvSpPr>
          <p:spPr>
            <a:xfrm>
              <a:off x="322074" y="719825"/>
              <a:ext cx="11904473" cy="4415311"/>
            </a:xfrm>
            <a:prstGeom prst="rect">
              <a:avLst/>
            </a:prstGeom>
          </p:spPr>
          <p:txBody>
            <a:bodyPr wrap="square" lIns="0" tIns="0" rIns="0" bIns="0" rtlCol="0" anchor="t">
              <a:spAutoFit/>
            </a:bodyPr>
            <a:lstStyle/>
            <a:p>
              <a:pPr algn="l"/>
              <a:r>
                <a:rPr lang="en-US" sz="4800" b="1">
                  <a:solidFill>
                    <a:srgbClr val="F7B4A7"/>
                  </a:solidFill>
                  <a:latin typeface="Josefin Sans Bold"/>
                  <a:ea typeface="Josefin Sans Bold"/>
                  <a:cs typeface="Josefin Sans Bold"/>
                  <a:sym typeface="Josefin Sans Bold"/>
                </a:rPr>
                <a:t>Xây dựng website giới thiệu thông tin cá nhân (Portfolio) sử dụng React.js</a:t>
              </a:r>
            </a:p>
            <a:p>
              <a:pPr algn="l">
                <a:lnSpc>
                  <a:spcPts val="8372"/>
                </a:lnSpc>
              </a:pPr>
              <a:endParaRPr lang="en-US" sz="7475" b="1">
                <a:solidFill>
                  <a:srgbClr val="F7B4A7"/>
                </a:solidFill>
                <a:latin typeface="Josefin Sans Bold"/>
                <a:ea typeface="Josefin Sans Bold"/>
                <a:cs typeface="Josefin Sans Bold"/>
                <a:sym typeface="Josefin Sans Bold"/>
              </a:endParaRPr>
            </a:p>
          </p:txBody>
        </p:sp>
        <p:sp>
          <p:nvSpPr>
            <p:cNvPr id="4" name="TextBox 4"/>
            <p:cNvSpPr txBox="1"/>
            <p:nvPr/>
          </p:nvSpPr>
          <p:spPr>
            <a:xfrm>
              <a:off x="474179" y="-1391120"/>
              <a:ext cx="10956112" cy="1721838"/>
            </a:xfrm>
            <a:prstGeom prst="rect">
              <a:avLst/>
            </a:prstGeom>
          </p:spPr>
          <p:txBody>
            <a:bodyPr lIns="0" tIns="0" rIns="0" bIns="0" rtlCol="0" anchor="t">
              <a:spAutoFit/>
            </a:bodyPr>
            <a:lstStyle/>
            <a:p>
              <a:pPr algn="l">
                <a:lnSpc>
                  <a:spcPts val="3359"/>
                </a:lnSpc>
              </a:pPr>
              <a:r>
                <a:rPr lang="en-US" sz="2400" spc="446">
                  <a:solidFill>
                    <a:srgbClr val="94DDDE"/>
                  </a:solidFill>
                  <a:latin typeface="Josefin Sans"/>
                  <a:ea typeface="Josefin Sans"/>
                  <a:cs typeface="Josefin Sans"/>
                  <a:sym typeface="Josefin Sans"/>
                </a:rPr>
                <a:t>KHOA KỸ THUẬT VÀ CÔNG NGHỆ</a:t>
              </a:r>
            </a:p>
            <a:p>
              <a:pPr algn="l">
                <a:lnSpc>
                  <a:spcPts val="3359"/>
                </a:lnSpc>
              </a:pPr>
              <a:r>
                <a:rPr lang="en-US" sz="2400" spc="446">
                  <a:solidFill>
                    <a:srgbClr val="94DDDE"/>
                  </a:solidFill>
                  <a:latin typeface="Josefin Sans"/>
                  <a:ea typeface="Josefin Sans"/>
                  <a:cs typeface="Josefin Sans"/>
                  <a:sym typeface="Josefin Sans"/>
                </a:rPr>
                <a:t>BỘ MÔN CÔNG NGHỆ THÔNG TIN</a:t>
              </a:r>
            </a:p>
            <a:p>
              <a:pPr algn="l">
                <a:lnSpc>
                  <a:spcPts val="3359"/>
                </a:lnSpc>
              </a:pPr>
              <a:endParaRPr lang="en-US" sz="2400" spc="446">
                <a:solidFill>
                  <a:srgbClr val="94DDDE"/>
                </a:solidFill>
                <a:latin typeface="Josefin Sans"/>
                <a:ea typeface="Josefin Sans"/>
                <a:cs typeface="Josefin Sans"/>
                <a:sym typeface="Josefin Sans"/>
              </a:endParaRPr>
            </a:p>
          </p:txBody>
        </p:sp>
        <p:sp>
          <p:nvSpPr>
            <p:cNvPr id="5" name="TextBox 5"/>
            <p:cNvSpPr txBox="1"/>
            <p:nvPr/>
          </p:nvSpPr>
          <p:spPr>
            <a:xfrm>
              <a:off x="382365" y="4879589"/>
              <a:ext cx="10956112" cy="4072908"/>
            </a:xfrm>
            <a:prstGeom prst="rect">
              <a:avLst/>
            </a:prstGeom>
          </p:spPr>
          <p:txBody>
            <a:bodyPr lIns="0" tIns="0" rIns="0" bIns="0" rtlCol="0" anchor="t">
              <a:spAutoFit/>
            </a:bodyPr>
            <a:lstStyle/>
            <a:p>
              <a:pPr algn="l">
                <a:lnSpc>
                  <a:spcPts val="4760"/>
                </a:lnSpc>
              </a:pPr>
              <a:r>
                <a:rPr lang="vi-VN" sz="3400">
                  <a:solidFill>
                    <a:srgbClr val="94DDDE"/>
                  </a:solidFill>
                  <a:latin typeface="Josefin Sans"/>
                  <a:ea typeface="Josefin Sans"/>
                  <a:cs typeface="Josefin Sans"/>
                  <a:sym typeface="Josefin Sans"/>
                </a:rPr>
                <a:t>Sinh viên thực hiện :Sơn Ngọc Tân</a:t>
              </a:r>
            </a:p>
            <a:p>
              <a:pPr algn="l">
                <a:lnSpc>
                  <a:spcPts val="4760"/>
                </a:lnSpc>
              </a:pPr>
              <a:r>
                <a:rPr lang="vi-VN" sz="3400">
                  <a:solidFill>
                    <a:srgbClr val="94DDDE"/>
                  </a:solidFill>
                  <a:latin typeface="Josefin Sans"/>
                  <a:ea typeface="Josefin Sans"/>
                  <a:cs typeface="Josefin Sans"/>
                  <a:sym typeface="Josefin Sans"/>
                </a:rPr>
                <a:t>MSSV: 110122154</a:t>
              </a:r>
            </a:p>
            <a:p>
              <a:pPr algn="l">
                <a:lnSpc>
                  <a:spcPts val="4760"/>
                </a:lnSpc>
              </a:pPr>
              <a:r>
                <a:rPr lang="vi-VN" sz="3400">
                  <a:solidFill>
                    <a:srgbClr val="94DDDE"/>
                  </a:solidFill>
                  <a:latin typeface="Josefin Sans"/>
                  <a:ea typeface="Josefin Sans"/>
                  <a:cs typeface="Josefin Sans"/>
                  <a:sym typeface="Josefin Sans"/>
                </a:rPr>
                <a:t>Lớp: DA22TTB</a:t>
              </a:r>
            </a:p>
            <a:p>
              <a:pPr algn="l">
                <a:lnSpc>
                  <a:spcPts val="4760"/>
                </a:lnSpc>
              </a:pPr>
              <a:r>
                <a:rPr lang="vi-VN" sz="3400">
                  <a:solidFill>
                    <a:srgbClr val="94DDDE"/>
                  </a:solidFill>
                  <a:latin typeface="Josefin Sans"/>
                  <a:ea typeface="Josefin Sans"/>
                  <a:cs typeface="Josefin Sans"/>
                  <a:sym typeface="Josefin Sans"/>
                </a:rPr>
                <a:t>Giảng viên hướng dẫn: </a:t>
              </a:r>
              <a:endParaRPr lang="en-US" sz="3400">
                <a:solidFill>
                  <a:srgbClr val="94DDDE"/>
                </a:solidFill>
                <a:latin typeface="Josefin Sans"/>
                <a:ea typeface="Josefin Sans"/>
                <a:cs typeface="Josefin Sans"/>
                <a:sym typeface="Josefin Sans"/>
              </a:endParaRPr>
            </a:p>
            <a:p>
              <a:pPr algn="l">
                <a:lnSpc>
                  <a:spcPts val="4760"/>
                </a:lnSpc>
              </a:pPr>
              <a:r>
                <a:rPr lang="vi-VN" sz="3400">
                  <a:solidFill>
                    <a:srgbClr val="94DDDE"/>
                  </a:solidFill>
                  <a:latin typeface="Josefin Sans"/>
                  <a:ea typeface="Josefin Sans"/>
                  <a:cs typeface="Josefin Sans"/>
                  <a:sym typeface="Josefin Sans"/>
                </a:rPr>
                <a:t>TS.Nguyễn Nhứt Lam</a:t>
              </a:r>
            </a:p>
          </p:txBody>
        </p:sp>
      </p:grpSp>
      <p:sp>
        <p:nvSpPr>
          <p:cNvPr id="6" name="Freeform 6"/>
          <p:cNvSpPr/>
          <p:nvPr/>
        </p:nvSpPr>
        <p:spPr>
          <a:xfrm>
            <a:off x="1182834" y="-1921745"/>
            <a:ext cx="6755642" cy="4114800"/>
          </a:xfrm>
          <a:custGeom>
            <a:avLst/>
            <a:gdLst/>
            <a:ahLst/>
            <a:cxnLst/>
            <a:rect l="l" t="t" r="r" b="b"/>
            <a:pathLst>
              <a:path w="6755642" h="4114800">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6303834" y="1790711"/>
            <a:ext cx="1194327" cy="2586142"/>
          </a:xfrm>
          <a:custGeom>
            <a:avLst/>
            <a:gdLst/>
            <a:ahLst/>
            <a:cxnLst/>
            <a:rect l="l" t="t" r="r" b="b"/>
            <a:pathLst>
              <a:path w="1194327" h="2586142">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flipH="1">
            <a:off x="2095190" y="2021154"/>
            <a:ext cx="5357753" cy="5591583"/>
          </a:xfrm>
          <a:custGeom>
            <a:avLst/>
            <a:gdLst/>
            <a:ahLst/>
            <a:cxnLst/>
            <a:rect l="l" t="t" r="r" b="b"/>
            <a:pathLst>
              <a:path w="5357753" h="559158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947148" y="1264426"/>
            <a:ext cx="3144039" cy="2440918"/>
          </a:xfrm>
          <a:custGeom>
            <a:avLst/>
            <a:gdLst/>
            <a:ahLst/>
            <a:cxnLst/>
            <a:rect l="l" t="t" r="r" b="b"/>
            <a:pathLst>
              <a:path w="3144039" h="2440918">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624872" y="5005800"/>
            <a:ext cx="1894295" cy="4252500"/>
          </a:xfrm>
          <a:custGeom>
            <a:avLst/>
            <a:gdLst/>
            <a:ahLst/>
            <a:cxnLst/>
            <a:rect l="l" t="t" r="r" b="b"/>
            <a:pathLst>
              <a:path w="1894295" h="4252500">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4011803" y="7612736"/>
            <a:ext cx="3486358" cy="4114800"/>
          </a:xfrm>
          <a:custGeom>
            <a:avLst/>
            <a:gdLst/>
            <a:ahLst/>
            <a:cxnLst/>
            <a:rect l="l" t="t" r="r" b="b"/>
            <a:pathLst>
              <a:path w="3486358" h="4114800">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851762" y="1107504"/>
            <a:ext cx="3489749" cy="2861594"/>
          </a:xfrm>
          <a:custGeom>
            <a:avLst/>
            <a:gdLst/>
            <a:ahLst/>
            <a:cxnLst/>
            <a:rect l="l" t="t" r="r" b="b"/>
            <a:pathLst>
              <a:path w="3489749" h="2861594">
                <a:moveTo>
                  <a:pt x="0" y="0"/>
                </a:moveTo>
                <a:lnTo>
                  <a:pt x="3489749" y="0"/>
                </a:lnTo>
                <a:lnTo>
                  <a:pt x="3489749" y="2861593"/>
                </a:lnTo>
                <a:lnTo>
                  <a:pt x="0" y="28615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90793" y="4342477"/>
            <a:ext cx="4618653" cy="4114800"/>
          </a:xfrm>
          <a:custGeom>
            <a:avLst/>
            <a:gdLst/>
            <a:ahLst/>
            <a:cxnLst/>
            <a:rect l="l" t="t" r="r" b="b"/>
            <a:pathLst>
              <a:path w="4618653" h="4114800">
                <a:moveTo>
                  <a:pt x="0" y="0"/>
                </a:moveTo>
                <a:lnTo>
                  <a:pt x="4618653" y="0"/>
                </a:lnTo>
                <a:lnTo>
                  <a:pt x="461865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7973577" y="1831125"/>
            <a:ext cx="9421378" cy="3883394"/>
            <a:chOff x="0" y="-99060"/>
            <a:chExt cx="12561837" cy="5177859"/>
          </a:xfrm>
        </p:grpSpPr>
        <p:sp>
          <p:nvSpPr>
            <p:cNvPr id="5" name="TextBox 5"/>
            <p:cNvSpPr txBox="1"/>
            <p:nvPr/>
          </p:nvSpPr>
          <p:spPr>
            <a:xfrm>
              <a:off x="0" y="2369168"/>
              <a:ext cx="12380964" cy="2709631"/>
            </a:xfrm>
            <a:prstGeom prst="rect">
              <a:avLst/>
            </a:prstGeom>
          </p:spPr>
          <p:txBody>
            <a:bodyPr lIns="0" tIns="0" rIns="0" bIns="0" rtlCol="0" anchor="t">
              <a:spAutoFit/>
            </a:bodyPr>
            <a:lstStyle/>
            <a:p>
              <a:pPr marL="609917" lvl="1" indent="-304959" algn="l">
                <a:lnSpc>
                  <a:spcPts val="3954"/>
                </a:lnSpc>
                <a:buFont typeface="Arial"/>
                <a:buChar char="•"/>
              </a:pPr>
              <a:r>
                <a:rPr lang="en-US" sz="2824">
                  <a:solidFill>
                    <a:srgbClr val="2B4B82"/>
                  </a:solidFill>
                  <a:latin typeface="Josefin Sans"/>
                  <a:ea typeface="Josefin Sans"/>
                  <a:cs typeface="Josefin Sans"/>
                  <a:sym typeface="Josefin Sans"/>
                </a:rPr>
                <a:t>Hoàn thiện giao diện người dung hiện đại</a:t>
              </a:r>
            </a:p>
            <a:p>
              <a:pPr marL="609917" lvl="1" indent="-304959" algn="l">
                <a:lnSpc>
                  <a:spcPts val="3954"/>
                </a:lnSpc>
                <a:buFont typeface="Arial"/>
                <a:buChar char="•"/>
              </a:pPr>
              <a:r>
                <a:rPr lang="en-US" sz="2824">
                  <a:solidFill>
                    <a:srgbClr val="2B4B82"/>
                  </a:solidFill>
                  <a:latin typeface="Josefin Sans"/>
                  <a:ea typeface="Josefin Sans"/>
                  <a:cs typeface="Josefin Sans"/>
                  <a:sym typeface="Josefin Sans"/>
                </a:rPr>
                <a:t>Tích hợp đầy đủ chức năng: xem thông tin, quản lý dự án và liên hệ.</a:t>
              </a:r>
            </a:p>
            <a:p>
              <a:pPr marL="609917" lvl="1" indent="-304959" algn="l">
                <a:lnSpc>
                  <a:spcPts val="3954"/>
                </a:lnSpc>
                <a:buFont typeface="Arial"/>
                <a:buChar char="•"/>
              </a:pPr>
              <a:r>
                <a:rPr lang="en-US" sz="2824">
                  <a:solidFill>
                    <a:srgbClr val="2B4B82"/>
                  </a:solidFill>
                  <a:latin typeface="Josefin Sans"/>
                  <a:ea typeface="Josefin Sans"/>
                  <a:cs typeface="Josefin Sans"/>
                  <a:sym typeface="Josefin Sans"/>
                </a:rPr>
                <a:t>Triển khai thành công và đảm báo đăng nhập tốt</a:t>
              </a:r>
            </a:p>
          </p:txBody>
        </p:sp>
        <p:sp>
          <p:nvSpPr>
            <p:cNvPr id="6" name="TextBox 6"/>
            <p:cNvSpPr txBox="1"/>
            <p:nvPr/>
          </p:nvSpPr>
          <p:spPr>
            <a:xfrm>
              <a:off x="180873" y="-99060"/>
              <a:ext cx="12380964" cy="1105431"/>
            </a:xfrm>
            <a:prstGeom prst="rect">
              <a:avLst/>
            </a:prstGeom>
          </p:spPr>
          <p:txBody>
            <a:bodyPr lIns="0" tIns="0" rIns="0" bIns="0" rtlCol="0" anchor="t">
              <a:spAutoFit/>
            </a:bodyPr>
            <a:lstStyle/>
            <a:p>
              <a:pPr algn="l">
                <a:lnSpc>
                  <a:spcPts val="6719"/>
                </a:lnSpc>
              </a:pPr>
              <a:r>
                <a:rPr lang="en-US" sz="4800" b="1">
                  <a:solidFill>
                    <a:srgbClr val="2B4B82"/>
                  </a:solidFill>
                  <a:latin typeface="Josefin Sans Bold"/>
                  <a:ea typeface="Josefin Sans Bold"/>
                  <a:cs typeface="Josefin Sans Bold"/>
                  <a:sym typeface="Josefin Sans Bold"/>
                </a:rPr>
                <a:t>Kết quả đạt được</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1526102" y="1663351"/>
            <a:ext cx="10578305" cy="6472314"/>
            <a:chOff x="0" y="-63500"/>
            <a:chExt cx="14104407" cy="8629750"/>
          </a:xfrm>
        </p:grpSpPr>
        <p:sp>
          <p:nvSpPr>
            <p:cNvPr id="3" name="TextBox 3"/>
            <p:cNvSpPr txBox="1"/>
            <p:nvPr/>
          </p:nvSpPr>
          <p:spPr>
            <a:xfrm>
              <a:off x="0" y="-63500"/>
              <a:ext cx="14104407" cy="1091325"/>
            </a:xfrm>
            <a:prstGeom prst="rect">
              <a:avLst/>
            </a:prstGeom>
          </p:spPr>
          <p:txBody>
            <a:bodyPr lIns="0" tIns="0" rIns="0" bIns="0" rtlCol="0" anchor="t">
              <a:spAutoFit/>
            </a:bodyPr>
            <a:lstStyle/>
            <a:p>
              <a:pPr algn="l">
                <a:lnSpc>
                  <a:spcPts val="6532"/>
                </a:lnSpc>
              </a:pPr>
              <a:r>
                <a:rPr lang="vi-VN" sz="5025" b="1">
                  <a:solidFill>
                    <a:srgbClr val="F7B4A7"/>
                  </a:solidFill>
                  <a:latin typeface="Josefin Sans Bold"/>
                  <a:ea typeface="Josefin Sans Bold"/>
                  <a:cs typeface="Josefin Sans Bold"/>
                  <a:sym typeface="Josefin Sans Bold"/>
                </a:rPr>
                <a:t>. Hướng phát triển</a:t>
              </a:r>
              <a:endParaRPr lang="en-US" sz="5025" b="1">
                <a:solidFill>
                  <a:srgbClr val="F7B4A7"/>
                </a:solidFill>
                <a:latin typeface="Josefin Sans Bold"/>
                <a:ea typeface="Josefin Sans Bold"/>
                <a:cs typeface="Josefin Sans Bold"/>
                <a:sym typeface="Josefin Sans Bold"/>
              </a:endParaRPr>
            </a:p>
          </p:txBody>
        </p:sp>
        <p:sp>
          <p:nvSpPr>
            <p:cNvPr id="4" name="TextBox 4"/>
            <p:cNvSpPr txBox="1"/>
            <p:nvPr/>
          </p:nvSpPr>
          <p:spPr>
            <a:xfrm>
              <a:off x="0" y="1920842"/>
              <a:ext cx="14104407" cy="6645408"/>
            </a:xfrm>
            <a:prstGeom prst="rect">
              <a:avLst/>
            </a:prstGeom>
          </p:spPr>
          <p:txBody>
            <a:bodyPr lIns="0" tIns="0" rIns="0" bIns="0" rtlCol="0" anchor="t">
              <a:spAutoFit/>
            </a:bodyPr>
            <a:lstStyle/>
            <a:p>
              <a:pPr algn="l">
                <a:lnSpc>
                  <a:spcPts val="3919"/>
                </a:lnSpc>
              </a:pPr>
              <a:r>
                <a:rPr lang="vi-VN" sz="2800" spc="560">
                  <a:solidFill>
                    <a:srgbClr val="F7B4A7"/>
                  </a:solidFill>
                  <a:latin typeface="Josefin Sans"/>
                  <a:ea typeface="Josefin Sans"/>
                  <a:cs typeface="Josefin Sans"/>
                  <a:sym typeface="Josefin Sans"/>
                </a:rPr>
                <a:t>Thêm tính năng mới:Hỗ trợ đa ngôn ngữ để tiếp cận đối tượng người dùng rộng hơn.</a:t>
              </a:r>
              <a:endParaRPr lang="en-US" sz="2800" spc="560">
                <a:solidFill>
                  <a:srgbClr val="F7B4A7"/>
                </a:solidFill>
                <a:latin typeface="Josefin Sans"/>
                <a:ea typeface="Josefin Sans"/>
                <a:cs typeface="Josefin Sans"/>
                <a:sym typeface="Josefin Sans"/>
              </a:endParaRPr>
            </a:p>
            <a:p>
              <a:pPr algn="l">
                <a:lnSpc>
                  <a:spcPts val="3919"/>
                </a:lnSpc>
              </a:pPr>
              <a:endParaRPr lang="en-US" sz="2800" spc="560">
                <a:solidFill>
                  <a:srgbClr val="F7B4A7"/>
                </a:solidFill>
                <a:latin typeface="Josefin Sans"/>
                <a:ea typeface="Josefin Sans"/>
                <a:cs typeface="Josefin Sans"/>
                <a:sym typeface="Josefin Sans"/>
              </a:endParaRPr>
            </a:p>
            <a:p>
              <a:pPr algn="l">
                <a:lnSpc>
                  <a:spcPts val="3919"/>
                </a:lnSpc>
              </a:pPr>
              <a:r>
                <a:rPr lang="vi-VN" sz="2800" spc="560">
                  <a:solidFill>
                    <a:srgbClr val="F7B4A7"/>
                  </a:solidFill>
                  <a:latin typeface="Josefin Sans"/>
                  <a:ea typeface="Josefin Sans"/>
                  <a:cs typeface="Josefin Sans"/>
                  <a:sym typeface="Josefin Sans"/>
                </a:rPr>
                <a:t>Tích hợp Blog để chia sẻ kiến thức.</a:t>
              </a:r>
              <a:endParaRPr lang="en-US" sz="2800" spc="560">
                <a:solidFill>
                  <a:srgbClr val="F7B4A7"/>
                </a:solidFill>
                <a:latin typeface="Josefin Sans"/>
                <a:ea typeface="Josefin Sans"/>
                <a:cs typeface="Josefin Sans"/>
                <a:sym typeface="Josefin Sans"/>
              </a:endParaRPr>
            </a:p>
            <a:p>
              <a:pPr algn="l">
                <a:lnSpc>
                  <a:spcPts val="3919"/>
                </a:lnSpc>
              </a:pPr>
              <a:r>
                <a:rPr lang="vi-VN" sz="2800" spc="560">
                  <a:solidFill>
                    <a:srgbClr val="F7B4A7"/>
                  </a:solidFill>
                  <a:latin typeface="Josefin Sans"/>
                  <a:ea typeface="Josefin Sans"/>
                  <a:cs typeface="Josefin Sans"/>
                  <a:sym typeface="Josefin Sans"/>
                </a:rPr>
                <a:t>Tối ưu hiệu suất:Nâng cấp tốc độ tải trang và tối ưu hóa SEO.</a:t>
              </a:r>
              <a:endParaRPr lang="en-US" sz="2800" spc="560">
                <a:solidFill>
                  <a:srgbClr val="F7B4A7"/>
                </a:solidFill>
                <a:latin typeface="Josefin Sans"/>
                <a:ea typeface="Josefin Sans"/>
                <a:cs typeface="Josefin Sans"/>
                <a:sym typeface="Josefin Sans"/>
              </a:endParaRPr>
            </a:p>
            <a:p>
              <a:pPr algn="l">
                <a:lnSpc>
                  <a:spcPts val="3919"/>
                </a:lnSpc>
              </a:pPr>
              <a:r>
                <a:rPr lang="vi-VN" sz="2800" spc="560">
                  <a:solidFill>
                    <a:srgbClr val="F7B4A7"/>
                  </a:solidFill>
                  <a:latin typeface="Josefin Sans"/>
                  <a:ea typeface="Josefin Sans"/>
                  <a:cs typeface="Josefin Sans"/>
                  <a:sym typeface="Josefin Sans"/>
                </a:rPr>
                <a:t>Bảo mật hệ thống:Áp dụng xác thực người dùng với OAuth hoặc JWT.</a:t>
              </a:r>
              <a:endParaRPr lang="en-US" sz="2800" spc="560">
                <a:solidFill>
                  <a:srgbClr val="F7B4A7"/>
                </a:solidFill>
                <a:latin typeface="Josefin Sans"/>
                <a:ea typeface="Josefin Sans"/>
                <a:cs typeface="Josefin Sans"/>
                <a:sym typeface="Josefin Sans"/>
              </a:endParaRPr>
            </a:p>
            <a:p>
              <a:pPr algn="l">
                <a:lnSpc>
                  <a:spcPts val="3919"/>
                </a:lnSpc>
              </a:pPr>
              <a:r>
                <a:rPr lang="vi-VN" sz="2800" spc="560">
                  <a:solidFill>
                    <a:srgbClr val="F7B4A7"/>
                  </a:solidFill>
                  <a:latin typeface="Josefin Sans"/>
                  <a:ea typeface="Josefin Sans"/>
                  <a:cs typeface="Josefin Sans"/>
                  <a:sym typeface="Josefin Sans"/>
                </a:rPr>
                <a:t>Mở rộng kết nối:Thêm tích hợp với mạng xã hội (LinkedIn, GitHub).</a:t>
              </a:r>
              <a:endParaRPr lang="en-US" sz="2800" spc="560">
                <a:solidFill>
                  <a:srgbClr val="F7B4A7"/>
                </a:solidFill>
                <a:latin typeface="Josefin Sans"/>
                <a:ea typeface="Josefin Sans"/>
                <a:cs typeface="Josefin Sans"/>
                <a:sym typeface="Josefin Sans"/>
              </a:endParaRPr>
            </a:p>
          </p:txBody>
        </p:sp>
      </p:grpSp>
      <p:sp>
        <p:nvSpPr>
          <p:cNvPr id="5" name="Freeform 5"/>
          <p:cNvSpPr/>
          <p:nvPr/>
        </p:nvSpPr>
        <p:spPr>
          <a:xfrm>
            <a:off x="13001822" y="1710976"/>
            <a:ext cx="3662625" cy="5642699"/>
          </a:xfrm>
          <a:custGeom>
            <a:avLst/>
            <a:gdLst/>
            <a:ahLst/>
            <a:cxnLst/>
            <a:rect l="l" t="t" r="r" b="b"/>
            <a:pathLst>
              <a:path w="3662625" h="5642699">
                <a:moveTo>
                  <a:pt x="0" y="0"/>
                </a:moveTo>
                <a:lnTo>
                  <a:pt x="3662625" y="0"/>
                </a:lnTo>
                <a:lnTo>
                  <a:pt x="3662625" y="5642699"/>
                </a:lnTo>
                <a:lnTo>
                  <a:pt x="0" y="56426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889662" y="1751163"/>
            <a:ext cx="634992" cy="458349"/>
          </a:xfrm>
          <a:custGeom>
            <a:avLst/>
            <a:gdLst/>
            <a:ahLst/>
            <a:cxnLst/>
            <a:rect l="l" t="t" r="r" b="b"/>
            <a:pathLst>
              <a:path w="634992" h="458349">
                <a:moveTo>
                  <a:pt x="0" y="0"/>
                </a:moveTo>
                <a:lnTo>
                  <a:pt x="634991" y="0"/>
                </a:lnTo>
                <a:lnTo>
                  <a:pt x="634991" y="458349"/>
                </a:lnTo>
                <a:lnTo>
                  <a:pt x="0" y="4583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06648" y="1649522"/>
            <a:ext cx="504043" cy="661632"/>
          </a:xfrm>
          <a:custGeom>
            <a:avLst/>
            <a:gdLst/>
            <a:ahLst/>
            <a:cxnLst/>
            <a:rect l="l" t="t" r="r" b="b"/>
            <a:pathLst>
              <a:path w="504043" h="661632">
                <a:moveTo>
                  <a:pt x="0" y="0"/>
                </a:moveTo>
                <a:lnTo>
                  <a:pt x="504044" y="0"/>
                </a:lnTo>
                <a:lnTo>
                  <a:pt x="504044" y="661632"/>
                </a:lnTo>
                <a:lnTo>
                  <a:pt x="0" y="66163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1797095" y="1700343"/>
            <a:ext cx="571419" cy="559990"/>
          </a:xfrm>
          <a:custGeom>
            <a:avLst/>
            <a:gdLst/>
            <a:ahLst/>
            <a:cxnLst/>
            <a:rect l="l" t="t" r="r" b="b"/>
            <a:pathLst>
              <a:path w="571419" h="559990">
                <a:moveTo>
                  <a:pt x="0" y="0"/>
                </a:moveTo>
                <a:lnTo>
                  <a:pt x="571419" y="0"/>
                </a:lnTo>
                <a:lnTo>
                  <a:pt x="571419" y="559990"/>
                </a:lnTo>
                <a:lnTo>
                  <a:pt x="0" y="5599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812059" y="1649522"/>
            <a:ext cx="441489" cy="661632"/>
          </a:xfrm>
          <a:custGeom>
            <a:avLst/>
            <a:gdLst/>
            <a:ahLst/>
            <a:cxnLst/>
            <a:rect l="l" t="t" r="r" b="b"/>
            <a:pathLst>
              <a:path w="441489" h="661632">
                <a:moveTo>
                  <a:pt x="0" y="0"/>
                </a:moveTo>
                <a:lnTo>
                  <a:pt x="441489" y="0"/>
                </a:lnTo>
                <a:lnTo>
                  <a:pt x="441489" y="661632"/>
                </a:lnTo>
                <a:lnTo>
                  <a:pt x="0" y="66163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291449" y="1696456"/>
            <a:ext cx="537826" cy="567762"/>
          </a:xfrm>
          <a:custGeom>
            <a:avLst/>
            <a:gdLst/>
            <a:ahLst/>
            <a:cxnLst/>
            <a:rect l="l" t="t" r="r" b="b"/>
            <a:pathLst>
              <a:path w="537826" h="567762">
                <a:moveTo>
                  <a:pt x="0" y="0"/>
                </a:moveTo>
                <a:lnTo>
                  <a:pt x="537826" y="0"/>
                </a:lnTo>
                <a:lnTo>
                  <a:pt x="537826" y="567763"/>
                </a:lnTo>
                <a:lnTo>
                  <a:pt x="0" y="5677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6195299" y="1649522"/>
            <a:ext cx="589454" cy="661632"/>
          </a:xfrm>
          <a:custGeom>
            <a:avLst/>
            <a:gdLst/>
            <a:ahLst/>
            <a:cxnLst/>
            <a:rect l="l" t="t" r="r" b="b"/>
            <a:pathLst>
              <a:path w="589454" h="661632">
                <a:moveTo>
                  <a:pt x="0" y="0"/>
                </a:moveTo>
                <a:lnTo>
                  <a:pt x="589454" y="0"/>
                </a:lnTo>
                <a:lnTo>
                  <a:pt x="589454" y="661632"/>
                </a:lnTo>
                <a:lnTo>
                  <a:pt x="0" y="66163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8883940" y="8057366"/>
            <a:ext cx="640714" cy="498592"/>
          </a:xfrm>
          <a:custGeom>
            <a:avLst/>
            <a:gdLst/>
            <a:ahLst/>
            <a:cxnLst/>
            <a:rect l="l" t="t" r="r" b="b"/>
            <a:pathLst>
              <a:path w="640714" h="498592">
                <a:moveTo>
                  <a:pt x="0" y="0"/>
                </a:moveTo>
                <a:lnTo>
                  <a:pt x="640713" y="0"/>
                </a:lnTo>
                <a:lnTo>
                  <a:pt x="640713" y="498592"/>
                </a:lnTo>
                <a:lnTo>
                  <a:pt x="0" y="498592"/>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0526344" y="7975846"/>
            <a:ext cx="264653" cy="661632"/>
          </a:xfrm>
          <a:custGeom>
            <a:avLst/>
            <a:gdLst/>
            <a:ahLst/>
            <a:cxnLst/>
            <a:rect l="l" t="t" r="r" b="b"/>
            <a:pathLst>
              <a:path w="264653" h="661632">
                <a:moveTo>
                  <a:pt x="0" y="0"/>
                </a:moveTo>
                <a:lnTo>
                  <a:pt x="264652" y="0"/>
                </a:lnTo>
                <a:lnTo>
                  <a:pt x="264652" y="661632"/>
                </a:lnTo>
                <a:lnTo>
                  <a:pt x="0" y="661632"/>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1742609" y="8074092"/>
            <a:ext cx="680391" cy="465140"/>
          </a:xfrm>
          <a:custGeom>
            <a:avLst/>
            <a:gdLst/>
            <a:ahLst/>
            <a:cxnLst/>
            <a:rect l="l" t="t" r="r" b="b"/>
            <a:pathLst>
              <a:path w="680391" h="465140">
                <a:moveTo>
                  <a:pt x="0" y="0"/>
                </a:moveTo>
                <a:lnTo>
                  <a:pt x="680391" y="0"/>
                </a:lnTo>
                <a:lnTo>
                  <a:pt x="680391" y="465140"/>
                </a:lnTo>
                <a:lnTo>
                  <a:pt x="0" y="465140"/>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14751180" y="8026575"/>
            <a:ext cx="563247" cy="560175"/>
          </a:xfrm>
          <a:custGeom>
            <a:avLst/>
            <a:gdLst/>
            <a:ahLst/>
            <a:cxnLst/>
            <a:rect l="l" t="t" r="r" b="b"/>
            <a:pathLst>
              <a:path w="563247" h="560175">
                <a:moveTo>
                  <a:pt x="0" y="0"/>
                </a:moveTo>
                <a:lnTo>
                  <a:pt x="563247" y="0"/>
                </a:lnTo>
                <a:lnTo>
                  <a:pt x="563247" y="560175"/>
                </a:lnTo>
                <a:lnTo>
                  <a:pt x="0" y="560175"/>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Freeform 12"/>
          <p:cNvSpPr/>
          <p:nvPr/>
        </p:nvSpPr>
        <p:spPr>
          <a:xfrm>
            <a:off x="13439464" y="7975846"/>
            <a:ext cx="241796" cy="661632"/>
          </a:xfrm>
          <a:custGeom>
            <a:avLst/>
            <a:gdLst/>
            <a:ahLst/>
            <a:cxnLst/>
            <a:rect l="l" t="t" r="r" b="b"/>
            <a:pathLst>
              <a:path w="241796" h="661632">
                <a:moveTo>
                  <a:pt x="0" y="0"/>
                </a:moveTo>
                <a:lnTo>
                  <a:pt x="241796" y="0"/>
                </a:lnTo>
                <a:lnTo>
                  <a:pt x="241796" y="661632"/>
                </a:lnTo>
                <a:lnTo>
                  <a:pt x="0" y="661632"/>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3" name="Freeform 13"/>
          <p:cNvSpPr/>
          <p:nvPr/>
        </p:nvSpPr>
        <p:spPr>
          <a:xfrm>
            <a:off x="16195299" y="8023189"/>
            <a:ext cx="589454" cy="566947"/>
          </a:xfrm>
          <a:custGeom>
            <a:avLst/>
            <a:gdLst/>
            <a:ahLst/>
            <a:cxnLst/>
            <a:rect l="l" t="t" r="r" b="b"/>
            <a:pathLst>
              <a:path w="589454" h="566947">
                <a:moveTo>
                  <a:pt x="0" y="0"/>
                </a:moveTo>
                <a:lnTo>
                  <a:pt x="589454" y="0"/>
                </a:lnTo>
                <a:lnTo>
                  <a:pt x="589454" y="566947"/>
                </a:lnTo>
                <a:lnTo>
                  <a:pt x="0" y="566947"/>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14" name="Freeform 14"/>
          <p:cNvSpPr/>
          <p:nvPr/>
        </p:nvSpPr>
        <p:spPr>
          <a:xfrm>
            <a:off x="9016487" y="6394265"/>
            <a:ext cx="381341" cy="661632"/>
          </a:xfrm>
          <a:custGeom>
            <a:avLst/>
            <a:gdLst/>
            <a:ahLst/>
            <a:cxnLst/>
            <a:rect l="l" t="t" r="r" b="b"/>
            <a:pathLst>
              <a:path w="381341" h="661632">
                <a:moveTo>
                  <a:pt x="0" y="0"/>
                </a:moveTo>
                <a:lnTo>
                  <a:pt x="381341" y="0"/>
                </a:lnTo>
                <a:lnTo>
                  <a:pt x="381341" y="661632"/>
                </a:lnTo>
                <a:lnTo>
                  <a:pt x="0" y="661632"/>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sp>
        <p:nvSpPr>
          <p:cNvPr id="15" name="Freeform 15"/>
          <p:cNvSpPr/>
          <p:nvPr/>
        </p:nvSpPr>
        <p:spPr>
          <a:xfrm>
            <a:off x="10427700" y="6394265"/>
            <a:ext cx="461939" cy="661632"/>
          </a:xfrm>
          <a:custGeom>
            <a:avLst/>
            <a:gdLst/>
            <a:ahLst/>
            <a:cxnLst/>
            <a:rect l="l" t="t" r="r" b="b"/>
            <a:pathLst>
              <a:path w="461939" h="661632">
                <a:moveTo>
                  <a:pt x="0" y="0"/>
                </a:moveTo>
                <a:lnTo>
                  <a:pt x="461940" y="0"/>
                </a:lnTo>
                <a:lnTo>
                  <a:pt x="461940" y="661632"/>
                </a:lnTo>
                <a:lnTo>
                  <a:pt x="0" y="661632"/>
                </a:lnTo>
                <a:lnTo>
                  <a:pt x="0" y="0"/>
                </a:lnTo>
                <a:close/>
              </a:path>
            </a:pathLst>
          </a:custGeom>
          <a:blipFill>
            <a:blip r:embed="rId28">
              <a:extLst>
                <a:ext uri="{96DAC541-7B7A-43D3-8B79-37D633B846F1}">
                  <asvg:svgBlip xmlns:asvg="http://schemas.microsoft.com/office/drawing/2016/SVG/main" r:embed="rId29"/>
                </a:ext>
              </a:extLst>
            </a:blip>
            <a:stretch>
              <a:fillRect/>
            </a:stretch>
          </a:blipFill>
        </p:spPr>
      </p:sp>
      <p:sp>
        <p:nvSpPr>
          <p:cNvPr id="16" name="Freeform 16"/>
          <p:cNvSpPr/>
          <p:nvPr/>
        </p:nvSpPr>
        <p:spPr>
          <a:xfrm>
            <a:off x="11834392" y="6394265"/>
            <a:ext cx="496825" cy="661632"/>
          </a:xfrm>
          <a:custGeom>
            <a:avLst/>
            <a:gdLst/>
            <a:ahLst/>
            <a:cxnLst/>
            <a:rect l="l" t="t" r="r" b="b"/>
            <a:pathLst>
              <a:path w="496825" h="661632">
                <a:moveTo>
                  <a:pt x="0" y="0"/>
                </a:moveTo>
                <a:lnTo>
                  <a:pt x="496825" y="0"/>
                </a:lnTo>
                <a:lnTo>
                  <a:pt x="496825" y="661632"/>
                </a:lnTo>
                <a:lnTo>
                  <a:pt x="0" y="661632"/>
                </a:lnTo>
                <a:lnTo>
                  <a:pt x="0" y="0"/>
                </a:lnTo>
                <a:close/>
              </a:path>
            </a:pathLst>
          </a:custGeom>
          <a:blipFill>
            <a:blip r:embed="rId30">
              <a:extLst>
                <a:ext uri="{96DAC541-7B7A-43D3-8B79-37D633B846F1}">
                  <asvg:svgBlip xmlns:asvg="http://schemas.microsoft.com/office/drawing/2016/SVG/main" r:embed="rId31"/>
                </a:ext>
              </a:extLst>
            </a:blip>
            <a:stretch>
              <a:fillRect/>
            </a:stretch>
          </a:blipFill>
        </p:spPr>
      </p:sp>
      <p:sp>
        <p:nvSpPr>
          <p:cNvPr id="17" name="Freeform 17"/>
          <p:cNvSpPr/>
          <p:nvPr/>
        </p:nvSpPr>
        <p:spPr>
          <a:xfrm>
            <a:off x="14777775" y="6394265"/>
            <a:ext cx="510058" cy="661632"/>
          </a:xfrm>
          <a:custGeom>
            <a:avLst/>
            <a:gdLst/>
            <a:ahLst/>
            <a:cxnLst/>
            <a:rect l="l" t="t" r="r" b="b"/>
            <a:pathLst>
              <a:path w="510058" h="661632">
                <a:moveTo>
                  <a:pt x="0" y="0"/>
                </a:moveTo>
                <a:lnTo>
                  <a:pt x="510058" y="0"/>
                </a:lnTo>
                <a:lnTo>
                  <a:pt x="510058" y="661632"/>
                </a:lnTo>
                <a:lnTo>
                  <a:pt x="0" y="661632"/>
                </a:lnTo>
                <a:lnTo>
                  <a:pt x="0" y="0"/>
                </a:lnTo>
                <a:close/>
              </a:path>
            </a:pathLst>
          </a:custGeom>
          <a:blipFill>
            <a:blip r:embed="rId32">
              <a:extLst>
                <a:ext uri="{96DAC541-7B7A-43D3-8B79-37D633B846F1}">
                  <asvg:svgBlip xmlns:asvg="http://schemas.microsoft.com/office/drawing/2016/SVG/main" r:embed="rId33"/>
                </a:ext>
              </a:extLst>
            </a:blip>
            <a:stretch>
              <a:fillRect/>
            </a:stretch>
          </a:blipFill>
        </p:spPr>
      </p:sp>
      <p:sp>
        <p:nvSpPr>
          <p:cNvPr id="18" name="Freeform 18"/>
          <p:cNvSpPr/>
          <p:nvPr/>
        </p:nvSpPr>
        <p:spPr>
          <a:xfrm>
            <a:off x="13414803" y="6394265"/>
            <a:ext cx="291118" cy="661632"/>
          </a:xfrm>
          <a:custGeom>
            <a:avLst/>
            <a:gdLst/>
            <a:ahLst/>
            <a:cxnLst/>
            <a:rect l="l" t="t" r="r" b="b"/>
            <a:pathLst>
              <a:path w="291118" h="661632">
                <a:moveTo>
                  <a:pt x="0" y="0"/>
                </a:moveTo>
                <a:lnTo>
                  <a:pt x="291118" y="0"/>
                </a:lnTo>
                <a:lnTo>
                  <a:pt x="291118" y="661632"/>
                </a:lnTo>
                <a:lnTo>
                  <a:pt x="0" y="661632"/>
                </a:lnTo>
                <a:lnTo>
                  <a:pt x="0" y="0"/>
                </a:lnTo>
                <a:close/>
              </a:path>
            </a:pathLst>
          </a:custGeom>
          <a:blipFill>
            <a:blip r:embed="rId34">
              <a:extLst>
                <a:ext uri="{96DAC541-7B7A-43D3-8B79-37D633B846F1}">
                  <asvg:svgBlip xmlns:asvg="http://schemas.microsoft.com/office/drawing/2016/SVG/main" r:embed="rId35"/>
                </a:ext>
              </a:extLst>
            </a:blip>
            <a:stretch>
              <a:fillRect/>
            </a:stretch>
          </a:blipFill>
        </p:spPr>
      </p:sp>
      <p:sp>
        <p:nvSpPr>
          <p:cNvPr id="19" name="Freeform 19"/>
          <p:cNvSpPr/>
          <p:nvPr/>
        </p:nvSpPr>
        <p:spPr>
          <a:xfrm>
            <a:off x="16232317" y="6467372"/>
            <a:ext cx="515418" cy="515418"/>
          </a:xfrm>
          <a:custGeom>
            <a:avLst/>
            <a:gdLst/>
            <a:ahLst/>
            <a:cxnLst/>
            <a:rect l="l" t="t" r="r" b="b"/>
            <a:pathLst>
              <a:path w="515418" h="515418">
                <a:moveTo>
                  <a:pt x="0" y="0"/>
                </a:moveTo>
                <a:lnTo>
                  <a:pt x="515418" y="0"/>
                </a:lnTo>
                <a:lnTo>
                  <a:pt x="515418" y="515418"/>
                </a:lnTo>
                <a:lnTo>
                  <a:pt x="0" y="515418"/>
                </a:lnTo>
                <a:lnTo>
                  <a:pt x="0" y="0"/>
                </a:lnTo>
                <a:close/>
              </a:path>
            </a:pathLst>
          </a:custGeom>
          <a:blipFill>
            <a:blip r:embed="rId36">
              <a:extLst>
                <a:ext uri="{96DAC541-7B7A-43D3-8B79-37D633B846F1}">
                  <asvg:svgBlip xmlns:asvg="http://schemas.microsoft.com/office/drawing/2016/SVG/main" r:embed="rId37"/>
                </a:ext>
              </a:extLst>
            </a:blip>
            <a:stretch>
              <a:fillRect/>
            </a:stretch>
          </a:blipFill>
        </p:spPr>
      </p:sp>
      <p:sp>
        <p:nvSpPr>
          <p:cNvPr id="20" name="Freeform 20"/>
          <p:cNvSpPr/>
          <p:nvPr/>
        </p:nvSpPr>
        <p:spPr>
          <a:xfrm>
            <a:off x="8908796" y="4852733"/>
            <a:ext cx="596723" cy="581534"/>
          </a:xfrm>
          <a:custGeom>
            <a:avLst/>
            <a:gdLst/>
            <a:ahLst/>
            <a:cxnLst/>
            <a:rect l="l" t="t" r="r" b="b"/>
            <a:pathLst>
              <a:path w="596723" h="581534">
                <a:moveTo>
                  <a:pt x="0" y="0"/>
                </a:moveTo>
                <a:lnTo>
                  <a:pt x="596723" y="0"/>
                </a:lnTo>
                <a:lnTo>
                  <a:pt x="596723" y="581534"/>
                </a:lnTo>
                <a:lnTo>
                  <a:pt x="0" y="581534"/>
                </a:lnTo>
                <a:lnTo>
                  <a:pt x="0" y="0"/>
                </a:lnTo>
                <a:close/>
              </a:path>
            </a:pathLst>
          </a:custGeom>
          <a:blipFill>
            <a:blip r:embed="rId38">
              <a:extLst>
                <a:ext uri="{96DAC541-7B7A-43D3-8B79-37D633B846F1}">
                  <asvg:svgBlip xmlns:asvg="http://schemas.microsoft.com/office/drawing/2016/SVG/main" r:embed="rId39"/>
                </a:ext>
              </a:extLst>
            </a:blip>
            <a:stretch>
              <a:fillRect/>
            </a:stretch>
          </a:blipFill>
        </p:spPr>
      </p:sp>
      <p:sp>
        <p:nvSpPr>
          <p:cNvPr id="21" name="Freeform 21"/>
          <p:cNvSpPr/>
          <p:nvPr/>
        </p:nvSpPr>
        <p:spPr>
          <a:xfrm>
            <a:off x="10415671" y="4812684"/>
            <a:ext cx="485999" cy="661632"/>
          </a:xfrm>
          <a:custGeom>
            <a:avLst/>
            <a:gdLst/>
            <a:ahLst/>
            <a:cxnLst/>
            <a:rect l="l" t="t" r="r" b="b"/>
            <a:pathLst>
              <a:path w="485999" h="661632">
                <a:moveTo>
                  <a:pt x="0" y="0"/>
                </a:moveTo>
                <a:lnTo>
                  <a:pt x="485998" y="0"/>
                </a:lnTo>
                <a:lnTo>
                  <a:pt x="485998" y="661632"/>
                </a:lnTo>
                <a:lnTo>
                  <a:pt x="0" y="661632"/>
                </a:lnTo>
                <a:lnTo>
                  <a:pt x="0" y="0"/>
                </a:lnTo>
                <a:close/>
              </a:path>
            </a:pathLst>
          </a:custGeom>
          <a:blipFill>
            <a:blip r:embed="rId40">
              <a:extLst>
                <a:ext uri="{96DAC541-7B7A-43D3-8B79-37D633B846F1}">
                  <asvg:svgBlip xmlns:asvg="http://schemas.microsoft.com/office/drawing/2016/SVG/main" r:embed="rId41"/>
                </a:ext>
              </a:extLst>
            </a:blip>
            <a:stretch>
              <a:fillRect/>
            </a:stretch>
          </a:blipFill>
        </p:spPr>
      </p:sp>
      <p:sp>
        <p:nvSpPr>
          <p:cNvPr id="22" name="Freeform 22"/>
          <p:cNvSpPr/>
          <p:nvPr/>
        </p:nvSpPr>
        <p:spPr>
          <a:xfrm>
            <a:off x="11788679" y="4812684"/>
            <a:ext cx="588251" cy="661632"/>
          </a:xfrm>
          <a:custGeom>
            <a:avLst/>
            <a:gdLst/>
            <a:ahLst/>
            <a:cxnLst/>
            <a:rect l="l" t="t" r="r" b="b"/>
            <a:pathLst>
              <a:path w="588251" h="661632">
                <a:moveTo>
                  <a:pt x="0" y="0"/>
                </a:moveTo>
                <a:lnTo>
                  <a:pt x="588251" y="0"/>
                </a:lnTo>
                <a:lnTo>
                  <a:pt x="588251" y="661632"/>
                </a:lnTo>
                <a:lnTo>
                  <a:pt x="0" y="661632"/>
                </a:lnTo>
                <a:lnTo>
                  <a:pt x="0" y="0"/>
                </a:lnTo>
                <a:close/>
              </a:path>
            </a:pathLst>
          </a:custGeom>
          <a:blipFill>
            <a:blip r:embed="rId42">
              <a:extLst>
                <a:ext uri="{96DAC541-7B7A-43D3-8B79-37D633B846F1}">
                  <asvg:svgBlip xmlns:asvg="http://schemas.microsoft.com/office/drawing/2016/SVG/main" r:embed="rId43"/>
                </a:ext>
              </a:extLst>
            </a:blip>
            <a:stretch>
              <a:fillRect/>
            </a:stretch>
          </a:blipFill>
        </p:spPr>
      </p:sp>
      <p:sp>
        <p:nvSpPr>
          <p:cNvPr id="23" name="Freeform 23"/>
          <p:cNvSpPr/>
          <p:nvPr/>
        </p:nvSpPr>
        <p:spPr>
          <a:xfrm>
            <a:off x="14774166" y="4812684"/>
            <a:ext cx="517276" cy="661632"/>
          </a:xfrm>
          <a:custGeom>
            <a:avLst/>
            <a:gdLst/>
            <a:ahLst/>
            <a:cxnLst/>
            <a:rect l="l" t="t" r="r" b="b"/>
            <a:pathLst>
              <a:path w="517276" h="661632">
                <a:moveTo>
                  <a:pt x="0" y="0"/>
                </a:moveTo>
                <a:lnTo>
                  <a:pt x="517276" y="0"/>
                </a:lnTo>
                <a:lnTo>
                  <a:pt x="517276" y="661632"/>
                </a:lnTo>
                <a:lnTo>
                  <a:pt x="0" y="661632"/>
                </a:lnTo>
                <a:lnTo>
                  <a:pt x="0" y="0"/>
                </a:lnTo>
                <a:close/>
              </a:path>
            </a:pathLst>
          </a:custGeom>
          <a:blipFill>
            <a:blip r:embed="rId44">
              <a:extLst>
                <a:ext uri="{96DAC541-7B7A-43D3-8B79-37D633B846F1}">
                  <asvg:svgBlip xmlns:asvg="http://schemas.microsoft.com/office/drawing/2016/SVG/main" r:embed="rId45"/>
                </a:ext>
              </a:extLst>
            </a:blip>
            <a:stretch>
              <a:fillRect/>
            </a:stretch>
          </a:blipFill>
        </p:spPr>
      </p:sp>
      <p:sp>
        <p:nvSpPr>
          <p:cNvPr id="24" name="Freeform 24"/>
          <p:cNvSpPr/>
          <p:nvPr/>
        </p:nvSpPr>
        <p:spPr>
          <a:xfrm>
            <a:off x="13217063" y="4866364"/>
            <a:ext cx="686597" cy="554271"/>
          </a:xfrm>
          <a:custGeom>
            <a:avLst/>
            <a:gdLst/>
            <a:ahLst/>
            <a:cxnLst/>
            <a:rect l="l" t="t" r="r" b="b"/>
            <a:pathLst>
              <a:path w="686597" h="554271">
                <a:moveTo>
                  <a:pt x="0" y="0"/>
                </a:moveTo>
                <a:lnTo>
                  <a:pt x="686597" y="0"/>
                </a:lnTo>
                <a:lnTo>
                  <a:pt x="686597" y="554272"/>
                </a:lnTo>
                <a:lnTo>
                  <a:pt x="0" y="554272"/>
                </a:lnTo>
                <a:lnTo>
                  <a:pt x="0" y="0"/>
                </a:lnTo>
                <a:close/>
              </a:path>
            </a:pathLst>
          </a:custGeom>
          <a:blipFill>
            <a:blip r:embed="rId46">
              <a:extLst>
                <a:ext uri="{96DAC541-7B7A-43D3-8B79-37D633B846F1}">
                  <asvg:svgBlip xmlns:asvg="http://schemas.microsoft.com/office/drawing/2016/SVG/main" r:embed="rId47"/>
                </a:ext>
              </a:extLst>
            </a:blip>
            <a:stretch>
              <a:fillRect/>
            </a:stretch>
          </a:blipFill>
        </p:spPr>
      </p:sp>
      <p:sp>
        <p:nvSpPr>
          <p:cNvPr id="25" name="Freeform 25"/>
          <p:cNvSpPr/>
          <p:nvPr/>
        </p:nvSpPr>
        <p:spPr>
          <a:xfrm>
            <a:off x="16161947" y="4910863"/>
            <a:ext cx="656157" cy="465275"/>
          </a:xfrm>
          <a:custGeom>
            <a:avLst/>
            <a:gdLst/>
            <a:ahLst/>
            <a:cxnLst/>
            <a:rect l="l" t="t" r="r" b="b"/>
            <a:pathLst>
              <a:path w="656157" h="465275">
                <a:moveTo>
                  <a:pt x="0" y="0"/>
                </a:moveTo>
                <a:lnTo>
                  <a:pt x="656157" y="0"/>
                </a:lnTo>
                <a:lnTo>
                  <a:pt x="656157" y="465274"/>
                </a:lnTo>
                <a:lnTo>
                  <a:pt x="0" y="465274"/>
                </a:lnTo>
                <a:lnTo>
                  <a:pt x="0" y="0"/>
                </a:lnTo>
                <a:close/>
              </a:path>
            </a:pathLst>
          </a:custGeom>
          <a:blipFill>
            <a:blip r:embed="rId48">
              <a:extLst>
                <a:ext uri="{96DAC541-7B7A-43D3-8B79-37D633B846F1}">
                  <asvg:svgBlip xmlns:asvg="http://schemas.microsoft.com/office/drawing/2016/SVG/main" r:embed="rId49"/>
                </a:ext>
              </a:extLst>
            </a:blip>
            <a:stretch>
              <a:fillRect/>
            </a:stretch>
          </a:blipFill>
        </p:spPr>
      </p:sp>
      <p:sp>
        <p:nvSpPr>
          <p:cNvPr id="26" name="Freeform 26"/>
          <p:cNvSpPr/>
          <p:nvPr/>
        </p:nvSpPr>
        <p:spPr>
          <a:xfrm>
            <a:off x="8839584" y="3231103"/>
            <a:ext cx="735147" cy="661632"/>
          </a:xfrm>
          <a:custGeom>
            <a:avLst/>
            <a:gdLst/>
            <a:ahLst/>
            <a:cxnLst/>
            <a:rect l="l" t="t" r="r" b="b"/>
            <a:pathLst>
              <a:path w="735147" h="661632">
                <a:moveTo>
                  <a:pt x="0" y="0"/>
                </a:moveTo>
                <a:lnTo>
                  <a:pt x="735147" y="0"/>
                </a:lnTo>
                <a:lnTo>
                  <a:pt x="735147" y="661632"/>
                </a:lnTo>
                <a:lnTo>
                  <a:pt x="0" y="661632"/>
                </a:lnTo>
                <a:lnTo>
                  <a:pt x="0" y="0"/>
                </a:lnTo>
                <a:close/>
              </a:path>
            </a:pathLst>
          </a:custGeom>
          <a:blipFill>
            <a:blip r:embed="rId50">
              <a:extLst>
                <a:ext uri="{96DAC541-7B7A-43D3-8B79-37D633B846F1}">
                  <asvg:svgBlip xmlns:asvg="http://schemas.microsoft.com/office/drawing/2016/SVG/main" r:embed="rId51"/>
                </a:ext>
              </a:extLst>
            </a:blip>
            <a:stretch>
              <a:fillRect/>
            </a:stretch>
          </a:blipFill>
        </p:spPr>
      </p:sp>
      <p:sp>
        <p:nvSpPr>
          <p:cNvPr id="27" name="Freeform 27"/>
          <p:cNvSpPr/>
          <p:nvPr/>
        </p:nvSpPr>
        <p:spPr>
          <a:xfrm>
            <a:off x="10368794" y="3263915"/>
            <a:ext cx="579752" cy="596007"/>
          </a:xfrm>
          <a:custGeom>
            <a:avLst/>
            <a:gdLst/>
            <a:ahLst/>
            <a:cxnLst/>
            <a:rect l="l" t="t" r="r" b="b"/>
            <a:pathLst>
              <a:path w="579752" h="596007">
                <a:moveTo>
                  <a:pt x="0" y="0"/>
                </a:moveTo>
                <a:lnTo>
                  <a:pt x="579752" y="0"/>
                </a:lnTo>
                <a:lnTo>
                  <a:pt x="579752" y="596007"/>
                </a:lnTo>
                <a:lnTo>
                  <a:pt x="0" y="596007"/>
                </a:lnTo>
                <a:lnTo>
                  <a:pt x="0" y="0"/>
                </a:lnTo>
                <a:close/>
              </a:path>
            </a:pathLst>
          </a:custGeom>
          <a:blipFill>
            <a:blip r:embed="rId52">
              <a:extLst>
                <a:ext uri="{96DAC541-7B7A-43D3-8B79-37D633B846F1}">
                  <asvg:svgBlip xmlns:asvg="http://schemas.microsoft.com/office/drawing/2016/SVG/main" r:embed="rId53"/>
                </a:ext>
              </a:extLst>
            </a:blip>
            <a:stretch>
              <a:fillRect/>
            </a:stretch>
          </a:blipFill>
        </p:spPr>
      </p:sp>
      <p:sp>
        <p:nvSpPr>
          <p:cNvPr id="28" name="Freeform 28"/>
          <p:cNvSpPr/>
          <p:nvPr/>
        </p:nvSpPr>
        <p:spPr>
          <a:xfrm>
            <a:off x="11775296" y="3263915"/>
            <a:ext cx="615017" cy="596007"/>
          </a:xfrm>
          <a:custGeom>
            <a:avLst/>
            <a:gdLst/>
            <a:ahLst/>
            <a:cxnLst/>
            <a:rect l="l" t="t" r="r" b="b"/>
            <a:pathLst>
              <a:path w="615017" h="596007">
                <a:moveTo>
                  <a:pt x="0" y="0"/>
                </a:moveTo>
                <a:lnTo>
                  <a:pt x="615017" y="0"/>
                </a:lnTo>
                <a:lnTo>
                  <a:pt x="615017" y="596007"/>
                </a:lnTo>
                <a:lnTo>
                  <a:pt x="0" y="596007"/>
                </a:lnTo>
                <a:lnTo>
                  <a:pt x="0" y="0"/>
                </a:lnTo>
                <a:close/>
              </a:path>
            </a:pathLst>
          </a:custGeom>
          <a:blipFill>
            <a:blip r:embed="rId54">
              <a:extLst>
                <a:ext uri="{96DAC541-7B7A-43D3-8B79-37D633B846F1}">
                  <asvg:svgBlip xmlns:asvg="http://schemas.microsoft.com/office/drawing/2016/SVG/main" r:embed="rId55"/>
                </a:ext>
              </a:extLst>
            </a:blip>
            <a:stretch>
              <a:fillRect/>
            </a:stretch>
          </a:blipFill>
        </p:spPr>
      </p:sp>
      <p:sp>
        <p:nvSpPr>
          <p:cNvPr id="29" name="Freeform 29"/>
          <p:cNvSpPr/>
          <p:nvPr/>
        </p:nvSpPr>
        <p:spPr>
          <a:xfrm>
            <a:off x="14697723" y="3231103"/>
            <a:ext cx="670161" cy="661632"/>
          </a:xfrm>
          <a:custGeom>
            <a:avLst/>
            <a:gdLst/>
            <a:ahLst/>
            <a:cxnLst/>
            <a:rect l="l" t="t" r="r" b="b"/>
            <a:pathLst>
              <a:path w="670161" h="661632">
                <a:moveTo>
                  <a:pt x="0" y="0"/>
                </a:moveTo>
                <a:lnTo>
                  <a:pt x="670161" y="0"/>
                </a:lnTo>
                <a:lnTo>
                  <a:pt x="670161" y="661632"/>
                </a:lnTo>
                <a:lnTo>
                  <a:pt x="0" y="661632"/>
                </a:lnTo>
                <a:lnTo>
                  <a:pt x="0" y="0"/>
                </a:lnTo>
                <a:close/>
              </a:path>
            </a:pathLst>
          </a:custGeom>
          <a:blipFill>
            <a:blip r:embed="rId56">
              <a:extLst>
                <a:ext uri="{96DAC541-7B7A-43D3-8B79-37D633B846F1}">
                  <asvg:svgBlip xmlns:asvg="http://schemas.microsoft.com/office/drawing/2016/SVG/main" r:embed="rId57"/>
                </a:ext>
              </a:extLst>
            </a:blip>
            <a:stretch>
              <a:fillRect/>
            </a:stretch>
          </a:blipFill>
        </p:spPr>
      </p:sp>
      <p:sp>
        <p:nvSpPr>
          <p:cNvPr id="30" name="Freeform 30"/>
          <p:cNvSpPr/>
          <p:nvPr/>
        </p:nvSpPr>
        <p:spPr>
          <a:xfrm>
            <a:off x="13312550" y="3231103"/>
            <a:ext cx="495622" cy="661632"/>
          </a:xfrm>
          <a:custGeom>
            <a:avLst/>
            <a:gdLst/>
            <a:ahLst/>
            <a:cxnLst/>
            <a:rect l="l" t="t" r="r" b="b"/>
            <a:pathLst>
              <a:path w="495622" h="661632">
                <a:moveTo>
                  <a:pt x="0" y="0"/>
                </a:moveTo>
                <a:lnTo>
                  <a:pt x="495623" y="0"/>
                </a:lnTo>
                <a:lnTo>
                  <a:pt x="495623" y="661632"/>
                </a:lnTo>
                <a:lnTo>
                  <a:pt x="0" y="661632"/>
                </a:lnTo>
                <a:lnTo>
                  <a:pt x="0" y="0"/>
                </a:lnTo>
                <a:close/>
              </a:path>
            </a:pathLst>
          </a:custGeom>
          <a:blipFill>
            <a:blip r:embed="rId58">
              <a:extLst>
                <a:ext uri="{96DAC541-7B7A-43D3-8B79-37D633B846F1}">
                  <asvg:svgBlip xmlns:asvg="http://schemas.microsoft.com/office/drawing/2016/SVG/main" r:embed="rId59"/>
                </a:ext>
              </a:extLst>
            </a:blip>
            <a:stretch>
              <a:fillRect/>
            </a:stretch>
          </a:blipFill>
        </p:spPr>
      </p:sp>
      <p:sp>
        <p:nvSpPr>
          <p:cNvPr id="31" name="Freeform 31"/>
          <p:cNvSpPr/>
          <p:nvPr/>
        </p:nvSpPr>
        <p:spPr>
          <a:xfrm>
            <a:off x="16272890" y="3231103"/>
            <a:ext cx="434271" cy="661632"/>
          </a:xfrm>
          <a:custGeom>
            <a:avLst/>
            <a:gdLst/>
            <a:ahLst/>
            <a:cxnLst/>
            <a:rect l="l" t="t" r="r" b="b"/>
            <a:pathLst>
              <a:path w="434271" h="661632">
                <a:moveTo>
                  <a:pt x="0" y="0"/>
                </a:moveTo>
                <a:lnTo>
                  <a:pt x="434271" y="0"/>
                </a:lnTo>
                <a:lnTo>
                  <a:pt x="434271" y="661632"/>
                </a:lnTo>
                <a:lnTo>
                  <a:pt x="0" y="661632"/>
                </a:lnTo>
                <a:lnTo>
                  <a:pt x="0" y="0"/>
                </a:lnTo>
                <a:close/>
              </a:path>
            </a:pathLst>
          </a:custGeom>
          <a:blipFill>
            <a:blip r:embed="rId60">
              <a:extLst>
                <a:ext uri="{96DAC541-7B7A-43D3-8B79-37D633B846F1}">
                  <asvg:svgBlip xmlns:asvg="http://schemas.microsoft.com/office/drawing/2016/SVG/main" r:embed="rId61"/>
                </a:ext>
              </a:extLst>
            </a:blip>
            <a:stretch>
              <a:fillRect/>
            </a:stretch>
          </a:blipFill>
        </p:spPr>
      </p:sp>
      <p:grpSp>
        <p:nvGrpSpPr>
          <p:cNvPr id="32" name="Group 32"/>
          <p:cNvGrpSpPr/>
          <p:nvPr/>
        </p:nvGrpSpPr>
        <p:grpSpPr>
          <a:xfrm>
            <a:off x="1101314" y="1501900"/>
            <a:ext cx="6988498" cy="4815481"/>
            <a:chOff x="0" y="23516"/>
            <a:chExt cx="9317999" cy="4260449"/>
          </a:xfrm>
        </p:grpSpPr>
        <p:sp>
          <p:nvSpPr>
            <p:cNvPr id="33" name="TextBox 33"/>
            <p:cNvSpPr txBox="1"/>
            <p:nvPr/>
          </p:nvSpPr>
          <p:spPr>
            <a:xfrm>
              <a:off x="0" y="23516"/>
              <a:ext cx="6507166" cy="954108"/>
            </a:xfrm>
            <a:prstGeom prst="rect">
              <a:avLst/>
            </a:prstGeom>
          </p:spPr>
          <p:txBody>
            <a:bodyPr lIns="0" tIns="0" rIns="0" bIns="0" rtlCol="0" anchor="t">
              <a:spAutoFit/>
            </a:bodyPr>
            <a:lstStyle/>
            <a:p>
              <a:pPr marL="0" lvl="0" indent="0" algn="l">
                <a:lnSpc>
                  <a:spcPts val="5528"/>
                </a:lnSpc>
                <a:spcBef>
                  <a:spcPct val="0"/>
                </a:spcBef>
              </a:pPr>
              <a:r>
                <a:rPr lang="en-US" sz="4850" b="1" u="none" spc="-53">
                  <a:solidFill>
                    <a:srgbClr val="2B4B82"/>
                  </a:solidFill>
                  <a:latin typeface="Josefin Sans Bold"/>
                  <a:ea typeface="Josefin Sans Bold"/>
                  <a:cs typeface="Josefin Sans Bold"/>
                  <a:sym typeface="Josefin Sans Bold"/>
                </a:rPr>
                <a:t>Kết luận</a:t>
              </a:r>
            </a:p>
          </p:txBody>
        </p:sp>
        <p:sp>
          <p:nvSpPr>
            <p:cNvPr id="34" name="TextBox 34"/>
            <p:cNvSpPr txBox="1"/>
            <p:nvPr/>
          </p:nvSpPr>
          <p:spPr>
            <a:xfrm>
              <a:off x="28199" y="1222870"/>
              <a:ext cx="9289800" cy="3061095"/>
            </a:xfrm>
            <a:prstGeom prst="rect">
              <a:avLst/>
            </a:prstGeom>
          </p:spPr>
          <p:txBody>
            <a:bodyPr wrap="square" lIns="0" tIns="0" rIns="0" bIns="0" rtlCol="0" anchor="t">
              <a:spAutoFit/>
            </a:bodyPr>
            <a:lstStyle/>
            <a:p>
              <a:pPr marL="0" lvl="0" indent="0" algn="l">
                <a:lnSpc>
                  <a:spcPts val="3045"/>
                </a:lnSpc>
                <a:spcBef>
                  <a:spcPct val="0"/>
                </a:spcBef>
              </a:pPr>
              <a:r>
                <a:rPr lang="vi-VN" sz="2175" u="none">
                  <a:solidFill>
                    <a:srgbClr val="2B4B82"/>
                  </a:solidFill>
                  <a:latin typeface="Josefin Sans"/>
                  <a:ea typeface="Josefin Sans"/>
                  <a:cs typeface="Josefin Sans"/>
                  <a:sym typeface="Josefin Sans"/>
                </a:rPr>
                <a:t>Lựa chọn nghiên cứu, kết hợp thành công thư viện ReactJS với Mongodb. Sự kết hợp này cho website portfolio là một sự kết hợp cực kì tốt khi nó gải quyết được hầu hết các vấn đề quan trọng của một website portfolio yêu cầu và đảm bảo tính mới trong việc xây dựng website hiện tại.</a:t>
              </a:r>
              <a:endParaRPr lang="en-US" sz="2175" u="none">
                <a:solidFill>
                  <a:srgbClr val="2B4B82"/>
                </a:solidFill>
                <a:latin typeface="Josefin Sans"/>
                <a:ea typeface="Josefin Sans"/>
                <a:cs typeface="Josefin Sans"/>
                <a:sym typeface="Josefin Sans"/>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1981200" y="816428"/>
            <a:ext cx="15161494" cy="4028075"/>
          </a:xfrm>
        </p:spPr>
        <p:txBody>
          <a:bodyPr>
            <a:normAutofit/>
          </a:bodyPr>
          <a:lstStyle/>
          <a:p>
            <a:pPr algn="ctr"/>
            <a:r>
              <a:rPr lang="en-US"/>
              <a:t>Cảm ơn thầy cô và các bạn đã lắng nghe</a:t>
            </a:r>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8991600" y="1677222"/>
            <a:ext cx="8592473" cy="6427158"/>
            <a:chOff x="-414219" y="-9525"/>
            <a:chExt cx="11456630" cy="8569544"/>
          </a:xfrm>
        </p:grpSpPr>
        <p:sp>
          <p:nvSpPr>
            <p:cNvPr id="3" name="TextBox 3"/>
            <p:cNvSpPr txBox="1"/>
            <p:nvPr/>
          </p:nvSpPr>
          <p:spPr>
            <a:xfrm>
              <a:off x="481673" y="-9525"/>
              <a:ext cx="6723776" cy="1297791"/>
            </a:xfrm>
            <a:prstGeom prst="rect">
              <a:avLst/>
            </a:prstGeom>
          </p:spPr>
          <p:txBody>
            <a:bodyPr lIns="0" tIns="0" rIns="0" bIns="0" rtlCol="0" anchor="t">
              <a:spAutoFit/>
            </a:bodyPr>
            <a:lstStyle/>
            <a:p>
              <a:pPr algn="l">
                <a:lnSpc>
                  <a:spcPts val="7559"/>
                </a:lnSpc>
              </a:pPr>
              <a:r>
                <a:rPr lang="vi-VN" sz="6299" b="1">
                  <a:solidFill>
                    <a:srgbClr val="F7B4A7"/>
                  </a:solidFill>
                  <a:latin typeface="Josefin Sans Bold"/>
                  <a:ea typeface="Josefin Sans Bold"/>
                  <a:cs typeface="Josefin Sans Bold"/>
                  <a:sym typeface="Josefin Sans Bold"/>
                </a:rPr>
                <a:t>Giới thiệu</a:t>
              </a:r>
              <a:r>
                <a:rPr lang="en-US" sz="6299" b="1">
                  <a:solidFill>
                    <a:srgbClr val="F7B4A7"/>
                  </a:solidFill>
                  <a:latin typeface="Josefin Sans Bold"/>
                  <a:ea typeface="Josefin Sans Bold"/>
                  <a:cs typeface="Josefin Sans Bold"/>
                  <a:sym typeface="Josefin Sans Bold"/>
                </a:rPr>
                <a:t> </a:t>
              </a:r>
            </a:p>
          </p:txBody>
        </p:sp>
        <p:sp>
          <p:nvSpPr>
            <p:cNvPr id="4" name="TextBox 4"/>
            <p:cNvSpPr txBox="1"/>
            <p:nvPr/>
          </p:nvSpPr>
          <p:spPr>
            <a:xfrm>
              <a:off x="481673" y="1547495"/>
              <a:ext cx="7537706" cy="541173"/>
            </a:xfrm>
            <a:prstGeom prst="rect">
              <a:avLst/>
            </a:prstGeom>
          </p:spPr>
          <p:txBody>
            <a:bodyPr lIns="0" tIns="0" rIns="0" bIns="0" rtlCol="0" anchor="t">
              <a:spAutoFit/>
            </a:bodyPr>
            <a:lstStyle/>
            <a:p>
              <a:pPr algn="l">
                <a:lnSpc>
                  <a:spcPts val="3052"/>
                </a:lnSpc>
              </a:pPr>
              <a:r>
                <a:rPr lang="en-US" sz="2800" spc="221">
                  <a:solidFill>
                    <a:srgbClr val="94DDDE"/>
                  </a:solidFill>
                  <a:latin typeface="Josefin Sans"/>
                  <a:ea typeface="Josefin Sans"/>
                  <a:cs typeface="Josefin Sans"/>
                  <a:sym typeface="Josefin Sans"/>
                </a:rPr>
                <a:t>Mục tiêu:</a:t>
              </a:r>
            </a:p>
          </p:txBody>
        </p:sp>
        <p:sp>
          <p:nvSpPr>
            <p:cNvPr id="5" name="TextBox 5"/>
            <p:cNvSpPr txBox="1"/>
            <p:nvPr/>
          </p:nvSpPr>
          <p:spPr>
            <a:xfrm>
              <a:off x="-414219" y="2430563"/>
              <a:ext cx="11456630" cy="6129456"/>
            </a:xfrm>
            <a:prstGeom prst="rect">
              <a:avLst/>
            </a:prstGeom>
          </p:spPr>
          <p:txBody>
            <a:bodyPr lIns="0" tIns="0" rIns="0" bIns="0" rtlCol="0" anchor="t">
              <a:spAutoFit/>
            </a:bodyPr>
            <a:lstStyle/>
            <a:p>
              <a:pPr marL="762159" lvl="1" indent="-457200" algn="just">
                <a:lnSpc>
                  <a:spcPts val="3955"/>
                </a:lnSpc>
                <a:buFontTx/>
                <a:buChar char="-"/>
              </a:pPr>
              <a:r>
                <a:rPr lang="vi-VN" sz="2825">
                  <a:solidFill>
                    <a:srgbClr val="94DDDE"/>
                  </a:solidFill>
                  <a:latin typeface="Josefin Sans"/>
                  <a:ea typeface="Josefin Sans"/>
                  <a:cs typeface="Josefin Sans"/>
                  <a:sym typeface="Josefin Sans"/>
                </a:rPr>
                <a:t>Xây dựng một website trực quan, dễ sử dụng, và tối ưu hóa hiệu năng.</a:t>
              </a:r>
              <a:endParaRPr lang="en-US" sz="2825">
                <a:solidFill>
                  <a:srgbClr val="94DDDE"/>
                </a:solidFill>
                <a:latin typeface="Josefin Sans"/>
                <a:ea typeface="Josefin Sans"/>
                <a:cs typeface="Josefin Sans"/>
                <a:sym typeface="Josefin Sans"/>
              </a:endParaRPr>
            </a:p>
            <a:p>
              <a:pPr marL="762159" lvl="1" indent="-457200" algn="just">
                <a:lnSpc>
                  <a:spcPts val="3955"/>
                </a:lnSpc>
                <a:buFontTx/>
                <a:buChar char="-"/>
              </a:pPr>
              <a:endParaRPr lang="en-US" sz="2825">
                <a:solidFill>
                  <a:srgbClr val="94DDDE"/>
                </a:solidFill>
                <a:latin typeface="Josefin Sans"/>
                <a:ea typeface="Josefin Sans"/>
                <a:cs typeface="Josefin Sans"/>
                <a:sym typeface="Josefin Sans"/>
              </a:endParaRPr>
            </a:p>
            <a:p>
              <a:pPr marL="304959" lvl="1" algn="just">
                <a:lnSpc>
                  <a:spcPts val="3955"/>
                </a:lnSpc>
              </a:pPr>
              <a:r>
                <a:rPr lang="vi-VN" sz="2825">
                  <a:solidFill>
                    <a:srgbClr val="94DDDE"/>
                  </a:solidFill>
                  <a:latin typeface="Josefin Sans"/>
                  <a:ea typeface="Josefin Sans"/>
                  <a:cs typeface="Josefin Sans"/>
                  <a:sym typeface="Josefin Sans"/>
                </a:rPr>
                <a:t>Phạm vi thực hiện:</a:t>
              </a:r>
              <a:endParaRPr lang="en-US" sz="2825">
                <a:solidFill>
                  <a:srgbClr val="94DDDE"/>
                </a:solidFill>
                <a:latin typeface="Josefin Sans"/>
                <a:ea typeface="Josefin Sans"/>
                <a:cs typeface="Josefin Sans"/>
                <a:sym typeface="Josefin Sans"/>
              </a:endParaRPr>
            </a:p>
            <a:p>
              <a:pPr marL="304959" lvl="1" algn="just">
                <a:lnSpc>
                  <a:spcPts val="3955"/>
                </a:lnSpc>
              </a:pPr>
              <a:endParaRPr lang="en-US" sz="2825">
                <a:solidFill>
                  <a:srgbClr val="94DDDE"/>
                </a:solidFill>
                <a:latin typeface="Josefin Sans"/>
                <a:ea typeface="Josefin Sans"/>
                <a:cs typeface="Josefin Sans"/>
                <a:sym typeface="Josefin Sans"/>
              </a:endParaRPr>
            </a:p>
            <a:p>
              <a:pPr marL="304959" lvl="1" algn="just">
                <a:lnSpc>
                  <a:spcPts val="3955"/>
                </a:lnSpc>
              </a:pPr>
              <a:r>
                <a:rPr lang="en-US" sz="2825">
                  <a:solidFill>
                    <a:srgbClr val="94DDDE"/>
                  </a:solidFill>
                  <a:latin typeface="Josefin Sans"/>
                  <a:ea typeface="Josefin Sans"/>
                  <a:cs typeface="Josefin Sans"/>
                  <a:sym typeface="Josefin Sans"/>
                </a:rPr>
                <a:t>- </a:t>
              </a:r>
              <a:r>
                <a:rPr lang="vi-VN" sz="2825">
                  <a:solidFill>
                    <a:srgbClr val="94DDDE"/>
                  </a:solidFill>
                  <a:latin typeface="Josefin Sans"/>
                  <a:ea typeface="Josefin Sans"/>
                  <a:cs typeface="Josefin Sans"/>
                  <a:sym typeface="Josefin Sans"/>
                </a:rPr>
                <a:t>Xây dựng giao diện người dùng và hệ thống quản trị cơ bản.Hỗ trợ các chức năng chính: giới thiệu bản thân, dự án, liên hệ, và quản trị nội dung.</a:t>
              </a:r>
              <a:endParaRPr lang="en-US" sz="2825">
                <a:solidFill>
                  <a:srgbClr val="94DDDE"/>
                </a:solidFill>
                <a:latin typeface="Josefin Sans"/>
                <a:ea typeface="Josefin Sans"/>
                <a:cs typeface="Josefin Sans"/>
                <a:sym typeface="Josefin Sans"/>
              </a:endParaRPr>
            </a:p>
          </p:txBody>
        </p:sp>
      </p:grpSp>
      <p:sp>
        <p:nvSpPr>
          <p:cNvPr id="6" name="Freeform 6"/>
          <p:cNvSpPr/>
          <p:nvPr/>
        </p:nvSpPr>
        <p:spPr>
          <a:xfrm>
            <a:off x="1309758" y="1684366"/>
            <a:ext cx="3874545" cy="5122596"/>
          </a:xfrm>
          <a:custGeom>
            <a:avLst/>
            <a:gdLst/>
            <a:ahLst/>
            <a:cxnLst/>
            <a:rect l="l" t="t" r="r" b="b"/>
            <a:pathLst>
              <a:path w="3874545" h="5122596">
                <a:moveTo>
                  <a:pt x="0" y="0"/>
                </a:moveTo>
                <a:lnTo>
                  <a:pt x="3874546" y="0"/>
                </a:lnTo>
                <a:lnTo>
                  <a:pt x="3874546" y="5122596"/>
                </a:lnTo>
                <a:lnTo>
                  <a:pt x="0" y="5122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2380976" y="2475095"/>
            <a:ext cx="3874545" cy="5122596"/>
          </a:xfrm>
          <a:custGeom>
            <a:avLst/>
            <a:gdLst/>
            <a:ahLst/>
            <a:cxnLst/>
            <a:rect l="l" t="t" r="r" b="b"/>
            <a:pathLst>
              <a:path w="3874545" h="5122596">
                <a:moveTo>
                  <a:pt x="0" y="0"/>
                </a:moveTo>
                <a:lnTo>
                  <a:pt x="3874545" y="0"/>
                </a:lnTo>
                <a:lnTo>
                  <a:pt x="3874545" y="5122595"/>
                </a:lnTo>
                <a:lnTo>
                  <a:pt x="0" y="51225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3495732" y="3214319"/>
            <a:ext cx="3874545" cy="5122596"/>
          </a:xfrm>
          <a:custGeom>
            <a:avLst/>
            <a:gdLst/>
            <a:ahLst/>
            <a:cxnLst/>
            <a:rect l="l" t="t" r="r" b="b"/>
            <a:pathLst>
              <a:path w="3874545" h="5122596">
                <a:moveTo>
                  <a:pt x="0" y="0"/>
                </a:moveTo>
                <a:lnTo>
                  <a:pt x="3874545" y="0"/>
                </a:lnTo>
                <a:lnTo>
                  <a:pt x="3874545" y="5122596"/>
                </a:lnTo>
                <a:lnTo>
                  <a:pt x="0" y="51225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Freeform 2"/>
          <p:cNvSpPr/>
          <p:nvPr/>
        </p:nvSpPr>
        <p:spPr>
          <a:xfrm>
            <a:off x="11497814" y="3086100"/>
            <a:ext cx="5131837" cy="4114800"/>
          </a:xfrm>
          <a:custGeom>
            <a:avLst/>
            <a:gdLst/>
            <a:ahLst/>
            <a:cxnLst/>
            <a:rect l="l" t="t" r="r" b="b"/>
            <a:pathLst>
              <a:path w="5131837" h="4114800">
                <a:moveTo>
                  <a:pt x="0" y="0"/>
                </a:moveTo>
                <a:lnTo>
                  <a:pt x="5131837" y="0"/>
                </a:lnTo>
                <a:lnTo>
                  <a:pt x="5131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66800" y="3086100"/>
            <a:ext cx="9768230" cy="3126335"/>
            <a:chOff x="0" y="623569"/>
            <a:chExt cx="13024306" cy="4168447"/>
          </a:xfrm>
        </p:grpSpPr>
        <p:sp>
          <p:nvSpPr>
            <p:cNvPr id="4" name="TextBox 4"/>
            <p:cNvSpPr txBox="1"/>
            <p:nvPr/>
          </p:nvSpPr>
          <p:spPr>
            <a:xfrm>
              <a:off x="0" y="623569"/>
              <a:ext cx="13024306" cy="1315745"/>
            </a:xfrm>
            <a:prstGeom prst="rect">
              <a:avLst/>
            </a:prstGeom>
          </p:spPr>
          <p:txBody>
            <a:bodyPr lIns="0" tIns="0" rIns="0" bIns="0" rtlCol="0" anchor="t">
              <a:spAutoFit/>
            </a:bodyPr>
            <a:lstStyle/>
            <a:p>
              <a:pPr algn="l">
                <a:lnSpc>
                  <a:spcPts val="7680"/>
                </a:lnSpc>
              </a:pPr>
              <a:r>
                <a:rPr lang="en-US" sz="6400" b="1">
                  <a:solidFill>
                    <a:srgbClr val="31356E"/>
                  </a:solidFill>
                  <a:latin typeface="Josefin Sans Bold"/>
                  <a:ea typeface="Josefin Sans Bold"/>
                  <a:cs typeface="Josefin Sans Bold"/>
                  <a:sym typeface="Josefin Sans Bold"/>
                </a:rPr>
                <a:t>Công nghệ sử dụng</a:t>
              </a:r>
            </a:p>
          </p:txBody>
        </p:sp>
        <p:sp>
          <p:nvSpPr>
            <p:cNvPr id="5" name="TextBox 5"/>
            <p:cNvSpPr txBox="1"/>
            <p:nvPr/>
          </p:nvSpPr>
          <p:spPr>
            <a:xfrm>
              <a:off x="22087" y="2399053"/>
              <a:ext cx="12478551" cy="2392963"/>
            </a:xfrm>
            <a:prstGeom prst="rect">
              <a:avLst/>
            </a:prstGeom>
          </p:spPr>
          <p:txBody>
            <a:bodyPr lIns="0" tIns="0" rIns="0" bIns="0" rtlCol="0" anchor="t">
              <a:spAutoFit/>
            </a:bodyPr>
            <a:lstStyle/>
            <a:p>
              <a:pPr algn="l">
                <a:lnSpc>
                  <a:spcPts val="3480"/>
                </a:lnSpc>
              </a:pPr>
              <a:r>
                <a:rPr lang="en-US" sz="2900">
                  <a:solidFill>
                    <a:srgbClr val="2B4B82"/>
                  </a:solidFill>
                  <a:latin typeface="Josefin Sans"/>
                  <a:ea typeface="Josefin Sans"/>
                  <a:cs typeface="Josefin Sans"/>
                  <a:sym typeface="Josefin Sans"/>
                </a:rPr>
                <a:t>Nội dung:</a:t>
              </a:r>
            </a:p>
            <a:p>
              <a:pPr algn="l">
                <a:lnSpc>
                  <a:spcPts val="3480"/>
                </a:lnSpc>
              </a:pPr>
              <a:r>
                <a:rPr lang="en-US" sz="2900">
                  <a:solidFill>
                    <a:srgbClr val="2B4B82"/>
                  </a:solidFill>
                  <a:latin typeface="Josefin Sans"/>
                  <a:ea typeface="Josefin Sans"/>
                  <a:cs typeface="Josefin Sans"/>
                  <a:sym typeface="Josefin Sans"/>
                </a:rPr>
                <a:t>Frontend: Next.js, TailwindCSS</a:t>
              </a:r>
            </a:p>
            <a:p>
              <a:pPr algn="l">
                <a:lnSpc>
                  <a:spcPts val="3480"/>
                </a:lnSpc>
              </a:pPr>
              <a:r>
                <a:rPr lang="en-US" sz="2900">
                  <a:solidFill>
                    <a:srgbClr val="2B4B82"/>
                  </a:solidFill>
                  <a:latin typeface="Josefin Sans"/>
                  <a:ea typeface="Josefin Sans"/>
                  <a:cs typeface="Josefin Sans"/>
                  <a:sym typeface="Josefin Sans"/>
                </a:rPr>
                <a:t>Backend: Node.js, Express.js</a:t>
              </a:r>
            </a:p>
            <a:p>
              <a:pPr algn="l">
                <a:lnSpc>
                  <a:spcPts val="3480"/>
                </a:lnSpc>
              </a:pPr>
              <a:r>
                <a:rPr lang="en-US" sz="2900">
                  <a:solidFill>
                    <a:srgbClr val="2B4B82"/>
                  </a:solidFill>
                  <a:latin typeface="Josefin Sans"/>
                  <a:ea typeface="Josefin Sans"/>
                  <a:cs typeface="Josefin Sans"/>
                  <a:sym typeface="Josefin Sans"/>
                </a:rPr>
                <a:t>Database: MongoDB Atlas</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1143000" y="2646510"/>
            <a:ext cx="6504623" cy="4573688"/>
            <a:chOff x="-303592" y="-19051"/>
            <a:chExt cx="8672831" cy="6098251"/>
          </a:xfrm>
        </p:grpSpPr>
        <p:sp>
          <p:nvSpPr>
            <p:cNvPr id="3" name="TextBox 3"/>
            <p:cNvSpPr txBox="1"/>
            <p:nvPr/>
          </p:nvSpPr>
          <p:spPr>
            <a:xfrm>
              <a:off x="0" y="-19051"/>
              <a:ext cx="8369239" cy="2632344"/>
            </a:xfrm>
            <a:prstGeom prst="rect">
              <a:avLst/>
            </a:prstGeom>
          </p:spPr>
          <p:txBody>
            <a:bodyPr lIns="0" tIns="0" rIns="0" bIns="0" rtlCol="0" anchor="t">
              <a:spAutoFit/>
            </a:bodyPr>
            <a:lstStyle/>
            <a:p>
              <a:pPr algn="l">
                <a:lnSpc>
                  <a:spcPts val="7680"/>
                </a:lnSpc>
              </a:pPr>
              <a:r>
                <a:rPr lang="en-US" sz="6400" b="1">
                  <a:solidFill>
                    <a:srgbClr val="2B4B82"/>
                  </a:solidFill>
                  <a:latin typeface="Josefin Sans Bold"/>
                  <a:ea typeface="Josefin Sans Bold"/>
                  <a:cs typeface="Josefin Sans Bold"/>
                  <a:sym typeface="Josefin Sans Bold"/>
                </a:rPr>
                <a:t>Kiến trúc hệ thống</a:t>
              </a:r>
            </a:p>
          </p:txBody>
        </p:sp>
        <p:sp>
          <p:nvSpPr>
            <p:cNvPr id="4" name="TextBox 4"/>
            <p:cNvSpPr txBox="1"/>
            <p:nvPr/>
          </p:nvSpPr>
          <p:spPr>
            <a:xfrm>
              <a:off x="-303592" y="2613293"/>
              <a:ext cx="8369239" cy="3465907"/>
            </a:xfrm>
            <a:prstGeom prst="rect">
              <a:avLst/>
            </a:prstGeom>
          </p:spPr>
          <p:txBody>
            <a:bodyPr lIns="0" tIns="0" rIns="0" bIns="0" rtlCol="0" anchor="t">
              <a:spAutoFit/>
            </a:bodyPr>
            <a:lstStyle/>
            <a:p>
              <a:pPr marL="518160" lvl="1" indent="-259080" algn="l">
                <a:lnSpc>
                  <a:spcPts val="3359"/>
                </a:lnSpc>
                <a:buFont typeface="Arial"/>
                <a:buChar char="•"/>
              </a:pPr>
              <a:r>
                <a:rPr lang="en-US" sz="2400">
                  <a:solidFill>
                    <a:srgbClr val="2B4B82"/>
                  </a:solidFill>
                  <a:latin typeface="Josefin Sans"/>
                  <a:ea typeface="Josefin Sans"/>
                  <a:cs typeface="Josefin Sans"/>
                  <a:sym typeface="Josefin Sans"/>
                </a:rPr>
                <a:t>Frontend: </a:t>
              </a:r>
              <a:r>
                <a:rPr lang="vi-VN" sz="2400">
                  <a:solidFill>
                    <a:srgbClr val="2B4B82"/>
                  </a:solidFill>
                  <a:latin typeface="Josefin Sans"/>
                  <a:ea typeface="Josefin Sans"/>
                  <a:cs typeface="Josefin Sans"/>
                  <a:sym typeface="Josefin Sans"/>
                </a:rPr>
                <a:t>Giao diện người dùng được xây dựng bằng Next.js và TailwindCSS.</a:t>
              </a:r>
              <a:endParaRPr lang="en-US" sz="2400">
                <a:solidFill>
                  <a:srgbClr val="2B4B82"/>
                </a:solidFill>
                <a:latin typeface="Josefin Sans"/>
                <a:ea typeface="Josefin Sans"/>
                <a:cs typeface="Josefin Sans"/>
                <a:sym typeface="Josefin Sans"/>
              </a:endParaRPr>
            </a:p>
            <a:p>
              <a:pPr marL="518160" lvl="1" indent="-259080" algn="l">
                <a:lnSpc>
                  <a:spcPts val="3359"/>
                </a:lnSpc>
                <a:buFont typeface="Arial"/>
                <a:buChar char="•"/>
              </a:pPr>
              <a:r>
                <a:rPr lang="en-US" sz="2400">
                  <a:solidFill>
                    <a:srgbClr val="2B4B82"/>
                  </a:solidFill>
                  <a:latin typeface="Josefin Sans"/>
                  <a:ea typeface="Josefin Sans"/>
                  <a:cs typeface="Josefin Sans"/>
                  <a:sym typeface="Josefin Sans"/>
                </a:rPr>
                <a:t>Backend: API xử lý dữ liệu bằng Node.js và Express.js.</a:t>
              </a:r>
            </a:p>
            <a:p>
              <a:pPr marL="518160" lvl="1" indent="-259080" algn="l">
                <a:lnSpc>
                  <a:spcPts val="3359"/>
                </a:lnSpc>
                <a:buFont typeface="Arial"/>
                <a:buChar char="•"/>
              </a:pPr>
              <a:r>
                <a:rPr lang="vi-VN" sz="2400">
                  <a:solidFill>
                    <a:srgbClr val="2B4B82"/>
                  </a:solidFill>
                  <a:latin typeface="Josefin Sans"/>
                  <a:ea typeface="Josefin Sans"/>
                  <a:cs typeface="Josefin Sans"/>
                  <a:sym typeface="Josefin Sans"/>
                </a:rPr>
                <a:t>Database: MongoDB Atlas lưu trữ dữ liệu người dùng, dự án và liên hệ.</a:t>
              </a:r>
              <a:endParaRPr lang="en-US" sz="2400">
                <a:solidFill>
                  <a:srgbClr val="2B4B82"/>
                </a:solidFill>
                <a:latin typeface="Josefin Sans"/>
                <a:ea typeface="Josefin Sans"/>
                <a:cs typeface="Josefin Sans"/>
                <a:sym typeface="Josefin Sans"/>
              </a:endParaRPr>
            </a:p>
          </p:txBody>
        </p:sp>
      </p:grpSp>
      <p:grpSp>
        <p:nvGrpSpPr>
          <p:cNvPr id="5" name="Group 5"/>
          <p:cNvGrpSpPr/>
          <p:nvPr/>
        </p:nvGrpSpPr>
        <p:grpSpPr>
          <a:xfrm>
            <a:off x="10887205" y="2646510"/>
            <a:ext cx="6030100" cy="3157586"/>
            <a:chOff x="-8835" y="-19051"/>
            <a:chExt cx="8040134" cy="4210115"/>
          </a:xfrm>
        </p:grpSpPr>
        <p:sp>
          <p:nvSpPr>
            <p:cNvPr id="6" name="TextBox 6"/>
            <p:cNvSpPr txBox="1"/>
            <p:nvPr/>
          </p:nvSpPr>
          <p:spPr>
            <a:xfrm>
              <a:off x="0" y="-19051"/>
              <a:ext cx="8031299" cy="1315745"/>
            </a:xfrm>
            <a:prstGeom prst="rect">
              <a:avLst/>
            </a:prstGeom>
          </p:spPr>
          <p:txBody>
            <a:bodyPr lIns="0" tIns="0" rIns="0" bIns="0" rtlCol="0" anchor="t">
              <a:spAutoFit/>
            </a:bodyPr>
            <a:lstStyle/>
            <a:p>
              <a:pPr algn="l">
                <a:lnSpc>
                  <a:spcPts val="7680"/>
                </a:lnSpc>
              </a:pPr>
              <a:r>
                <a:rPr lang="en-US" sz="6400" b="1">
                  <a:solidFill>
                    <a:srgbClr val="2B4B82"/>
                  </a:solidFill>
                  <a:latin typeface="Josefin Sans Bold"/>
                  <a:ea typeface="Josefin Sans Bold"/>
                  <a:cs typeface="Josefin Sans Bold"/>
                  <a:sym typeface="Josefin Sans Bold"/>
                </a:rPr>
                <a:t>Phi chức năng</a:t>
              </a:r>
            </a:p>
          </p:txBody>
        </p:sp>
        <p:sp>
          <p:nvSpPr>
            <p:cNvPr id="7" name="TextBox 7"/>
            <p:cNvSpPr txBox="1"/>
            <p:nvPr/>
          </p:nvSpPr>
          <p:spPr>
            <a:xfrm>
              <a:off x="-8835" y="1887869"/>
              <a:ext cx="8031299" cy="2303195"/>
            </a:xfrm>
            <a:prstGeom prst="rect">
              <a:avLst/>
            </a:prstGeom>
          </p:spPr>
          <p:txBody>
            <a:bodyPr lIns="0" tIns="0" rIns="0" bIns="0" rtlCol="0" anchor="t">
              <a:spAutoFit/>
            </a:bodyPr>
            <a:lstStyle/>
            <a:p>
              <a:pPr marL="518160" lvl="1" indent="-259080" algn="l">
                <a:lnSpc>
                  <a:spcPts val="3359"/>
                </a:lnSpc>
                <a:buFont typeface="Arial"/>
                <a:buChar char="•"/>
              </a:pPr>
              <a:r>
                <a:rPr lang="en-US" sz="2400">
                  <a:solidFill>
                    <a:srgbClr val="2B4B82"/>
                  </a:solidFill>
                  <a:latin typeface="Josefin Sans"/>
                  <a:ea typeface="Josefin Sans"/>
                  <a:cs typeface="Josefin Sans"/>
                  <a:sym typeface="Josefin Sans"/>
                </a:rPr>
                <a:t>Người dung có thể xem thông tin cá nhân, dự án và gửi liên hệ</a:t>
              </a:r>
            </a:p>
            <a:p>
              <a:pPr marL="518160" lvl="1" indent="-259080" algn="l">
                <a:lnSpc>
                  <a:spcPts val="3359"/>
                </a:lnSpc>
                <a:buFont typeface="Arial"/>
                <a:buChar char="•"/>
              </a:pPr>
              <a:r>
                <a:rPr lang="en-US" sz="2400">
                  <a:solidFill>
                    <a:srgbClr val="2B4B82"/>
                  </a:solidFill>
                  <a:latin typeface="Josefin Sans"/>
                  <a:ea typeface="Josefin Sans"/>
                  <a:cs typeface="Josefin Sans"/>
                  <a:sym typeface="Josefin Sans"/>
                </a:rPr>
                <a:t>Admin: Quản lý dự án, thông tin liên hệ, và bài viết.</a:t>
              </a:r>
            </a:p>
          </p:txBody>
        </p:sp>
      </p:grpSp>
      <p:sp>
        <p:nvSpPr>
          <p:cNvPr id="8" name="Freeform 8"/>
          <p:cNvSpPr/>
          <p:nvPr/>
        </p:nvSpPr>
        <p:spPr>
          <a:xfrm>
            <a:off x="0" y="-963412"/>
            <a:ext cx="4597438" cy="2842053"/>
          </a:xfrm>
          <a:custGeom>
            <a:avLst/>
            <a:gdLst/>
            <a:ahLst/>
            <a:cxnLst/>
            <a:rect l="l" t="t" r="r" b="b"/>
            <a:pathLst>
              <a:path w="4597438" h="2842053">
                <a:moveTo>
                  <a:pt x="0" y="0"/>
                </a:moveTo>
                <a:lnTo>
                  <a:pt x="4597438" y="0"/>
                </a:lnTo>
                <a:lnTo>
                  <a:pt x="4597438" y="2842052"/>
                </a:lnTo>
                <a:lnTo>
                  <a:pt x="0" y="28420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flipH="1">
            <a:off x="10551837" y="390596"/>
            <a:ext cx="2076668" cy="1276207"/>
          </a:xfrm>
          <a:custGeom>
            <a:avLst/>
            <a:gdLst/>
            <a:ahLst/>
            <a:cxnLst/>
            <a:rect l="l" t="t" r="r" b="b"/>
            <a:pathLst>
              <a:path w="2076668" h="1276207">
                <a:moveTo>
                  <a:pt x="2076668" y="0"/>
                </a:moveTo>
                <a:lnTo>
                  <a:pt x="0" y="0"/>
                </a:lnTo>
                <a:lnTo>
                  <a:pt x="0" y="1276208"/>
                </a:lnTo>
                <a:lnTo>
                  <a:pt x="2076668" y="1276208"/>
                </a:lnTo>
                <a:lnTo>
                  <a:pt x="2076668"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3138681" y="-2447996"/>
            <a:ext cx="3837986" cy="4114800"/>
          </a:xfrm>
          <a:custGeom>
            <a:avLst/>
            <a:gdLst/>
            <a:ahLst/>
            <a:cxnLst/>
            <a:rect l="l" t="t" r="r" b="b"/>
            <a:pathLst>
              <a:path w="3837986" h="4114800">
                <a:moveTo>
                  <a:pt x="0" y="0"/>
                </a:moveTo>
                <a:lnTo>
                  <a:pt x="3837987" y="0"/>
                </a:lnTo>
                <a:lnTo>
                  <a:pt x="383798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4994246" y="-3759204"/>
            <a:ext cx="5357753" cy="5591583"/>
          </a:xfrm>
          <a:custGeom>
            <a:avLst/>
            <a:gdLst/>
            <a:ahLst/>
            <a:cxnLst/>
            <a:rect l="l" t="t" r="r" b="b"/>
            <a:pathLst>
              <a:path w="5357753" h="5591583">
                <a:moveTo>
                  <a:pt x="0" y="0"/>
                </a:moveTo>
                <a:lnTo>
                  <a:pt x="5357752" y="0"/>
                </a:lnTo>
                <a:lnTo>
                  <a:pt x="5357752" y="5591583"/>
                </a:lnTo>
                <a:lnTo>
                  <a:pt x="0" y="559158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extLst>
      <p:ext uri="{BB962C8B-B14F-4D97-AF65-F5344CB8AC3E}">
        <p14:creationId xmlns:p14="http://schemas.microsoft.com/office/powerpoint/2010/main" val="985391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B4A7"/>
        </a:solidFill>
        <a:effectLst/>
      </p:bgPr>
    </p:bg>
    <p:spTree>
      <p:nvGrpSpPr>
        <p:cNvPr id="1" name=""/>
        <p:cNvGrpSpPr/>
        <p:nvPr/>
      </p:nvGrpSpPr>
      <p:grpSpPr>
        <a:xfrm>
          <a:off x="0" y="0"/>
          <a:ext cx="0" cy="0"/>
          <a:chOff x="0" y="0"/>
          <a:chExt cx="0" cy="0"/>
        </a:xfrm>
      </p:grpSpPr>
      <p:grpSp>
        <p:nvGrpSpPr>
          <p:cNvPr id="2" name="Group 2"/>
          <p:cNvGrpSpPr/>
          <p:nvPr/>
        </p:nvGrpSpPr>
        <p:grpSpPr>
          <a:xfrm>
            <a:off x="946160" y="967465"/>
            <a:ext cx="9569415" cy="3027047"/>
            <a:chOff x="0" y="190500"/>
            <a:chExt cx="12759220" cy="4036063"/>
          </a:xfrm>
        </p:grpSpPr>
        <p:sp>
          <p:nvSpPr>
            <p:cNvPr id="3" name="TextBox 3"/>
            <p:cNvSpPr txBox="1"/>
            <p:nvPr/>
          </p:nvSpPr>
          <p:spPr>
            <a:xfrm>
              <a:off x="0" y="190500"/>
              <a:ext cx="12759220" cy="4036063"/>
            </a:xfrm>
            <a:prstGeom prst="rect">
              <a:avLst/>
            </a:prstGeom>
          </p:spPr>
          <p:txBody>
            <a:bodyPr lIns="0" tIns="0" rIns="0" bIns="0" rtlCol="0" anchor="t">
              <a:spAutoFit/>
            </a:bodyPr>
            <a:lstStyle/>
            <a:p>
              <a:pPr algn="l">
                <a:lnSpc>
                  <a:spcPts val="7694"/>
                </a:lnSpc>
              </a:pPr>
              <a:r>
                <a:rPr lang="en-US" sz="8099" b="1" spc="-80">
                  <a:solidFill>
                    <a:srgbClr val="2B4B82"/>
                  </a:solidFill>
                  <a:latin typeface="Josefin Sans Bold"/>
                  <a:ea typeface="Josefin Sans Bold"/>
                  <a:cs typeface="Josefin Sans Bold"/>
                  <a:sym typeface="Josefin Sans Bold"/>
                </a:rPr>
                <a:t>Giới thiệu ngắn gọn về công cụ chính</a:t>
              </a:r>
            </a:p>
          </p:txBody>
        </p:sp>
        <p:sp>
          <p:nvSpPr>
            <p:cNvPr id="4" name="TextBox 4"/>
            <p:cNvSpPr txBox="1"/>
            <p:nvPr/>
          </p:nvSpPr>
          <p:spPr>
            <a:xfrm>
              <a:off x="0" y="3000427"/>
              <a:ext cx="12759220" cy="648896"/>
            </a:xfrm>
            <a:prstGeom prst="rect">
              <a:avLst/>
            </a:prstGeom>
          </p:spPr>
          <p:txBody>
            <a:bodyPr lIns="0" tIns="0" rIns="0" bIns="0" rtlCol="0" anchor="t">
              <a:spAutoFit/>
            </a:bodyPr>
            <a:lstStyle/>
            <a:p>
              <a:pPr algn="l">
                <a:lnSpc>
                  <a:spcPts val="4055"/>
                </a:lnSpc>
              </a:pPr>
              <a:endParaRPr lang="en-US" sz="2399" spc="479">
                <a:solidFill>
                  <a:srgbClr val="2B4B82"/>
                </a:solidFill>
                <a:latin typeface="Josefin Sans"/>
                <a:ea typeface="Josefin Sans"/>
                <a:cs typeface="Josefin Sans"/>
                <a:sym typeface="Josefin Sans"/>
              </a:endParaRPr>
            </a:p>
          </p:txBody>
        </p:sp>
      </p:grpSp>
      <p:sp>
        <p:nvSpPr>
          <p:cNvPr id="5" name="Freeform 5"/>
          <p:cNvSpPr/>
          <p:nvPr/>
        </p:nvSpPr>
        <p:spPr>
          <a:xfrm>
            <a:off x="12443088" y="-1095217"/>
            <a:ext cx="6414740" cy="6631780"/>
          </a:xfrm>
          <a:custGeom>
            <a:avLst/>
            <a:gdLst/>
            <a:ahLst/>
            <a:cxnLst/>
            <a:rect l="l" t="t" r="r" b="b"/>
            <a:pathLst>
              <a:path w="6414740" h="6631780">
                <a:moveTo>
                  <a:pt x="0" y="0"/>
                </a:moveTo>
                <a:lnTo>
                  <a:pt x="6414740" y="0"/>
                </a:lnTo>
                <a:lnTo>
                  <a:pt x="6414740" y="6631780"/>
                </a:lnTo>
                <a:lnTo>
                  <a:pt x="0" y="66317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6785399" y="6591289"/>
            <a:ext cx="4310914" cy="2163413"/>
          </a:xfrm>
          <a:prstGeom prst="rect">
            <a:avLst/>
          </a:prstGeom>
        </p:spPr>
        <p:txBody>
          <a:bodyPr lIns="0" tIns="0" rIns="0" bIns="0" rtlCol="0" anchor="t">
            <a:spAutoFit/>
          </a:bodyPr>
          <a:lstStyle/>
          <a:p>
            <a:pPr algn="l">
              <a:lnSpc>
                <a:spcPts val="3359"/>
              </a:lnSpc>
            </a:pPr>
            <a:r>
              <a:rPr lang="vi-VN" sz="2400">
                <a:solidFill>
                  <a:srgbClr val="2B4B82"/>
                </a:solidFill>
                <a:latin typeface="Josefin Sans"/>
                <a:ea typeface="Josefin Sans"/>
                <a:cs typeface="Josefin Sans"/>
                <a:sym typeface="Josefin Sans"/>
              </a:rPr>
              <a:t>Là môi trường runtime cho JavaScript, cho phép chạy JavaScript trên server.</a:t>
            </a:r>
            <a:endParaRPr lang="en-US" sz="2400">
              <a:solidFill>
                <a:srgbClr val="2B4B82"/>
              </a:solidFill>
              <a:latin typeface="Josefin Sans"/>
              <a:ea typeface="Josefin Sans"/>
              <a:cs typeface="Josefin Sans"/>
              <a:sym typeface="Josefin Sans"/>
            </a:endParaRPr>
          </a:p>
          <a:p>
            <a:pPr algn="l">
              <a:lnSpc>
                <a:spcPts val="3359"/>
              </a:lnSpc>
            </a:pPr>
            <a:r>
              <a:rPr lang="en-US" sz="2400">
                <a:solidFill>
                  <a:srgbClr val="2B4B82"/>
                </a:solidFill>
                <a:latin typeface="Josefin Sans"/>
                <a:ea typeface="Josefin Sans"/>
                <a:cs typeface="Josefin Sans"/>
                <a:sym typeface="Josefin Sans"/>
              </a:rPr>
              <a:t>xây dựng API RESTful cho frontend giao tiếp với backend.</a:t>
            </a:r>
          </a:p>
        </p:txBody>
      </p:sp>
      <p:sp>
        <p:nvSpPr>
          <p:cNvPr id="7" name="TextBox 7"/>
          <p:cNvSpPr txBox="1"/>
          <p:nvPr/>
        </p:nvSpPr>
        <p:spPr>
          <a:xfrm>
            <a:off x="12948386" y="7547109"/>
            <a:ext cx="4310914" cy="1291379"/>
          </a:xfrm>
          <a:prstGeom prst="rect">
            <a:avLst/>
          </a:prstGeom>
        </p:spPr>
        <p:txBody>
          <a:bodyPr lIns="0" tIns="0" rIns="0" bIns="0" rtlCol="0" anchor="t">
            <a:spAutoFit/>
          </a:bodyPr>
          <a:lstStyle/>
          <a:p>
            <a:pPr algn="l">
              <a:lnSpc>
                <a:spcPts val="3359"/>
              </a:lnSpc>
            </a:pPr>
            <a:r>
              <a:rPr lang="vi-VN" sz="2400">
                <a:solidFill>
                  <a:srgbClr val="2B4B82"/>
                </a:solidFill>
                <a:latin typeface="Josefin Sans"/>
                <a:ea typeface="Josefin Sans"/>
                <a:cs typeface="Josefin Sans"/>
                <a:sym typeface="Josefin Sans"/>
              </a:rPr>
              <a:t> giúp tiết kiệm thời gian và công sức trong việc quản lý cơ sở dữ liệu.</a:t>
            </a:r>
            <a:endParaRPr lang="en-US" sz="2400">
              <a:solidFill>
                <a:srgbClr val="2B4B82"/>
              </a:solidFill>
              <a:latin typeface="Josefin Sans"/>
              <a:ea typeface="Josefin Sans"/>
              <a:cs typeface="Josefin Sans"/>
              <a:sym typeface="Josefin Sans"/>
            </a:endParaRPr>
          </a:p>
        </p:txBody>
      </p:sp>
      <p:sp>
        <p:nvSpPr>
          <p:cNvPr id="8" name="TextBox 8"/>
          <p:cNvSpPr txBox="1"/>
          <p:nvPr/>
        </p:nvSpPr>
        <p:spPr>
          <a:xfrm>
            <a:off x="946160" y="5599863"/>
            <a:ext cx="4310914" cy="482824"/>
          </a:xfrm>
          <a:prstGeom prst="rect">
            <a:avLst/>
          </a:prstGeom>
        </p:spPr>
        <p:txBody>
          <a:bodyPr lIns="0" tIns="0" rIns="0" bIns="0" rtlCol="0" anchor="t">
            <a:spAutoFit/>
          </a:bodyPr>
          <a:lstStyle/>
          <a:p>
            <a:pPr algn="l">
              <a:lnSpc>
                <a:spcPts val="3920"/>
              </a:lnSpc>
            </a:pPr>
            <a:r>
              <a:rPr lang="en-US" sz="2800" b="1">
                <a:solidFill>
                  <a:srgbClr val="2B4B82"/>
                </a:solidFill>
                <a:latin typeface="Josefin Sans Bold"/>
                <a:ea typeface="Josefin Sans Bold"/>
                <a:cs typeface="Josefin Sans Bold"/>
                <a:sym typeface="Josefin Sans Bold"/>
              </a:rPr>
              <a:t>NextJS:</a:t>
            </a:r>
          </a:p>
        </p:txBody>
      </p:sp>
      <p:sp>
        <p:nvSpPr>
          <p:cNvPr id="9" name="TextBox 9"/>
          <p:cNvSpPr txBox="1"/>
          <p:nvPr/>
        </p:nvSpPr>
        <p:spPr>
          <a:xfrm>
            <a:off x="956099" y="6568394"/>
            <a:ext cx="4310914" cy="3035446"/>
          </a:xfrm>
          <a:prstGeom prst="rect">
            <a:avLst/>
          </a:prstGeom>
        </p:spPr>
        <p:txBody>
          <a:bodyPr lIns="0" tIns="0" rIns="0" bIns="0" rtlCol="0" anchor="t">
            <a:spAutoFit/>
          </a:bodyPr>
          <a:lstStyle/>
          <a:p>
            <a:pPr algn="l">
              <a:lnSpc>
                <a:spcPts val="3359"/>
              </a:lnSpc>
            </a:pPr>
            <a:r>
              <a:rPr lang="vi-VN" sz="2400">
                <a:solidFill>
                  <a:srgbClr val="2B4B82"/>
                </a:solidFill>
                <a:latin typeface="Josefin Sans"/>
                <a:ea typeface="Josefin Sans"/>
                <a:cs typeface="Josefin Sans"/>
                <a:sym typeface="Josefin Sans"/>
              </a:rPr>
              <a:t>Next.js là một framework dựa trên React giúp xây dựng các ứng dụng web tối ưu và hiệu quả hơn, đặc biệt khi cần tạo các trang web có tính năng SEO tốt, hiệu suất cao, và khả năng phát triển mạnh mẽ</a:t>
            </a:r>
            <a:endParaRPr lang="en-US" sz="2400">
              <a:solidFill>
                <a:srgbClr val="2B4B82"/>
              </a:solidFill>
              <a:latin typeface="Josefin Sans"/>
              <a:ea typeface="Josefin Sans"/>
              <a:cs typeface="Josefin Sans"/>
              <a:sym typeface="Josefin Sans"/>
            </a:endParaRPr>
          </a:p>
        </p:txBody>
      </p:sp>
      <p:sp>
        <p:nvSpPr>
          <p:cNvPr id="10" name="TextBox 10"/>
          <p:cNvSpPr txBox="1"/>
          <p:nvPr/>
        </p:nvSpPr>
        <p:spPr>
          <a:xfrm>
            <a:off x="7184587" y="5599863"/>
            <a:ext cx="4310914" cy="482824"/>
          </a:xfrm>
          <a:prstGeom prst="rect">
            <a:avLst/>
          </a:prstGeom>
        </p:spPr>
        <p:txBody>
          <a:bodyPr lIns="0" tIns="0" rIns="0" bIns="0" rtlCol="0" anchor="t">
            <a:spAutoFit/>
          </a:bodyPr>
          <a:lstStyle/>
          <a:p>
            <a:pPr algn="l">
              <a:lnSpc>
                <a:spcPts val="3920"/>
              </a:lnSpc>
            </a:pPr>
            <a:r>
              <a:rPr lang="en-US" sz="2800" b="1">
                <a:solidFill>
                  <a:srgbClr val="2B4B82"/>
                </a:solidFill>
                <a:latin typeface="Josefin Sans Bold"/>
                <a:ea typeface="Josefin Sans Bold"/>
                <a:cs typeface="Josefin Sans Bold"/>
                <a:sym typeface="Josefin Sans Bold"/>
              </a:rPr>
              <a:t>Node.js:</a:t>
            </a:r>
          </a:p>
        </p:txBody>
      </p:sp>
      <p:sp>
        <p:nvSpPr>
          <p:cNvPr id="11" name="TextBox 11"/>
          <p:cNvSpPr txBox="1"/>
          <p:nvPr/>
        </p:nvSpPr>
        <p:spPr>
          <a:xfrm>
            <a:off x="12948386" y="6220429"/>
            <a:ext cx="4310914" cy="482824"/>
          </a:xfrm>
          <a:prstGeom prst="rect">
            <a:avLst/>
          </a:prstGeom>
        </p:spPr>
        <p:txBody>
          <a:bodyPr lIns="0" tIns="0" rIns="0" bIns="0" rtlCol="0" anchor="t">
            <a:spAutoFit/>
          </a:bodyPr>
          <a:lstStyle/>
          <a:p>
            <a:pPr algn="l">
              <a:lnSpc>
                <a:spcPts val="3920"/>
              </a:lnSpc>
            </a:pPr>
            <a:r>
              <a:rPr lang="en-US" sz="2800" b="1">
                <a:solidFill>
                  <a:srgbClr val="2B4B82"/>
                </a:solidFill>
                <a:latin typeface="Josefin Sans Bold"/>
                <a:ea typeface="Josefin Sans Bold"/>
                <a:cs typeface="Josefin Sans Bold"/>
                <a:sym typeface="Josefin Sans Bold"/>
              </a:rPr>
              <a:t>MongoDB Atlas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TextBox 2"/>
          <p:cNvSpPr txBox="1"/>
          <p:nvPr/>
        </p:nvSpPr>
        <p:spPr>
          <a:xfrm>
            <a:off x="1028700" y="1009650"/>
            <a:ext cx="16135350" cy="994410"/>
          </a:xfrm>
          <a:prstGeom prst="rect">
            <a:avLst/>
          </a:prstGeom>
        </p:spPr>
        <p:txBody>
          <a:bodyPr lIns="0" tIns="0" rIns="0" bIns="0" rtlCol="0" anchor="t">
            <a:spAutoFit/>
          </a:bodyPr>
          <a:lstStyle/>
          <a:p>
            <a:pPr algn="ctr">
              <a:lnSpc>
                <a:spcPts val="7680"/>
              </a:lnSpc>
            </a:pPr>
            <a:r>
              <a:rPr lang="en-US" sz="6400" b="1">
                <a:solidFill>
                  <a:srgbClr val="2B4B82"/>
                </a:solidFill>
                <a:latin typeface="Josefin Sans Bold"/>
                <a:ea typeface="Josefin Sans Bold"/>
                <a:cs typeface="Josefin Sans Bold"/>
                <a:sym typeface="Josefin Sans Bold"/>
              </a:rPr>
              <a:t> Quy trình thực hiện</a:t>
            </a:r>
          </a:p>
        </p:txBody>
      </p:sp>
      <p:grpSp>
        <p:nvGrpSpPr>
          <p:cNvPr id="3" name="Group 3"/>
          <p:cNvGrpSpPr/>
          <p:nvPr/>
        </p:nvGrpSpPr>
        <p:grpSpPr>
          <a:xfrm>
            <a:off x="4584432" y="4110193"/>
            <a:ext cx="2401669" cy="3342888"/>
            <a:chOff x="0" y="-57150"/>
            <a:chExt cx="3202226" cy="4457185"/>
          </a:xfrm>
        </p:grpSpPr>
        <p:sp>
          <p:nvSpPr>
            <p:cNvPr id="4" name="TextBox 4"/>
            <p:cNvSpPr txBox="1"/>
            <p:nvPr/>
          </p:nvSpPr>
          <p:spPr>
            <a:xfrm>
              <a:off x="0" y="-57150"/>
              <a:ext cx="3202226" cy="626172"/>
            </a:xfrm>
            <a:prstGeom prst="rect">
              <a:avLst/>
            </a:prstGeom>
          </p:spPr>
          <p:txBody>
            <a:bodyPr lIns="0" tIns="0" rIns="0" bIns="0" rtlCol="0" anchor="t">
              <a:spAutoFit/>
            </a:bodyPr>
            <a:lstStyle/>
            <a:p>
              <a:pPr algn="ctr">
                <a:lnSpc>
                  <a:spcPts val="3919"/>
                </a:lnSpc>
              </a:pPr>
              <a:r>
                <a:rPr lang="en-US" sz="2800" b="1" spc="478">
                  <a:solidFill>
                    <a:srgbClr val="2B4B82"/>
                  </a:solidFill>
                  <a:latin typeface="Josefin Sans Bold"/>
                  <a:ea typeface="Josefin Sans Bold"/>
                  <a:cs typeface="Josefin Sans Bold"/>
                  <a:sym typeface="Josefin Sans Bold"/>
                </a:rPr>
                <a:t>BƯỚC</a:t>
              </a:r>
            </a:p>
          </p:txBody>
        </p:sp>
        <p:sp>
          <p:nvSpPr>
            <p:cNvPr id="5" name="TextBox 5"/>
            <p:cNvSpPr txBox="1"/>
            <p:nvPr/>
          </p:nvSpPr>
          <p:spPr>
            <a:xfrm>
              <a:off x="0" y="2928692"/>
              <a:ext cx="3202226" cy="1471343"/>
            </a:xfrm>
            <a:prstGeom prst="rect">
              <a:avLst/>
            </a:prstGeom>
          </p:spPr>
          <p:txBody>
            <a:bodyPr lIns="0" tIns="0" rIns="0" bIns="0" rtlCol="0" anchor="t">
              <a:spAutoFit/>
            </a:bodyPr>
            <a:lstStyle/>
            <a:p>
              <a:pPr algn="ctr">
                <a:lnSpc>
                  <a:spcPts val="2940"/>
                </a:lnSpc>
              </a:pPr>
              <a:r>
                <a:rPr lang="en-US" sz="2100">
                  <a:solidFill>
                    <a:srgbClr val="2B4B82"/>
                  </a:solidFill>
                  <a:latin typeface="Josefin Sans"/>
                  <a:ea typeface="Josefin Sans"/>
                  <a:cs typeface="Josefin Sans"/>
                  <a:sym typeface="Josefin Sans"/>
                </a:rPr>
                <a:t>Tạo các trang: Home, About,blog Projects, Contact.</a:t>
              </a:r>
            </a:p>
          </p:txBody>
        </p:sp>
        <p:sp>
          <p:nvSpPr>
            <p:cNvPr id="6" name="TextBox 6"/>
            <p:cNvSpPr txBox="1"/>
            <p:nvPr/>
          </p:nvSpPr>
          <p:spPr>
            <a:xfrm>
              <a:off x="0" y="906221"/>
              <a:ext cx="3202226" cy="1140483"/>
            </a:xfrm>
            <a:prstGeom prst="rect">
              <a:avLst/>
            </a:prstGeom>
          </p:spPr>
          <p:txBody>
            <a:bodyPr lIns="0" tIns="0" rIns="0" bIns="0" rtlCol="0" anchor="t">
              <a:spAutoFit/>
            </a:bodyPr>
            <a:lstStyle/>
            <a:p>
              <a:pPr algn="ctr">
                <a:lnSpc>
                  <a:spcPts val="3359"/>
                </a:lnSpc>
              </a:pPr>
              <a:r>
                <a:rPr lang="en-US" sz="2400" b="1">
                  <a:solidFill>
                    <a:srgbClr val="2B4B82"/>
                  </a:solidFill>
                  <a:latin typeface="Josefin Sans Bold"/>
                  <a:ea typeface="Josefin Sans Bold"/>
                  <a:cs typeface="Josefin Sans Bold"/>
                  <a:sym typeface="Josefin Sans Bold"/>
                </a:rPr>
                <a:t>Xây dựng giao diện (Frontend):</a:t>
              </a:r>
            </a:p>
          </p:txBody>
        </p:sp>
      </p:grpSp>
      <p:grpSp>
        <p:nvGrpSpPr>
          <p:cNvPr id="7" name="Group 7"/>
          <p:cNvGrpSpPr/>
          <p:nvPr/>
        </p:nvGrpSpPr>
        <p:grpSpPr>
          <a:xfrm>
            <a:off x="1123950" y="4110193"/>
            <a:ext cx="2459408" cy="3348757"/>
            <a:chOff x="0" y="-57150"/>
            <a:chExt cx="3279211" cy="4465010"/>
          </a:xfrm>
        </p:grpSpPr>
        <p:sp>
          <p:nvSpPr>
            <p:cNvPr id="8" name="TextBox 8"/>
            <p:cNvSpPr txBox="1"/>
            <p:nvPr/>
          </p:nvSpPr>
          <p:spPr>
            <a:xfrm>
              <a:off x="0" y="-57150"/>
              <a:ext cx="3279211" cy="626172"/>
            </a:xfrm>
            <a:prstGeom prst="rect">
              <a:avLst/>
            </a:prstGeom>
          </p:spPr>
          <p:txBody>
            <a:bodyPr lIns="0" tIns="0" rIns="0" bIns="0" rtlCol="0" anchor="t">
              <a:spAutoFit/>
            </a:bodyPr>
            <a:lstStyle/>
            <a:p>
              <a:pPr algn="ctr">
                <a:lnSpc>
                  <a:spcPts val="3919"/>
                </a:lnSpc>
              </a:pPr>
              <a:r>
                <a:rPr lang="en-US" sz="2799" b="1" spc="478">
                  <a:solidFill>
                    <a:srgbClr val="2B4B82"/>
                  </a:solidFill>
                  <a:latin typeface="Josefin Sans Bold"/>
                  <a:ea typeface="Josefin Sans Bold"/>
                  <a:cs typeface="Josefin Sans Bold"/>
                  <a:sym typeface="Josefin Sans Bold"/>
                </a:rPr>
                <a:t>BƯỚC</a:t>
              </a:r>
            </a:p>
          </p:txBody>
        </p:sp>
        <p:sp>
          <p:nvSpPr>
            <p:cNvPr id="9" name="TextBox 9"/>
            <p:cNvSpPr txBox="1"/>
            <p:nvPr/>
          </p:nvSpPr>
          <p:spPr>
            <a:xfrm>
              <a:off x="0" y="2936517"/>
              <a:ext cx="3279211" cy="1471343"/>
            </a:xfrm>
            <a:prstGeom prst="rect">
              <a:avLst/>
            </a:prstGeom>
          </p:spPr>
          <p:txBody>
            <a:bodyPr lIns="0" tIns="0" rIns="0" bIns="0" rtlCol="0" anchor="t">
              <a:spAutoFit/>
            </a:bodyPr>
            <a:lstStyle/>
            <a:p>
              <a:pPr algn="ctr">
                <a:lnSpc>
                  <a:spcPts val="2940"/>
                </a:lnSpc>
              </a:pPr>
              <a:r>
                <a:rPr lang="vi-VN" sz="2100">
                  <a:solidFill>
                    <a:srgbClr val="2B4B82"/>
                  </a:solidFill>
                  <a:latin typeface="Josefin Sans"/>
                  <a:ea typeface="Josefin Sans"/>
                  <a:cs typeface="Josefin Sans"/>
                  <a:sym typeface="Josefin Sans"/>
                </a:rPr>
                <a:t>Xây dựng cấu trúc cơ sở dữ liệu với MongoDB</a:t>
              </a:r>
              <a:r>
                <a:rPr lang="en-US" sz="2100">
                  <a:solidFill>
                    <a:srgbClr val="2B4B82"/>
                  </a:solidFill>
                  <a:latin typeface="Josefin Sans"/>
                  <a:ea typeface="Josefin Sans"/>
                  <a:cs typeface="Josefin Sans"/>
                  <a:sym typeface="Josefin Sans"/>
                </a:rPr>
                <a:t>.</a:t>
              </a:r>
            </a:p>
          </p:txBody>
        </p:sp>
        <p:sp>
          <p:nvSpPr>
            <p:cNvPr id="10" name="TextBox 10"/>
            <p:cNvSpPr txBox="1"/>
            <p:nvPr/>
          </p:nvSpPr>
          <p:spPr>
            <a:xfrm>
              <a:off x="0" y="900631"/>
              <a:ext cx="3279211" cy="1140483"/>
            </a:xfrm>
            <a:prstGeom prst="rect">
              <a:avLst/>
            </a:prstGeom>
          </p:spPr>
          <p:txBody>
            <a:bodyPr lIns="0" tIns="0" rIns="0" bIns="0" rtlCol="0" anchor="t">
              <a:spAutoFit/>
            </a:bodyPr>
            <a:lstStyle/>
            <a:p>
              <a:pPr algn="ctr">
                <a:lnSpc>
                  <a:spcPts val="3359"/>
                </a:lnSpc>
              </a:pPr>
              <a:r>
                <a:rPr lang="en-US" sz="2400" b="1">
                  <a:solidFill>
                    <a:srgbClr val="2B4B82"/>
                  </a:solidFill>
                  <a:latin typeface="Josefin Sans Bold"/>
                  <a:ea typeface="Josefin Sans Bold"/>
                  <a:cs typeface="Josefin Sans Bold"/>
                  <a:sym typeface="Josefin Sans Bold"/>
                </a:rPr>
                <a:t>Phân tích và thiết kế</a:t>
              </a:r>
            </a:p>
          </p:txBody>
        </p:sp>
      </p:grpSp>
      <p:grpSp>
        <p:nvGrpSpPr>
          <p:cNvPr id="11" name="Group 11"/>
          <p:cNvGrpSpPr/>
          <p:nvPr/>
        </p:nvGrpSpPr>
        <p:grpSpPr>
          <a:xfrm>
            <a:off x="7819046" y="4110193"/>
            <a:ext cx="2459408" cy="3342889"/>
            <a:chOff x="0" y="-57150"/>
            <a:chExt cx="3279211" cy="4457186"/>
          </a:xfrm>
        </p:grpSpPr>
        <p:sp>
          <p:nvSpPr>
            <p:cNvPr id="12" name="TextBox 12"/>
            <p:cNvSpPr txBox="1"/>
            <p:nvPr/>
          </p:nvSpPr>
          <p:spPr>
            <a:xfrm>
              <a:off x="0" y="-57150"/>
              <a:ext cx="3279211" cy="626172"/>
            </a:xfrm>
            <a:prstGeom prst="rect">
              <a:avLst/>
            </a:prstGeom>
          </p:spPr>
          <p:txBody>
            <a:bodyPr lIns="0" tIns="0" rIns="0" bIns="0" rtlCol="0" anchor="t">
              <a:spAutoFit/>
            </a:bodyPr>
            <a:lstStyle/>
            <a:p>
              <a:pPr algn="ctr">
                <a:lnSpc>
                  <a:spcPts val="3919"/>
                </a:lnSpc>
              </a:pPr>
              <a:r>
                <a:rPr lang="en-US" sz="2799" b="1" spc="478">
                  <a:solidFill>
                    <a:srgbClr val="2B4B82"/>
                  </a:solidFill>
                  <a:latin typeface="Josefin Sans Bold"/>
                  <a:ea typeface="Josefin Sans Bold"/>
                  <a:cs typeface="Josefin Sans Bold"/>
                  <a:sym typeface="Josefin Sans Bold"/>
                </a:rPr>
                <a:t>BƯỚC</a:t>
              </a:r>
            </a:p>
          </p:txBody>
        </p:sp>
        <p:sp>
          <p:nvSpPr>
            <p:cNvPr id="13" name="TextBox 13"/>
            <p:cNvSpPr txBox="1"/>
            <p:nvPr/>
          </p:nvSpPr>
          <p:spPr>
            <a:xfrm>
              <a:off x="0" y="2928693"/>
              <a:ext cx="3279211" cy="1471343"/>
            </a:xfrm>
            <a:prstGeom prst="rect">
              <a:avLst/>
            </a:prstGeom>
          </p:spPr>
          <p:txBody>
            <a:bodyPr lIns="0" tIns="0" rIns="0" bIns="0" rtlCol="0" anchor="t">
              <a:spAutoFit/>
            </a:bodyPr>
            <a:lstStyle/>
            <a:p>
              <a:pPr algn="ctr">
                <a:lnSpc>
                  <a:spcPts val="2940"/>
                </a:lnSpc>
              </a:pPr>
              <a:r>
                <a:rPr lang="vi-VN" sz="2100">
                  <a:solidFill>
                    <a:srgbClr val="2B4B82"/>
                  </a:solidFill>
                  <a:latin typeface="Josefin Sans"/>
                  <a:ea typeface="Josefin Sans"/>
                  <a:cs typeface="Josefin Sans"/>
                  <a:sym typeface="Josefin Sans"/>
                </a:rPr>
                <a:t>Kết nối API với cơ sở dữ liệu MongoDB Atlas.</a:t>
              </a:r>
              <a:endParaRPr lang="en-US" sz="2100">
                <a:solidFill>
                  <a:srgbClr val="2B4B82"/>
                </a:solidFill>
                <a:latin typeface="Josefin Sans"/>
                <a:ea typeface="Josefin Sans"/>
                <a:cs typeface="Josefin Sans"/>
                <a:sym typeface="Josefin Sans"/>
              </a:endParaRPr>
            </a:p>
          </p:txBody>
        </p:sp>
        <p:sp>
          <p:nvSpPr>
            <p:cNvPr id="14" name="TextBox 14"/>
            <p:cNvSpPr txBox="1"/>
            <p:nvPr/>
          </p:nvSpPr>
          <p:spPr>
            <a:xfrm>
              <a:off x="0" y="906221"/>
              <a:ext cx="3279211" cy="1140483"/>
            </a:xfrm>
            <a:prstGeom prst="rect">
              <a:avLst/>
            </a:prstGeom>
          </p:spPr>
          <p:txBody>
            <a:bodyPr lIns="0" tIns="0" rIns="0" bIns="0" rtlCol="0" anchor="t">
              <a:spAutoFit/>
            </a:bodyPr>
            <a:lstStyle/>
            <a:p>
              <a:pPr algn="ctr">
                <a:lnSpc>
                  <a:spcPts val="3359"/>
                </a:lnSpc>
              </a:pPr>
              <a:r>
                <a:rPr lang="en-US" sz="2400" b="1">
                  <a:solidFill>
                    <a:srgbClr val="2B4B82"/>
                  </a:solidFill>
                  <a:latin typeface="Josefin Sans Bold"/>
                  <a:ea typeface="Josefin Sans Bold"/>
                  <a:cs typeface="Josefin Sans Bold"/>
                  <a:sym typeface="Josefin Sans Bold"/>
                </a:rPr>
                <a:t>Xây dựng backend và API:</a:t>
              </a:r>
            </a:p>
          </p:txBody>
        </p:sp>
      </p:grpSp>
      <p:grpSp>
        <p:nvGrpSpPr>
          <p:cNvPr id="15" name="Group 15"/>
          <p:cNvGrpSpPr/>
          <p:nvPr/>
        </p:nvGrpSpPr>
        <p:grpSpPr>
          <a:xfrm>
            <a:off x="11266418" y="4110192"/>
            <a:ext cx="2811652" cy="3306193"/>
            <a:chOff x="0" y="-57150"/>
            <a:chExt cx="3748870" cy="4408257"/>
          </a:xfrm>
        </p:grpSpPr>
        <p:sp>
          <p:nvSpPr>
            <p:cNvPr id="16" name="TextBox 16"/>
            <p:cNvSpPr txBox="1"/>
            <p:nvPr/>
          </p:nvSpPr>
          <p:spPr>
            <a:xfrm>
              <a:off x="0" y="-57150"/>
              <a:ext cx="3574179" cy="626172"/>
            </a:xfrm>
            <a:prstGeom prst="rect">
              <a:avLst/>
            </a:prstGeom>
          </p:spPr>
          <p:txBody>
            <a:bodyPr lIns="0" tIns="0" rIns="0" bIns="0" rtlCol="0" anchor="t">
              <a:spAutoFit/>
            </a:bodyPr>
            <a:lstStyle/>
            <a:p>
              <a:pPr algn="ctr">
                <a:lnSpc>
                  <a:spcPts val="3919"/>
                </a:lnSpc>
              </a:pPr>
              <a:r>
                <a:rPr lang="en-US" sz="2800" b="1" spc="478">
                  <a:solidFill>
                    <a:srgbClr val="2B4B82"/>
                  </a:solidFill>
                  <a:latin typeface="Josefin Sans Bold"/>
                  <a:ea typeface="Josefin Sans Bold"/>
                  <a:cs typeface="Josefin Sans Bold"/>
                  <a:sym typeface="Josefin Sans Bold"/>
                </a:rPr>
                <a:t>BƯỚC</a:t>
              </a:r>
            </a:p>
          </p:txBody>
        </p:sp>
        <p:sp>
          <p:nvSpPr>
            <p:cNvPr id="17" name="TextBox 17"/>
            <p:cNvSpPr txBox="1"/>
            <p:nvPr/>
          </p:nvSpPr>
          <p:spPr>
            <a:xfrm>
              <a:off x="174691" y="2383902"/>
              <a:ext cx="3574179" cy="1967205"/>
            </a:xfrm>
            <a:prstGeom prst="rect">
              <a:avLst/>
            </a:prstGeom>
          </p:spPr>
          <p:txBody>
            <a:bodyPr lIns="0" tIns="0" rIns="0" bIns="0" rtlCol="0" anchor="t">
              <a:spAutoFit/>
            </a:bodyPr>
            <a:lstStyle/>
            <a:p>
              <a:pPr algn="ctr">
                <a:lnSpc>
                  <a:spcPts val="2940"/>
                </a:lnSpc>
              </a:pPr>
              <a:endParaRPr/>
            </a:p>
            <a:p>
              <a:pPr algn="ctr">
                <a:lnSpc>
                  <a:spcPts val="2940"/>
                </a:lnSpc>
              </a:pPr>
              <a:r>
                <a:rPr lang="vi-VN" sz="2100">
                  <a:solidFill>
                    <a:srgbClr val="2B4B82"/>
                  </a:solidFill>
                  <a:latin typeface="Josefin Sans"/>
                  <a:ea typeface="Josefin Sans"/>
                  <a:cs typeface="Josefin Sans"/>
                  <a:sym typeface="Josefin Sans"/>
                </a:rPr>
                <a:t>Sử dụng Axios để gọi API từ giao diện người dùng</a:t>
              </a:r>
              <a:r>
                <a:rPr lang="en-US" sz="2100">
                  <a:solidFill>
                    <a:srgbClr val="2B4B82"/>
                  </a:solidFill>
                  <a:latin typeface="Josefin Sans"/>
                  <a:ea typeface="Josefin Sans"/>
                  <a:cs typeface="Josefin Sans"/>
                  <a:sym typeface="Josefin Sans"/>
                </a:rPr>
                <a:t>.</a:t>
              </a:r>
            </a:p>
          </p:txBody>
        </p:sp>
        <p:sp>
          <p:nvSpPr>
            <p:cNvPr id="18" name="TextBox 18"/>
            <p:cNvSpPr txBox="1"/>
            <p:nvPr/>
          </p:nvSpPr>
          <p:spPr>
            <a:xfrm>
              <a:off x="0" y="906220"/>
              <a:ext cx="3574179" cy="1140482"/>
            </a:xfrm>
            <a:prstGeom prst="rect">
              <a:avLst/>
            </a:prstGeom>
          </p:spPr>
          <p:txBody>
            <a:bodyPr lIns="0" tIns="0" rIns="0" bIns="0" rtlCol="0" anchor="t">
              <a:spAutoFit/>
            </a:bodyPr>
            <a:lstStyle/>
            <a:p>
              <a:pPr algn="ctr">
                <a:lnSpc>
                  <a:spcPts val="3359"/>
                </a:lnSpc>
              </a:pPr>
              <a:r>
                <a:rPr lang="en-US" sz="2400" b="1">
                  <a:solidFill>
                    <a:srgbClr val="2B4B82"/>
                  </a:solidFill>
                  <a:latin typeface="Josefin Sans Bold"/>
                  <a:ea typeface="Josefin Sans Bold"/>
                  <a:cs typeface="Josefin Sans Bold"/>
                  <a:sym typeface="Josefin Sans Bold"/>
                </a:rPr>
                <a:t>Kết nối Frontend và Backend:</a:t>
              </a:r>
            </a:p>
          </p:txBody>
        </p:sp>
      </p:grpSp>
      <p:grpSp>
        <p:nvGrpSpPr>
          <p:cNvPr id="19" name="Group 19"/>
          <p:cNvGrpSpPr/>
          <p:nvPr/>
        </p:nvGrpSpPr>
        <p:grpSpPr>
          <a:xfrm>
            <a:off x="14704642" y="4110192"/>
            <a:ext cx="2459408" cy="4086683"/>
            <a:chOff x="0" y="-57150"/>
            <a:chExt cx="3279211" cy="5448910"/>
          </a:xfrm>
        </p:grpSpPr>
        <p:sp>
          <p:nvSpPr>
            <p:cNvPr id="20" name="TextBox 20"/>
            <p:cNvSpPr txBox="1"/>
            <p:nvPr/>
          </p:nvSpPr>
          <p:spPr>
            <a:xfrm>
              <a:off x="0" y="-57150"/>
              <a:ext cx="3279211" cy="626172"/>
            </a:xfrm>
            <a:prstGeom prst="rect">
              <a:avLst/>
            </a:prstGeom>
          </p:spPr>
          <p:txBody>
            <a:bodyPr lIns="0" tIns="0" rIns="0" bIns="0" rtlCol="0" anchor="t">
              <a:spAutoFit/>
            </a:bodyPr>
            <a:lstStyle/>
            <a:p>
              <a:pPr algn="ctr">
                <a:lnSpc>
                  <a:spcPts val="3919"/>
                </a:lnSpc>
              </a:pPr>
              <a:r>
                <a:rPr lang="en-US" sz="2799" b="1" spc="478">
                  <a:solidFill>
                    <a:srgbClr val="2B4B82"/>
                  </a:solidFill>
                  <a:latin typeface="Josefin Sans Bold"/>
                  <a:ea typeface="Josefin Sans Bold"/>
                  <a:cs typeface="Josefin Sans Bold"/>
                  <a:sym typeface="Josefin Sans Bold"/>
                </a:rPr>
                <a:t>BƯỚC</a:t>
              </a:r>
            </a:p>
          </p:txBody>
        </p:sp>
        <p:sp>
          <p:nvSpPr>
            <p:cNvPr id="21" name="TextBox 21"/>
            <p:cNvSpPr txBox="1"/>
            <p:nvPr/>
          </p:nvSpPr>
          <p:spPr>
            <a:xfrm>
              <a:off x="0" y="2928692"/>
              <a:ext cx="3279211" cy="2463068"/>
            </a:xfrm>
            <a:prstGeom prst="rect">
              <a:avLst/>
            </a:prstGeom>
          </p:spPr>
          <p:txBody>
            <a:bodyPr lIns="0" tIns="0" rIns="0" bIns="0" rtlCol="0" anchor="t">
              <a:spAutoFit/>
            </a:bodyPr>
            <a:lstStyle/>
            <a:p>
              <a:pPr algn="ctr">
                <a:lnSpc>
                  <a:spcPts val="2940"/>
                </a:lnSpc>
              </a:pPr>
              <a:endParaRPr/>
            </a:p>
            <a:p>
              <a:pPr algn="ctr">
                <a:lnSpc>
                  <a:spcPts val="2940"/>
                </a:lnSpc>
              </a:pPr>
              <a:r>
                <a:rPr lang="vi-VN" sz="2100">
                  <a:solidFill>
                    <a:srgbClr val="2B4B82"/>
                  </a:solidFill>
                  <a:latin typeface="Josefin Sans"/>
                  <a:ea typeface="Josefin Sans"/>
                  <a:cs typeface="Josefin Sans"/>
                  <a:sym typeface="Josefin Sans"/>
                </a:rPr>
                <a:t>Kiểm tra tính năng trên môi trường giả lập.</a:t>
              </a:r>
              <a:r>
                <a:rPr lang="en-US" sz="2100">
                  <a:solidFill>
                    <a:srgbClr val="2B4B82"/>
                  </a:solidFill>
                  <a:latin typeface="Josefin Sans"/>
                  <a:ea typeface="Josefin Sans"/>
                  <a:cs typeface="Josefin Sans"/>
                  <a:sym typeface="Josefin Sans"/>
                </a:rPr>
                <a:t> Và chạy giao  diện admin</a:t>
              </a:r>
            </a:p>
          </p:txBody>
        </p:sp>
        <p:sp>
          <p:nvSpPr>
            <p:cNvPr id="22" name="TextBox 22"/>
            <p:cNvSpPr txBox="1"/>
            <p:nvPr/>
          </p:nvSpPr>
          <p:spPr>
            <a:xfrm>
              <a:off x="0" y="906221"/>
              <a:ext cx="3279211" cy="559128"/>
            </a:xfrm>
            <a:prstGeom prst="rect">
              <a:avLst/>
            </a:prstGeom>
          </p:spPr>
          <p:txBody>
            <a:bodyPr lIns="0" tIns="0" rIns="0" bIns="0" rtlCol="0" anchor="t">
              <a:spAutoFit/>
            </a:bodyPr>
            <a:lstStyle/>
            <a:p>
              <a:pPr algn="ctr">
                <a:lnSpc>
                  <a:spcPts val="3359"/>
                </a:lnSpc>
              </a:pPr>
              <a:r>
                <a:rPr lang="en-US" sz="2400" b="1">
                  <a:solidFill>
                    <a:srgbClr val="2B4B82"/>
                  </a:solidFill>
                  <a:latin typeface="Josefin Sans Bold"/>
                  <a:ea typeface="Josefin Sans Bold"/>
                  <a:cs typeface="Josefin Sans Bold"/>
                  <a:sym typeface="Josefin Sans Bold"/>
                </a:rPr>
                <a:t>triển khai:</a:t>
              </a:r>
            </a:p>
          </p:txBody>
        </p:sp>
      </p:grpSp>
      <p:grpSp>
        <p:nvGrpSpPr>
          <p:cNvPr id="23" name="Group 23"/>
          <p:cNvGrpSpPr/>
          <p:nvPr/>
        </p:nvGrpSpPr>
        <p:grpSpPr>
          <a:xfrm>
            <a:off x="2051969" y="3258915"/>
            <a:ext cx="14021736" cy="669290"/>
            <a:chOff x="0" y="0"/>
            <a:chExt cx="18695648" cy="892387"/>
          </a:xfrm>
        </p:grpSpPr>
        <p:sp>
          <p:nvSpPr>
            <p:cNvPr id="24" name="TextBox 24"/>
            <p:cNvSpPr txBox="1"/>
            <p:nvPr/>
          </p:nvSpPr>
          <p:spPr>
            <a:xfrm>
              <a:off x="0" y="-104775"/>
              <a:ext cx="804493" cy="998855"/>
            </a:xfrm>
            <a:prstGeom prst="rect">
              <a:avLst/>
            </a:prstGeom>
          </p:spPr>
          <p:txBody>
            <a:bodyPr lIns="0" tIns="0" rIns="0" bIns="0" rtlCol="0" anchor="t">
              <a:spAutoFit/>
            </a:bodyPr>
            <a:lstStyle/>
            <a:p>
              <a:pPr algn="ctr">
                <a:lnSpc>
                  <a:spcPts val="6160"/>
                </a:lnSpc>
              </a:pPr>
              <a:r>
                <a:rPr lang="en-US" sz="4400" b="1" spc="752">
                  <a:solidFill>
                    <a:srgbClr val="2B4B82"/>
                  </a:solidFill>
                  <a:latin typeface="Josefin Sans Bold"/>
                  <a:ea typeface="Josefin Sans Bold"/>
                  <a:cs typeface="Josefin Sans Bold"/>
                  <a:sym typeface="Josefin Sans Bold"/>
                </a:rPr>
                <a:t>1</a:t>
              </a:r>
            </a:p>
          </p:txBody>
        </p:sp>
        <p:sp>
          <p:nvSpPr>
            <p:cNvPr id="25" name="TextBox 25"/>
            <p:cNvSpPr txBox="1"/>
            <p:nvPr/>
          </p:nvSpPr>
          <p:spPr>
            <a:xfrm>
              <a:off x="4575484" y="-104775"/>
              <a:ext cx="804493" cy="998855"/>
            </a:xfrm>
            <a:prstGeom prst="rect">
              <a:avLst/>
            </a:prstGeom>
          </p:spPr>
          <p:txBody>
            <a:bodyPr lIns="0" tIns="0" rIns="0" bIns="0" rtlCol="0" anchor="t">
              <a:spAutoFit/>
            </a:bodyPr>
            <a:lstStyle/>
            <a:p>
              <a:pPr algn="ctr">
                <a:lnSpc>
                  <a:spcPts val="6160"/>
                </a:lnSpc>
              </a:pPr>
              <a:r>
                <a:rPr lang="en-US" sz="4400" b="1" spc="752">
                  <a:solidFill>
                    <a:srgbClr val="2B4B82"/>
                  </a:solidFill>
                  <a:latin typeface="Josefin Sans Bold"/>
                  <a:ea typeface="Josefin Sans Bold"/>
                  <a:cs typeface="Josefin Sans Bold"/>
                  <a:sym typeface="Josefin Sans Bold"/>
                </a:rPr>
                <a:t>2</a:t>
              </a:r>
            </a:p>
          </p:txBody>
        </p:sp>
        <p:sp>
          <p:nvSpPr>
            <p:cNvPr id="26" name="TextBox 26"/>
            <p:cNvSpPr txBox="1"/>
            <p:nvPr/>
          </p:nvSpPr>
          <p:spPr>
            <a:xfrm>
              <a:off x="8926794" y="-104775"/>
              <a:ext cx="804493" cy="998855"/>
            </a:xfrm>
            <a:prstGeom prst="rect">
              <a:avLst/>
            </a:prstGeom>
          </p:spPr>
          <p:txBody>
            <a:bodyPr lIns="0" tIns="0" rIns="0" bIns="0" rtlCol="0" anchor="t">
              <a:spAutoFit/>
            </a:bodyPr>
            <a:lstStyle/>
            <a:p>
              <a:pPr algn="ctr">
                <a:lnSpc>
                  <a:spcPts val="6160"/>
                </a:lnSpc>
              </a:pPr>
              <a:r>
                <a:rPr lang="en-US" sz="4400" b="1" spc="752">
                  <a:solidFill>
                    <a:srgbClr val="2B4B82"/>
                  </a:solidFill>
                  <a:latin typeface="Josefin Sans Bold"/>
                  <a:ea typeface="Josefin Sans Bold"/>
                  <a:cs typeface="Josefin Sans Bold"/>
                  <a:sym typeface="Josefin Sans Bold"/>
                </a:rPr>
                <a:t>3</a:t>
              </a:r>
            </a:p>
          </p:txBody>
        </p:sp>
        <p:sp>
          <p:nvSpPr>
            <p:cNvPr id="27" name="TextBox 27"/>
            <p:cNvSpPr txBox="1"/>
            <p:nvPr/>
          </p:nvSpPr>
          <p:spPr>
            <a:xfrm>
              <a:off x="13670775" y="-104775"/>
              <a:ext cx="804493" cy="998855"/>
            </a:xfrm>
            <a:prstGeom prst="rect">
              <a:avLst/>
            </a:prstGeom>
          </p:spPr>
          <p:txBody>
            <a:bodyPr lIns="0" tIns="0" rIns="0" bIns="0" rtlCol="0" anchor="t">
              <a:spAutoFit/>
            </a:bodyPr>
            <a:lstStyle/>
            <a:p>
              <a:pPr algn="ctr">
                <a:lnSpc>
                  <a:spcPts val="6160"/>
                </a:lnSpc>
              </a:pPr>
              <a:r>
                <a:rPr lang="en-US" sz="4400" b="1" spc="752">
                  <a:solidFill>
                    <a:srgbClr val="2B4B82"/>
                  </a:solidFill>
                  <a:latin typeface="Josefin Sans Bold"/>
                  <a:ea typeface="Josefin Sans Bold"/>
                  <a:cs typeface="Josefin Sans Bold"/>
                  <a:sym typeface="Josefin Sans Bold"/>
                </a:rPr>
                <a:t>4</a:t>
              </a:r>
            </a:p>
          </p:txBody>
        </p:sp>
        <p:sp>
          <p:nvSpPr>
            <p:cNvPr id="28" name="TextBox 28"/>
            <p:cNvSpPr txBox="1"/>
            <p:nvPr/>
          </p:nvSpPr>
          <p:spPr>
            <a:xfrm>
              <a:off x="17891155" y="-104775"/>
              <a:ext cx="804493" cy="998855"/>
            </a:xfrm>
            <a:prstGeom prst="rect">
              <a:avLst/>
            </a:prstGeom>
          </p:spPr>
          <p:txBody>
            <a:bodyPr lIns="0" tIns="0" rIns="0" bIns="0" rtlCol="0" anchor="t">
              <a:spAutoFit/>
            </a:bodyPr>
            <a:lstStyle/>
            <a:p>
              <a:pPr algn="ctr">
                <a:lnSpc>
                  <a:spcPts val="6160"/>
                </a:lnSpc>
              </a:pPr>
              <a:r>
                <a:rPr lang="en-US" sz="4400" b="1" spc="752">
                  <a:solidFill>
                    <a:srgbClr val="2B4B82"/>
                  </a:solidFill>
                  <a:latin typeface="Josefin Sans Bold"/>
                  <a:ea typeface="Josefin Sans Bold"/>
                  <a:cs typeface="Josefin Sans Bold"/>
                  <a:sym typeface="Josefin Sans Bold"/>
                </a:rPr>
                <a:t>5</a:t>
              </a:r>
            </a:p>
          </p:txBody>
        </p:sp>
        <p:sp>
          <p:nvSpPr>
            <p:cNvPr id="29" name="AutoShape 29"/>
            <p:cNvSpPr/>
            <p:nvPr/>
          </p:nvSpPr>
          <p:spPr>
            <a:xfrm>
              <a:off x="804493" y="395393"/>
              <a:ext cx="3529461" cy="0"/>
            </a:xfrm>
            <a:prstGeom prst="line">
              <a:avLst/>
            </a:prstGeom>
            <a:ln w="38100" cap="flat">
              <a:solidFill>
                <a:srgbClr val="2B4B82"/>
              </a:solidFill>
              <a:prstDash val="solid"/>
              <a:headEnd type="none" w="sm" len="sm"/>
              <a:tailEnd type="none" w="sm" len="sm"/>
            </a:ln>
          </p:spPr>
        </p:sp>
        <p:sp>
          <p:nvSpPr>
            <p:cNvPr id="30" name="AutoShape 30"/>
            <p:cNvSpPr/>
            <p:nvPr/>
          </p:nvSpPr>
          <p:spPr>
            <a:xfrm>
              <a:off x="5397334" y="382693"/>
              <a:ext cx="3529461" cy="0"/>
            </a:xfrm>
            <a:prstGeom prst="line">
              <a:avLst/>
            </a:prstGeom>
            <a:ln w="38100" cap="flat">
              <a:solidFill>
                <a:srgbClr val="2B4B82"/>
              </a:solidFill>
              <a:prstDash val="solid"/>
              <a:headEnd type="none" w="sm" len="sm"/>
              <a:tailEnd type="none" w="sm" len="sm"/>
            </a:ln>
          </p:spPr>
        </p:sp>
        <p:sp>
          <p:nvSpPr>
            <p:cNvPr id="31" name="AutoShape 31"/>
            <p:cNvSpPr/>
            <p:nvPr/>
          </p:nvSpPr>
          <p:spPr>
            <a:xfrm>
              <a:off x="9980379" y="382693"/>
              <a:ext cx="3529461" cy="0"/>
            </a:xfrm>
            <a:prstGeom prst="line">
              <a:avLst/>
            </a:prstGeom>
            <a:ln w="38100" cap="flat">
              <a:solidFill>
                <a:srgbClr val="2B4B82"/>
              </a:solidFill>
              <a:prstDash val="solid"/>
              <a:headEnd type="none" w="sm" len="sm"/>
              <a:tailEnd type="none" w="sm" len="sm"/>
            </a:ln>
          </p:spPr>
        </p:sp>
        <p:sp>
          <p:nvSpPr>
            <p:cNvPr id="32" name="AutoShape 32"/>
            <p:cNvSpPr/>
            <p:nvPr/>
          </p:nvSpPr>
          <p:spPr>
            <a:xfrm>
              <a:off x="14361695" y="382693"/>
              <a:ext cx="3529461" cy="0"/>
            </a:xfrm>
            <a:prstGeom prst="line">
              <a:avLst/>
            </a:prstGeom>
            <a:ln w="38100" cap="flat">
              <a:solidFill>
                <a:srgbClr val="2B4B82"/>
              </a:solidFill>
              <a:prstDash val="solid"/>
              <a:headEnd type="none" w="sm" len="sm"/>
              <a:tailEnd type="none" w="sm" len="sm"/>
            </a:ln>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990600" y="2646510"/>
            <a:ext cx="6657023" cy="6285904"/>
            <a:chOff x="-506792" y="-19051"/>
            <a:chExt cx="8876031" cy="8381206"/>
          </a:xfrm>
        </p:grpSpPr>
        <p:sp>
          <p:nvSpPr>
            <p:cNvPr id="3" name="TextBox 3"/>
            <p:cNvSpPr txBox="1"/>
            <p:nvPr/>
          </p:nvSpPr>
          <p:spPr>
            <a:xfrm>
              <a:off x="0" y="-19051"/>
              <a:ext cx="8369239" cy="1315745"/>
            </a:xfrm>
            <a:prstGeom prst="rect">
              <a:avLst/>
            </a:prstGeom>
          </p:spPr>
          <p:txBody>
            <a:bodyPr lIns="0" tIns="0" rIns="0" bIns="0" rtlCol="0" anchor="t">
              <a:spAutoFit/>
            </a:bodyPr>
            <a:lstStyle/>
            <a:p>
              <a:pPr algn="l">
                <a:lnSpc>
                  <a:spcPts val="7680"/>
                </a:lnSpc>
              </a:pPr>
              <a:r>
                <a:rPr lang="en-US" sz="6400" b="1">
                  <a:solidFill>
                    <a:srgbClr val="2B4B82"/>
                  </a:solidFill>
                  <a:latin typeface="Josefin Sans Bold"/>
                  <a:ea typeface="Josefin Sans Bold"/>
                  <a:cs typeface="Josefin Sans Bold"/>
                  <a:sym typeface="Josefin Sans Bold"/>
                </a:rPr>
                <a:t>Các chức năng</a:t>
              </a:r>
            </a:p>
          </p:txBody>
        </p:sp>
        <p:sp>
          <p:nvSpPr>
            <p:cNvPr id="4" name="TextBox 4"/>
            <p:cNvSpPr txBox="1"/>
            <p:nvPr/>
          </p:nvSpPr>
          <p:spPr>
            <a:xfrm>
              <a:off x="-506792" y="1989469"/>
              <a:ext cx="8369239" cy="6372686"/>
            </a:xfrm>
            <a:prstGeom prst="rect">
              <a:avLst/>
            </a:prstGeom>
          </p:spPr>
          <p:txBody>
            <a:bodyPr lIns="0" tIns="0" rIns="0" bIns="0" rtlCol="0" anchor="t">
              <a:spAutoFit/>
            </a:bodyPr>
            <a:lstStyle/>
            <a:p>
              <a:pPr marL="518160" lvl="1" indent="-259080" algn="l">
                <a:lnSpc>
                  <a:spcPts val="3359"/>
                </a:lnSpc>
                <a:buFont typeface="Arial"/>
                <a:buChar char="•"/>
              </a:pPr>
              <a:r>
                <a:rPr lang="en-US" sz="2400">
                  <a:solidFill>
                    <a:srgbClr val="2B4B82"/>
                  </a:solidFill>
                  <a:latin typeface="Josefin Sans"/>
                  <a:ea typeface="Josefin Sans"/>
                  <a:cs typeface="Josefin Sans"/>
                  <a:sym typeface="Josefin Sans"/>
                </a:rPr>
                <a:t>Trang chủ : Hiển thị thông tin cá nhân, kỹ năng và các thành tựu.</a:t>
              </a:r>
            </a:p>
            <a:p>
              <a:pPr marL="518160" lvl="1" indent="-259080" algn="l">
                <a:lnSpc>
                  <a:spcPts val="3359"/>
                </a:lnSpc>
                <a:buFont typeface="Arial"/>
                <a:buChar char="•"/>
              </a:pPr>
              <a:r>
                <a:rPr lang="en-US" sz="2400">
                  <a:solidFill>
                    <a:srgbClr val="2B4B82"/>
                  </a:solidFill>
                  <a:latin typeface="Josefin Sans"/>
                  <a:ea typeface="Josefin Sans"/>
                  <a:cs typeface="Josefin Sans"/>
                  <a:sym typeface="Josefin Sans"/>
                </a:rPr>
                <a:t>Công cụ: là những ngôn ngữ sử dụng chính trong website</a:t>
              </a:r>
            </a:p>
            <a:p>
              <a:pPr marL="518160" lvl="1" indent="-259080" algn="l">
                <a:lnSpc>
                  <a:spcPts val="3359"/>
                </a:lnSpc>
                <a:buFont typeface="Arial"/>
                <a:buChar char="•"/>
              </a:pPr>
              <a:r>
                <a:rPr lang="en-US" sz="2400">
                  <a:solidFill>
                    <a:srgbClr val="2B4B82"/>
                  </a:solidFill>
                  <a:latin typeface="Josefin Sans"/>
                  <a:ea typeface="Josefin Sans"/>
                  <a:cs typeface="Josefin Sans"/>
                  <a:sym typeface="Josefin Sans"/>
                </a:rPr>
                <a:t>Blog: nêu lên về bài blog cá nhân </a:t>
              </a:r>
            </a:p>
            <a:p>
              <a:pPr marL="518160" lvl="1" indent="-259080" algn="l">
                <a:lnSpc>
                  <a:spcPts val="3359"/>
                </a:lnSpc>
                <a:buFont typeface="Arial"/>
                <a:buChar char="•"/>
              </a:pPr>
              <a:r>
                <a:rPr lang="en-US" sz="2400">
                  <a:solidFill>
                    <a:srgbClr val="2B4B82"/>
                  </a:solidFill>
                  <a:latin typeface="Josefin Sans"/>
                  <a:ea typeface="Josefin Sans"/>
                  <a:cs typeface="Josefin Sans"/>
                  <a:sym typeface="Josefin Sans"/>
                </a:rPr>
                <a:t>Dự án: bao gồm có các dự án học tập từ đầu đại học</a:t>
              </a:r>
            </a:p>
            <a:p>
              <a:pPr marL="518160" lvl="1" indent="-259080" algn="l">
                <a:lnSpc>
                  <a:spcPts val="3359"/>
                </a:lnSpc>
                <a:buFont typeface="Arial"/>
                <a:buChar char="•"/>
              </a:pPr>
              <a:r>
                <a:rPr lang="en-US" sz="2400">
                  <a:solidFill>
                    <a:srgbClr val="2B4B82"/>
                  </a:solidFill>
                  <a:latin typeface="Josefin Sans"/>
                  <a:ea typeface="Josefin Sans"/>
                  <a:cs typeface="Josefin Sans"/>
                  <a:sym typeface="Josefin Sans"/>
                </a:rPr>
                <a:t>Liên hệ: là biểu mẫu gửi đến trang admin</a:t>
              </a:r>
            </a:p>
            <a:p>
              <a:pPr marL="518160" lvl="1" indent="-259080" algn="l">
                <a:lnSpc>
                  <a:spcPts val="3359"/>
                </a:lnSpc>
                <a:buFont typeface="Arial"/>
                <a:buChar char="•"/>
              </a:pPr>
              <a:r>
                <a:rPr lang="en-US" sz="2400">
                  <a:solidFill>
                    <a:srgbClr val="2B4B82"/>
                  </a:solidFill>
                  <a:latin typeface="Josefin Sans"/>
                  <a:ea typeface="Josefin Sans"/>
                  <a:cs typeface="Josefin Sans"/>
                  <a:sym typeface="Josefin Sans"/>
                </a:rPr>
                <a:t>Trang quản trị : Thêm, sửa, xóa nội dung dễ dàng.</a:t>
              </a:r>
            </a:p>
            <a:p>
              <a:pPr marL="518160" lvl="1" indent="-259080" algn="l">
                <a:lnSpc>
                  <a:spcPts val="3359"/>
                </a:lnSpc>
                <a:buFont typeface="Arial"/>
                <a:buChar char="•"/>
              </a:pPr>
              <a:endParaRPr lang="en-US" sz="2400">
                <a:solidFill>
                  <a:srgbClr val="2B4B82"/>
                </a:solidFill>
                <a:latin typeface="Josefin Sans"/>
                <a:ea typeface="Josefin Sans"/>
                <a:cs typeface="Josefin Sans"/>
                <a:sym typeface="Josefin Sans"/>
              </a:endParaRPr>
            </a:p>
          </p:txBody>
        </p:sp>
      </p:grpSp>
      <p:grpSp>
        <p:nvGrpSpPr>
          <p:cNvPr id="5" name="Group 5"/>
          <p:cNvGrpSpPr/>
          <p:nvPr/>
        </p:nvGrpSpPr>
        <p:grpSpPr>
          <a:xfrm>
            <a:off x="10887205" y="2646510"/>
            <a:ext cx="6030100" cy="3157586"/>
            <a:chOff x="-8835" y="-19051"/>
            <a:chExt cx="8040134" cy="4210114"/>
          </a:xfrm>
        </p:grpSpPr>
        <p:sp>
          <p:nvSpPr>
            <p:cNvPr id="6" name="TextBox 6"/>
            <p:cNvSpPr txBox="1"/>
            <p:nvPr/>
          </p:nvSpPr>
          <p:spPr>
            <a:xfrm>
              <a:off x="0" y="-19051"/>
              <a:ext cx="8031299" cy="1315745"/>
            </a:xfrm>
            <a:prstGeom prst="rect">
              <a:avLst/>
            </a:prstGeom>
          </p:spPr>
          <p:txBody>
            <a:bodyPr lIns="0" tIns="0" rIns="0" bIns="0" rtlCol="0" anchor="t">
              <a:spAutoFit/>
            </a:bodyPr>
            <a:lstStyle/>
            <a:p>
              <a:pPr algn="l">
                <a:lnSpc>
                  <a:spcPts val="7680"/>
                </a:lnSpc>
              </a:pPr>
              <a:r>
                <a:rPr lang="en-US" sz="6400" b="1">
                  <a:solidFill>
                    <a:srgbClr val="2B4B82"/>
                  </a:solidFill>
                  <a:latin typeface="Josefin Sans Bold"/>
                  <a:ea typeface="Josefin Sans Bold"/>
                  <a:cs typeface="Josefin Sans Bold"/>
                  <a:sym typeface="Josefin Sans Bold"/>
                </a:rPr>
                <a:t>Phi chức năng</a:t>
              </a:r>
            </a:p>
          </p:txBody>
        </p:sp>
        <p:sp>
          <p:nvSpPr>
            <p:cNvPr id="7" name="TextBox 7"/>
            <p:cNvSpPr txBox="1"/>
            <p:nvPr/>
          </p:nvSpPr>
          <p:spPr>
            <a:xfrm>
              <a:off x="-8835" y="1887869"/>
              <a:ext cx="8031299" cy="2303194"/>
            </a:xfrm>
            <a:prstGeom prst="rect">
              <a:avLst/>
            </a:prstGeom>
          </p:spPr>
          <p:txBody>
            <a:bodyPr lIns="0" tIns="0" rIns="0" bIns="0" rtlCol="0" anchor="t">
              <a:spAutoFit/>
            </a:bodyPr>
            <a:lstStyle/>
            <a:p>
              <a:pPr marL="518160" lvl="1" indent="-259080" algn="l">
                <a:lnSpc>
                  <a:spcPts val="3359"/>
                </a:lnSpc>
                <a:buFont typeface="Arial"/>
                <a:buChar char="•"/>
              </a:pPr>
              <a:r>
                <a:rPr lang="en-US" sz="2400">
                  <a:solidFill>
                    <a:srgbClr val="2B4B82"/>
                  </a:solidFill>
                  <a:latin typeface="Josefin Sans"/>
                  <a:ea typeface="Josefin Sans"/>
                  <a:cs typeface="Josefin Sans"/>
                  <a:sym typeface="Josefin Sans"/>
                </a:rPr>
                <a:t>Giao diện hiện đại , tối ưu trên mọi thiết bị</a:t>
              </a:r>
            </a:p>
            <a:p>
              <a:pPr marL="518160" lvl="1" indent="-259080" algn="l">
                <a:lnSpc>
                  <a:spcPts val="3359"/>
                </a:lnSpc>
                <a:buFont typeface="Arial"/>
                <a:buChar char="•"/>
              </a:pPr>
              <a:r>
                <a:rPr lang="en-US" sz="2400">
                  <a:solidFill>
                    <a:srgbClr val="2B4B82"/>
                  </a:solidFill>
                  <a:latin typeface="Josefin Sans"/>
                  <a:ea typeface="Josefin Sans"/>
                  <a:cs typeface="Josefin Sans"/>
                  <a:sym typeface="Josefin Sans"/>
                </a:rPr>
                <a:t>Hệ thống bảo mật với xác thực mã hóa dữ liệu</a:t>
              </a:r>
            </a:p>
          </p:txBody>
        </p:sp>
      </p:grpSp>
      <p:sp>
        <p:nvSpPr>
          <p:cNvPr id="8" name="Freeform 8"/>
          <p:cNvSpPr/>
          <p:nvPr/>
        </p:nvSpPr>
        <p:spPr>
          <a:xfrm>
            <a:off x="0" y="-963412"/>
            <a:ext cx="4597438" cy="2842053"/>
          </a:xfrm>
          <a:custGeom>
            <a:avLst/>
            <a:gdLst/>
            <a:ahLst/>
            <a:cxnLst/>
            <a:rect l="l" t="t" r="r" b="b"/>
            <a:pathLst>
              <a:path w="4597438" h="2842053">
                <a:moveTo>
                  <a:pt x="0" y="0"/>
                </a:moveTo>
                <a:lnTo>
                  <a:pt x="4597438" y="0"/>
                </a:lnTo>
                <a:lnTo>
                  <a:pt x="4597438" y="2842052"/>
                </a:lnTo>
                <a:lnTo>
                  <a:pt x="0" y="28420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flipH="1">
            <a:off x="10551837" y="390596"/>
            <a:ext cx="2076668" cy="1276207"/>
          </a:xfrm>
          <a:custGeom>
            <a:avLst/>
            <a:gdLst/>
            <a:ahLst/>
            <a:cxnLst/>
            <a:rect l="l" t="t" r="r" b="b"/>
            <a:pathLst>
              <a:path w="2076668" h="1276207">
                <a:moveTo>
                  <a:pt x="2076668" y="0"/>
                </a:moveTo>
                <a:lnTo>
                  <a:pt x="0" y="0"/>
                </a:lnTo>
                <a:lnTo>
                  <a:pt x="0" y="1276208"/>
                </a:lnTo>
                <a:lnTo>
                  <a:pt x="2076668" y="1276208"/>
                </a:lnTo>
                <a:lnTo>
                  <a:pt x="2076668"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3138681" y="-2447996"/>
            <a:ext cx="3837986" cy="4114800"/>
          </a:xfrm>
          <a:custGeom>
            <a:avLst/>
            <a:gdLst/>
            <a:ahLst/>
            <a:cxnLst/>
            <a:rect l="l" t="t" r="r" b="b"/>
            <a:pathLst>
              <a:path w="3837986" h="4114800">
                <a:moveTo>
                  <a:pt x="0" y="0"/>
                </a:moveTo>
                <a:lnTo>
                  <a:pt x="3837987" y="0"/>
                </a:lnTo>
                <a:lnTo>
                  <a:pt x="383798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4994246" y="-3759204"/>
            <a:ext cx="5357753" cy="5591583"/>
          </a:xfrm>
          <a:custGeom>
            <a:avLst/>
            <a:gdLst/>
            <a:ahLst/>
            <a:cxnLst/>
            <a:rect l="l" t="t" r="r" b="b"/>
            <a:pathLst>
              <a:path w="5357753" h="5591583">
                <a:moveTo>
                  <a:pt x="0" y="0"/>
                </a:moveTo>
                <a:lnTo>
                  <a:pt x="5357752" y="0"/>
                </a:lnTo>
                <a:lnTo>
                  <a:pt x="5357752" y="5591583"/>
                </a:lnTo>
                <a:lnTo>
                  <a:pt x="0" y="559158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grpSp>
        <p:nvGrpSpPr>
          <p:cNvPr id="2" name="Group 2"/>
          <p:cNvGrpSpPr/>
          <p:nvPr/>
        </p:nvGrpSpPr>
        <p:grpSpPr>
          <a:xfrm>
            <a:off x="480481" y="495300"/>
            <a:ext cx="7365636" cy="8394018"/>
            <a:chOff x="-1446236" y="-3568132"/>
            <a:chExt cx="9820848" cy="11192024"/>
          </a:xfrm>
        </p:grpSpPr>
        <p:sp>
          <p:nvSpPr>
            <p:cNvPr id="3" name="TextBox 3"/>
            <p:cNvSpPr txBox="1"/>
            <p:nvPr/>
          </p:nvSpPr>
          <p:spPr>
            <a:xfrm>
              <a:off x="-1375677" y="-3568132"/>
              <a:ext cx="9750289" cy="2654574"/>
            </a:xfrm>
            <a:prstGeom prst="rect">
              <a:avLst/>
            </a:prstGeom>
          </p:spPr>
          <p:txBody>
            <a:bodyPr lIns="0" tIns="0" rIns="0" bIns="0" rtlCol="0" anchor="t">
              <a:spAutoFit/>
            </a:bodyPr>
            <a:lstStyle/>
            <a:p>
              <a:pPr algn="l">
                <a:lnSpc>
                  <a:spcPts val="7519"/>
                </a:lnSpc>
              </a:pPr>
              <a:r>
                <a:rPr lang="en-US" sz="8000" b="1" spc="-88">
                  <a:solidFill>
                    <a:srgbClr val="2B4B82"/>
                  </a:solidFill>
                  <a:latin typeface="Josefin Sans Bold"/>
                  <a:ea typeface="Josefin Sans Bold"/>
                  <a:cs typeface="Josefin Sans Bold"/>
                  <a:sym typeface="Josefin Sans Bold"/>
                </a:rPr>
                <a:t>Tuyến đăng nhập</a:t>
              </a:r>
            </a:p>
          </p:txBody>
        </p:sp>
        <p:sp>
          <p:nvSpPr>
            <p:cNvPr id="4" name="TextBox 4"/>
            <p:cNvSpPr txBox="1"/>
            <p:nvPr/>
          </p:nvSpPr>
          <p:spPr>
            <a:xfrm>
              <a:off x="-1446236" y="3340668"/>
              <a:ext cx="9750289" cy="4283224"/>
            </a:xfrm>
            <a:prstGeom prst="rect">
              <a:avLst/>
            </a:prstGeom>
          </p:spPr>
          <p:txBody>
            <a:bodyPr lIns="0" tIns="0" rIns="0" bIns="0" rtlCol="0" anchor="t">
              <a:spAutoFit/>
            </a:bodyPr>
            <a:lstStyle/>
            <a:p>
              <a:pPr algn="l">
                <a:lnSpc>
                  <a:spcPts val="4200"/>
                </a:lnSpc>
              </a:pPr>
              <a:r>
                <a:rPr lang="vi-VN" sz="3000">
                  <a:solidFill>
                    <a:srgbClr val="2B4B82"/>
                  </a:solidFill>
                  <a:latin typeface="Josefin Sans"/>
                  <a:ea typeface="Josefin Sans"/>
                  <a:cs typeface="Josefin Sans"/>
                  <a:sym typeface="Josefin Sans"/>
                </a:rPr>
                <a:t>Gửi yêu cầu theo tuyến đăng nhập theo địa chỉ : http://localhost:3000/admin với dữ liệu gửi kèm là tên đăng nhập (username) và mật khẩu (password) được đính kèm vào phần bode của truy vấn http</a:t>
              </a:r>
              <a:endParaRPr lang="en-US" sz="3000">
                <a:solidFill>
                  <a:srgbClr val="2B4B82"/>
                </a:solidFill>
                <a:latin typeface="Josefin Sans"/>
                <a:ea typeface="Josefin Sans"/>
                <a:cs typeface="Josefin Sans"/>
                <a:sym typeface="Josefin Sans"/>
              </a:endParaRPr>
            </a:p>
          </p:txBody>
        </p:sp>
      </p:grpSp>
      <p:sp>
        <p:nvSpPr>
          <p:cNvPr id="5" name="Freeform 5"/>
          <p:cNvSpPr/>
          <p:nvPr/>
        </p:nvSpPr>
        <p:spPr>
          <a:xfrm>
            <a:off x="9854137" y="3018272"/>
            <a:ext cx="7411325" cy="4635447"/>
          </a:xfrm>
          <a:custGeom>
            <a:avLst/>
            <a:gdLst/>
            <a:ahLst/>
            <a:cxnLst/>
            <a:rect l="l" t="t" r="r" b="b"/>
            <a:pathLst>
              <a:path w="7411325" h="4635447">
                <a:moveTo>
                  <a:pt x="0" y="0"/>
                </a:moveTo>
                <a:lnTo>
                  <a:pt x="7411325" y="0"/>
                </a:lnTo>
                <a:lnTo>
                  <a:pt x="7411325" y="4635447"/>
                </a:lnTo>
                <a:lnTo>
                  <a:pt x="0" y="46354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8665100" y="8613636"/>
            <a:ext cx="4338720" cy="2713672"/>
          </a:xfrm>
          <a:custGeom>
            <a:avLst/>
            <a:gdLst/>
            <a:ahLst/>
            <a:cxnLst/>
            <a:rect l="l" t="t" r="r" b="b"/>
            <a:pathLst>
              <a:path w="4338720" h="2713672">
                <a:moveTo>
                  <a:pt x="0" y="0"/>
                </a:moveTo>
                <a:lnTo>
                  <a:pt x="4338720" y="0"/>
                </a:lnTo>
                <a:lnTo>
                  <a:pt x="4338720" y="2713671"/>
                </a:lnTo>
                <a:lnTo>
                  <a:pt x="0" y="27136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3976014" y="7483497"/>
            <a:ext cx="3289448" cy="2057400"/>
          </a:xfrm>
          <a:custGeom>
            <a:avLst/>
            <a:gdLst/>
            <a:ahLst/>
            <a:cxnLst/>
            <a:rect l="l" t="t" r="r" b="b"/>
            <a:pathLst>
              <a:path w="3289448" h="2057400">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3320348" y="712171"/>
            <a:ext cx="3289448" cy="2057400"/>
          </a:xfrm>
          <a:custGeom>
            <a:avLst/>
            <a:gdLst/>
            <a:ahLst/>
            <a:cxnLst/>
            <a:rect l="l" t="t" r="r" b="b"/>
            <a:pathLst>
              <a:path w="3289448" h="2057400">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0" name="Picture 9">
            <a:extLst>
              <a:ext uri="{FF2B5EF4-FFF2-40B4-BE49-F238E27FC236}">
                <a16:creationId xmlns:a16="http://schemas.microsoft.com/office/drawing/2014/main" id="{6DE3B99F-7C62-44F5-9D80-12BA5C35C867}"/>
              </a:ext>
            </a:extLst>
          </p:cNvPr>
          <p:cNvPicPr>
            <a:picLocks noChangeAspect="1"/>
          </p:cNvPicPr>
          <p:nvPr/>
        </p:nvPicPr>
        <p:blipFill>
          <a:blip r:embed="rId4"/>
          <a:stretch>
            <a:fillRect/>
          </a:stretch>
        </p:blipFill>
        <p:spPr>
          <a:xfrm>
            <a:off x="686384" y="3046555"/>
            <a:ext cx="8137283" cy="19386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Freeform 2"/>
          <p:cNvSpPr/>
          <p:nvPr/>
        </p:nvSpPr>
        <p:spPr>
          <a:xfrm>
            <a:off x="11497814" y="3086100"/>
            <a:ext cx="5131837" cy="4114800"/>
          </a:xfrm>
          <a:custGeom>
            <a:avLst/>
            <a:gdLst/>
            <a:ahLst/>
            <a:cxnLst/>
            <a:rect l="l" t="t" r="r" b="b"/>
            <a:pathLst>
              <a:path w="5131837" h="4114800">
                <a:moveTo>
                  <a:pt x="0" y="0"/>
                </a:moveTo>
                <a:lnTo>
                  <a:pt x="5131837" y="0"/>
                </a:lnTo>
                <a:lnTo>
                  <a:pt x="5131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862142" y="723900"/>
            <a:ext cx="9784795" cy="8407404"/>
            <a:chOff x="-272878" y="-2526031"/>
            <a:chExt cx="13046393" cy="11209872"/>
          </a:xfrm>
        </p:grpSpPr>
        <p:sp>
          <p:nvSpPr>
            <p:cNvPr id="4" name="TextBox 4"/>
            <p:cNvSpPr txBox="1"/>
            <p:nvPr/>
          </p:nvSpPr>
          <p:spPr>
            <a:xfrm>
              <a:off x="-250791" y="-2526031"/>
              <a:ext cx="13024306" cy="2632344"/>
            </a:xfrm>
            <a:prstGeom prst="rect">
              <a:avLst/>
            </a:prstGeom>
          </p:spPr>
          <p:txBody>
            <a:bodyPr lIns="0" tIns="0" rIns="0" bIns="0" rtlCol="0" anchor="t">
              <a:spAutoFit/>
            </a:bodyPr>
            <a:lstStyle/>
            <a:p>
              <a:pPr algn="l">
                <a:lnSpc>
                  <a:spcPts val="7680"/>
                </a:lnSpc>
              </a:pPr>
              <a:r>
                <a:rPr lang="en-US" sz="6400" b="1">
                  <a:solidFill>
                    <a:srgbClr val="31356E"/>
                  </a:solidFill>
                  <a:latin typeface="Josefin Sans Bold"/>
                  <a:ea typeface="Josefin Sans Bold"/>
                  <a:cs typeface="Josefin Sans Bold"/>
                  <a:sym typeface="Josefin Sans Bold"/>
                </a:rPr>
                <a:t>Chức năng trang quản trị</a:t>
              </a:r>
            </a:p>
          </p:txBody>
        </p:sp>
        <p:sp>
          <p:nvSpPr>
            <p:cNvPr id="5" name="TextBox 5"/>
            <p:cNvSpPr txBox="1"/>
            <p:nvPr/>
          </p:nvSpPr>
          <p:spPr>
            <a:xfrm>
              <a:off x="-272878" y="5093969"/>
              <a:ext cx="12478551" cy="3589872"/>
            </a:xfrm>
            <a:prstGeom prst="rect">
              <a:avLst/>
            </a:prstGeom>
          </p:spPr>
          <p:txBody>
            <a:bodyPr lIns="0" tIns="0" rIns="0" bIns="0" rtlCol="0" anchor="t">
              <a:spAutoFit/>
            </a:bodyPr>
            <a:lstStyle/>
            <a:p>
              <a:pPr algn="l">
                <a:lnSpc>
                  <a:spcPts val="3480"/>
                </a:lnSpc>
              </a:pPr>
              <a:r>
                <a:rPr lang="vi-VN" sz="2900">
                  <a:solidFill>
                    <a:srgbClr val="2B4B82"/>
                  </a:solidFill>
                  <a:latin typeface="Josefin Sans"/>
                  <a:ea typeface="Josefin Sans"/>
                  <a:cs typeface="Josefin Sans"/>
                  <a:sym typeface="Josefin Sans"/>
                </a:rPr>
                <a:t>Trang này cho phép admin dùng để quản trị các thông tin thêm, sửa , xóa .Yêu cầu người quản trị đăng nhập để xác thực trên trang người dùng, khi xác thực xong website sẽ tự động chuyển sang trang http://localhost:3000/admin với dữ liệu gửi kèm là tên đăng nhập và mật khẩu được đặt. </a:t>
              </a:r>
              <a:endParaRPr lang="en-US" sz="2900">
                <a:solidFill>
                  <a:srgbClr val="2B4B82"/>
                </a:solidFill>
                <a:latin typeface="Josefin Sans"/>
                <a:ea typeface="Josefin Sans"/>
                <a:cs typeface="Josefin Sans"/>
                <a:sym typeface="Josefin Sans"/>
              </a:endParaRPr>
            </a:p>
          </p:txBody>
        </p:sp>
      </p:grpSp>
      <p:pic>
        <p:nvPicPr>
          <p:cNvPr id="8" name="Picture 7">
            <a:extLst>
              <a:ext uri="{FF2B5EF4-FFF2-40B4-BE49-F238E27FC236}">
                <a16:creationId xmlns:a16="http://schemas.microsoft.com/office/drawing/2014/main" id="{9D211BDC-9E90-4379-99EB-54B99EF3AABD}"/>
              </a:ext>
            </a:extLst>
          </p:cNvPr>
          <p:cNvPicPr/>
          <p:nvPr/>
        </p:nvPicPr>
        <p:blipFill>
          <a:blip r:embed="rId4"/>
          <a:stretch>
            <a:fillRect/>
          </a:stretch>
        </p:blipFill>
        <p:spPr>
          <a:xfrm>
            <a:off x="878707" y="2726319"/>
            <a:ext cx="6560820" cy="3277235"/>
          </a:xfrm>
          <a:prstGeom prst="rect">
            <a:avLst/>
          </a:prstGeom>
        </p:spPr>
      </p:pic>
    </p:spTree>
    <p:extLst>
      <p:ext uri="{BB962C8B-B14F-4D97-AF65-F5344CB8AC3E}">
        <p14:creationId xmlns:p14="http://schemas.microsoft.com/office/powerpoint/2010/main" val="89999566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1051</TotalTime>
  <Words>869</Words>
  <Application>Microsoft Office PowerPoint</Application>
  <PresentationFormat>Custom</PresentationFormat>
  <Paragraphs>87</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Wingdings 2</vt:lpstr>
      <vt:lpstr>Arial</vt:lpstr>
      <vt:lpstr>Calibri</vt:lpstr>
      <vt:lpstr>Josefin Sans</vt:lpstr>
      <vt:lpstr>Century Schoolbook</vt:lpstr>
      <vt:lpstr>Josefin Sans Bold</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thầy cô và các bạn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Xanh dương Các thành phần Cùng kích thước &amp; Giả lập Công nghệ trong Giáo dục Bản thuyết trình Công nghệ</dc:title>
  <dc:creator>ngọc tân</dc:creator>
  <cp:lastModifiedBy>tân ngọc</cp:lastModifiedBy>
  <cp:revision>4</cp:revision>
  <dcterms:created xsi:type="dcterms:W3CDTF">2006-08-16T00:00:00Z</dcterms:created>
  <dcterms:modified xsi:type="dcterms:W3CDTF">2025-01-08T17:40:44Z</dcterms:modified>
  <dc:identifier>DAGalBUKgr0</dc:identifier>
</cp:coreProperties>
</file>