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8" r:id="rId4"/>
    <p:sldId id="259" r:id="rId6"/>
    <p:sldId id="257" r:id="rId7"/>
    <p:sldId id="260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endParaRPr lang="en-US"/>
          </a:p>
          <a:p>
            <a:r>
              <a:rPr lang="en-US"/>
              <a:t>Message is similar to a row or a record in db.</a:t>
            </a:r>
            <a:endParaRPr lang="en-US"/>
          </a:p>
          <a:p>
            <a:r>
              <a:rPr lang="en-US"/>
              <a:t>Data contained in a message (byte doesn’t have a specific format or meaning to Kafka.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Definitive Guide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Summary By NgocTD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 and Partitions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05075" y="144208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Categorized into topics.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197610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24150"/>
            <a:ext cx="713740" cy="7137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05075" y="2758440"/>
            <a:ext cx="2887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Broken down </a:t>
            </a:r>
            <a:endParaRPr lang="en-US"/>
          </a:p>
          <a:p>
            <a:r>
              <a:rPr lang="en-US"/>
              <a:t>into a number of partitions.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Multiple Clusters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95550" y="15049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0" y="1438275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Activity tracking.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6500" y="286702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Messaging.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0" y="428625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Metrics and logging.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15225" y="143827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Commit log.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15225" y="28670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Streaming processing.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Presentation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Lato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Multiple Clusters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8</cp:revision>
  <dcterms:created xsi:type="dcterms:W3CDTF">2023-03-20T17:27:15Z</dcterms:created>
  <dcterms:modified xsi:type="dcterms:W3CDTF">2023-03-20T17:27:15Z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