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257" r:id="rId4"/>
    <p:sldId id="258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6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Unit tests can help restore confidence and increase understanding</a:t>
            </a:r>
            <a:r>
              <a:rPr lang="vi-VN" altLang="en-US">
                <a:sym typeface="+mn-ea"/>
              </a:rPr>
              <a:t>: code của người khác, code của bạn nhưng sau 6 tháng)</a:t>
            </a:r>
            <a:endParaRPr lang="vi-VN" alt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Unit Test In A Nutshell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altLang="en-US"/>
              <a:t>Soft</a:t>
            </a:r>
            <a:r>
              <a:rPr lang="en-US" altLang="vi-VN"/>
              <a:t>ware engineering is what happens to programming </a:t>
            </a:r>
            <a:endParaRPr lang="en-US" altLang="vi-VN"/>
          </a:p>
          <a:p>
            <a:r>
              <a:rPr lang="en-US" altLang="vi-VN"/>
              <a:t>when you add time and other  programmers</a:t>
            </a:r>
            <a:endParaRPr lang="en-US" alt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Table-driven tests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https://github.com/cweill/gotests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Stubs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Stubs are fake implementations of a dependency (that is, an interface) that provides a predictable, usually fixed result.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Mocks are very much like stubs, but they have one fundamental difference. Mocks have expectations. When we used stubs, our tests did nothing to validate our usage of the dependency; with mocks, they will.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coverage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test coverage = (lines of code covered by tests / total lines of code) * 100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Make sure log is run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gmicro default to to stdout. How to test it is log.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https://www.youtube.com/watch?v=X4rxi9jStLo&amp;t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/>
              <a:t>Tại sao cần</a:t>
            </a:r>
            <a:r>
              <a:rPr lang="en-US"/>
              <a:t> unit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vi-VN" altLang="en-US">
                <a:sym typeface="+mn-ea"/>
              </a:rPr>
              <a:t>Đảm bảo nó chạy hôm nay, và nó vẫn chạy ở tương lai.</a:t>
            </a:r>
            <a:endParaRPr lang="en-US"/>
          </a:p>
          <a:p>
            <a:r>
              <a:rPr lang="en-US"/>
              <a:t>Unit tests </a:t>
            </a:r>
            <a:r>
              <a:rPr lang="vi-VN" altLang="en-US"/>
              <a:t>cũng như một phần document. Nó không thay thế việc viết doc, có nó thì doc sẽ rõ ràng hơn.</a:t>
            </a:r>
            <a:endParaRPr lang="en-US"/>
          </a:p>
          <a:p>
            <a:r>
              <a:rPr lang="en-US"/>
              <a:t>N</a:t>
            </a:r>
            <a:r>
              <a:rPr lang="vi-VN" altLang="en-US"/>
              <a:t>ếu tính trên ROI</a:t>
            </a:r>
            <a:r>
              <a:rPr lang="en-US" altLang="vi-VN"/>
              <a:t> </a:t>
            </a:r>
            <a:r>
              <a:rPr lang="vi-VN" altLang="en-US"/>
              <a:t>(</a:t>
            </a:r>
            <a:r>
              <a:rPr lang="en-US" altLang="vi-VN"/>
              <a:t>Return On Investment)</a:t>
            </a:r>
            <a:r>
              <a:rPr lang="en-US"/>
              <a:t> unit test </a:t>
            </a:r>
            <a:r>
              <a:rPr lang="vi-VN" altLang="en-US"/>
              <a:t>không có nhiều giá trị trong thời điểm hiện tại. Nó có nhiều giá trị ở tương lai.</a:t>
            </a:r>
            <a:endParaRPr lang="vi-VN" altLang="en-US"/>
          </a:p>
          <a:p>
            <a:r>
              <a:rPr lang="en-US" altLang="vi-VN"/>
              <a:t>Unit tests</a:t>
            </a:r>
            <a:r>
              <a:rPr lang="vi-VN" altLang="en-US"/>
              <a:t> loại bỏ </a:t>
            </a:r>
            <a:r>
              <a:rPr lang="en-US" altLang="vi-VN"/>
              <a:t>regression test (</a:t>
            </a:r>
            <a:r>
              <a:rPr lang="vi-VN" altLang="en-US"/>
              <a:t>dĩ nhiên là trên phần code viết được unit test).</a:t>
            </a:r>
            <a:endParaRPr lang="vi-VN" altLang="en-US"/>
          </a:p>
          <a:p>
            <a:r>
              <a:rPr lang="en-US">
                <a:sym typeface="+mn-ea"/>
              </a:rPr>
              <a:t>Unit tests can help restore confidence and increase understanding.</a:t>
            </a:r>
            <a:endParaRPr lang="vi-VN" altLang="en-US"/>
          </a:p>
          <a:p>
            <a:r>
              <a:rPr lang="vi-VN" altLang="en-US">
                <a:sym typeface="+mn-ea"/>
              </a:rPr>
              <a:t>Unit test</a:t>
            </a:r>
            <a:r>
              <a:rPr lang="en-US" altLang="vi-VN">
                <a:sym typeface="+mn-ea"/>
              </a:rPr>
              <a:t>s</a:t>
            </a:r>
            <a:r>
              <a:rPr lang="vi-VN" altLang="en-US">
                <a:sym typeface="+mn-ea"/>
              </a:rPr>
              <a:t> không đảm bảo code sẽ không có bugs, có thể sẽ ít bugs hơn.</a:t>
            </a:r>
            <a:r>
              <a:rPr lang="en-US" altLang="vi-VN">
                <a:sym typeface="+mn-ea"/>
              </a:rPr>
              <a:t> Tuy nhi</a:t>
            </a:r>
            <a:r>
              <a:rPr lang="vi-VN" altLang="en-US">
                <a:sym typeface="+mn-ea"/>
              </a:rPr>
              <a:t>ên một khi đã fix được bug đó thì nó sẽ không xảy ra nữa =&gt; Tiết kiệm thời gian ở tương lai.</a:t>
            </a:r>
            <a:endParaRPr lang="vi-VN" altLang="en-US">
              <a:sym typeface="+mn-ea"/>
            </a:endParaRPr>
          </a:p>
          <a:p>
            <a:r>
              <a:rPr lang="vi-VN" altLang="en-US">
                <a:sym typeface="+mn-ea"/>
              </a:rPr>
              <a:t>Unit </a:t>
            </a:r>
            <a:r>
              <a:rPr lang="en-US" altLang="vi-VN">
                <a:sym typeface="+mn-ea"/>
              </a:rPr>
              <a:t>tests </a:t>
            </a:r>
            <a:r>
              <a:rPr lang="vi-VN" altLang="en-US">
                <a:sym typeface="+mn-ea"/>
              </a:rPr>
              <a:t>giúp việc refactor dễ dàng hơn.</a:t>
            </a:r>
            <a:endParaRPr lang="vi-V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Dependency inversion principle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“High level modules should not depend on low level modules. Both should depend on abstractions. Abstractions should not depend upon details. Details should depend on abstractions”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Dependency inversion principle</a:t>
            </a:r>
            <a:endParaRPr lang="en-US"/>
          </a:p>
        </p:txBody>
      </p:sp>
      <p:pic>
        <p:nvPicPr>
          <p:cNvPr id="6" name="Picture 5" descr="master DI-Page-1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272030"/>
            <a:ext cx="63150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Dependency inversion principle</a:t>
            </a:r>
            <a:endParaRPr lang="en-US"/>
          </a:p>
        </p:txBody>
      </p:sp>
      <p:pic>
        <p:nvPicPr>
          <p:cNvPr id="4" name="Picture 3" descr="master DI-Page-2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43405"/>
            <a:ext cx="63150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Dependency inversion principle</a:t>
            </a:r>
            <a:endParaRPr lang="en-US"/>
          </a:p>
        </p:txBody>
      </p:sp>
      <p:pic>
        <p:nvPicPr>
          <p:cNvPr id="5" name="Picture 4" descr="master DI-Page-3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42770"/>
            <a:ext cx="63150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Dependency inversion principle</a:t>
            </a:r>
            <a:endParaRPr lang="en-US"/>
          </a:p>
        </p:txBody>
      </p:sp>
      <p:pic>
        <p:nvPicPr>
          <p:cNvPr id="4" name="Picture 3" descr="master DI-Page-4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699895"/>
            <a:ext cx="631507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Dependency inversion principle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 support for implicit interfaces and we can leverage that to define our dependencies as interfaces in the same package, rather than importing an interface from another package.</a:t>
            </a:r>
            <a:endParaRPr lang="en-US"/>
          </a:p>
          <a:p>
            <a:r>
              <a:rPr lang="en-US"/>
              <a:t>It could even result in a small amount of duplication. You will find, however, that the interfaces you would have defined without dependency inversion would have been fatter and more unwieldy, a fact that would have cost you more to work with in the future.</a:t>
            </a:r>
            <a:endParaRPr lang="en-US"/>
          </a:p>
          <a:p>
            <a:r>
              <a:rPr lang="en-US"/>
              <a:t>After applying DIP, you are unlikely to have any circular dependency issues. In fact, many packages will only be imported by the main package.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Test-specific techniques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Table-driven tests</a:t>
            </a:r>
            <a:endParaRPr lang="en-US"/>
          </a:p>
          <a:p>
            <a:r>
              <a:rPr lang="en-US"/>
              <a:t>Stubs</a:t>
            </a:r>
            <a:endParaRPr lang="en-US"/>
          </a:p>
          <a:p>
            <a:r>
              <a:rPr lang="en-US"/>
              <a:t>Mocks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WPS Presentation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Arial Black</vt:lpstr>
      <vt:lpstr>Verdana</vt:lpstr>
      <vt:lpstr>Gubbi</vt:lpstr>
      <vt:lpstr>Microsoft YaHei</vt:lpstr>
      <vt:lpstr>Droid Sans Fallback</vt:lpstr>
      <vt:lpstr>Arial Unicode MS</vt:lpstr>
      <vt:lpstr>SimSun</vt:lpstr>
      <vt:lpstr>Arimo Nerd Font</vt:lpstr>
      <vt:lpstr>OpenSymbol</vt:lpstr>
      <vt:lpstr>SimSun</vt:lpstr>
      <vt:lpstr>Office Theme</vt:lpstr>
      <vt:lpstr>Unit Test In A Nutshell</vt:lpstr>
      <vt:lpstr>Tại sao cần unit test</vt:lpstr>
      <vt:lpstr>Dependency inversion principle</vt:lpstr>
      <vt:lpstr>Dependency inversion principle</vt:lpstr>
      <vt:lpstr>Dependency inversion principle</vt:lpstr>
      <vt:lpstr>Dependency inversion principle</vt:lpstr>
      <vt:lpstr>Dependency inversion principle</vt:lpstr>
      <vt:lpstr>Dependency inversion principle</vt:lpstr>
      <vt:lpstr>Test-specific techniques</vt:lpstr>
      <vt:lpstr>Table-driven tests</vt:lpstr>
      <vt:lpstr>Stubs</vt:lpstr>
      <vt:lpstr>Mocks</vt:lpstr>
      <vt:lpstr>Test coverage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ubuntu</cp:lastModifiedBy>
  <cp:revision>13</cp:revision>
  <dcterms:created xsi:type="dcterms:W3CDTF">2024-02-24T08:50:10Z</dcterms:created>
  <dcterms:modified xsi:type="dcterms:W3CDTF">2024-02-24T08:50:10Z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