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4"/>
  </p:notesMasterIdLst>
  <p:handoutMasterIdLst>
    <p:handoutMasterId r:id="rId25"/>
  </p:handoutMasterIdLst>
  <p:sldIdLst>
    <p:sldId id="265" r:id="rId3"/>
    <p:sldId id="266" r:id="rId4"/>
    <p:sldId id="270" r:id="rId5"/>
    <p:sldId id="26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E7952-946D-4DBB-A77F-CC5AE1ED8D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FAA73-56FE-4E8A-89E7-5DBA3D279D61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Sạn</a:t>
          </a:r>
          <a:endParaRPr lang="en-US" dirty="0"/>
        </a:p>
      </dgm:t>
    </dgm:pt>
    <dgm:pt modelId="{A01EA9F0-241D-4944-A095-7A6EC8C7074C}" type="parTrans" cxnId="{A07D8B49-DA6C-400B-B584-B0F20D1C1889}">
      <dgm:prSet/>
      <dgm:spPr/>
      <dgm:t>
        <a:bodyPr/>
        <a:lstStyle/>
        <a:p>
          <a:endParaRPr lang="en-US"/>
        </a:p>
      </dgm:t>
    </dgm:pt>
    <dgm:pt modelId="{BA4EE412-D42D-400F-B2CD-50F687B47C6C}" type="sibTrans" cxnId="{A07D8B49-DA6C-400B-B584-B0F20D1C1889}">
      <dgm:prSet/>
      <dgm:spPr/>
      <dgm:t>
        <a:bodyPr/>
        <a:lstStyle/>
        <a:p>
          <a:endParaRPr lang="en-US"/>
        </a:p>
      </dgm:t>
    </dgm:pt>
    <dgm:pt modelId="{D6768663-F69C-4996-B3D5-3D8EDFEC9932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dung</a:t>
          </a:r>
        </a:p>
      </dgm:t>
    </dgm:pt>
    <dgm:pt modelId="{C0D9D456-0076-4EF3-96DF-53C183C23A82}" type="parTrans" cxnId="{59C36E60-DD2D-42B1-A842-959178C917A4}">
      <dgm:prSet/>
      <dgm:spPr/>
      <dgm:t>
        <a:bodyPr/>
        <a:lstStyle/>
        <a:p>
          <a:endParaRPr lang="en-US"/>
        </a:p>
      </dgm:t>
    </dgm:pt>
    <dgm:pt modelId="{45858E13-07B3-4F0F-9ED2-DA71CBADF6FD}" type="sibTrans" cxnId="{59C36E60-DD2D-42B1-A842-959178C917A4}">
      <dgm:prSet/>
      <dgm:spPr/>
      <dgm:t>
        <a:bodyPr/>
        <a:lstStyle/>
        <a:p>
          <a:endParaRPr lang="en-US"/>
        </a:p>
      </dgm:t>
    </dgm:pt>
    <dgm:pt modelId="{61C91308-4170-4037-A81D-44CC2A0B6E62}">
      <dgm:prSet phldrT="[Text]"/>
      <dgm:spPr/>
      <dgm:t>
        <a:bodyPr/>
        <a:lstStyle/>
        <a:p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sạn</a:t>
          </a:r>
          <a:endParaRPr lang="en-US" dirty="0"/>
        </a:p>
      </dgm:t>
    </dgm:pt>
    <dgm:pt modelId="{615020E3-0D04-4AB3-90F7-85EE4ACD153B}" type="parTrans" cxnId="{E788C110-6AC2-4BD0-A2B7-B3195908D920}">
      <dgm:prSet/>
      <dgm:spPr/>
      <dgm:t>
        <a:bodyPr/>
        <a:lstStyle/>
        <a:p>
          <a:endParaRPr lang="en-US"/>
        </a:p>
      </dgm:t>
    </dgm:pt>
    <dgm:pt modelId="{CFA0CEC9-F69C-45AA-A506-DFE4B43EAD6B}" type="sibTrans" cxnId="{E788C110-6AC2-4BD0-A2B7-B3195908D920}">
      <dgm:prSet/>
      <dgm:spPr/>
      <dgm:t>
        <a:bodyPr/>
        <a:lstStyle/>
        <a:p>
          <a:endParaRPr lang="en-US"/>
        </a:p>
      </dgm:t>
    </dgm:pt>
    <dgm:pt modelId="{D522952E-A5A7-4049-8E5A-6959C8FFD403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phòng</a:t>
          </a:r>
          <a:endParaRPr lang="en-US" dirty="0"/>
        </a:p>
      </dgm:t>
    </dgm:pt>
    <dgm:pt modelId="{F0E03E9A-96C4-4D8C-8D16-33FAE3882EE6}" type="parTrans" cxnId="{FE2CB54B-57F9-4B3D-A04E-9DF5E996AD2B}">
      <dgm:prSet/>
      <dgm:spPr/>
      <dgm:t>
        <a:bodyPr/>
        <a:lstStyle/>
        <a:p>
          <a:endParaRPr lang="en-US"/>
        </a:p>
      </dgm:t>
    </dgm:pt>
    <dgm:pt modelId="{D2F1606A-79E1-442A-8CEB-6F2DEAB55AC2}" type="sibTrans" cxnId="{FE2CB54B-57F9-4B3D-A04E-9DF5E996AD2B}">
      <dgm:prSet/>
      <dgm:spPr/>
      <dgm:t>
        <a:bodyPr/>
        <a:lstStyle/>
        <a:p>
          <a:endParaRPr lang="en-US"/>
        </a:p>
      </dgm:t>
    </dgm:pt>
    <dgm:pt modelId="{FC147A56-CE83-49B0-935F-7903A293CF62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,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phòng</a:t>
          </a:r>
          <a:endParaRPr lang="en-US" dirty="0"/>
        </a:p>
      </dgm:t>
    </dgm:pt>
    <dgm:pt modelId="{161760CC-39AD-4645-8651-A6808066E390}" type="parTrans" cxnId="{9E6D0067-5ADC-4A05-A4D1-9A5963910DAC}">
      <dgm:prSet/>
      <dgm:spPr/>
      <dgm:t>
        <a:bodyPr/>
        <a:lstStyle/>
        <a:p>
          <a:endParaRPr lang="en-US"/>
        </a:p>
      </dgm:t>
    </dgm:pt>
    <dgm:pt modelId="{AADBC1E8-D6AD-42BB-A097-CEDCF42F7D41}" type="sibTrans" cxnId="{9E6D0067-5ADC-4A05-A4D1-9A5963910DAC}">
      <dgm:prSet/>
      <dgm:spPr/>
      <dgm:t>
        <a:bodyPr/>
        <a:lstStyle/>
        <a:p>
          <a:endParaRPr lang="en-US"/>
        </a:p>
      </dgm:t>
    </dgm:pt>
    <dgm:pt modelId="{086E7B28-7B0C-4C6C-AFE9-6FEBDF5F1E9F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B2B83373-BE9F-46BC-87B1-6DB3318CC04E}" type="parTrans" cxnId="{EA6291DC-7854-476F-BC01-3606DACDACB6}">
      <dgm:prSet/>
      <dgm:spPr/>
      <dgm:t>
        <a:bodyPr/>
        <a:lstStyle/>
        <a:p>
          <a:endParaRPr lang="en-US"/>
        </a:p>
      </dgm:t>
    </dgm:pt>
    <dgm:pt modelId="{9BAFC4D1-0D06-46BF-BF2B-8F7D9DF6DE6C}" type="sibTrans" cxnId="{EA6291DC-7854-476F-BC01-3606DACDACB6}">
      <dgm:prSet/>
      <dgm:spPr/>
      <dgm:t>
        <a:bodyPr/>
        <a:lstStyle/>
        <a:p>
          <a:endParaRPr lang="en-US"/>
        </a:p>
      </dgm:t>
    </dgm:pt>
    <dgm:pt modelId="{15006E71-ACF1-4970-AC46-B9A16421F0D0}">
      <dgm:prSet phldrT="[Text]"/>
      <dgm:spPr/>
      <dgm:t>
        <a:bodyPr/>
        <a:lstStyle/>
        <a:p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endParaRPr lang="en-US" dirty="0"/>
        </a:p>
      </dgm:t>
    </dgm:pt>
    <dgm:pt modelId="{6E55BAA5-98E8-4D73-899D-A42F974B7156}" type="parTrans" cxnId="{6A579F85-69E1-48D8-9FDF-168511E96C4F}">
      <dgm:prSet/>
      <dgm:spPr/>
      <dgm:t>
        <a:bodyPr/>
        <a:lstStyle/>
        <a:p>
          <a:endParaRPr lang="en-US"/>
        </a:p>
      </dgm:t>
    </dgm:pt>
    <dgm:pt modelId="{C10CF07E-3877-4B1D-9D56-CA7610313A4E}" type="sibTrans" cxnId="{6A579F85-69E1-48D8-9FDF-168511E96C4F}">
      <dgm:prSet/>
      <dgm:spPr/>
      <dgm:t>
        <a:bodyPr/>
        <a:lstStyle/>
        <a:p>
          <a:endParaRPr lang="en-US"/>
        </a:p>
      </dgm:t>
    </dgm:pt>
    <dgm:pt modelId="{0386824B-F302-4E3A-9B08-FE7CAC80378B}">
      <dgm:prSet phldrT="[Text]"/>
      <dgm:spPr/>
      <dgm:t>
        <a:bodyPr/>
        <a:lstStyle/>
        <a:p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xuất</a:t>
          </a:r>
          <a:endParaRPr lang="en-US" dirty="0"/>
        </a:p>
      </dgm:t>
    </dgm:pt>
    <dgm:pt modelId="{00103883-2580-4118-B4BE-68527DFB35F8}" type="parTrans" cxnId="{02AD2BB1-6A64-4898-9DED-6F96520E802D}">
      <dgm:prSet/>
      <dgm:spPr/>
      <dgm:t>
        <a:bodyPr/>
        <a:lstStyle/>
        <a:p>
          <a:endParaRPr lang="en-US"/>
        </a:p>
      </dgm:t>
    </dgm:pt>
    <dgm:pt modelId="{945222BE-AC11-46D9-BC1C-3FC79992E2D4}" type="sibTrans" cxnId="{02AD2BB1-6A64-4898-9DED-6F96520E802D}">
      <dgm:prSet/>
      <dgm:spPr/>
      <dgm:t>
        <a:bodyPr/>
        <a:lstStyle/>
        <a:p>
          <a:endParaRPr lang="en-US"/>
        </a:p>
      </dgm:t>
    </dgm:pt>
    <dgm:pt modelId="{8B6947BA-C126-4162-A80B-D1748BCF30B5}">
      <dgm:prSet phldrT="[Text]"/>
      <dgm:spPr/>
      <dgm:t>
        <a:bodyPr/>
        <a:lstStyle/>
        <a:p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kí</a:t>
          </a:r>
          <a:endParaRPr lang="en-US" dirty="0"/>
        </a:p>
      </dgm:t>
    </dgm:pt>
    <dgm:pt modelId="{B233158B-4654-4BD9-A83B-81EC33B36D0B}" type="parTrans" cxnId="{9C1CE3F3-4560-4979-B179-9AF94AED5DA7}">
      <dgm:prSet/>
      <dgm:spPr/>
      <dgm:t>
        <a:bodyPr/>
        <a:lstStyle/>
        <a:p>
          <a:endParaRPr lang="en-US"/>
        </a:p>
      </dgm:t>
    </dgm:pt>
    <dgm:pt modelId="{23D8BFF4-B740-4703-BE6F-71F29719363F}" type="sibTrans" cxnId="{9C1CE3F3-4560-4979-B179-9AF94AED5DA7}">
      <dgm:prSet/>
      <dgm:spPr/>
      <dgm:t>
        <a:bodyPr/>
        <a:lstStyle/>
        <a:p>
          <a:endParaRPr lang="en-US"/>
        </a:p>
      </dgm:t>
    </dgm:pt>
    <dgm:pt modelId="{574B0185-ABF8-4EFD-B0A3-4FBA7A8C21F4}">
      <dgm:prSet phldrT="[Text]"/>
      <dgm:spPr/>
      <dgm:t>
        <a:bodyPr/>
        <a:lstStyle/>
        <a:p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DE525E95-95A2-48B3-B27A-F1861CFEDB87}" type="parTrans" cxnId="{E3013DF9-7B22-4D99-BA51-98DAE83D9C42}">
      <dgm:prSet/>
      <dgm:spPr/>
      <dgm:t>
        <a:bodyPr/>
        <a:lstStyle/>
        <a:p>
          <a:endParaRPr lang="en-US"/>
        </a:p>
      </dgm:t>
    </dgm:pt>
    <dgm:pt modelId="{112474E0-38EF-4144-A0DD-6B99C621EFD4}" type="sibTrans" cxnId="{E3013DF9-7B22-4D99-BA51-98DAE83D9C42}">
      <dgm:prSet/>
      <dgm:spPr/>
      <dgm:t>
        <a:bodyPr/>
        <a:lstStyle/>
        <a:p>
          <a:endParaRPr lang="en-US"/>
        </a:p>
      </dgm:t>
    </dgm:pt>
    <dgm:pt modelId="{7DC7EFA2-D140-4226-B806-6F22EF6F9917}">
      <dgm:prSet phldrT="[Text]"/>
      <dgm:spPr/>
      <dgm:t>
        <a:bodyPr/>
        <a:lstStyle/>
        <a:p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sạn</a:t>
          </a:r>
          <a:endParaRPr lang="en-US" dirty="0"/>
        </a:p>
      </dgm:t>
    </dgm:pt>
    <dgm:pt modelId="{ECD2DB16-9274-4E7F-805D-E8CCD9B9B6A3}" type="parTrans" cxnId="{5570B680-7602-4F09-965F-0E003F8DBD03}">
      <dgm:prSet/>
      <dgm:spPr/>
      <dgm:t>
        <a:bodyPr/>
        <a:lstStyle/>
        <a:p>
          <a:endParaRPr lang="en-US"/>
        </a:p>
      </dgm:t>
    </dgm:pt>
    <dgm:pt modelId="{2CC1446D-CAA3-49CD-98EC-CB541A6CE3EB}" type="sibTrans" cxnId="{5570B680-7602-4F09-965F-0E003F8DBD03}">
      <dgm:prSet/>
      <dgm:spPr/>
      <dgm:t>
        <a:bodyPr/>
        <a:lstStyle/>
        <a:p>
          <a:endParaRPr lang="en-US"/>
        </a:p>
      </dgm:t>
    </dgm:pt>
    <dgm:pt modelId="{8BAA7B16-E270-43CC-84CC-CFF0761935DA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mới</a:t>
          </a:r>
          <a:endParaRPr lang="en-US" dirty="0"/>
        </a:p>
      </dgm:t>
    </dgm:pt>
    <dgm:pt modelId="{82F22344-5F5E-48A2-A759-17F4420574B1}" type="parTrans" cxnId="{A0E42E5B-13B6-44DC-B97D-FF7682CBC3E5}">
      <dgm:prSet/>
      <dgm:spPr/>
      <dgm:t>
        <a:bodyPr/>
        <a:lstStyle/>
        <a:p>
          <a:endParaRPr lang="en-US"/>
        </a:p>
      </dgm:t>
    </dgm:pt>
    <dgm:pt modelId="{1BA44805-4518-4C66-BBCC-408FD6E5926F}" type="sibTrans" cxnId="{A0E42E5B-13B6-44DC-B97D-FF7682CBC3E5}">
      <dgm:prSet/>
      <dgm:spPr/>
      <dgm:t>
        <a:bodyPr/>
        <a:lstStyle/>
        <a:p>
          <a:endParaRPr lang="en-US"/>
        </a:p>
      </dgm:t>
    </dgm:pt>
    <dgm:pt modelId="{7C79453C-803F-4456-BB06-1C14D5992139}">
      <dgm:prSet phldrT="[Text]"/>
      <dgm:spPr/>
      <dgm:t>
        <a:bodyPr/>
        <a:lstStyle/>
        <a:p>
          <a:r>
            <a:rPr lang="en-US" dirty="0" err="1"/>
            <a:t>Xóa</a:t>
          </a:r>
          <a:r>
            <a:rPr lang="en-US" dirty="0"/>
            <a:t> </a:t>
          </a:r>
          <a:r>
            <a:rPr lang="en-US" dirty="0" err="1"/>
            <a:t>phòng</a:t>
          </a:r>
          <a:endParaRPr lang="en-US" dirty="0"/>
        </a:p>
      </dgm:t>
    </dgm:pt>
    <dgm:pt modelId="{D9D55136-8D86-42FD-8A5C-042CF2E30818}" type="parTrans" cxnId="{089B959B-E69F-4BDA-93E7-17E326B524FC}">
      <dgm:prSet/>
      <dgm:spPr/>
      <dgm:t>
        <a:bodyPr/>
        <a:lstStyle/>
        <a:p>
          <a:endParaRPr lang="en-US"/>
        </a:p>
      </dgm:t>
    </dgm:pt>
    <dgm:pt modelId="{1A80DDF3-238E-4A70-80BD-F6BBF6B4155F}" type="sibTrans" cxnId="{089B959B-E69F-4BDA-93E7-17E326B524FC}">
      <dgm:prSet/>
      <dgm:spPr/>
      <dgm:t>
        <a:bodyPr/>
        <a:lstStyle/>
        <a:p>
          <a:endParaRPr lang="en-US"/>
        </a:p>
      </dgm:t>
    </dgm:pt>
    <dgm:pt modelId="{F0FE7AAF-F652-449F-AADF-4AEB4113D2D6}">
      <dgm:prSet phldrT="[Text]"/>
      <dgm:spPr/>
      <dgm:t>
        <a:bodyPr/>
        <a:lstStyle/>
        <a:p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endParaRPr lang="en-US" dirty="0"/>
        </a:p>
      </dgm:t>
    </dgm:pt>
    <dgm:pt modelId="{65268C11-CF78-4B53-84AB-6C3C34F2172F}" type="parTrans" cxnId="{A0CA823A-DBC1-4699-8402-19FC6BB2112C}">
      <dgm:prSet/>
      <dgm:spPr/>
      <dgm:t>
        <a:bodyPr/>
        <a:lstStyle/>
        <a:p>
          <a:endParaRPr lang="en-US"/>
        </a:p>
      </dgm:t>
    </dgm:pt>
    <dgm:pt modelId="{361E459B-0202-42AE-8654-8F053251EC7A}" type="sibTrans" cxnId="{A0CA823A-DBC1-4699-8402-19FC6BB2112C}">
      <dgm:prSet/>
      <dgm:spPr/>
      <dgm:t>
        <a:bodyPr/>
        <a:lstStyle/>
        <a:p>
          <a:endParaRPr lang="en-US"/>
        </a:p>
      </dgm:t>
    </dgm:pt>
    <dgm:pt modelId="{7F429A5B-9878-4B43-A5DD-EE3695F8181C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r>
            <a:rPr lang="en-US" dirty="0"/>
            <a:t> </a:t>
          </a:r>
          <a:r>
            <a:rPr lang="en-US" dirty="0" err="1"/>
            <a:t>phòng</a:t>
          </a:r>
          <a:endParaRPr lang="en-US" dirty="0"/>
        </a:p>
      </dgm:t>
    </dgm:pt>
    <dgm:pt modelId="{15DFA53A-B565-48DF-8A19-E1607FF82329}" type="parTrans" cxnId="{44BC57B2-3A59-4335-B190-30DB4E0679EF}">
      <dgm:prSet/>
      <dgm:spPr/>
      <dgm:t>
        <a:bodyPr/>
        <a:lstStyle/>
        <a:p>
          <a:endParaRPr lang="en-US"/>
        </a:p>
      </dgm:t>
    </dgm:pt>
    <dgm:pt modelId="{36B60A9D-7D51-438B-82F2-FAB067BA0F47}" type="sibTrans" cxnId="{44BC57B2-3A59-4335-B190-30DB4E0679EF}">
      <dgm:prSet/>
      <dgm:spPr/>
      <dgm:t>
        <a:bodyPr/>
        <a:lstStyle/>
        <a:p>
          <a:endParaRPr lang="en-US"/>
        </a:p>
      </dgm:t>
    </dgm:pt>
    <dgm:pt modelId="{D2B93142-32D7-4370-ACEF-FF894C4FAFC4}">
      <dgm:prSet phldrT="[Text]"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phòng</a:t>
          </a:r>
          <a:endParaRPr lang="en-US" dirty="0"/>
        </a:p>
      </dgm:t>
    </dgm:pt>
    <dgm:pt modelId="{155D448F-20FD-443D-857D-960ED291BCC8}" type="parTrans" cxnId="{09D20CFC-0E6B-4996-9F29-3CFA0862140B}">
      <dgm:prSet/>
      <dgm:spPr/>
      <dgm:t>
        <a:bodyPr/>
        <a:lstStyle/>
        <a:p>
          <a:endParaRPr lang="en-US"/>
        </a:p>
      </dgm:t>
    </dgm:pt>
    <dgm:pt modelId="{3E9CC79D-0BC0-49EF-9875-12399879964C}" type="sibTrans" cxnId="{09D20CFC-0E6B-4996-9F29-3CFA0862140B}">
      <dgm:prSet/>
      <dgm:spPr/>
      <dgm:t>
        <a:bodyPr/>
        <a:lstStyle/>
        <a:p>
          <a:endParaRPr lang="en-US"/>
        </a:p>
      </dgm:t>
    </dgm:pt>
    <dgm:pt modelId="{2A9F4E98-33F9-4F20-A7B1-EA4D8D49822F}">
      <dgm:prSet phldrT="[Text]"/>
      <dgm:spPr/>
      <dgm:t>
        <a:bodyPr/>
        <a:lstStyle/>
        <a:p>
          <a:r>
            <a:rPr lang="en-US" dirty="0" err="1"/>
            <a:t>Hủy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phòng</a:t>
          </a:r>
          <a:endParaRPr lang="en-US" dirty="0"/>
        </a:p>
      </dgm:t>
    </dgm:pt>
    <dgm:pt modelId="{840C97E3-8057-46F0-B555-997D1657DD2D}" type="parTrans" cxnId="{7A5D79ED-2501-4010-B671-D911419F9F9B}">
      <dgm:prSet/>
      <dgm:spPr/>
      <dgm:t>
        <a:bodyPr/>
        <a:lstStyle/>
        <a:p>
          <a:endParaRPr lang="en-US"/>
        </a:p>
      </dgm:t>
    </dgm:pt>
    <dgm:pt modelId="{C048EADE-252F-4B3A-BDAF-A41BB008FF6D}" type="sibTrans" cxnId="{7A5D79ED-2501-4010-B671-D911419F9F9B}">
      <dgm:prSet/>
      <dgm:spPr/>
      <dgm:t>
        <a:bodyPr/>
        <a:lstStyle/>
        <a:p>
          <a:endParaRPr lang="en-US"/>
        </a:p>
      </dgm:t>
    </dgm:pt>
    <dgm:pt modelId="{5ED2431C-C65E-4967-A715-D065DDF9D5AA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phòng</a:t>
          </a:r>
          <a:endParaRPr lang="en-US" dirty="0"/>
        </a:p>
      </dgm:t>
    </dgm:pt>
    <dgm:pt modelId="{8A5F2EE3-D643-4939-AE68-5674421761E3}" type="parTrans" cxnId="{AA67B3E4-C9B8-41F0-A1F0-34A9774CCFC4}">
      <dgm:prSet/>
      <dgm:spPr/>
      <dgm:t>
        <a:bodyPr/>
        <a:lstStyle/>
        <a:p>
          <a:endParaRPr lang="en-US"/>
        </a:p>
      </dgm:t>
    </dgm:pt>
    <dgm:pt modelId="{6555F38A-F837-4A28-B43A-00C73E89A2C8}" type="sibTrans" cxnId="{AA67B3E4-C9B8-41F0-A1F0-34A9774CCFC4}">
      <dgm:prSet/>
      <dgm:spPr/>
      <dgm:t>
        <a:bodyPr/>
        <a:lstStyle/>
        <a:p>
          <a:endParaRPr lang="en-US"/>
        </a:p>
      </dgm:t>
    </dgm:pt>
    <dgm:pt modelId="{DA99427B-5E01-443F-84C5-3E626E775923}">
      <dgm:prSet phldrT="[Text]"/>
      <dgm:spPr/>
      <dgm:t>
        <a:bodyPr/>
        <a:lstStyle/>
        <a:p>
          <a:r>
            <a:rPr lang="en-US" dirty="0"/>
            <a:t>Thanh </a:t>
          </a:r>
          <a:r>
            <a:rPr lang="en-US" dirty="0" err="1"/>
            <a:t>toán</a:t>
          </a:r>
          <a:endParaRPr lang="en-US" dirty="0"/>
        </a:p>
      </dgm:t>
    </dgm:pt>
    <dgm:pt modelId="{1344D164-5166-4328-9A1A-77442951DAF8}" type="parTrans" cxnId="{7B9CC45C-50E7-47F5-BF46-EEC3E50FAE95}">
      <dgm:prSet/>
      <dgm:spPr/>
      <dgm:t>
        <a:bodyPr/>
        <a:lstStyle/>
        <a:p>
          <a:endParaRPr lang="en-US"/>
        </a:p>
      </dgm:t>
    </dgm:pt>
    <dgm:pt modelId="{C38DF9E7-9942-47DF-8102-EC881E825495}" type="sibTrans" cxnId="{7B9CC45C-50E7-47F5-BF46-EEC3E50FAE95}">
      <dgm:prSet/>
      <dgm:spPr/>
      <dgm:t>
        <a:bodyPr/>
        <a:lstStyle/>
        <a:p>
          <a:endParaRPr lang="en-US"/>
        </a:p>
      </dgm:t>
    </dgm:pt>
    <dgm:pt modelId="{ADAF04F6-5D71-4859-B53A-9580CE526736}">
      <dgm:prSet phldrT="[Text]"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endParaRPr lang="en-US" dirty="0"/>
        </a:p>
      </dgm:t>
    </dgm:pt>
    <dgm:pt modelId="{A708AE5F-354A-4045-B9EC-25C694DA622E}" type="parTrans" cxnId="{E7B7485E-7F93-4B37-9728-8D6C5B42322D}">
      <dgm:prSet/>
      <dgm:spPr/>
      <dgm:t>
        <a:bodyPr/>
        <a:lstStyle/>
        <a:p>
          <a:endParaRPr lang="en-US"/>
        </a:p>
      </dgm:t>
    </dgm:pt>
    <dgm:pt modelId="{B545EDFC-0552-4BD0-8968-D7CDFC340F90}" type="sibTrans" cxnId="{E7B7485E-7F93-4B37-9728-8D6C5B42322D}">
      <dgm:prSet/>
      <dgm:spPr/>
      <dgm:t>
        <a:bodyPr/>
        <a:lstStyle/>
        <a:p>
          <a:endParaRPr lang="en-US"/>
        </a:p>
      </dgm:t>
    </dgm:pt>
    <dgm:pt modelId="{25C6B95E-507F-49EC-9FD2-E506DE160B73}">
      <dgm:prSet phldrT="[Text]"/>
      <dgm:spPr/>
      <dgm:t>
        <a:bodyPr/>
        <a:lstStyle/>
        <a:p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B8D54DCD-0BF3-4B15-9266-FF52921AD79E}" type="parTrans" cxnId="{D3D5CBDB-B5AB-4E1D-BE7E-B6878CDC9EF7}">
      <dgm:prSet/>
      <dgm:spPr/>
      <dgm:t>
        <a:bodyPr/>
        <a:lstStyle/>
        <a:p>
          <a:endParaRPr lang="en-US"/>
        </a:p>
      </dgm:t>
    </dgm:pt>
    <dgm:pt modelId="{D2A1310A-C3B6-4AB6-A2E8-D869E3EAD861}" type="sibTrans" cxnId="{D3D5CBDB-B5AB-4E1D-BE7E-B6878CDC9EF7}">
      <dgm:prSet/>
      <dgm:spPr/>
      <dgm:t>
        <a:bodyPr/>
        <a:lstStyle/>
        <a:p>
          <a:endParaRPr lang="en-US"/>
        </a:p>
      </dgm:t>
    </dgm:pt>
    <dgm:pt modelId="{E831F1FA-F819-45AB-8D8D-28D678A7239B}" type="pres">
      <dgm:prSet presAssocID="{4C9E7952-946D-4DBB-A77F-CC5AE1ED8D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9975B5-6A21-45D0-B243-B41320F612F0}" type="pres">
      <dgm:prSet presAssocID="{7C1FAA73-56FE-4E8A-89E7-5DBA3D279D61}" presName="hierRoot1" presStyleCnt="0">
        <dgm:presLayoutVars>
          <dgm:hierBranch val="init"/>
        </dgm:presLayoutVars>
      </dgm:prSet>
      <dgm:spPr/>
    </dgm:pt>
    <dgm:pt modelId="{9A512140-9F9A-4618-86A6-5DC2182EE482}" type="pres">
      <dgm:prSet presAssocID="{7C1FAA73-56FE-4E8A-89E7-5DBA3D279D61}" presName="rootComposite1" presStyleCnt="0"/>
      <dgm:spPr/>
    </dgm:pt>
    <dgm:pt modelId="{0BE871A5-C4B4-42D2-8A92-F22A6110ADC4}" type="pres">
      <dgm:prSet presAssocID="{7C1FAA73-56FE-4E8A-89E7-5DBA3D279D61}" presName="rootText1" presStyleLbl="node0" presStyleIdx="0" presStyleCnt="1">
        <dgm:presLayoutVars>
          <dgm:chPref val="3"/>
        </dgm:presLayoutVars>
      </dgm:prSet>
      <dgm:spPr/>
    </dgm:pt>
    <dgm:pt modelId="{F29C0E4A-9AE2-4386-856F-ADC7BE3F5935}" type="pres">
      <dgm:prSet presAssocID="{7C1FAA73-56FE-4E8A-89E7-5DBA3D279D61}" presName="rootConnector1" presStyleLbl="node1" presStyleIdx="0" presStyleCnt="0"/>
      <dgm:spPr/>
    </dgm:pt>
    <dgm:pt modelId="{0A65CEE3-E74E-47A4-A1D0-61034AB53305}" type="pres">
      <dgm:prSet presAssocID="{7C1FAA73-56FE-4E8A-89E7-5DBA3D279D61}" presName="hierChild2" presStyleCnt="0"/>
      <dgm:spPr/>
    </dgm:pt>
    <dgm:pt modelId="{F64C0136-6648-42B7-8C54-5A856FDE6B4B}" type="pres">
      <dgm:prSet presAssocID="{C0D9D456-0076-4EF3-96DF-53C183C23A82}" presName="Name37" presStyleLbl="parChTrans1D2" presStyleIdx="0" presStyleCnt="5"/>
      <dgm:spPr/>
    </dgm:pt>
    <dgm:pt modelId="{49B93995-82FB-408C-B357-3F0C609F12DF}" type="pres">
      <dgm:prSet presAssocID="{D6768663-F69C-4996-B3D5-3D8EDFEC9932}" presName="hierRoot2" presStyleCnt="0">
        <dgm:presLayoutVars>
          <dgm:hierBranch val="init"/>
        </dgm:presLayoutVars>
      </dgm:prSet>
      <dgm:spPr/>
    </dgm:pt>
    <dgm:pt modelId="{B6F42997-940E-4AEC-A32E-D09253670330}" type="pres">
      <dgm:prSet presAssocID="{D6768663-F69C-4996-B3D5-3D8EDFEC9932}" presName="rootComposite" presStyleCnt="0"/>
      <dgm:spPr/>
    </dgm:pt>
    <dgm:pt modelId="{00009B0E-4E4C-421F-8A61-4090CB6BD149}" type="pres">
      <dgm:prSet presAssocID="{D6768663-F69C-4996-B3D5-3D8EDFEC9932}" presName="rootText" presStyleLbl="node2" presStyleIdx="0" presStyleCnt="5">
        <dgm:presLayoutVars>
          <dgm:chPref val="3"/>
        </dgm:presLayoutVars>
      </dgm:prSet>
      <dgm:spPr/>
    </dgm:pt>
    <dgm:pt modelId="{7C884D75-4FE2-4F9F-8F77-2224268E751A}" type="pres">
      <dgm:prSet presAssocID="{D6768663-F69C-4996-B3D5-3D8EDFEC9932}" presName="rootConnector" presStyleLbl="node2" presStyleIdx="0" presStyleCnt="5"/>
      <dgm:spPr/>
    </dgm:pt>
    <dgm:pt modelId="{DF134215-1E53-4E4E-AF97-1CCC1ECCF4AD}" type="pres">
      <dgm:prSet presAssocID="{D6768663-F69C-4996-B3D5-3D8EDFEC9932}" presName="hierChild4" presStyleCnt="0"/>
      <dgm:spPr/>
    </dgm:pt>
    <dgm:pt modelId="{29F3D098-38A9-450A-8E80-A3C684FF0E77}" type="pres">
      <dgm:prSet presAssocID="{6E55BAA5-98E8-4D73-899D-A42F974B7156}" presName="Name37" presStyleLbl="parChTrans1D3" presStyleIdx="0" presStyleCnt="15"/>
      <dgm:spPr/>
    </dgm:pt>
    <dgm:pt modelId="{FF01A18B-FCCB-4B50-9F77-0FC228F54770}" type="pres">
      <dgm:prSet presAssocID="{15006E71-ACF1-4970-AC46-B9A16421F0D0}" presName="hierRoot2" presStyleCnt="0">
        <dgm:presLayoutVars>
          <dgm:hierBranch val="init"/>
        </dgm:presLayoutVars>
      </dgm:prSet>
      <dgm:spPr/>
    </dgm:pt>
    <dgm:pt modelId="{A643CD1B-B287-4F1A-B2E1-825DE6CA6248}" type="pres">
      <dgm:prSet presAssocID="{15006E71-ACF1-4970-AC46-B9A16421F0D0}" presName="rootComposite" presStyleCnt="0"/>
      <dgm:spPr/>
    </dgm:pt>
    <dgm:pt modelId="{AA6DDCA2-8536-4B94-BE00-ADF1691DF19C}" type="pres">
      <dgm:prSet presAssocID="{15006E71-ACF1-4970-AC46-B9A16421F0D0}" presName="rootText" presStyleLbl="node3" presStyleIdx="0" presStyleCnt="15">
        <dgm:presLayoutVars>
          <dgm:chPref val="3"/>
        </dgm:presLayoutVars>
      </dgm:prSet>
      <dgm:spPr/>
    </dgm:pt>
    <dgm:pt modelId="{52499002-0ED0-4761-985C-29D8CB35910B}" type="pres">
      <dgm:prSet presAssocID="{15006E71-ACF1-4970-AC46-B9A16421F0D0}" presName="rootConnector" presStyleLbl="node3" presStyleIdx="0" presStyleCnt="15"/>
      <dgm:spPr/>
    </dgm:pt>
    <dgm:pt modelId="{521162A8-561B-4BA4-8A6E-2D4EC74A13FF}" type="pres">
      <dgm:prSet presAssocID="{15006E71-ACF1-4970-AC46-B9A16421F0D0}" presName="hierChild4" presStyleCnt="0"/>
      <dgm:spPr/>
    </dgm:pt>
    <dgm:pt modelId="{1A01D891-EFD7-4B1D-8892-2D003F0266CA}" type="pres">
      <dgm:prSet presAssocID="{15006E71-ACF1-4970-AC46-B9A16421F0D0}" presName="hierChild5" presStyleCnt="0"/>
      <dgm:spPr/>
    </dgm:pt>
    <dgm:pt modelId="{B128E8C4-5804-4C54-81D0-3FDAF9772D59}" type="pres">
      <dgm:prSet presAssocID="{00103883-2580-4118-B4BE-68527DFB35F8}" presName="Name37" presStyleLbl="parChTrans1D3" presStyleIdx="1" presStyleCnt="15"/>
      <dgm:spPr/>
    </dgm:pt>
    <dgm:pt modelId="{0386BD7C-7CC0-4D7C-91DB-6E93EAD61DA0}" type="pres">
      <dgm:prSet presAssocID="{0386824B-F302-4E3A-9B08-FE7CAC80378B}" presName="hierRoot2" presStyleCnt="0">
        <dgm:presLayoutVars>
          <dgm:hierBranch val="init"/>
        </dgm:presLayoutVars>
      </dgm:prSet>
      <dgm:spPr/>
    </dgm:pt>
    <dgm:pt modelId="{774ACAE2-4A31-4AB1-B9EB-0956A188CFBA}" type="pres">
      <dgm:prSet presAssocID="{0386824B-F302-4E3A-9B08-FE7CAC80378B}" presName="rootComposite" presStyleCnt="0"/>
      <dgm:spPr/>
    </dgm:pt>
    <dgm:pt modelId="{88CD6D72-AA36-4F48-9587-617E6C83D4E3}" type="pres">
      <dgm:prSet presAssocID="{0386824B-F302-4E3A-9B08-FE7CAC80378B}" presName="rootText" presStyleLbl="node3" presStyleIdx="1" presStyleCnt="15">
        <dgm:presLayoutVars>
          <dgm:chPref val="3"/>
        </dgm:presLayoutVars>
      </dgm:prSet>
      <dgm:spPr/>
    </dgm:pt>
    <dgm:pt modelId="{DC932322-2F5A-4DD6-844D-424671D3B48A}" type="pres">
      <dgm:prSet presAssocID="{0386824B-F302-4E3A-9B08-FE7CAC80378B}" presName="rootConnector" presStyleLbl="node3" presStyleIdx="1" presStyleCnt="15"/>
      <dgm:spPr/>
    </dgm:pt>
    <dgm:pt modelId="{9BE63EB1-406E-4BAA-87E3-8F94F1D957EC}" type="pres">
      <dgm:prSet presAssocID="{0386824B-F302-4E3A-9B08-FE7CAC80378B}" presName="hierChild4" presStyleCnt="0"/>
      <dgm:spPr/>
    </dgm:pt>
    <dgm:pt modelId="{C4048AB4-1754-4A49-8D63-A527886ECB1C}" type="pres">
      <dgm:prSet presAssocID="{0386824B-F302-4E3A-9B08-FE7CAC80378B}" presName="hierChild5" presStyleCnt="0"/>
      <dgm:spPr/>
    </dgm:pt>
    <dgm:pt modelId="{AEBF9BCF-0CB0-4428-A668-A99BE2E92864}" type="pres">
      <dgm:prSet presAssocID="{B233158B-4654-4BD9-A83B-81EC33B36D0B}" presName="Name37" presStyleLbl="parChTrans1D3" presStyleIdx="2" presStyleCnt="15"/>
      <dgm:spPr/>
    </dgm:pt>
    <dgm:pt modelId="{6BA3906B-D989-4FB6-BE8F-6FC9EBBC61D5}" type="pres">
      <dgm:prSet presAssocID="{8B6947BA-C126-4162-A80B-D1748BCF30B5}" presName="hierRoot2" presStyleCnt="0">
        <dgm:presLayoutVars>
          <dgm:hierBranch val="init"/>
        </dgm:presLayoutVars>
      </dgm:prSet>
      <dgm:spPr/>
    </dgm:pt>
    <dgm:pt modelId="{8EB3BABF-1329-42B5-A692-83BCF8D38553}" type="pres">
      <dgm:prSet presAssocID="{8B6947BA-C126-4162-A80B-D1748BCF30B5}" presName="rootComposite" presStyleCnt="0"/>
      <dgm:spPr/>
    </dgm:pt>
    <dgm:pt modelId="{6488F85D-DF88-4477-83C4-2AC472BB7EA9}" type="pres">
      <dgm:prSet presAssocID="{8B6947BA-C126-4162-A80B-D1748BCF30B5}" presName="rootText" presStyleLbl="node3" presStyleIdx="2" presStyleCnt="15">
        <dgm:presLayoutVars>
          <dgm:chPref val="3"/>
        </dgm:presLayoutVars>
      </dgm:prSet>
      <dgm:spPr/>
    </dgm:pt>
    <dgm:pt modelId="{852ADF0C-B86D-4ACE-A586-522DC1014475}" type="pres">
      <dgm:prSet presAssocID="{8B6947BA-C126-4162-A80B-D1748BCF30B5}" presName="rootConnector" presStyleLbl="node3" presStyleIdx="2" presStyleCnt="15"/>
      <dgm:spPr/>
    </dgm:pt>
    <dgm:pt modelId="{F073FCA0-ACD8-4C07-AAFA-FCF4007DC51E}" type="pres">
      <dgm:prSet presAssocID="{8B6947BA-C126-4162-A80B-D1748BCF30B5}" presName="hierChild4" presStyleCnt="0"/>
      <dgm:spPr/>
    </dgm:pt>
    <dgm:pt modelId="{3D5EDAB4-B867-436A-B930-BE0A41EF59A0}" type="pres">
      <dgm:prSet presAssocID="{8B6947BA-C126-4162-A80B-D1748BCF30B5}" presName="hierChild5" presStyleCnt="0"/>
      <dgm:spPr/>
    </dgm:pt>
    <dgm:pt modelId="{256527ED-71FD-42D0-9CEC-3FF182FEA8D7}" type="pres">
      <dgm:prSet presAssocID="{DE525E95-95A2-48B3-B27A-F1861CFEDB87}" presName="Name37" presStyleLbl="parChTrans1D3" presStyleIdx="3" presStyleCnt="15"/>
      <dgm:spPr/>
    </dgm:pt>
    <dgm:pt modelId="{3A036F79-7989-4BC2-A6E5-0E70F33B0C9F}" type="pres">
      <dgm:prSet presAssocID="{574B0185-ABF8-4EFD-B0A3-4FBA7A8C21F4}" presName="hierRoot2" presStyleCnt="0">
        <dgm:presLayoutVars>
          <dgm:hierBranch val="init"/>
        </dgm:presLayoutVars>
      </dgm:prSet>
      <dgm:spPr/>
    </dgm:pt>
    <dgm:pt modelId="{06B4F286-495F-4AB3-ADC3-55E6046053F4}" type="pres">
      <dgm:prSet presAssocID="{574B0185-ABF8-4EFD-B0A3-4FBA7A8C21F4}" presName="rootComposite" presStyleCnt="0"/>
      <dgm:spPr/>
    </dgm:pt>
    <dgm:pt modelId="{9A2C5F14-11F6-4F55-B546-8947C7E4EA8E}" type="pres">
      <dgm:prSet presAssocID="{574B0185-ABF8-4EFD-B0A3-4FBA7A8C21F4}" presName="rootText" presStyleLbl="node3" presStyleIdx="3" presStyleCnt="15">
        <dgm:presLayoutVars>
          <dgm:chPref val="3"/>
        </dgm:presLayoutVars>
      </dgm:prSet>
      <dgm:spPr/>
    </dgm:pt>
    <dgm:pt modelId="{3E783146-30EC-47B7-A923-A4D29EAC8A7A}" type="pres">
      <dgm:prSet presAssocID="{574B0185-ABF8-4EFD-B0A3-4FBA7A8C21F4}" presName="rootConnector" presStyleLbl="node3" presStyleIdx="3" presStyleCnt="15"/>
      <dgm:spPr/>
    </dgm:pt>
    <dgm:pt modelId="{A1E16CAB-B512-41EF-BD4F-53860AFD619F}" type="pres">
      <dgm:prSet presAssocID="{574B0185-ABF8-4EFD-B0A3-4FBA7A8C21F4}" presName="hierChild4" presStyleCnt="0"/>
      <dgm:spPr/>
    </dgm:pt>
    <dgm:pt modelId="{CE5D9777-DA59-4D07-9D6C-C424202ADA58}" type="pres">
      <dgm:prSet presAssocID="{574B0185-ABF8-4EFD-B0A3-4FBA7A8C21F4}" presName="hierChild5" presStyleCnt="0"/>
      <dgm:spPr/>
    </dgm:pt>
    <dgm:pt modelId="{621F80F4-1F9A-43D8-9FB5-AC4FB80FD8EC}" type="pres">
      <dgm:prSet presAssocID="{D6768663-F69C-4996-B3D5-3D8EDFEC9932}" presName="hierChild5" presStyleCnt="0"/>
      <dgm:spPr/>
    </dgm:pt>
    <dgm:pt modelId="{866BB1E6-AFFC-4F14-A6D3-4A1C5682FB61}" type="pres">
      <dgm:prSet presAssocID="{615020E3-0D04-4AB3-90F7-85EE4ACD153B}" presName="Name37" presStyleLbl="parChTrans1D2" presStyleIdx="1" presStyleCnt="5"/>
      <dgm:spPr/>
    </dgm:pt>
    <dgm:pt modelId="{2B282DC6-FF8E-447D-B1E4-52734B296FDC}" type="pres">
      <dgm:prSet presAssocID="{61C91308-4170-4037-A81D-44CC2A0B6E62}" presName="hierRoot2" presStyleCnt="0">
        <dgm:presLayoutVars>
          <dgm:hierBranch val="init"/>
        </dgm:presLayoutVars>
      </dgm:prSet>
      <dgm:spPr/>
    </dgm:pt>
    <dgm:pt modelId="{15D53A31-0793-4EBE-B241-115FEA690659}" type="pres">
      <dgm:prSet presAssocID="{61C91308-4170-4037-A81D-44CC2A0B6E62}" presName="rootComposite" presStyleCnt="0"/>
      <dgm:spPr/>
    </dgm:pt>
    <dgm:pt modelId="{F817B8A2-EDAE-4DCE-9B91-113BB1428B41}" type="pres">
      <dgm:prSet presAssocID="{61C91308-4170-4037-A81D-44CC2A0B6E62}" presName="rootText" presStyleLbl="node2" presStyleIdx="1" presStyleCnt="5">
        <dgm:presLayoutVars>
          <dgm:chPref val="3"/>
        </dgm:presLayoutVars>
      </dgm:prSet>
      <dgm:spPr/>
    </dgm:pt>
    <dgm:pt modelId="{ACB364B0-21C5-4FFA-8AB0-12432400FF1E}" type="pres">
      <dgm:prSet presAssocID="{61C91308-4170-4037-A81D-44CC2A0B6E62}" presName="rootConnector" presStyleLbl="node2" presStyleIdx="1" presStyleCnt="5"/>
      <dgm:spPr/>
    </dgm:pt>
    <dgm:pt modelId="{D1539510-7E64-41C3-B77F-6E76BEADDF46}" type="pres">
      <dgm:prSet presAssocID="{61C91308-4170-4037-A81D-44CC2A0B6E62}" presName="hierChild4" presStyleCnt="0"/>
      <dgm:spPr/>
    </dgm:pt>
    <dgm:pt modelId="{19693407-4329-4E53-88D0-DAC9C228DD5C}" type="pres">
      <dgm:prSet presAssocID="{ECD2DB16-9274-4E7F-805D-E8CCD9B9B6A3}" presName="Name37" presStyleLbl="parChTrans1D3" presStyleIdx="4" presStyleCnt="15"/>
      <dgm:spPr/>
    </dgm:pt>
    <dgm:pt modelId="{A7F3E795-7E9F-43A1-919F-DF2072420BA4}" type="pres">
      <dgm:prSet presAssocID="{7DC7EFA2-D140-4226-B806-6F22EF6F9917}" presName="hierRoot2" presStyleCnt="0">
        <dgm:presLayoutVars>
          <dgm:hierBranch val="init"/>
        </dgm:presLayoutVars>
      </dgm:prSet>
      <dgm:spPr/>
    </dgm:pt>
    <dgm:pt modelId="{94B8C096-64D2-4F6B-9195-50F7E767E2B6}" type="pres">
      <dgm:prSet presAssocID="{7DC7EFA2-D140-4226-B806-6F22EF6F9917}" presName="rootComposite" presStyleCnt="0"/>
      <dgm:spPr/>
    </dgm:pt>
    <dgm:pt modelId="{494D9DBD-63D1-423E-A01D-E199932B8166}" type="pres">
      <dgm:prSet presAssocID="{7DC7EFA2-D140-4226-B806-6F22EF6F9917}" presName="rootText" presStyleLbl="node3" presStyleIdx="4" presStyleCnt="15">
        <dgm:presLayoutVars>
          <dgm:chPref val="3"/>
        </dgm:presLayoutVars>
      </dgm:prSet>
      <dgm:spPr/>
    </dgm:pt>
    <dgm:pt modelId="{C27762D0-75C2-4F0D-98B6-7AA4F9EA70E2}" type="pres">
      <dgm:prSet presAssocID="{7DC7EFA2-D140-4226-B806-6F22EF6F9917}" presName="rootConnector" presStyleLbl="node3" presStyleIdx="4" presStyleCnt="15"/>
      <dgm:spPr/>
    </dgm:pt>
    <dgm:pt modelId="{256D5412-AF2F-4EE0-A74A-0D4B5698DB44}" type="pres">
      <dgm:prSet presAssocID="{7DC7EFA2-D140-4226-B806-6F22EF6F9917}" presName="hierChild4" presStyleCnt="0"/>
      <dgm:spPr/>
    </dgm:pt>
    <dgm:pt modelId="{1AE5A07E-0DA6-426F-A81B-C617977755A9}" type="pres">
      <dgm:prSet presAssocID="{7DC7EFA2-D140-4226-B806-6F22EF6F9917}" presName="hierChild5" presStyleCnt="0"/>
      <dgm:spPr/>
    </dgm:pt>
    <dgm:pt modelId="{BB14DCE4-1A02-43FB-A0FA-4A7BEEF0BFC7}" type="pres">
      <dgm:prSet presAssocID="{61C91308-4170-4037-A81D-44CC2A0B6E62}" presName="hierChild5" presStyleCnt="0"/>
      <dgm:spPr/>
    </dgm:pt>
    <dgm:pt modelId="{C0982670-3510-4AB4-8B46-3A74A35A2082}" type="pres">
      <dgm:prSet presAssocID="{F0E03E9A-96C4-4D8C-8D16-33FAE3882EE6}" presName="Name37" presStyleLbl="parChTrans1D2" presStyleIdx="2" presStyleCnt="5"/>
      <dgm:spPr/>
    </dgm:pt>
    <dgm:pt modelId="{1027BE38-71EF-45E7-BA23-1FE30286A014}" type="pres">
      <dgm:prSet presAssocID="{D522952E-A5A7-4049-8E5A-6959C8FFD403}" presName="hierRoot2" presStyleCnt="0">
        <dgm:presLayoutVars>
          <dgm:hierBranch val="init"/>
        </dgm:presLayoutVars>
      </dgm:prSet>
      <dgm:spPr/>
    </dgm:pt>
    <dgm:pt modelId="{AA750C7A-D2FB-4C8D-91FD-15441AB64874}" type="pres">
      <dgm:prSet presAssocID="{D522952E-A5A7-4049-8E5A-6959C8FFD403}" presName="rootComposite" presStyleCnt="0"/>
      <dgm:spPr/>
    </dgm:pt>
    <dgm:pt modelId="{BA2BB9BB-AA16-4C6C-B3C0-6A0CF0311877}" type="pres">
      <dgm:prSet presAssocID="{D522952E-A5A7-4049-8E5A-6959C8FFD403}" presName="rootText" presStyleLbl="node2" presStyleIdx="2" presStyleCnt="5">
        <dgm:presLayoutVars>
          <dgm:chPref val="3"/>
        </dgm:presLayoutVars>
      </dgm:prSet>
      <dgm:spPr/>
    </dgm:pt>
    <dgm:pt modelId="{3E1EA037-4D27-446F-A045-1423E4BF7297}" type="pres">
      <dgm:prSet presAssocID="{D522952E-A5A7-4049-8E5A-6959C8FFD403}" presName="rootConnector" presStyleLbl="node2" presStyleIdx="2" presStyleCnt="5"/>
      <dgm:spPr/>
    </dgm:pt>
    <dgm:pt modelId="{018215AF-B40F-48D6-92FF-6B09DA842533}" type="pres">
      <dgm:prSet presAssocID="{D522952E-A5A7-4049-8E5A-6959C8FFD403}" presName="hierChild4" presStyleCnt="0"/>
      <dgm:spPr/>
    </dgm:pt>
    <dgm:pt modelId="{204BD4CD-7AA1-498E-94DE-07CDC0157E12}" type="pres">
      <dgm:prSet presAssocID="{82F22344-5F5E-48A2-A759-17F4420574B1}" presName="Name37" presStyleLbl="parChTrans1D3" presStyleIdx="5" presStyleCnt="15"/>
      <dgm:spPr/>
    </dgm:pt>
    <dgm:pt modelId="{54567B74-B4F3-4E7C-97EA-AA8A28137994}" type="pres">
      <dgm:prSet presAssocID="{8BAA7B16-E270-43CC-84CC-CFF0761935DA}" presName="hierRoot2" presStyleCnt="0">
        <dgm:presLayoutVars>
          <dgm:hierBranch val="init"/>
        </dgm:presLayoutVars>
      </dgm:prSet>
      <dgm:spPr/>
    </dgm:pt>
    <dgm:pt modelId="{A407E05A-F844-44C4-888B-EF0C72C6D401}" type="pres">
      <dgm:prSet presAssocID="{8BAA7B16-E270-43CC-84CC-CFF0761935DA}" presName="rootComposite" presStyleCnt="0"/>
      <dgm:spPr/>
    </dgm:pt>
    <dgm:pt modelId="{817A8243-5B18-4081-9143-452AD813E6A0}" type="pres">
      <dgm:prSet presAssocID="{8BAA7B16-E270-43CC-84CC-CFF0761935DA}" presName="rootText" presStyleLbl="node3" presStyleIdx="5" presStyleCnt="15">
        <dgm:presLayoutVars>
          <dgm:chPref val="3"/>
        </dgm:presLayoutVars>
      </dgm:prSet>
      <dgm:spPr/>
    </dgm:pt>
    <dgm:pt modelId="{245EC3F4-8E66-42F9-8A0A-F9A1C26E20CF}" type="pres">
      <dgm:prSet presAssocID="{8BAA7B16-E270-43CC-84CC-CFF0761935DA}" presName="rootConnector" presStyleLbl="node3" presStyleIdx="5" presStyleCnt="15"/>
      <dgm:spPr/>
    </dgm:pt>
    <dgm:pt modelId="{5C8B51B7-3EA5-44B3-8E40-909BE3716D69}" type="pres">
      <dgm:prSet presAssocID="{8BAA7B16-E270-43CC-84CC-CFF0761935DA}" presName="hierChild4" presStyleCnt="0"/>
      <dgm:spPr/>
    </dgm:pt>
    <dgm:pt modelId="{ED650FF4-1CAA-4F34-A44F-090879E0B517}" type="pres">
      <dgm:prSet presAssocID="{8BAA7B16-E270-43CC-84CC-CFF0761935DA}" presName="hierChild5" presStyleCnt="0"/>
      <dgm:spPr/>
    </dgm:pt>
    <dgm:pt modelId="{DB5EC94B-A2AC-4FEA-8167-BCEB34764BCF}" type="pres">
      <dgm:prSet presAssocID="{D9D55136-8D86-42FD-8A5C-042CF2E30818}" presName="Name37" presStyleLbl="parChTrans1D3" presStyleIdx="6" presStyleCnt="15"/>
      <dgm:spPr/>
    </dgm:pt>
    <dgm:pt modelId="{1D78C0D5-97AD-45E8-A8E4-96EE58AD1D1B}" type="pres">
      <dgm:prSet presAssocID="{7C79453C-803F-4456-BB06-1C14D5992139}" presName="hierRoot2" presStyleCnt="0">
        <dgm:presLayoutVars>
          <dgm:hierBranch val="init"/>
        </dgm:presLayoutVars>
      </dgm:prSet>
      <dgm:spPr/>
    </dgm:pt>
    <dgm:pt modelId="{2360575C-38C0-4669-8F04-2FC0C228CF52}" type="pres">
      <dgm:prSet presAssocID="{7C79453C-803F-4456-BB06-1C14D5992139}" presName="rootComposite" presStyleCnt="0"/>
      <dgm:spPr/>
    </dgm:pt>
    <dgm:pt modelId="{F9D5149F-F446-4935-A523-E856593B0B29}" type="pres">
      <dgm:prSet presAssocID="{7C79453C-803F-4456-BB06-1C14D5992139}" presName="rootText" presStyleLbl="node3" presStyleIdx="6" presStyleCnt="15">
        <dgm:presLayoutVars>
          <dgm:chPref val="3"/>
        </dgm:presLayoutVars>
      </dgm:prSet>
      <dgm:spPr/>
    </dgm:pt>
    <dgm:pt modelId="{5D87715D-9F04-4092-90ED-1C2E39D20BE8}" type="pres">
      <dgm:prSet presAssocID="{7C79453C-803F-4456-BB06-1C14D5992139}" presName="rootConnector" presStyleLbl="node3" presStyleIdx="6" presStyleCnt="15"/>
      <dgm:spPr/>
    </dgm:pt>
    <dgm:pt modelId="{8D16F1DA-2CEE-4E05-965D-96A7F387B89D}" type="pres">
      <dgm:prSet presAssocID="{7C79453C-803F-4456-BB06-1C14D5992139}" presName="hierChild4" presStyleCnt="0"/>
      <dgm:spPr/>
    </dgm:pt>
    <dgm:pt modelId="{F02192D4-3A55-4C7B-985A-96D0CA053087}" type="pres">
      <dgm:prSet presAssocID="{7C79453C-803F-4456-BB06-1C14D5992139}" presName="hierChild5" presStyleCnt="0"/>
      <dgm:spPr/>
    </dgm:pt>
    <dgm:pt modelId="{A48B2EB7-977D-46BE-8D6D-4FD706BE534A}" type="pres">
      <dgm:prSet presAssocID="{65268C11-CF78-4B53-84AB-6C3C34F2172F}" presName="Name37" presStyleLbl="parChTrans1D3" presStyleIdx="7" presStyleCnt="15"/>
      <dgm:spPr/>
    </dgm:pt>
    <dgm:pt modelId="{AEE7864E-4F32-4D7C-A79F-6499A2980D32}" type="pres">
      <dgm:prSet presAssocID="{F0FE7AAF-F652-449F-AADF-4AEB4113D2D6}" presName="hierRoot2" presStyleCnt="0">
        <dgm:presLayoutVars>
          <dgm:hierBranch val="init"/>
        </dgm:presLayoutVars>
      </dgm:prSet>
      <dgm:spPr/>
    </dgm:pt>
    <dgm:pt modelId="{CA1D9EFE-60BC-4FDF-84AE-2A1151AA5ACE}" type="pres">
      <dgm:prSet presAssocID="{F0FE7AAF-F652-449F-AADF-4AEB4113D2D6}" presName="rootComposite" presStyleCnt="0"/>
      <dgm:spPr/>
    </dgm:pt>
    <dgm:pt modelId="{537AD0A4-E7C5-4498-889A-C1AD2BEE88AF}" type="pres">
      <dgm:prSet presAssocID="{F0FE7AAF-F652-449F-AADF-4AEB4113D2D6}" presName="rootText" presStyleLbl="node3" presStyleIdx="7" presStyleCnt="15">
        <dgm:presLayoutVars>
          <dgm:chPref val="3"/>
        </dgm:presLayoutVars>
      </dgm:prSet>
      <dgm:spPr/>
    </dgm:pt>
    <dgm:pt modelId="{4147B3AC-7692-4930-B2E7-F8333BA5B36E}" type="pres">
      <dgm:prSet presAssocID="{F0FE7AAF-F652-449F-AADF-4AEB4113D2D6}" presName="rootConnector" presStyleLbl="node3" presStyleIdx="7" presStyleCnt="15"/>
      <dgm:spPr/>
    </dgm:pt>
    <dgm:pt modelId="{EB232436-04F0-46B4-A167-F01BD6AC1084}" type="pres">
      <dgm:prSet presAssocID="{F0FE7AAF-F652-449F-AADF-4AEB4113D2D6}" presName="hierChild4" presStyleCnt="0"/>
      <dgm:spPr/>
    </dgm:pt>
    <dgm:pt modelId="{8B9C50E5-D157-4B94-BF89-8536D1690353}" type="pres">
      <dgm:prSet presAssocID="{F0FE7AAF-F652-449F-AADF-4AEB4113D2D6}" presName="hierChild5" presStyleCnt="0"/>
      <dgm:spPr/>
    </dgm:pt>
    <dgm:pt modelId="{8367E786-240A-4282-B961-9E00961CCADE}" type="pres">
      <dgm:prSet presAssocID="{D522952E-A5A7-4049-8E5A-6959C8FFD403}" presName="hierChild5" presStyleCnt="0"/>
      <dgm:spPr/>
    </dgm:pt>
    <dgm:pt modelId="{B7C893A1-46BB-44BB-A5CB-B346F763E840}" type="pres">
      <dgm:prSet presAssocID="{161760CC-39AD-4645-8651-A6808066E390}" presName="Name37" presStyleLbl="parChTrans1D2" presStyleIdx="3" presStyleCnt="5"/>
      <dgm:spPr/>
    </dgm:pt>
    <dgm:pt modelId="{6531CD66-9DB4-49CA-A7A9-E96A248A8A51}" type="pres">
      <dgm:prSet presAssocID="{FC147A56-CE83-49B0-935F-7903A293CF62}" presName="hierRoot2" presStyleCnt="0">
        <dgm:presLayoutVars>
          <dgm:hierBranch val="init"/>
        </dgm:presLayoutVars>
      </dgm:prSet>
      <dgm:spPr/>
    </dgm:pt>
    <dgm:pt modelId="{9673683E-5854-4767-823C-FFD65FC22811}" type="pres">
      <dgm:prSet presAssocID="{FC147A56-CE83-49B0-935F-7903A293CF62}" presName="rootComposite" presStyleCnt="0"/>
      <dgm:spPr/>
    </dgm:pt>
    <dgm:pt modelId="{812BE3A9-EB65-426A-B18D-56F7EB219375}" type="pres">
      <dgm:prSet presAssocID="{FC147A56-CE83-49B0-935F-7903A293CF62}" presName="rootText" presStyleLbl="node2" presStyleIdx="3" presStyleCnt="5">
        <dgm:presLayoutVars>
          <dgm:chPref val="3"/>
        </dgm:presLayoutVars>
      </dgm:prSet>
      <dgm:spPr/>
    </dgm:pt>
    <dgm:pt modelId="{93F89E7C-33FE-4C77-A481-BA5A22AC67BA}" type="pres">
      <dgm:prSet presAssocID="{FC147A56-CE83-49B0-935F-7903A293CF62}" presName="rootConnector" presStyleLbl="node2" presStyleIdx="3" presStyleCnt="5"/>
      <dgm:spPr/>
    </dgm:pt>
    <dgm:pt modelId="{CE968259-6503-4F06-843A-0D25624F4A76}" type="pres">
      <dgm:prSet presAssocID="{FC147A56-CE83-49B0-935F-7903A293CF62}" presName="hierChild4" presStyleCnt="0"/>
      <dgm:spPr/>
    </dgm:pt>
    <dgm:pt modelId="{947B1108-E087-4810-A259-AEEA6AA2E898}" type="pres">
      <dgm:prSet presAssocID="{15DFA53A-B565-48DF-8A19-E1607FF82329}" presName="Name37" presStyleLbl="parChTrans1D3" presStyleIdx="8" presStyleCnt="15"/>
      <dgm:spPr/>
    </dgm:pt>
    <dgm:pt modelId="{DE40371F-3DF6-44E5-B6F5-F4AD0AF69A2E}" type="pres">
      <dgm:prSet presAssocID="{7F429A5B-9878-4B43-A5DD-EE3695F8181C}" presName="hierRoot2" presStyleCnt="0">
        <dgm:presLayoutVars>
          <dgm:hierBranch val="init"/>
        </dgm:presLayoutVars>
      </dgm:prSet>
      <dgm:spPr/>
    </dgm:pt>
    <dgm:pt modelId="{C101D7BE-98B5-4D08-BC2E-078885DAD444}" type="pres">
      <dgm:prSet presAssocID="{7F429A5B-9878-4B43-A5DD-EE3695F8181C}" presName="rootComposite" presStyleCnt="0"/>
      <dgm:spPr/>
    </dgm:pt>
    <dgm:pt modelId="{EB994C28-F694-4021-9833-2873467E1906}" type="pres">
      <dgm:prSet presAssocID="{7F429A5B-9878-4B43-A5DD-EE3695F8181C}" presName="rootText" presStyleLbl="node3" presStyleIdx="8" presStyleCnt="15">
        <dgm:presLayoutVars>
          <dgm:chPref val="3"/>
        </dgm:presLayoutVars>
      </dgm:prSet>
      <dgm:spPr/>
    </dgm:pt>
    <dgm:pt modelId="{6170961E-E849-40F7-B3A0-C5FA68542AA6}" type="pres">
      <dgm:prSet presAssocID="{7F429A5B-9878-4B43-A5DD-EE3695F8181C}" presName="rootConnector" presStyleLbl="node3" presStyleIdx="8" presStyleCnt="15"/>
      <dgm:spPr/>
    </dgm:pt>
    <dgm:pt modelId="{6DF8EB39-8B63-4DE1-B878-28FFA46AD5E6}" type="pres">
      <dgm:prSet presAssocID="{7F429A5B-9878-4B43-A5DD-EE3695F8181C}" presName="hierChild4" presStyleCnt="0"/>
      <dgm:spPr/>
    </dgm:pt>
    <dgm:pt modelId="{04AF49B2-63D5-4844-91D5-982385909809}" type="pres">
      <dgm:prSet presAssocID="{7F429A5B-9878-4B43-A5DD-EE3695F8181C}" presName="hierChild5" presStyleCnt="0"/>
      <dgm:spPr/>
    </dgm:pt>
    <dgm:pt modelId="{C4AA842B-917A-4FC6-A8A0-9B0F740E8EBF}" type="pres">
      <dgm:prSet presAssocID="{155D448F-20FD-443D-857D-960ED291BCC8}" presName="Name37" presStyleLbl="parChTrans1D3" presStyleIdx="9" presStyleCnt="15"/>
      <dgm:spPr/>
    </dgm:pt>
    <dgm:pt modelId="{A7F995E9-3AC7-4418-97D0-F678DF6F6390}" type="pres">
      <dgm:prSet presAssocID="{D2B93142-32D7-4370-ACEF-FF894C4FAFC4}" presName="hierRoot2" presStyleCnt="0">
        <dgm:presLayoutVars>
          <dgm:hierBranch val="init"/>
        </dgm:presLayoutVars>
      </dgm:prSet>
      <dgm:spPr/>
    </dgm:pt>
    <dgm:pt modelId="{9720C29A-F4E9-4A27-8EF8-63A37CA93A34}" type="pres">
      <dgm:prSet presAssocID="{D2B93142-32D7-4370-ACEF-FF894C4FAFC4}" presName="rootComposite" presStyleCnt="0"/>
      <dgm:spPr/>
    </dgm:pt>
    <dgm:pt modelId="{96EBCE6F-C55F-4E08-AB61-AF03799403C3}" type="pres">
      <dgm:prSet presAssocID="{D2B93142-32D7-4370-ACEF-FF894C4FAFC4}" presName="rootText" presStyleLbl="node3" presStyleIdx="9" presStyleCnt="15">
        <dgm:presLayoutVars>
          <dgm:chPref val="3"/>
        </dgm:presLayoutVars>
      </dgm:prSet>
      <dgm:spPr/>
    </dgm:pt>
    <dgm:pt modelId="{4CD9E45A-3101-4107-8283-7B86D6844879}" type="pres">
      <dgm:prSet presAssocID="{D2B93142-32D7-4370-ACEF-FF894C4FAFC4}" presName="rootConnector" presStyleLbl="node3" presStyleIdx="9" presStyleCnt="15"/>
      <dgm:spPr/>
    </dgm:pt>
    <dgm:pt modelId="{53004BB1-0180-401F-A418-79DD8456335C}" type="pres">
      <dgm:prSet presAssocID="{D2B93142-32D7-4370-ACEF-FF894C4FAFC4}" presName="hierChild4" presStyleCnt="0"/>
      <dgm:spPr/>
    </dgm:pt>
    <dgm:pt modelId="{FF05C22C-750B-4863-86EB-6EF15864F014}" type="pres">
      <dgm:prSet presAssocID="{D2B93142-32D7-4370-ACEF-FF894C4FAFC4}" presName="hierChild5" presStyleCnt="0"/>
      <dgm:spPr/>
    </dgm:pt>
    <dgm:pt modelId="{B553CE4A-CF88-4FDE-A873-39973210E622}" type="pres">
      <dgm:prSet presAssocID="{840C97E3-8057-46F0-B555-997D1657DD2D}" presName="Name37" presStyleLbl="parChTrans1D3" presStyleIdx="10" presStyleCnt="15"/>
      <dgm:spPr/>
    </dgm:pt>
    <dgm:pt modelId="{6A24F277-0605-4997-9AFB-6B51C7C548B7}" type="pres">
      <dgm:prSet presAssocID="{2A9F4E98-33F9-4F20-A7B1-EA4D8D49822F}" presName="hierRoot2" presStyleCnt="0">
        <dgm:presLayoutVars>
          <dgm:hierBranch val="init"/>
        </dgm:presLayoutVars>
      </dgm:prSet>
      <dgm:spPr/>
    </dgm:pt>
    <dgm:pt modelId="{ED789359-331E-4953-A141-435004757347}" type="pres">
      <dgm:prSet presAssocID="{2A9F4E98-33F9-4F20-A7B1-EA4D8D49822F}" presName="rootComposite" presStyleCnt="0"/>
      <dgm:spPr/>
    </dgm:pt>
    <dgm:pt modelId="{7C684E2A-4396-4A32-B070-70FDB74290A7}" type="pres">
      <dgm:prSet presAssocID="{2A9F4E98-33F9-4F20-A7B1-EA4D8D49822F}" presName="rootText" presStyleLbl="node3" presStyleIdx="10" presStyleCnt="15">
        <dgm:presLayoutVars>
          <dgm:chPref val="3"/>
        </dgm:presLayoutVars>
      </dgm:prSet>
      <dgm:spPr/>
    </dgm:pt>
    <dgm:pt modelId="{A0D42215-9278-40F4-AEB5-FDA7BCBE12BB}" type="pres">
      <dgm:prSet presAssocID="{2A9F4E98-33F9-4F20-A7B1-EA4D8D49822F}" presName="rootConnector" presStyleLbl="node3" presStyleIdx="10" presStyleCnt="15"/>
      <dgm:spPr/>
    </dgm:pt>
    <dgm:pt modelId="{3162BE4C-717A-45E5-B5D6-DC192763BA18}" type="pres">
      <dgm:prSet presAssocID="{2A9F4E98-33F9-4F20-A7B1-EA4D8D49822F}" presName="hierChild4" presStyleCnt="0"/>
      <dgm:spPr/>
    </dgm:pt>
    <dgm:pt modelId="{4ABE8618-5D28-47C8-BB44-8034EA234456}" type="pres">
      <dgm:prSet presAssocID="{2A9F4E98-33F9-4F20-A7B1-EA4D8D49822F}" presName="hierChild5" presStyleCnt="0"/>
      <dgm:spPr/>
    </dgm:pt>
    <dgm:pt modelId="{D774DEA2-27C9-4FBC-9F41-D9C9CF6F3B94}" type="pres">
      <dgm:prSet presAssocID="{8A5F2EE3-D643-4939-AE68-5674421761E3}" presName="Name37" presStyleLbl="parChTrans1D3" presStyleIdx="11" presStyleCnt="15"/>
      <dgm:spPr/>
    </dgm:pt>
    <dgm:pt modelId="{97D76A9A-CB18-4CD9-9C26-B7E97C504806}" type="pres">
      <dgm:prSet presAssocID="{5ED2431C-C65E-4967-A715-D065DDF9D5AA}" presName="hierRoot2" presStyleCnt="0">
        <dgm:presLayoutVars>
          <dgm:hierBranch val="init"/>
        </dgm:presLayoutVars>
      </dgm:prSet>
      <dgm:spPr/>
    </dgm:pt>
    <dgm:pt modelId="{02D5D2D6-121E-4840-95AE-204563DB0AD2}" type="pres">
      <dgm:prSet presAssocID="{5ED2431C-C65E-4967-A715-D065DDF9D5AA}" presName="rootComposite" presStyleCnt="0"/>
      <dgm:spPr/>
    </dgm:pt>
    <dgm:pt modelId="{D2A3BDC9-8C50-4E0F-8B50-19FA925E59DA}" type="pres">
      <dgm:prSet presAssocID="{5ED2431C-C65E-4967-A715-D065DDF9D5AA}" presName="rootText" presStyleLbl="node3" presStyleIdx="11" presStyleCnt="15">
        <dgm:presLayoutVars>
          <dgm:chPref val="3"/>
        </dgm:presLayoutVars>
      </dgm:prSet>
      <dgm:spPr/>
    </dgm:pt>
    <dgm:pt modelId="{C565D31B-BE6E-485B-9A13-B4194775546B}" type="pres">
      <dgm:prSet presAssocID="{5ED2431C-C65E-4967-A715-D065DDF9D5AA}" presName="rootConnector" presStyleLbl="node3" presStyleIdx="11" presStyleCnt="15"/>
      <dgm:spPr/>
    </dgm:pt>
    <dgm:pt modelId="{417B1311-D3FA-4C67-9145-254C38F5602B}" type="pres">
      <dgm:prSet presAssocID="{5ED2431C-C65E-4967-A715-D065DDF9D5AA}" presName="hierChild4" presStyleCnt="0"/>
      <dgm:spPr/>
    </dgm:pt>
    <dgm:pt modelId="{E20FF945-CB8C-40DF-9428-51F23F1B2500}" type="pres">
      <dgm:prSet presAssocID="{5ED2431C-C65E-4967-A715-D065DDF9D5AA}" presName="hierChild5" presStyleCnt="0"/>
      <dgm:spPr/>
    </dgm:pt>
    <dgm:pt modelId="{B525CCAE-7620-4802-BF3F-2AF3C008EF2B}" type="pres">
      <dgm:prSet presAssocID="{1344D164-5166-4328-9A1A-77442951DAF8}" presName="Name37" presStyleLbl="parChTrans1D3" presStyleIdx="12" presStyleCnt="15"/>
      <dgm:spPr/>
    </dgm:pt>
    <dgm:pt modelId="{D6D1E264-1BCF-4FF4-A941-A837D064925F}" type="pres">
      <dgm:prSet presAssocID="{DA99427B-5E01-443F-84C5-3E626E775923}" presName="hierRoot2" presStyleCnt="0">
        <dgm:presLayoutVars>
          <dgm:hierBranch val="init"/>
        </dgm:presLayoutVars>
      </dgm:prSet>
      <dgm:spPr/>
    </dgm:pt>
    <dgm:pt modelId="{9DFC1DD2-AC31-4916-B552-6C3A4E80DDFF}" type="pres">
      <dgm:prSet presAssocID="{DA99427B-5E01-443F-84C5-3E626E775923}" presName="rootComposite" presStyleCnt="0"/>
      <dgm:spPr/>
    </dgm:pt>
    <dgm:pt modelId="{8FB6081E-FEDD-47B6-80A6-8D23E8050831}" type="pres">
      <dgm:prSet presAssocID="{DA99427B-5E01-443F-84C5-3E626E775923}" presName="rootText" presStyleLbl="node3" presStyleIdx="12" presStyleCnt="15">
        <dgm:presLayoutVars>
          <dgm:chPref val="3"/>
        </dgm:presLayoutVars>
      </dgm:prSet>
      <dgm:spPr/>
    </dgm:pt>
    <dgm:pt modelId="{04A643C7-B349-4220-AE81-6E8358F04644}" type="pres">
      <dgm:prSet presAssocID="{DA99427B-5E01-443F-84C5-3E626E775923}" presName="rootConnector" presStyleLbl="node3" presStyleIdx="12" presStyleCnt="15"/>
      <dgm:spPr/>
    </dgm:pt>
    <dgm:pt modelId="{D4F62CC0-7BCC-494A-AEC8-A67CF7B7FEFB}" type="pres">
      <dgm:prSet presAssocID="{DA99427B-5E01-443F-84C5-3E626E775923}" presName="hierChild4" presStyleCnt="0"/>
      <dgm:spPr/>
    </dgm:pt>
    <dgm:pt modelId="{20FEB7BC-531E-46D6-8E28-CF6D5BF3B61C}" type="pres">
      <dgm:prSet presAssocID="{DA99427B-5E01-443F-84C5-3E626E775923}" presName="hierChild5" presStyleCnt="0"/>
      <dgm:spPr/>
    </dgm:pt>
    <dgm:pt modelId="{38AC6806-1F2C-487A-BF0E-C10C08EB6DCE}" type="pres">
      <dgm:prSet presAssocID="{FC147A56-CE83-49B0-935F-7903A293CF62}" presName="hierChild5" presStyleCnt="0"/>
      <dgm:spPr/>
    </dgm:pt>
    <dgm:pt modelId="{D2521F70-7803-4F21-BEA4-AD592ED1FF0C}" type="pres">
      <dgm:prSet presAssocID="{B2B83373-BE9F-46BC-87B1-6DB3318CC04E}" presName="Name37" presStyleLbl="parChTrans1D2" presStyleIdx="4" presStyleCnt="5"/>
      <dgm:spPr/>
    </dgm:pt>
    <dgm:pt modelId="{DAF1A628-F7C6-42F3-BE51-801C6ED9A0F3}" type="pres">
      <dgm:prSet presAssocID="{086E7B28-7B0C-4C6C-AFE9-6FEBDF5F1E9F}" presName="hierRoot2" presStyleCnt="0">
        <dgm:presLayoutVars>
          <dgm:hierBranch val="init"/>
        </dgm:presLayoutVars>
      </dgm:prSet>
      <dgm:spPr/>
    </dgm:pt>
    <dgm:pt modelId="{F44260DB-01A6-4AF7-852E-9212FF3A1CD0}" type="pres">
      <dgm:prSet presAssocID="{086E7B28-7B0C-4C6C-AFE9-6FEBDF5F1E9F}" presName="rootComposite" presStyleCnt="0"/>
      <dgm:spPr/>
    </dgm:pt>
    <dgm:pt modelId="{85AEC2E7-0EA8-448D-A9B1-EAFD18682266}" type="pres">
      <dgm:prSet presAssocID="{086E7B28-7B0C-4C6C-AFE9-6FEBDF5F1E9F}" presName="rootText" presStyleLbl="node2" presStyleIdx="4" presStyleCnt="5">
        <dgm:presLayoutVars>
          <dgm:chPref val="3"/>
        </dgm:presLayoutVars>
      </dgm:prSet>
      <dgm:spPr/>
    </dgm:pt>
    <dgm:pt modelId="{1F2EB29A-BECC-47C7-A4F0-26F62C1ECCA4}" type="pres">
      <dgm:prSet presAssocID="{086E7B28-7B0C-4C6C-AFE9-6FEBDF5F1E9F}" presName="rootConnector" presStyleLbl="node2" presStyleIdx="4" presStyleCnt="5"/>
      <dgm:spPr/>
    </dgm:pt>
    <dgm:pt modelId="{B28DDA48-6EEE-4E04-A3B2-EA3EEB6B027F}" type="pres">
      <dgm:prSet presAssocID="{086E7B28-7B0C-4C6C-AFE9-6FEBDF5F1E9F}" presName="hierChild4" presStyleCnt="0"/>
      <dgm:spPr/>
    </dgm:pt>
    <dgm:pt modelId="{7D1CF3E4-5AD4-411F-A887-20CCA873F2ED}" type="pres">
      <dgm:prSet presAssocID="{A708AE5F-354A-4045-B9EC-25C694DA622E}" presName="Name37" presStyleLbl="parChTrans1D3" presStyleIdx="13" presStyleCnt="15"/>
      <dgm:spPr/>
    </dgm:pt>
    <dgm:pt modelId="{FE881080-F373-4DE9-BB85-E9EF380CD8DE}" type="pres">
      <dgm:prSet presAssocID="{ADAF04F6-5D71-4859-B53A-9580CE526736}" presName="hierRoot2" presStyleCnt="0">
        <dgm:presLayoutVars>
          <dgm:hierBranch val="init"/>
        </dgm:presLayoutVars>
      </dgm:prSet>
      <dgm:spPr/>
    </dgm:pt>
    <dgm:pt modelId="{1369DB3F-F391-4B65-A31C-65A0C5EE0D2B}" type="pres">
      <dgm:prSet presAssocID="{ADAF04F6-5D71-4859-B53A-9580CE526736}" presName="rootComposite" presStyleCnt="0"/>
      <dgm:spPr/>
    </dgm:pt>
    <dgm:pt modelId="{15C99BE8-D7D7-468D-8479-CBCC732472B4}" type="pres">
      <dgm:prSet presAssocID="{ADAF04F6-5D71-4859-B53A-9580CE526736}" presName="rootText" presStyleLbl="node3" presStyleIdx="13" presStyleCnt="15">
        <dgm:presLayoutVars>
          <dgm:chPref val="3"/>
        </dgm:presLayoutVars>
      </dgm:prSet>
      <dgm:spPr/>
    </dgm:pt>
    <dgm:pt modelId="{E53249F9-1835-4D39-9516-1D0BEED9456A}" type="pres">
      <dgm:prSet presAssocID="{ADAF04F6-5D71-4859-B53A-9580CE526736}" presName="rootConnector" presStyleLbl="node3" presStyleIdx="13" presStyleCnt="15"/>
      <dgm:spPr/>
    </dgm:pt>
    <dgm:pt modelId="{FB2740B5-AAA6-49D8-9E64-B568DAF66E8F}" type="pres">
      <dgm:prSet presAssocID="{ADAF04F6-5D71-4859-B53A-9580CE526736}" presName="hierChild4" presStyleCnt="0"/>
      <dgm:spPr/>
    </dgm:pt>
    <dgm:pt modelId="{C43326D4-1FBC-4EA2-AEFE-FA268F8AA2A9}" type="pres">
      <dgm:prSet presAssocID="{ADAF04F6-5D71-4859-B53A-9580CE526736}" presName="hierChild5" presStyleCnt="0"/>
      <dgm:spPr/>
    </dgm:pt>
    <dgm:pt modelId="{E116647D-3511-40EF-B8E1-45F60AAD2BB1}" type="pres">
      <dgm:prSet presAssocID="{B8D54DCD-0BF3-4B15-9266-FF52921AD79E}" presName="Name37" presStyleLbl="parChTrans1D3" presStyleIdx="14" presStyleCnt="15"/>
      <dgm:spPr/>
    </dgm:pt>
    <dgm:pt modelId="{45D0B4E4-0BCE-4EBD-A6C5-5E6663369EA2}" type="pres">
      <dgm:prSet presAssocID="{25C6B95E-507F-49EC-9FD2-E506DE160B73}" presName="hierRoot2" presStyleCnt="0">
        <dgm:presLayoutVars>
          <dgm:hierBranch val="init"/>
        </dgm:presLayoutVars>
      </dgm:prSet>
      <dgm:spPr/>
    </dgm:pt>
    <dgm:pt modelId="{AAF9D305-8F74-41CC-A452-0B621AAB9900}" type="pres">
      <dgm:prSet presAssocID="{25C6B95E-507F-49EC-9FD2-E506DE160B73}" presName="rootComposite" presStyleCnt="0"/>
      <dgm:spPr/>
    </dgm:pt>
    <dgm:pt modelId="{98B3EF38-0FAB-4BF7-A955-632EB4AC034B}" type="pres">
      <dgm:prSet presAssocID="{25C6B95E-507F-49EC-9FD2-E506DE160B73}" presName="rootText" presStyleLbl="node3" presStyleIdx="14" presStyleCnt="15">
        <dgm:presLayoutVars>
          <dgm:chPref val="3"/>
        </dgm:presLayoutVars>
      </dgm:prSet>
      <dgm:spPr/>
    </dgm:pt>
    <dgm:pt modelId="{9B5E5C09-ABB2-4A91-B9D4-9190D13FBE01}" type="pres">
      <dgm:prSet presAssocID="{25C6B95E-507F-49EC-9FD2-E506DE160B73}" presName="rootConnector" presStyleLbl="node3" presStyleIdx="14" presStyleCnt="15"/>
      <dgm:spPr/>
    </dgm:pt>
    <dgm:pt modelId="{6259D6B4-378D-4357-915E-A187A71B7D70}" type="pres">
      <dgm:prSet presAssocID="{25C6B95E-507F-49EC-9FD2-E506DE160B73}" presName="hierChild4" presStyleCnt="0"/>
      <dgm:spPr/>
    </dgm:pt>
    <dgm:pt modelId="{9531CBB1-CEFC-4BE5-B15B-4E2D1C70A66F}" type="pres">
      <dgm:prSet presAssocID="{25C6B95E-507F-49EC-9FD2-E506DE160B73}" presName="hierChild5" presStyleCnt="0"/>
      <dgm:spPr/>
    </dgm:pt>
    <dgm:pt modelId="{49501129-AA49-4976-8F8C-38BF2BF3E088}" type="pres">
      <dgm:prSet presAssocID="{086E7B28-7B0C-4C6C-AFE9-6FEBDF5F1E9F}" presName="hierChild5" presStyleCnt="0"/>
      <dgm:spPr/>
    </dgm:pt>
    <dgm:pt modelId="{841B4D22-6214-4AE1-9D05-845F98295E66}" type="pres">
      <dgm:prSet presAssocID="{7C1FAA73-56FE-4E8A-89E7-5DBA3D279D61}" presName="hierChild3" presStyleCnt="0"/>
      <dgm:spPr/>
    </dgm:pt>
  </dgm:ptLst>
  <dgm:cxnLst>
    <dgm:cxn modelId="{8F37B369-11E8-444B-8D44-5F87D097584B}" type="presOf" srcId="{B8D54DCD-0BF3-4B15-9266-FF52921AD79E}" destId="{E116647D-3511-40EF-B8E1-45F60AAD2BB1}" srcOrd="0" destOrd="0" presId="urn:microsoft.com/office/officeart/2005/8/layout/orgChart1"/>
    <dgm:cxn modelId="{D3D5CBDB-B5AB-4E1D-BE7E-B6878CDC9EF7}" srcId="{086E7B28-7B0C-4C6C-AFE9-6FEBDF5F1E9F}" destId="{25C6B95E-507F-49EC-9FD2-E506DE160B73}" srcOrd="1" destOrd="0" parTransId="{B8D54DCD-0BF3-4B15-9266-FF52921AD79E}" sibTransId="{D2A1310A-C3B6-4AB6-A2E8-D869E3EAD861}"/>
    <dgm:cxn modelId="{A1B51B44-C48D-4E1C-81E0-699FC941FFBE}" type="presOf" srcId="{D2B93142-32D7-4370-ACEF-FF894C4FAFC4}" destId="{96EBCE6F-C55F-4E08-AB61-AF03799403C3}" srcOrd="0" destOrd="0" presId="urn:microsoft.com/office/officeart/2005/8/layout/orgChart1"/>
    <dgm:cxn modelId="{D19EF46E-EEE5-409D-B64F-24E2F380637D}" type="presOf" srcId="{D6768663-F69C-4996-B3D5-3D8EDFEC9932}" destId="{00009B0E-4E4C-421F-8A61-4090CB6BD149}" srcOrd="0" destOrd="0" presId="urn:microsoft.com/office/officeart/2005/8/layout/orgChart1"/>
    <dgm:cxn modelId="{C3C7AF68-94FB-4519-8585-C3F0D4875ADB}" type="presOf" srcId="{8B6947BA-C126-4162-A80B-D1748BCF30B5}" destId="{852ADF0C-B86D-4ACE-A586-522DC1014475}" srcOrd="1" destOrd="0" presId="urn:microsoft.com/office/officeart/2005/8/layout/orgChart1"/>
    <dgm:cxn modelId="{A07D8B49-DA6C-400B-B584-B0F20D1C1889}" srcId="{4C9E7952-946D-4DBB-A77F-CC5AE1ED8DD1}" destId="{7C1FAA73-56FE-4E8A-89E7-5DBA3D279D61}" srcOrd="0" destOrd="0" parTransId="{A01EA9F0-241D-4944-A095-7A6EC8C7074C}" sibTransId="{BA4EE412-D42D-400F-B2CD-50F687B47C6C}"/>
    <dgm:cxn modelId="{669B070F-8496-4DBA-B0B4-249C313D3F37}" type="presOf" srcId="{8A5F2EE3-D643-4939-AE68-5674421761E3}" destId="{D774DEA2-27C9-4FBC-9F41-D9C9CF6F3B94}" srcOrd="0" destOrd="0" presId="urn:microsoft.com/office/officeart/2005/8/layout/orgChart1"/>
    <dgm:cxn modelId="{4C2BFDA2-6BD9-4926-BD6D-C680E52F45EF}" type="presOf" srcId="{7F429A5B-9878-4B43-A5DD-EE3695F8181C}" destId="{EB994C28-F694-4021-9833-2873467E1906}" srcOrd="0" destOrd="0" presId="urn:microsoft.com/office/officeart/2005/8/layout/orgChart1"/>
    <dgm:cxn modelId="{4360585E-5C59-4D9A-965C-EA2D820DB61B}" type="presOf" srcId="{0386824B-F302-4E3A-9B08-FE7CAC80378B}" destId="{DC932322-2F5A-4DD6-844D-424671D3B48A}" srcOrd="1" destOrd="0" presId="urn:microsoft.com/office/officeart/2005/8/layout/orgChart1"/>
    <dgm:cxn modelId="{E3013DF9-7B22-4D99-BA51-98DAE83D9C42}" srcId="{D6768663-F69C-4996-B3D5-3D8EDFEC9932}" destId="{574B0185-ABF8-4EFD-B0A3-4FBA7A8C21F4}" srcOrd="3" destOrd="0" parTransId="{DE525E95-95A2-48B3-B27A-F1861CFEDB87}" sibTransId="{112474E0-38EF-4144-A0DD-6B99C621EFD4}"/>
    <dgm:cxn modelId="{F5686CAC-CECC-4E53-9080-2805E61CDDF4}" type="presOf" srcId="{FC147A56-CE83-49B0-935F-7903A293CF62}" destId="{93F89E7C-33FE-4C77-A481-BA5A22AC67BA}" srcOrd="1" destOrd="0" presId="urn:microsoft.com/office/officeart/2005/8/layout/orgChart1"/>
    <dgm:cxn modelId="{1E928C2B-EBA9-4B30-92C1-7D1048B6D961}" type="presOf" srcId="{086E7B28-7B0C-4C6C-AFE9-6FEBDF5F1E9F}" destId="{1F2EB29A-BECC-47C7-A4F0-26F62C1ECCA4}" srcOrd="1" destOrd="0" presId="urn:microsoft.com/office/officeart/2005/8/layout/orgChart1"/>
    <dgm:cxn modelId="{09D20CFC-0E6B-4996-9F29-3CFA0862140B}" srcId="{FC147A56-CE83-49B0-935F-7903A293CF62}" destId="{D2B93142-32D7-4370-ACEF-FF894C4FAFC4}" srcOrd="1" destOrd="0" parTransId="{155D448F-20FD-443D-857D-960ED291BCC8}" sibTransId="{3E9CC79D-0BC0-49EF-9875-12399879964C}"/>
    <dgm:cxn modelId="{CA692F40-A2D5-4421-971A-939779642388}" type="presOf" srcId="{15DFA53A-B565-48DF-8A19-E1607FF82329}" destId="{947B1108-E087-4810-A259-AEEA6AA2E898}" srcOrd="0" destOrd="0" presId="urn:microsoft.com/office/officeart/2005/8/layout/orgChart1"/>
    <dgm:cxn modelId="{B6E50AE4-CD2C-401A-AF64-B39BDFE9E696}" type="presOf" srcId="{7C1FAA73-56FE-4E8A-89E7-5DBA3D279D61}" destId="{F29C0E4A-9AE2-4386-856F-ADC7BE3F5935}" srcOrd="1" destOrd="0" presId="urn:microsoft.com/office/officeart/2005/8/layout/orgChart1"/>
    <dgm:cxn modelId="{089B959B-E69F-4BDA-93E7-17E326B524FC}" srcId="{D522952E-A5A7-4049-8E5A-6959C8FFD403}" destId="{7C79453C-803F-4456-BB06-1C14D5992139}" srcOrd="1" destOrd="0" parTransId="{D9D55136-8D86-42FD-8A5C-042CF2E30818}" sibTransId="{1A80DDF3-238E-4A70-80BD-F6BBF6B4155F}"/>
    <dgm:cxn modelId="{AD955C76-2DE8-414E-A8AC-DB310CC8DCB8}" type="presOf" srcId="{61C91308-4170-4037-A81D-44CC2A0B6E62}" destId="{F817B8A2-EDAE-4DCE-9B91-113BB1428B41}" srcOrd="0" destOrd="0" presId="urn:microsoft.com/office/officeart/2005/8/layout/orgChart1"/>
    <dgm:cxn modelId="{83796DE4-51B2-44DD-B59C-07AA2A1DDE00}" type="presOf" srcId="{7C1FAA73-56FE-4E8A-89E7-5DBA3D279D61}" destId="{0BE871A5-C4B4-42D2-8A92-F22A6110ADC4}" srcOrd="0" destOrd="0" presId="urn:microsoft.com/office/officeart/2005/8/layout/orgChart1"/>
    <dgm:cxn modelId="{A0E42E5B-13B6-44DC-B97D-FF7682CBC3E5}" srcId="{D522952E-A5A7-4049-8E5A-6959C8FFD403}" destId="{8BAA7B16-E270-43CC-84CC-CFF0761935DA}" srcOrd="0" destOrd="0" parTransId="{82F22344-5F5E-48A2-A759-17F4420574B1}" sibTransId="{1BA44805-4518-4C66-BBCC-408FD6E5926F}"/>
    <dgm:cxn modelId="{06C80533-B0B9-49F3-B65E-32EDAD1A17D0}" type="presOf" srcId="{DA99427B-5E01-443F-84C5-3E626E775923}" destId="{04A643C7-B349-4220-AE81-6E8358F04644}" srcOrd="1" destOrd="0" presId="urn:microsoft.com/office/officeart/2005/8/layout/orgChart1"/>
    <dgm:cxn modelId="{0C14516D-8D2C-49CC-86B7-D7F974CE8F7D}" type="presOf" srcId="{6E55BAA5-98E8-4D73-899D-A42F974B7156}" destId="{29F3D098-38A9-450A-8E80-A3C684FF0E77}" srcOrd="0" destOrd="0" presId="urn:microsoft.com/office/officeart/2005/8/layout/orgChart1"/>
    <dgm:cxn modelId="{59C36E60-DD2D-42B1-A842-959178C917A4}" srcId="{7C1FAA73-56FE-4E8A-89E7-5DBA3D279D61}" destId="{D6768663-F69C-4996-B3D5-3D8EDFEC9932}" srcOrd="0" destOrd="0" parTransId="{C0D9D456-0076-4EF3-96DF-53C183C23A82}" sibTransId="{45858E13-07B3-4F0F-9ED2-DA71CBADF6FD}"/>
    <dgm:cxn modelId="{75A54EC8-1359-4361-8918-98B1187D4FF7}" type="presOf" srcId="{B2B83373-BE9F-46BC-87B1-6DB3318CC04E}" destId="{D2521F70-7803-4F21-BEA4-AD592ED1FF0C}" srcOrd="0" destOrd="0" presId="urn:microsoft.com/office/officeart/2005/8/layout/orgChart1"/>
    <dgm:cxn modelId="{EA6291DC-7854-476F-BC01-3606DACDACB6}" srcId="{7C1FAA73-56FE-4E8A-89E7-5DBA3D279D61}" destId="{086E7B28-7B0C-4C6C-AFE9-6FEBDF5F1E9F}" srcOrd="4" destOrd="0" parTransId="{B2B83373-BE9F-46BC-87B1-6DB3318CC04E}" sibTransId="{9BAFC4D1-0D06-46BF-BF2B-8F7D9DF6DE6C}"/>
    <dgm:cxn modelId="{BCAE5868-C453-460E-81A3-B0F9654F363D}" type="presOf" srcId="{F0FE7AAF-F652-449F-AADF-4AEB4113D2D6}" destId="{537AD0A4-E7C5-4498-889A-C1AD2BEE88AF}" srcOrd="0" destOrd="0" presId="urn:microsoft.com/office/officeart/2005/8/layout/orgChart1"/>
    <dgm:cxn modelId="{6B01005F-F0E5-4AF5-8EA6-AA337352933C}" type="presOf" srcId="{B233158B-4654-4BD9-A83B-81EC33B36D0B}" destId="{AEBF9BCF-0CB0-4428-A668-A99BE2E92864}" srcOrd="0" destOrd="0" presId="urn:microsoft.com/office/officeart/2005/8/layout/orgChart1"/>
    <dgm:cxn modelId="{B526DBE8-1E34-49BB-BEB3-F9D3EAFAA7E8}" type="presOf" srcId="{155D448F-20FD-443D-857D-960ED291BCC8}" destId="{C4AA842B-917A-4FC6-A8A0-9B0F740E8EBF}" srcOrd="0" destOrd="0" presId="urn:microsoft.com/office/officeart/2005/8/layout/orgChart1"/>
    <dgm:cxn modelId="{9D50BF36-7612-4DF2-8744-05D44C3A6ECB}" type="presOf" srcId="{840C97E3-8057-46F0-B555-997D1657DD2D}" destId="{B553CE4A-CF88-4FDE-A873-39973210E622}" srcOrd="0" destOrd="0" presId="urn:microsoft.com/office/officeart/2005/8/layout/orgChart1"/>
    <dgm:cxn modelId="{41E2F9EC-3856-472D-8B5A-27C2C317DA43}" type="presOf" srcId="{25C6B95E-507F-49EC-9FD2-E506DE160B73}" destId="{9B5E5C09-ABB2-4A91-B9D4-9190D13FBE01}" srcOrd="1" destOrd="0" presId="urn:microsoft.com/office/officeart/2005/8/layout/orgChart1"/>
    <dgm:cxn modelId="{6793699D-D4ED-4C67-8A6B-7E03FECFEB00}" type="presOf" srcId="{5ED2431C-C65E-4967-A715-D065DDF9D5AA}" destId="{D2A3BDC9-8C50-4E0F-8B50-19FA925E59DA}" srcOrd="0" destOrd="0" presId="urn:microsoft.com/office/officeart/2005/8/layout/orgChart1"/>
    <dgm:cxn modelId="{E7B7485E-7F93-4B37-9728-8D6C5B42322D}" srcId="{086E7B28-7B0C-4C6C-AFE9-6FEBDF5F1E9F}" destId="{ADAF04F6-5D71-4859-B53A-9580CE526736}" srcOrd="0" destOrd="0" parTransId="{A708AE5F-354A-4045-B9EC-25C694DA622E}" sibTransId="{B545EDFC-0552-4BD0-8968-D7CDFC340F90}"/>
    <dgm:cxn modelId="{7A6ED0FB-966B-4941-B1CA-4989F2345755}" type="presOf" srcId="{A708AE5F-354A-4045-B9EC-25C694DA622E}" destId="{7D1CF3E4-5AD4-411F-A887-20CCA873F2ED}" srcOrd="0" destOrd="0" presId="urn:microsoft.com/office/officeart/2005/8/layout/orgChart1"/>
    <dgm:cxn modelId="{64A6037F-123E-495D-A6C0-D0D4E39A8292}" type="presOf" srcId="{D522952E-A5A7-4049-8E5A-6959C8FFD403}" destId="{BA2BB9BB-AA16-4C6C-B3C0-6A0CF0311877}" srcOrd="0" destOrd="0" presId="urn:microsoft.com/office/officeart/2005/8/layout/orgChart1"/>
    <dgm:cxn modelId="{DC9BD647-5C1B-4E3F-BA6B-2B078C23AC47}" type="presOf" srcId="{8BAA7B16-E270-43CC-84CC-CFF0761935DA}" destId="{245EC3F4-8E66-42F9-8A0A-F9A1C26E20CF}" srcOrd="1" destOrd="0" presId="urn:microsoft.com/office/officeart/2005/8/layout/orgChart1"/>
    <dgm:cxn modelId="{3E854A92-7340-4C03-989A-25EDB8C8DF32}" type="presOf" srcId="{F0FE7AAF-F652-449F-AADF-4AEB4113D2D6}" destId="{4147B3AC-7692-4930-B2E7-F8333BA5B36E}" srcOrd="1" destOrd="0" presId="urn:microsoft.com/office/officeart/2005/8/layout/orgChart1"/>
    <dgm:cxn modelId="{9C1CE3F3-4560-4979-B179-9AF94AED5DA7}" srcId="{D6768663-F69C-4996-B3D5-3D8EDFEC9932}" destId="{8B6947BA-C126-4162-A80B-D1748BCF30B5}" srcOrd="2" destOrd="0" parTransId="{B233158B-4654-4BD9-A83B-81EC33B36D0B}" sibTransId="{23D8BFF4-B740-4703-BE6F-71F29719363F}"/>
    <dgm:cxn modelId="{7B9CC45C-50E7-47F5-BF46-EEC3E50FAE95}" srcId="{FC147A56-CE83-49B0-935F-7903A293CF62}" destId="{DA99427B-5E01-443F-84C5-3E626E775923}" srcOrd="4" destOrd="0" parTransId="{1344D164-5166-4328-9A1A-77442951DAF8}" sibTransId="{C38DF9E7-9942-47DF-8102-EC881E825495}"/>
    <dgm:cxn modelId="{5570B680-7602-4F09-965F-0E003F8DBD03}" srcId="{61C91308-4170-4037-A81D-44CC2A0B6E62}" destId="{7DC7EFA2-D140-4226-B806-6F22EF6F9917}" srcOrd="0" destOrd="0" parTransId="{ECD2DB16-9274-4E7F-805D-E8CCD9B9B6A3}" sibTransId="{2CC1446D-CAA3-49CD-98EC-CB541A6CE3EB}"/>
    <dgm:cxn modelId="{5F96421B-9ACA-4F91-97C0-9A500D2E94DB}" type="presOf" srcId="{161760CC-39AD-4645-8651-A6808066E390}" destId="{B7C893A1-46BB-44BB-A5CB-B346F763E840}" srcOrd="0" destOrd="0" presId="urn:microsoft.com/office/officeart/2005/8/layout/orgChart1"/>
    <dgm:cxn modelId="{FE2CB54B-57F9-4B3D-A04E-9DF5E996AD2B}" srcId="{7C1FAA73-56FE-4E8A-89E7-5DBA3D279D61}" destId="{D522952E-A5A7-4049-8E5A-6959C8FFD403}" srcOrd="2" destOrd="0" parTransId="{F0E03E9A-96C4-4D8C-8D16-33FAE3882EE6}" sibTransId="{D2F1606A-79E1-442A-8CEB-6F2DEAB55AC2}"/>
    <dgm:cxn modelId="{887B31C6-CE57-4143-A54D-4AD5FBA57D96}" type="presOf" srcId="{D6768663-F69C-4996-B3D5-3D8EDFEC9932}" destId="{7C884D75-4FE2-4F9F-8F77-2224268E751A}" srcOrd="1" destOrd="0" presId="urn:microsoft.com/office/officeart/2005/8/layout/orgChart1"/>
    <dgm:cxn modelId="{D66427D9-12F2-4D41-B51A-B7B60791B6A9}" type="presOf" srcId="{DA99427B-5E01-443F-84C5-3E626E775923}" destId="{8FB6081E-FEDD-47B6-80A6-8D23E8050831}" srcOrd="0" destOrd="0" presId="urn:microsoft.com/office/officeart/2005/8/layout/orgChart1"/>
    <dgm:cxn modelId="{E65355F3-1253-4106-947A-7B8BA7721F58}" type="presOf" srcId="{00103883-2580-4118-B4BE-68527DFB35F8}" destId="{B128E8C4-5804-4C54-81D0-3FDAF9772D59}" srcOrd="0" destOrd="0" presId="urn:microsoft.com/office/officeart/2005/8/layout/orgChart1"/>
    <dgm:cxn modelId="{5F1DDE38-02BE-47BC-B415-B6A6C2D6607A}" type="presOf" srcId="{7DC7EFA2-D140-4226-B806-6F22EF6F9917}" destId="{C27762D0-75C2-4F0D-98B6-7AA4F9EA70E2}" srcOrd="1" destOrd="0" presId="urn:microsoft.com/office/officeart/2005/8/layout/orgChart1"/>
    <dgm:cxn modelId="{CE500F92-A6BE-4F71-955A-A3CAFA7FA007}" type="presOf" srcId="{D9D55136-8D86-42FD-8A5C-042CF2E30818}" destId="{DB5EC94B-A2AC-4FEA-8167-BCEB34764BCF}" srcOrd="0" destOrd="0" presId="urn:microsoft.com/office/officeart/2005/8/layout/orgChart1"/>
    <dgm:cxn modelId="{85975063-2721-4118-90F1-3EBFB0CC7E16}" type="presOf" srcId="{0386824B-F302-4E3A-9B08-FE7CAC80378B}" destId="{88CD6D72-AA36-4F48-9587-617E6C83D4E3}" srcOrd="0" destOrd="0" presId="urn:microsoft.com/office/officeart/2005/8/layout/orgChart1"/>
    <dgm:cxn modelId="{3C3DFAC9-B369-422C-BDDD-9D23E1A99A17}" type="presOf" srcId="{086E7B28-7B0C-4C6C-AFE9-6FEBDF5F1E9F}" destId="{85AEC2E7-0EA8-448D-A9B1-EAFD18682266}" srcOrd="0" destOrd="0" presId="urn:microsoft.com/office/officeart/2005/8/layout/orgChart1"/>
    <dgm:cxn modelId="{52EE5482-4E9F-47A7-9C11-501B2FC8F748}" type="presOf" srcId="{D522952E-A5A7-4049-8E5A-6959C8FFD403}" destId="{3E1EA037-4D27-446F-A045-1423E4BF7297}" srcOrd="1" destOrd="0" presId="urn:microsoft.com/office/officeart/2005/8/layout/orgChart1"/>
    <dgm:cxn modelId="{AA67B3E4-C9B8-41F0-A1F0-34A9774CCFC4}" srcId="{FC147A56-CE83-49B0-935F-7903A293CF62}" destId="{5ED2431C-C65E-4967-A715-D065DDF9D5AA}" srcOrd="3" destOrd="0" parTransId="{8A5F2EE3-D643-4939-AE68-5674421761E3}" sibTransId="{6555F38A-F837-4A28-B43A-00C73E89A2C8}"/>
    <dgm:cxn modelId="{4072D875-70F1-41DE-AA92-13ED89ED16D6}" type="presOf" srcId="{7F429A5B-9878-4B43-A5DD-EE3695F8181C}" destId="{6170961E-E849-40F7-B3A0-C5FA68542AA6}" srcOrd="1" destOrd="0" presId="urn:microsoft.com/office/officeart/2005/8/layout/orgChart1"/>
    <dgm:cxn modelId="{E5EBEFAE-4690-4AA3-BD36-B179A2BAA912}" type="presOf" srcId="{4C9E7952-946D-4DBB-A77F-CC5AE1ED8DD1}" destId="{E831F1FA-F819-45AB-8D8D-28D678A7239B}" srcOrd="0" destOrd="0" presId="urn:microsoft.com/office/officeart/2005/8/layout/orgChart1"/>
    <dgm:cxn modelId="{753F3047-B3AB-4DB7-84F7-60B410767C77}" type="presOf" srcId="{1344D164-5166-4328-9A1A-77442951DAF8}" destId="{B525CCAE-7620-4802-BF3F-2AF3C008EF2B}" srcOrd="0" destOrd="0" presId="urn:microsoft.com/office/officeart/2005/8/layout/orgChart1"/>
    <dgm:cxn modelId="{70973D78-1905-4883-B22A-A2D93CDD05E2}" type="presOf" srcId="{7C79453C-803F-4456-BB06-1C14D5992139}" destId="{5D87715D-9F04-4092-90ED-1C2E39D20BE8}" srcOrd="1" destOrd="0" presId="urn:microsoft.com/office/officeart/2005/8/layout/orgChart1"/>
    <dgm:cxn modelId="{CDB78CB4-8FD5-4C09-94F4-57DC3EFC0507}" type="presOf" srcId="{F0E03E9A-96C4-4D8C-8D16-33FAE3882EE6}" destId="{C0982670-3510-4AB4-8B46-3A74A35A2082}" srcOrd="0" destOrd="0" presId="urn:microsoft.com/office/officeart/2005/8/layout/orgChart1"/>
    <dgm:cxn modelId="{68ED3AB2-16D6-4FBD-8192-33E3DF59FA8E}" type="presOf" srcId="{574B0185-ABF8-4EFD-B0A3-4FBA7A8C21F4}" destId="{9A2C5F14-11F6-4F55-B546-8947C7E4EA8E}" srcOrd="0" destOrd="0" presId="urn:microsoft.com/office/officeart/2005/8/layout/orgChart1"/>
    <dgm:cxn modelId="{699F41D0-C68B-44C6-9526-4121055BDF95}" type="presOf" srcId="{FC147A56-CE83-49B0-935F-7903A293CF62}" destId="{812BE3A9-EB65-426A-B18D-56F7EB219375}" srcOrd="0" destOrd="0" presId="urn:microsoft.com/office/officeart/2005/8/layout/orgChart1"/>
    <dgm:cxn modelId="{B1335307-51D4-414D-AB52-8B3FE442980D}" type="presOf" srcId="{D2B93142-32D7-4370-ACEF-FF894C4FAFC4}" destId="{4CD9E45A-3101-4107-8283-7B86D6844879}" srcOrd="1" destOrd="0" presId="urn:microsoft.com/office/officeart/2005/8/layout/orgChart1"/>
    <dgm:cxn modelId="{F4CD9C5F-A02B-45C1-B102-52BFB74C563D}" type="presOf" srcId="{82F22344-5F5E-48A2-A759-17F4420574B1}" destId="{204BD4CD-7AA1-498E-94DE-07CDC0157E12}" srcOrd="0" destOrd="0" presId="urn:microsoft.com/office/officeart/2005/8/layout/orgChart1"/>
    <dgm:cxn modelId="{6A579F85-69E1-48D8-9FDF-168511E96C4F}" srcId="{D6768663-F69C-4996-B3D5-3D8EDFEC9932}" destId="{15006E71-ACF1-4970-AC46-B9A16421F0D0}" srcOrd="0" destOrd="0" parTransId="{6E55BAA5-98E8-4D73-899D-A42F974B7156}" sibTransId="{C10CF07E-3877-4B1D-9D56-CA7610313A4E}"/>
    <dgm:cxn modelId="{1F9D9EBD-BF28-49B7-A4FA-D54F146350DC}" type="presOf" srcId="{ECD2DB16-9274-4E7F-805D-E8CCD9B9B6A3}" destId="{19693407-4329-4E53-88D0-DAC9C228DD5C}" srcOrd="0" destOrd="0" presId="urn:microsoft.com/office/officeart/2005/8/layout/orgChart1"/>
    <dgm:cxn modelId="{EA76ED0D-4973-40D9-B73C-B4EC059B0847}" type="presOf" srcId="{DE525E95-95A2-48B3-B27A-F1861CFEDB87}" destId="{256527ED-71FD-42D0-9CEC-3FF182FEA8D7}" srcOrd="0" destOrd="0" presId="urn:microsoft.com/office/officeart/2005/8/layout/orgChart1"/>
    <dgm:cxn modelId="{A08AEF81-6068-473E-B6C2-4F340675C783}" type="presOf" srcId="{ADAF04F6-5D71-4859-B53A-9580CE526736}" destId="{15C99BE8-D7D7-468D-8479-CBCC732472B4}" srcOrd="0" destOrd="0" presId="urn:microsoft.com/office/officeart/2005/8/layout/orgChart1"/>
    <dgm:cxn modelId="{6BCC05DC-0FC6-4153-8742-9B2C013F8DA6}" type="presOf" srcId="{65268C11-CF78-4B53-84AB-6C3C34F2172F}" destId="{A48B2EB7-977D-46BE-8D6D-4FD706BE534A}" srcOrd="0" destOrd="0" presId="urn:microsoft.com/office/officeart/2005/8/layout/orgChart1"/>
    <dgm:cxn modelId="{635F2F92-C8D6-4634-A924-A20AB4C31FD0}" type="presOf" srcId="{2A9F4E98-33F9-4F20-A7B1-EA4D8D49822F}" destId="{7C684E2A-4396-4A32-B070-70FDB74290A7}" srcOrd="0" destOrd="0" presId="urn:microsoft.com/office/officeart/2005/8/layout/orgChart1"/>
    <dgm:cxn modelId="{6193A6A1-0ADB-49C9-B76E-05014D1BF409}" type="presOf" srcId="{7DC7EFA2-D140-4226-B806-6F22EF6F9917}" destId="{494D9DBD-63D1-423E-A01D-E199932B8166}" srcOrd="0" destOrd="0" presId="urn:microsoft.com/office/officeart/2005/8/layout/orgChart1"/>
    <dgm:cxn modelId="{3A07BAA7-B5BF-47AE-A2E0-84135F685678}" type="presOf" srcId="{61C91308-4170-4037-A81D-44CC2A0B6E62}" destId="{ACB364B0-21C5-4FFA-8AB0-12432400FF1E}" srcOrd="1" destOrd="0" presId="urn:microsoft.com/office/officeart/2005/8/layout/orgChart1"/>
    <dgm:cxn modelId="{586843BA-F74E-475C-AC59-FB827E41CE5A}" type="presOf" srcId="{25C6B95E-507F-49EC-9FD2-E506DE160B73}" destId="{98B3EF38-0FAB-4BF7-A955-632EB4AC034B}" srcOrd="0" destOrd="0" presId="urn:microsoft.com/office/officeart/2005/8/layout/orgChart1"/>
    <dgm:cxn modelId="{7A5D79ED-2501-4010-B671-D911419F9F9B}" srcId="{FC147A56-CE83-49B0-935F-7903A293CF62}" destId="{2A9F4E98-33F9-4F20-A7B1-EA4D8D49822F}" srcOrd="2" destOrd="0" parTransId="{840C97E3-8057-46F0-B555-997D1657DD2D}" sibTransId="{C048EADE-252F-4B3A-BDAF-A41BB008FF6D}"/>
    <dgm:cxn modelId="{C291E333-8114-4217-97BB-9B69FB26863E}" type="presOf" srcId="{8BAA7B16-E270-43CC-84CC-CFF0761935DA}" destId="{817A8243-5B18-4081-9143-452AD813E6A0}" srcOrd="0" destOrd="0" presId="urn:microsoft.com/office/officeart/2005/8/layout/orgChart1"/>
    <dgm:cxn modelId="{B0DEBBB1-20F2-4C35-9254-395A3F55DA7A}" type="presOf" srcId="{7C79453C-803F-4456-BB06-1C14D5992139}" destId="{F9D5149F-F446-4935-A523-E856593B0B29}" srcOrd="0" destOrd="0" presId="urn:microsoft.com/office/officeart/2005/8/layout/orgChart1"/>
    <dgm:cxn modelId="{95C46072-BADF-4412-8CE8-F656A32A72BF}" type="presOf" srcId="{615020E3-0D04-4AB3-90F7-85EE4ACD153B}" destId="{866BB1E6-AFFC-4F14-A6D3-4A1C5682FB61}" srcOrd="0" destOrd="0" presId="urn:microsoft.com/office/officeart/2005/8/layout/orgChart1"/>
    <dgm:cxn modelId="{A429A90D-43A5-4AAC-B198-F9E004C8DE02}" type="presOf" srcId="{2A9F4E98-33F9-4F20-A7B1-EA4D8D49822F}" destId="{A0D42215-9278-40F4-AEB5-FDA7BCBE12BB}" srcOrd="1" destOrd="0" presId="urn:microsoft.com/office/officeart/2005/8/layout/orgChart1"/>
    <dgm:cxn modelId="{E788C110-6AC2-4BD0-A2B7-B3195908D920}" srcId="{7C1FAA73-56FE-4E8A-89E7-5DBA3D279D61}" destId="{61C91308-4170-4037-A81D-44CC2A0B6E62}" srcOrd="1" destOrd="0" parTransId="{615020E3-0D04-4AB3-90F7-85EE4ACD153B}" sibTransId="{CFA0CEC9-F69C-45AA-A506-DFE4B43EAD6B}"/>
    <dgm:cxn modelId="{9E6D0067-5ADC-4A05-A4D1-9A5963910DAC}" srcId="{7C1FAA73-56FE-4E8A-89E7-5DBA3D279D61}" destId="{FC147A56-CE83-49B0-935F-7903A293CF62}" srcOrd="3" destOrd="0" parTransId="{161760CC-39AD-4645-8651-A6808066E390}" sibTransId="{AADBC1E8-D6AD-42BB-A097-CEDCF42F7D41}"/>
    <dgm:cxn modelId="{A0CA823A-DBC1-4699-8402-19FC6BB2112C}" srcId="{D522952E-A5A7-4049-8E5A-6959C8FFD403}" destId="{F0FE7AAF-F652-449F-AADF-4AEB4113D2D6}" srcOrd="2" destOrd="0" parTransId="{65268C11-CF78-4B53-84AB-6C3C34F2172F}" sibTransId="{361E459B-0202-42AE-8654-8F053251EC7A}"/>
    <dgm:cxn modelId="{44BC57B2-3A59-4335-B190-30DB4E0679EF}" srcId="{FC147A56-CE83-49B0-935F-7903A293CF62}" destId="{7F429A5B-9878-4B43-A5DD-EE3695F8181C}" srcOrd="0" destOrd="0" parTransId="{15DFA53A-B565-48DF-8A19-E1607FF82329}" sibTransId="{36B60A9D-7D51-438B-82F2-FAB067BA0F47}"/>
    <dgm:cxn modelId="{76902F26-55D8-4B8F-B6B6-B74034FF762E}" type="presOf" srcId="{15006E71-ACF1-4970-AC46-B9A16421F0D0}" destId="{AA6DDCA2-8536-4B94-BE00-ADF1691DF19C}" srcOrd="0" destOrd="0" presId="urn:microsoft.com/office/officeart/2005/8/layout/orgChart1"/>
    <dgm:cxn modelId="{56205F38-BA9E-4498-A3E6-AD87BC83D711}" type="presOf" srcId="{574B0185-ABF8-4EFD-B0A3-4FBA7A8C21F4}" destId="{3E783146-30EC-47B7-A923-A4D29EAC8A7A}" srcOrd="1" destOrd="0" presId="urn:microsoft.com/office/officeart/2005/8/layout/orgChart1"/>
    <dgm:cxn modelId="{3F9478A5-DA9A-47E1-9DF9-9F5EF5A66842}" type="presOf" srcId="{8B6947BA-C126-4162-A80B-D1748BCF30B5}" destId="{6488F85D-DF88-4477-83C4-2AC472BB7EA9}" srcOrd="0" destOrd="0" presId="urn:microsoft.com/office/officeart/2005/8/layout/orgChart1"/>
    <dgm:cxn modelId="{02AD2BB1-6A64-4898-9DED-6F96520E802D}" srcId="{D6768663-F69C-4996-B3D5-3D8EDFEC9932}" destId="{0386824B-F302-4E3A-9B08-FE7CAC80378B}" srcOrd="1" destOrd="0" parTransId="{00103883-2580-4118-B4BE-68527DFB35F8}" sibTransId="{945222BE-AC11-46D9-BC1C-3FC79992E2D4}"/>
    <dgm:cxn modelId="{758277C2-E7F0-44B7-AA2B-423D1F86945A}" type="presOf" srcId="{5ED2431C-C65E-4967-A715-D065DDF9D5AA}" destId="{C565D31B-BE6E-485B-9A13-B4194775546B}" srcOrd="1" destOrd="0" presId="urn:microsoft.com/office/officeart/2005/8/layout/orgChart1"/>
    <dgm:cxn modelId="{639E88C8-0B3F-453D-99B7-3A4B8921A536}" type="presOf" srcId="{C0D9D456-0076-4EF3-96DF-53C183C23A82}" destId="{F64C0136-6648-42B7-8C54-5A856FDE6B4B}" srcOrd="0" destOrd="0" presId="urn:microsoft.com/office/officeart/2005/8/layout/orgChart1"/>
    <dgm:cxn modelId="{29268248-10C9-4269-BCF2-1EADB992C85E}" type="presOf" srcId="{15006E71-ACF1-4970-AC46-B9A16421F0D0}" destId="{52499002-0ED0-4761-985C-29D8CB35910B}" srcOrd="1" destOrd="0" presId="urn:microsoft.com/office/officeart/2005/8/layout/orgChart1"/>
    <dgm:cxn modelId="{A63F42F7-AC3D-47F2-BEBC-0DC674986568}" type="presOf" srcId="{ADAF04F6-5D71-4859-B53A-9580CE526736}" destId="{E53249F9-1835-4D39-9516-1D0BEED9456A}" srcOrd="1" destOrd="0" presId="urn:microsoft.com/office/officeart/2005/8/layout/orgChart1"/>
    <dgm:cxn modelId="{04124713-65AA-4649-A782-E01454103C3D}" type="presParOf" srcId="{E831F1FA-F819-45AB-8D8D-28D678A7239B}" destId="{099975B5-6A21-45D0-B243-B41320F612F0}" srcOrd="0" destOrd="0" presId="urn:microsoft.com/office/officeart/2005/8/layout/orgChart1"/>
    <dgm:cxn modelId="{AB55F66E-2591-498F-9184-7A1855930F26}" type="presParOf" srcId="{099975B5-6A21-45D0-B243-B41320F612F0}" destId="{9A512140-9F9A-4618-86A6-5DC2182EE482}" srcOrd="0" destOrd="0" presId="urn:microsoft.com/office/officeart/2005/8/layout/orgChart1"/>
    <dgm:cxn modelId="{BFE350FA-37E6-4D35-94B9-C2B83F879B71}" type="presParOf" srcId="{9A512140-9F9A-4618-86A6-5DC2182EE482}" destId="{0BE871A5-C4B4-42D2-8A92-F22A6110ADC4}" srcOrd="0" destOrd="0" presId="urn:microsoft.com/office/officeart/2005/8/layout/orgChart1"/>
    <dgm:cxn modelId="{E4C1FFAB-47A5-493A-A791-C7DA90C4A7E4}" type="presParOf" srcId="{9A512140-9F9A-4618-86A6-5DC2182EE482}" destId="{F29C0E4A-9AE2-4386-856F-ADC7BE3F5935}" srcOrd="1" destOrd="0" presId="urn:microsoft.com/office/officeart/2005/8/layout/orgChart1"/>
    <dgm:cxn modelId="{F2A2E2E7-C6C9-4280-A974-F10D1716F16C}" type="presParOf" srcId="{099975B5-6A21-45D0-B243-B41320F612F0}" destId="{0A65CEE3-E74E-47A4-A1D0-61034AB53305}" srcOrd="1" destOrd="0" presId="urn:microsoft.com/office/officeart/2005/8/layout/orgChart1"/>
    <dgm:cxn modelId="{D0B70C6E-CC13-4EDD-A557-086FB0425338}" type="presParOf" srcId="{0A65CEE3-E74E-47A4-A1D0-61034AB53305}" destId="{F64C0136-6648-42B7-8C54-5A856FDE6B4B}" srcOrd="0" destOrd="0" presId="urn:microsoft.com/office/officeart/2005/8/layout/orgChart1"/>
    <dgm:cxn modelId="{D279E238-3677-478F-B251-7D38EFB5B9E9}" type="presParOf" srcId="{0A65CEE3-E74E-47A4-A1D0-61034AB53305}" destId="{49B93995-82FB-408C-B357-3F0C609F12DF}" srcOrd="1" destOrd="0" presId="urn:microsoft.com/office/officeart/2005/8/layout/orgChart1"/>
    <dgm:cxn modelId="{8D9F2868-5577-41C6-82BE-BABC2B75BF3D}" type="presParOf" srcId="{49B93995-82FB-408C-B357-3F0C609F12DF}" destId="{B6F42997-940E-4AEC-A32E-D09253670330}" srcOrd="0" destOrd="0" presId="urn:microsoft.com/office/officeart/2005/8/layout/orgChart1"/>
    <dgm:cxn modelId="{D0A491F6-367C-4CCC-8D55-D31C8FDCDD94}" type="presParOf" srcId="{B6F42997-940E-4AEC-A32E-D09253670330}" destId="{00009B0E-4E4C-421F-8A61-4090CB6BD149}" srcOrd="0" destOrd="0" presId="urn:microsoft.com/office/officeart/2005/8/layout/orgChart1"/>
    <dgm:cxn modelId="{2C13B906-9D7C-4CD7-A89E-257932B016F5}" type="presParOf" srcId="{B6F42997-940E-4AEC-A32E-D09253670330}" destId="{7C884D75-4FE2-4F9F-8F77-2224268E751A}" srcOrd="1" destOrd="0" presId="urn:microsoft.com/office/officeart/2005/8/layout/orgChart1"/>
    <dgm:cxn modelId="{4176775B-44B5-4632-AD39-F1D76B1FA519}" type="presParOf" srcId="{49B93995-82FB-408C-B357-3F0C609F12DF}" destId="{DF134215-1E53-4E4E-AF97-1CCC1ECCF4AD}" srcOrd="1" destOrd="0" presId="urn:microsoft.com/office/officeart/2005/8/layout/orgChart1"/>
    <dgm:cxn modelId="{235107EF-01F0-49C3-8EAB-D5334DC3DD92}" type="presParOf" srcId="{DF134215-1E53-4E4E-AF97-1CCC1ECCF4AD}" destId="{29F3D098-38A9-450A-8E80-A3C684FF0E77}" srcOrd="0" destOrd="0" presId="urn:microsoft.com/office/officeart/2005/8/layout/orgChart1"/>
    <dgm:cxn modelId="{FDF9B421-915B-4931-81DE-60140A5D0DD2}" type="presParOf" srcId="{DF134215-1E53-4E4E-AF97-1CCC1ECCF4AD}" destId="{FF01A18B-FCCB-4B50-9F77-0FC228F54770}" srcOrd="1" destOrd="0" presId="urn:microsoft.com/office/officeart/2005/8/layout/orgChart1"/>
    <dgm:cxn modelId="{81076AC7-9606-410E-BE70-87E4F6031B12}" type="presParOf" srcId="{FF01A18B-FCCB-4B50-9F77-0FC228F54770}" destId="{A643CD1B-B287-4F1A-B2E1-825DE6CA6248}" srcOrd="0" destOrd="0" presId="urn:microsoft.com/office/officeart/2005/8/layout/orgChart1"/>
    <dgm:cxn modelId="{8F2863D6-B16A-4697-84BC-038740BE06F4}" type="presParOf" srcId="{A643CD1B-B287-4F1A-B2E1-825DE6CA6248}" destId="{AA6DDCA2-8536-4B94-BE00-ADF1691DF19C}" srcOrd="0" destOrd="0" presId="urn:microsoft.com/office/officeart/2005/8/layout/orgChart1"/>
    <dgm:cxn modelId="{030D1897-B76E-4EC1-9A6A-12BAFDC0B18D}" type="presParOf" srcId="{A643CD1B-B287-4F1A-B2E1-825DE6CA6248}" destId="{52499002-0ED0-4761-985C-29D8CB35910B}" srcOrd="1" destOrd="0" presId="urn:microsoft.com/office/officeart/2005/8/layout/orgChart1"/>
    <dgm:cxn modelId="{29932C05-BB99-47B9-A9C5-75CAFB9541B7}" type="presParOf" srcId="{FF01A18B-FCCB-4B50-9F77-0FC228F54770}" destId="{521162A8-561B-4BA4-8A6E-2D4EC74A13FF}" srcOrd="1" destOrd="0" presId="urn:microsoft.com/office/officeart/2005/8/layout/orgChart1"/>
    <dgm:cxn modelId="{133C8BE4-FD32-4342-8F40-8D7F199CEB0C}" type="presParOf" srcId="{FF01A18B-FCCB-4B50-9F77-0FC228F54770}" destId="{1A01D891-EFD7-4B1D-8892-2D003F0266CA}" srcOrd="2" destOrd="0" presId="urn:microsoft.com/office/officeart/2005/8/layout/orgChart1"/>
    <dgm:cxn modelId="{4608D5B0-58C0-4F89-B0F9-4182B00A9FB2}" type="presParOf" srcId="{DF134215-1E53-4E4E-AF97-1CCC1ECCF4AD}" destId="{B128E8C4-5804-4C54-81D0-3FDAF9772D59}" srcOrd="2" destOrd="0" presId="urn:microsoft.com/office/officeart/2005/8/layout/orgChart1"/>
    <dgm:cxn modelId="{D564DED2-1534-42F7-A338-840764F9787C}" type="presParOf" srcId="{DF134215-1E53-4E4E-AF97-1CCC1ECCF4AD}" destId="{0386BD7C-7CC0-4D7C-91DB-6E93EAD61DA0}" srcOrd="3" destOrd="0" presId="urn:microsoft.com/office/officeart/2005/8/layout/orgChart1"/>
    <dgm:cxn modelId="{33418F7D-27F9-4105-9804-7F85C933383F}" type="presParOf" srcId="{0386BD7C-7CC0-4D7C-91DB-6E93EAD61DA0}" destId="{774ACAE2-4A31-4AB1-B9EB-0956A188CFBA}" srcOrd="0" destOrd="0" presId="urn:microsoft.com/office/officeart/2005/8/layout/orgChart1"/>
    <dgm:cxn modelId="{FE3351C4-D794-4F75-879B-8AE7CC90E61C}" type="presParOf" srcId="{774ACAE2-4A31-4AB1-B9EB-0956A188CFBA}" destId="{88CD6D72-AA36-4F48-9587-617E6C83D4E3}" srcOrd="0" destOrd="0" presId="urn:microsoft.com/office/officeart/2005/8/layout/orgChart1"/>
    <dgm:cxn modelId="{2781EEB2-63D7-4040-BA04-70B987B5D4DB}" type="presParOf" srcId="{774ACAE2-4A31-4AB1-B9EB-0956A188CFBA}" destId="{DC932322-2F5A-4DD6-844D-424671D3B48A}" srcOrd="1" destOrd="0" presId="urn:microsoft.com/office/officeart/2005/8/layout/orgChart1"/>
    <dgm:cxn modelId="{C181373E-D60E-4C04-9FBE-E7058817DA58}" type="presParOf" srcId="{0386BD7C-7CC0-4D7C-91DB-6E93EAD61DA0}" destId="{9BE63EB1-406E-4BAA-87E3-8F94F1D957EC}" srcOrd="1" destOrd="0" presId="urn:microsoft.com/office/officeart/2005/8/layout/orgChart1"/>
    <dgm:cxn modelId="{6963CFCB-4A3C-4B46-8186-27038A769045}" type="presParOf" srcId="{0386BD7C-7CC0-4D7C-91DB-6E93EAD61DA0}" destId="{C4048AB4-1754-4A49-8D63-A527886ECB1C}" srcOrd="2" destOrd="0" presId="urn:microsoft.com/office/officeart/2005/8/layout/orgChart1"/>
    <dgm:cxn modelId="{8B174F99-D65F-479C-BE63-BFE2C879B3A9}" type="presParOf" srcId="{DF134215-1E53-4E4E-AF97-1CCC1ECCF4AD}" destId="{AEBF9BCF-0CB0-4428-A668-A99BE2E92864}" srcOrd="4" destOrd="0" presId="urn:microsoft.com/office/officeart/2005/8/layout/orgChart1"/>
    <dgm:cxn modelId="{075C897E-BC7A-4833-89E4-FD03829AC1B7}" type="presParOf" srcId="{DF134215-1E53-4E4E-AF97-1CCC1ECCF4AD}" destId="{6BA3906B-D989-4FB6-BE8F-6FC9EBBC61D5}" srcOrd="5" destOrd="0" presId="urn:microsoft.com/office/officeart/2005/8/layout/orgChart1"/>
    <dgm:cxn modelId="{94C53345-DDF5-43FB-A543-974C30AAA2B3}" type="presParOf" srcId="{6BA3906B-D989-4FB6-BE8F-6FC9EBBC61D5}" destId="{8EB3BABF-1329-42B5-A692-83BCF8D38553}" srcOrd="0" destOrd="0" presId="urn:microsoft.com/office/officeart/2005/8/layout/orgChart1"/>
    <dgm:cxn modelId="{61C77743-9158-481B-B259-015BDB73E73B}" type="presParOf" srcId="{8EB3BABF-1329-42B5-A692-83BCF8D38553}" destId="{6488F85D-DF88-4477-83C4-2AC472BB7EA9}" srcOrd="0" destOrd="0" presId="urn:microsoft.com/office/officeart/2005/8/layout/orgChart1"/>
    <dgm:cxn modelId="{E077A0D8-8AF8-4CFB-996F-FB2635F6A892}" type="presParOf" srcId="{8EB3BABF-1329-42B5-A692-83BCF8D38553}" destId="{852ADF0C-B86D-4ACE-A586-522DC1014475}" srcOrd="1" destOrd="0" presId="urn:microsoft.com/office/officeart/2005/8/layout/orgChart1"/>
    <dgm:cxn modelId="{5209047A-C896-4C7F-BDB8-4707B5A4A805}" type="presParOf" srcId="{6BA3906B-D989-4FB6-BE8F-6FC9EBBC61D5}" destId="{F073FCA0-ACD8-4C07-AAFA-FCF4007DC51E}" srcOrd="1" destOrd="0" presId="urn:microsoft.com/office/officeart/2005/8/layout/orgChart1"/>
    <dgm:cxn modelId="{AC2966C0-F705-4BDD-8557-B6363901F40C}" type="presParOf" srcId="{6BA3906B-D989-4FB6-BE8F-6FC9EBBC61D5}" destId="{3D5EDAB4-B867-436A-B930-BE0A41EF59A0}" srcOrd="2" destOrd="0" presId="urn:microsoft.com/office/officeart/2005/8/layout/orgChart1"/>
    <dgm:cxn modelId="{0E83DA38-C7B0-40E9-BA81-A1E15EAC7080}" type="presParOf" srcId="{DF134215-1E53-4E4E-AF97-1CCC1ECCF4AD}" destId="{256527ED-71FD-42D0-9CEC-3FF182FEA8D7}" srcOrd="6" destOrd="0" presId="urn:microsoft.com/office/officeart/2005/8/layout/orgChart1"/>
    <dgm:cxn modelId="{6E046B9A-1F86-44BF-B57C-8B2E227C854B}" type="presParOf" srcId="{DF134215-1E53-4E4E-AF97-1CCC1ECCF4AD}" destId="{3A036F79-7989-4BC2-A6E5-0E70F33B0C9F}" srcOrd="7" destOrd="0" presId="urn:microsoft.com/office/officeart/2005/8/layout/orgChart1"/>
    <dgm:cxn modelId="{24F1F0D3-1CE1-4F91-99BE-ED57439F6759}" type="presParOf" srcId="{3A036F79-7989-4BC2-A6E5-0E70F33B0C9F}" destId="{06B4F286-495F-4AB3-ADC3-55E6046053F4}" srcOrd="0" destOrd="0" presId="urn:microsoft.com/office/officeart/2005/8/layout/orgChart1"/>
    <dgm:cxn modelId="{0BA923F9-6034-4196-89AE-86D8179D1529}" type="presParOf" srcId="{06B4F286-495F-4AB3-ADC3-55E6046053F4}" destId="{9A2C5F14-11F6-4F55-B546-8947C7E4EA8E}" srcOrd="0" destOrd="0" presId="urn:microsoft.com/office/officeart/2005/8/layout/orgChart1"/>
    <dgm:cxn modelId="{5A3E4424-308F-4A9B-8F16-3DF86FE29FB1}" type="presParOf" srcId="{06B4F286-495F-4AB3-ADC3-55E6046053F4}" destId="{3E783146-30EC-47B7-A923-A4D29EAC8A7A}" srcOrd="1" destOrd="0" presId="urn:microsoft.com/office/officeart/2005/8/layout/orgChart1"/>
    <dgm:cxn modelId="{1441B276-3945-4EC4-B400-9541FD9804C2}" type="presParOf" srcId="{3A036F79-7989-4BC2-A6E5-0E70F33B0C9F}" destId="{A1E16CAB-B512-41EF-BD4F-53860AFD619F}" srcOrd="1" destOrd="0" presId="urn:microsoft.com/office/officeart/2005/8/layout/orgChart1"/>
    <dgm:cxn modelId="{0ED78FCE-5C3C-474D-A1E1-96E5BB6EAF97}" type="presParOf" srcId="{3A036F79-7989-4BC2-A6E5-0E70F33B0C9F}" destId="{CE5D9777-DA59-4D07-9D6C-C424202ADA58}" srcOrd="2" destOrd="0" presId="urn:microsoft.com/office/officeart/2005/8/layout/orgChart1"/>
    <dgm:cxn modelId="{FEDFA08B-ED7B-4001-BC5D-3B653C66DAD9}" type="presParOf" srcId="{49B93995-82FB-408C-B357-3F0C609F12DF}" destId="{621F80F4-1F9A-43D8-9FB5-AC4FB80FD8EC}" srcOrd="2" destOrd="0" presId="urn:microsoft.com/office/officeart/2005/8/layout/orgChart1"/>
    <dgm:cxn modelId="{F374F14D-6113-480B-A8FA-2000B13933A0}" type="presParOf" srcId="{0A65CEE3-E74E-47A4-A1D0-61034AB53305}" destId="{866BB1E6-AFFC-4F14-A6D3-4A1C5682FB61}" srcOrd="2" destOrd="0" presId="urn:microsoft.com/office/officeart/2005/8/layout/orgChart1"/>
    <dgm:cxn modelId="{DF7750F6-6FE2-450F-A234-2D88F3F6AE77}" type="presParOf" srcId="{0A65CEE3-E74E-47A4-A1D0-61034AB53305}" destId="{2B282DC6-FF8E-447D-B1E4-52734B296FDC}" srcOrd="3" destOrd="0" presId="urn:microsoft.com/office/officeart/2005/8/layout/orgChart1"/>
    <dgm:cxn modelId="{11032858-DA79-40F1-A6ED-41F949BDCE07}" type="presParOf" srcId="{2B282DC6-FF8E-447D-B1E4-52734B296FDC}" destId="{15D53A31-0793-4EBE-B241-115FEA690659}" srcOrd="0" destOrd="0" presId="urn:microsoft.com/office/officeart/2005/8/layout/orgChart1"/>
    <dgm:cxn modelId="{CA82DF1B-47CB-4699-9731-B124FA49B531}" type="presParOf" srcId="{15D53A31-0793-4EBE-B241-115FEA690659}" destId="{F817B8A2-EDAE-4DCE-9B91-113BB1428B41}" srcOrd="0" destOrd="0" presId="urn:microsoft.com/office/officeart/2005/8/layout/orgChart1"/>
    <dgm:cxn modelId="{1FD038EC-A47F-491F-8454-7665BE5CD809}" type="presParOf" srcId="{15D53A31-0793-4EBE-B241-115FEA690659}" destId="{ACB364B0-21C5-4FFA-8AB0-12432400FF1E}" srcOrd="1" destOrd="0" presId="urn:microsoft.com/office/officeart/2005/8/layout/orgChart1"/>
    <dgm:cxn modelId="{EAF31BE6-6EC6-4ED8-A8AA-49322DFB128C}" type="presParOf" srcId="{2B282DC6-FF8E-447D-B1E4-52734B296FDC}" destId="{D1539510-7E64-41C3-B77F-6E76BEADDF46}" srcOrd="1" destOrd="0" presId="urn:microsoft.com/office/officeart/2005/8/layout/orgChart1"/>
    <dgm:cxn modelId="{0296C357-FBAC-4C11-AC92-ECA7D89A8F0A}" type="presParOf" srcId="{D1539510-7E64-41C3-B77F-6E76BEADDF46}" destId="{19693407-4329-4E53-88D0-DAC9C228DD5C}" srcOrd="0" destOrd="0" presId="urn:microsoft.com/office/officeart/2005/8/layout/orgChart1"/>
    <dgm:cxn modelId="{978D6D9C-0411-43D3-AB76-F783316DD469}" type="presParOf" srcId="{D1539510-7E64-41C3-B77F-6E76BEADDF46}" destId="{A7F3E795-7E9F-43A1-919F-DF2072420BA4}" srcOrd="1" destOrd="0" presId="urn:microsoft.com/office/officeart/2005/8/layout/orgChart1"/>
    <dgm:cxn modelId="{516A72D2-BE6C-4080-8A8C-E34F850C0128}" type="presParOf" srcId="{A7F3E795-7E9F-43A1-919F-DF2072420BA4}" destId="{94B8C096-64D2-4F6B-9195-50F7E767E2B6}" srcOrd="0" destOrd="0" presId="urn:microsoft.com/office/officeart/2005/8/layout/orgChart1"/>
    <dgm:cxn modelId="{E5BBD9B4-9BB2-4A03-976D-749573FE8C69}" type="presParOf" srcId="{94B8C096-64D2-4F6B-9195-50F7E767E2B6}" destId="{494D9DBD-63D1-423E-A01D-E199932B8166}" srcOrd="0" destOrd="0" presId="urn:microsoft.com/office/officeart/2005/8/layout/orgChart1"/>
    <dgm:cxn modelId="{BB7DFEE1-499B-45B9-AEDD-BD0B24BA58E3}" type="presParOf" srcId="{94B8C096-64D2-4F6B-9195-50F7E767E2B6}" destId="{C27762D0-75C2-4F0D-98B6-7AA4F9EA70E2}" srcOrd="1" destOrd="0" presId="urn:microsoft.com/office/officeart/2005/8/layout/orgChart1"/>
    <dgm:cxn modelId="{D720CE64-577D-411A-BF97-90054121DD7E}" type="presParOf" srcId="{A7F3E795-7E9F-43A1-919F-DF2072420BA4}" destId="{256D5412-AF2F-4EE0-A74A-0D4B5698DB44}" srcOrd="1" destOrd="0" presId="urn:microsoft.com/office/officeart/2005/8/layout/orgChart1"/>
    <dgm:cxn modelId="{6727447B-C29A-4002-BFAA-BC2050B49CDF}" type="presParOf" srcId="{A7F3E795-7E9F-43A1-919F-DF2072420BA4}" destId="{1AE5A07E-0DA6-426F-A81B-C617977755A9}" srcOrd="2" destOrd="0" presId="urn:microsoft.com/office/officeart/2005/8/layout/orgChart1"/>
    <dgm:cxn modelId="{4F7B2D0C-2B8C-43B3-94FA-343FD5579299}" type="presParOf" srcId="{2B282DC6-FF8E-447D-B1E4-52734B296FDC}" destId="{BB14DCE4-1A02-43FB-A0FA-4A7BEEF0BFC7}" srcOrd="2" destOrd="0" presId="urn:microsoft.com/office/officeart/2005/8/layout/orgChart1"/>
    <dgm:cxn modelId="{06C5116A-7635-4D61-B659-4E57D5873416}" type="presParOf" srcId="{0A65CEE3-E74E-47A4-A1D0-61034AB53305}" destId="{C0982670-3510-4AB4-8B46-3A74A35A2082}" srcOrd="4" destOrd="0" presId="urn:microsoft.com/office/officeart/2005/8/layout/orgChart1"/>
    <dgm:cxn modelId="{07D7CE09-7E4C-4AEA-AFFD-E3C3CFB001C6}" type="presParOf" srcId="{0A65CEE3-E74E-47A4-A1D0-61034AB53305}" destId="{1027BE38-71EF-45E7-BA23-1FE30286A014}" srcOrd="5" destOrd="0" presId="urn:microsoft.com/office/officeart/2005/8/layout/orgChart1"/>
    <dgm:cxn modelId="{19C421D3-C856-4EDB-ABC6-7D1E3418A432}" type="presParOf" srcId="{1027BE38-71EF-45E7-BA23-1FE30286A014}" destId="{AA750C7A-D2FB-4C8D-91FD-15441AB64874}" srcOrd="0" destOrd="0" presId="urn:microsoft.com/office/officeart/2005/8/layout/orgChart1"/>
    <dgm:cxn modelId="{DA89208C-A6A4-4A62-A7F8-B7F94B096656}" type="presParOf" srcId="{AA750C7A-D2FB-4C8D-91FD-15441AB64874}" destId="{BA2BB9BB-AA16-4C6C-B3C0-6A0CF0311877}" srcOrd="0" destOrd="0" presId="urn:microsoft.com/office/officeart/2005/8/layout/orgChart1"/>
    <dgm:cxn modelId="{A47DD287-DAA5-40FB-8AFF-8976FA97AB8D}" type="presParOf" srcId="{AA750C7A-D2FB-4C8D-91FD-15441AB64874}" destId="{3E1EA037-4D27-446F-A045-1423E4BF7297}" srcOrd="1" destOrd="0" presId="urn:microsoft.com/office/officeart/2005/8/layout/orgChart1"/>
    <dgm:cxn modelId="{3761900E-7853-4019-A111-CFA482D4026F}" type="presParOf" srcId="{1027BE38-71EF-45E7-BA23-1FE30286A014}" destId="{018215AF-B40F-48D6-92FF-6B09DA842533}" srcOrd="1" destOrd="0" presId="urn:microsoft.com/office/officeart/2005/8/layout/orgChart1"/>
    <dgm:cxn modelId="{53012D42-BC04-4505-B91D-ECF6188D6573}" type="presParOf" srcId="{018215AF-B40F-48D6-92FF-6B09DA842533}" destId="{204BD4CD-7AA1-498E-94DE-07CDC0157E12}" srcOrd="0" destOrd="0" presId="urn:microsoft.com/office/officeart/2005/8/layout/orgChart1"/>
    <dgm:cxn modelId="{47B0D03E-4FF5-4145-A65C-1291A7A90C3A}" type="presParOf" srcId="{018215AF-B40F-48D6-92FF-6B09DA842533}" destId="{54567B74-B4F3-4E7C-97EA-AA8A28137994}" srcOrd="1" destOrd="0" presId="urn:microsoft.com/office/officeart/2005/8/layout/orgChart1"/>
    <dgm:cxn modelId="{83BF228D-B44E-4EA8-8B46-956C1BF87384}" type="presParOf" srcId="{54567B74-B4F3-4E7C-97EA-AA8A28137994}" destId="{A407E05A-F844-44C4-888B-EF0C72C6D401}" srcOrd="0" destOrd="0" presId="urn:microsoft.com/office/officeart/2005/8/layout/orgChart1"/>
    <dgm:cxn modelId="{ABD57C0E-B317-4A91-806F-DC7ACB34CB28}" type="presParOf" srcId="{A407E05A-F844-44C4-888B-EF0C72C6D401}" destId="{817A8243-5B18-4081-9143-452AD813E6A0}" srcOrd="0" destOrd="0" presId="urn:microsoft.com/office/officeart/2005/8/layout/orgChart1"/>
    <dgm:cxn modelId="{C4D20A9D-9F39-4D7D-B2A1-E0F2F9490A71}" type="presParOf" srcId="{A407E05A-F844-44C4-888B-EF0C72C6D401}" destId="{245EC3F4-8E66-42F9-8A0A-F9A1C26E20CF}" srcOrd="1" destOrd="0" presId="urn:microsoft.com/office/officeart/2005/8/layout/orgChart1"/>
    <dgm:cxn modelId="{45908091-D082-419D-B921-33284E7CC605}" type="presParOf" srcId="{54567B74-B4F3-4E7C-97EA-AA8A28137994}" destId="{5C8B51B7-3EA5-44B3-8E40-909BE3716D69}" srcOrd="1" destOrd="0" presId="urn:microsoft.com/office/officeart/2005/8/layout/orgChart1"/>
    <dgm:cxn modelId="{C942ACF6-9BEE-4AF4-8261-8D8B798C63F2}" type="presParOf" srcId="{54567B74-B4F3-4E7C-97EA-AA8A28137994}" destId="{ED650FF4-1CAA-4F34-A44F-090879E0B517}" srcOrd="2" destOrd="0" presId="urn:microsoft.com/office/officeart/2005/8/layout/orgChart1"/>
    <dgm:cxn modelId="{8913B09F-9AF4-4254-814F-30C940BBA800}" type="presParOf" srcId="{018215AF-B40F-48D6-92FF-6B09DA842533}" destId="{DB5EC94B-A2AC-4FEA-8167-BCEB34764BCF}" srcOrd="2" destOrd="0" presId="urn:microsoft.com/office/officeart/2005/8/layout/orgChart1"/>
    <dgm:cxn modelId="{75848595-8BA7-4A07-8537-48836F35F1D7}" type="presParOf" srcId="{018215AF-B40F-48D6-92FF-6B09DA842533}" destId="{1D78C0D5-97AD-45E8-A8E4-96EE58AD1D1B}" srcOrd="3" destOrd="0" presId="urn:microsoft.com/office/officeart/2005/8/layout/orgChart1"/>
    <dgm:cxn modelId="{3CAA5656-E748-4C24-ADC2-3EC240C5037F}" type="presParOf" srcId="{1D78C0D5-97AD-45E8-A8E4-96EE58AD1D1B}" destId="{2360575C-38C0-4669-8F04-2FC0C228CF52}" srcOrd="0" destOrd="0" presId="urn:microsoft.com/office/officeart/2005/8/layout/orgChart1"/>
    <dgm:cxn modelId="{2A39E6F5-69B1-43F9-9E1F-569D2D9FC4AB}" type="presParOf" srcId="{2360575C-38C0-4669-8F04-2FC0C228CF52}" destId="{F9D5149F-F446-4935-A523-E856593B0B29}" srcOrd="0" destOrd="0" presId="urn:microsoft.com/office/officeart/2005/8/layout/orgChart1"/>
    <dgm:cxn modelId="{C3248BF3-0445-4D78-AAFF-07244C0E9922}" type="presParOf" srcId="{2360575C-38C0-4669-8F04-2FC0C228CF52}" destId="{5D87715D-9F04-4092-90ED-1C2E39D20BE8}" srcOrd="1" destOrd="0" presId="urn:microsoft.com/office/officeart/2005/8/layout/orgChart1"/>
    <dgm:cxn modelId="{A2DD6852-9CEA-43D8-A23B-B4CA1F590835}" type="presParOf" srcId="{1D78C0D5-97AD-45E8-A8E4-96EE58AD1D1B}" destId="{8D16F1DA-2CEE-4E05-965D-96A7F387B89D}" srcOrd="1" destOrd="0" presId="urn:microsoft.com/office/officeart/2005/8/layout/orgChart1"/>
    <dgm:cxn modelId="{4607222B-74E4-4673-BEFF-204CE0A7197B}" type="presParOf" srcId="{1D78C0D5-97AD-45E8-A8E4-96EE58AD1D1B}" destId="{F02192D4-3A55-4C7B-985A-96D0CA053087}" srcOrd="2" destOrd="0" presId="urn:microsoft.com/office/officeart/2005/8/layout/orgChart1"/>
    <dgm:cxn modelId="{FE193733-79F2-4461-B48B-1C611A2535AF}" type="presParOf" srcId="{018215AF-B40F-48D6-92FF-6B09DA842533}" destId="{A48B2EB7-977D-46BE-8D6D-4FD706BE534A}" srcOrd="4" destOrd="0" presId="urn:microsoft.com/office/officeart/2005/8/layout/orgChart1"/>
    <dgm:cxn modelId="{1597AC66-94FE-4AB0-86EF-692F2A13EEB9}" type="presParOf" srcId="{018215AF-B40F-48D6-92FF-6B09DA842533}" destId="{AEE7864E-4F32-4D7C-A79F-6499A2980D32}" srcOrd="5" destOrd="0" presId="urn:microsoft.com/office/officeart/2005/8/layout/orgChart1"/>
    <dgm:cxn modelId="{6B7BFB8F-8BAA-4DC1-83F5-8D48F3FBC9C6}" type="presParOf" srcId="{AEE7864E-4F32-4D7C-A79F-6499A2980D32}" destId="{CA1D9EFE-60BC-4FDF-84AE-2A1151AA5ACE}" srcOrd="0" destOrd="0" presId="urn:microsoft.com/office/officeart/2005/8/layout/orgChart1"/>
    <dgm:cxn modelId="{19A4103B-42CD-414C-99F9-B986D0B2437B}" type="presParOf" srcId="{CA1D9EFE-60BC-4FDF-84AE-2A1151AA5ACE}" destId="{537AD0A4-E7C5-4498-889A-C1AD2BEE88AF}" srcOrd="0" destOrd="0" presId="urn:microsoft.com/office/officeart/2005/8/layout/orgChart1"/>
    <dgm:cxn modelId="{D4910980-7F08-424F-BF52-F8D4B97751BF}" type="presParOf" srcId="{CA1D9EFE-60BC-4FDF-84AE-2A1151AA5ACE}" destId="{4147B3AC-7692-4930-B2E7-F8333BA5B36E}" srcOrd="1" destOrd="0" presId="urn:microsoft.com/office/officeart/2005/8/layout/orgChart1"/>
    <dgm:cxn modelId="{67AC86DB-E6F4-4B2D-AC87-97EF15D47243}" type="presParOf" srcId="{AEE7864E-4F32-4D7C-A79F-6499A2980D32}" destId="{EB232436-04F0-46B4-A167-F01BD6AC1084}" srcOrd="1" destOrd="0" presId="urn:microsoft.com/office/officeart/2005/8/layout/orgChart1"/>
    <dgm:cxn modelId="{DE0DA798-D386-48D9-BEC7-E8FEAE257F36}" type="presParOf" srcId="{AEE7864E-4F32-4D7C-A79F-6499A2980D32}" destId="{8B9C50E5-D157-4B94-BF89-8536D1690353}" srcOrd="2" destOrd="0" presId="urn:microsoft.com/office/officeart/2005/8/layout/orgChart1"/>
    <dgm:cxn modelId="{2408EA1F-CAFD-4F29-9DC1-C92B278972E3}" type="presParOf" srcId="{1027BE38-71EF-45E7-BA23-1FE30286A014}" destId="{8367E786-240A-4282-B961-9E00961CCADE}" srcOrd="2" destOrd="0" presId="urn:microsoft.com/office/officeart/2005/8/layout/orgChart1"/>
    <dgm:cxn modelId="{9F6F79A5-A9FE-46B8-B576-2260F4E24FAB}" type="presParOf" srcId="{0A65CEE3-E74E-47A4-A1D0-61034AB53305}" destId="{B7C893A1-46BB-44BB-A5CB-B346F763E840}" srcOrd="6" destOrd="0" presId="urn:microsoft.com/office/officeart/2005/8/layout/orgChart1"/>
    <dgm:cxn modelId="{8D545464-510C-413F-BFDE-39C3E0116C7A}" type="presParOf" srcId="{0A65CEE3-E74E-47A4-A1D0-61034AB53305}" destId="{6531CD66-9DB4-49CA-A7A9-E96A248A8A51}" srcOrd="7" destOrd="0" presId="urn:microsoft.com/office/officeart/2005/8/layout/orgChart1"/>
    <dgm:cxn modelId="{8BCE3872-6025-42D3-AAA1-18F842968CD7}" type="presParOf" srcId="{6531CD66-9DB4-49CA-A7A9-E96A248A8A51}" destId="{9673683E-5854-4767-823C-FFD65FC22811}" srcOrd="0" destOrd="0" presId="urn:microsoft.com/office/officeart/2005/8/layout/orgChart1"/>
    <dgm:cxn modelId="{0A9A447B-B04C-412D-AA5A-1DFBE01A5225}" type="presParOf" srcId="{9673683E-5854-4767-823C-FFD65FC22811}" destId="{812BE3A9-EB65-426A-B18D-56F7EB219375}" srcOrd="0" destOrd="0" presId="urn:microsoft.com/office/officeart/2005/8/layout/orgChart1"/>
    <dgm:cxn modelId="{90A95B72-5100-4DD9-B2D5-238CA632E3D3}" type="presParOf" srcId="{9673683E-5854-4767-823C-FFD65FC22811}" destId="{93F89E7C-33FE-4C77-A481-BA5A22AC67BA}" srcOrd="1" destOrd="0" presId="urn:microsoft.com/office/officeart/2005/8/layout/orgChart1"/>
    <dgm:cxn modelId="{AE68611C-FBF7-4E72-9123-67C888E0327B}" type="presParOf" srcId="{6531CD66-9DB4-49CA-A7A9-E96A248A8A51}" destId="{CE968259-6503-4F06-843A-0D25624F4A76}" srcOrd="1" destOrd="0" presId="urn:microsoft.com/office/officeart/2005/8/layout/orgChart1"/>
    <dgm:cxn modelId="{30D8941F-8D5D-4B1F-880C-882508B901B8}" type="presParOf" srcId="{CE968259-6503-4F06-843A-0D25624F4A76}" destId="{947B1108-E087-4810-A259-AEEA6AA2E898}" srcOrd="0" destOrd="0" presId="urn:microsoft.com/office/officeart/2005/8/layout/orgChart1"/>
    <dgm:cxn modelId="{5BAB6708-E49D-490C-B594-919EF8F2BB9F}" type="presParOf" srcId="{CE968259-6503-4F06-843A-0D25624F4A76}" destId="{DE40371F-3DF6-44E5-B6F5-F4AD0AF69A2E}" srcOrd="1" destOrd="0" presId="urn:microsoft.com/office/officeart/2005/8/layout/orgChart1"/>
    <dgm:cxn modelId="{C5BDD214-62BD-492D-81DC-70B2314379D4}" type="presParOf" srcId="{DE40371F-3DF6-44E5-B6F5-F4AD0AF69A2E}" destId="{C101D7BE-98B5-4D08-BC2E-078885DAD444}" srcOrd="0" destOrd="0" presId="urn:microsoft.com/office/officeart/2005/8/layout/orgChart1"/>
    <dgm:cxn modelId="{52DBFBC9-1236-4918-A7BB-1DD74BEFF0AD}" type="presParOf" srcId="{C101D7BE-98B5-4D08-BC2E-078885DAD444}" destId="{EB994C28-F694-4021-9833-2873467E1906}" srcOrd="0" destOrd="0" presId="urn:microsoft.com/office/officeart/2005/8/layout/orgChart1"/>
    <dgm:cxn modelId="{B9EE596B-843A-4890-80C9-50388C3A455A}" type="presParOf" srcId="{C101D7BE-98B5-4D08-BC2E-078885DAD444}" destId="{6170961E-E849-40F7-B3A0-C5FA68542AA6}" srcOrd="1" destOrd="0" presId="urn:microsoft.com/office/officeart/2005/8/layout/orgChart1"/>
    <dgm:cxn modelId="{1584E054-AEDA-4A4E-A006-0A5F9789710D}" type="presParOf" srcId="{DE40371F-3DF6-44E5-B6F5-F4AD0AF69A2E}" destId="{6DF8EB39-8B63-4DE1-B878-28FFA46AD5E6}" srcOrd="1" destOrd="0" presId="urn:microsoft.com/office/officeart/2005/8/layout/orgChart1"/>
    <dgm:cxn modelId="{5E2E35C2-4279-4BD9-9C98-7797D4C2DC57}" type="presParOf" srcId="{DE40371F-3DF6-44E5-B6F5-F4AD0AF69A2E}" destId="{04AF49B2-63D5-4844-91D5-982385909809}" srcOrd="2" destOrd="0" presId="urn:microsoft.com/office/officeart/2005/8/layout/orgChart1"/>
    <dgm:cxn modelId="{780B819E-3F12-4C82-B1A6-8EBA165C1B06}" type="presParOf" srcId="{CE968259-6503-4F06-843A-0D25624F4A76}" destId="{C4AA842B-917A-4FC6-A8A0-9B0F740E8EBF}" srcOrd="2" destOrd="0" presId="urn:microsoft.com/office/officeart/2005/8/layout/orgChart1"/>
    <dgm:cxn modelId="{0CEE5379-DF95-415F-BFE2-9D9406674859}" type="presParOf" srcId="{CE968259-6503-4F06-843A-0D25624F4A76}" destId="{A7F995E9-3AC7-4418-97D0-F678DF6F6390}" srcOrd="3" destOrd="0" presId="urn:microsoft.com/office/officeart/2005/8/layout/orgChart1"/>
    <dgm:cxn modelId="{261A372A-CA2B-41C2-8C42-E8C63FDAE095}" type="presParOf" srcId="{A7F995E9-3AC7-4418-97D0-F678DF6F6390}" destId="{9720C29A-F4E9-4A27-8EF8-63A37CA93A34}" srcOrd="0" destOrd="0" presId="urn:microsoft.com/office/officeart/2005/8/layout/orgChart1"/>
    <dgm:cxn modelId="{FA666784-1A71-4063-AEFF-517ADBB660D6}" type="presParOf" srcId="{9720C29A-F4E9-4A27-8EF8-63A37CA93A34}" destId="{96EBCE6F-C55F-4E08-AB61-AF03799403C3}" srcOrd="0" destOrd="0" presId="urn:microsoft.com/office/officeart/2005/8/layout/orgChart1"/>
    <dgm:cxn modelId="{BACFFF70-44A9-4A95-98BE-FC3D80F969DA}" type="presParOf" srcId="{9720C29A-F4E9-4A27-8EF8-63A37CA93A34}" destId="{4CD9E45A-3101-4107-8283-7B86D6844879}" srcOrd="1" destOrd="0" presId="urn:microsoft.com/office/officeart/2005/8/layout/orgChart1"/>
    <dgm:cxn modelId="{E00CB42A-E092-443C-A520-0FE993488137}" type="presParOf" srcId="{A7F995E9-3AC7-4418-97D0-F678DF6F6390}" destId="{53004BB1-0180-401F-A418-79DD8456335C}" srcOrd="1" destOrd="0" presId="urn:microsoft.com/office/officeart/2005/8/layout/orgChart1"/>
    <dgm:cxn modelId="{F3DFE653-5FC2-4239-B5B0-77A659D3CBB5}" type="presParOf" srcId="{A7F995E9-3AC7-4418-97D0-F678DF6F6390}" destId="{FF05C22C-750B-4863-86EB-6EF15864F014}" srcOrd="2" destOrd="0" presId="urn:microsoft.com/office/officeart/2005/8/layout/orgChart1"/>
    <dgm:cxn modelId="{0BCFEF3F-D351-477F-AA41-27AE012D1F20}" type="presParOf" srcId="{CE968259-6503-4F06-843A-0D25624F4A76}" destId="{B553CE4A-CF88-4FDE-A873-39973210E622}" srcOrd="4" destOrd="0" presId="urn:microsoft.com/office/officeart/2005/8/layout/orgChart1"/>
    <dgm:cxn modelId="{5602517E-DE7C-4E1C-BC4D-35702B1C5E70}" type="presParOf" srcId="{CE968259-6503-4F06-843A-0D25624F4A76}" destId="{6A24F277-0605-4997-9AFB-6B51C7C548B7}" srcOrd="5" destOrd="0" presId="urn:microsoft.com/office/officeart/2005/8/layout/orgChart1"/>
    <dgm:cxn modelId="{64631F19-3A94-4054-8BF1-4B315BF299D8}" type="presParOf" srcId="{6A24F277-0605-4997-9AFB-6B51C7C548B7}" destId="{ED789359-331E-4953-A141-435004757347}" srcOrd="0" destOrd="0" presId="urn:microsoft.com/office/officeart/2005/8/layout/orgChart1"/>
    <dgm:cxn modelId="{72EE8C98-1D9D-470B-A9B7-EC646E89E6A9}" type="presParOf" srcId="{ED789359-331E-4953-A141-435004757347}" destId="{7C684E2A-4396-4A32-B070-70FDB74290A7}" srcOrd="0" destOrd="0" presId="urn:microsoft.com/office/officeart/2005/8/layout/orgChart1"/>
    <dgm:cxn modelId="{E3537A3C-DEAB-47E6-BE7E-4ADE15A441FB}" type="presParOf" srcId="{ED789359-331E-4953-A141-435004757347}" destId="{A0D42215-9278-40F4-AEB5-FDA7BCBE12BB}" srcOrd="1" destOrd="0" presId="urn:microsoft.com/office/officeart/2005/8/layout/orgChart1"/>
    <dgm:cxn modelId="{5690C2F1-4697-4FFC-9969-699A5C8E71CE}" type="presParOf" srcId="{6A24F277-0605-4997-9AFB-6B51C7C548B7}" destId="{3162BE4C-717A-45E5-B5D6-DC192763BA18}" srcOrd="1" destOrd="0" presId="urn:microsoft.com/office/officeart/2005/8/layout/orgChart1"/>
    <dgm:cxn modelId="{CE68665C-17C4-4E27-A7EE-9B31AC2E01F1}" type="presParOf" srcId="{6A24F277-0605-4997-9AFB-6B51C7C548B7}" destId="{4ABE8618-5D28-47C8-BB44-8034EA234456}" srcOrd="2" destOrd="0" presId="urn:microsoft.com/office/officeart/2005/8/layout/orgChart1"/>
    <dgm:cxn modelId="{17F5983E-20FF-4660-8E10-682170FB595F}" type="presParOf" srcId="{CE968259-6503-4F06-843A-0D25624F4A76}" destId="{D774DEA2-27C9-4FBC-9F41-D9C9CF6F3B94}" srcOrd="6" destOrd="0" presId="urn:microsoft.com/office/officeart/2005/8/layout/orgChart1"/>
    <dgm:cxn modelId="{E17D70EA-FAD9-4888-803A-3EE250D39038}" type="presParOf" srcId="{CE968259-6503-4F06-843A-0D25624F4A76}" destId="{97D76A9A-CB18-4CD9-9C26-B7E97C504806}" srcOrd="7" destOrd="0" presId="urn:microsoft.com/office/officeart/2005/8/layout/orgChart1"/>
    <dgm:cxn modelId="{13AFC8BC-1359-442D-A994-8669DF24AB73}" type="presParOf" srcId="{97D76A9A-CB18-4CD9-9C26-B7E97C504806}" destId="{02D5D2D6-121E-4840-95AE-204563DB0AD2}" srcOrd="0" destOrd="0" presId="urn:microsoft.com/office/officeart/2005/8/layout/orgChart1"/>
    <dgm:cxn modelId="{F94B8614-83CF-4A34-B092-CA001FB90E38}" type="presParOf" srcId="{02D5D2D6-121E-4840-95AE-204563DB0AD2}" destId="{D2A3BDC9-8C50-4E0F-8B50-19FA925E59DA}" srcOrd="0" destOrd="0" presId="urn:microsoft.com/office/officeart/2005/8/layout/orgChart1"/>
    <dgm:cxn modelId="{D77AB066-8777-4EBA-B6E3-5CFE8EA23770}" type="presParOf" srcId="{02D5D2D6-121E-4840-95AE-204563DB0AD2}" destId="{C565D31B-BE6E-485B-9A13-B4194775546B}" srcOrd="1" destOrd="0" presId="urn:microsoft.com/office/officeart/2005/8/layout/orgChart1"/>
    <dgm:cxn modelId="{9D3B2D41-F03D-4EB8-B948-5EA90199E16B}" type="presParOf" srcId="{97D76A9A-CB18-4CD9-9C26-B7E97C504806}" destId="{417B1311-D3FA-4C67-9145-254C38F5602B}" srcOrd="1" destOrd="0" presId="urn:microsoft.com/office/officeart/2005/8/layout/orgChart1"/>
    <dgm:cxn modelId="{38A14978-7FF1-43E3-A9C8-AECA829E5E03}" type="presParOf" srcId="{97D76A9A-CB18-4CD9-9C26-B7E97C504806}" destId="{E20FF945-CB8C-40DF-9428-51F23F1B2500}" srcOrd="2" destOrd="0" presId="urn:microsoft.com/office/officeart/2005/8/layout/orgChart1"/>
    <dgm:cxn modelId="{634D68BC-0D81-47FA-B71A-A7EBC9DC9705}" type="presParOf" srcId="{CE968259-6503-4F06-843A-0D25624F4A76}" destId="{B525CCAE-7620-4802-BF3F-2AF3C008EF2B}" srcOrd="8" destOrd="0" presId="urn:microsoft.com/office/officeart/2005/8/layout/orgChart1"/>
    <dgm:cxn modelId="{6E954874-5444-4B33-9A03-4FD84D45A01F}" type="presParOf" srcId="{CE968259-6503-4F06-843A-0D25624F4A76}" destId="{D6D1E264-1BCF-4FF4-A941-A837D064925F}" srcOrd="9" destOrd="0" presId="urn:microsoft.com/office/officeart/2005/8/layout/orgChart1"/>
    <dgm:cxn modelId="{5EE3A319-1EF4-485B-B660-74760922D954}" type="presParOf" srcId="{D6D1E264-1BCF-4FF4-A941-A837D064925F}" destId="{9DFC1DD2-AC31-4916-B552-6C3A4E80DDFF}" srcOrd="0" destOrd="0" presId="urn:microsoft.com/office/officeart/2005/8/layout/orgChart1"/>
    <dgm:cxn modelId="{EC524462-00AE-4705-96AC-3B30AF5BC925}" type="presParOf" srcId="{9DFC1DD2-AC31-4916-B552-6C3A4E80DDFF}" destId="{8FB6081E-FEDD-47B6-80A6-8D23E8050831}" srcOrd="0" destOrd="0" presId="urn:microsoft.com/office/officeart/2005/8/layout/orgChart1"/>
    <dgm:cxn modelId="{05AA96DD-682D-4B79-A67C-88035AB37284}" type="presParOf" srcId="{9DFC1DD2-AC31-4916-B552-6C3A4E80DDFF}" destId="{04A643C7-B349-4220-AE81-6E8358F04644}" srcOrd="1" destOrd="0" presId="urn:microsoft.com/office/officeart/2005/8/layout/orgChart1"/>
    <dgm:cxn modelId="{E0929363-07A8-410D-96BD-3F1205923B27}" type="presParOf" srcId="{D6D1E264-1BCF-4FF4-A941-A837D064925F}" destId="{D4F62CC0-7BCC-494A-AEC8-A67CF7B7FEFB}" srcOrd="1" destOrd="0" presId="urn:microsoft.com/office/officeart/2005/8/layout/orgChart1"/>
    <dgm:cxn modelId="{9EC3623D-A723-49AB-8566-BF2052DAC8E2}" type="presParOf" srcId="{D6D1E264-1BCF-4FF4-A941-A837D064925F}" destId="{20FEB7BC-531E-46D6-8E28-CF6D5BF3B61C}" srcOrd="2" destOrd="0" presId="urn:microsoft.com/office/officeart/2005/8/layout/orgChart1"/>
    <dgm:cxn modelId="{6F1A13CA-E36D-463A-AB03-DF3F44A0A3E1}" type="presParOf" srcId="{6531CD66-9DB4-49CA-A7A9-E96A248A8A51}" destId="{38AC6806-1F2C-487A-BF0E-C10C08EB6DCE}" srcOrd="2" destOrd="0" presId="urn:microsoft.com/office/officeart/2005/8/layout/orgChart1"/>
    <dgm:cxn modelId="{EDA8F31C-F0A0-4838-9107-7BA5337BBBA1}" type="presParOf" srcId="{0A65CEE3-E74E-47A4-A1D0-61034AB53305}" destId="{D2521F70-7803-4F21-BEA4-AD592ED1FF0C}" srcOrd="8" destOrd="0" presId="urn:microsoft.com/office/officeart/2005/8/layout/orgChart1"/>
    <dgm:cxn modelId="{051CC04F-F3E0-42B5-B8D8-5CCDF4DD195D}" type="presParOf" srcId="{0A65CEE3-E74E-47A4-A1D0-61034AB53305}" destId="{DAF1A628-F7C6-42F3-BE51-801C6ED9A0F3}" srcOrd="9" destOrd="0" presId="urn:microsoft.com/office/officeart/2005/8/layout/orgChart1"/>
    <dgm:cxn modelId="{D9192BE0-B472-4479-B1FD-A88E45926BA1}" type="presParOf" srcId="{DAF1A628-F7C6-42F3-BE51-801C6ED9A0F3}" destId="{F44260DB-01A6-4AF7-852E-9212FF3A1CD0}" srcOrd="0" destOrd="0" presId="urn:microsoft.com/office/officeart/2005/8/layout/orgChart1"/>
    <dgm:cxn modelId="{3BEDC961-600F-4F7C-BD10-4DC81568C922}" type="presParOf" srcId="{F44260DB-01A6-4AF7-852E-9212FF3A1CD0}" destId="{85AEC2E7-0EA8-448D-A9B1-EAFD18682266}" srcOrd="0" destOrd="0" presId="urn:microsoft.com/office/officeart/2005/8/layout/orgChart1"/>
    <dgm:cxn modelId="{02AB27D6-3AAB-4AE3-A95C-F3EAB053F65E}" type="presParOf" srcId="{F44260DB-01A6-4AF7-852E-9212FF3A1CD0}" destId="{1F2EB29A-BECC-47C7-A4F0-26F62C1ECCA4}" srcOrd="1" destOrd="0" presId="urn:microsoft.com/office/officeart/2005/8/layout/orgChart1"/>
    <dgm:cxn modelId="{08FCA1A4-FF93-468A-9130-BCB3F3642457}" type="presParOf" srcId="{DAF1A628-F7C6-42F3-BE51-801C6ED9A0F3}" destId="{B28DDA48-6EEE-4E04-A3B2-EA3EEB6B027F}" srcOrd="1" destOrd="0" presId="urn:microsoft.com/office/officeart/2005/8/layout/orgChart1"/>
    <dgm:cxn modelId="{56C3F0F4-558B-46F7-AF56-005F0ABA70C8}" type="presParOf" srcId="{B28DDA48-6EEE-4E04-A3B2-EA3EEB6B027F}" destId="{7D1CF3E4-5AD4-411F-A887-20CCA873F2ED}" srcOrd="0" destOrd="0" presId="urn:microsoft.com/office/officeart/2005/8/layout/orgChart1"/>
    <dgm:cxn modelId="{24DA4E26-199A-4CCB-8957-47FF0171AEA5}" type="presParOf" srcId="{B28DDA48-6EEE-4E04-A3B2-EA3EEB6B027F}" destId="{FE881080-F373-4DE9-BB85-E9EF380CD8DE}" srcOrd="1" destOrd="0" presId="urn:microsoft.com/office/officeart/2005/8/layout/orgChart1"/>
    <dgm:cxn modelId="{538CAE12-1724-42E4-A531-DEE5D4844782}" type="presParOf" srcId="{FE881080-F373-4DE9-BB85-E9EF380CD8DE}" destId="{1369DB3F-F391-4B65-A31C-65A0C5EE0D2B}" srcOrd="0" destOrd="0" presId="urn:microsoft.com/office/officeart/2005/8/layout/orgChart1"/>
    <dgm:cxn modelId="{10D972C8-5F09-44EF-8F1E-0D308F39FDF9}" type="presParOf" srcId="{1369DB3F-F391-4B65-A31C-65A0C5EE0D2B}" destId="{15C99BE8-D7D7-468D-8479-CBCC732472B4}" srcOrd="0" destOrd="0" presId="urn:microsoft.com/office/officeart/2005/8/layout/orgChart1"/>
    <dgm:cxn modelId="{71819998-DF14-4CD6-BECD-D601B7C94F5F}" type="presParOf" srcId="{1369DB3F-F391-4B65-A31C-65A0C5EE0D2B}" destId="{E53249F9-1835-4D39-9516-1D0BEED9456A}" srcOrd="1" destOrd="0" presId="urn:microsoft.com/office/officeart/2005/8/layout/orgChart1"/>
    <dgm:cxn modelId="{4300DB09-3851-4E4C-9FD3-A3E6DC5FBF59}" type="presParOf" srcId="{FE881080-F373-4DE9-BB85-E9EF380CD8DE}" destId="{FB2740B5-AAA6-49D8-9E64-B568DAF66E8F}" srcOrd="1" destOrd="0" presId="urn:microsoft.com/office/officeart/2005/8/layout/orgChart1"/>
    <dgm:cxn modelId="{90DDC4B9-8A0A-43AF-BBE8-7285E593D96D}" type="presParOf" srcId="{FE881080-F373-4DE9-BB85-E9EF380CD8DE}" destId="{C43326D4-1FBC-4EA2-AEFE-FA268F8AA2A9}" srcOrd="2" destOrd="0" presId="urn:microsoft.com/office/officeart/2005/8/layout/orgChart1"/>
    <dgm:cxn modelId="{2F19704F-D5AF-42D0-B03B-003456699E86}" type="presParOf" srcId="{B28DDA48-6EEE-4E04-A3B2-EA3EEB6B027F}" destId="{E116647D-3511-40EF-B8E1-45F60AAD2BB1}" srcOrd="2" destOrd="0" presId="urn:microsoft.com/office/officeart/2005/8/layout/orgChart1"/>
    <dgm:cxn modelId="{3B8B73A6-6250-4CA8-82A1-0D50537917E4}" type="presParOf" srcId="{B28DDA48-6EEE-4E04-A3B2-EA3EEB6B027F}" destId="{45D0B4E4-0BCE-4EBD-A6C5-5E6663369EA2}" srcOrd="3" destOrd="0" presId="urn:microsoft.com/office/officeart/2005/8/layout/orgChart1"/>
    <dgm:cxn modelId="{2E75A50F-1591-4331-91BB-AB0E2452FC6B}" type="presParOf" srcId="{45D0B4E4-0BCE-4EBD-A6C5-5E6663369EA2}" destId="{AAF9D305-8F74-41CC-A452-0B621AAB9900}" srcOrd="0" destOrd="0" presId="urn:microsoft.com/office/officeart/2005/8/layout/orgChart1"/>
    <dgm:cxn modelId="{82FFC5B0-5578-431C-A388-0454849675C6}" type="presParOf" srcId="{AAF9D305-8F74-41CC-A452-0B621AAB9900}" destId="{98B3EF38-0FAB-4BF7-A955-632EB4AC034B}" srcOrd="0" destOrd="0" presId="urn:microsoft.com/office/officeart/2005/8/layout/orgChart1"/>
    <dgm:cxn modelId="{36DAB612-C275-48F0-A95A-E6EC69D43BDB}" type="presParOf" srcId="{AAF9D305-8F74-41CC-A452-0B621AAB9900}" destId="{9B5E5C09-ABB2-4A91-B9D4-9190D13FBE01}" srcOrd="1" destOrd="0" presId="urn:microsoft.com/office/officeart/2005/8/layout/orgChart1"/>
    <dgm:cxn modelId="{6FF03C33-C1A4-4B16-A780-E1CC10CB080A}" type="presParOf" srcId="{45D0B4E4-0BCE-4EBD-A6C5-5E6663369EA2}" destId="{6259D6B4-378D-4357-915E-A187A71B7D70}" srcOrd="1" destOrd="0" presId="urn:microsoft.com/office/officeart/2005/8/layout/orgChart1"/>
    <dgm:cxn modelId="{C7A86223-0EF8-47B6-A2C7-BA2AA6871093}" type="presParOf" srcId="{45D0B4E4-0BCE-4EBD-A6C5-5E6663369EA2}" destId="{9531CBB1-CEFC-4BE5-B15B-4E2D1C70A66F}" srcOrd="2" destOrd="0" presId="urn:microsoft.com/office/officeart/2005/8/layout/orgChart1"/>
    <dgm:cxn modelId="{29183268-80DA-44F2-8550-0E789C96A5B7}" type="presParOf" srcId="{DAF1A628-F7C6-42F3-BE51-801C6ED9A0F3}" destId="{49501129-AA49-4976-8F8C-38BF2BF3E088}" srcOrd="2" destOrd="0" presId="urn:microsoft.com/office/officeart/2005/8/layout/orgChart1"/>
    <dgm:cxn modelId="{88F71C14-31DE-49EE-9AEF-FC1E80A18D23}" type="presParOf" srcId="{099975B5-6A21-45D0-B243-B41320F612F0}" destId="{841B4D22-6214-4AE1-9D05-845F98295E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6647D-3511-40EF-B8E1-45F60AAD2BB1}">
      <dsp:nvSpPr>
        <dsp:cNvPr id="0" name=""/>
        <dsp:cNvSpPr/>
      </dsp:nvSpPr>
      <dsp:spPr>
        <a:xfrm>
          <a:off x="6852285" y="1251072"/>
          <a:ext cx="154862" cy="1207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930"/>
              </a:lnTo>
              <a:lnTo>
                <a:pt x="154862" y="12079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CF3E4-5AD4-411F-A887-20CCA873F2ED}">
      <dsp:nvSpPr>
        <dsp:cNvPr id="0" name=""/>
        <dsp:cNvSpPr/>
      </dsp:nvSpPr>
      <dsp:spPr>
        <a:xfrm>
          <a:off x="6852285" y="1251072"/>
          <a:ext cx="154862" cy="474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912"/>
              </a:lnTo>
              <a:lnTo>
                <a:pt x="154862" y="474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21F70-7803-4F21-BEA4-AD592ED1FF0C}">
      <dsp:nvSpPr>
        <dsp:cNvPr id="0" name=""/>
        <dsp:cNvSpPr/>
      </dsp:nvSpPr>
      <dsp:spPr>
        <a:xfrm>
          <a:off x="4766797" y="518054"/>
          <a:ext cx="2498455" cy="21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04"/>
              </a:lnTo>
              <a:lnTo>
                <a:pt x="2498455" y="108404"/>
              </a:lnTo>
              <a:lnTo>
                <a:pt x="2498455" y="216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5CCAE-7620-4802-BF3F-2AF3C008EF2B}">
      <dsp:nvSpPr>
        <dsp:cNvPr id="0" name=""/>
        <dsp:cNvSpPr/>
      </dsp:nvSpPr>
      <dsp:spPr>
        <a:xfrm>
          <a:off x="5603057" y="1251072"/>
          <a:ext cx="154862" cy="3406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984"/>
              </a:lnTo>
              <a:lnTo>
                <a:pt x="154862" y="34069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4DEA2-27C9-4FBC-9F41-D9C9CF6F3B94}">
      <dsp:nvSpPr>
        <dsp:cNvPr id="0" name=""/>
        <dsp:cNvSpPr/>
      </dsp:nvSpPr>
      <dsp:spPr>
        <a:xfrm>
          <a:off x="5603057" y="1251072"/>
          <a:ext cx="154862" cy="2673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966"/>
              </a:lnTo>
              <a:lnTo>
                <a:pt x="154862" y="2673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3CE4A-CF88-4FDE-A873-39973210E622}">
      <dsp:nvSpPr>
        <dsp:cNvPr id="0" name=""/>
        <dsp:cNvSpPr/>
      </dsp:nvSpPr>
      <dsp:spPr>
        <a:xfrm>
          <a:off x="5603057" y="1251072"/>
          <a:ext cx="154862" cy="1940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948"/>
              </a:lnTo>
              <a:lnTo>
                <a:pt x="154862" y="1940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A842B-917A-4FC6-A8A0-9B0F740E8EBF}">
      <dsp:nvSpPr>
        <dsp:cNvPr id="0" name=""/>
        <dsp:cNvSpPr/>
      </dsp:nvSpPr>
      <dsp:spPr>
        <a:xfrm>
          <a:off x="5603057" y="1251072"/>
          <a:ext cx="154862" cy="1207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930"/>
              </a:lnTo>
              <a:lnTo>
                <a:pt x="154862" y="12079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B1108-E087-4810-A259-AEEA6AA2E898}">
      <dsp:nvSpPr>
        <dsp:cNvPr id="0" name=""/>
        <dsp:cNvSpPr/>
      </dsp:nvSpPr>
      <dsp:spPr>
        <a:xfrm>
          <a:off x="5603057" y="1251072"/>
          <a:ext cx="154862" cy="474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912"/>
              </a:lnTo>
              <a:lnTo>
                <a:pt x="154862" y="474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893A1-46BB-44BB-A5CB-B346F763E840}">
      <dsp:nvSpPr>
        <dsp:cNvPr id="0" name=""/>
        <dsp:cNvSpPr/>
      </dsp:nvSpPr>
      <dsp:spPr>
        <a:xfrm>
          <a:off x="4766797" y="518054"/>
          <a:ext cx="1249227" cy="21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04"/>
              </a:lnTo>
              <a:lnTo>
                <a:pt x="1249227" y="108404"/>
              </a:lnTo>
              <a:lnTo>
                <a:pt x="1249227" y="216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B2EB7-977D-46BE-8D6D-4FD706BE534A}">
      <dsp:nvSpPr>
        <dsp:cNvPr id="0" name=""/>
        <dsp:cNvSpPr/>
      </dsp:nvSpPr>
      <dsp:spPr>
        <a:xfrm>
          <a:off x="4353829" y="1251072"/>
          <a:ext cx="154862" cy="1940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948"/>
              </a:lnTo>
              <a:lnTo>
                <a:pt x="154862" y="1940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EC94B-A2AC-4FEA-8167-BCEB34764BCF}">
      <dsp:nvSpPr>
        <dsp:cNvPr id="0" name=""/>
        <dsp:cNvSpPr/>
      </dsp:nvSpPr>
      <dsp:spPr>
        <a:xfrm>
          <a:off x="4353829" y="1251072"/>
          <a:ext cx="154862" cy="1207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930"/>
              </a:lnTo>
              <a:lnTo>
                <a:pt x="154862" y="12079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BD4CD-7AA1-498E-94DE-07CDC0157E12}">
      <dsp:nvSpPr>
        <dsp:cNvPr id="0" name=""/>
        <dsp:cNvSpPr/>
      </dsp:nvSpPr>
      <dsp:spPr>
        <a:xfrm>
          <a:off x="4353829" y="1251072"/>
          <a:ext cx="154862" cy="474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912"/>
              </a:lnTo>
              <a:lnTo>
                <a:pt x="154862" y="474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82670-3510-4AB4-8B46-3A74A35A2082}">
      <dsp:nvSpPr>
        <dsp:cNvPr id="0" name=""/>
        <dsp:cNvSpPr/>
      </dsp:nvSpPr>
      <dsp:spPr>
        <a:xfrm>
          <a:off x="4721077" y="518054"/>
          <a:ext cx="91440" cy="216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93407-4329-4E53-88D0-DAC9C228DD5C}">
      <dsp:nvSpPr>
        <dsp:cNvPr id="0" name=""/>
        <dsp:cNvSpPr/>
      </dsp:nvSpPr>
      <dsp:spPr>
        <a:xfrm>
          <a:off x="3104602" y="1251072"/>
          <a:ext cx="154862" cy="474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912"/>
              </a:lnTo>
              <a:lnTo>
                <a:pt x="154862" y="474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BB1E6-AFFC-4F14-A6D3-4A1C5682FB61}">
      <dsp:nvSpPr>
        <dsp:cNvPr id="0" name=""/>
        <dsp:cNvSpPr/>
      </dsp:nvSpPr>
      <dsp:spPr>
        <a:xfrm>
          <a:off x="3517569" y="518054"/>
          <a:ext cx="1249227" cy="216808"/>
        </a:xfrm>
        <a:custGeom>
          <a:avLst/>
          <a:gdLst/>
          <a:ahLst/>
          <a:cxnLst/>
          <a:rect l="0" t="0" r="0" b="0"/>
          <a:pathLst>
            <a:path>
              <a:moveTo>
                <a:pt x="1249227" y="0"/>
              </a:moveTo>
              <a:lnTo>
                <a:pt x="1249227" y="108404"/>
              </a:lnTo>
              <a:lnTo>
                <a:pt x="0" y="108404"/>
              </a:lnTo>
              <a:lnTo>
                <a:pt x="0" y="216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527ED-71FD-42D0-9CEC-3FF182FEA8D7}">
      <dsp:nvSpPr>
        <dsp:cNvPr id="0" name=""/>
        <dsp:cNvSpPr/>
      </dsp:nvSpPr>
      <dsp:spPr>
        <a:xfrm>
          <a:off x="1855374" y="1251072"/>
          <a:ext cx="154862" cy="2673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966"/>
              </a:lnTo>
              <a:lnTo>
                <a:pt x="154862" y="2673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F9BCF-0CB0-4428-A668-A99BE2E92864}">
      <dsp:nvSpPr>
        <dsp:cNvPr id="0" name=""/>
        <dsp:cNvSpPr/>
      </dsp:nvSpPr>
      <dsp:spPr>
        <a:xfrm>
          <a:off x="1855374" y="1251072"/>
          <a:ext cx="154862" cy="1940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948"/>
              </a:lnTo>
              <a:lnTo>
                <a:pt x="154862" y="1940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8E8C4-5804-4C54-81D0-3FDAF9772D59}">
      <dsp:nvSpPr>
        <dsp:cNvPr id="0" name=""/>
        <dsp:cNvSpPr/>
      </dsp:nvSpPr>
      <dsp:spPr>
        <a:xfrm>
          <a:off x="1855374" y="1251072"/>
          <a:ext cx="154862" cy="1207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930"/>
              </a:lnTo>
              <a:lnTo>
                <a:pt x="154862" y="12079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3D098-38A9-450A-8E80-A3C684FF0E77}">
      <dsp:nvSpPr>
        <dsp:cNvPr id="0" name=""/>
        <dsp:cNvSpPr/>
      </dsp:nvSpPr>
      <dsp:spPr>
        <a:xfrm>
          <a:off x="1855374" y="1251072"/>
          <a:ext cx="154862" cy="474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912"/>
              </a:lnTo>
              <a:lnTo>
                <a:pt x="154862" y="474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C0136-6648-42B7-8C54-5A856FDE6B4B}">
      <dsp:nvSpPr>
        <dsp:cNvPr id="0" name=""/>
        <dsp:cNvSpPr/>
      </dsp:nvSpPr>
      <dsp:spPr>
        <a:xfrm>
          <a:off x="2268342" y="518054"/>
          <a:ext cx="2498455" cy="216808"/>
        </a:xfrm>
        <a:custGeom>
          <a:avLst/>
          <a:gdLst/>
          <a:ahLst/>
          <a:cxnLst/>
          <a:rect l="0" t="0" r="0" b="0"/>
          <a:pathLst>
            <a:path>
              <a:moveTo>
                <a:pt x="2498455" y="0"/>
              </a:moveTo>
              <a:lnTo>
                <a:pt x="2498455" y="108404"/>
              </a:lnTo>
              <a:lnTo>
                <a:pt x="0" y="108404"/>
              </a:lnTo>
              <a:lnTo>
                <a:pt x="0" y="216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71A5-C4B4-42D2-8A92-F22A6110ADC4}">
      <dsp:nvSpPr>
        <dsp:cNvPr id="0" name=""/>
        <dsp:cNvSpPr/>
      </dsp:nvSpPr>
      <dsp:spPr>
        <a:xfrm>
          <a:off x="4250587" y="1844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Hệ</a:t>
          </a:r>
          <a:r>
            <a:rPr lang="en-US" sz="1200" kern="1200" dirty="0"/>
            <a:t> </a:t>
          </a:r>
          <a:r>
            <a:rPr lang="en-US" sz="1200" kern="1200" dirty="0" err="1"/>
            <a:t>Thống</a:t>
          </a:r>
          <a:r>
            <a:rPr lang="en-US" sz="1200" kern="1200" dirty="0"/>
            <a:t> </a:t>
          </a:r>
          <a:r>
            <a:rPr lang="en-US" sz="1200" kern="1200" dirty="0" err="1"/>
            <a:t>Khách</a:t>
          </a:r>
          <a:r>
            <a:rPr lang="en-US" sz="1200" kern="1200" dirty="0"/>
            <a:t> </a:t>
          </a:r>
          <a:r>
            <a:rPr lang="en-US" sz="1200" kern="1200" dirty="0" err="1"/>
            <a:t>Sạn</a:t>
          </a:r>
          <a:endParaRPr lang="en-US" sz="1200" kern="1200" dirty="0"/>
        </a:p>
      </dsp:txBody>
      <dsp:txXfrm>
        <a:off x="4250587" y="1844"/>
        <a:ext cx="1032419" cy="516209"/>
      </dsp:txXfrm>
    </dsp:sp>
    <dsp:sp modelId="{00009B0E-4E4C-421F-8A61-4090CB6BD149}">
      <dsp:nvSpPr>
        <dsp:cNvPr id="0" name=""/>
        <dsp:cNvSpPr/>
      </dsp:nvSpPr>
      <dsp:spPr>
        <a:xfrm>
          <a:off x="1752132" y="734862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Quản</a:t>
          </a:r>
          <a:r>
            <a:rPr lang="en-US" sz="1200" kern="1200" dirty="0"/>
            <a:t> </a:t>
          </a:r>
          <a:r>
            <a:rPr lang="en-US" sz="1200" kern="1200" dirty="0" err="1"/>
            <a:t>lí</a:t>
          </a:r>
          <a:r>
            <a:rPr lang="en-US" sz="1200" kern="1200" dirty="0"/>
            <a:t> </a:t>
          </a:r>
          <a:r>
            <a:rPr lang="en-US" sz="1200" kern="1200" dirty="0" err="1"/>
            <a:t>người</a:t>
          </a:r>
          <a:r>
            <a:rPr lang="en-US" sz="1200" kern="1200" dirty="0"/>
            <a:t> dung</a:t>
          </a:r>
        </a:p>
      </dsp:txBody>
      <dsp:txXfrm>
        <a:off x="1752132" y="734862"/>
        <a:ext cx="1032419" cy="516209"/>
      </dsp:txXfrm>
    </dsp:sp>
    <dsp:sp modelId="{AA6DDCA2-8536-4B94-BE00-ADF1691DF19C}">
      <dsp:nvSpPr>
        <dsp:cNvPr id="0" name=""/>
        <dsp:cNvSpPr/>
      </dsp:nvSpPr>
      <dsp:spPr>
        <a:xfrm>
          <a:off x="2010237" y="1467880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Đăng</a:t>
          </a:r>
          <a:r>
            <a:rPr lang="en-US" sz="1200" kern="1200" dirty="0"/>
            <a:t> </a:t>
          </a:r>
          <a:r>
            <a:rPr lang="en-US" sz="1200" kern="1200" dirty="0" err="1"/>
            <a:t>nhập</a:t>
          </a:r>
          <a:endParaRPr lang="en-US" sz="1200" kern="1200" dirty="0"/>
        </a:p>
      </dsp:txBody>
      <dsp:txXfrm>
        <a:off x="2010237" y="1467880"/>
        <a:ext cx="1032419" cy="516209"/>
      </dsp:txXfrm>
    </dsp:sp>
    <dsp:sp modelId="{88CD6D72-AA36-4F48-9587-617E6C83D4E3}">
      <dsp:nvSpPr>
        <dsp:cNvPr id="0" name=""/>
        <dsp:cNvSpPr/>
      </dsp:nvSpPr>
      <dsp:spPr>
        <a:xfrm>
          <a:off x="2010237" y="2200898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Đăng</a:t>
          </a:r>
          <a:r>
            <a:rPr lang="en-US" sz="1200" kern="1200" dirty="0"/>
            <a:t> </a:t>
          </a:r>
          <a:r>
            <a:rPr lang="en-US" sz="1200" kern="1200" dirty="0" err="1"/>
            <a:t>xuất</a:t>
          </a:r>
          <a:endParaRPr lang="en-US" sz="1200" kern="1200" dirty="0"/>
        </a:p>
      </dsp:txBody>
      <dsp:txXfrm>
        <a:off x="2010237" y="2200898"/>
        <a:ext cx="1032419" cy="516209"/>
      </dsp:txXfrm>
    </dsp:sp>
    <dsp:sp modelId="{6488F85D-DF88-4477-83C4-2AC472BB7EA9}">
      <dsp:nvSpPr>
        <dsp:cNvPr id="0" name=""/>
        <dsp:cNvSpPr/>
      </dsp:nvSpPr>
      <dsp:spPr>
        <a:xfrm>
          <a:off x="2010237" y="2933915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Đăng</a:t>
          </a:r>
          <a:r>
            <a:rPr lang="en-US" sz="1200" kern="1200" dirty="0"/>
            <a:t> </a:t>
          </a:r>
          <a:r>
            <a:rPr lang="en-US" sz="1200" kern="1200" dirty="0" err="1"/>
            <a:t>kí</a:t>
          </a:r>
          <a:endParaRPr lang="en-US" sz="1200" kern="1200" dirty="0"/>
        </a:p>
      </dsp:txBody>
      <dsp:txXfrm>
        <a:off x="2010237" y="2933915"/>
        <a:ext cx="1032419" cy="516209"/>
      </dsp:txXfrm>
    </dsp:sp>
    <dsp:sp modelId="{9A2C5F14-11F6-4F55-B546-8947C7E4EA8E}">
      <dsp:nvSpPr>
        <dsp:cNvPr id="0" name=""/>
        <dsp:cNvSpPr/>
      </dsp:nvSpPr>
      <dsp:spPr>
        <a:xfrm>
          <a:off x="2010237" y="3666933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Cập</a:t>
          </a:r>
          <a:r>
            <a:rPr lang="en-US" sz="1200" kern="1200" dirty="0"/>
            <a:t> </a:t>
          </a:r>
          <a:r>
            <a:rPr lang="en-US" sz="1200" kern="1200" dirty="0" err="1"/>
            <a:t>nhật</a:t>
          </a:r>
          <a:r>
            <a:rPr lang="en-US" sz="1200" kern="1200" dirty="0"/>
            <a:t> </a:t>
          </a:r>
          <a:r>
            <a:rPr lang="en-US" sz="1200" kern="1200" dirty="0" err="1"/>
            <a:t>thông</a:t>
          </a:r>
          <a:r>
            <a:rPr lang="en-US" sz="1200" kern="1200" dirty="0"/>
            <a:t> tin </a:t>
          </a:r>
          <a:r>
            <a:rPr lang="en-US" sz="1200" kern="1200" dirty="0" err="1"/>
            <a:t>cá</a:t>
          </a:r>
          <a:r>
            <a:rPr lang="en-US" sz="1200" kern="1200" dirty="0"/>
            <a:t> </a:t>
          </a:r>
          <a:r>
            <a:rPr lang="en-US" sz="1200" kern="1200" dirty="0" err="1"/>
            <a:t>nhân</a:t>
          </a:r>
          <a:endParaRPr lang="en-US" sz="1200" kern="1200" dirty="0"/>
        </a:p>
      </dsp:txBody>
      <dsp:txXfrm>
        <a:off x="2010237" y="3666933"/>
        <a:ext cx="1032419" cy="516209"/>
      </dsp:txXfrm>
    </dsp:sp>
    <dsp:sp modelId="{F817B8A2-EDAE-4DCE-9B91-113BB1428B41}">
      <dsp:nvSpPr>
        <dsp:cNvPr id="0" name=""/>
        <dsp:cNvSpPr/>
      </dsp:nvSpPr>
      <dsp:spPr>
        <a:xfrm>
          <a:off x="3001360" y="734862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Thông</a:t>
          </a:r>
          <a:r>
            <a:rPr lang="en-US" sz="1200" kern="1200" dirty="0"/>
            <a:t> tin </a:t>
          </a:r>
          <a:r>
            <a:rPr lang="en-US" sz="1200" kern="1200" dirty="0" err="1"/>
            <a:t>khách</a:t>
          </a:r>
          <a:r>
            <a:rPr lang="en-US" sz="1200" kern="1200" dirty="0"/>
            <a:t> </a:t>
          </a:r>
          <a:r>
            <a:rPr lang="en-US" sz="1200" kern="1200" dirty="0" err="1"/>
            <a:t>sạn</a:t>
          </a:r>
          <a:endParaRPr lang="en-US" sz="1200" kern="1200" dirty="0"/>
        </a:p>
      </dsp:txBody>
      <dsp:txXfrm>
        <a:off x="3001360" y="734862"/>
        <a:ext cx="1032419" cy="516209"/>
      </dsp:txXfrm>
    </dsp:sp>
    <dsp:sp modelId="{494D9DBD-63D1-423E-A01D-E199932B8166}">
      <dsp:nvSpPr>
        <dsp:cNvPr id="0" name=""/>
        <dsp:cNvSpPr/>
      </dsp:nvSpPr>
      <dsp:spPr>
        <a:xfrm>
          <a:off x="3259465" y="1467880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Cập</a:t>
          </a:r>
          <a:r>
            <a:rPr lang="en-US" sz="1200" kern="1200" dirty="0"/>
            <a:t> </a:t>
          </a:r>
          <a:r>
            <a:rPr lang="en-US" sz="1200" kern="1200" dirty="0" err="1"/>
            <a:t>nhật</a:t>
          </a:r>
          <a:r>
            <a:rPr lang="en-US" sz="1200" kern="1200" dirty="0"/>
            <a:t> </a:t>
          </a:r>
          <a:r>
            <a:rPr lang="en-US" sz="1200" kern="1200" dirty="0" err="1"/>
            <a:t>thông</a:t>
          </a:r>
          <a:r>
            <a:rPr lang="en-US" sz="1200" kern="1200" dirty="0"/>
            <a:t> tin </a:t>
          </a:r>
          <a:r>
            <a:rPr lang="en-US" sz="1200" kern="1200" dirty="0" err="1"/>
            <a:t>khách</a:t>
          </a:r>
          <a:r>
            <a:rPr lang="en-US" sz="1200" kern="1200" dirty="0"/>
            <a:t> </a:t>
          </a:r>
          <a:r>
            <a:rPr lang="en-US" sz="1200" kern="1200" dirty="0" err="1"/>
            <a:t>sạn</a:t>
          </a:r>
          <a:endParaRPr lang="en-US" sz="1200" kern="1200" dirty="0"/>
        </a:p>
      </dsp:txBody>
      <dsp:txXfrm>
        <a:off x="3259465" y="1467880"/>
        <a:ext cx="1032419" cy="516209"/>
      </dsp:txXfrm>
    </dsp:sp>
    <dsp:sp modelId="{BA2BB9BB-AA16-4C6C-B3C0-6A0CF0311877}">
      <dsp:nvSpPr>
        <dsp:cNvPr id="0" name=""/>
        <dsp:cNvSpPr/>
      </dsp:nvSpPr>
      <dsp:spPr>
        <a:xfrm>
          <a:off x="4250587" y="734862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Quản</a:t>
          </a:r>
          <a:r>
            <a:rPr lang="en-US" sz="1200" kern="1200" dirty="0"/>
            <a:t> </a:t>
          </a:r>
          <a:r>
            <a:rPr lang="en-US" sz="1200" kern="1200" dirty="0" err="1"/>
            <a:t>lí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endParaRPr lang="en-US" sz="1200" kern="1200" dirty="0"/>
        </a:p>
      </dsp:txBody>
      <dsp:txXfrm>
        <a:off x="4250587" y="734862"/>
        <a:ext cx="1032419" cy="516209"/>
      </dsp:txXfrm>
    </dsp:sp>
    <dsp:sp modelId="{817A8243-5B18-4081-9143-452AD813E6A0}">
      <dsp:nvSpPr>
        <dsp:cNvPr id="0" name=""/>
        <dsp:cNvSpPr/>
      </dsp:nvSpPr>
      <dsp:spPr>
        <a:xfrm>
          <a:off x="4508692" y="1467880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Tạo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r>
            <a:rPr lang="en-US" sz="1200" kern="1200" dirty="0"/>
            <a:t> </a:t>
          </a:r>
          <a:r>
            <a:rPr lang="en-US" sz="1200" kern="1200" dirty="0" err="1"/>
            <a:t>mới</a:t>
          </a:r>
          <a:endParaRPr lang="en-US" sz="1200" kern="1200" dirty="0"/>
        </a:p>
      </dsp:txBody>
      <dsp:txXfrm>
        <a:off x="4508692" y="1467880"/>
        <a:ext cx="1032419" cy="516209"/>
      </dsp:txXfrm>
    </dsp:sp>
    <dsp:sp modelId="{F9D5149F-F446-4935-A523-E856593B0B29}">
      <dsp:nvSpPr>
        <dsp:cNvPr id="0" name=""/>
        <dsp:cNvSpPr/>
      </dsp:nvSpPr>
      <dsp:spPr>
        <a:xfrm>
          <a:off x="4508692" y="2200898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Xóa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endParaRPr lang="en-US" sz="1200" kern="1200" dirty="0"/>
        </a:p>
      </dsp:txBody>
      <dsp:txXfrm>
        <a:off x="4508692" y="2200898"/>
        <a:ext cx="1032419" cy="516209"/>
      </dsp:txXfrm>
    </dsp:sp>
    <dsp:sp modelId="{537AD0A4-E7C5-4498-889A-C1AD2BEE88AF}">
      <dsp:nvSpPr>
        <dsp:cNvPr id="0" name=""/>
        <dsp:cNvSpPr/>
      </dsp:nvSpPr>
      <dsp:spPr>
        <a:xfrm>
          <a:off x="4508692" y="2933915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Cập</a:t>
          </a:r>
          <a:r>
            <a:rPr lang="en-US" sz="1200" kern="1200" dirty="0"/>
            <a:t> </a:t>
          </a:r>
          <a:r>
            <a:rPr lang="en-US" sz="1200" kern="1200" dirty="0" err="1"/>
            <a:t>nhật</a:t>
          </a:r>
          <a:endParaRPr lang="en-US" sz="1200" kern="1200" dirty="0"/>
        </a:p>
      </dsp:txBody>
      <dsp:txXfrm>
        <a:off x="4508692" y="2933915"/>
        <a:ext cx="1032419" cy="516209"/>
      </dsp:txXfrm>
    </dsp:sp>
    <dsp:sp modelId="{812BE3A9-EB65-426A-B18D-56F7EB219375}">
      <dsp:nvSpPr>
        <dsp:cNvPr id="0" name=""/>
        <dsp:cNvSpPr/>
      </dsp:nvSpPr>
      <dsp:spPr>
        <a:xfrm>
          <a:off x="5499815" y="734862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Quản</a:t>
          </a:r>
          <a:r>
            <a:rPr lang="en-US" sz="1200" kern="1200" dirty="0"/>
            <a:t> </a:t>
          </a:r>
          <a:r>
            <a:rPr lang="en-US" sz="1200" kern="1200" dirty="0" err="1"/>
            <a:t>lí</a:t>
          </a:r>
          <a:r>
            <a:rPr lang="en-US" sz="1200" kern="1200" dirty="0"/>
            <a:t> </a:t>
          </a:r>
          <a:r>
            <a:rPr lang="en-US" sz="1200" kern="1200" dirty="0" err="1"/>
            <a:t>đặt</a:t>
          </a:r>
          <a:r>
            <a:rPr lang="en-US" sz="1200" kern="1200" dirty="0"/>
            <a:t>, </a:t>
          </a:r>
          <a:r>
            <a:rPr lang="en-US" sz="1200" kern="1200" dirty="0" err="1"/>
            <a:t>trả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endParaRPr lang="en-US" sz="1200" kern="1200" dirty="0"/>
        </a:p>
      </dsp:txBody>
      <dsp:txXfrm>
        <a:off x="5499815" y="734862"/>
        <a:ext cx="1032419" cy="516209"/>
      </dsp:txXfrm>
    </dsp:sp>
    <dsp:sp modelId="{EB994C28-F694-4021-9833-2873467E1906}">
      <dsp:nvSpPr>
        <dsp:cNvPr id="0" name=""/>
        <dsp:cNvSpPr/>
      </dsp:nvSpPr>
      <dsp:spPr>
        <a:xfrm>
          <a:off x="5757920" y="1467880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Tìm</a:t>
          </a:r>
          <a:r>
            <a:rPr lang="en-US" sz="1200" kern="1200" dirty="0"/>
            <a:t> </a:t>
          </a:r>
          <a:r>
            <a:rPr lang="en-US" sz="1200" kern="1200" dirty="0" err="1"/>
            <a:t>kiếm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endParaRPr lang="en-US" sz="1200" kern="1200" dirty="0"/>
        </a:p>
      </dsp:txBody>
      <dsp:txXfrm>
        <a:off x="5757920" y="1467880"/>
        <a:ext cx="1032419" cy="516209"/>
      </dsp:txXfrm>
    </dsp:sp>
    <dsp:sp modelId="{96EBCE6F-C55F-4E08-AB61-AF03799403C3}">
      <dsp:nvSpPr>
        <dsp:cNvPr id="0" name=""/>
        <dsp:cNvSpPr/>
      </dsp:nvSpPr>
      <dsp:spPr>
        <a:xfrm>
          <a:off x="5757920" y="2200898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Đặt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endParaRPr lang="en-US" sz="1200" kern="1200" dirty="0"/>
        </a:p>
      </dsp:txBody>
      <dsp:txXfrm>
        <a:off x="5757920" y="2200898"/>
        <a:ext cx="1032419" cy="516209"/>
      </dsp:txXfrm>
    </dsp:sp>
    <dsp:sp modelId="{7C684E2A-4396-4A32-B070-70FDB74290A7}">
      <dsp:nvSpPr>
        <dsp:cNvPr id="0" name=""/>
        <dsp:cNvSpPr/>
      </dsp:nvSpPr>
      <dsp:spPr>
        <a:xfrm>
          <a:off x="5757920" y="2933915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Hủy</a:t>
          </a:r>
          <a:r>
            <a:rPr lang="en-US" sz="1200" kern="1200" dirty="0"/>
            <a:t> </a:t>
          </a:r>
          <a:r>
            <a:rPr lang="en-US" sz="1200" kern="1200" dirty="0" err="1"/>
            <a:t>đặt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endParaRPr lang="en-US" sz="1200" kern="1200" dirty="0"/>
        </a:p>
      </dsp:txBody>
      <dsp:txXfrm>
        <a:off x="5757920" y="2933915"/>
        <a:ext cx="1032419" cy="516209"/>
      </dsp:txXfrm>
    </dsp:sp>
    <dsp:sp modelId="{D2A3BDC9-8C50-4E0F-8B50-19FA925E59DA}">
      <dsp:nvSpPr>
        <dsp:cNvPr id="0" name=""/>
        <dsp:cNvSpPr/>
      </dsp:nvSpPr>
      <dsp:spPr>
        <a:xfrm>
          <a:off x="5757920" y="3666933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Xác</a:t>
          </a:r>
          <a:r>
            <a:rPr lang="en-US" sz="1200" kern="1200" dirty="0"/>
            <a:t> </a:t>
          </a:r>
          <a:r>
            <a:rPr lang="en-US" sz="1200" kern="1200" dirty="0" err="1"/>
            <a:t>nhận</a:t>
          </a:r>
          <a:r>
            <a:rPr lang="en-US" sz="1200" kern="1200" dirty="0"/>
            <a:t> </a:t>
          </a:r>
          <a:r>
            <a:rPr lang="en-US" sz="1200" kern="1200" dirty="0" err="1"/>
            <a:t>nhận</a:t>
          </a:r>
          <a:r>
            <a:rPr lang="en-US" sz="1200" kern="1200" dirty="0"/>
            <a:t> </a:t>
          </a:r>
          <a:r>
            <a:rPr lang="en-US" sz="1200" kern="1200" dirty="0" err="1"/>
            <a:t>và</a:t>
          </a:r>
          <a:r>
            <a:rPr lang="en-US" sz="1200" kern="1200" dirty="0"/>
            <a:t> </a:t>
          </a:r>
          <a:r>
            <a:rPr lang="en-US" sz="1200" kern="1200" dirty="0" err="1"/>
            <a:t>trả</a:t>
          </a:r>
          <a:r>
            <a:rPr lang="en-US" sz="1200" kern="1200" dirty="0"/>
            <a:t> </a:t>
          </a:r>
          <a:r>
            <a:rPr lang="en-US" sz="1200" kern="1200" dirty="0" err="1"/>
            <a:t>phòng</a:t>
          </a:r>
          <a:endParaRPr lang="en-US" sz="1200" kern="1200" dirty="0"/>
        </a:p>
      </dsp:txBody>
      <dsp:txXfrm>
        <a:off x="5757920" y="3666933"/>
        <a:ext cx="1032419" cy="516209"/>
      </dsp:txXfrm>
    </dsp:sp>
    <dsp:sp modelId="{8FB6081E-FEDD-47B6-80A6-8D23E8050831}">
      <dsp:nvSpPr>
        <dsp:cNvPr id="0" name=""/>
        <dsp:cNvSpPr/>
      </dsp:nvSpPr>
      <dsp:spPr>
        <a:xfrm>
          <a:off x="5757920" y="4399951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Thanh </a:t>
          </a:r>
          <a:r>
            <a:rPr lang="en-US" sz="1200" kern="1200" dirty="0" err="1"/>
            <a:t>toán</a:t>
          </a:r>
          <a:endParaRPr lang="en-US" sz="1200" kern="1200" dirty="0"/>
        </a:p>
      </dsp:txBody>
      <dsp:txXfrm>
        <a:off x="5757920" y="4399951"/>
        <a:ext cx="1032419" cy="516209"/>
      </dsp:txXfrm>
    </dsp:sp>
    <dsp:sp modelId="{85AEC2E7-0EA8-448D-A9B1-EAFD18682266}">
      <dsp:nvSpPr>
        <dsp:cNvPr id="0" name=""/>
        <dsp:cNvSpPr/>
      </dsp:nvSpPr>
      <dsp:spPr>
        <a:xfrm>
          <a:off x="6749043" y="734862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Quản</a:t>
          </a:r>
          <a:r>
            <a:rPr lang="en-US" sz="1200" kern="1200" dirty="0"/>
            <a:t> </a:t>
          </a:r>
          <a:r>
            <a:rPr lang="en-US" sz="1200" kern="1200" dirty="0" err="1"/>
            <a:t>lí</a:t>
          </a:r>
          <a:r>
            <a:rPr lang="en-US" sz="1200" kern="1200" dirty="0"/>
            <a:t> </a:t>
          </a:r>
          <a:r>
            <a:rPr lang="en-US" sz="1200" kern="1200" dirty="0" err="1"/>
            <a:t>thống</a:t>
          </a:r>
          <a:r>
            <a:rPr lang="en-US" sz="1200" kern="1200" dirty="0"/>
            <a:t> </a:t>
          </a:r>
          <a:r>
            <a:rPr lang="en-US" sz="1200" kern="1200" dirty="0" err="1"/>
            <a:t>kê</a:t>
          </a:r>
          <a:r>
            <a:rPr lang="en-US" sz="1200" kern="1200" dirty="0"/>
            <a:t> </a:t>
          </a:r>
          <a:r>
            <a:rPr lang="en-US" sz="1200" kern="1200" dirty="0" err="1"/>
            <a:t>báo</a:t>
          </a:r>
          <a:r>
            <a:rPr lang="en-US" sz="1200" kern="1200" dirty="0"/>
            <a:t> </a:t>
          </a:r>
          <a:r>
            <a:rPr lang="en-US" sz="1200" kern="1200" dirty="0" err="1"/>
            <a:t>cáo</a:t>
          </a:r>
          <a:endParaRPr lang="en-US" sz="1200" kern="1200" dirty="0"/>
        </a:p>
      </dsp:txBody>
      <dsp:txXfrm>
        <a:off x="6749043" y="734862"/>
        <a:ext cx="1032419" cy="516209"/>
      </dsp:txXfrm>
    </dsp:sp>
    <dsp:sp modelId="{15C99BE8-D7D7-468D-8479-CBCC732472B4}">
      <dsp:nvSpPr>
        <dsp:cNvPr id="0" name=""/>
        <dsp:cNvSpPr/>
      </dsp:nvSpPr>
      <dsp:spPr>
        <a:xfrm>
          <a:off x="7007147" y="1467880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Thống</a:t>
          </a:r>
          <a:r>
            <a:rPr lang="en-US" sz="1200" kern="1200" dirty="0"/>
            <a:t> </a:t>
          </a:r>
          <a:r>
            <a:rPr lang="en-US" sz="1200" kern="1200" dirty="0" err="1"/>
            <a:t>kê</a:t>
          </a:r>
          <a:endParaRPr lang="en-US" sz="1200" kern="1200" dirty="0"/>
        </a:p>
      </dsp:txBody>
      <dsp:txXfrm>
        <a:off x="7007147" y="1467880"/>
        <a:ext cx="1032419" cy="516209"/>
      </dsp:txXfrm>
    </dsp:sp>
    <dsp:sp modelId="{98B3EF38-0FAB-4BF7-A955-632EB4AC034B}">
      <dsp:nvSpPr>
        <dsp:cNvPr id="0" name=""/>
        <dsp:cNvSpPr/>
      </dsp:nvSpPr>
      <dsp:spPr>
        <a:xfrm>
          <a:off x="7007147" y="2200898"/>
          <a:ext cx="1032419" cy="51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Báo</a:t>
          </a:r>
          <a:r>
            <a:rPr lang="en-US" sz="1200" kern="1200" dirty="0"/>
            <a:t> </a:t>
          </a:r>
          <a:r>
            <a:rPr lang="en-US" sz="1200" kern="1200" dirty="0" err="1"/>
            <a:t>cáo</a:t>
          </a:r>
          <a:endParaRPr lang="en-US" sz="1200" kern="1200" dirty="0"/>
        </a:p>
      </dsp:txBody>
      <dsp:txXfrm>
        <a:off x="7007147" y="2200898"/>
        <a:ext cx="1032419" cy="51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2395"/>
            <a:ext cx="9144000" cy="25093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GVHD: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Hoan</a:t>
            </a:r>
            <a:endParaRPr lang="en-US" b="1" dirty="0"/>
          </a:p>
          <a:p>
            <a:pPr algn="l"/>
            <a:r>
              <a:rPr lang="en-US" b="1" dirty="0" err="1"/>
              <a:t>Nhóm</a:t>
            </a:r>
            <a:r>
              <a:rPr lang="en-US" b="1" dirty="0"/>
              <a:t> 4</a:t>
            </a:r>
          </a:p>
          <a:p>
            <a:pPr marL="342900" indent="-342900" algn="l">
              <a:buFontTx/>
              <a:buChar char="-"/>
            </a:pP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Nguyện</a:t>
            </a:r>
            <a:r>
              <a:rPr lang="en-US" b="1" dirty="0"/>
              <a:t> -13520567</a:t>
            </a:r>
          </a:p>
          <a:p>
            <a:pPr marL="342900" indent="-342900" algn="l">
              <a:buFontTx/>
              <a:buChar char="-"/>
            </a:pPr>
            <a:r>
              <a:rPr lang="en-US" b="1" dirty="0" err="1"/>
              <a:t>Huỳnh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</a:t>
            </a:r>
            <a:r>
              <a:rPr lang="en-US" b="1" dirty="0" err="1"/>
              <a:t>Thắng</a:t>
            </a:r>
            <a:r>
              <a:rPr lang="en-US" b="1" dirty="0"/>
              <a:t> – 13520775</a:t>
            </a:r>
          </a:p>
          <a:p>
            <a:pPr marL="342900" indent="-342900" algn="l">
              <a:buFontTx/>
              <a:buChar char="-"/>
            </a:pP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Huy</a:t>
            </a:r>
            <a:r>
              <a:rPr lang="en-US" b="1" dirty="0"/>
              <a:t> </a:t>
            </a:r>
            <a:r>
              <a:rPr lang="en-US" b="1" dirty="0" err="1"/>
              <a:t>Thịnh</a:t>
            </a:r>
            <a:r>
              <a:rPr lang="en-US" b="1" dirty="0"/>
              <a:t> – 13520830</a:t>
            </a:r>
          </a:p>
          <a:p>
            <a:pPr marL="342900" indent="-342900" algn="l">
              <a:buFontTx/>
              <a:buChar char="-"/>
            </a:pPr>
            <a:r>
              <a:rPr lang="en-US" b="1" dirty="0"/>
              <a:t>Lê </a:t>
            </a:r>
            <a:r>
              <a:rPr lang="en-US" b="1" dirty="0" err="1"/>
              <a:t>Hoàng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- 13520703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017"/>
            <a:ext cx="9144000" cy="2387600"/>
          </a:xfrm>
        </p:spPr>
        <p:txBody>
          <a:bodyPr/>
          <a:lstStyle/>
          <a:p>
            <a:r>
              <a:rPr lang="en-US" b="1" dirty="0"/>
              <a:t>Website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Sạn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9930" y="358673"/>
            <a:ext cx="3538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-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6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-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-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-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8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-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Trang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–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-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-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62100" y="206099"/>
            <a:ext cx="90297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website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–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00" y="365125"/>
            <a:ext cx="9784100" cy="132556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212434"/>
              </p:ext>
            </p:extLst>
          </p:nvPr>
        </p:nvGraphicFramePr>
        <p:xfrm>
          <a:off x="1562100" y="1258957"/>
          <a:ext cx="9791700" cy="4918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62100" y="206099"/>
            <a:ext cx="9029700" cy="1325563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(FDD)</a:t>
            </a:r>
          </a:p>
        </p:txBody>
      </p:sp>
    </p:spTree>
    <p:extLst>
      <p:ext uri="{BB962C8B-B14F-4D97-AF65-F5344CB8AC3E}">
        <p14:creationId xmlns:p14="http://schemas.microsoft.com/office/powerpoint/2010/main" val="10592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endParaRPr lang="en-US" b="1" dirty="0"/>
          </a:p>
          <a:p>
            <a:r>
              <a:rPr lang="en-US" dirty="0"/>
              <a:t>- Admin 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IT,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hay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b="1" dirty="0"/>
              <a:t>2.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  <a:p>
            <a:r>
              <a:rPr lang="en-US" dirty="0"/>
              <a:t>- </a:t>
            </a:r>
            <a:r>
              <a:rPr lang="en-US" dirty="0" err="1"/>
              <a:t>Khách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–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,….</a:t>
            </a:r>
          </a:p>
          <a:p>
            <a:r>
              <a:rPr lang="en-US" dirty="0"/>
              <a:t>-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–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ốc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562100" y="351873"/>
            <a:ext cx="9029700" cy="1325563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332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Cloud skipper design template</vt:lpstr>
      <vt:lpstr>Website Khách Sạn</vt:lpstr>
      <vt:lpstr>Giới thiệu website khách sạn</vt:lpstr>
      <vt:lpstr>Sơ đồ phân rã chức năng (FDD)</vt:lpstr>
      <vt:lpstr>Ý tưởng thiết kế</vt:lpstr>
      <vt:lpstr>Đối tượng người dùng</vt:lpstr>
      <vt:lpstr>Đánh giá website </vt:lpstr>
      <vt:lpstr>Đánh giá website </vt:lpstr>
      <vt:lpstr>Đánh giá website </vt:lpstr>
      <vt:lpstr>Trang Chủ</vt:lpstr>
      <vt:lpstr>Trang Chủ - UI</vt:lpstr>
      <vt:lpstr>Trang Chủ - UX</vt:lpstr>
      <vt:lpstr>Trang Chủ - Đánh giá</vt:lpstr>
      <vt:lpstr>Trang Danh sách Khách Sạn</vt:lpstr>
      <vt:lpstr>Trang Danh sách Khách Sạn - UI</vt:lpstr>
      <vt:lpstr>Trang Danh sách Khách Sạn - UX</vt:lpstr>
      <vt:lpstr>Trang Danh sách Khách Sạn – Đánh giá</vt:lpstr>
      <vt:lpstr>Trang Chi Tiết Khách Sạn</vt:lpstr>
      <vt:lpstr>Trang Chi Tiết Khách Sạn - UI</vt:lpstr>
      <vt:lpstr>Trang Chi Tiết Khách Sạn - UX</vt:lpstr>
      <vt:lpstr>Trang Chi Tiết Khách Sạn – Đánh giá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2016-11-13T13:12:49Z</dcterms:created>
  <dcterms:modified xsi:type="dcterms:W3CDTF">2016-11-13T15:51:40Z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