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66" r:id="rId15"/>
    <p:sldId id="26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i6iWim43cMp5PUQTsD149Ib4Lg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ọc Thanh Đỗ" initials="NTĐ" lastIdx="1" clrIdx="0">
    <p:extLst>
      <p:ext uri="{19B8F6BF-5375-455C-9EA6-DF929625EA0E}">
        <p15:presenceInfo xmlns:p15="http://schemas.microsoft.com/office/powerpoint/2012/main" userId="bf67f67e5bbbbb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6T09:26:42.344" idx="1">
    <p:pos x="7113" y="253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663D2"/>
            </a:gs>
            <a:gs pos="100000">
              <a:srgbClr val="7030A0"/>
            </a:gs>
          </a:gsLst>
          <a:lin ang="108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251700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en-US" sz="9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9600" dirty="0">
                <a:solidFill>
                  <a:schemeClr val="lt1"/>
                </a:solidFill>
              </a:rPr>
              <a:t>2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7598387" y="5193470"/>
            <a:ext cx="37554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 err="1">
                <a:solidFill>
                  <a:schemeClr val="lt1"/>
                </a:solidFill>
              </a:rPr>
              <a:t>Tuttor</a:t>
            </a:r>
            <a:r>
              <a:rPr lang="en-US" sz="2220" dirty="0">
                <a:solidFill>
                  <a:schemeClr val="lt1"/>
                </a:solidFill>
              </a:rPr>
              <a:t>: Huynh Ngoc </a:t>
            </a:r>
            <a:r>
              <a:rPr lang="en-US" sz="2220" dirty="0" err="1">
                <a:solidFill>
                  <a:schemeClr val="lt1"/>
                </a:solidFill>
              </a:rPr>
              <a:t>Tho</a:t>
            </a:r>
            <a:endParaRPr sz="222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>
                <a:solidFill>
                  <a:schemeClr val="lt1"/>
                </a:solidFill>
              </a:rPr>
              <a:t>Member: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>
                <a:solidFill>
                  <a:schemeClr val="lt1"/>
                </a:solidFill>
              </a:rPr>
              <a:t>	Do Ngoc Thanh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>
                <a:solidFill>
                  <a:schemeClr val="lt1"/>
                </a:solidFill>
              </a:rPr>
              <a:t>	Phan Van Quoc Tuan</a:t>
            </a:r>
            <a:endParaRPr sz="2220" dirty="0">
              <a:solidFill>
                <a:schemeClr val="lt1"/>
              </a:solidFill>
            </a:endParaRPr>
          </a:p>
        </p:txBody>
      </p:sp>
      <p:pic>
        <p:nvPicPr>
          <p:cNvPr id="86" name="Google Shape;86;p1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1295" y="493722"/>
            <a:ext cx="9289409" cy="95676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657109" y="3787289"/>
            <a:ext cx="68777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Topic: Build an online pet shop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8D005E-51DE-4B15-AF9D-1FBDC96C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5" y="1706824"/>
            <a:ext cx="7477125" cy="443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2765D-A968-45D8-BB50-2A4E3AA6AD0C}"/>
              </a:ext>
            </a:extLst>
          </p:cNvPr>
          <p:cNvSpPr txBox="1"/>
          <p:nvPr/>
        </p:nvSpPr>
        <p:spPr>
          <a:xfrm>
            <a:off x="3658472" y="248575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General </a:t>
            </a:r>
            <a:r>
              <a:rPr lang="en-US" sz="3200" dirty="0" err="1"/>
              <a:t>usecase</a:t>
            </a:r>
            <a:r>
              <a:rPr lang="en-US" sz="3200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23215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6FA9BF-A0F1-45FC-AA5F-3CF3D614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19" y="804076"/>
            <a:ext cx="6317562" cy="5947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E0541-A49C-4C7B-85BD-55743D8C5CFE}"/>
              </a:ext>
            </a:extLst>
          </p:cNvPr>
          <p:cNvSpPr txBox="1"/>
          <p:nvPr/>
        </p:nvSpPr>
        <p:spPr>
          <a:xfrm>
            <a:off x="3863658" y="106532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Order </a:t>
            </a:r>
            <a:r>
              <a:rPr lang="en-US" sz="3200" dirty="0" err="1"/>
              <a:t>usecase</a:t>
            </a:r>
            <a:r>
              <a:rPr lang="en-US" sz="3200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0438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BE9740-A6D5-49E4-BBF2-3359E4A3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65" y="956908"/>
            <a:ext cx="4458269" cy="4944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7357E4-1113-4F6F-B860-424209091FD8}"/>
              </a:ext>
            </a:extLst>
          </p:cNvPr>
          <p:cNvSpPr txBox="1"/>
          <p:nvPr/>
        </p:nvSpPr>
        <p:spPr>
          <a:xfrm>
            <a:off x="2428970" y="106532"/>
            <a:ext cx="733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Product management </a:t>
            </a:r>
            <a:r>
              <a:rPr lang="en-US" sz="3200" dirty="0" err="1"/>
              <a:t>usecase</a:t>
            </a:r>
            <a:r>
              <a:rPr lang="en-US" sz="3200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42531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CEAF7D-15F1-42CB-8C15-1A08CE7B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23" y="648070"/>
            <a:ext cx="6804046" cy="6209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B2E161-A62C-4F53-BB89-0204D128028C}"/>
              </a:ext>
            </a:extLst>
          </p:cNvPr>
          <p:cNvSpPr txBox="1"/>
          <p:nvPr/>
        </p:nvSpPr>
        <p:spPr>
          <a:xfrm>
            <a:off x="4694013" y="63295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3237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6000">
              <a:srgbClr val="7030A0"/>
            </a:gs>
            <a:gs pos="83000">
              <a:srgbClr val="E08ADE"/>
            </a:gs>
            <a:gs pos="100000">
              <a:srgbClr val="EAB0E8"/>
            </a:gs>
          </a:gsLst>
          <a:lin ang="10800000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3. Deployment and result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281" y="2965598"/>
            <a:ext cx="3217333" cy="926803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Choose the solution</a:t>
            </a:r>
            <a:endParaRPr dirty="0"/>
          </a:p>
        </p:txBody>
      </p:sp>
      <p:sp>
        <p:nvSpPr>
          <p:cNvPr id="206" name="Google Shape;206;p10"/>
          <p:cNvSpPr txBox="1"/>
          <p:nvPr/>
        </p:nvSpPr>
        <p:spPr>
          <a:xfrm>
            <a:off x="4256311" y="3623703"/>
            <a:ext cx="39948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and DBMS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B0A046-8CA9-46C3-94D3-3D549E7F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16" y="1445562"/>
            <a:ext cx="5289167" cy="198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ing Soon - Laravel 8">
            <a:extLst>
              <a:ext uri="{FF2B5EF4-FFF2-40B4-BE49-F238E27FC236}">
                <a16:creationId xmlns:a16="http://schemas.microsoft.com/office/drawing/2014/main" id="{9343911E-4B03-4645-B6D1-76145C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39" y="4403142"/>
            <a:ext cx="4058019" cy="11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06;p10">
            <a:extLst>
              <a:ext uri="{FF2B5EF4-FFF2-40B4-BE49-F238E27FC236}">
                <a16:creationId xmlns:a16="http://schemas.microsoft.com/office/drawing/2014/main" id="{567ED153-7272-4B9A-BC5F-C104482C1D20}"/>
              </a:ext>
            </a:extLst>
          </p:cNvPr>
          <p:cNvSpPr txBox="1"/>
          <p:nvPr/>
        </p:nvSpPr>
        <p:spPr>
          <a:xfrm>
            <a:off x="4924158" y="5786622"/>
            <a:ext cx="210897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0" y="0"/>
            <a:ext cx="6024154" cy="685800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6941" y="2845977"/>
            <a:ext cx="4047843" cy="116604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chemeClr val="lt1">
                <a:alpha val="40000"/>
              </a:schemeClr>
            </a:outerShdw>
          </a:effectLst>
        </p:spPr>
      </p:pic>
      <p:sp>
        <p:nvSpPr>
          <p:cNvPr id="224" name="Google Shape;224;p12"/>
          <p:cNvSpPr txBox="1">
            <a:spLocks noGrp="1"/>
          </p:cNvSpPr>
          <p:nvPr>
            <p:ph type="title"/>
          </p:nvPr>
        </p:nvSpPr>
        <p:spPr>
          <a:xfrm>
            <a:off x="529480" y="793359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63D2"/>
              </a:buClr>
              <a:buSzPts val="6000"/>
              <a:buFont typeface="Calibri"/>
              <a:buNone/>
            </a:pPr>
            <a:r>
              <a:rPr lang="en-US">
                <a:solidFill>
                  <a:srgbClr val="D663D2"/>
                </a:solidFill>
                <a:latin typeface="Calibri"/>
                <a:ea typeface="Calibri"/>
                <a:cs typeface="Calibri"/>
                <a:sym typeface="Calibri"/>
              </a:rPr>
              <a:t>4. Summary</a:t>
            </a:r>
            <a:endParaRPr>
              <a:solidFill>
                <a:srgbClr val="D66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Achievement and limitation</a:t>
            </a:r>
            <a:endParaRPr dirty="0"/>
          </a:p>
        </p:txBody>
      </p:sp>
      <p:sp>
        <p:nvSpPr>
          <p:cNvPr id="230" name="Google Shape;230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Achievement</a:t>
            </a:r>
            <a:endParaRPr dirty="0"/>
          </a:p>
        </p:txBody>
      </p:sp>
      <p:sp>
        <p:nvSpPr>
          <p:cNvPr id="231" name="Google Shape;231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Research the pet store sales business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Learn how to create dynamic website with MVC model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Intergrate</a:t>
            </a:r>
            <a:r>
              <a:rPr lang="en-US" dirty="0"/>
              <a:t> speech recognition</a:t>
            </a:r>
            <a:endParaRPr dirty="0"/>
          </a:p>
        </p:txBody>
      </p:sp>
      <p:sp>
        <p:nvSpPr>
          <p:cNvPr id="232" name="Google Shape;232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Ajax not using widely in Admin </a:t>
            </a:r>
            <a:r>
              <a:rPr lang="en-US" dirty="0" err="1"/>
              <a:t>Cpanel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User experience is not really good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372862" y="1153572"/>
            <a:ext cx="3514372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Learn more about Html, </a:t>
            </a:r>
            <a:r>
              <a:rPr lang="en-US" dirty="0" err="1"/>
              <a:t>Css</a:t>
            </a:r>
            <a:r>
              <a:rPr lang="en-US" dirty="0"/>
              <a:t>, JavaScript to complete more about the user interface.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Research more about user experience to arrange more reasonable and user-friendly interfaces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Develop a product suggestion system using AI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Research to integrate website with purchase application on mobile devices running Android and iOS operating systems (Similar to Shoppe, Tiki, Lazada...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15"/>
          <p:cNvGrpSpPr/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50" name="Google Shape;250;p15"/>
            <p:cNvSpPr/>
            <p:nvPr/>
          </p:nvSpPr>
          <p:spPr>
            <a:xfrm>
              <a:off x="1560551" y="36937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5982DB">
                    <a:alpha val="7843"/>
                  </a:srgbClr>
                </a:gs>
                <a:gs pos="85000">
                  <a:srgbClr val="92278F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659468" y="36937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1648217" y="36937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5982DB">
                    <a:alpha val="20000"/>
                  </a:srgbClr>
                </a:gs>
                <a:gs pos="85000">
                  <a:srgbClr val="92278F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629061" y="36937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5982DB">
                    <a:alpha val="7843"/>
                  </a:srgbClr>
                </a:gs>
                <a:gs pos="85000">
                  <a:srgbClr val="92278F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318434" y="36937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5982DB">
                    <a:alpha val="20000"/>
                  </a:srgbClr>
                </a:gs>
                <a:gs pos="85000">
                  <a:srgbClr val="92278F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308320" y="36937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784"/>
                  </a:srgbClr>
                </a:gs>
                <a:gs pos="813">
                  <a:srgbClr val="FFFFFF">
                    <a:alpha val="40784"/>
                  </a:srgbClr>
                </a:gs>
                <a:gs pos="20000">
                  <a:srgbClr val="1B90E8">
                    <a:alpha val="55686"/>
                  </a:srgbClr>
                </a:gs>
                <a:gs pos="44000">
                  <a:srgbClr val="BBCBF0">
                    <a:alpha val="56862"/>
                  </a:srgbClr>
                </a:gs>
                <a:gs pos="74000">
                  <a:srgbClr val="A82CA5">
                    <a:alpha val="33725"/>
                  </a:srgbClr>
                </a:gs>
                <a:gs pos="100000">
                  <a:srgbClr val="FFFFFF">
                    <a:alpha val="5882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303402" y="36937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5"/>
          <p:cNvSpPr txBox="1"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63D2"/>
              </a:buClr>
              <a:buSzPts val="4400"/>
              <a:buFont typeface="Calibri"/>
              <a:buNone/>
            </a:pPr>
            <a:r>
              <a:rPr lang="en-US">
                <a:solidFill>
                  <a:srgbClr val="D663D2"/>
                </a:solidFill>
              </a:rPr>
              <a:t>Table of content</a:t>
            </a: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838200" y="1888814"/>
            <a:ext cx="10515600" cy="4224960"/>
            <a:chOff x="0" y="63189"/>
            <a:chExt cx="10515600" cy="4224960"/>
          </a:xfrm>
        </p:grpSpPr>
        <p:sp>
          <p:nvSpPr>
            <p:cNvPr id="94" name="Google Shape;94;p2"/>
            <p:cNvSpPr/>
            <p:nvPr/>
          </p:nvSpPr>
          <p:spPr>
            <a:xfrm>
              <a:off x="0" y="41742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5780" y="63189"/>
              <a:ext cx="7360920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663D2"/>
                </a:gs>
                <a:gs pos="100000">
                  <a:srgbClr val="7030A0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560365" y="9777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150606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5780" y="1151829"/>
              <a:ext cx="7360920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663D2"/>
                </a:gs>
                <a:gs pos="100000">
                  <a:srgbClr val="7030A0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560365" y="118641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259470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25780" y="2240469"/>
              <a:ext cx="7360920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663D2"/>
                </a:gs>
                <a:gs pos="100000">
                  <a:srgbClr val="7030A0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560365" y="227505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368334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25780" y="3329109"/>
              <a:ext cx="7360920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663D2"/>
                </a:gs>
                <a:gs pos="100000">
                  <a:srgbClr val="7030A0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60365" y="336369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FFC"/>
            </a:gs>
            <a:gs pos="74000">
              <a:srgbClr val="E08ADE"/>
            </a:gs>
            <a:gs pos="83000">
              <a:srgbClr val="E08ADE"/>
            </a:gs>
            <a:gs pos="100000">
              <a:srgbClr val="EAB0E8"/>
            </a:gs>
          </a:gsLst>
          <a:lin ang="5400000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CEFFC"/>
              </a:gs>
              <a:gs pos="74000">
                <a:srgbClr val="E08ADE"/>
              </a:gs>
              <a:gs pos="83000">
                <a:srgbClr val="E08ADE"/>
              </a:gs>
              <a:gs pos="100000">
                <a:srgbClr val="EAB0E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555547" y="1209959"/>
            <a:ext cx="5835737" cy="299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5510370" y="851518"/>
            <a:ext cx="6184806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503" y="3274572"/>
            <a:ext cx="3217333" cy="926803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Reason to choose the topic</a:t>
            </a:r>
            <a:endParaRPr dirty="0"/>
          </a:p>
        </p:txBody>
      </p:sp>
      <p:pic>
        <p:nvPicPr>
          <p:cNvPr id="119" name="Google Shape;119;p4" descr="Here Are 56 Of The Best TikTok Dogs Ev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089" y="1991258"/>
            <a:ext cx="7007578" cy="36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7697259" y="2480347"/>
            <a:ext cx="424629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Pet has become a trend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7697259" y="3084991"/>
            <a:ext cx="438575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Meet the demand for buying and selling pet products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968B7"/>
              </a:buClr>
              <a:buSzPts val="4400"/>
              <a:buFont typeface="Calibri"/>
              <a:buNone/>
            </a:pPr>
            <a:r>
              <a:rPr lang="en-US">
                <a:solidFill>
                  <a:srgbClr val="B968B7"/>
                </a:solidFill>
              </a:rPr>
              <a:t>Purpose</a:t>
            </a:r>
            <a:endParaRPr/>
          </a:p>
        </p:txBody>
      </p:sp>
      <p:grpSp>
        <p:nvGrpSpPr>
          <p:cNvPr id="127" name="Google Shape;127;p5"/>
          <p:cNvGrpSpPr/>
          <p:nvPr/>
        </p:nvGrpSpPr>
        <p:grpSpPr>
          <a:xfrm>
            <a:off x="838200" y="1753877"/>
            <a:ext cx="10515600" cy="4224960"/>
            <a:chOff x="0" y="63189"/>
            <a:chExt cx="10515600" cy="4224960"/>
          </a:xfrm>
        </p:grpSpPr>
        <p:sp>
          <p:nvSpPr>
            <p:cNvPr id="128" name="Google Shape;128;p5"/>
            <p:cNvSpPr/>
            <p:nvPr/>
          </p:nvSpPr>
          <p:spPr>
            <a:xfrm>
              <a:off x="0" y="41742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25780" y="63189"/>
              <a:ext cx="7360920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663D2"/>
                </a:gs>
                <a:gs pos="100000">
                  <a:srgbClr val="7030A0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560365" y="9777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Meet the growing needs of the society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0" y="150606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25780" y="1151829"/>
              <a:ext cx="7360920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663D2"/>
                </a:gs>
                <a:gs pos="100000">
                  <a:srgbClr val="7030A0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560365" y="118641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Promote the development of online sales.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0" y="259470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25780" y="2240469"/>
              <a:ext cx="7360920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663D2"/>
                </a:gs>
                <a:gs pos="100000">
                  <a:srgbClr val="7030A0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560365" y="227505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Shop management become easy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0" y="3683349"/>
              <a:ext cx="1051560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25780" y="3329109"/>
              <a:ext cx="7360920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663D2"/>
                </a:gs>
                <a:gs pos="100000">
                  <a:srgbClr val="7030A0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560365" y="3363694"/>
              <a:ext cx="7291750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Easy to acess for customer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Range and Object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Range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Object</a:t>
            </a:r>
            <a:endParaRPr/>
          </a:p>
        </p:txBody>
      </p:sp>
      <p:pic>
        <p:nvPicPr>
          <p:cNvPr id="148" name="Google Shape;148;p6" descr="Admin User Icon #354372 - Free Icons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2597438"/>
            <a:ext cx="5236516" cy="337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 descr="Customer and seller flat concept icon assistant Vector Imag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b="9980"/>
          <a:stretch/>
        </p:blipFill>
        <p:spPr>
          <a:xfrm>
            <a:off x="1387486" y="2505075"/>
            <a:ext cx="4062390" cy="331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FFC"/>
            </a:gs>
            <a:gs pos="74000">
              <a:srgbClr val="E08ADE"/>
            </a:gs>
            <a:gs pos="83000">
              <a:srgbClr val="E08ADE"/>
            </a:gs>
            <a:gs pos="100000">
              <a:srgbClr val="EAB0E8"/>
            </a:gs>
          </a:gsLst>
          <a:lin ang="5400000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CEFFC"/>
              </a:gs>
              <a:gs pos="74000">
                <a:srgbClr val="E08ADE"/>
              </a:gs>
              <a:gs pos="83000">
                <a:srgbClr val="E08ADE"/>
              </a:gs>
              <a:gs pos="100000">
                <a:srgbClr val="EAB0E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1102484" y="1209959"/>
            <a:ext cx="5238466" cy="299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>
                <a:solidFill>
                  <a:schemeClr val="lt1"/>
                </a:solidFill>
              </a:rPr>
              <a:t>Analysis and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5510370" y="851518"/>
            <a:ext cx="6184806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503" y="3274572"/>
            <a:ext cx="3217333" cy="926803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/>
              <a:t>Analysis topic</a:t>
            </a:r>
            <a:endParaRPr sz="5400" dirty="0"/>
          </a:p>
        </p:txBody>
      </p:sp>
      <p:grpSp>
        <p:nvGrpSpPr>
          <p:cNvPr id="163" name="Google Shape;163;p8"/>
          <p:cNvGrpSpPr/>
          <p:nvPr/>
        </p:nvGrpSpPr>
        <p:grpSpPr>
          <a:xfrm>
            <a:off x="739886" y="1868873"/>
            <a:ext cx="10710472" cy="4264841"/>
            <a:chOff x="348507" y="43248"/>
            <a:chExt cx="10710472" cy="4264841"/>
          </a:xfrm>
        </p:grpSpPr>
        <p:sp>
          <p:nvSpPr>
            <p:cNvPr id="164" name="Google Shape;164;p8"/>
            <p:cNvSpPr/>
            <p:nvPr/>
          </p:nvSpPr>
          <p:spPr>
            <a:xfrm>
              <a:off x="348507" y="43248"/>
              <a:ext cx="928462" cy="92846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43484" y="238225"/>
              <a:ext cx="538507" cy="5385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475925" y="43248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1475925" y="43248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Website selling pet products</a:t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045775" y="43248"/>
              <a:ext cx="928462" cy="92846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240752" y="238225"/>
              <a:ext cx="538507" cy="5385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173193" y="43248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5173193" y="43248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 website</a:t>
              </a:r>
              <a:endParaRPr dirty="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743044" y="43248"/>
              <a:ext cx="928462" cy="92846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938021" y="238225"/>
              <a:ext cx="538507" cy="5385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870462" y="43248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8870462" y="43248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View, search,  buy product</a:t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48507" y="1711437"/>
              <a:ext cx="928462" cy="92846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43484" y="1906415"/>
              <a:ext cx="538507" cy="5385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475925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1475925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Preview selected product and change in cart</a:t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045775" y="1711437"/>
              <a:ext cx="928462" cy="92846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240752" y="1906415"/>
              <a:ext cx="538507" cy="5385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173193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5173193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Order product, chose delivery and payment method</a:t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7743044" y="1711437"/>
              <a:ext cx="928462" cy="92846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938021" y="1906415"/>
              <a:ext cx="538507" cy="53850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8870462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8870462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See order process</a:t>
              </a:r>
              <a:endParaRPr dirty="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48507" y="3379627"/>
              <a:ext cx="928462" cy="92846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43484" y="3574604"/>
              <a:ext cx="538507" cy="53850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475925" y="337962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1475925" y="337962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 blog, news</a:t>
              </a: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Specification required</a:t>
            </a:r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Admin management	</a:t>
            </a:r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Admin manages all activities of the store.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 payment transactions, purchase, process orders.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 invoices: when buying, customers will have purchase invoices including the customer's name, receiver's address, order date, ...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User Interface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Simple and harmony interface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Optimize speed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Compatible with all device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Easy to access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318</Words>
  <Application>Microsoft Office PowerPoint</Application>
  <PresentationFormat>Widescreen</PresentationFormat>
  <Paragraphs>65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Google Sans</vt:lpstr>
      <vt:lpstr>Office Theme</vt:lpstr>
      <vt:lpstr>PROJECT 2</vt:lpstr>
      <vt:lpstr>Table of content</vt:lpstr>
      <vt:lpstr>1. Introduction</vt:lpstr>
      <vt:lpstr>Reason to choose the topic</vt:lpstr>
      <vt:lpstr>Purpose</vt:lpstr>
      <vt:lpstr>Range and Object</vt:lpstr>
      <vt:lpstr>2. Analysis and design</vt:lpstr>
      <vt:lpstr>Analysis topic</vt:lpstr>
      <vt:lpstr>Specification required</vt:lpstr>
      <vt:lpstr>PowerPoint Presentation</vt:lpstr>
      <vt:lpstr>PowerPoint Presentation</vt:lpstr>
      <vt:lpstr>PowerPoint Presentation</vt:lpstr>
      <vt:lpstr>PowerPoint Presentation</vt:lpstr>
      <vt:lpstr>3. Deployment and result</vt:lpstr>
      <vt:lpstr>Choose the solution</vt:lpstr>
      <vt:lpstr>4. Summary</vt:lpstr>
      <vt:lpstr>Achievement and limitation</vt:lpstr>
      <vt:lpstr>Development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Thanh Do</dc:creator>
  <cp:lastModifiedBy>Ngọc Thanh Đỗ</cp:lastModifiedBy>
  <cp:revision>22</cp:revision>
  <dcterms:created xsi:type="dcterms:W3CDTF">2020-09-04T10:05:13Z</dcterms:created>
  <dcterms:modified xsi:type="dcterms:W3CDTF">2021-01-16T02:29:46Z</dcterms:modified>
</cp:coreProperties>
</file>