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Apply C++ Model in QML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3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QAbstractItemModel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</a:t>
            </a:r>
            <a:r>
              <a:rPr lang="en-US" dirty="0" smtClean="0"/>
              <a:t>QML</a:t>
            </a:r>
          </a:p>
          <a:p>
            <a:r>
              <a:rPr lang="en-US" dirty="0" smtClean="0"/>
              <a:t>(Checkout code on GIT)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11" y="1192204"/>
            <a:ext cx="4084336" cy="267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11" y="4069080"/>
            <a:ext cx="5129084" cy="24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28" y="1488578"/>
            <a:ext cx="6343650" cy="40100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QML</a:t>
            </a:r>
          </a:p>
          <a:p>
            <a:r>
              <a:rPr lang="en-US" dirty="0"/>
              <a:t>(Checkout code on GIT)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8828" y="929502"/>
            <a:ext cx="241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QAbstractItemModel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2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QAbstractItemModel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QML</a:t>
            </a:r>
          </a:p>
          <a:p>
            <a:r>
              <a:rPr lang="en-US" dirty="0"/>
              <a:t>(Checkout code on GIT)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15" y="1276819"/>
            <a:ext cx="5035465" cy="45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8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QQmlListProperty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8" y="1485076"/>
            <a:ext cx="4962525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13" y="2817752"/>
            <a:ext cx="39052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13" y="3626846"/>
            <a:ext cx="508635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822" y="4940765"/>
            <a:ext cx="3248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82" y="3513051"/>
            <a:ext cx="6381750" cy="18573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82" y="1496815"/>
            <a:ext cx="6400800" cy="1400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5119" y="819453"/>
            <a:ext cx="211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QQmlListProperty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QQmlListProperty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81" y="1276090"/>
            <a:ext cx="5759215" cy="38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the representation of the data separate from the </a:t>
            </a:r>
            <a:r>
              <a:rPr lang="en-US" dirty="0" smtClean="0"/>
              <a:t>visualization. (View can be changed but the data is identical)</a:t>
            </a:r>
          </a:p>
          <a:p>
            <a:r>
              <a:rPr lang="en-US" dirty="0"/>
              <a:t>In QML, the model and view are joined by the </a:t>
            </a:r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provides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Each delegate shows the values of each model item to the user.  The </a:t>
            </a:r>
            <a:r>
              <a:rPr lang="en-US" dirty="0"/>
              <a:t>data is accessible through the </a:t>
            </a:r>
            <a:r>
              <a:rPr lang="en-US" dirty="0" smtClean="0"/>
              <a:t>delegate use “</a:t>
            </a:r>
            <a:r>
              <a:rPr lang="en-US" i="1" dirty="0" err="1" smtClean="0"/>
              <a:t>modelData</a:t>
            </a:r>
            <a:r>
              <a:rPr lang="en-US" dirty="0" smtClean="0"/>
              <a:t>” or role name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is to arrange the </a:t>
            </a:r>
            <a:r>
              <a:rPr lang="en-US" dirty="0" smtClean="0"/>
              <a:t>delegates</a:t>
            </a:r>
          </a:p>
          <a:p>
            <a:r>
              <a:rPr lang="en-US" dirty="0" smtClean="0"/>
              <a:t>Visualize data:</a:t>
            </a:r>
          </a:p>
          <a:p>
            <a:pPr lvl="1"/>
            <a:r>
              <a:rPr lang="en-US" dirty="0" smtClean="0"/>
              <a:t>Bind model </a:t>
            </a:r>
          </a:p>
          <a:p>
            <a:pPr lvl="1"/>
            <a:r>
              <a:rPr lang="en-US" dirty="0" smtClean="0"/>
              <a:t>Bind delegate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Model-View-Delegate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03" y="3942834"/>
            <a:ext cx="2314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569" y="999352"/>
            <a:ext cx="6705600" cy="2571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QML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9569" y="4135137"/>
            <a:ext cx="6096000" cy="155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Models that do not have named roles </a:t>
            </a:r>
            <a:r>
              <a:rPr lang="en-US" dirty="0" smtClean="0"/>
              <a:t>will </a:t>
            </a:r>
            <a:r>
              <a:rPr lang="en-US" dirty="0"/>
              <a:t>have the data provided via the </a:t>
            </a:r>
            <a:r>
              <a:rPr lang="en-US" i="1" dirty="0" err="1"/>
              <a:t>modelData</a:t>
            </a:r>
            <a:r>
              <a:rPr lang="en-US" dirty="0"/>
              <a:t> role. The </a:t>
            </a:r>
            <a:r>
              <a:rPr lang="en-US" i="1" dirty="0" err="1"/>
              <a:t>modelData</a:t>
            </a:r>
            <a:r>
              <a:rPr lang="en-US" dirty="0"/>
              <a:t> role is also provided for models that have only one role. In this case the </a:t>
            </a:r>
            <a:r>
              <a:rPr lang="en-US" i="1" dirty="0" err="1"/>
              <a:t>modelData</a:t>
            </a:r>
            <a:r>
              <a:rPr lang="en-US" dirty="0"/>
              <a:t> role contains the same data as the named role.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0" y="1450520"/>
            <a:ext cx="2123666" cy="2577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24" y="1450520"/>
            <a:ext cx="4867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GridView</a:t>
            </a:r>
            <a:endParaRPr lang="en-US" dirty="0" smtClean="0"/>
          </a:p>
          <a:p>
            <a:r>
              <a:rPr lang="en-US" dirty="0" err="1" smtClean="0"/>
              <a:t>PathView</a:t>
            </a:r>
            <a:endParaRPr lang="en-US" dirty="0" smtClean="0"/>
          </a:p>
          <a:p>
            <a:r>
              <a:rPr lang="en-US" dirty="0" smtClean="0"/>
              <a:t>Refer: https://qmlbook.github.io/en/ch06/index.html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Dynamic Views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72" y="2543175"/>
            <a:ext cx="876300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21" y="2586037"/>
            <a:ext cx="2295525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195" y="2614803"/>
            <a:ext cx="1085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69028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Dynamic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6" y="1225162"/>
            <a:ext cx="2179897" cy="502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26" y="1225162"/>
            <a:ext cx="2622287" cy="42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542006"/>
          </a:xfrm>
        </p:spPr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item in a the model are visualized through a </a:t>
            </a:r>
            <a:r>
              <a:rPr lang="en-US" dirty="0" smtClean="0"/>
              <a:t>delegate</a:t>
            </a:r>
          </a:p>
          <a:p>
            <a:r>
              <a:rPr lang="en-US" dirty="0"/>
              <a:t>Each delegate gets access to a number of attached properties, some from the data model, others from the </a:t>
            </a:r>
            <a:r>
              <a:rPr lang="en-US" dirty="0" smtClean="0"/>
              <a:t>view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</a:t>
            </a:r>
            <a:r>
              <a:rPr lang="en-US" dirty="0"/>
              <a:t>: https://qmlbook.github.io/en/ch06/index.html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536" y="2206063"/>
            <a:ext cx="1524000" cy="3343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464908" y="2619632"/>
            <a:ext cx="1392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36324" y="2314832"/>
            <a:ext cx="1161535" cy="64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72240" y="3756454"/>
            <a:ext cx="1557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36324" y="3410465"/>
            <a:ext cx="1161535" cy="65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QAbstractItemModel</a:t>
            </a:r>
            <a:endParaRPr lang="en-US" dirty="0" smtClean="0"/>
          </a:p>
          <a:p>
            <a:pPr lvl="1"/>
            <a:r>
              <a:rPr lang="en-US" dirty="0" err="1" smtClean="0"/>
              <a:t>QAbstractListModel</a:t>
            </a:r>
            <a:endParaRPr lang="en-US" dirty="0" smtClean="0"/>
          </a:p>
          <a:p>
            <a:pPr lvl="1"/>
            <a:r>
              <a:rPr lang="en-US" dirty="0" err="1" smtClean="0"/>
              <a:t>QAbstractTableModel</a:t>
            </a:r>
            <a:endParaRPr lang="en-US" dirty="0" smtClean="0"/>
          </a:p>
          <a:p>
            <a:r>
              <a:rPr lang="en-US" dirty="0" err="1" smtClean="0"/>
              <a:t>QStringList</a:t>
            </a:r>
            <a:r>
              <a:rPr lang="en-US" smtClean="0"/>
              <a:t> Model</a:t>
            </a:r>
            <a:endParaRPr lang="en-US" dirty="0" smtClean="0"/>
          </a:p>
          <a:p>
            <a:r>
              <a:rPr lang="en-US" dirty="0" err="1" smtClean="0"/>
              <a:t>Qlist</a:t>
            </a:r>
            <a:r>
              <a:rPr lang="en-US" dirty="0" smtClean="0"/>
              <a:t>&lt;</a:t>
            </a:r>
            <a:r>
              <a:rPr lang="en-US" dirty="0" err="1" smtClean="0"/>
              <a:t>QObject</a:t>
            </a:r>
            <a:r>
              <a:rPr lang="en-US" dirty="0" smtClean="0"/>
              <a:t>*&gt;</a:t>
            </a:r>
          </a:p>
          <a:p>
            <a:r>
              <a:rPr lang="en-US" dirty="0" err="1" smtClean="0"/>
              <a:t>QQmlListProperty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Apply C++ model to QML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3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QStringList</a:t>
            </a:r>
            <a:r>
              <a:rPr lang="en-US" dirty="0" smtClean="0"/>
              <a:t> Model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5" y="1453654"/>
            <a:ext cx="6277966" cy="17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QList</a:t>
            </a:r>
            <a:r>
              <a:rPr lang="en-US" dirty="0" smtClean="0"/>
              <a:t>&lt;</a:t>
            </a:r>
            <a:r>
              <a:rPr lang="en-US" dirty="0" err="1" smtClean="0"/>
              <a:t>QObject</a:t>
            </a:r>
            <a:r>
              <a:rPr lang="en-US" dirty="0" smtClean="0"/>
              <a:t>*&gt; Model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 C++ model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7" y="1382618"/>
            <a:ext cx="6461682" cy="38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8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217</TotalTime>
  <Words>322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Times New Roman</vt:lpstr>
      <vt:lpstr>Wingdings</vt:lpstr>
      <vt:lpstr>Wood Type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  <vt:lpstr>C++ Model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</dc:title>
  <dc:creator>TUAN ANH PHAM/LGEVH VC SOFTWARE DEVELOPMENT 3(tuan1.pham@lge.com)</dc:creator>
  <cp:lastModifiedBy>TUAN ANH PHAM/LGEVH VC SOFTWARE DEVELOPMENT 3(tuan1.pham@lge.com)</cp:lastModifiedBy>
  <cp:revision>17</cp:revision>
  <dcterms:created xsi:type="dcterms:W3CDTF">2017-10-25T09:30:24Z</dcterms:created>
  <dcterms:modified xsi:type="dcterms:W3CDTF">2017-10-26T03:49:10Z</dcterms:modified>
</cp:coreProperties>
</file>