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8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10/19/2017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llab.lge.com/main/display/IVIDCV/Tutorial" TargetMode="External"/><Relationship Id="rId2" Type="http://schemas.openxmlformats.org/officeDocument/2006/relationships/hyperlink" Target="http://10.218.140.31:4000/LGE-SD3-Training/QMLTutoria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doc.qt.io/qt-5/qtquickcontrols-overview.html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QML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17142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Contact: tuan1.pham@lge.com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Repo: </a:t>
            </a:r>
            <a:r>
              <a:rPr lang="en-US" u="sng" dirty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10.218.140.31:4000/LGE-SD3-Training/QMLTutorial</a:t>
            </a:r>
            <a:endParaRPr lang="en-US" u="sng" dirty="0" smtClean="0"/>
          </a:p>
          <a:p>
            <a:r>
              <a:rPr lang="en-US" u="sng" dirty="0" err="1" smtClean="0"/>
              <a:t>Collab</a:t>
            </a:r>
            <a:r>
              <a:rPr lang="en-US" u="sng" dirty="0"/>
              <a:t>: </a:t>
            </a:r>
            <a:r>
              <a:rPr lang="en-US" u="sng" dirty="0">
                <a:hlinkClick r:id="rId3"/>
              </a:rPr>
              <a:t>http://</a:t>
            </a:r>
            <a:r>
              <a:rPr lang="en-US" u="sng" dirty="0" smtClean="0">
                <a:hlinkClick r:id="rId3"/>
              </a:rPr>
              <a:t>collab.lge.com/main/display/IVIDCV/Tutorial</a:t>
            </a:r>
            <a:endParaRPr lang="en-US" u="sng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QUICK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Layouts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Positioners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Positioner (contain details on where an item exists in a positioner 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Visual type</a:t>
            </a:r>
          </a:p>
          <a:p>
            <a:r>
              <a:rPr lang="en-US" dirty="0"/>
              <a:t>Case study: Visual Coordinates System (https://doc.qt.io/qt-5/qtquick-visualcanvas-coordinates.html)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634" y="2067697"/>
            <a:ext cx="6515262" cy="3068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30" y="5203224"/>
            <a:ext cx="13620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51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QUICK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MouseArea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mouse and touch events to be handled in a QML </a:t>
            </a:r>
            <a:r>
              <a:rPr lang="en-US" dirty="0" smtClean="0"/>
              <a:t>application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Keyboard and Button Events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User Input Handler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59" y="1711282"/>
            <a:ext cx="3282634" cy="24900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259" y="4827630"/>
            <a:ext cx="38576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18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 Quick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Qt</a:t>
            </a:r>
            <a:r>
              <a:rPr lang="en-US" dirty="0"/>
              <a:t> Quick </a:t>
            </a:r>
            <a:r>
              <a:rPr lang="en-US" dirty="0" smtClean="0"/>
              <a:t>Controls </a:t>
            </a:r>
          </a:p>
          <a:p>
            <a:pPr lvl="1"/>
            <a:r>
              <a:rPr lang="en-US" dirty="0" smtClean="0"/>
              <a:t>implements </a:t>
            </a:r>
            <a:r>
              <a:rPr lang="en-US" dirty="0"/>
              <a:t>several controls such as buttons, menus, and views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QtQuick.Controls</a:t>
            </a:r>
            <a:r>
              <a:rPr lang="en-US" dirty="0"/>
              <a:t> 1.2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QT Quick Control</a:t>
            </a:r>
          </a:p>
          <a:p>
            <a:r>
              <a:rPr lang="en-US" dirty="0"/>
              <a:t>Case </a:t>
            </a:r>
            <a:r>
              <a:rPr lang="en-US" dirty="0" smtClean="0"/>
              <a:t>Study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Qt</a:t>
            </a:r>
            <a:r>
              <a:rPr lang="en-US" dirty="0" smtClean="0"/>
              <a:t> Quick Control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https://doc.qt.io/qt-5/qtquickcontrols-overview.html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Style (https://doc.qt.io/qt-5/qtquickcontrolsstyles-index.html)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19" y="1976412"/>
            <a:ext cx="40767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61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QUICK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05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 QML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</a:t>
            </a:r>
          </a:p>
          <a:p>
            <a:r>
              <a:rPr lang="en-US" dirty="0" err="1" smtClean="0"/>
              <a:t>QtObject</a:t>
            </a:r>
            <a:endParaRPr lang="en-US" dirty="0" smtClean="0"/>
          </a:p>
          <a:p>
            <a:r>
              <a:rPr lang="en-US" dirty="0" smtClean="0"/>
              <a:t>Binding</a:t>
            </a:r>
          </a:p>
          <a:p>
            <a:r>
              <a:rPr lang="en-US" dirty="0" smtClean="0"/>
              <a:t>Connection</a:t>
            </a:r>
          </a:p>
          <a:p>
            <a:r>
              <a:rPr lang="en-US" dirty="0" smtClean="0"/>
              <a:t>Timer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QML Object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75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</a:t>
            </a:r>
            <a:r>
              <a:rPr lang="en-US" dirty="0"/>
              <a:t> QML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</a:t>
            </a:r>
          </a:p>
          <a:p>
            <a:pPr lvl="1"/>
            <a:r>
              <a:rPr lang="en-US" dirty="0" smtClean="0"/>
              <a:t>Useful </a:t>
            </a:r>
            <a:r>
              <a:rPr lang="en-US" dirty="0"/>
              <a:t>for reusing a small component within a QML file, or for defining a component that logically belongs with other QML components within a file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QML Object Type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882" y="2023522"/>
            <a:ext cx="3980290" cy="321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87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</a:t>
            </a:r>
            <a:r>
              <a:rPr lang="en-US" dirty="0"/>
              <a:t> QML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QML Object Type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70" y="1266076"/>
            <a:ext cx="6525526" cy="425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88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</a:t>
            </a:r>
            <a:r>
              <a:rPr lang="en-US" dirty="0"/>
              <a:t> QML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QtObject</a:t>
            </a:r>
            <a:endParaRPr lang="en-US" dirty="0" smtClean="0"/>
          </a:p>
          <a:p>
            <a:pPr lvl="1"/>
            <a:r>
              <a:rPr lang="en-US" dirty="0" smtClean="0"/>
              <a:t>Non-visual </a:t>
            </a:r>
            <a:r>
              <a:rPr lang="en-US" dirty="0"/>
              <a:t>element which contains only the </a:t>
            </a:r>
            <a:r>
              <a:rPr lang="en-US" dirty="0" err="1"/>
              <a:t>objectName</a:t>
            </a:r>
            <a:r>
              <a:rPr lang="en-US" dirty="0"/>
              <a:t> </a:t>
            </a:r>
            <a:r>
              <a:rPr lang="en-US" dirty="0" smtClean="0"/>
              <a:t>property</a:t>
            </a:r>
          </a:p>
          <a:p>
            <a:pPr lvl="1"/>
            <a:r>
              <a:rPr lang="en-US" dirty="0" smtClean="0"/>
              <a:t>Lightweight </a:t>
            </a:r>
            <a:r>
              <a:rPr lang="en-US" dirty="0"/>
              <a:t>type to enclose a set of custom properties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QML Object Type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986" y="2329377"/>
            <a:ext cx="50958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08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</a:t>
            </a:r>
            <a:r>
              <a:rPr lang="en-US" dirty="0"/>
              <a:t> QML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Binding</a:t>
            </a:r>
          </a:p>
          <a:p>
            <a:pPr lvl="1"/>
            <a:r>
              <a:rPr lang="en-US" dirty="0" smtClean="0"/>
              <a:t>Bind </a:t>
            </a:r>
            <a:r>
              <a:rPr lang="en-US" dirty="0"/>
              <a:t>an object's property to that of another object that isn't directly instantiated by QML, such as a property of a class exported to QML by C</a:t>
            </a:r>
            <a:r>
              <a:rPr lang="en-US" dirty="0" smtClean="0"/>
              <a:t>++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r>
              <a:rPr lang="en-US" sz="1400" i="1" dirty="0" smtClean="0"/>
              <a:t>When the text changed C++ property “</a:t>
            </a:r>
            <a:r>
              <a:rPr lang="en-US" sz="1400" i="1" dirty="0" err="1" smtClean="0"/>
              <a:t>enteredText</a:t>
            </a:r>
            <a:r>
              <a:rPr lang="en-US" sz="1400" i="1" dirty="0" smtClean="0"/>
              <a:t>” will update automatically</a:t>
            </a:r>
            <a:endParaRPr lang="en-US" sz="1400" i="1" dirty="0"/>
          </a:p>
          <a:p>
            <a:pPr lvl="1"/>
            <a:r>
              <a:rPr lang="en-US" dirty="0"/>
              <a:t>Conditional Bindings: modify the value of a property when a certain condition is met but leave it unmodified </a:t>
            </a:r>
            <a:r>
              <a:rPr lang="en-US" dirty="0" smtClean="0"/>
              <a:t>otherwise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QML Object Type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480" y="2022873"/>
            <a:ext cx="5537227" cy="6522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525" y="4143221"/>
            <a:ext cx="5522182" cy="97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59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</a:t>
            </a:r>
            <a:r>
              <a:rPr lang="en-US" dirty="0"/>
              <a:t> QML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Connection: creates a connection to a QML </a:t>
            </a:r>
            <a:r>
              <a:rPr lang="en-US" dirty="0" smtClean="0"/>
              <a:t>signal and should use in cases:</a:t>
            </a:r>
          </a:p>
          <a:p>
            <a:pPr lvl="1"/>
            <a:r>
              <a:rPr lang="en-US" dirty="0"/>
              <a:t>Multiple connections to the same signal are required</a:t>
            </a:r>
          </a:p>
          <a:p>
            <a:pPr lvl="1"/>
            <a:r>
              <a:rPr lang="en-US" dirty="0"/>
              <a:t>Creating connections outside the scope of the signal sender</a:t>
            </a:r>
          </a:p>
          <a:p>
            <a:pPr lvl="1"/>
            <a:r>
              <a:rPr lang="en-US" dirty="0"/>
              <a:t>Connecting to targets not defined in </a:t>
            </a:r>
            <a:r>
              <a:rPr lang="en-US" dirty="0" smtClean="0"/>
              <a:t>QML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QML Object Type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61" y="2921729"/>
            <a:ext cx="1924050" cy="1228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655" y="2907441"/>
            <a:ext cx="33147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5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24756" y="2734962"/>
            <a:ext cx="1441622" cy="930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Qt</a:t>
            </a:r>
            <a:r>
              <a:rPr lang="en-US" dirty="0" smtClean="0"/>
              <a:t> QML module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982643" y="2605666"/>
            <a:ext cx="1581665" cy="97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Qt</a:t>
            </a:r>
            <a:r>
              <a:rPr lang="en-US" dirty="0" smtClean="0"/>
              <a:t> Quick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98868" y="4111261"/>
            <a:ext cx="1178010" cy="659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 type</a:t>
            </a:r>
          </a:p>
        </p:txBody>
      </p:sp>
      <p:sp>
        <p:nvSpPr>
          <p:cNvPr id="8" name="Rectangle 7"/>
          <p:cNvSpPr/>
          <p:nvPr/>
        </p:nvSpPr>
        <p:spPr>
          <a:xfrm>
            <a:off x="9521871" y="4111260"/>
            <a:ext cx="1301578" cy="65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15451" y="4127887"/>
            <a:ext cx="1581665" cy="642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Input Handler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9848" y="4127889"/>
            <a:ext cx="1400432" cy="642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QML Object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31278" y="4127887"/>
            <a:ext cx="1400432" cy="642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and Model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35037" y="4127887"/>
            <a:ext cx="1309817" cy="642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Javascript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031266" y="2589190"/>
            <a:ext cx="1720636" cy="962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Qt</a:t>
            </a:r>
            <a:r>
              <a:rPr lang="en-US" dirty="0" smtClean="0"/>
              <a:t> Quick Control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10800000">
            <a:off x="8386116" y="2907010"/>
            <a:ext cx="766122" cy="340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6" idx="3"/>
          </p:cNvCxnSpPr>
          <p:nvPr/>
        </p:nvCxnSpPr>
        <p:spPr>
          <a:xfrm flipH="1">
            <a:off x="6971362" y="3440086"/>
            <a:ext cx="242910" cy="753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63627" y="3485938"/>
            <a:ext cx="620200" cy="614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461176" y="3270422"/>
            <a:ext cx="1446884" cy="83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3"/>
          </p:cNvCxnSpPr>
          <p:nvPr/>
        </p:nvCxnSpPr>
        <p:spPr>
          <a:xfrm flipH="1">
            <a:off x="1425146" y="3529514"/>
            <a:ext cx="510731" cy="570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769890" y="3529514"/>
            <a:ext cx="396488" cy="598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5" idx="6"/>
            <a:endCxn id="11" idx="0"/>
          </p:cNvCxnSpPr>
          <p:nvPr/>
        </p:nvCxnSpPr>
        <p:spPr>
          <a:xfrm>
            <a:off x="3166378" y="3200400"/>
            <a:ext cx="1665116" cy="92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907495" y="2776256"/>
            <a:ext cx="1722735" cy="848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 Extension</a:t>
            </a:r>
            <a:endParaRPr lang="en-US" dirty="0"/>
          </a:p>
        </p:txBody>
      </p:sp>
      <p:sp>
        <p:nvSpPr>
          <p:cNvPr id="40" name="Right Arrow 39"/>
          <p:cNvSpPr/>
          <p:nvPr/>
        </p:nvSpPr>
        <p:spPr>
          <a:xfrm rot="10800000">
            <a:off x="3059821" y="2994129"/>
            <a:ext cx="913330" cy="370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3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</a:t>
            </a:r>
            <a:r>
              <a:rPr lang="en-US" dirty="0"/>
              <a:t> QML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Timer: trigger an action either once, or repeatedly at a given </a:t>
            </a:r>
            <a:r>
              <a:rPr lang="en-US" dirty="0" smtClean="0"/>
              <a:t>interval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QML Object Type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782" y="1628620"/>
            <a:ext cx="53911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04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</a:t>
            </a:r>
            <a:r>
              <a:rPr lang="en-US" dirty="0"/>
              <a:t> QML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Delegate Model</a:t>
            </a:r>
          </a:p>
          <a:p>
            <a:r>
              <a:rPr lang="en-US" dirty="0" err="1" smtClean="0"/>
              <a:t>ListElement</a:t>
            </a:r>
            <a:endParaRPr lang="en-US" dirty="0" smtClean="0"/>
          </a:p>
          <a:p>
            <a:r>
              <a:rPr lang="en-US" dirty="0" err="1" smtClean="0"/>
              <a:t>ListModel</a:t>
            </a:r>
            <a:endParaRPr lang="en-US" dirty="0" smtClean="0"/>
          </a:p>
          <a:p>
            <a:r>
              <a:rPr lang="en-US" dirty="0" err="1"/>
              <a:t>ObjectModel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List and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476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</a:t>
            </a:r>
            <a:r>
              <a:rPr lang="en-US" dirty="0"/>
              <a:t> QML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Delegate Model</a:t>
            </a:r>
          </a:p>
          <a:p>
            <a:pPr lvl="1"/>
            <a:r>
              <a:rPr lang="en-US" dirty="0" smtClean="0"/>
              <a:t>Encapsulates </a:t>
            </a:r>
            <a:r>
              <a:rPr lang="en-US" dirty="0"/>
              <a:t>a model and the delegate that will be instantiated for items in the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List and Model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433" y="1708754"/>
            <a:ext cx="3971538" cy="459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00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</a:t>
            </a:r>
            <a:r>
              <a:rPr lang="en-US" dirty="0"/>
              <a:t> QML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Element</a:t>
            </a:r>
          </a:p>
          <a:p>
            <a:pPr lvl="1"/>
            <a:r>
              <a:rPr lang="en-US" dirty="0" smtClean="0"/>
              <a:t>Defined </a:t>
            </a:r>
            <a:r>
              <a:rPr lang="en-US" dirty="0"/>
              <a:t>inside </a:t>
            </a:r>
            <a:r>
              <a:rPr lang="en-US" dirty="0" err="1"/>
              <a:t>ListModel</a:t>
            </a:r>
            <a:r>
              <a:rPr lang="en-US" dirty="0"/>
              <a:t> definitions, and represent items in a list that will be displayed using </a:t>
            </a:r>
            <a:r>
              <a:rPr lang="en-US" dirty="0" err="1"/>
              <a:t>ListView</a:t>
            </a:r>
            <a:r>
              <a:rPr lang="en-US" dirty="0"/>
              <a:t> or Repeater items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List and Model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937" y="1895733"/>
            <a:ext cx="2686050" cy="4038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048" y="1895733"/>
            <a:ext cx="4000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86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</a:t>
            </a:r>
            <a:r>
              <a:rPr lang="en-US" dirty="0"/>
              <a:t> QML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Model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simple container of </a:t>
            </a:r>
            <a:r>
              <a:rPr lang="en-US" dirty="0" err="1"/>
              <a:t>ListElement</a:t>
            </a:r>
            <a:r>
              <a:rPr lang="en-US" dirty="0"/>
              <a:t> definitions, each containing data roles. The contents can be defined dynamically, or explicitly in QML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List and Model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98" y="2000095"/>
            <a:ext cx="2724150" cy="4286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56" y="2000095"/>
            <a:ext cx="2834231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28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</a:t>
            </a:r>
            <a:r>
              <a:rPr lang="en-US" dirty="0"/>
              <a:t> QML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Model</a:t>
            </a:r>
          </a:p>
          <a:p>
            <a:pPr lvl="1"/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List and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2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QML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Case study: </a:t>
            </a:r>
            <a:r>
              <a:rPr lang="en-US" b="1" dirty="0"/>
              <a:t>The QML Reference</a:t>
            </a:r>
            <a:r>
              <a:rPr lang="en-US" dirty="0"/>
              <a:t> </a:t>
            </a:r>
            <a:r>
              <a:rPr lang="en-US" dirty="0" smtClean="0"/>
              <a:t> in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35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CReATE</a:t>
            </a:r>
            <a:r>
              <a:rPr lang="en-US" dirty="0" smtClean="0"/>
              <a:t> QML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Initializing with </a:t>
            </a:r>
            <a:r>
              <a:rPr lang="en-US" b="1" dirty="0" err="1" smtClean="0"/>
              <a:t>QQuickView</a:t>
            </a:r>
            <a:endParaRPr lang="en-US" b="1" dirty="0" smtClean="0"/>
          </a:p>
          <a:p>
            <a:r>
              <a:rPr lang="en-US" b="1" dirty="0"/>
              <a:t>Creating a </a:t>
            </a:r>
            <a:r>
              <a:rPr lang="en-US" b="1" dirty="0" err="1"/>
              <a:t>QQmlEngine</a:t>
            </a:r>
            <a:r>
              <a:rPr lang="en-US" b="1" dirty="0"/>
              <a:t> </a:t>
            </a:r>
            <a:r>
              <a:rPr lang="en-US" b="1" dirty="0" smtClean="0"/>
              <a:t>directly</a:t>
            </a:r>
          </a:p>
          <a:p>
            <a:r>
              <a:rPr lang="en-US" b="1" dirty="0" smtClean="0"/>
              <a:t>QT Quick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615" y="2093976"/>
            <a:ext cx="4867300" cy="924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265" y="3599934"/>
            <a:ext cx="4558889" cy="25996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615" y="3599934"/>
            <a:ext cx="3883564" cy="259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4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 QUICK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Rectangle (draw </a:t>
            </a:r>
            <a:r>
              <a:rPr lang="en-US" dirty="0" smtClean="0"/>
              <a:t>rectangles)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Image (display images)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Visual  Type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34" y="1451531"/>
            <a:ext cx="6583962" cy="24610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158" y="4678292"/>
            <a:ext cx="6496464" cy="150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3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 QUICK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Item</a:t>
            </a:r>
          </a:p>
          <a:p>
            <a:pPr lvl="1"/>
            <a:r>
              <a:rPr lang="en-US" dirty="0" smtClean="0"/>
              <a:t>Base </a:t>
            </a:r>
            <a:r>
              <a:rPr lang="en-US" dirty="0"/>
              <a:t>type for all visual items </a:t>
            </a:r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/>
              <a:t>visual appearance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(display text)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Visual Type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745" y="4331735"/>
            <a:ext cx="4380979" cy="23057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745" y="1762201"/>
            <a:ext cx="4580876" cy="181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 QUICK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TextInput</a:t>
            </a:r>
            <a:r>
              <a:rPr lang="en-US" dirty="0" smtClean="0"/>
              <a:t>/</a:t>
            </a:r>
            <a:r>
              <a:rPr lang="en-US" dirty="0" err="1" smtClean="0"/>
              <a:t>TextEdit</a:t>
            </a:r>
            <a:endParaRPr lang="en-US" dirty="0" smtClean="0"/>
          </a:p>
          <a:p>
            <a:pPr lvl="1"/>
            <a:r>
              <a:rPr lang="en-US" dirty="0" smtClean="0"/>
              <a:t>Displays </a:t>
            </a:r>
            <a:r>
              <a:rPr lang="en-US" dirty="0"/>
              <a:t>a single </a:t>
            </a:r>
            <a:r>
              <a:rPr lang="en-US" dirty="0" smtClean="0"/>
              <a:t>line/multi-line </a:t>
            </a:r>
            <a:r>
              <a:rPr lang="en-US" dirty="0"/>
              <a:t>of </a:t>
            </a:r>
            <a:r>
              <a:rPr lang="en-US" dirty="0" smtClean="0"/>
              <a:t>editable </a:t>
            </a:r>
            <a:r>
              <a:rPr lang="en-US" dirty="0"/>
              <a:t>plain text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Layouts</a:t>
            </a:r>
          </a:p>
          <a:p>
            <a:pPr lvl="1"/>
            <a:r>
              <a:rPr lang="en-US" dirty="0"/>
              <a:t>Manual </a:t>
            </a:r>
            <a:r>
              <a:rPr lang="en-US" dirty="0" smtClean="0"/>
              <a:t>Positioning</a:t>
            </a:r>
            <a:r>
              <a:rPr lang="en-US" dirty="0"/>
              <a:t>: Items can be placed at specific </a:t>
            </a:r>
            <a:r>
              <a:rPr lang="en-US" dirty="0" err="1"/>
              <a:t>x,y</a:t>
            </a:r>
            <a:r>
              <a:rPr lang="en-US" dirty="0"/>
              <a:t> coordinates. </a:t>
            </a:r>
            <a:r>
              <a:rPr lang="en-US" dirty="0" smtClean="0"/>
              <a:t>Position </a:t>
            </a:r>
            <a:r>
              <a:rPr lang="en-US" dirty="0"/>
              <a:t>relative to the top left corner of their parent, according to the visual coordinate system rules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Visual type</a:t>
            </a:r>
          </a:p>
          <a:p>
            <a:r>
              <a:rPr lang="en-US" dirty="0" smtClean="0"/>
              <a:t>Case study: Visual </a:t>
            </a:r>
            <a:r>
              <a:rPr lang="en-US" dirty="0"/>
              <a:t>Coordinates System (https://doc.qt.io/qt-5/qtquick-visualcanvas-coordinates.html)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243" y="1480340"/>
            <a:ext cx="3412652" cy="1155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243" y="3996691"/>
            <a:ext cx="2843726" cy="222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0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QUICK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Layouts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Anchors: </a:t>
            </a:r>
            <a:r>
              <a:rPr lang="en-US" dirty="0" err="1"/>
              <a:t>abilitiy</a:t>
            </a:r>
            <a:r>
              <a:rPr lang="en-US" dirty="0"/>
              <a:t> to anchor to other </a:t>
            </a:r>
            <a:r>
              <a:rPr lang="en-US" dirty="0" smtClean="0"/>
              <a:t>Item types</a:t>
            </a:r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Visual type</a:t>
            </a:r>
          </a:p>
          <a:p>
            <a:r>
              <a:rPr lang="en-US" dirty="0"/>
              <a:t>Case study: Visual Coordinates System (https://doc.qt.io/qt-5/qtquick-visualcanvas-coordinates.html)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53" y="1554480"/>
            <a:ext cx="6346743" cy="463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4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QUICK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Layouts </a:t>
            </a:r>
            <a:r>
              <a:rPr lang="en-US" dirty="0"/>
              <a:t>(</a:t>
            </a:r>
            <a:r>
              <a:rPr lang="en-US" dirty="0" err="1"/>
              <a:t>Cont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Positioners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Visual type</a:t>
            </a:r>
          </a:p>
          <a:p>
            <a:r>
              <a:rPr lang="en-US" dirty="0"/>
              <a:t>Case study: Visual Coordinates System (https://doc.qt.io/qt-5/qtquick-visualcanvas-coordinates.html)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14" y="1554480"/>
            <a:ext cx="6597982" cy="2411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21" y="4250724"/>
            <a:ext cx="2705611" cy="15910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377" y="4184410"/>
            <a:ext cx="1483103" cy="772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8730" y="4516521"/>
            <a:ext cx="1266825" cy="1257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0794" y="4824385"/>
            <a:ext cx="2927936" cy="101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8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QUICK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Layouts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Positioners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Layout Mirroring (Notice: </a:t>
            </a:r>
            <a:r>
              <a:rPr lang="en-US" dirty="0" err="1" smtClean="0"/>
              <a:t>childrenInherit</a:t>
            </a:r>
            <a:r>
              <a:rPr lang="en-US" dirty="0" smtClean="0"/>
              <a:t>)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548640" lvl="2" indent="0">
              <a:buNone/>
            </a:pP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Visual type</a:t>
            </a:r>
          </a:p>
          <a:p>
            <a:r>
              <a:rPr lang="en-US" dirty="0"/>
              <a:t>Case study: Visual Coordinates System (https://doc.qt.io/qt-5/qtquick-visualcanvas-coordinates.html)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41" y="2060700"/>
            <a:ext cx="3872790" cy="22702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334" y="3632887"/>
            <a:ext cx="3558360" cy="28219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02" y="5688432"/>
            <a:ext cx="31718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51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972</TotalTime>
  <Words>634</Words>
  <Application>Microsoft Office PowerPoint</Application>
  <PresentationFormat>Widescreen</PresentationFormat>
  <Paragraphs>172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Rockwell</vt:lpstr>
      <vt:lpstr>Rockwell Condensed</vt:lpstr>
      <vt:lpstr>Wingdings</vt:lpstr>
      <vt:lpstr>Wood Type</vt:lpstr>
      <vt:lpstr>QML Application</vt:lpstr>
      <vt:lpstr>QML Elements</vt:lpstr>
      <vt:lpstr>CReATE QML Application</vt:lpstr>
      <vt:lpstr>QT QUICK</vt:lpstr>
      <vt:lpstr>QT QUICK</vt:lpstr>
      <vt:lpstr>QT QUICK</vt:lpstr>
      <vt:lpstr>QT QUICK</vt:lpstr>
      <vt:lpstr>QT QUICK</vt:lpstr>
      <vt:lpstr>QT QUICK</vt:lpstr>
      <vt:lpstr>QT QUICK</vt:lpstr>
      <vt:lpstr>QT QUICK</vt:lpstr>
      <vt:lpstr>QT Quick</vt:lpstr>
      <vt:lpstr>QT QUICK</vt:lpstr>
      <vt:lpstr>Qt QML</vt:lpstr>
      <vt:lpstr>Qt QML</vt:lpstr>
      <vt:lpstr>Qt QML</vt:lpstr>
      <vt:lpstr>Qt QML</vt:lpstr>
      <vt:lpstr>Qt QML</vt:lpstr>
      <vt:lpstr>Qt QML</vt:lpstr>
      <vt:lpstr>Qt QML</vt:lpstr>
      <vt:lpstr>Qt QML</vt:lpstr>
      <vt:lpstr>Qt QML</vt:lpstr>
      <vt:lpstr>Qt QML</vt:lpstr>
      <vt:lpstr>Qt QML</vt:lpstr>
      <vt:lpstr>Qt QML</vt:lpstr>
      <vt:lpstr>QML Attributes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QML Application</dc:title>
  <dc:creator>TUAN ANH PHAM/LGEVH VC SOFTWARE DEVELOPMENT 3(tuan1.pham@lge.com)</dc:creator>
  <cp:lastModifiedBy>TUAN ANH PHAM/LGEVH VC SOFTWARE DEVELOPMENT 3(tuan1.pham@lge.com)</cp:lastModifiedBy>
  <cp:revision>35</cp:revision>
  <dcterms:created xsi:type="dcterms:W3CDTF">2017-10-18T02:58:54Z</dcterms:created>
  <dcterms:modified xsi:type="dcterms:W3CDTF">2017-10-19T10:05:18Z</dcterms:modified>
</cp:coreProperties>
</file>