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10/27/2017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can be nested: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Grouped Animations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34" y="1289598"/>
            <a:ext cx="3370176" cy="4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23" y="1735480"/>
            <a:ext cx="3371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4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arts </a:t>
            </a:r>
            <a:r>
              <a:rPr lang="en-US" dirty="0"/>
              <a:t>of a user interface can be described in </a:t>
            </a:r>
            <a:r>
              <a:rPr lang="en-US" dirty="0" smtClean="0"/>
              <a:t>states</a:t>
            </a:r>
          </a:p>
          <a:p>
            <a:r>
              <a:rPr lang="en-US" dirty="0"/>
              <a:t>A state defines a set of property changes and can be triggered by a certain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State </a:t>
            </a:r>
            <a:r>
              <a:rPr lang="en-US" dirty="0"/>
              <a:t>switches can have a transition attached which defines how these changes should be animated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States and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6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states in QML with the </a:t>
            </a:r>
            <a:r>
              <a:rPr lang="en-US" dirty="0" smtClean="0"/>
              <a:t>state </a:t>
            </a:r>
            <a:r>
              <a:rPr lang="en-US" dirty="0"/>
              <a:t>element, which needs to be bound to the states array of any item element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27" y="1957259"/>
            <a:ext cx="52292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2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transition is executed by a state </a:t>
            </a:r>
            <a:r>
              <a:rPr lang="en-US" dirty="0" smtClean="0"/>
              <a:t>change</a:t>
            </a:r>
          </a:p>
          <a:p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on which state change a particular transition can be applied using the from: and to: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Use </a:t>
            </a:r>
            <a:r>
              <a:rPr lang="en-US" dirty="0"/>
              <a:t>the wild-cast “*” which means “any state”.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from:"*"; to:"*" means from any state to any other state and is the default value for from and to, which means the transition is applied to every state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Transitions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3871371"/>
            <a:ext cx="6543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Animation: a way that a value of a property not just changes instantly, the value changes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Objects </a:t>
            </a:r>
            <a:r>
              <a:rPr lang="en-US" dirty="0"/>
              <a:t>has states and </a:t>
            </a:r>
            <a:r>
              <a:rPr lang="en-US" dirty="0" smtClean="0"/>
              <a:t>each </a:t>
            </a:r>
            <a:r>
              <a:rPr lang="en-US" dirty="0"/>
              <a:t>state defines a set of property changes and can be combined with animations on state changes, called </a:t>
            </a:r>
            <a:r>
              <a:rPr lang="en-US" dirty="0" smtClean="0"/>
              <a:t>transitions</a:t>
            </a:r>
          </a:p>
          <a:p>
            <a:r>
              <a:rPr lang="en-US" dirty="0"/>
              <a:t>Animations are applied to property </a:t>
            </a:r>
            <a:r>
              <a:rPr lang="en-US" dirty="0" smtClean="0"/>
              <a:t>changes and when property changes it creates smooth transitions from one value to another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83" y="4483444"/>
            <a:ext cx="5905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109" y="3534933"/>
            <a:ext cx="4030659" cy="167202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11" y="685800"/>
            <a:ext cx="3344282" cy="4620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67" y="815546"/>
            <a:ext cx="4016601" cy="20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1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Prominent animation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pecialized </a:t>
            </a:r>
            <a:r>
              <a:rPr lang="en-US" dirty="0"/>
              <a:t>animations for specific use cases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Animation Elements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32" y="1223705"/>
            <a:ext cx="42291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32" y="3022292"/>
            <a:ext cx="5120589" cy="1885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32" y="5248275"/>
            <a:ext cx="5276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can be applied in several ways:</a:t>
            </a:r>
          </a:p>
          <a:p>
            <a:pPr lvl="1"/>
            <a:r>
              <a:rPr lang="en-US" dirty="0" smtClean="0"/>
              <a:t>Animation </a:t>
            </a:r>
            <a:r>
              <a:rPr lang="en-US" dirty="0"/>
              <a:t>on property - runs automatically after element is fully loaded</a:t>
            </a:r>
          </a:p>
          <a:p>
            <a:pPr lvl="1"/>
            <a:r>
              <a:rPr lang="en-US" dirty="0" smtClean="0"/>
              <a:t>Behavior </a:t>
            </a:r>
            <a:r>
              <a:rPr lang="en-US" dirty="0"/>
              <a:t>on property - runs automatically when the property value changes</a:t>
            </a:r>
          </a:p>
          <a:p>
            <a:pPr lvl="1"/>
            <a:r>
              <a:rPr lang="en-US" dirty="0" smtClean="0"/>
              <a:t>Standalone </a:t>
            </a:r>
            <a:r>
              <a:rPr lang="en-US" dirty="0"/>
              <a:t>Animation - runs when animation is explicitly started using start() or running is set to true (e.g. by a property binding)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Applying Animation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19" y="3295774"/>
            <a:ext cx="6076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2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962" y="232719"/>
            <a:ext cx="6711696" cy="5020056"/>
          </a:xfrm>
        </p:spPr>
        <p:txBody>
          <a:bodyPr/>
          <a:lstStyle/>
          <a:p>
            <a:r>
              <a:rPr lang="en-US" dirty="0" smtClean="0"/>
              <a:t>Animation on Property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Behavior on </a:t>
            </a:r>
            <a:r>
              <a:rPr lang="en-US" dirty="0" smtClean="0"/>
              <a:t>property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Applying Animation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5" y="806279"/>
            <a:ext cx="3745362" cy="266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05" y="4133808"/>
            <a:ext cx="3319849" cy="22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</a:t>
            </a:r>
            <a:r>
              <a:rPr lang="en-US" dirty="0" smtClean="0"/>
              <a:t>Animation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Applying Animation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1226403"/>
            <a:ext cx="3428847" cy="458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Easing Curves</a:t>
            </a:r>
            <a:endParaRPr lang="en-US" dirty="0"/>
          </a:p>
          <a:p>
            <a:pPr lvl="1"/>
            <a:r>
              <a:rPr lang="en-US" dirty="0"/>
              <a:t>All animations we have defined by now use a linear interpolation because the initial easing type of an animation </a:t>
            </a:r>
            <a:r>
              <a:rPr lang="en-US" dirty="0" smtClean="0"/>
              <a:t>is </a:t>
            </a:r>
            <a:r>
              <a:rPr lang="en-US" dirty="0" err="1" smtClean="0"/>
              <a:t>Easing.Linear</a:t>
            </a:r>
            <a:endParaRPr lang="en-US" dirty="0" smtClean="0"/>
          </a:p>
          <a:p>
            <a:pPr lvl="1"/>
            <a:r>
              <a:rPr lang="en-US" dirty="0"/>
              <a:t>A linear interpolation would draw a straight line from the from value at the start of the animation to the to value at the end of the animation</a:t>
            </a:r>
          </a:p>
          <a:p>
            <a:pPr lvl="1"/>
            <a:r>
              <a:rPr lang="en-US" dirty="0" smtClean="0"/>
              <a:t>Easing </a:t>
            </a:r>
            <a:r>
              <a:rPr lang="en-US" dirty="0"/>
              <a:t>type defines the curve of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Easing Curves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56" y="3195828"/>
            <a:ext cx="5419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Grouped </a:t>
            </a:r>
            <a:r>
              <a:rPr lang="en-US" b="1" dirty="0" smtClean="0"/>
              <a:t>Animations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several animations at the same time or one after another or even execute a script between two </a:t>
            </a:r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2 ways:</a:t>
            </a:r>
          </a:p>
          <a:p>
            <a:pPr lvl="2"/>
            <a:r>
              <a:rPr lang="en-US" dirty="0" smtClean="0"/>
              <a:t>Parallel (</a:t>
            </a:r>
            <a:r>
              <a:rPr lang="en-US" dirty="0" err="1"/>
              <a:t>ParallelAnimation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(</a:t>
            </a:r>
            <a:r>
              <a:rPr lang="en-US" dirty="0" err="1"/>
              <a:t>SequentialAnimation</a:t>
            </a:r>
            <a:r>
              <a:rPr lang="en-US" dirty="0"/>
              <a:t> 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Grouped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86" y="2658209"/>
            <a:ext cx="3001919" cy="3651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77" y="2658209"/>
            <a:ext cx="3057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392</TotalTime>
  <Words>402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QML ANIMATION</vt:lpstr>
      <vt:lpstr>Introduction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  <vt:lpstr>Animation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QML ANIMATION</dc:title>
  <dc:creator>TUAN ANH PHAM/LGEVH VC SOFTWARE DEVELOPMENT 3(tuan1.pham@lge.com)</dc:creator>
  <cp:lastModifiedBy>TUAN ANH PHAM/LGEVH VC SOFTWARE DEVELOPMENT 3(tuan1.pham@lge.com)</cp:lastModifiedBy>
  <cp:revision>18</cp:revision>
  <dcterms:created xsi:type="dcterms:W3CDTF">2017-10-26T08:26:44Z</dcterms:created>
  <dcterms:modified xsi:type="dcterms:W3CDTF">2017-10-27T04:50:28Z</dcterms:modified>
</cp:coreProperties>
</file>