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reference-overview.html" TargetMode="External"/><Relationship Id="rId2" Type="http://schemas.openxmlformats.org/officeDocument/2006/relationships/hyperlink" Target="https://www.qt.io/download-qt-for-application-developmen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hyperlink" Target="qmlapplications.html" TargetMode="External"/><Relationship Id="rId4" Type="http://schemas.openxmlformats.org/officeDocument/2006/relationships/hyperlink" Target="class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- QML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3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QML is a hierarchy of </a:t>
            </a:r>
            <a:r>
              <a:rPr lang="en-US" dirty="0" smtClean="0"/>
              <a:t>elements</a:t>
            </a:r>
          </a:p>
          <a:p>
            <a:r>
              <a:rPr lang="en-US" dirty="0"/>
              <a:t>Every QML file needs to have exactly one root element, like </a:t>
            </a:r>
            <a:r>
              <a:rPr lang="en-US" dirty="0" smtClean="0"/>
              <a:t>HTML</a:t>
            </a:r>
          </a:p>
          <a:p>
            <a:r>
              <a:rPr lang="en-US" dirty="0"/>
              <a:t>An element is declared by its type followed </a:t>
            </a:r>
            <a:r>
              <a:rPr lang="en-US" dirty="0" smtClean="0"/>
              <a:t>by {}</a:t>
            </a:r>
          </a:p>
          <a:p>
            <a:r>
              <a:rPr lang="en-US" dirty="0"/>
              <a:t>Elements can have properties, they are in the </a:t>
            </a:r>
            <a:r>
              <a:rPr lang="en-US" dirty="0" smtClean="0"/>
              <a:t>form </a:t>
            </a:r>
            <a:r>
              <a:rPr lang="en-US" i="1" dirty="0" smtClean="0"/>
              <a:t>name : value</a:t>
            </a:r>
          </a:p>
          <a:p>
            <a:r>
              <a:rPr lang="en-US" dirty="0"/>
              <a:t>Arbitrary elements inside a QML document can be accessed by using </a:t>
            </a:r>
            <a:r>
              <a:rPr lang="en-US" dirty="0" smtClean="0"/>
              <a:t>their </a:t>
            </a:r>
            <a:r>
              <a:rPr lang="en-US" i="1" dirty="0" smtClean="0"/>
              <a:t>id</a:t>
            </a:r>
          </a:p>
          <a:p>
            <a:r>
              <a:rPr lang="en-US" dirty="0"/>
              <a:t>Elements can be nested, meaning a parent element can have child elements. The parent element can be accessed using </a:t>
            </a:r>
            <a:r>
              <a:rPr lang="en-US" dirty="0" smtClean="0"/>
              <a:t>the </a:t>
            </a:r>
            <a:r>
              <a:rPr lang="en-US" i="1" dirty="0" smtClean="0"/>
              <a:t>parent</a:t>
            </a:r>
            <a:r>
              <a:rPr lang="en-US" dirty="0" smtClean="0"/>
              <a:t> keyword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QML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(Refer to </a:t>
            </a:r>
            <a:r>
              <a:rPr lang="en-US" b="1" dirty="0"/>
              <a:t>The QML Reference </a:t>
            </a:r>
            <a:r>
              <a:rPr lang="en-US" dirty="0"/>
              <a:t>in Help)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66" y="4892889"/>
            <a:ext cx="3055068" cy="164422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403654"/>
            <a:ext cx="6913605" cy="6145427"/>
          </a:xfrm>
        </p:spPr>
        <p:txBody>
          <a:bodyPr/>
          <a:lstStyle/>
          <a:p>
            <a:r>
              <a:rPr lang="en-US" dirty="0"/>
              <a:t>The set of QML object-type </a:t>
            </a:r>
            <a:r>
              <a:rPr lang="en-US" dirty="0" smtClean="0"/>
              <a:t>attribute </a:t>
            </a:r>
            <a:r>
              <a:rPr lang="en-US" dirty="0"/>
              <a:t>types is as </a:t>
            </a:r>
            <a:r>
              <a:rPr lang="en-US" dirty="0" smtClean="0"/>
              <a:t>follows: 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/>
              <a:t>id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roperty </a:t>
            </a:r>
            <a:r>
              <a:rPr lang="en-US" dirty="0"/>
              <a:t>attributes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attributes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handler attributes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attributes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ttached </a:t>
            </a:r>
            <a:r>
              <a:rPr lang="en-US" dirty="0"/>
              <a:t>properties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01" y="840095"/>
            <a:ext cx="3309030" cy="57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 App</a:t>
            </a:r>
          </a:p>
          <a:p>
            <a:r>
              <a:rPr lang="en-US" dirty="0" smtClean="0"/>
              <a:t>Search Component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QT is a FRAME WORK FOR DEVELOPING C/C+, Java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QT CREATOR</a:t>
            </a:r>
          </a:p>
          <a:p>
            <a:r>
              <a:rPr lang="en-US" dirty="0" smtClean="0"/>
              <a:t>SDK (LIBRARY): QT 5.9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www.qt.io/download-qt-for-application-development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Intuitive </a:t>
            </a:r>
            <a:r>
              <a:rPr lang="en-US" dirty="0">
                <a:hlinkClick r:id="rId3"/>
              </a:rPr>
              <a:t>API</a:t>
            </a:r>
            <a:r>
              <a:rPr lang="en-US" dirty="0"/>
              <a:t>s for </a:t>
            </a:r>
            <a:r>
              <a:rPr lang="en-US" dirty="0">
                <a:hlinkClick r:id="rId4"/>
              </a:rPr>
              <a:t>C++</a:t>
            </a:r>
            <a:r>
              <a:rPr lang="en-US" dirty="0"/>
              <a:t> and JavaScript-like programming with </a:t>
            </a:r>
            <a:r>
              <a:rPr lang="en-US" dirty="0" err="1">
                <a:hlinkClick r:id="rId5"/>
              </a:rPr>
              <a:t>Qt</a:t>
            </a:r>
            <a:r>
              <a:rPr lang="en-US" dirty="0">
                <a:hlinkClick r:id="rId5"/>
              </a:rPr>
              <a:t> Quick</a:t>
            </a:r>
            <a:r>
              <a:rPr lang="en-US" dirty="0"/>
              <a:t> for rapid UI creation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8" y="2235029"/>
            <a:ext cx="6163962" cy="46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QT-Creator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Interface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IDE for developing application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8" y="1252152"/>
            <a:ext cx="6437659" cy="4247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219" y="5705856"/>
            <a:ext cx="3236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Welcome </a:t>
            </a:r>
            <a:r>
              <a:rPr lang="en-US" sz="1000" dirty="0"/>
              <a:t>mode: For your orientation.</a:t>
            </a:r>
          </a:p>
          <a:p>
            <a:r>
              <a:rPr lang="en-US" sz="1000" dirty="0" smtClean="0"/>
              <a:t>- Edit </a:t>
            </a:r>
            <a:r>
              <a:rPr lang="en-US" sz="1000" dirty="0"/>
              <a:t>mode: Focus on the code</a:t>
            </a:r>
          </a:p>
          <a:p>
            <a:r>
              <a:rPr lang="en-US" sz="1000" dirty="0" smtClean="0"/>
              <a:t>- Design </a:t>
            </a:r>
            <a:r>
              <a:rPr lang="en-US" sz="1000" dirty="0"/>
              <a:t>mode: Focus on the UI </a:t>
            </a:r>
            <a:r>
              <a:rPr lang="en-US" sz="1000" dirty="0" smtClean="0"/>
              <a:t>design</a:t>
            </a:r>
          </a:p>
          <a:p>
            <a:r>
              <a:rPr lang="en-US" sz="1000" dirty="0" smtClean="0"/>
              <a:t>- Debug </a:t>
            </a:r>
            <a:r>
              <a:rPr lang="en-US" sz="1000" dirty="0"/>
              <a:t>mode: Retrieve information about a running application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348401" y="5702821"/>
            <a:ext cx="30644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Projects </a:t>
            </a:r>
            <a:r>
              <a:rPr lang="en-US" sz="1000" dirty="0"/>
              <a:t>mode: Modify your projects run and build configuration</a:t>
            </a:r>
          </a:p>
          <a:p>
            <a:r>
              <a:rPr lang="en-US" sz="1000" dirty="0" smtClean="0"/>
              <a:t>- Analyze </a:t>
            </a:r>
            <a:r>
              <a:rPr lang="en-US" sz="1000" dirty="0"/>
              <a:t>mode: For detecting memory leaks and profiling</a:t>
            </a:r>
          </a:p>
          <a:p>
            <a:r>
              <a:rPr lang="en-US" sz="1000" dirty="0" smtClean="0"/>
              <a:t>- Help </a:t>
            </a:r>
            <a:r>
              <a:rPr lang="en-US" sz="1000" dirty="0"/>
              <a:t>mode: </a:t>
            </a:r>
            <a:r>
              <a:rPr lang="en-US" sz="1000" dirty="0" smtClean="0"/>
              <a:t>Access to the </a:t>
            </a:r>
            <a:r>
              <a:rPr lang="en-US" sz="1000" dirty="0" err="1" smtClean="0"/>
              <a:t>Qt</a:t>
            </a:r>
            <a:r>
              <a:rPr lang="en-US" sz="1000" dirty="0" smtClean="0"/>
              <a:t> 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QT-CREATOR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new project by using File ‣ New File or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Focus on:</a:t>
            </a:r>
          </a:p>
          <a:p>
            <a:pPr lvl="1"/>
            <a:r>
              <a:rPr lang="en-US" sz="1600" dirty="0" smtClean="0"/>
              <a:t>Application &gt; </a:t>
            </a:r>
            <a:r>
              <a:rPr lang="en-US" sz="1600" dirty="0" err="1" smtClean="0"/>
              <a:t>Qt</a:t>
            </a:r>
            <a:r>
              <a:rPr lang="en-US" sz="1600" dirty="0" smtClean="0"/>
              <a:t> Quick Application</a:t>
            </a:r>
          </a:p>
          <a:p>
            <a:pPr lvl="1"/>
            <a:r>
              <a:rPr lang="en-US" sz="1600" dirty="0" smtClean="0"/>
              <a:t>Application &gt; </a:t>
            </a:r>
            <a:r>
              <a:rPr lang="en-US" sz="1600" dirty="0" err="1" smtClean="0"/>
              <a:t>Qt</a:t>
            </a:r>
            <a:r>
              <a:rPr lang="en-US" sz="1600" dirty="0" smtClean="0"/>
              <a:t> Quick 2 Control Application</a:t>
            </a:r>
          </a:p>
          <a:p>
            <a:pPr lvl="1"/>
            <a:r>
              <a:rPr lang="en-US" sz="1600" dirty="0" smtClean="0"/>
              <a:t>Library 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Manage Project</a:t>
            </a:r>
          </a:p>
          <a:p>
            <a:r>
              <a:rPr lang="en-US" dirty="0"/>
              <a:t>http://doc.qt.io/qtcreator/quick-projects.html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65" y="2759673"/>
            <a:ext cx="5887765" cy="36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8" y="1367481"/>
            <a:ext cx="6415399" cy="35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Signal/Slot</a:t>
            </a:r>
          </a:p>
          <a:p>
            <a:r>
              <a:rPr lang="en-US" dirty="0" err="1" smtClean="0"/>
              <a:t>QObject</a:t>
            </a:r>
            <a:endParaRPr lang="en-US" dirty="0" smtClean="0"/>
          </a:p>
          <a:p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QT Container (</a:t>
            </a:r>
            <a:r>
              <a:rPr lang="en-US" dirty="0" err="1" smtClean="0"/>
              <a:t>QMap</a:t>
            </a:r>
            <a:r>
              <a:rPr lang="en-US" dirty="0" smtClean="0"/>
              <a:t>, </a:t>
            </a:r>
            <a:r>
              <a:rPr lang="en-US" dirty="0" err="1" smtClean="0"/>
              <a:t>QList</a:t>
            </a:r>
            <a:r>
              <a:rPr lang="en-US" dirty="0" smtClean="0"/>
              <a:t>, </a:t>
            </a:r>
            <a:r>
              <a:rPr lang="en-US" dirty="0" err="1" smtClean="0"/>
              <a:t>QVector</a:t>
            </a:r>
            <a:r>
              <a:rPr lang="en-US" dirty="0" smtClean="0"/>
              <a:t>, </a:t>
            </a:r>
            <a:r>
              <a:rPr lang="en-US" dirty="0" err="1" smtClean="0"/>
              <a:t>QHash</a:t>
            </a:r>
            <a:r>
              <a:rPr lang="en-US" dirty="0" smtClean="0"/>
              <a:t>, </a:t>
            </a:r>
            <a:r>
              <a:rPr lang="en-US" dirty="0" err="1" smtClean="0"/>
              <a:t>QStringList</a:t>
            </a:r>
            <a:r>
              <a:rPr lang="en-US" dirty="0" smtClean="0"/>
              <a:t>) (Refer </a:t>
            </a:r>
            <a:r>
              <a:rPr lang="en-US" i="1" dirty="0"/>
              <a:t>Container </a:t>
            </a:r>
            <a:r>
              <a:rPr lang="en-US" i="1" dirty="0" smtClean="0"/>
              <a:t>Classes</a:t>
            </a:r>
            <a:r>
              <a:rPr lang="en-US" dirty="0" smtClean="0"/>
              <a:t> in Help)</a:t>
            </a:r>
          </a:p>
          <a:p>
            <a:r>
              <a:rPr lang="en-US" dirty="0" err="1" smtClean="0"/>
              <a:t>QVariant</a:t>
            </a:r>
            <a:endParaRPr lang="en-US" dirty="0" smtClean="0"/>
          </a:p>
          <a:p>
            <a:r>
              <a:rPr lang="en-US" dirty="0" err="1" smtClean="0"/>
              <a:t>QDebug</a:t>
            </a:r>
            <a:r>
              <a:rPr lang="en-US" dirty="0" smtClean="0"/>
              <a:t> (logging to console)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QtQml</a:t>
            </a:r>
            <a:endParaRPr lang="en-US" dirty="0" smtClean="0"/>
          </a:p>
          <a:p>
            <a:r>
              <a:rPr lang="en-US" dirty="0" err="1" smtClean="0"/>
              <a:t>Qt</a:t>
            </a:r>
            <a:r>
              <a:rPr lang="en-US" dirty="0" smtClean="0"/>
              <a:t> Quick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library of types and functionality for </a:t>
            </a:r>
            <a:r>
              <a:rPr lang="en-US" dirty="0" smtClean="0"/>
              <a:t>QML</a:t>
            </a:r>
          </a:p>
          <a:p>
            <a:pPr marL="274320" lvl="1" indent="0">
              <a:buNone/>
            </a:pPr>
            <a:r>
              <a:rPr lang="en-US" sz="1000" dirty="0" smtClean="0"/>
              <a:t>      (</a:t>
            </a:r>
            <a:r>
              <a:rPr lang="en-US" sz="1000" dirty="0"/>
              <a:t>visual types, interactive types, animations, models and views, particle effects and </a:t>
            </a:r>
            <a:r>
              <a:rPr lang="en-US" sz="1000" dirty="0" err="1"/>
              <a:t>shader</a:t>
            </a:r>
            <a:r>
              <a:rPr lang="en-US" sz="1000" dirty="0"/>
              <a:t> effects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is a user interface specification and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(</a:t>
            </a:r>
            <a:r>
              <a:rPr lang="en-US" dirty="0"/>
              <a:t>a declarative language that allows user interfaces to be described in terms of their visual components and how they interact and relate with one another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QML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5" y="2194952"/>
            <a:ext cx="6001182" cy="32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QML document defines a hierarchy of </a:t>
            </a:r>
            <a:r>
              <a:rPr lang="en-US" dirty="0" smtClean="0"/>
              <a:t>objects. </a:t>
            </a:r>
          </a:p>
          <a:p>
            <a:r>
              <a:rPr lang="en-US" dirty="0" smtClean="0"/>
              <a:t>Every </a:t>
            </a:r>
            <a:r>
              <a:rPr lang="en-US" dirty="0"/>
              <a:t>QML document consists of two parts: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mports </a:t>
            </a:r>
            <a:r>
              <a:rPr lang="en-US" dirty="0"/>
              <a:t>section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declaration section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QML Document structure</a:t>
            </a:r>
          </a:p>
          <a:p>
            <a:r>
              <a:rPr lang="en-US" dirty="0" smtClean="0"/>
              <a:t>(Refer to </a:t>
            </a:r>
            <a:r>
              <a:rPr lang="en-US" b="1" dirty="0" smtClean="0"/>
              <a:t>The </a:t>
            </a:r>
            <a:r>
              <a:rPr lang="en-US" b="1" dirty="0"/>
              <a:t>QML </a:t>
            </a:r>
            <a:r>
              <a:rPr lang="en-US" b="1" dirty="0" smtClean="0"/>
              <a:t>Reference </a:t>
            </a:r>
            <a:r>
              <a:rPr lang="en-US" dirty="0" smtClean="0"/>
              <a:t>in Help)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68" y="2423160"/>
            <a:ext cx="4076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QML </a:t>
            </a:r>
            <a:r>
              <a:rPr lang="en-US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85800"/>
            <a:ext cx="6839465" cy="5020056"/>
          </a:xfrm>
        </p:spPr>
        <p:txBody>
          <a:bodyPr/>
          <a:lstStyle/>
          <a:p>
            <a:r>
              <a:rPr lang="en-US" dirty="0"/>
              <a:t>Separate the computing intensive and native </a:t>
            </a:r>
            <a:r>
              <a:rPr lang="en-US" dirty="0" smtClean="0"/>
              <a:t>operation </a:t>
            </a:r>
            <a:r>
              <a:rPr lang="en-US" dirty="0"/>
              <a:t>of your application from the UI part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611" y="1977084"/>
            <a:ext cx="4646140" cy="78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(</a:t>
            </a:r>
            <a:r>
              <a:rPr lang="en-US" dirty="0" err="1" smtClean="0"/>
              <a:t>qml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7611" y="3723505"/>
            <a:ext cx="4646140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Bussiness</a:t>
            </a:r>
            <a:r>
              <a:rPr lang="en-US" dirty="0"/>
              <a:t> </a:t>
            </a:r>
            <a:r>
              <a:rPr lang="en-US" dirty="0" smtClean="0"/>
              <a:t>(C/C++)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94238" y="2935307"/>
            <a:ext cx="3632886" cy="535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QML Module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4981834" y="3161272"/>
            <a:ext cx="963827" cy="160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18486" y="2759678"/>
            <a:ext cx="172995" cy="963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380</TotalTime>
  <Words>442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QT - QML</vt:lpstr>
      <vt:lpstr>QT is a FRAME WORK FOR DEVELOPING C/C+, Java APPLICATION</vt:lpstr>
      <vt:lpstr>QT-Creator</vt:lpstr>
      <vt:lpstr>QT-CREATOR</vt:lpstr>
      <vt:lpstr>QT PROJECT</vt:lpstr>
      <vt:lpstr>QT STUDY</vt:lpstr>
      <vt:lpstr>QML APPLICATION</vt:lpstr>
      <vt:lpstr>QML Application</vt:lpstr>
      <vt:lpstr>QML APplication</vt:lpstr>
      <vt:lpstr>QML Language</vt:lpstr>
      <vt:lpstr>QML Example</vt:lpstr>
      <vt:lpstr>Exercise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- QML</dc:title>
  <dc:creator>TUAN ANH PHAM/LGEVH VC SOFTWARE DEVELOPMENT 3(tuan1.pham@lge.com)</dc:creator>
  <cp:lastModifiedBy>TUAN ANH PHAM/LGEVH VC SOFTWARE DEVELOPMENT 3(tuan1.pham@lge.com)</cp:lastModifiedBy>
  <cp:revision>20</cp:revision>
  <dcterms:created xsi:type="dcterms:W3CDTF">2017-10-17T03:51:35Z</dcterms:created>
  <dcterms:modified xsi:type="dcterms:W3CDTF">2017-10-17T10:53:11Z</dcterms:modified>
</cp:coreProperties>
</file>