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97" r:id="rId5"/>
    <p:sldId id="259" r:id="rId6"/>
    <p:sldId id="260" r:id="rId7"/>
    <p:sldId id="261" r:id="rId8"/>
    <p:sldId id="278" r:id="rId9"/>
    <p:sldId id="262" r:id="rId10"/>
    <p:sldId id="263" r:id="rId11"/>
    <p:sldId id="273" r:id="rId12"/>
    <p:sldId id="274" r:id="rId13"/>
    <p:sldId id="275" r:id="rId14"/>
    <p:sldId id="276" r:id="rId15"/>
    <p:sldId id="277" r:id="rId16"/>
    <p:sldId id="279" r:id="rId17"/>
    <p:sldId id="280" r:id="rId18"/>
    <p:sldId id="281" r:id="rId19"/>
    <p:sldId id="282" r:id="rId20"/>
    <p:sldId id="299" r:id="rId21"/>
    <p:sldId id="298" r:id="rId22"/>
    <p:sldId id="285" r:id="rId23"/>
    <p:sldId id="288" r:id="rId24"/>
    <p:sldId id="292" r:id="rId25"/>
    <p:sldId id="289" r:id="rId26"/>
    <p:sldId id="293" r:id="rId27"/>
    <p:sldId id="290" r:id="rId28"/>
    <p:sldId id="291" r:id="rId29"/>
    <p:sldId id="287" r:id="rId30"/>
    <p:sldId id="294" r:id="rId31"/>
    <p:sldId id="295" r:id="rId32"/>
    <p:sldId id="296" r:id="rId33"/>
    <p:sldId id="28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101-BD99-4D4B-B006-61659A49AB8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9CFE-FD75-49F1-A888-1663157260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15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101-BD99-4D4B-B006-61659A49AB8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9CFE-FD75-49F1-A888-16631572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101-BD99-4D4B-B006-61659A49AB8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9CFE-FD75-49F1-A888-16631572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9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101-BD99-4D4B-B006-61659A49AB8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9CFE-FD75-49F1-A888-16631572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101-BD99-4D4B-B006-61659A49AB8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9CFE-FD75-49F1-A888-1663157260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34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101-BD99-4D4B-B006-61659A49AB8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9CFE-FD75-49F1-A888-16631572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7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101-BD99-4D4B-B006-61659A49AB8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9CFE-FD75-49F1-A888-16631572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101-BD99-4D4B-B006-61659A49AB8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9CFE-FD75-49F1-A888-16631572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2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101-BD99-4D4B-B006-61659A49AB8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9CFE-FD75-49F1-A888-16631572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9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A0D101-BD99-4D4B-B006-61659A49AB8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489CFE-FD75-49F1-A888-16631572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8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101-BD99-4D4B-B006-61659A49AB8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9CFE-FD75-49F1-A888-16631572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1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A0D101-BD99-4D4B-B006-61659A49AB8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489CFE-FD75-49F1-A888-1663157260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1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2CA2-8B49-4F23-9C74-0C0E23FE403E}"/>
              </a:ext>
            </a:extLst>
          </p:cNvPr>
          <p:cNvSpPr txBox="1">
            <a:spLocks/>
          </p:cNvSpPr>
          <p:nvPr/>
        </p:nvSpPr>
        <p:spPr>
          <a:xfrm>
            <a:off x="2769326" y="82137"/>
            <a:ext cx="6004230" cy="1001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 HÀ NỘI</a:t>
            </a:r>
            <a:r>
              <a:rPr lang="en-GB" sz="40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40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 ĐIỆN TỬ VIỄN THÔNG</a:t>
            </a:r>
            <a:endParaRPr lang="en-GB" sz="40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36595-469B-4E39-8F45-49B2C46ADF4A}"/>
              </a:ext>
            </a:extLst>
          </p:cNvPr>
          <p:cNvSpPr txBox="1">
            <a:spLocks/>
          </p:cNvSpPr>
          <p:nvPr/>
        </p:nvSpPr>
        <p:spPr>
          <a:xfrm>
            <a:off x="2342512" y="3089991"/>
            <a:ext cx="7534841" cy="117565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BÀI TẬP LỚN</a:t>
            </a:r>
          </a:p>
          <a:p>
            <a:pPr algn="ctr"/>
            <a:r>
              <a:rPr lang="en-GB" sz="32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GB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GB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GB" sz="32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D6900-88D6-4673-B42D-7DC773059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53" y="1083787"/>
            <a:ext cx="1392294" cy="1685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583562-082B-4F55-BE30-57C2E677A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355" y="1083787"/>
            <a:ext cx="1392295" cy="16859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9DF346-BCC8-46CF-BADA-B35333C89B0F}"/>
              </a:ext>
            </a:extLst>
          </p:cNvPr>
          <p:cNvSpPr txBox="1"/>
          <p:nvPr/>
        </p:nvSpPr>
        <p:spPr>
          <a:xfrm>
            <a:off x="3137861" y="4380828"/>
            <a:ext cx="35946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98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DE100-9E7A-4731-BFE3-7C991AA00D0E}"/>
              </a:ext>
            </a:extLst>
          </p:cNvPr>
          <p:cNvSpPr txBox="1"/>
          <p:nvPr/>
        </p:nvSpPr>
        <p:spPr>
          <a:xfrm>
            <a:off x="1239914" y="275208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6B6ED8-BE87-4E0A-B98B-8533710612F6}"/>
              </a:ext>
            </a:extLst>
          </p:cNvPr>
          <p:cNvSpPr/>
          <p:nvPr/>
        </p:nvSpPr>
        <p:spPr>
          <a:xfrm>
            <a:off x="1239914" y="1230868"/>
            <a:ext cx="3653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19D9B-D97B-444A-A3C3-0E1226BCC92F}"/>
              </a:ext>
            </a:extLst>
          </p:cNvPr>
          <p:cNvSpPr txBox="1"/>
          <p:nvPr/>
        </p:nvSpPr>
        <p:spPr>
          <a:xfrm>
            <a:off x="5672625" y="2702958"/>
            <a:ext cx="4288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9D0379-84F5-46AA-AEB5-AF8A07EE6B9A}"/>
              </a:ext>
            </a:extLst>
          </p:cNvPr>
          <p:cNvSpPr txBox="1"/>
          <p:nvPr/>
        </p:nvSpPr>
        <p:spPr>
          <a:xfrm>
            <a:off x="5672625" y="4191115"/>
            <a:ext cx="4288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15B29-9F97-43DB-BD50-75093E2934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5784" y="2371550"/>
            <a:ext cx="4874047" cy="317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3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DE100-9E7A-4731-BFE3-7C991AA00D0E}"/>
              </a:ext>
            </a:extLst>
          </p:cNvPr>
          <p:cNvSpPr txBox="1"/>
          <p:nvPr/>
        </p:nvSpPr>
        <p:spPr>
          <a:xfrm>
            <a:off x="1239914" y="275208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6B6ED8-BE87-4E0A-B98B-8533710612F6}"/>
              </a:ext>
            </a:extLst>
          </p:cNvPr>
          <p:cNvSpPr/>
          <p:nvPr/>
        </p:nvSpPr>
        <p:spPr>
          <a:xfrm>
            <a:off x="1239914" y="1230868"/>
            <a:ext cx="4020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19D9B-D97B-444A-A3C3-0E1226BCC92F}"/>
              </a:ext>
            </a:extLst>
          </p:cNvPr>
          <p:cNvSpPr txBox="1"/>
          <p:nvPr/>
        </p:nvSpPr>
        <p:spPr>
          <a:xfrm>
            <a:off x="5672625" y="2702958"/>
            <a:ext cx="4288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9D0379-84F5-46AA-AEB5-AF8A07EE6B9A}"/>
              </a:ext>
            </a:extLst>
          </p:cNvPr>
          <p:cNvSpPr txBox="1"/>
          <p:nvPr/>
        </p:nvSpPr>
        <p:spPr>
          <a:xfrm>
            <a:off x="5672625" y="4191115"/>
            <a:ext cx="4288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B8E41E-3F58-499A-90FA-2E5063605D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7185" y="2258818"/>
            <a:ext cx="5310236" cy="253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5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DE100-9E7A-4731-BFE3-7C991AA00D0E}"/>
              </a:ext>
            </a:extLst>
          </p:cNvPr>
          <p:cNvSpPr txBox="1"/>
          <p:nvPr/>
        </p:nvSpPr>
        <p:spPr>
          <a:xfrm>
            <a:off x="1239914" y="275208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6B6ED8-BE87-4E0A-B98B-8533710612F6}"/>
              </a:ext>
            </a:extLst>
          </p:cNvPr>
          <p:cNvSpPr/>
          <p:nvPr/>
        </p:nvSpPr>
        <p:spPr>
          <a:xfrm>
            <a:off x="1239914" y="1230868"/>
            <a:ext cx="352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ca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19D9B-D97B-444A-A3C3-0E1226BCC92F}"/>
              </a:ext>
            </a:extLst>
          </p:cNvPr>
          <p:cNvSpPr txBox="1"/>
          <p:nvPr/>
        </p:nvSpPr>
        <p:spPr>
          <a:xfrm>
            <a:off x="5672625" y="2702958"/>
            <a:ext cx="4288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9D0379-84F5-46AA-AEB5-AF8A07EE6B9A}"/>
              </a:ext>
            </a:extLst>
          </p:cNvPr>
          <p:cNvSpPr txBox="1"/>
          <p:nvPr/>
        </p:nvSpPr>
        <p:spPr>
          <a:xfrm>
            <a:off x="5672625" y="4191115"/>
            <a:ext cx="4288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CF3F06-2938-486F-AA37-6CC725F8D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57" y="2602546"/>
            <a:ext cx="4990775" cy="236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72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DE100-9E7A-4731-BFE3-7C991AA00D0E}"/>
              </a:ext>
            </a:extLst>
          </p:cNvPr>
          <p:cNvSpPr txBox="1"/>
          <p:nvPr/>
        </p:nvSpPr>
        <p:spPr>
          <a:xfrm>
            <a:off x="1239914" y="275208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6B6ED8-BE87-4E0A-B98B-8533710612F6}"/>
              </a:ext>
            </a:extLst>
          </p:cNvPr>
          <p:cNvSpPr/>
          <p:nvPr/>
        </p:nvSpPr>
        <p:spPr>
          <a:xfrm>
            <a:off x="1239914" y="1230868"/>
            <a:ext cx="2493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 chi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19D9B-D97B-444A-A3C3-0E1226BCC92F}"/>
              </a:ext>
            </a:extLst>
          </p:cNvPr>
          <p:cNvSpPr txBox="1"/>
          <p:nvPr/>
        </p:nvSpPr>
        <p:spPr>
          <a:xfrm>
            <a:off x="5672625" y="2368007"/>
            <a:ext cx="4288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9D0379-84F5-46AA-AEB5-AF8A07EE6B9A}"/>
              </a:ext>
            </a:extLst>
          </p:cNvPr>
          <p:cNvSpPr txBox="1"/>
          <p:nvPr/>
        </p:nvSpPr>
        <p:spPr>
          <a:xfrm>
            <a:off x="5672625" y="3429000"/>
            <a:ext cx="4288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9512E4-C1BF-43B4-A6D6-30720AEF0A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0721" y="2368007"/>
            <a:ext cx="4922520" cy="2903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7BA6F8-815F-405D-ADDE-C32CF6D7C196}"/>
              </a:ext>
            </a:extLst>
          </p:cNvPr>
          <p:cNvSpPr txBox="1"/>
          <p:nvPr/>
        </p:nvSpPr>
        <p:spPr>
          <a:xfrm>
            <a:off x="5672625" y="4757580"/>
            <a:ext cx="4288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057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DE100-9E7A-4731-BFE3-7C991AA00D0E}"/>
              </a:ext>
            </a:extLst>
          </p:cNvPr>
          <p:cNvSpPr txBox="1"/>
          <p:nvPr/>
        </p:nvSpPr>
        <p:spPr>
          <a:xfrm>
            <a:off x="1239914" y="275208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6B6ED8-BE87-4E0A-B98B-8533710612F6}"/>
              </a:ext>
            </a:extLst>
          </p:cNvPr>
          <p:cNvSpPr/>
          <p:nvPr/>
        </p:nvSpPr>
        <p:spPr>
          <a:xfrm>
            <a:off x="1239914" y="1230868"/>
            <a:ext cx="3159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19D9B-D97B-444A-A3C3-0E1226BCC92F}"/>
              </a:ext>
            </a:extLst>
          </p:cNvPr>
          <p:cNvSpPr txBox="1"/>
          <p:nvPr/>
        </p:nvSpPr>
        <p:spPr>
          <a:xfrm>
            <a:off x="5672625" y="2228671"/>
            <a:ext cx="4288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9D0379-84F5-46AA-AEB5-AF8A07EE6B9A}"/>
              </a:ext>
            </a:extLst>
          </p:cNvPr>
          <p:cNvSpPr txBox="1"/>
          <p:nvPr/>
        </p:nvSpPr>
        <p:spPr>
          <a:xfrm>
            <a:off x="5672625" y="4888532"/>
            <a:ext cx="4288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A9040-45D0-4267-BFAF-E2C3CC724D97}"/>
              </a:ext>
            </a:extLst>
          </p:cNvPr>
          <p:cNvSpPr txBox="1"/>
          <p:nvPr/>
        </p:nvSpPr>
        <p:spPr>
          <a:xfrm>
            <a:off x="5672625" y="3535532"/>
            <a:ext cx="4288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DC060A-917B-46A9-A95D-C3F422C2BA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3239" y="2415133"/>
            <a:ext cx="4884420" cy="26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0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DE100-9E7A-4731-BFE3-7C991AA00D0E}"/>
              </a:ext>
            </a:extLst>
          </p:cNvPr>
          <p:cNvSpPr txBox="1"/>
          <p:nvPr/>
        </p:nvSpPr>
        <p:spPr>
          <a:xfrm>
            <a:off x="1239914" y="275208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6B6ED8-BE87-4E0A-B98B-8533710612F6}"/>
              </a:ext>
            </a:extLst>
          </p:cNvPr>
          <p:cNvSpPr/>
          <p:nvPr/>
        </p:nvSpPr>
        <p:spPr>
          <a:xfrm>
            <a:off x="1239914" y="1230868"/>
            <a:ext cx="1799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19D9B-D97B-444A-A3C3-0E1226BCC92F}"/>
              </a:ext>
            </a:extLst>
          </p:cNvPr>
          <p:cNvSpPr txBox="1"/>
          <p:nvPr/>
        </p:nvSpPr>
        <p:spPr>
          <a:xfrm>
            <a:off x="5672625" y="2372997"/>
            <a:ext cx="4288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9D0379-84F5-46AA-AEB5-AF8A07EE6B9A}"/>
              </a:ext>
            </a:extLst>
          </p:cNvPr>
          <p:cNvSpPr txBox="1"/>
          <p:nvPr/>
        </p:nvSpPr>
        <p:spPr>
          <a:xfrm>
            <a:off x="5672625" y="3775229"/>
            <a:ext cx="4288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1E44A6-E48C-4B10-B83B-040A30C6AA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8196" y="2422679"/>
            <a:ext cx="4762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56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DE100-9E7A-4731-BFE3-7C991AA00D0E}"/>
              </a:ext>
            </a:extLst>
          </p:cNvPr>
          <p:cNvSpPr txBox="1"/>
          <p:nvPr/>
        </p:nvSpPr>
        <p:spPr>
          <a:xfrm>
            <a:off x="1239914" y="275208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6B6ED8-BE87-4E0A-B98B-8533710612F6}"/>
              </a:ext>
            </a:extLst>
          </p:cNvPr>
          <p:cNvSpPr/>
          <p:nvPr/>
        </p:nvSpPr>
        <p:spPr>
          <a:xfrm>
            <a:off x="1239914" y="1230868"/>
            <a:ext cx="4047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19D9B-D97B-444A-A3C3-0E1226BCC92F}"/>
              </a:ext>
            </a:extLst>
          </p:cNvPr>
          <p:cNvSpPr txBox="1"/>
          <p:nvPr/>
        </p:nvSpPr>
        <p:spPr>
          <a:xfrm>
            <a:off x="5672625" y="2558357"/>
            <a:ext cx="4288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9D0379-84F5-46AA-AEB5-AF8A07EE6B9A}"/>
              </a:ext>
            </a:extLst>
          </p:cNvPr>
          <p:cNvSpPr txBox="1"/>
          <p:nvPr/>
        </p:nvSpPr>
        <p:spPr>
          <a:xfrm>
            <a:off x="5672625" y="3720598"/>
            <a:ext cx="4288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16FB2B-D907-464B-A8F4-BC12FC06CE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8513" y="2558357"/>
            <a:ext cx="4754880" cy="26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43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DE100-9E7A-4731-BFE3-7C991AA00D0E}"/>
              </a:ext>
            </a:extLst>
          </p:cNvPr>
          <p:cNvSpPr txBox="1"/>
          <p:nvPr/>
        </p:nvSpPr>
        <p:spPr>
          <a:xfrm>
            <a:off x="1239914" y="275208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41" y="1130544"/>
            <a:ext cx="9342744" cy="519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DE100-9E7A-4731-BFE3-7C991AA00D0E}"/>
              </a:ext>
            </a:extLst>
          </p:cNvPr>
          <p:cNvSpPr txBox="1"/>
          <p:nvPr/>
        </p:nvSpPr>
        <p:spPr>
          <a:xfrm>
            <a:off x="1239914" y="275208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17" y="1281381"/>
            <a:ext cx="8678685" cy="50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DE100-9E7A-4731-BFE3-7C991AA00D0E}"/>
              </a:ext>
            </a:extLst>
          </p:cNvPr>
          <p:cNvSpPr txBox="1"/>
          <p:nvPr/>
        </p:nvSpPr>
        <p:spPr>
          <a:xfrm>
            <a:off x="875929" y="257452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4E4713-E338-44B1-A13A-132FB2BCC2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7325" y="1703142"/>
            <a:ext cx="9277350" cy="44119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3E4149-23ED-4C91-99A0-43E829EC1AA4}"/>
              </a:ext>
            </a:extLst>
          </p:cNvPr>
          <p:cNvSpPr txBox="1"/>
          <p:nvPr/>
        </p:nvSpPr>
        <p:spPr>
          <a:xfrm>
            <a:off x="1485900" y="1038225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9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DE100-9E7A-4731-BFE3-7C991AA00D0E}"/>
              </a:ext>
            </a:extLst>
          </p:cNvPr>
          <p:cNvSpPr txBox="1"/>
          <p:nvPr/>
        </p:nvSpPr>
        <p:spPr>
          <a:xfrm>
            <a:off x="620789" y="857713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DD1F5-945B-4434-8737-3DC173FFC9DC}"/>
              </a:ext>
            </a:extLst>
          </p:cNvPr>
          <p:cNvSpPr txBox="1"/>
          <p:nvPr/>
        </p:nvSpPr>
        <p:spPr>
          <a:xfrm>
            <a:off x="1340527" y="1859340"/>
            <a:ext cx="6500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E1032-D8B7-488B-AD60-C92CD2A900B4}"/>
              </a:ext>
            </a:extLst>
          </p:cNvPr>
          <p:cNvSpPr txBox="1"/>
          <p:nvPr/>
        </p:nvSpPr>
        <p:spPr>
          <a:xfrm>
            <a:off x="1340527" y="4048217"/>
            <a:ext cx="7523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262F6-E53E-40B1-BCC6-4C0C33F61915}"/>
              </a:ext>
            </a:extLst>
          </p:cNvPr>
          <p:cNvSpPr txBox="1"/>
          <p:nvPr/>
        </p:nvSpPr>
        <p:spPr>
          <a:xfrm>
            <a:off x="1340527" y="2901474"/>
            <a:ext cx="7653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162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DE100-9E7A-4731-BFE3-7C991AA00D0E}"/>
              </a:ext>
            </a:extLst>
          </p:cNvPr>
          <p:cNvSpPr txBox="1"/>
          <p:nvPr/>
        </p:nvSpPr>
        <p:spPr>
          <a:xfrm>
            <a:off x="875929" y="257452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E4149-23ED-4C91-99A0-43E829EC1AA4}"/>
              </a:ext>
            </a:extLst>
          </p:cNvPr>
          <p:cNvSpPr txBox="1"/>
          <p:nvPr/>
        </p:nvSpPr>
        <p:spPr>
          <a:xfrm>
            <a:off x="1485900" y="1038225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6E5B0-A76B-45E5-A1ED-2963E5964F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5900" y="1830070"/>
            <a:ext cx="8815599" cy="337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22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DE100-9E7A-4731-BFE3-7C991AA00D0E}"/>
              </a:ext>
            </a:extLst>
          </p:cNvPr>
          <p:cNvSpPr txBox="1"/>
          <p:nvPr/>
        </p:nvSpPr>
        <p:spPr>
          <a:xfrm>
            <a:off x="875929" y="257452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E4149-23ED-4C91-99A0-43E829EC1AA4}"/>
              </a:ext>
            </a:extLst>
          </p:cNvPr>
          <p:cNvSpPr txBox="1"/>
          <p:nvPr/>
        </p:nvSpPr>
        <p:spPr>
          <a:xfrm>
            <a:off x="1485900" y="1038225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07EDA-C96B-430B-9040-FB7601B082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5899" y="1819275"/>
            <a:ext cx="97821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69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DE100-9E7A-4731-BFE3-7C991AA00D0E}"/>
              </a:ext>
            </a:extLst>
          </p:cNvPr>
          <p:cNvSpPr txBox="1"/>
          <p:nvPr/>
        </p:nvSpPr>
        <p:spPr>
          <a:xfrm>
            <a:off x="875929" y="257452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E4149-23ED-4C91-99A0-43E829EC1AA4}"/>
              </a:ext>
            </a:extLst>
          </p:cNvPr>
          <p:cNvSpPr txBox="1"/>
          <p:nvPr/>
        </p:nvSpPr>
        <p:spPr>
          <a:xfrm>
            <a:off x="1485900" y="1038225"/>
            <a:ext cx="3054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E8F84-E393-4F37-99D9-9BD957B24F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5900" y="1881982"/>
            <a:ext cx="9877425" cy="40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77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DE100-9E7A-4731-BFE3-7C991AA00D0E}"/>
              </a:ext>
            </a:extLst>
          </p:cNvPr>
          <p:cNvSpPr txBox="1"/>
          <p:nvPr/>
        </p:nvSpPr>
        <p:spPr>
          <a:xfrm>
            <a:off x="875929" y="257452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E4149-23ED-4C91-99A0-43E829EC1AA4}"/>
              </a:ext>
            </a:extLst>
          </p:cNvPr>
          <p:cNvSpPr txBox="1"/>
          <p:nvPr/>
        </p:nvSpPr>
        <p:spPr>
          <a:xfrm>
            <a:off x="1485900" y="1038225"/>
            <a:ext cx="3054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3CC7C-1D9E-41EC-9468-3B7E084470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5900" y="2100197"/>
            <a:ext cx="9712170" cy="371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26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DE100-9E7A-4731-BFE3-7C991AA00D0E}"/>
              </a:ext>
            </a:extLst>
          </p:cNvPr>
          <p:cNvSpPr txBox="1"/>
          <p:nvPr/>
        </p:nvSpPr>
        <p:spPr>
          <a:xfrm>
            <a:off x="875929" y="257452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E4149-23ED-4C91-99A0-43E829EC1AA4}"/>
              </a:ext>
            </a:extLst>
          </p:cNvPr>
          <p:cNvSpPr txBox="1"/>
          <p:nvPr/>
        </p:nvSpPr>
        <p:spPr>
          <a:xfrm>
            <a:off x="1485900" y="1038225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429262-C886-476A-A184-C198F79DE4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5899" y="2000425"/>
            <a:ext cx="9712171" cy="38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16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DE100-9E7A-4731-BFE3-7C991AA00D0E}"/>
              </a:ext>
            </a:extLst>
          </p:cNvPr>
          <p:cNvSpPr txBox="1"/>
          <p:nvPr/>
        </p:nvSpPr>
        <p:spPr>
          <a:xfrm>
            <a:off x="875929" y="257452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E4149-23ED-4C91-99A0-43E829EC1AA4}"/>
              </a:ext>
            </a:extLst>
          </p:cNvPr>
          <p:cNvSpPr txBox="1"/>
          <p:nvPr/>
        </p:nvSpPr>
        <p:spPr>
          <a:xfrm>
            <a:off x="1485900" y="1038225"/>
            <a:ext cx="298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362178-6938-4851-BB73-BB30FFFE4C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5899" y="1956518"/>
            <a:ext cx="9420225" cy="372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74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9883BB-18C9-481E-8DE5-AB705D6919B7}"/>
              </a:ext>
            </a:extLst>
          </p:cNvPr>
          <p:cNvSpPr txBox="1"/>
          <p:nvPr/>
        </p:nvSpPr>
        <p:spPr>
          <a:xfrm>
            <a:off x="875929" y="257452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4AE2B-191F-4F1A-B0CF-1759E21CD372}"/>
              </a:ext>
            </a:extLst>
          </p:cNvPr>
          <p:cNvSpPr txBox="1"/>
          <p:nvPr/>
        </p:nvSpPr>
        <p:spPr>
          <a:xfrm>
            <a:off x="1397123" y="1096970"/>
            <a:ext cx="277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552BE-88AA-4F51-8BDB-8BD5F06B32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7123" y="2007870"/>
            <a:ext cx="9299452" cy="382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63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9883BB-18C9-481E-8DE5-AB705D6919B7}"/>
              </a:ext>
            </a:extLst>
          </p:cNvPr>
          <p:cNvSpPr txBox="1"/>
          <p:nvPr/>
        </p:nvSpPr>
        <p:spPr>
          <a:xfrm>
            <a:off x="875929" y="257452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4AE2B-191F-4F1A-B0CF-1759E21CD372}"/>
              </a:ext>
            </a:extLst>
          </p:cNvPr>
          <p:cNvSpPr txBox="1"/>
          <p:nvPr/>
        </p:nvSpPr>
        <p:spPr>
          <a:xfrm>
            <a:off x="1397123" y="1096970"/>
            <a:ext cx="34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AD04D-E075-44B8-A156-6F554D9B29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7123" y="2226310"/>
            <a:ext cx="9585202" cy="28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52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9883BB-18C9-481E-8DE5-AB705D6919B7}"/>
              </a:ext>
            </a:extLst>
          </p:cNvPr>
          <p:cNvSpPr txBox="1"/>
          <p:nvPr/>
        </p:nvSpPr>
        <p:spPr>
          <a:xfrm>
            <a:off x="875929" y="257452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4AE2B-191F-4F1A-B0CF-1759E21CD372}"/>
              </a:ext>
            </a:extLst>
          </p:cNvPr>
          <p:cNvSpPr txBox="1"/>
          <p:nvPr/>
        </p:nvSpPr>
        <p:spPr>
          <a:xfrm>
            <a:off x="1397123" y="1096970"/>
            <a:ext cx="218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CD155-5122-4F66-B6E4-9281608E8E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7123" y="1845309"/>
            <a:ext cx="8918452" cy="40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9883BB-18C9-481E-8DE5-AB705D6919B7}"/>
              </a:ext>
            </a:extLst>
          </p:cNvPr>
          <p:cNvSpPr txBox="1"/>
          <p:nvPr/>
        </p:nvSpPr>
        <p:spPr>
          <a:xfrm>
            <a:off x="875929" y="257452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4AE2B-191F-4F1A-B0CF-1759E21CD372}"/>
              </a:ext>
            </a:extLst>
          </p:cNvPr>
          <p:cNvSpPr txBox="1"/>
          <p:nvPr/>
        </p:nvSpPr>
        <p:spPr>
          <a:xfrm>
            <a:off x="1397123" y="1096970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8EEFE-B4D5-4527-90B3-40678F5A66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7123" y="1751822"/>
            <a:ext cx="7048500" cy="437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DE100-9E7A-4731-BFE3-7C991AA00D0E}"/>
              </a:ext>
            </a:extLst>
          </p:cNvPr>
          <p:cNvSpPr txBox="1"/>
          <p:nvPr/>
        </p:nvSpPr>
        <p:spPr>
          <a:xfrm>
            <a:off x="858174" y="390618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2346C-A034-41AF-8B06-00620FDFBA9D}"/>
              </a:ext>
            </a:extLst>
          </p:cNvPr>
          <p:cNvSpPr txBox="1"/>
          <p:nvPr/>
        </p:nvSpPr>
        <p:spPr>
          <a:xfrm>
            <a:off x="1091954" y="1251751"/>
            <a:ext cx="340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B8DDCE-BAB8-4F2F-AC99-DBA8A4A6E7BC}"/>
              </a:ext>
            </a:extLst>
          </p:cNvPr>
          <p:cNvSpPr txBox="1"/>
          <p:nvPr/>
        </p:nvSpPr>
        <p:spPr>
          <a:xfrm>
            <a:off x="1496903" y="1803669"/>
            <a:ext cx="6986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F4904-F52C-4FBA-AFA3-83D6970B8F0F}"/>
              </a:ext>
            </a:extLst>
          </p:cNvPr>
          <p:cNvSpPr txBox="1"/>
          <p:nvPr/>
        </p:nvSpPr>
        <p:spPr>
          <a:xfrm>
            <a:off x="1496903" y="2388339"/>
            <a:ext cx="6986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76D84-C59B-483D-BFC9-DB5FF95E34C0}"/>
              </a:ext>
            </a:extLst>
          </p:cNvPr>
          <p:cNvSpPr txBox="1"/>
          <p:nvPr/>
        </p:nvSpPr>
        <p:spPr>
          <a:xfrm>
            <a:off x="1496903" y="3342984"/>
            <a:ext cx="698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C727E9-6E65-425B-A7B9-7DFB4D817B3B}"/>
              </a:ext>
            </a:extLst>
          </p:cNvPr>
          <p:cNvSpPr txBox="1"/>
          <p:nvPr/>
        </p:nvSpPr>
        <p:spPr>
          <a:xfrm>
            <a:off x="1496903" y="3914728"/>
            <a:ext cx="6986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0E54C-FD14-422E-B419-9DB731D25987}"/>
              </a:ext>
            </a:extLst>
          </p:cNvPr>
          <p:cNvSpPr txBox="1"/>
          <p:nvPr/>
        </p:nvSpPr>
        <p:spPr>
          <a:xfrm>
            <a:off x="1496903" y="4855804"/>
            <a:ext cx="6986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email</a:t>
            </a:r>
          </a:p>
        </p:txBody>
      </p:sp>
    </p:spTree>
    <p:extLst>
      <p:ext uri="{BB962C8B-B14F-4D97-AF65-F5344CB8AC3E}">
        <p14:creationId xmlns:p14="http://schemas.microsoft.com/office/powerpoint/2010/main" val="299186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DE100-9E7A-4731-BFE3-7C991AA00D0E}"/>
              </a:ext>
            </a:extLst>
          </p:cNvPr>
          <p:cNvSpPr txBox="1"/>
          <p:nvPr/>
        </p:nvSpPr>
        <p:spPr>
          <a:xfrm>
            <a:off x="1239914" y="275208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6B6ED8-BE87-4E0A-B98B-8533710612F6}"/>
              </a:ext>
            </a:extLst>
          </p:cNvPr>
          <p:cNvSpPr/>
          <p:nvPr/>
        </p:nvSpPr>
        <p:spPr>
          <a:xfrm>
            <a:off x="1872981" y="4923499"/>
            <a:ext cx="75373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19D9B-D97B-444A-A3C3-0E1226BCC92F}"/>
              </a:ext>
            </a:extLst>
          </p:cNvPr>
          <p:cNvSpPr txBox="1"/>
          <p:nvPr/>
        </p:nvSpPr>
        <p:spPr>
          <a:xfrm>
            <a:off x="1872981" y="2801700"/>
            <a:ext cx="598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9D0379-84F5-46AA-AEB5-AF8A07EE6B9A}"/>
              </a:ext>
            </a:extLst>
          </p:cNvPr>
          <p:cNvSpPr txBox="1"/>
          <p:nvPr/>
        </p:nvSpPr>
        <p:spPr>
          <a:xfrm>
            <a:off x="1872981" y="3523613"/>
            <a:ext cx="428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1C00B4-DE54-45BA-A893-EBD3BCD69ED5}"/>
              </a:ext>
            </a:extLst>
          </p:cNvPr>
          <p:cNvSpPr/>
          <p:nvPr/>
        </p:nvSpPr>
        <p:spPr>
          <a:xfrm>
            <a:off x="1358076" y="1181787"/>
            <a:ext cx="3312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5A6403-3242-461C-9228-B541DD6375AC}"/>
              </a:ext>
            </a:extLst>
          </p:cNvPr>
          <p:cNvSpPr/>
          <p:nvPr/>
        </p:nvSpPr>
        <p:spPr>
          <a:xfrm>
            <a:off x="1617008" y="1675924"/>
            <a:ext cx="3312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21E691-B009-495F-A5C7-02564270FD0F}"/>
              </a:ext>
            </a:extLst>
          </p:cNvPr>
          <p:cNvSpPr/>
          <p:nvPr/>
        </p:nvSpPr>
        <p:spPr>
          <a:xfrm>
            <a:off x="1617008" y="4223556"/>
            <a:ext cx="2064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118B7B-8B62-449E-B39F-7B9C33018F21}"/>
              </a:ext>
            </a:extLst>
          </p:cNvPr>
          <p:cNvSpPr/>
          <p:nvPr/>
        </p:nvSpPr>
        <p:spPr>
          <a:xfrm>
            <a:off x="2025381" y="2322461"/>
            <a:ext cx="4568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265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DE100-9E7A-4731-BFE3-7C991AA00D0E}"/>
              </a:ext>
            </a:extLst>
          </p:cNvPr>
          <p:cNvSpPr txBox="1"/>
          <p:nvPr/>
        </p:nvSpPr>
        <p:spPr>
          <a:xfrm>
            <a:off x="1128154" y="244728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3E74F-F0CB-4B3E-9CA0-52B5F90B6457}"/>
              </a:ext>
            </a:extLst>
          </p:cNvPr>
          <p:cNvSpPr txBox="1"/>
          <p:nvPr/>
        </p:nvSpPr>
        <p:spPr>
          <a:xfrm>
            <a:off x="965594" y="891059"/>
            <a:ext cx="971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</a:t>
            </a:r>
            <a:r>
              <a:rPr lang="vi-VN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en-GB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B8376-5EE7-4822-8C78-A232301B105F}"/>
              </a:ext>
            </a:extLst>
          </p:cNvPr>
          <p:cNvSpPr txBox="1"/>
          <p:nvPr/>
        </p:nvSpPr>
        <p:spPr>
          <a:xfrm>
            <a:off x="965593" y="1663219"/>
            <a:ext cx="9712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đốc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đốc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8D72A-6D21-4641-AD3F-9950F5927DDD}"/>
              </a:ext>
            </a:extLst>
          </p:cNvPr>
          <p:cNvSpPr txBox="1"/>
          <p:nvPr/>
        </p:nvSpPr>
        <p:spPr>
          <a:xfrm>
            <a:off x="965593" y="2863548"/>
            <a:ext cx="9712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tin, t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4110CB-DBCF-4912-92ED-AD1E7140037F}"/>
              </a:ext>
            </a:extLst>
          </p:cNvPr>
          <p:cNvSpPr txBox="1"/>
          <p:nvPr/>
        </p:nvSpPr>
        <p:spPr>
          <a:xfrm>
            <a:off x="965592" y="4594616"/>
            <a:ext cx="9712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Thu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77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DE100-9E7A-4731-BFE3-7C991AA00D0E}"/>
              </a:ext>
            </a:extLst>
          </p:cNvPr>
          <p:cNvSpPr txBox="1"/>
          <p:nvPr/>
        </p:nvSpPr>
        <p:spPr>
          <a:xfrm>
            <a:off x="1239914" y="275208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6B6ED8-BE87-4E0A-B98B-8533710612F6}"/>
              </a:ext>
            </a:extLst>
          </p:cNvPr>
          <p:cNvSpPr/>
          <p:nvPr/>
        </p:nvSpPr>
        <p:spPr>
          <a:xfrm>
            <a:off x="1239914" y="1230868"/>
            <a:ext cx="2973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19D9B-D97B-444A-A3C3-0E1226BCC92F}"/>
              </a:ext>
            </a:extLst>
          </p:cNvPr>
          <p:cNvSpPr txBox="1"/>
          <p:nvPr/>
        </p:nvSpPr>
        <p:spPr>
          <a:xfrm>
            <a:off x="5672625" y="2702958"/>
            <a:ext cx="4288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9D0379-84F5-46AA-AEB5-AF8A07EE6B9A}"/>
              </a:ext>
            </a:extLst>
          </p:cNvPr>
          <p:cNvSpPr txBox="1"/>
          <p:nvPr/>
        </p:nvSpPr>
        <p:spPr>
          <a:xfrm>
            <a:off x="5672625" y="4191115"/>
            <a:ext cx="428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EC7CF8-CC0D-461A-BEAC-917E29068C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928" y="2340338"/>
            <a:ext cx="4899660" cy="25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8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DE100-9E7A-4731-BFE3-7C991AA00D0E}"/>
              </a:ext>
            </a:extLst>
          </p:cNvPr>
          <p:cNvSpPr txBox="1"/>
          <p:nvPr/>
        </p:nvSpPr>
        <p:spPr>
          <a:xfrm>
            <a:off x="1239914" y="275208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51900-7001-48AD-90E0-E50EF37586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5504" y="1692533"/>
            <a:ext cx="5036820" cy="32700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6B6ED8-BE87-4E0A-B98B-8533710612F6}"/>
              </a:ext>
            </a:extLst>
          </p:cNvPr>
          <p:cNvSpPr/>
          <p:nvPr/>
        </p:nvSpPr>
        <p:spPr>
          <a:xfrm>
            <a:off x="1239914" y="1230868"/>
            <a:ext cx="3849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19D9B-D97B-444A-A3C3-0E1226BCC92F}"/>
              </a:ext>
            </a:extLst>
          </p:cNvPr>
          <p:cNvSpPr txBox="1"/>
          <p:nvPr/>
        </p:nvSpPr>
        <p:spPr>
          <a:xfrm>
            <a:off x="5672625" y="2553640"/>
            <a:ext cx="4288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DD726F-65B8-49A5-B196-28BE1455B97A}"/>
              </a:ext>
            </a:extLst>
          </p:cNvPr>
          <p:cNvSpPr txBox="1"/>
          <p:nvPr/>
        </p:nvSpPr>
        <p:spPr>
          <a:xfrm>
            <a:off x="5645993" y="3729263"/>
            <a:ext cx="487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7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94E39B-B20D-40C6-BE25-5FDF05308F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5056" y="2260285"/>
            <a:ext cx="5943600" cy="3315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D614F-B80E-46AB-87B0-D6EB58BA7337}"/>
              </a:ext>
            </a:extLst>
          </p:cNvPr>
          <p:cNvSpPr txBox="1"/>
          <p:nvPr/>
        </p:nvSpPr>
        <p:spPr>
          <a:xfrm>
            <a:off x="1011847" y="1281745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77DE4-8B8D-423E-A2CA-FADBC89FF7B1}"/>
              </a:ext>
            </a:extLst>
          </p:cNvPr>
          <p:cNvSpPr txBox="1"/>
          <p:nvPr/>
        </p:nvSpPr>
        <p:spPr>
          <a:xfrm>
            <a:off x="1239914" y="275208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BDD89-EED1-4DE2-B0D4-10AD98B38E06}"/>
              </a:ext>
            </a:extLst>
          </p:cNvPr>
          <p:cNvSpPr txBox="1"/>
          <p:nvPr/>
        </p:nvSpPr>
        <p:spPr>
          <a:xfrm>
            <a:off x="6095999" y="2384573"/>
            <a:ext cx="3793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đốc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BED93-F830-4F21-88EA-5B22E37262D6}"/>
              </a:ext>
            </a:extLst>
          </p:cNvPr>
          <p:cNvSpPr txBox="1"/>
          <p:nvPr/>
        </p:nvSpPr>
        <p:spPr>
          <a:xfrm>
            <a:off x="6095999" y="3268025"/>
            <a:ext cx="2744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80EAB-D602-415E-B823-7C7F6DC95DD0}"/>
              </a:ext>
            </a:extLst>
          </p:cNvPr>
          <p:cNvSpPr txBox="1"/>
          <p:nvPr/>
        </p:nvSpPr>
        <p:spPr>
          <a:xfrm>
            <a:off x="6095999" y="4702061"/>
            <a:ext cx="3389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5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DE100-9E7A-4731-BFE3-7C991AA00D0E}"/>
              </a:ext>
            </a:extLst>
          </p:cNvPr>
          <p:cNvSpPr txBox="1"/>
          <p:nvPr/>
        </p:nvSpPr>
        <p:spPr>
          <a:xfrm>
            <a:off x="1239914" y="275208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6B6ED8-BE87-4E0A-B98B-8533710612F6}"/>
              </a:ext>
            </a:extLst>
          </p:cNvPr>
          <p:cNvSpPr/>
          <p:nvPr/>
        </p:nvSpPr>
        <p:spPr>
          <a:xfrm>
            <a:off x="1239914" y="1230868"/>
            <a:ext cx="3780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19D9B-D97B-444A-A3C3-0E1226BCC92F}"/>
              </a:ext>
            </a:extLst>
          </p:cNvPr>
          <p:cNvSpPr txBox="1"/>
          <p:nvPr/>
        </p:nvSpPr>
        <p:spPr>
          <a:xfrm>
            <a:off x="5672625" y="2898266"/>
            <a:ext cx="4288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DD726F-65B8-49A5-B196-28BE1455B97A}"/>
              </a:ext>
            </a:extLst>
          </p:cNvPr>
          <p:cNvSpPr txBox="1"/>
          <p:nvPr/>
        </p:nvSpPr>
        <p:spPr>
          <a:xfrm>
            <a:off x="5672625" y="4185741"/>
            <a:ext cx="487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614E99-903F-4CBC-9277-D75AF4BA7C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5513" y="2304323"/>
            <a:ext cx="4922520" cy="28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2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DE100-9E7A-4731-BFE3-7C991AA00D0E}"/>
              </a:ext>
            </a:extLst>
          </p:cNvPr>
          <p:cNvSpPr txBox="1"/>
          <p:nvPr/>
        </p:nvSpPr>
        <p:spPr>
          <a:xfrm>
            <a:off x="1239914" y="275208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6B6ED8-BE87-4E0A-B98B-8533710612F6}"/>
              </a:ext>
            </a:extLst>
          </p:cNvPr>
          <p:cNvSpPr/>
          <p:nvPr/>
        </p:nvSpPr>
        <p:spPr>
          <a:xfrm>
            <a:off x="1239914" y="1230868"/>
            <a:ext cx="3865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19D9B-D97B-444A-A3C3-0E1226BCC92F}"/>
              </a:ext>
            </a:extLst>
          </p:cNvPr>
          <p:cNvSpPr txBox="1"/>
          <p:nvPr/>
        </p:nvSpPr>
        <p:spPr>
          <a:xfrm>
            <a:off x="5672625" y="2898266"/>
            <a:ext cx="4288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DD726F-65B8-49A5-B196-28BE1455B97A}"/>
              </a:ext>
            </a:extLst>
          </p:cNvPr>
          <p:cNvSpPr txBox="1"/>
          <p:nvPr/>
        </p:nvSpPr>
        <p:spPr>
          <a:xfrm>
            <a:off x="5672625" y="3957502"/>
            <a:ext cx="487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768257-D373-4425-93B3-8CCCD6C67D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7248" y="2273843"/>
            <a:ext cx="4899660" cy="2910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9D0379-84F5-46AA-AEB5-AF8A07EE6B9A}"/>
              </a:ext>
            </a:extLst>
          </p:cNvPr>
          <p:cNvSpPr txBox="1"/>
          <p:nvPr/>
        </p:nvSpPr>
        <p:spPr>
          <a:xfrm>
            <a:off x="5672625" y="5016738"/>
            <a:ext cx="4288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07794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0f8a411-83dc-4e45-9b32-25c65e1e5bc3">62c666be-8709-46a9-83f0-e5746b8f1a53</ReferenceI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58E635B2E2DB3943AABA58034F81E49A" ma:contentTypeVersion="9" ma:contentTypeDescription="Tạo tài liệu mới." ma:contentTypeScope="" ma:versionID="82e0e916b54446fc0de8a8697755e74c">
  <xsd:schema xmlns:xsd="http://www.w3.org/2001/XMLSchema" xmlns:xs="http://www.w3.org/2001/XMLSchema" xmlns:p="http://schemas.microsoft.com/office/2006/metadata/properties" xmlns:ns2="20f8a411-83dc-4e45-9b32-25c65e1e5bc3" targetNamespace="http://schemas.microsoft.com/office/2006/metadata/properties" ma:root="true" ma:fieldsID="b6cc7b5068466760fcb0c85e698d145b" ns2:_="">
    <xsd:import namespace="20f8a411-83dc-4e45-9b32-25c65e1e5bc3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f8a411-83dc-4e45-9b32-25c65e1e5bc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4D6D56-FC90-483C-81C8-8A2376B55960}">
  <ds:schemaRefs>
    <ds:schemaRef ds:uri="23c1be91-8e8f-464b-8798-90014cc9a5f7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20f8a411-83dc-4e45-9b32-25c65e1e5bc3"/>
  </ds:schemaRefs>
</ds:datastoreItem>
</file>

<file path=customXml/itemProps2.xml><?xml version="1.0" encoding="utf-8"?>
<ds:datastoreItem xmlns:ds="http://schemas.openxmlformats.org/officeDocument/2006/customXml" ds:itemID="{A170DBF9-E19A-4D1F-AAA1-E3A04F65D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f8a411-83dc-4e45-9b32-25c65e1e5b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B65626-45AB-45CE-9183-5F0BB99130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293</TotalTime>
  <Words>956</Words>
  <Application>Microsoft Office PowerPoint</Application>
  <PresentationFormat>Widescreen</PresentationFormat>
  <Paragraphs>114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BÁCH KHOA HÀ NỘI VIỆN ĐIỆN TỬ VIỄN THÔNG</dc:title>
  <dc:creator>Hien VPH</dc:creator>
  <cp:lastModifiedBy>admin</cp:lastModifiedBy>
  <cp:revision>27</cp:revision>
  <dcterms:created xsi:type="dcterms:W3CDTF">2020-05-28T02:44:33Z</dcterms:created>
  <dcterms:modified xsi:type="dcterms:W3CDTF">2020-07-16T05:31:25Z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0x01010058E635B2E2DB3943AABA58034F81E49A</vt:lpwstr>
  </property>
</Properties>
</file>