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0" r:id="rId2"/>
    <p:sldId id="403" r:id="rId3"/>
    <p:sldId id="41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D8B5D-3647-4AAF-8946-002AB1B85DBE}" v="436" dt="2020-03-30T04:20:23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7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0 206 3778,'39'-5'605,"362"-51"140,-122 23 170,89-1 80,87 6 211,1157-18 433,6 43-1524,-931 4-58,-475-1-16,302 2 7,-6 26-27,-181 12 43,-80 1-112,-203-29-214,-36-3-802,-7 7-4349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418 1 9044,'0'0'742,"0"0"458,-31 16-442,10-5-659,4-4-66,0 1 0,1 1 0,1 1 0,-1 0 1,2 1-1,-1 0 0,2 1 0,-1 1 0,2 0 0,0 1 0,0 0 0,-6 13-33,-9 17-3,3 3 0,2 0-1,2 1 1,2 0 0,2 2-1,3 0 1,1 1 0,3 0-1,2 1 1,3-1 0,1 1-1,5 49 4,-1-93-15,0 0 0,0 0 0,1-1-1,0 1 1,0 0 0,1-1 0,0 0 0,0 1-1,1-1 1,0 0 0,0-1 0,0 1-1,1-1 1,0 0 0,1 0 0,-1 0 0,4 1 15,-1 0-13,2-1-1,-1 0 1,1 0 0,-1-1 0,2 0 0,-1-1 0,0 0 0,1 0-1,0-2 1,-1 1 0,1-1 0,2 0 13,23 0 3,-1 0 0,20-3-3,-32 0 13,-13 1-13,0-1 1,0-1 0,0 1-1,0-2 1,-1 1 0,1-1-1,-1-1 1,0 0 0,1 0-1,-2-1 1,1 0 0,0 0-1,-1-1 1,0 0-1,-1-1 1,1 0 0,-1 0-1,0 0 1,-1-1 0,0 0-1,1-2 0,0-2-57,0 0-1,0 0 1,-1 0-1,-1-1 1,0 0 0,-1 0-1,-1 0 1,1-1-1,-2 1 1,0-1-1,-1 1 1,0-1-1,-1 0 1,-1 0-1,0-4 58,0 15-28,1 0 0,-1-1-1,0 1 1,1 0 0,-1 0-1,-1 0 1,1 0-1,0 0 1,-1 0 0,0 0-1,1 1 1,-1-1 0,0 0-1,0 1 1,-1-1-1,1 1 1,0 0 0,-1 0-1,0 0 1,1 0 0,-1 0-1,0 1 1,0-1 0,0 1-1,0 0 1,0 0-1,0 0 29,-10-2-8,0 0 0,1 1 0,-1 1 0,0 0-1,0 1 1,-2 0 8,9 0-6,-6 0-5,0 1 1,0 0 0,0 1 0,1 0 0,-1 1-1,0 0 1,1 1 0,-1 0 0,1 0 0,0 2-1,-5 2 11,-2 5-62,-1 0-1,2 1 0,-1 1 0,2 0 0,-11 15 63,17-20-151,-5 6-389,1 0 0,0 0 0,1 1 0,1 1 0,1 0 0,-8 17 540,0 5-5259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89 9300,'0'0'1510,"0"0"203,0 0-563,0 0-584,0 0-457,-6 0-384,-11-1-75,49-2 266,41-3 134,-26-3 31,0-3 1,6-3-82,-21 4 31,0 3 0,1 0-1,0 2 1,0 1 0,21 1-31,-53 5 1,-1-1-1,1 1 1,-1 0-1,1-1 1,-1 1-1,1 0 0,-1 0 1,0 0-1,1-1 1,-1 1-1,0 0 1,0 0-1,0 0 1,0 0-1,0 0 0,0-1 1,0 1-1,0 0 1,0 0-1,0 0 1,0 0-1,0 0 1,-1 0-1,1 3 13,0-3-10,1 30 73,-1-1 1,-2 1-1,-1 0 1,-1-1-1,-2 0 1,-4 11-77,-56 182-200,-18 137 200,75-321-2094,7-31-1935,-1-8-1819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0 182 8996,'0'0'1649,"0"0"-1297,0 0 144,0 0-192,0 0-304,0 0 0,164-128 176,-97 106-127,2 9 31,15 1-80,-56 5-1793,3 7-2097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333 258 6003,'0'0'1331,"0"0"-437,0 0-334,0 0-21,0 0-83,-11-11-10,-39-33 277,46 41-588,-1 1 0,0 0 0,0 0 0,0 1 0,0-1 0,0 1 0,0 0 0,0 0 0,0 1 0,-1 0 0,1 0 0,0 0 0,0 0 0,-1 1 0,-1 0-135,-17 1 338,20-2-305,0-1 0,0 1 0,0 1 0,-1-1 0,1 1-1,0-1 1,0 1 0,0 1 0,0-1 0,0 0-1,0 1 1,1 0 0,-1 0 0,0 0 0,1 0 0,0 1-1,-1-1 1,1 1 0,0 0 0,0 0 0,0 0 0,1 0-1,-1 0 1,1 1 0,0-1 0,0 1 0,0 0-1,0 0 1,1-1 0,-1 1 0,1 0 0,0 0 0,0 2-33,-4 19-27,2 0 1,1 0-1,1 0 1,1 0-1,1 9 27,1 20-81,-2-35 71,2-1-1,0 1 0,2-1 1,0 0-1,0 0 1,4 5 10,13 35 12,10 13-12,10 28 3,-35-84-24,0 1-1,-1 0 0,0 1 1,-2-1-1,0 1 0,-1 0 1,0-1-1,-2 1 1,0 0-1,-1 3 22,1-18-45,-1 0-1,1-1 1,-1 1-1,0 0 1,0 0 0,0 0-1,0-1 1,0 1-1,-1-1 1,1 1-1,0-1 1,-1 1 0,1-1-1,-1 0 1,1 1-1,-1-1 1,0 0-1,0 0 1,1 0 0,-1-1-1,0 1 1,0 0-1,0-1 1,0 1 0,0-1-1,0 1 1,0-1 45,-10 2-311,1-1 0,-1 0 0,1 0 0,-3-2 311,9 1-195,1 0 124,0 0 0,1 0-1,-1 0 1,1-1 0,-1 0 0,1 0 0,-1 0 0,1 0 0,-1 0-1,1-1 1,0 1 0,0-1 0,0 0 0,0 0 0,0 0 0,0 0-1,0-1 1,1 1 0,-1-1 0,1 0 0,0 0 0,0 0 0,0 0-1,0 0 1,0 0 0,1 0 0,-1 0 0,1-1 0,0 1 0,0-1-1,0 0 72,-3-14-135,1 1 0,0-2 0,2 1 0,0 0 0,1-13 135,0 20-147,0 4 120,0-22-58,1-1-1,3-12 86,-2 32-7,0 0-1,0 1 0,1-1 1,0 1-1,1 0 0,0 0 0,0 0 1,1 0-1,1-1 8,9-11-27,0 1 0,2 1 1,0 0-1,2 1 0,3-2 27,34-26-101,11-4 101,23-18 128,-85 65-66,-1 0 1,1-1-1,-1 0 0,0 0 0,0 0 0,-1 0 0,1-1 0,-1 0 0,0 1 1,0-1-1,-1 0 0,1 0 0,-1-1 0,0 1 0,-1 0 0,1-1 0,-1 1 0,0-1 1,0 0-1,-1 1 0,0-5-62,1-19 1086,-1 11-299,0 0-1,-1 0 1,-2-9-787,2 21 105,0 0 0,-1 0 0,0 1 0,0-1 0,-1 0 0,1 1 0,-1-1 0,0 1 0,0 0 0,-1 0 0,0 0 0,0 0-105,-76-84-696,71 83-3517,-4 5-4439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 7876,'0'0'176,"-1"29"-219,-1 8 43,-1 18 23,2 0-1,4 29-22,6-10 34,12 42-34,5 33 14,42 440-1,-38-307 30,30 536 72,23 188 99,-49-779-179,2 0-15,-11 2-1,-9 2-19,-14 369 95,4 151 18,-4-700-112,17 293 30,-4-43-50,-15 55 19,-1-157-541,4-198 556,-1 0 1,1-1-1,0 1 1,0 0-1,0-1 0,0 0 1,0 0-1,0 0 0,0 0 1,0 0-1,2-1-15,1 1 26,7 0 40,107 1 277,0-6 0,98-16-343,72-30 161,266-40 124,42 32-24,-226 25 83,283-1-42,-390 24-223,51 0-25,-93 12 1,472-7 819,-230-1 548,-456 7-1441,0 0 0,0-1 0,0 0 0,0 0 0,0-1 0,2 0 19,-9 1-226,1 0 0,-1 0-1,0 0 1,1 0-1,-1 0 1,0-1 0,0 1-1,0 0 1,0-1-1,0 0 1,-1 1 0,1-1-1,0 0 1,-1 0-1,1 0 1,-1 0 0,0 0-1,0 0 1,0 0-1,0-1 1,0 1 0,0 0-1,0-1 1,-1 1-1,1-3 227,0-19-6339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51 217 7171,'0'0'537,"0"0"154,0 0 133,0 0-451,0 0-170,-11 3-88,-2 0 51,-13 4-725,30-5 231,23-1 294,444-13 631,155-13-188,-1 26-258,-250 0-44,485-1 648,-600 15-503,-3-1-15,-129-13-44,16 0 53,-1-5 0,59-13-246,103-23 234,116-17 50,203-22-84,-585 75-186,452-23 394,-456 27-182,-35 0-92,0 0-49,0 0 110,0 0 112,0 0-107,0 23-19,0 2044 267,3-1963-424,16 95-24,28 102 7,-17-127 10,-8 1-1,-7 14-16,24 835 8,-34-334 73,-1-3-71,-1-222 33,-5-234-25,2-230-20,0-1 76,0 0-18,0 0-21,0 0-11,0 0-21,0 0 32,0 0 5,0 0 16,0 0-3,0 0 0,0 0 38,0 0 197,0 0-162,0 0 15,0 0-126,0 0 0,0 0 0,0 1 0,0-1 0,0 0 0,0 0 0,1 0 0,-1 0 0,0 1 0,0-1 0,0 0 0,0 0 0,0 0 0,-1 1 0,1-1 0,0 0 0,0 0 0,0 0 0,0 1 0,0-1 0,0 0 0,0 0 0,0 0 0,0 0 0,0 1 0,-1-1 0,1 0 0,0 0 0,0 0 0,0 0 0,0 0 0,0 1 0,-1-1 0,1 0-1,0 0 1,0 0 0,0 0 0,0 0 0,-1 0 0,1 0 0,0 0 0,0 0 0,0 0 0,-1 0 0,1 0 0,0 0 0,0 0 0,0 0 0,-1 0 0,1 0 0,0 0 0,0 0 0,0 0 0,-1 0 0,1 0-15,-86 13 162,-1-4 0,-22-3-162,-180-5 40,158-2-54,-144-5 47,139 2-1248,7 2-4105,122 2-605,7 0 613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62 2609,'0'0'382,"0"0"-164,0 0-135,0 0-43,0 0 0,0 0-10,0-9 7164,3-28-7148,-3 36-56,1 1-1,-1-1 0,0 1 1,1-1-1,-1 1 1,0-1-1,1 0 0,-1 1 1,1-1-1,-1 1 0,1 0 1,-1-1-1,1 1 1,-1-1-1,1 1 0,-1 0 1,1-1-1,-1 1 1,1 0-1,0 0 0,-1-1 1,1 1-1,0 0 1,-1 0-1,1 0 0,0 0 1,-1 0 10,20-3-61,-19 3 51,11-1-30,1 0 0,-1 1 1,1 0-1,-1 1 1,0 1-1,4 1 40,-10-2 0,0 1 0,0 0 0,-1 1 0,1 0 0,0-1 0,-1 2 0,0-1 0,0 1 0,0 0 0,0 0 0,-1 0 0,1 0 0,-1 2 0,1 1 24,0 0 0,-1 1 0,0-1 0,0 1 0,0 0 0,-1 0 0,-1 0 0,0 1 0,0-1 0,0 1 0,-1-1 0,0 1 0,-1 0 0,0-1 0,0 1 0,-1 0 0,0-1 0,0 1 0,-1-1 0,0 1 0,-1-1 1,0 0-1,0 0 0,-1 0 0,-1 3-24,-3 0-53,-1 1 0,0-1 1,0-1-1,-1 1 1,0-2-1,-1 1 1,-2 0 52,6-6-123,1 1 1,-1-1 0,0-1 0,-1 1 0,1-1 0,-1 0 0,1-1 0,-1 0-1,0 0 1,0-1 0,0 0 0,0 0 0,-3-1 122,16 0-39,83-2-509,-78 2 508,0 0-1,0 1 1,-1 0-1,1 1 0,-1 0 1,1 0-1,-1 1 1,0 0-1,0 1 1,1 0 40,-4 0 28,1 0 1,-1 0 0,0 1 0,0 0 0,-1 0 0,1 0 0,-1 0 0,0 1-1,-1 0 1,1 0 0,-1 0 0,0 1 0,-1 0 0,1-1 0,-1 1 0,-1 0 0,1 0-1,-1 1 1,-1-1 0,1 0 0,-1 1 0,0-1 0,-1 8-29,-1-3 186,0 0 0,-1-1 0,-1 1-1,0-1 1,0 0 0,-1 0 0,-1 0 0,0 0 0,0 0 0,-1-1 0,0 0 0,-1-1 0,-6 8-186,-18 19 204,-1-1 0,-30 24-204,59-55 27,-15 13 156,-1-1 0,-1-1 0,0-1 0,-1 0 0,0-2 0,-1 0 0,0-1 0,-1-2 0,0 0 0,-22 4-183,40-10 25,-1 0-214,-4-2-8600,10-1 4696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1 461 9812,'0'0'481,"0"0"-153,0 0-590,0 0-100,9-9 33,100-98 884,2-12-555,-14 14 150,-76 82-121,38-36 46,-54 54-83,1 0 0,0 1-1,0-1 1,0 1 0,1 1-1,0-1 1,-1 1-1,1 1 1,3-2 8,-9 4-20,0 0 0,0 0 0,-1 0 0,1 0 0,0 1 0,0-1 0,0 0 0,-1 0 0,1 0 0,0 1 0,0-1 0,-1 1 0,1-1 1,0 0-1,-1 1 0,1-1 0,0 1 0,-1-1 0,1 1 0,-1 0 0,1-1 0,-1 1 0,1-1 0,-1 1 0,1 0 0,-1-1 0,0 1 0,1 0 0,-1 0 0,0-1 0,0 1 0,1 0 0,-1 0 0,0 0 0,0-1 0,0 1 0,0 0 0,0 0 0,0 0 20,3 44 76,-3-32-88,7 178 531,12 157-715,-13-301-2432,4-25-2705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4 2129,'0'0'2793,"0"0"-1638,0 0-397,0 0 77,0 0-179,0 0-127,0 0 98,0 0-30,0 0-76,0 0 33,0 0-44,0 0 18,0 0-16,0 0-23,0 0-54,0 0-230,0 0-10,0 0 93,0 0-184,0 0-5,0 0 10,0 0-13,0 0-24,0 0-45,0 0-9,0 0 12,0 0 10,0 0 24,0 0-13,0 0 21,0 0-40,0 0 8,0 0 37,0 0-2,0 0 53,0 0-35,0 0-24,0 0-42,0 0-3,0 0 24,0 0-24,0 0-8,0 0 16,0 0 40,0 0-77,0 0-8,0 0 34,0 0 22,0 0-70,0 0 70,0 0-25,0 0-42,0 0 8,0 0 48,0 0-34,0 0 20,0 0-39,0 0 29,0 0 13,0 0-21,0 0 16,0 0-16,0 0 22,0 0-14,0 0-24,0 0 56,0 0-43,0 0 16,0 0-13,0 0 16,0 0-32,0 0-16,0 0 67,0 0-56,0 0 13,0 0 42,0 0-39,0 0 29,0 0 21,0 0 6,0 0 10,0 0-5,0 0-37,0 0-19,0 0 37,0 0 17,0 0 18,0 0-11,0 0 6,0 0 80,0 0-70,0 0 59,0 0-77,0 0 13,0 0 120,0 0-112,0 0-19,0 0-26,-25 0 13,-12-1-9,25-1-47,0 2-1,0-1 1,-1 2 0,1-1 0,0 2-1,-7 1 9,14-1-10,0 1 0,0-1 0,1 1 0,-1 0-1,1 1 1,0-1 0,0 1 0,0 0 0,0 0 0,0 0-1,1 0 1,0 0 0,-2 4 10,-3 5-33,0-1 0,2 1 0,-1 1 0,-1 7 33,0 7-31,2 0 0,2 1 0,0-1 0,2 1 0,1 0 1,1 0-1,2 7 31,-1 24-24,-1-12-21,1 0-1,3-1 1,2 1 0,2-1-1,4 10 46,-8-42-11,0 0-1,1-1 0,1 0 0,0 0 1,1 0-1,1-1 0,0 1 1,0-2-1,1 1 0,1-2 1,0 1-1,1-1 0,0-1 0,0 0 1,1 0-1,1-1 0,-1-1 1,8 4 11,-8-7-13,0 0 0,0-2 0,1 1 0,-1-1 1,1-1-1,-1 0 0,1-1 0,0-1 0,-1 0 1,13-1 12,-23 1-13,0 0 0,0-1 0,0 1 0,0 0 1,-1-1-1,1 1 0,0-1 0,0 0 1,0 1-1,-1-1 0,1 0 0,0 0 1,-1 0-1,1 0 0,-1-1 0,0 1 1,1 0-1,-1-1 0,0 1 0,1 0 1,-1-1-1,0 0 0,0 1 0,0-1 1,-1 0-1,1 1 0,0-1 0,-1 0 1,1 0-1,-1 0 13,2-7-39,0 0 0,-1-1 1,-1 1-1,0-1 0,0-7 39,-1-1-16,1 10 10,-1 1-1,0 0 0,-1 0 1,0 0-1,0 0 1,0 0-1,-1 0 1,0 0-1,0 1 0,-1 0 1,0-1-1,0 1 1,0 0-1,-1 1 0,1-1 1,-1 1-1,-1 0 1,1 0-1,-1 1 0,0 0 1,0 0-1,0 0 1,-1 0-1,1 1 0,-1 0 1,0 1-1,0-1 1,0 1-1,0 1 0,0-1 1,0 1-1,-1 1 1,1-1-1,-6 1 7,-5 0-17,11-1 4,0 1 0,0 0 0,-1 1 0,1 0 0,-5 1 13,10-2-26,-1 1 1,1 0-1,0 0 0,-1 0 1,1 0-1,0 1 0,0-1 1,0 0-1,0 1 0,0 0 1,0-1-1,0 1 0,1 0 1,-1 0-1,1 0 0,-1 0 1,1 0-1,-1 2 26,-2 6-351,0 0 1,1 0-1,0 0 1,1 1-1,0-1 1,0 1-1,1-1 1,1 1-1,0 0 1,0-1-1,1 2 351,0 17-2830,-1 0-3338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10 10485,'0'0'2697,"0"0"-1646,0 0-688,0 0-131,0 0-437,-4 1-374,-10 4-1345,37-5 108,42-6 828,-27 1 1100,1 2 0,13 1-112,-51 3-2,0-1 0,0 1 0,0-1 0,0 1-1,1-1 1,-1 1 0,0 0 0,0 0 0,0-1-1,0 1 1,-1 0 0,1 0 0,0 0 0,0 0-1,0 0 1,-1 0 0,1 1 0,-1-1 0,1 0 0,-1 0-1,1 0 1,-1 0 0,1 1 0,-1-1 0,0 0-1,0 0 1,0 1 0,0-1 0,0 0 0,0 1-1,0 0 3,1 5 7,10 81 442,-4 0 0,-3 1 0,-7 52-449,1-16 203,2 174-1809,0-284-1926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0 8804,'0'0'131,"0"30"-75,0 883-94,1-119 98,-4 970 54,-9-1160-96,-2 274-23,17-679-17,9-1-1,26 119 23,-18-183-3,47 271 3,-58-356-5,3-1 1,2 0-1,3 4 5,-11-37-12,0 0 0,1 0 0,1-1 0,0 0 0,1 0 0,0-1 0,1 0 0,1-1-1,0 0 1,1-1 0,3 3 12,-6-8-23,0 0-1,0-1 0,1 0 0,0 0 0,0-1 0,0 0 0,0-1 0,1 0 0,0-1 0,-1 0 0,1 0 24,29 2-125,-1-2 0,20-3 125,-25 1-17,113-7-98,0-7 0,99-24 115,13-2-53,274-8 67,23 23-14,-231 11 2,1589-32 48,-1777 46-30,427 4 36,-298 8-20,27 15-36,123 27 14,-367-45-310,-46-5-1185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0 217 11941,'0'0'1073,"0"0"-817,0 0 112,0 0-368,0 0-400,0 0-160,80-69 560,-10 50 224,3-3-208,1-3 48,2 0 256,-6 3-288,0 6 128,-11 1-160,0 11-1056,-13 4-1746,-43 0-527,-3 0-2754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58 112 32,'0'0'6230,"0"0"-4109,0 0-1126,0 0-139,0 0-178,-10 0-67,-28 0-289,28 0-215,10 0-126,0 0-53,0 0-5,0 0 10,0-4 14,1 1 54,0 0 1,0 1-1,1-1 1,-1 0-1,0 1 1,1-1-1,0 1 0,0-1 1,0 1-1,0 0 1,0 0-1,0-1 1,0 2-1,1-1 0,-1 0 1,1 0-1,-1 1 1,1-1-1,0 1 1,0 0-2,64-30 32,-40 23 68,0 1 0,0 2 0,0 0-1,0 2 1,1 1 0,0 1 0,17 2-100,-38-1 56,-4 0-34,0 1-1,0-1 1,0 1-1,0-1 0,0 1 1,0 0-1,0 0 1,0 0-1,0 1 0,0-1 1,-1 1-1,1-1 0,0 1 1,-1 0-1,0 0 1,1 0-1,-1 0 0,0 1 1,0-1-1,0 0 1,0 1-1,-1 0 0,1-1 1,-1 1-1,0 0 1,1 0-1,-1 0 0,0 0 1,-1 0-1,1 0 1,0 1-22,2 14 72,0 0 1,-1 0-1,-1 0 1,-1 18-73,0-27 17,2 53 29,-2 51-205,-1-99 93,-1 0-1,0 0 1,-1 0-1,-1 0 1,0-1-1,-4 11 67,-5 3-106,-2 0-1,0-2 1,-2 1-1,-1-2 0,-12 13 107,-13 10-320,-1-1-1,-7 1 321,35-35-4,14-10-13,6-2 8,19-1 53,563 1 3128,-576 0-3199,0-1-283,0 1 0,1 1 0,-1 0 0,0 0 0,7 3 310,-16-4-110,-1 0 1,0 0-1,0 0 0,1 0 0,-1 0 1,0 0-1,0 0 0,1 0 0,-1 0 1,0 0-1,0 1 0,1-1 0,-1 0 1,0 0-1,0 0 0,0 0 0,0 1 1,1-1-1,-1 0 0,0 0 0,0 0 1,0 1-1,0-1 0,0 0 0,1 0 1,-1 1-1,0-1 0,0 0 0,0 0 1,0 1-1,0-1 0,0 0 0,0 0 1,0 1-1,0-1 0,0 0 110,0 0 0,0 11-7566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1 4418,'0'0'3476,"0"0"-1872,0 0-820,0 0-85,0 0 91,0 0-353,-26 39-250,-76 126-96,96-156-89,1 1 1,0 0 0,1 0 0,0 0-1,0 3-2,4-10-2,-1 1 0,1-1 1,0 0-1,-1 0 0,1 1 0,1-1 0,-1 0 0,1 3 2,1 14-14,-1-10 12,-1-1 1,2 1-1,0-1 1,0 1-1,1-1 1,0 0-1,0 0 1,1 0-1,0 0 1,4 5 1,12 17 5,1 0 0,7 5-5,0 3 2,70 87 194,5-5 0,8-2-196,-93-99 21,0-3 1,0 1-1,-2 1 1,0 0 0,-2 1 0,0 1 0,-1 0 0,1 3-22,-12-17 18,0 0 0,-1 0 0,1 0 0,-1 0 1,-1 0-1,1 1 0,-1-1 0,-1 4-18,1 1 9,0-11-9,0-1 0,0 0-1,0 1 1,1-1 0,-2 1 0,1-1-1,0 1 1,0-1 0,0 1-1,0-1 1,0 1 0,0-1 0,0 0-1,0 1 1,-1-1 0,1 1-1,0-1 1,0 0 0,-1 1-1,1-1 1,0 0 0,-1 1 0,1-1-1,0 0 1,-1 1 0,1-1-1,0 0 1,-1 0 0,1 1-1,0-1 1,-1 0 0,1 0 0,-1 0-1,1 0 1,-1 1 0,1-1 0,-19 3-92,0 0 1,0-1-1,0-2 1,0 1-1,-11-3 92,-10 1-153,21 2 128,0-2 0,0 0 0,0-2 0,0 0 0,1-1 0,-18-6 25,26 6 0,0 0 1,0-1-1,1 0 0,-1 0 0,1-1 1,1-1-1,-1 0 0,1 0 0,0 0 1,0-1-1,1 0 0,-5-8 0,3 3-10,1 0 1,1 0-1,0 0 0,1-1 1,0 0-1,1-1 1,1 1-1,0-1 0,1 0 1,-1-10 9,0-23-39,2 0 0,3-34 39,0 14-23,-1 51 20,0 1 0,1-1 0,1 1 0,1 0 0,0-1 0,1 1 1,0 1-1,2-1 0,0 0 0,0 1 0,2 1 0,0-1 0,0 1 1,9-11 2,9-8 97,-1-2 1,-2 0 0,5-14-98,-24 39 72,0 0 0,-1 0 1,0 0-1,0-1 0,-1 1 0,-1-1 0,1-7-72,-2-77 314,-1 48-367,2 43 225,-2-5-1970,-7 5-4201,-9 4 1119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0 176,'0'0'6096,"0"0"-4218,0 0-1189,0 0 84,0 0-47,-10 22-262,-30 74-258,33-76-110,1 1 1,1 1 0,1-1 0,0 1-1,2-1 1,1 1 0,0 0-1,3 18-96,-1 6 441,-1-43-407,0 1 1,1-1 0,0 1-1,0-1 1,0 0 0,0 1 0,0-1-1,1 0 1,0 0 0,-1 0 0,1 0-1,0 0 1,0 0 0,1 0-1,-1-1 1,1 1 0,-1-1 0,1 1-1,0-1-34,10 8 113,0-1 0,1 0 0,10 4-113,-18-10 23,10 6 27,0-2 0,1 0 0,0-1 0,0-1 0,0-1 0,1 0 0,15 1-50,21-1 124,52-2-124,-71-3 17,-31 2-98,0-2-1,0 1 0,0 0 1,0-1-1,1 0 0,-1 0 0,0 0 1,0 0-1,-1-1 0,1 1 1,0-1-1,0 0 0,-1 0 1,1-1-1,-1 1 0,0-1 0,0 0 1,0 1-1,2-4 82,-1 1-296,-1 1-1,0-1 0,-1 0 1,1 0-1,-1 0 1,0 0-1,0 0 1,-1-1-1,1 1 1,-1-1-1,-1 1 0,1-1 1,-1 1-1,0-5 297,1-27-1613,1 25 1278,-2-1 0,1 1 1,-2-1-1,0 1 1,0-1-1,-1 1 1,-1 0-1,0 0 0,0 0 1,-2 0 334,-15-23 25,13 24 581,1 0-1,0 0 0,0-1 0,-3-11-605,10 31 7245,-2 12-5738,0 13-1631,10 380 779,1-1-1163,-10-405-2160,0-7-2873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 9060,'0'0'1649,"0"0"-1073,0 0-320,0 0-64,0 0-48,0 0 97,186 0-113,-141 0-32,-6 0-48,-14 0-48,-5-6 0,-14-5-128,-6-7-1393,0 1-784,0 5-16,0 1-2241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1 7812,'-32'115'613,"26"-91"49,6-24-62,0 0 123,0 0-400,-13 38-267,-39 118-43,38-106-10,14-40-12,2 0-9,3-9-30,-5-1 48,20-1 39,-1 1 1,0 1-1,0 0 1,0 2-1,1 0 1,-2 1-1,1 1 1,0 0-1,16 9-39,-13-3 182,0 0-1,-2 2 1,1 0-1,1 4-181,-16-13 66,-1 0 0,0 1 0,0 0 0,0 0 0,0 0 0,-1 0-1,0 1 1,0-1 0,-1 1 0,0 0 0,0 0 0,0 1 0,-1-1 0,1 1-1,-1-1 1,-1 1 0,1 0-66,0 15 232,0-1 0,-1 1-1,-2-1 1,0 1 0,-1-1-1,-3 11-231,3-27 60,0 0-1,0 0 0,-1 0 0,0-1 1,0 1-1,0-1 0,0 1 1,-1-1-1,1 0 0,-1-1 1,0 1-1,-1-1 0,-2 3-59,-11 6 220,-1-1-1,-16 8-219,24-13 68,-37 14 115,0-1-1,-1-3 1,-1-2-1,-13 1-182,53-13 4,-1 1-100,-1-1 0,0-1 0,0 0 0,-10-1 96,20 0-1705,2-3-1331,0-13-1513,0-11-1886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1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12854,'0'0'192,"0"0"272,0 0 0,0 0 209,0 0-641,0 159-16,0-90-16,0 3-16,4-2-641,6-4-287,0-12-1105,-10-48-1264,0-6-1826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2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92 10949,'0'0'1411,"0"0"-789,0 0-414,23-5-363,310-42 281,-145 10-17,-186 36 236,14 0-2628,-16 1 2133,0 0-1,1 0 1,-1 1-1,1-1 0,-1 0 1,0 0-1,1 1 1,-1-1-1,0 0 0,1 0 1,-1 1-1,0-1 1,1 0-1,-1 1 0,0-1 1,0 0-1,1 1 1,-1-1-1,0 1 1,0-1-1,0 0 0,0 1 1,1-1-1,-1 1 1,0-1-1,0 1 0,0-1 1,0 1-1,0-1 1,0 0-1,0 1 0,0-1 1,0 1 150,0 20-2137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2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 10997,'0'0'1697,"0"0"-1329,0 0-176,0 0-192,0 0-112,200 36 112,-93-36 240,3 0 48,-3 0-144,-6 0-128,-11 0 80,-10 0-96,-10-15-2769,-63 3-1041,-7 0-2977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2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11749,'0'0'1516,"0"0"-900,0 0-189,0 0-158,6 22-183,-1 2-73,44 154 51,-49-178-63,2 7-79,1 0 0,0 0 1,0 0-1,0 0 0,4 4 78,-6-10-184,0 1-1,0-1 0,1 1 0,-1-1 1,1 1-1,-1-1 0,1 0 0,0 0 0,-1 0 1,1 0-1,0 0 0,0 0 0,0-1 1,-1 1-1,1 0 0,0-1 0,0 0 0,0 1 1,0-1-1,0 0 0,0 0 0,0 0 185,-1 0-37,0 0-1,-1 0 1,1 0-1,0-1 1,-1 1-1,1 0 0,-1 0 1,1-1-1,0 1 1,-1-1-1,1 1 1,-1 0-1,1-1 1,-1 1-1,0-1 0,1 1 1,-1-1-1,1 1 1,-1-1-1,0 1 1,1-1-1,-1 1 0,0-1 1,0 0-1,1 1 1,-1-1-1,0 0 1,0 1-1,0-1 1,0 0-1,0 1 0,0-1 1,0 0 37,1-27-87,-1 20 66,-2-46 205,1 22 512,1 0 1,3-20-697,-2 51 17,-1 0-1,0-1 1,1 1 0,-1 0 0,1 0 0,0 0-1,-1 0 1,1 0 0,0 0 0,0 0-1,-1 0 1,1 0 0,0 0 0,0 0 0,0 1-1,0-1 1,0 0 0,0 1 0,0-1 0,1 1-1,-1-1 1,0 1 0,0-1 0,0 1-1,1 0 1,-1-1 0,0 1 0,0 0 0,0 0-1,1 0-16,47 0 476,-33 1-183,-10-1-242,-1 1-1,0 0 0,0 1 0,-1-1 0,1 1 1,0 0-1,0 0 0,-1 0 0,0 1 0,1 0 0,-1 0 1,0 0-1,0 0 0,0 1 0,-1-1 0,1 1 1,-1 0-1,0 0 0,1 2-50,12 16 83,-1 1 0,-1 0 0,1 5-83,-8-15 25,9 23-112,-11-25-777,0 0 0,1 0 0,0 0-1,1 0 1,2 2 864,-3-9-2990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0 449 7331,'0'0'577,"0"0"-196,0 0-90,0 0-222,0 0-376,9 3 35,-4-2 276,-1 0 0,0 0 0,0 0 0,0 0 0,1-1 0,-1 1 0,0-1 0,1-1 0,-1 1 0,0 0 0,0-1 0,1 0 0,-1 0-1,0 0 1,0 0 0,0-1 0,0 0 0,0 0 0,0 0 0,-1 0 0,2-1-4,56-41 274,-2-3-1,17-20-273,-19 16 12,2 3 0,27-15-12,-51 40-83,1 2-1,2 1 1,3 1 83,-24 12-187,0 1 1,1 0-1,-1 1 1,1 1-1,1 1 1,-1 1-1,0 0 1,5 1 186,-22 1-22,1 0 1,-1 1-1,0-1 0,0 0 1,1 0-1,-1 1 0,0-1 1,1 1-1,-1-1 0,0 1 1,0 0-1,0-1 0,0 1 0,0 0 1,0 0-1,0 0 0,0 0 1,0 0-1,0 0 0,0 0 1,0 0-1,0 0 0,-1 0 1,1 0-1,-1 1 0,1-1 1,-1 0-1,1 0 0,-1 1 1,1 0 21,4 45-106,-4-38 118,2 84 163,-4-1 0,-4 1 0,-6 16-175,-1 21 96,4 91-96,8-178-360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3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1 214 5891,'0'0'4050,"0"0"-3218,0 0-64,0 0-47,0 0-369,0 0 32,50 160-112,-34-97-160,1 3-32,6-6-64,4-12-16,3-12-288,0-12-1665,-26-24-1440,-1 0-2306</inkml:trace>
  <inkml:trace contextRef="#ctx0" brushRef="#br0" timeOffset="1">144 49 12678,'0'0'1809,"0"0"-561,0 0-880,0 0-368,0 0-192,0 0-2033,-53-48-2833,53 48-2433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3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304 1 12694,'0'0'1227,"0"0"-597,0 0-388,5 27-84,11 94-6,0 95-152,-15 136-995,-2-194-2161,1-154 3051,1 4-305,-1 0 0,-1-1-1,1 1 1,-1-1 0,0 1-1,-1-1 1,-2 7 410,3-12-177,0 0 0,0 0 0,0 0 0,-1-1 0,1 1 0,0 0 0,-1 0 0,0-1 0,1 1 0,-1-1 0,0 0 0,0 1 1,0-1-1,0 0 0,0 0 0,0 0 0,0 0 0,0-1 0,0 1 0,-1 0 0,1-1 0,0 0 0,0 1 0,-1-1 0,1 0 0,0 0 0,0 0 0,-1-1 177,-4 1 82,1-2-1,-1 1 1,1 0 0,0-1-1,-1-1 1,1 1 0,0-1-1,0 0 1,1 0 0,-1 0-1,1-1 1,-1 0 0,1 0-1,0 0 1,1-1 0,-2-1-82,-16-17 1407,1-2 1,-14-21-1408,21 28 320,-2-2 165,1 1 771,2 1 0,-12-20-1256,22 33 328,1 0 0,-1 0 0,1 0 0,0 0 0,1 0-1,-1 0 1,1 0 0,0-1 0,0 1 0,1 0 0,-1-1 0,1 1 0,0-1 0,1-4-328,0 9 19,-1 0 1,0 0 0,1 0 0,-1 0 0,0 0 0,1 0 0,-1 0 0,1 0-1,0 0 1,-1 0 0,1 0 0,0 0 0,0 0 0,-1 1 0,1-1 0,0 0-1,0 1 1,0-1 0,0 1 0,0-1-20,11-5 59,0 0 1,0 1-1,0 0 0,0 1 0,1 1 0,10-2-59,87-11 259,-85 13-185,316-28-818,-320 28-4210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3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12086,'0'0'640,"0"0"-448,0 0 352,3 165-368,7-83-128,4 2-48,2-3 0,4-15-496,4-15-1473,-17-51-1120,-1 0-2242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4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9156,'0'0'2209,"0"0"-1585,0 0-624,0 0-784,0 0-4802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4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 3634,'0'0'7224,"0"0"-5031,0 0-1091,0 0-360,0 0-270,-11 0 86,10 0-550,-6 0 57,1 0-1,0 0 0,0 0 0,0 1 0,-1 0 0,1 0 0,0 1 1,0-1-1,0 1 0,1 1 0,-1-1 0,0 1 0,1 0 0,0 0 1,-1 1-1,1-1 0,0 2-64,-1 2 9,0 0 1,1 0 0,-1 1 0,1 0-1,1 0 1,0 0 0,0 1-1,1-1 1,0 1 0,0 0-1,1 0 1,0 0 0,0 0 0,1 2-10,-1 15-34,0 1 0,2-1 0,1 0 0,2 11 34,-2-34-7,-1-1 0,0 0 0,1 1 1,-1-1-1,1 0 0,-1 0 0,1 1 1,0-1-1,0 0 0,0 0 0,0 0 0,1 0 1,-1 0-1,1 0 0,-1 0 0,1-1 1,-1 1-1,1-1 0,0 1 0,0-1 1,0 1-1,1 0 7,2 0-143,0 0-1,0-1 1,0 1 0,0-1 0,0 0-1,0-1 1,0 1 0,0-1 0,5 0 143,-8-1-86,0 1 0,0-1 1,-1 0-1,1 0 0,0 0 1,0 0-1,-1-1 0,1 1 1,0 0-1,-1-1 0,1 1 1,-1-1-1,0 1 0,1-1 1,-1 0-1,0 1 0,0-1 1,0 0-1,0 0 0,-1 0 1,1 0-1,0 0 0,-1 0 1,1 0-1,-1-1 86,14-64-350,-12 58 342,6-61 240,-8 70 283,1 0-437,0 1 1,0-1-1,0 1 1,0-1-1,-1 1 1,1 0-1,0 0 1,0-1-1,0 1 0,-1 0 1,1 0-1,0 0 1,-1 0-1,1 0 1,-1 0-1,1 0 1,-1 0-1,1 0 0,-1 0 1,0 0-1,1 0 1,-1 0-1,0 0 1,0 1-1,0-1-78,3 9 163,6 12-122,0-1 0,2 0 1,1 0-1,0-1 0,13 15-41,-17-25-25,0 0 1,1-1-1,0 0 0,0 0 0,1-1 0,0-1 0,0 0 0,1 0 1,0-1-1,1 0 0,10 4 25,-14-7-368,34 9-576,-4-10-4283,-21-2-1995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24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1 597 9588,'0'0'1137,"0"0"-806,0 0-121,35-6-57,-35 6-153,66-12 117,15-7-117,-74 18 20,-1-1 1,0 0-1,0 0 0,0-1 1,0 0-1,0 0 1,0 0-1,-1-1 0,0 0 1,0 0-1,0 0 1,0 0-1,0-1 0,-1 0 1,0 0-1,0 0 1,0-1-1,-1 1 0,2-5-20,2 0 37,0-4-11,1-1 0,-2 0 0,0 0-1,0 0 1,-2 0 0,0-1 0,-1 0 0,0 0 0,-1-1-26,1-26 74,-2 1 1,-3-37-75,1 70 21,0 0 0,0 0 0,-1 0 0,0 0 0,-1 0 0,0 0 0,0 1 1,-1-1-1,-2-3-21,4 8 47,0 0 1,-1 0 0,0 0-1,0 1 1,0-1 0,0 0 0,-1 1-1,1 0 1,-1 0 0,0 0-1,0 1 1,0-1 0,0 1-1,-1 0 1,1 0 0,-1 0-1,1 1 1,-5-2-48,4 2 99,0 0 0,0 0 0,1 1 0,-1 0 1,0 0-1,0 0 0,0 0 0,0 1 0,1-1 0,-1 1 0,0 1 0,1-1 0,-1 1 0,1-1 0,-1 1 1,1 1-1,0-1 0,0 0 0,0 1 0,0 0 0,0 0 0,0 0 0,1 1 0,0-1 0,-1 1 0,1 0 1,1 0-1,-3 2-99,-4 11 50,1 0 0,0 0 0,1 0 1,1 1-1,1 0 0,-3 18-50,-2 24 33,3 1-1,2-1 1,3 2-1,3 9-32,0-35 1,-1-12 4,1 1 0,2-1-1,0 0 1,2 0 0,1 0 0,0-1 0,5 8-5,-5-15 1,1-1 0,0 0 1,1 0-1,1-1 0,0 0 1,1-1-1,1 0 0,0 0 0,0-1 1,1-1-1,3 2-1,-6-7-88,0 0-1,0-1 1,0 0 0,1-1-1,0 0 1,-1 0 0,2-1-1,-1 0 1,0-1 0,1 0-1,-1 0 1,1-1 0,-1-1-1,1 0 1,-1 0 0,1-1-1,0-1 1,0 0 88,-9 2-222,0-1 1,0 0-1,-1 0 1,1 1-1,0-1 0,0-1 1,0 1-1,-1 0 1,1 0-1,-1-1 0,1 1 1,-1-1-1,1 1 1,-1-1-1,0 0 1,0 0-1,0 1 0,1-2 222,16-36-7640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34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344 0 736,'0'0'6019,"0"0"-4191,-34 26-1044,-112 88 465,135-105-1037,1-1 0,0 1 1,0 1-1,1 0 0,0 1 1,1-1-1,0 2 0,1-1 1,0 1-1,0 0 0,0 5-212,2-6 114,-6 13 47,2 0 0,1 1 0,1 0 0,2 1 1,0 0-1,0 13-161,1 3 59,3 1 0,1 0 0,4 23-59,-4-62-1,1 1-1,-1-1 1,1 0-1,0 0 1,1 0 0,-1 0-1,1 0 1,-1 0-1,1 0 1,0 0-1,1-1 1,-1 1-1,1-1 1,-1 0 0,1 1-1,0-1 1,0 0-1,0-1 1,1 1-1,-1 0 1,1-1 0,-1 0-1,1 0 1,0 0-1,0 0 1,0-1-1,0 0 1,0 1-1,0-1 1,0-1 0,4 1 1,0 0-48,-1 0 0,1-1 1,-1 0-1,1-1 0,-1 0 1,1 0-1,-1 0 1,0-1-1,0 0 0,0-1 1,0 1-1,0-1 1,0-1-1,-1 1 0,1-1 1,-1 0-1,0-1 0,1 0 48,20-23-439,-1-1 0,-2-1-1,-1 0 1,6-12 439,-3 3-746,2 1 0,20-19 746,-48 57-8,1-1 0,0 0 0,-1 0 0,1 0 0,-1 0 0,1 1 0,0-1 0,0 0 1,0 1-1,-1-1 0,1 1 0,0-1 0,0 1 0,0-1 0,0 1 0,0-1 0,0 1 0,0 0 0,0 0 0,0-1 0,0 1 0,1 0 8,-2 1 30,1 0-1,0 0 0,-1 0 0,1 0 1,0 0-1,-1 0 0,1 0 1,-1 0-1,0 0 0,1 0 0,-1 1 1,0-1-1,0 0 0,0 0 0,0 0 1,0 0-1,0 1 0,0-1 0,0 0-29,4 146 1651,5 78-1079,-9-216-835,3 15 797,-2-24-655,-1 1 1,0-1-1,0 1 0,0 0 1,0-1-1,0 1 1,1-1-1,-1 1 1,0-1-1,1 1 1,-1-1-1,0 1 1,1-1-1,-1 0 0,0 1 1,1-1-1,-1 1 1,1-1-1,-1 0 1,1 1-1,-1-1 1,1 0-1,-1 0 1,1 1-1,-1-1 0,1 0 1,-1 0-1,1 0 1,0 0-1,-1 1 121,2-6-2926,-2-18-1047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34.7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0 117 7251,'0'0'2337,"0"0"-240,0 0-672,0 0-1377,0 0-48,0 0-160,54-42 160,6 39 64,3-12 16,4-3-80,3-3-624,0 6-1857,-50 12-577,-3 3-1600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38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321 0 832,'0'0'7486,"0"0"-4996,0 0-1002,-29 3-263,-95 11-489,118-13-677,-1 0 0,1 1 0,0-1 0,-1 2 0,1-1 0,0 1 0,0-1 0,0 2 0,1-1 0,-1 1 0,1 0 0,0 0 0,0 0 0,0 0-1,1 1 1,-1 0 0,1 0 0,0 1-59,-5 5 57,3-5-57,0 2 1,1-1-1,0 1 0,0 0 1,1 0-1,0 0 0,0 0 1,1 1-1,0 0 0,0-1 1,1 1-1,0 0 0,1 0 1,0 0-1,1 1 0,0 6 0,0-13-8,0-1-1,0 0 0,0 0 0,1 0 0,-1 0 0,1 0 0,0 0 0,0 0 1,-1 0-1,1 0 0,0 0 0,1 0 0,-1-1 0,0 1 0,0 0 1,1-1-1,-1 1 0,1-1 9,2 3-13,0-1 0,0 0 0,1 0 0,-1 0 0,1-1 0,0 0 0,4 2 13,4 0-16,0 0 0,1 0 0,-1-2 0,1 0 0,10 1 16,-15-3 49,-1 1-157,0-1 1,0 0-1,0 0 1,0-1-1,1 0 108,-8 1-30,1 0 0,0-1 0,0 1 0,-1-1 0,1 1-1,0-1 1,-1 0 0,1 0 0,-1 0 0,1 0 0,-1 0 0,1 0 0,-1 0 0,0 0-1,1-1 1,-1 1 0,0 0 0,0-1 0,0 1 0,0-1 0,0 1 0,0-1-1,-1 0 1,1 0 30,3-14-157,-1-1-1,-1 1 1,-1 0-1,0 0 1,-1-1-1,-1-7 158,0-12 150,-4 28 1345,5 8-1599,-1-1 1,1 1-1,-1 0 0,1-1 0,-1 1 1,1-1-1,0 1 0,-1-1 1,1 1-1,0-1 0,-1 0 1,1 1-1,0-1 0,0 1 1,-1-1-1,1 1 0,0-1 1,0 0-1,0 1 0,0-1 1,0 0-1,0 1 0,0-1 1,0 1-1,0-1 0,0 0 1,0 1-1,1-1 0,-1 1 1,0-1-1,0 0 0,0 1 1,1-1-1,-1 1 0,0-1 1,1 1-1,-1-1 0,1 1 1,-1-1-1,0 1 0,1-1 104,3-2-627,-1 0 0,1 1-1,-1-1 1,1 1 0,0 0-1,0 0 1,3-1 627,3 0-4519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39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191 0 8996,'0'0'1852,"0"0"-588,0 0-109,0 0-90,0 0-433,0 0-381,-13 6-163,5-3-66,-2 1 12,0 0 0,0 0-1,1 1 1,0 0 0,0 1-1,0 0 1,1 1 0,0-1-1,-2 4-33,2-1 59,0 1-1,1 1 0,0 0 0,1 0 1,0 0-1,1 1 0,0-1 0,0 1 1,2 1-1,-2 4-58,0 11 26,1-1 0,2 1-1,0 0 1,2 6-26,0-32-6,1-1 1,-1 1-1,1 0 0,-1-1 1,1 1-1,-1-1 0,1 1 0,0-1 1,-1 1-1,1-1 0,0 1 1,0-1-1,0 0 0,0 0 0,1 1 1,-1-1-1,0 0 0,0 0 1,1 0-1,-1 0 0,1 0 0,-1-1 1,1 1-1,-1 0 0,1-1 1,-1 1-1,1-1 0,0 1 0,-1-1 1,1 0-1,-1 0 0,1 0 1,0 0-1,-1 0 0,1 0 0,0 0 6,4 0-70,-1 0-1,1 0 0,-1-1 0,0 0 0,1 0 1,-1 0-1,0 0 0,0-1 0,0 0 0,0 0 1,4-2 70,-2-2-57,0 0 1,0 0-1,-1 0 1,1-1-1,-2 0 1,1 0 0,-1 0-1,1-2 57,38-68-333,-27 46 237,-14 23 57,-1 4 32,0 1 0,-1-1 0,1 1 0,1-1 0,-1 1 0,0 0 0,3-3 7,-4 6 51,11 9 221,-10-5-256,11 15 45,1 0-1,1-1 1,0-1 0,7 5-61,-16-17 2,1 1 1,-1-1-1,1-1 1,1 1-1,-1-1 1,1-1-1,-1 1 1,1-1-1,0-1 1,0 1-1,0-1 1,1-1-1,-1 1 1,2-1-3,12 1-86,1-1 1,16-2 85,-32 1-177,0-1 0,0 0-1,0 0 1,0-1 0,0 0-1,-1 0 1,1-1 0,-1 1-1,0-1 1,0-1 0,2 0 177,-2-1-401,1 0 1,-1 0 0,-1 0 0,1-1-1,-1 0 1,4-4 400,-6 5-652,-1 0 1,1 1-1,0-1 0,-1 0 1,0 0-1,0 0 0,0-3 652,3-25-5589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14 153 8676,'0'0'856,"0"0"209,0 0 90,0 0-616,0 0-555,-3-19-147,0 8 138,1 4 18,1 0-1,-1 0 0,1 0 0,0-1 0,1 1 0,0-4 8,0 9-5,0 0 0,0 0 0,1-1 0,-1 1-1,1 0 1,0 0 0,-1 0 0,1 0 0,0 0 0,0 0 0,0 0 0,0 0-1,1 0 1,-1 1 0,0-1 0,1 0 0,-1 1 0,1-1 0,0 1-1,-1 0 1,1-1 0,0 1 0,0 0 0,0 0 0,0 0 0,0 0-1,1 0 6,14-4-51,1 0 0,-1 1 0,1 1 0,0 1 0,16 0 51,90 4-121,-121-2 117,1 0-1,-1 1 1,0-1-1,0 1 1,0 0-1,0 0 0,0 0 1,0 0-1,0 1 1,-1-1-1,1 1 1,0 0-1,-1 0 1,1 0-1,-1 0 1,0 0-1,1 0 1,-1 0-1,0 1 0,0-1 1,-1 1-1,1 0 1,-1-1-1,1 1 1,-1 0-1,0 0 1,0 0-1,0 0 1,0 0-1,0 1 5,2 13 1,0 0 1,-1 0-1,-1 1 1,-1-1-1,0 5-1,0-5-60,-2 7-235,0 0 0,-1 0-1,-1 0 1,-2 0 0,0-1 0,-1 0 0,-1 0 0,-4 5 295,-24 47-2171,-36 55 2171,25-48-406,3 5 406,35-71-4,2 0 1,0 1 0,1 0 0,0 1 0,2-1-1,0 1 1,1 0 0,0 0 0,2 0 0,0 8 3,1-22-8,1-1 0,-1 0 0,1 0 1,0 0-1,0 0 0,0 0 1,0 0-1,1 0 0,-1 0 0,1 0 1,-1-1-1,1 1 0,0-1 1,0 1-1,1 0 8,3 2 5,-1 0-1,1 0 1,0-1-1,0 0 1,0 0 0,0-1-1,1 1-4,15 5 74,-1-1 1,1 0-1,1-2 0,3 0-74,17 1 234,0-3-1,0-1 1,42-3-234,-56 0 70,10-2-764,-20-11-3001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43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0 620 2401,'0'0'4874,"0"0"-2603,0 0-975,0 0-322,0 0-416,6 11-350,-3-6-195,-2-1-6,1-1-1,0 1 0,0-1 0,0 1 1,1-1-1,-1 0 0,1 0 1,-1 0-1,1 0 0,0 0 1,0 0-1,1-1 0,-1 0 0,0 1 1,1-1-1,-1 0 0,1-1 1,0 1-1,0-1 0,-1 0 1,1 0-1,4 1-6,9 0 89,1-1 1,-1-1-1,1-1 0,16-2-89,-26 2 18,-1-1 0,1 1 0,-1-2 0,0 1 0,0-1 0,0 0 0,0-1 0,0 1 0,0-1 0,-1-1 0,0 1 0,2-3-18,3-3 2,1 0 0,-1-1 0,-1 0 0,0-1 0,-1-1 0,0 1 0,-1-1 0,0-1 0,-1 0 0,0 0 0,-1 0 0,-1-1-1,-1 1 1,0-1 0,0 0 0,-2-1 0,0 1 0,-1-1-2,0 14 0,0-40 28,-1 0 0,-5-22-28,4 50 3,-2 0 1,0 0 0,-1 1 0,0-1 0,-1 1 0,0 0 0,-1 0 0,-1 0 0,-2-2-4,0 1 4,0 0 1,-1 1 0,-1 0-1,-6-6-4,13 15 9,1 1-1,-1-1 1,0 1-1,0 0 1,-1 0-1,1 1 1,0-1-1,-1 1 1,0 0-1,0 0 1,1 1-1,-1-1 1,0 1 0,0 0-1,0 1 1,-4-1-9,6 1 4,0 0-1,-1 0 1,1 1 0,0-1 0,0 1 0,0 0 0,0 0 0,0 0 0,0 0 0,1 1 0,-1-1 0,0 1 0,0-1 0,1 1 0,-1 0 0,1 0 0,0 0 0,0 1 0,-1-1-1,1 0 1,1 1 0,-1 0 0,0-1 0,0 2-4,-4 9-6,0 0-1,1 0 1,1 0-1,0 0 1,0 3 6,1-4-6,-6 27-7,2 0 1,2 0 0,1 0-1,2 3 13,3 159 41,-1-200-40,2 25 17,0 1 1,2-1-1,1 0 1,1 0-1,1 0 1,1-1 0,1 0-1,2-1 1,0 0-1,10 14-18,-14-25-1,1-1 0,0-1-1,1 1 1,1-1 0,-1-1 0,2 1-1,-1-2 1,2 1 0,-1-2-1,1 0 1,0 0 0,1-1 0,0 0-1,0-1 1,0-1 0,1 0-1,0-1 1,0 0 0,0-1 0,5 0 1,30 0-817,0-2 1,25-3 816,-71 2-270,1 0 0,-1-1 0,1 1 0,-1-1 0,0 1 0,1-1 0,-1 0 0,0-1 0,0 1 0,0 0 1,3-2 269,19-24-4440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52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469 1 368,'0'0'2676,"0"0"3087,0 0-4213,0 0-1137,0 0 108,0 0-33,-25 0-270,-181 0 111,198 1-251,-1 0 0,1 0 0,-1 1 0,1 0 0,0 1 0,0-1 0,0 2 0,0-1 0,-6 4-78,10-5 8,1 0 0,0 0 1,0 0-1,0 0 0,0 1 0,0-1 0,1 1 0,-1 0 0,1 0 0,-1 0 0,1 0 0,0 0 0,0 0 0,0 1 0,1-1 1,-1 0-1,1 1 0,0 0 0,0-1 0,0 1 0,0 0 0,1-1 0,-1 3-8,1 3-45,0-4 30,-1-1 0,1 1 1,0 0-1,0-1 0,1 1 1,0-1-1,-1 1 0,1-1 1,1 1-1,-1-1 0,1 1 1,-1-1-1,1 0 0,1 0 1,-1 0-1,0 0 0,1 0 1,1 0 14,23 34-22,-26-37 39,0 1 0,0-1 1,0 0-1,0 1 0,-1 0 1,1-1-1,0 1 0,-1-1 0,0 1 1,1 0-1,-1-1 0,0 1 1,0 0-1,0-1 0,0 1 1,0 0-1,0-1 0,0 1 1,-1 0-1,1-1 0,0 1 1,-1-1-1,0 1 0,1-1 0,-1 1 1,0-1-1,0 1-17,-4 2 38,0 0 0,0 0 0,-1 0 0,1-1 0,-1 0 0,0 0-1,0-1 1,0 1 0,0-1 0,-6 1-38,-68 12 96,75-14-7062,12-3 3903,40-8 988,-17 1 770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53.1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16,'0'0'10405,"0"0"-9685,0 0 16,0 0-143,0 0-385,0 0-208,0 201 16,0-126-16,0 4 64,0-1-48,0-3 0,0-6-16,0-12 0,0-18-128,0-15-1809,0-11-1313,0-13-1984,0 0 2993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53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6163,'0'0'4146,"0"0"-2289,0 0-177,0 0-1680,0 0-128,0 0-272,83-3 400,4 9 160,7 0-160,-1-3-1312,-2 3-945,-5-6-369,-66 0-1295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53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1 5907,'0'0'2454,"0"0"-688,0 0-488,0 0-376,0 0-403,-23 10-176,-73 36-137,89-43-176,0 1-1,1 0 1,-1 0-1,1 1 1,0-1-1,0 1 1,0 1-1,1-1 1,0 1-1,0 0 1,1 0-1,-1 0 1,1 1-1,0 0 1,1 0-1,0 0 1,0 0-1,0 0-9,0 10-44,-1-1-1,2 1 0,0 0 0,1 0 0,1 0 0,1 8 45,0 5-142,-1-27 140,-1 5-83,1 1 1,1 0-1,0 0 0,0 0 0,0 0 1,4 8 84,-5-15-53,1 1 1,0-1 0,0 0 0,1 0 0,-1 0-1,0 0 1,1-1 0,-1 1 0,1 0 0,0 0-1,-1-1 1,1 1 0,0-1 0,0 0-1,0 1 1,0-1 0,0 0 0,0 0 0,0 0-1,1-1 1,-1 1 0,0 0 0,0-1-1,1 0 1,-1 1 0,0-1 0,1 0 0,-1 0-1,2 0 53,-1 0-34,-1 0-10,0 0-1,0 1 1,0-1 0,1 0 0,-1 0-1,0 0 1,0-1 0,0 1 0,0 0-1,0-1 1,0 1 0,0-1 0,0 0-1,-1 0 1,1 0 0,0 0 0,0 0-1,-1 0 1,1 0 0,0 0 0,-1-1-1,1 1 1,-1-1 0,0 1-1,1-1 1,-1 1 0,0-1 0,0 0-1,0 0 45,9-20 8,-2 0 0,0 0-1,-1-1 1,-2 0 0,0 0-1,-1 0 1,-1-11-8,-2-7 373,-1 28 2290,15 26-2474,22 52-151,-24-41-12,1 1 0,1-2 0,1 0 0,2-1-26,-12-15-5,0 0 1,1-1-1,0 1 0,0-2 1,1 1-1,-1-1 1,1 0-1,1 0 1,-1-1-1,1-1 0,-1 1 1,1-1-1,0 0 1,2-1 4,5 0-477,-1 0 0,0-2 0,14 0 477,-13 0-1013,0 0-1932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54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10277,'0'0'1809,"0"0"-897,0 0-240,0 0-592,0 0-64,0 0 80,47 202-48,-37-133-32,3 6 16,-3-6-16,1 1 16,-5-13-32,-2-9-624,-4-15-1809,0-33-897,0 0-2256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54.3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10757,'0'0'2145,"0"0"-1057,0 0-1088,0 0-320,0 0 256,0 0 64,164-12 32,-87 24 32,-1 0-64,8-3-352,-57-6-3105,-7-3-1234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54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41 374 11269,'0'0'-139,"0"0"219,32-13 70,29-12-30,7-7-120,-62 30 4,-1-1-1,0 1 1,-1-1 0,1-1 0,0 1 0,-1-1-1,0 1 1,0-1 0,0-1 0,0 1-1,-1 0 1,1-1 0,-1 0 0,0 0 0,0 0-1,-1 0 1,0 0 0,0 0 0,0-2-4,2-2 8,-1-2 16,0-1 0,-1 1 0,0-1 0,0 1 1,-2-1-1,1 0 0,-2-9-24,1 6 47,0 12-27,0-1-1,-1 0 1,0 1-1,1-1 1,-1 1-1,0-1 1,-1 1-1,1-1 1,-1 1 0,1 0-1,-1 0 1,0 0-1,0 0 1,0 0-1,-1 0 1,1 0-1,-1 1 1,1-1 0,-1 1-1,0 0 1,0 0-1,0 0 1,0 0-1,0 0 1,-1 1-1,1-1 1,-1 1-1,1 0 1,-3 0-20,-10-4 138,1 2-1,-1 0 1,0 1-1,0 1 1,0 0 0,-3 1-138,15 0 34,1 0 1,-1 0-1,1 1 0,-1-1 1,0 1-1,1 0 1,-1 0-1,1 0 1,0 1-1,-1-1 0,1 1 1,0 0-1,0 0 1,0 0-1,0 0 1,0 0-1,-1 2-34,0 0 24,0 1-1,1 0 1,-1-1-1,1 2 1,0-1-1,1 0 1,-1 1-1,1-1 1,0 1-1,0 1-23,-4 15 12,2 0-1,1 0 1,0 1-1,2-1 0,1 6-11,-1-9-4,0 9-8,2 0 0,2 20 12,-2-39-1,1 0 0,0 1 0,1-1 0,-1-1-1,2 1 1,-1 0 0,1-1 0,1 0 0,-1 0-1,2 2 2,4 3-2,0-1 0,0 1-1,1-2 1,1 1-1,0-2 1,1 1 0,0-2-1,0 0 1,1 0-1,0-1 1,0-1-1,1 0 1,0-1 0,1-1-1,-1 0 1,1-1-1,0-1 1,0-1 0,0 0-1,0 0 1,7-2 2,49-1-443,-70 1 276,0 0 0,0 0 0,0 0 0,0-1-1,0 1 1,0-1 0,0 1 0,0-1 0,0 0 0,0 1 0,0-1 0,0 0 0,-1 0 0,1 0 0,0-1 0,0 0 167,19-27-5382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7:12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2 6979,'0'0'670,"0"0"13,0 0-179,0 0-205,0 0-187,0 0-64,3-1-24,-2 1-21,-1 0 0,0-1 1,1 1-1,-1 0 0,1 0 0,-1 0 0,1 0 1,-1 0-1,0 0 0,1 1 0,-1-1 1,1 0-1,-1 0 0,1 0 0,-1 0 0,0 0 1,1 1-1,-1-1 0,0 0 0,1 0 1,-1 1-1,0-1 0,1 0 0,-1 1 0,0-1 1,1 0-1,-1 1 0,0-1 0,0 0 1,1 1-1,-1-1 0,0 0 0,0 1 0,0-1 1,0 1-4,6 24 114,-6 44 44,-1-45-148,-29 1161 489,12-671-411,24 21-88,-1-67 24,-7-272-20,5 222 8,11-272-19,-6-80 0,-1 53 7,-7 655 67,4-694-73,3-1 0,4 3 6,0-2 0,-4-1-1,-3 4 1,-10 732-88,5-326 1155,0-477-860,0 0 0,-1 0 0,-2 10-207,1-10 72,1 1 0,0-1 1,0 12-73,-8 30 747,2 11 897,-8 27-1644,10-60 242,-4 0 246,11 27-3516,1-56 208,2-3-1641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7:13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91 6643,'0'0'1198,"0"0"-550,0 0-496,0 0-168,12-6-5,-1 1 62,0 0-1,0 1 1,1 0 0,0 1-1,-1 0 1,1 1 0,0 0-1,5 0-40,-6 2 79,79-2 383,0-4 1,38-10-463,-63 4-10,0 3 1,59 0 9,-119 9-1243,-5 0-1729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199 106 7315,'0'0'51,"0"0"26,0 0-151,0 0 28,30-17 1,100-52 10,-124 65 15,1 1-1,-1 1 1,1-1 0,0 1-1,0 0 1,0 1-1,0 0 1,0 0-1,0 0 1,1 1 0,-1 0-1,0 0 1,6 2 20,1-1-76,-10 0 63,0-1 1,0 1-1,0 0 0,0 0 1,0 0-1,-1 1 1,1-1-1,0 1 0,-1 0 1,0 0-1,1 0 1,-1 1-1,0-1 0,0 1 1,0-1-1,0 1 1,0 0-1,-1 0 0,1 0 1,-1 1-1,0-1 1,0 1-1,0-1 0,-1 1 1,1 0-1,-1-1 1,0 1-1,0 0 0,0 0 1,0 3 12,2 14 31,-1 0 0,0 0 0,-2 1 0,0-1 0,-2 7-31,1-15-44,-1 1-116,-1-1 0,0 1-1,0-1 1,-2 0 0,1 0 0,-2 0 0,0-1 0,0 0-1,-1 0 1,-1 0 0,0-1 0,0 0 0,-1-1-1,-1 0 1,0 0 0,-5 4 160,-12 9-112,-1-2 1,0 0-1,-2-2 0,0-1 1,-31 13 111,46-24 78,9-3 83,-1-1 1,1 0-1,-1 0 0,0-1 1,0 0-1,0 0 1,0 0-1,-1-1 1,1 0-162,7-1 4,0 0 0,-1 0 0,1 0 0,0 0 0,0 1 1,0-1-1,0 0 0,0 0 0,0 0 0,0 0 0,-1 1 0,1-1 0,0 0 0,0 0 0,0 0 0,0 0 1,0 1-1,0-1 0,0 0 0,0 0 0,0 0 0,0 1 0,0-1 0,0 0 0,0 0 0,0 0 1,0 0-1,0 1 0,0-1 0,0 0 0,1 0 0,-1 0 0,0 1 0,0-1 0,0 0 0,0 0 0,0 0 1,0 0-1,0 0 0,1 1 0,-1-1 0,0 0 0,0 0 0,0 0 0,0 0 0,0 0 0,1 0 0,-1 0 1,0 0-1,0 0 0,0 1 0,1-1 0,-1 0 0,0 0 0,0 0 0,0 0 0,0 0 0,1 0-4,18 11 47,2 0 0,20 9-47,-19-11 4,0 2 0,-1 0 0,0 2 0,6 4-4,-22-13 23,0 0 0,0 0 0,-1 1 0,1-1-1,-1 1 1,0 0 0,0 0 0,-1 0 0,0 1-1,0-1 1,0 1 0,0 0 0,-1-1-1,0 1 1,0 0 0,-1 1 0,1-1 0,-1 4-23,0 2 158,0 0 1,-1 0-1,0 0 1,-1 0 0,-1 0-1,0 0 1,-2 7-159,2-11 65,-1-1 0,0 0 1,0 0-1,-1 0 0,0 0 1,0-1-1,-1 0 0,0 1 1,0-2-1,0 1 1,0 0-1,-3 1-65,-20 16 226,0-2 0,-2 0 1,0-2-1,-20 9-226,34-20-73,-2 0 1,1-1 0,-1 0-1,0-2 1,0 0-1,-1-1 1,1-1 0,-1 0-1,-9-1 73,25-5-3108,3-10-1526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0 5555,'0'0'2251,"0"0"-1344,0 0-314,0 0-247,0 0-199,-25 34-83,-79 111-10,63-87 228,3 3 1,-11 28-283,47-87 2,1 1 0,0-1 0,0 1 0,0 0 0,0-1 1,0 1-1,1 0 0,-1 0 0,1 0 0,0-1 0,0 1 0,0 0 0,0 0 0,0 0 0,1 0 0,-1 0 0,1-1 0,0 1 0,0 0 0,0-1 1,0 1-1,0 0 0,0-1 0,1 1 0,0-1 0,-1 0 0,1 0 0,0 1 0,0-1 0,0 0 0,2 1-2,7 6-5,0-1 0,0-1 0,1 0 0,0 0 0,0-1 0,1-1 5,-12-5 3,24 11 14,1-2-1,0-1 0,1-2 0,0 0 0,0-1 0,0-2 0,1-1-16,46 1 170,74-6-170,-136 2-121,0 0 1,0-1-1,0 0 0,0 0 0,-1-2 0,1 1 0,-1-1 1,0-1-1,0 0 0,0-1 0,-1 0 0,0 0 0,0-1 1,0 0-1,-1-1 0,0 0 0,5-7 121,-13 14-143,0-1 0,0 0 0,0 1 0,0-1 0,0 0 0,0 0 1,0 0-1,0 0 0,-1 0 0,1 1 0,-1-1 0,1 0 0,-1 0 0,0-2 143,1-21-3530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1 8692,'0'0'1745,"0"0"-785,0 0-368,0 0-143,0 0-449,-83 173 16,65-35 48,8 12-64,3 1 0,7-10 96,0-12-96,0-10-64,31-31-1249,-13-85-2689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8020,'0'0'960,"0"0"-800,0 0-160,0 0 16,0 0-16,0 0 64,133 3 32,-92-3 16,-2 0-48,-8 0 32,-3 0-96,-3 0-176,-25-6-1408,0-1-2210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30T18:46:06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0 8180,'0'0'464,"0"31"-331,0 100-431,1-90-812,-1-1 1,-3 1 0,-1 0 0,-3 4 1109,6-43 3,1 0 1,0 1 0,0-1-1,0 1 1,0-1-1,0 0 1,1 1 0,-1-1-1,1 0 1,-1 1 0,1-1-1,0 0 1,0 0-1,0 1 1,0-1 0,0 0-1,1 0 1,-1 0-1,1-1 1,-1 1 0,1 0-1,-1 0 1,1-1-1,0 1 1,0-1 0,0 1-1,0-1 1,1 1-4,8 3-1,1 1 1,-1-1-1,1-1 0,0 0 1,2 0 0,9 3 38,11 4-28,-24-9 11,0 1-1,-1 0 0,0 0 1,0 1-1,0 0 0,0 0 0,0 1 1,-1 1-1,0-1 0,4 4-20,-11-7 151,1-1 0,-1 1-1,0-1 1,0 1-1,0-1 1,-1 1 0,1-1-1,0 1 1,0 0-1,-1-1 1,1 1 0,-1 0-1,0 0 1,1-1-1,-1 1 1,0 0 0,0 0-1,0 0 1,0-1 0,-1 1-1,1 0 1,0 0-1,-1 0 1,1-1 0,-1 1-1,0 0 1,1-1-1,-2 2-150,-1 2 305,0 0 0,0-1 0,0 1 0,-1-1 0,0 0 0,1 0 0,-1-1 0,-4 3-305,-22 16 428,-1-1 0,-1-2 1,0-1-1,-2-2 0,0-1 1,0-2-1,-1-1 0,-1-2 1,-35 6-429,57-15-163,12-1-1230,2 0-2478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80000">
              <a:schemeClr val="accent2">
                <a:lumMod val="40000"/>
              </a:schemeClr>
            </a:gs>
            <a:gs pos="1000">
              <a:schemeClr val="accent2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130426"/>
            <a:ext cx="12192000" cy="1470025"/>
          </a:xfrm>
        </p:spPr>
        <p:txBody>
          <a:bodyPr>
            <a:noAutofit/>
          </a:bodyPr>
          <a:lstStyle>
            <a:lvl1pPr>
              <a:defRPr sz="6133" b="1" spc="4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2102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467">
                <a:solidFill>
                  <a:schemeClr val="bg1">
                    <a:lumMod val="8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2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2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24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54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spc="400" baseline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3316"/>
            <a:ext cx="10972800" cy="965493"/>
          </a:xfrm>
        </p:spPr>
        <p:txBody>
          <a:bodyPr anchor="b">
            <a:normAutofit/>
          </a:bodyPr>
          <a:lstStyle>
            <a:lvl1pPr algn="l">
              <a:defRPr sz="3733" b="1" spc="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5808"/>
            <a:ext cx="10972800" cy="4760144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spcAft>
                <a:spcPts val="800"/>
              </a:spcAft>
              <a:defRPr sz="2933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667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40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5803" y="6356351"/>
            <a:ext cx="2844800" cy="365125"/>
          </a:xfrm>
        </p:spPr>
        <p:txBody>
          <a:bodyPr/>
          <a:lstStyle>
            <a:lvl1pPr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gradFill>
          <a:gsLst>
            <a:gs pos="80000">
              <a:schemeClr val="accent2">
                <a:lumMod val="40000"/>
              </a:schemeClr>
            </a:gs>
            <a:gs pos="1000">
              <a:schemeClr val="accent2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459" y="6492875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D033BAB-9DCB-4FB5-906E-4669D3C193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483" y="2276873"/>
            <a:ext cx="9313035" cy="1736783"/>
          </a:xfrm>
        </p:spPr>
        <p:txBody>
          <a:bodyPr anchor="ctr">
            <a:normAutofit/>
          </a:bodyPr>
          <a:lstStyle>
            <a:lvl1pPr algn="ctr">
              <a:spcBef>
                <a:spcPts val="800"/>
              </a:spcBef>
              <a:spcAft>
                <a:spcPts val="800"/>
              </a:spcAft>
              <a:defRPr sz="4267" spc="133" baseline="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667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40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689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96683" y="1316766"/>
            <a:ext cx="7598635" cy="1920213"/>
          </a:xfrm>
        </p:spPr>
        <p:txBody>
          <a:bodyPr>
            <a:normAutofit/>
          </a:bodyPr>
          <a:lstStyle>
            <a:lvl1pPr algn="ctr">
              <a:spcBef>
                <a:spcPts val="800"/>
              </a:spcBef>
              <a:spcAft>
                <a:spcPts val="800"/>
              </a:spcAft>
              <a:defRPr sz="2933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800"/>
              </a:spcBef>
              <a:spcAft>
                <a:spcPts val="800"/>
              </a:spcAft>
              <a:defRPr sz="2667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800"/>
              </a:spcBef>
              <a:spcAft>
                <a:spcPts val="800"/>
              </a:spcAft>
              <a:defRPr sz="2400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3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9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E33-99B6-409B-A017-0F20AE72718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3BAB-9DCB-4FB5-906E-4669D3C1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D399E33-99B6-409B-A017-0F20AE727188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38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D033BAB-9DCB-4FB5-906E-4669D3C193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4267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715415" indent="-380990" algn="l" defTabSz="1219170" rtl="0" eaLnBrk="1" latinLnBrk="0" hangingPunct="1">
        <a:spcBef>
          <a:spcPct val="20000"/>
        </a:spcBef>
        <a:buFont typeface="Wingdings" pitchFamily="2" charset="2"/>
        <a:buChar char="§"/>
        <a:defRPr sz="3733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1073124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874.png"/><Relationship Id="rId63" Type="http://schemas.openxmlformats.org/officeDocument/2006/relationships/image" Target="../media/image9.png"/><Relationship Id="rId68" Type="http://schemas.openxmlformats.org/officeDocument/2006/relationships/customXml" Target="../ink/ink29.xml"/><Relationship Id="rId84" Type="http://schemas.openxmlformats.org/officeDocument/2006/relationships/customXml" Target="../ink/ink37.xml"/><Relationship Id="rId89" Type="http://schemas.openxmlformats.org/officeDocument/2006/relationships/image" Target="../media/image22.png"/><Relationship Id="rId16" Type="http://schemas.openxmlformats.org/officeDocument/2006/relationships/customXml" Target="../ink/ink7.xml"/><Relationship Id="rId107" Type="http://schemas.openxmlformats.org/officeDocument/2006/relationships/image" Target="../media/image31.png"/><Relationship Id="rId11" Type="http://schemas.openxmlformats.org/officeDocument/2006/relationships/image" Target="../media/image869.png"/><Relationship Id="rId32" Type="http://schemas.openxmlformats.org/officeDocument/2006/relationships/customXml" Target="../ink/ink15.xml"/><Relationship Id="rId37" Type="http://schemas.openxmlformats.org/officeDocument/2006/relationships/image" Target="../media/image882.png"/><Relationship Id="rId53" Type="http://schemas.openxmlformats.org/officeDocument/2006/relationships/image" Target="../media/image4.png"/><Relationship Id="rId58" Type="http://schemas.openxmlformats.org/officeDocument/2006/relationships/customXml" Target="../ink/ink24.xml"/><Relationship Id="rId74" Type="http://schemas.openxmlformats.org/officeDocument/2006/relationships/customXml" Target="../ink/ink32.xml"/><Relationship Id="rId79" Type="http://schemas.openxmlformats.org/officeDocument/2006/relationships/image" Target="../media/image17.png"/><Relationship Id="rId102" Type="http://schemas.openxmlformats.org/officeDocument/2006/relationships/customXml" Target="../ink/ink46.xml"/><Relationship Id="rId90" Type="http://schemas.openxmlformats.org/officeDocument/2006/relationships/customXml" Target="../ink/ink40.xml"/><Relationship Id="rId95" Type="http://schemas.openxmlformats.org/officeDocument/2006/relationships/image" Target="../media/image25.png"/><Relationship Id="rId22" Type="http://schemas.openxmlformats.org/officeDocument/2006/relationships/customXml" Target="../ink/ink10.xml"/><Relationship Id="rId27" Type="http://schemas.openxmlformats.org/officeDocument/2006/relationships/image" Target="../media/image877.png"/><Relationship Id="rId64" Type="http://schemas.openxmlformats.org/officeDocument/2006/relationships/customXml" Target="../ink/ink27.xml"/><Relationship Id="rId69" Type="http://schemas.openxmlformats.org/officeDocument/2006/relationships/image" Target="../media/image12.png"/><Relationship Id="rId80" Type="http://schemas.openxmlformats.org/officeDocument/2006/relationships/customXml" Target="../ink/ink35.xml"/><Relationship Id="rId85" Type="http://schemas.openxmlformats.org/officeDocument/2006/relationships/image" Target="../media/image20.png"/><Relationship Id="rId3" Type="http://schemas.openxmlformats.org/officeDocument/2006/relationships/image" Target="../media/image865.png"/><Relationship Id="rId12" Type="http://schemas.openxmlformats.org/officeDocument/2006/relationships/customXml" Target="../ink/ink5.xml"/><Relationship Id="rId17" Type="http://schemas.openxmlformats.org/officeDocument/2006/relationships/image" Target="../media/image872.png"/><Relationship Id="rId25" Type="http://schemas.openxmlformats.org/officeDocument/2006/relationships/image" Target="../media/image876.png"/><Relationship Id="rId33" Type="http://schemas.openxmlformats.org/officeDocument/2006/relationships/image" Target="../media/image2.png"/><Relationship Id="rId38" Type="http://schemas.openxmlformats.org/officeDocument/2006/relationships/customXml" Target="../ink/ink18.xml"/><Relationship Id="rId59" Type="http://schemas.openxmlformats.org/officeDocument/2006/relationships/image" Target="../media/image7.png"/><Relationship Id="rId67" Type="http://schemas.openxmlformats.org/officeDocument/2006/relationships/image" Target="../media/image11.png"/><Relationship Id="rId103" Type="http://schemas.openxmlformats.org/officeDocument/2006/relationships/image" Target="../media/image29.png"/><Relationship Id="rId108" Type="http://schemas.openxmlformats.org/officeDocument/2006/relationships/customXml" Target="../ink/ink49.xml"/><Relationship Id="rId20" Type="http://schemas.openxmlformats.org/officeDocument/2006/relationships/customXml" Target="../ink/ink9.xml"/><Relationship Id="rId54" Type="http://schemas.openxmlformats.org/officeDocument/2006/relationships/customXml" Target="../ink/ink22.xml"/><Relationship Id="rId62" Type="http://schemas.openxmlformats.org/officeDocument/2006/relationships/customXml" Target="../ink/ink26.xml"/><Relationship Id="rId70" Type="http://schemas.openxmlformats.org/officeDocument/2006/relationships/customXml" Target="../ink/ink30.xml"/><Relationship Id="rId75" Type="http://schemas.openxmlformats.org/officeDocument/2006/relationships/image" Target="../media/image15.png"/><Relationship Id="rId83" Type="http://schemas.openxmlformats.org/officeDocument/2006/relationships/image" Target="../media/image19.png"/><Relationship Id="rId88" Type="http://schemas.openxmlformats.org/officeDocument/2006/relationships/customXml" Target="../ink/ink39.xml"/><Relationship Id="rId91" Type="http://schemas.openxmlformats.org/officeDocument/2006/relationships/image" Target="../media/image23.png"/><Relationship Id="rId96" Type="http://schemas.openxmlformats.org/officeDocument/2006/relationships/customXml" Target="../ink/ink43.xml"/><Relationship Id="rId1" Type="http://schemas.openxmlformats.org/officeDocument/2006/relationships/slideLayout" Target="../slideLayouts/slideLayout9.xml"/><Relationship Id="rId15" Type="http://schemas.openxmlformats.org/officeDocument/2006/relationships/image" Target="../media/image871.png"/><Relationship Id="rId23" Type="http://schemas.openxmlformats.org/officeDocument/2006/relationships/image" Target="../media/image875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888.png"/><Relationship Id="rId57" Type="http://schemas.openxmlformats.org/officeDocument/2006/relationships/image" Target="../media/image6.png"/><Relationship Id="rId106" Type="http://schemas.openxmlformats.org/officeDocument/2006/relationships/customXml" Target="../ink/ink48.xml"/><Relationship Id="rId10" Type="http://schemas.openxmlformats.org/officeDocument/2006/relationships/customXml" Target="../ink/ink4.xml"/><Relationship Id="rId31" Type="http://schemas.openxmlformats.org/officeDocument/2006/relationships/image" Target="../media/image1.png"/><Relationship Id="rId52" Type="http://schemas.openxmlformats.org/officeDocument/2006/relationships/customXml" Target="../ink/ink21.xml"/><Relationship Id="rId60" Type="http://schemas.openxmlformats.org/officeDocument/2006/relationships/customXml" Target="../ink/ink25.xml"/><Relationship Id="rId65" Type="http://schemas.openxmlformats.org/officeDocument/2006/relationships/image" Target="../media/image10.png"/><Relationship Id="rId73" Type="http://schemas.openxmlformats.org/officeDocument/2006/relationships/image" Target="../media/image14.png"/><Relationship Id="rId78" Type="http://schemas.openxmlformats.org/officeDocument/2006/relationships/customXml" Target="../ink/ink34.xml"/><Relationship Id="rId81" Type="http://schemas.openxmlformats.org/officeDocument/2006/relationships/image" Target="../media/image18.png"/><Relationship Id="rId86" Type="http://schemas.openxmlformats.org/officeDocument/2006/relationships/customXml" Target="../ink/ink38.xml"/><Relationship Id="rId94" Type="http://schemas.openxmlformats.org/officeDocument/2006/relationships/customXml" Target="../ink/ink42.xml"/><Relationship Id="rId99" Type="http://schemas.openxmlformats.org/officeDocument/2006/relationships/image" Target="../media/image27.png"/><Relationship Id="rId101" Type="http://schemas.openxmlformats.org/officeDocument/2006/relationships/image" Target="../media/image28.png"/><Relationship Id="rId4" Type="http://schemas.openxmlformats.org/officeDocument/2006/relationships/customXml" Target="../ink/ink2.xml"/><Relationship Id="rId9" Type="http://schemas.openxmlformats.org/officeDocument/2006/relationships/image" Target="../media/image868.png"/><Relationship Id="rId13" Type="http://schemas.openxmlformats.org/officeDocument/2006/relationships/image" Target="../media/image870.png"/><Relationship Id="rId18" Type="http://schemas.openxmlformats.org/officeDocument/2006/relationships/customXml" Target="../ink/ink8.xml"/><Relationship Id="rId39" Type="http://schemas.openxmlformats.org/officeDocument/2006/relationships/image" Target="../media/image3.png"/><Relationship Id="rId109" Type="http://schemas.openxmlformats.org/officeDocument/2006/relationships/image" Target="../media/image32.png"/><Relationship Id="rId34" Type="http://schemas.openxmlformats.org/officeDocument/2006/relationships/customXml" Target="../ink/ink16.xml"/><Relationship Id="rId50" Type="http://schemas.openxmlformats.org/officeDocument/2006/relationships/customXml" Target="../ink/ink20.xml"/><Relationship Id="rId55" Type="http://schemas.openxmlformats.org/officeDocument/2006/relationships/image" Target="../media/image5.png"/><Relationship Id="rId76" Type="http://schemas.openxmlformats.org/officeDocument/2006/relationships/customXml" Target="../ink/ink33.xml"/><Relationship Id="rId97" Type="http://schemas.openxmlformats.org/officeDocument/2006/relationships/image" Target="../media/image26.png"/><Relationship Id="rId104" Type="http://schemas.openxmlformats.org/officeDocument/2006/relationships/customXml" Target="../ink/ink47.xml"/><Relationship Id="rId7" Type="http://schemas.openxmlformats.org/officeDocument/2006/relationships/image" Target="../media/image867.png"/><Relationship Id="rId71" Type="http://schemas.openxmlformats.org/officeDocument/2006/relationships/image" Target="../media/image13.png"/><Relationship Id="rId92" Type="http://schemas.openxmlformats.org/officeDocument/2006/relationships/customXml" Target="../ink/ink41.xml"/><Relationship Id="rId2" Type="http://schemas.openxmlformats.org/officeDocument/2006/relationships/customXml" Target="../ink/ink1.xml"/><Relationship Id="rId29" Type="http://schemas.openxmlformats.org/officeDocument/2006/relationships/image" Target="../media/image87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66" Type="http://schemas.openxmlformats.org/officeDocument/2006/relationships/customXml" Target="../ink/ink28.xml"/><Relationship Id="rId87" Type="http://schemas.openxmlformats.org/officeDocument/2006/relationships/image" Target="../media/image21.png"/><Relationship Id="rId61" Type="http://schemas.openxmlformats.org/officeDocument/2006/relationships/image" Target="../media/image8.png"/><Relationship Id="rId82" Type="http://schemas.openxmlformats.org/officeDocument/2006/relationships/customXml" Target="../ink/ink36.xml"/><Relationship Id="rId19" Type="http://schemas.openxmlformats.org/officeDocument/2006/relationships/image" Target="../media/image873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881.png"/><Relationship Id="rId56" Type="http://schemas.openxmlformats.org/officeDocument/2006/relationships/customXml" Target="../ink/ink23.xml"/><Relationship Id="rId77" Type="http://schemas.openxmlformats.org/officeDocument/2006/relationships/image" Target="../media/image16.png"/><Relationship Id="rId100" Type="http://schemas.openxmlformats.org/officeDocument/2006/relationships/customXml" Target="../ink/ink45.xml"/><Relationship Id="rId105" Type="http://schemas.openxmlformats.org/officeDocument/2006/relationships/image" Target="../media/image30.png"/><Relationship Id="rId8" Type="http://schemas.openxmlformats.org/officeDocument/2006/relationships/customXml" Target="../ink/ink3.xml"/><Relationship Id="rId51" Type="http://schemas.openxmlformats.org/officeDocument/2006/relationships/image" Target="../media/image889.png"/><Relationship Id="rId72" Type="http://schemas.openxmlformats.org/officeDocument/2006/relationships/customXml" Target="../ink/ink31.xml"/><Relationship Id="rId93" Type="http://schemas.openxmlformats.org/officeDocument/2006/relationships/image" Target="../media/image24.png"/><Relationship Id="rId98" Type="http://schemas.openxmlformats.org/officeDocument/2006/relationships/customXml" Target="../ink/ink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F7558-8845-4CFF-BE4C-A999ED1C2E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0000">
                <a:schemeClr val="accent2">
                  <a:lumMod val="40000"/>
                </a:schemeClr>
              </a:gs>
              <a:gs pos="1000">
                <a:schemeClr val="accent2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l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A5717E-0E34-4EF1-AE43-C1E3DC9A686C}"/>
              </a:ext>
            </a:extLst>
          </p:cNvPr>
          <p:cNvSpPr txBox="1">
            <a:spLocks/>
          </p:cNvSpPr>
          <p:nvPr/>
        </p:nvSpPr>
        <p:spPr>
          <a:xfrm>
            <a:off x="0" y="2630045"/>
            <a:ext cx="12192000" cy="1104139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spc="26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Bài</a:t>
            </a:r>
            <a:r>
              <a:rPr lang="en-US" sz="4400" spc="26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400" spc="26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tập</a:t>
            </a:r>
            <a:r>
              <a:rPr lang="en-US" sz="4400" spc="26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400" spc="26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tuần</a:t>
            </a:r>
            <a:r>
              <a:rPr lang="en-US" sz="4400" spc="26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06</a:t>
            </a:r>
          </a:p>
          <a:p>
            <a:endParaRPr lang="en-US" sz="4400" spc="26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8F4ACC2-25D7-46BF-96F6-B9D7344122BC}"/>
              </a:ext>
            </a:extLst>
          </p:cNvPr>
          <p:cNvSpPr txBox="1">
            <a:spLocks/>
          </p:cNvSpPr>
          <p:nvPr/>
        </p:nvSpPr>
        <p:spPr>
          <a:xfrm>
            <a:off x="606552" y="3566157"/>
            <a:ext cx="10978896" cy="1033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4267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715415" indent="-380990" algn="l" defTabSz="121917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733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073124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Link nộp, hạn nộp và hướng dẫn: xem “Exercise guidance.docx”</a:t>
            </a:r>
          </a:p>
        </p:txBody>
      </p:sp>
    </p:spTree>
    <p:extLst>
      <p:ext uri="{BB962C8B-B14F-4D97-AF65-F5344CB8AC3E}">
        <p14:creationId xmlns:p14="http://schemas.microsoft.com/office/powerpoint/2010/main" val="36755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01FC5E-2AB5-4315-A566-C2EBC7F64DD3}"/>
              </a:ext>
            </a:extLst>
          </p:cNvPr>
          <p:cNvSpPr/>
          <p:nvPr/>
        </p:nvSpPr>
        <p:spPr>
          <a:xfrm>
            <a:off x="156569" y="147283"/>
            <a:ext cx="1187886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Bài tập 1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Cài đặt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Iterative-deepening search</a:t>
            </a:r>
            <a:r>
              <a:rPr lang="vi-VN" sz="2200" b="1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để 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giải 8-puzzle với init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ial state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 và goal state như hình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 bên d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ới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Yêu cầu: sử dụng ngôn ngữ Python, solution ghi d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ới dạng chuỗi, ví dụ (optimal solution của problem này): ['DOWN', 'RIGHT', 'UP', 'LEFT', 'DOWN', 'LEFT', 'UP', 'UP’] hoặc xuất dạng đồ họa (animation).</a:t>
            </a:r>
          </a:p>
          <a:p>
            <a:pPr>
              <a:spcAft>
                <a:spcPts val="600"/>
              </a:spcAft>
            </a:pPr>
            <a:endParaRPr lang="en-US" sz="2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1EB24F-A97E-455E-A6B7-30ADC299E73B}"/>
              </a:ext>
            </a:extLst>
          </p:cNvPr>
          <p:cNvGrpSpPr/>
          <p:nvPr/>
        </p:nvGrpSpPr>
        <p:grpSpPr>
          <a:xfrm>
            <a:off x="6096000" y="2553448"/>
            <a:ext cx="2635560" cy="2525040"/>
            <a:chOff x="6007743" y="2076370"/>
            <a:chExt cx="2635560" cy="25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2DA46D-3026-423C-A4C3-751437F2BD76}"/>
                    </a:ext>
                  </a:extLst>
                </p14:cNvPr>
                <p14:cNvContentPartPr/>
                <p14:nvPr/>
              </p14:nvContentPartPr>
              <p14:xfrm>
                <a:off x="6007743" y="2076370"/>
                <a:ext cx="2635560" cy="7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7C71B3-6C32-4C11-90F7-9BCAE86F5B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89743" y="2058730"/>
                  <a:ext cx="2671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19B411-D837-496D-A901-A75B0DDD2004}"/>
                    </a:ext>
                  </a:extLst>
                </p14:cNvPr>
                <p14:cNvContentPartPr/>
                <p14:nvPr/>
              </p14:nvContentPartPr>
              <p14:xfrm>
                <a:off x="6011343" y="2208130"/>
                <a:ext cx="2322720" cy="239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2C14DD-6EDB-453B-A3E1-CEF72B83EC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93703" y="2190130"/>
                  <a:ext cx="2358360" cy="24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D63641-D372-4656-9C74-5901DBB0E54A}"/>
                    </a:ext>
                  </a:extLst>
                </p14:cNvPr>
                <p14:cNvContentPartPr/>
                <p14:nvPr/>
              </p14:nvContentPartPr>
              <p14:xfrm>
                <a:off x="7159023" y="2348170"/>
                <a:ext cx="307440" cy="31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CE6A67-7EE3-4B4C-8DC1-04FC278B41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41023" y="2330170"/>
                  <a:ext cx="3430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27B5EB-26BF-475B-A35F-45AF1F6AE990}"/>
                    </a:ext>
                  </a:extLst>
                </p14:cNvPr>
                <p14:cNvContentPartPr/>
                <p14:nvPr/>
              </p14:nvContentPartPr>
              <p14:xfrm>
                <a:off x="8071623" y="2356450"/>
                <a:ext cx="195840" cy="39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1B4135-4DD5-4AD2-A8C9-C8DAA6F5C9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3983" y="2338810"/>
                  <a:ext cx="231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4AD52E-E122-4B2F-ABD3-204D0FA03149}"/>
                    </a:ext>
                  </a:extLst>
                </p14:cNvPr>
                <p14:cNvContentPartPr/>
                <p14:nvPr/>
              </p14:nvContentPartPr>
              <p14:xfrm>
                <a:off x="6373143" y="3115690"/>
                <a:ext cx="204480" cy="42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348063-F50D-49EF-BC22-597F738C4C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5143" y="3097690"/>
                  <a:ext cx="2401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F9C1E5-7ECC-4943-8D4B-7BF47213D7AB}"/>
                    </a:ext>
                  </a:extLst>
                </p14:cNvPr>
                <p14:cNvContentPartPr/>
                <p14:nvPr/>
              </p14:nvContentPartPr>
              <p14:xfrm>
                <a:off x="7223823" y="3154930"/>
                <a:ext cx="271800" cy="20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2A6A8A-B89C-4400-BE0E-D9457CC026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06183" y="3136930"/>
                  <a:ext cx="307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85FB83-3D71-48FD-AAAE-EEE3CB773D43}"/>
                    </a:ext>
                  </a:extLst>
                </p14:cNvPr>
                <p14:cNvContentPartPr/>
                <p14:nvPr/>
              </p14:nvContentPartPr>
              <p14:xfrm>
                <a:off x="7379703" y="3186250"/>
                <a:ext cx="43200" cy="39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B24247-23A9-4D9F-9434-50C40B5EDF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62063" y="3168610"/>
                  <a:ext cx="788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0516D4-BB11-4638-AED5-7D0638BAB06E}"/>
                    </a:ext>
                  </a:extLst>
                </p14:cNvPr>
                <p14:cNvContentPartPr/>
                <p14:nvPr/>
              </p14:nvContentPartPr>
              <p14:xfrm>
                <a:off x="7993863" y="3214690"/>
                <a:ext cx="106920" cy="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BF3EB7-A143-488C-AA31-784420A88B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75863" y="3196690"/>
                  <a:ext cx="142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C05217B-EFA5-4165-9968-EF0BEF33D9F4}"/>
                    </a:ext>
                  </a:extLst>
                </p14:cNvPr>
                <p14:cNvContentPartPr/>
                <p14:nvPr/>
              </p14:nvContentPartPr>
              <p14:xfrm>
                <a:off x="7874343" y="3247450"/>
                <a:ext cx="153720" cy="279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2B5A97-92EF-4494-9BCF-D3630EB5FC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56703" y="3229450"/>
                  <a:ext cx="189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BDF00C-51CF-4F39-A146-981CAECC1759}"/>
                    </a:ext>
                  </a:extLst>
                </p14:cNvPr>
                <p14:cNvContentPartPr/>
                <p14:nvPr/>
              </p14:nvContentPartPr>
              <p14:xfrm>
                <a:off x="6328143" y="3994090"/>
                <a:ext cx="212400" cy="383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CDF90E-652C-444F-A0F3-D8EDD8AE45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10143" y="3976450"/>
                  <a:ext cx="2480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EC5D1E-CDD0-4585-8649-133C1CC9C69C}"/>
                    </a:ext>
                  </a:extLst>
                </p14:cNvPr>
                <p14:cNvContentPartPr/>
                <p14:nvPr/>
              </p14:nvContentPartPr>
              <p14:xfrm>
                <a:off x="7022223" y="4003090"/>
                <a:ext cx="171360" cy="31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15CBA8-85E0-47BE-9598-C2F9EDE481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04583" y="3985450"/>
                  <a:ext cx="207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04389E-9DF1-4804-AE9F-761856C88512}"/>
                    </a:ext>
                  </a:extLst>
                </p14:cNvPr>
                <p14:cNvContentPartPr/>
                <p14:nvPr/>
              </p14:nvContentPartPr>
              <p14:xfrm>
                <a:off x="7079823" y="4144570"/>
                <a:ext cx="159840" cy="65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A94B80-769C-4A6C-AFDF-20D8A1AA2B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61823" y="4126570"/>
                  <a:ext cx="195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A890C2-101D-43E9-B8CA-1D5AC6CAB47D}"/>
                    </a:ext>
                  </a:extLst>
                </p14:cNvPr>
                <p14:cNvContentPartPr/>
                <p14:nvPr/>
              </p14:nvContentPartPr>
              <p14:xfrm>
                <a:off x="7777503" y="3925330"/>
                <a:ext cx="150120" cy="38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D6371C-129A-47DE-9D6D-B02779D0C9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59863" y="3907330"/>
                  <a:ext cx="185760" cy="42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C4FED45-0C5B-4629-8DAA-864DDD8288B8}"/>
                  </a:ext>
                </a:extLst>
              </p14:cNvPr>
              <p14:cNvContentPartPr/>
              <p14:nvPr/>
            </p14:nvContentPartPr>
            <p14:xfrm>
              <a:off x="2660880" y="2560648"/>
              <a:ext cx="1984320" cy="245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C4FED45-0C5B-4629-8DAA-864DDD8288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42877" y="2542645"/>
                <a:ext cx="2019966" cy="2489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E9FB2C8-F6B3-4570-B58E-52727C1E45BF}"/>
                  </a:ext>
                </a:extLst>
              </p14:cNvPr>
              <p14:cNvContentPartPr/>
              <p14:nvPr/>
            </p14:nvContentPartPr>
            <p14:xfrm>
              <a:off x="2764920" y="2567488"/>
              <a:ext cx="2241000" cy="2291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E9FB2C8-F6B3-4570-B58E-52727C1E45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6920" y="2549488"/>
                <a:ext cx="2276640" cy="232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1438262-43AE-4620-BCE9-42B5BAF92677}"/>
              </a:ext>
            </a:extLst>
          </p:cNvPr>
          <p:cNvGrpSpPr/>
          <p:nvPr/>
        </p:nvGrpSpPr>
        <p:grpSpPr>
          <a:xfrm>
            <a:off x="2978760" y="2850448"/>
            <a:ext cx="778680" cy="361440"/>
            <a:chOff x="2890503" y="2373370"/>
            <a:chExt cx="7786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588AEE-6AA6-436D-AE0D-03C2FA8BF3C4}"/>
                    </a:ext>
                  </a:extLst>
                </p14:cNvPr>
                <p14:cNvContentPartPr/>
                <p14:nvPr/>
              </p14:nvContentPartPr>
              <p14:xfrm>
                <a:off x="2890503" y="2373370"/>
                <a:ext cx="168480" cy="361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4BDE23-5064-464F-BEBB-3E9683F09B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72863" y="2355730"/>
                  <a:ext cx="204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D3F04E-9903-469A-AC6E-0284E4D808A6}"/>
                    </a:ext>
                  </a:extLst>
                </p14:cNvPr>
                <p14:cNvContentPartPr/>
                <p14:nvPr/>
              </p14:nvContentPartPr>
              <p14:xfrm>
                <a:off x="3475503" y="2389210"/>
                <a:ext cx="193680" cy="247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6247A3-E806-4C6F-BB4C-10D2CA6976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57863" y="2371210"/>
                  <a:ext cx="22932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05BF1C-65D2-4C3C-9C48-740BFE36BE51}"/>
                  </a:ext>
                </a:extLst>
              </p14:cNvPr>
              <p14:cNvContentPartPr/>
              <p14:nvPr/>
            </p14:nvContentPartPr>
            <p14:xfrm>
              <a:off x="3086760" y="3527608"/>
              <a:ext cx="146160" cy="352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05BF1C-65D2-4C3C-9C48-740BFE36BE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68760" y="3509608"/>
                <a:ext cx="181800" cy="38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F0A2F4-996A-45A9-BA52-EF54D82840CD}"/>
              </a:ext>
            </a:extLst>
          </p:cNvPr>
          <p:cNvGrpSpPr/>
          <p:nvPr/>
        </p:nvGrpSpPr>
        <p:grpSpPr>
          <a:xfrm>
            <a:off x="3156600" y="4343728"/>
            <a:ext cx="262080" cy="318960"/>
            <a:chOff x="3068343" y="3866650"/>
            <a:chExt cx="26208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54ADAE-D51F-4C3D-A240-235B8E070DE0}"/>
                    </a:ext>
                  </a:extLst>
                </p14:cNvPr>
                <p14:cNvContentPartPr/>
                <p14:nvPr/>
              </p14:nvContentPartPr>
              <p14:xfrm>
                <a:off x="3068343" y="3866650"/>
                <a:ext cx="93960" cy="318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A8E14F-B7AF-47C1-943F-9D11D87E53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0703" y="3848650"/>
                  <a:ext cx="129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4A6065-7552-4F7F-921A-C22A0273D805}"/>
                    </a:ext>
                  </a:extLst>
                </p14:cNvPr>
                <p14:cNvContentPartPr/>
                <p14:nvPr/>
              </p14:nvContentPartPr>
              <p14:xfrm>
                <a:off x="3085263" y="3982930"/>
                <a:ext cx="245160" cy="78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689EA6-6A1D-4DD1-90AA-E6F3407633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67263" y="3964930"/>
                  <a:ext cx="28080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8A1B63-9F4C-423E-95E6-C1AF2E2A2590}"/>
                  </a:ext>
                </a:extLst>
              </p14:cNvPr>
              <p14:cNvContentPartPr/>
              <p14:nvPr/>
            </p14:nvContentPartPr>
            <p14:xfrm>
              <a:off x="4301697" y="2863014"/>
              <a:ext cx="303120" cy="289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8A1B63-9F4C-423E-95E6-C1AF2E2A259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83697" y="2845374"/>
                <a:ext cx="3387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F07CFC-40FA-4AAB-9713-97953A33FC36}"/>
                  </a:ext>
                </a:extLst>
              </p14:cNvPr>
              <p14:cNvContentPartPr/>
              <p14:nvPr/>
            </p14:nvContentPartPr>
            <p14:xfrm>
              <a:off x="4448217" y="3441534"/>
              <a:ext cx="214200" cy="435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F07CFC-40FA-4AAB-9713-97953A33FC3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30217" y="3423894"/>
                <a:ext cx="24984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7B1516-B4F7-4B48-95FE-ED3E15B98CBA}"/>
                  </a:ext>
                </a:extLst>
              </p14:cNvPr>
              <p14:cNvContentPartPr/>
              <p14:nvPr/>
            </p14:nvContentPartPr>
            <p14:xfrm>
              <a:off x="4513377" y="4154694"/>
              <a:ext cx="200880" cy="372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7B1516-B4F7-4B48-95FE-ED3E15B98C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95377" y="4136694"/>
                <a:ext cx="236520" cy="40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7E6D659-8B80-4EB8-A458-B6A9357CA7D2}"/>
              </a:ext>
            </a:extLst>
          </p:cNvPr>
          <p:cNvGrpSpPr/>
          <p:nvPr/>
        </p:nvGrpSpPr>
        <p:grpSpPr>
          <a:xfrm>
            <a:off x="3844137" y="4277094"/>
            <a:ext cx="190080" cy="376560"/>
            <a:chOff x="3755880" y="3800016"/>
            <a:chExt cx="19008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140398-B662-4F94-BE7D-B013BDE035E0}"/>
                    </a:ext>
                  </a:extLst>
                </p14:cNvPr>
                <p14:cNvContentPartPr/>
                <p14:nvPr/>
              </p14:nvContentPartPr>
              <p14:xfrm>
                <a:off x="3830040" y="3800016"/>
                <a:ext cx="115920" cy="27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140398-B662-4F94-BE7D-B013BDE035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12040" y="3782376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0615B9-B8B5-48D4-8451-656E28A39418}"/>
                    </a:ext>
                  </a:extLst>
                </p14:cNvPr>
                <p14:cNvContentPartPr/>
                <p14:nvPr/>
              </p14:nvContentPartPr>
              <p14:xfrm>
                <a:off x="3755880" y="3827016"/>
                <a:ext cx="172800" cy="349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0615B9-B8B5-48D4-8451-656E28A394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38240" y="3809376"/>
                  <a:ext cx="20844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85F5AA7-59E7-42E3-9ADD-EAE965160AAA}"/>
              </a:ext>
            </a:extLst>
          </p:cNvPr>
          <p:cNvGrpSpPr/>
          <p:nvPr/>
        </p:nvGrpSpPr>
        <p:grpSpPr>
          <a:xfrm>
            <a:off x="2467107" y="5394498"/>
            <a:ext cx="1512720" cy="410040"/>
            <a:chOff x="2795190" y="4927140"/>
            <a:chExt cx="151272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D9E2418-103D-415F-8C4A-5161D9755B24}"/>
                    </a:ext>
                  </a:extLst>
                </p14:cNvPr>
                <p14:cNvContentPartPr/>
                <p14:nvPr/>
              </p14:nvContentPartPr>
              <p14:xfrm>
                <a:off x="2902470" y="5087700"/>
                <a:ext cx="8640" cy="178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D9E2418-103D-415F-8C4A-5161D9755B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84470" y="5070060"/>
                  <a:ext cx="44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3D4E04-85AC-4966-BCAB-604E5E7B9782}"/>
                    </a:ext>
                  </a:extLst>
                </p14:cNvPr>
                <p14:cNvContentPartPr/>
                <p14:nvPr/>
              </p14:nvContentPartPr>
              <p14:xfrm>
                <a:off x="2801310" y="5044140"/>
                <a:ext cx="204840" cy="33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3D4E04-85AC-4966-BCAB-604E5E7B978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83310" y="5026500"/>
                  <a:ext cx="240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0D5982-EF10-4E24-B14F-6B75460E38AE}"/>
                    </a:ext>
                  </a:extLst>
                </p14:cNvPr>
                <p14:cNvContentPartPr/>
                <p14:nvPr/>
              </p14:nvContentPartPr>
              <p14:xfrm>
                <a:off x="2795190" y="5313060"/>
                <a:ext cx="314280" cy="1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0D5982-EF10-4E24-B14F-6B75460E38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77550" y="5295060"/>
                  <a:ext cx="349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B9E053-5D57-4361-BA9D-707B08BE6B3E}"/>
                    </a:ext>
                  </a:extLst>
                </p14:cNvPr>
                <p14:cNvContentPartPr/>
                <p14:nvPr/>
              </p14:nvContentPartPr>
              <p14:xfrm>
                <a:off x="3127470" y="5188500"/>
                <a:ext cx="15912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B9E053-5D57-4361-BA9D-707B08BE6B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09470" y="5170500"/>
                  <a:ext cx="194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ED0F06-DA5C-42AD-AC2B-1CC11D1FC96B}"/>
                    </a:ext>
                  </a:extLst>
                </p14:cNvPr>
                <p14:cNvContentPartPr/>
                <p14:nvPr/>
              </p14:nvContentPartPr>
              <p14:xfrm>
                <a:off x="3375150" y="5095260"/>
                <a:ext cx="72720" cy="241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ED0F06-DA5C-42AD-AC2B-1CC11D1FC9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57510" y="5077620"/>
                  <a:ext cx="108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1628F4-473A-4C5F-AEB7-681D852B91FF}"/>
                    </a:ext>
                  </a:extLst>
                </p14:cNvPr>
                <p14:cNvContentPartPr/>
                <p14:nvPr/>
              </p14:nvContentPartPr>
              <p14:xfrm>
                <a:off x="3469110" y="4963140"/>
                <a:ext cx="219240" cy="351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1628F4-473A-4C5F-AEB7-681D852B91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51110" y="4945500"/>
                  <a:ext cx="2548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EFEAD9-8FE1-46E2-ABB6-72BF3562EDEF}"/>
                    </a:ext>
                  </a:extLst>
                </p14:cNvPr>
                <p14:cNvContentPartPr/>
                <p14:nvPr/>
              </p14:nvContentPartPr>
              <p14:xfrm>
                <a:off x="3805710" y="5121180"/>
                <a:ext cx="36360" cy="19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EFEAD9-8FE1-46E2-ABB6-72BF3562ED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8070" y="5103540"/>
                  <a:ext cx="72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D3FF22-58DB-4E5D-833F-CE8AB1F79EEC}"/>
                    </a:ext>
                  </a:extLst>
                </p14:cNvPr>
                <p14:cNvContentPartPr/>
                <p14:nvPr/>
              </p14:nvContentPartPr>
              <p14:xfrm>
                <a:off x="3820470" y="50423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D3FF22-58DB-4E5D-833F-CE8AB1F79E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02470" y="50243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9E686F-E136-40D0-A109-B85BF9BF6045}"/>
                    </a:ext>
                  </a:extLst>
                </p14:cNvPr>
                <p14:cNvContentPartPr/>
                <p14:nvPr/>
              </p14:nvContentPartPr>
              <p14:xfrm>
                <a:off x="3946830" y="5148180"/>
                <a:ext cx="171000" cy="166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9E686F-E136-40D0-A109-B85BF9BF60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28830" y="5130540"/>
                  <a:ext cx="206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85EFC7-42DA-41A5-B5C5-7BB86FA80BC2}"/>
                    </a:ext>
                  </a:extLst>
                </p14:cNvPr>
                <p14:cNvContentPartPr/>
                <p14:nvPr/>
              </p14:nvContentPartPr>
              <p14:xfrm>
                <a:off x="4149870" y="4927140"/>
                <a:ext cx="158040" cy="344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85EFC7-42DA-41A5-B5C5-7BB86FA80B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32230" y="4909500"/>
                  <a:ext cx="19368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DD95CD-F095-4758-84AC-EB6B6D8F3D51}"/>
              </a:ext>
            </a:extLst>
          </p:cNvPr>
          <p:cNvGrpSpPr/>
          <p:nvPr/>
        </p:nvGrpSpPr>
        <p:grpSpPr>
          <a:xfrm>
            <a:off x="6748047" y="5377578"/>
            <a:ext cx="725760" cy="306720"/>
            <a:chOff x="6659790" y="4900500"/>
            <a:chExt cx="72576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BEDCE8-51E6-4E7A-8816-682205F91C84}"/>
                    </a:ext>
                  </a:extLst>
                </p14:cNvPr>
                <p14:cNvContentPartPr/>
                <p14:nvPr/>
              </p14:nvContentPartPr>
              <p14:xfrm>
                <a:off x="6659790" y="4900500"/>
                <a:ext cx="185400" cy="306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BEDCE8-51E6-4E7A-8816-682205F91C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42150" y="4882500"/>
                  <a:ext cx="2210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FA38BE-A83C-41C4-93F3-88F1227776E0}"/>
                    </a:ext>
                  </a:extLst>
                </p14:cNvPr>
                <p14:cNvContentPartPr/>
                <p14:nvPr/>
              </p14:nvContentPartPr>
              <p14:xfrm>
                <a:off x="6783630" y="5018580"/>
                <a:ext cx="151920" cy="4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FA38BE-A83C-41C4-93F3-88F1227776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65630" y="5000580"/>
                  <a:ext cx="187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2A6390C-F553-40E3-BA9D-CC1AFDD61A7A}"/>
                    </a:ext>
                  </a:extLst>
                </p14:cNvPr>
                <p14:cNvContentPartPr/>
                <p14:nvPr/>
              </p14:nvContentPartPr>
              <p14:xfrm>
                <a:off x="6936270" y="5038020"/>
                <a:ext cx="115920" cy="11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2A6390C-F553-40E3-BA9D-CC1AFDD61A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18630" y="5020020"/>
                  <a:ext cx="151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2E1D72-0422-45EA-BB30-D214ECD33F06}"/>
                    </a:ext>
                  </a:extLst>
                </p14:cNvPr>
                <p14:cNvContentPartPr/>
                <p14:nvPr/>
              </p14:nvContentPartPr>
              <p14:xfrm>
                <a:off x="7136070" y="5038020"/>
                <a:ext cx="249480" cy="13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2E1D72-0422-45EA-BB30-D214ECD33F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18070" y="5020020"/>
                  <a:ext cx="28512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2BD0B57-6211-4A9D-A0A6-1A2FD1890BDF}"/>
                  </a:ext>
                </a:extLst>
              </p14:cNvPr>
              <p14:cNvContentPartPr/>
              <p14:nvPr/>
            </p14:nvContentPartPr>
            <p14:xfrm>
              <a:off x="7513047" y="5290818"/>
              <a:ext cx="240840" cy="359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2BD0B57-6211-4A9D-A0A6-1A2FD1890BD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95047" y="5273178"/>
                <a:ext cx="27648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0E86217C-5968-4116-A90F-5C6A2BB90C61}"/>
              </a:ext>
            </a:extLst>
          </p:cNvPr>
          <p:cNvGrpSpPr/>
          <p:nvPr/>
        </p:nvGrpSpPr>
        <p:grpSpPr>
          <a:xfrm>
            <a:off x="4248747" y="5377578"/>
            <a:ext cx="991800" cy="328680"/>
            <a:chOff x="4576830" y="4910220"/>
            <a:chExt cx="99180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13263BD-F67B-459A-AB5B-611273AE345A}"/>
                    </a:ext>
                  </a:extLst>
                </p14:cNvPr>
                <p14:cNvContentPartPr/>
                <p14:nvPr/>
              </p14:nvContentPartPr>
              <p14:xfrm>
                <a:off x="4576830" y="5110380"/>
                <a:ext cx="168840" cy="117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13263BD-F67B-459A-AB5B-611273AE34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9190" y="5092740"/>
                  <a:ext cx="204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2B0C9B7-92A4-475A-9CB5-0EA47AB30CF2}"/>
                    </a:ext>
                  </a:extLst>
                </p14:cNvPr>
                <p14:cNvContentPartPr/>
                <p14:nvPr/>
              </p14:nvContentPartPr>
              <p14:xfrm>
                <a:off x="4894710" y="4950180"/>
                <a:ext cx="360" cy="255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2B0C9B7-92A4-475A-9CB5-0EA47AB30C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76710" y="4932540"/>
                  <a:ext cx="36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BA291B-F165-42D2-8A03-7218580B8F18}"/>
                    </a:ext>
                  </a:extLst>
                </p14:cNvPr>
                <p14:cNvContentPartPr/>
                <p14:nvPr/>
              </p14:nvContentPartPr>
              <p14:xfrm>
                <a:off x="4755030" y="5076900"/>
                <a:ext cx="200160" cy="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BA291B-F165-42D2-8A03-7218580B8F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7390" y="5059260"/>
                  <a:ext cx="235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5CECD3-3197-44F9-9A92-931D9DEF8C1F}"/>
                    </a:ext>
                  </a:extLst>
                </p14:cNvPr>
                <p14:cNvContentPartPr/>
                <p14:nvPr/>
              </p14:nvContentPartPr>
              <p14:xfrm>
                <a:off x="4979670" y="5084460"/>
                <a:ext cx="189720" cy="154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25CECD3-3197-44F9-9A92-931D9DEF8C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61670" y="5066820"/>
                  <a:ext cx="225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CA8F3F-1031-4316-8731-65D7290273DC}"/>
                    </a:ext>
                  </a:extLst>
                </p14:cNvPr>
                <p14:cNvContentPartPr/>
                <p14:nvPr/>
              </p14:nvContentPartPr>
              <p14:xfrm>
                <a:off x="5214750" y="4910220"/>
                <a:ext cx="36360" cy="224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CA8F3F-1031-4316-8731-65D7290273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6750" y="4892220"/>
                  <a:ext cx="72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596131-29FC-490D-9C36-1A1ED06EC164}"/>
                    </a:ext>
                  </a:extLst>
                </p14:cNvPr>
                <p14:cNvContentPartPr/>
                <p14:nvPr/>
              </p14:nvContentPartPr>
              <p14:xfrm>
                <a:off x="5121870" y="5014260"/>
                <a:ext cx="161640" cy="13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596131-29FC-490D-9C36-1A1ED06EC1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04230" y="4996260"/>
                  <a:ext cx="197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9C98E04-A227-4CAB-B683-390E5747B7E7}"/>
                    </a:ext>
                  </a:extLst>
                </p14:cNvPr>
                <p14:cNvContentPartPr/>
                <p14:nvPr/>
              </p14:nvContentPartPr>
              <p14:xfrm>
                <a:off x="5397270" y="4984740"/>
                <a:ext cx="171360" cy="216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9C98E04-A227-4CAB-B683-390E5747B7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79270" y="4967100"/>
                  <a:ext cx="20700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E241E12-F062-417C-AA32-E3632CFE0BA5}"/>
              </a:ext>
            </a:extLst>
          </p:cNvPr>
          <p:cNvGrpSpPr/>
          <p:nvPr/>
        </p:nvGrpSpPr>
        <p:grpSpPr>
          <a:xfrm>
            <a:off x="8396127" y="2565258"/>
            <a:ext cx="286920" cy="2469240"/>
            <a:chOff x="8307870" y="2088180"/>
            <a:chExt cx="286920" cy="24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B8DAC17-7B04-4373-AA4C-1FB00CB2DE6A}"/>
                    </a:ext>
                  </a:extLst>
                </p14:cNvPr>
                <p14:cNvContentPartPr/>
                <p14:nvPr/>
              </p14:nvContentPartPr>
              <p14:xfrm>
                <a:off x="8563830" y="2088180"/>
                <a:ext cx="30960" cy="2444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B8DAC17-7B04-4373-AA4C-1FB00CB2DE6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45830" y="2070180"/>
                  <a:ext cx="66600" cy="24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F8F6DA-2905-4F36-A168-147C32381164}"/>
                    </a:ext>
                  </a:extLst>
                </p14:cNvPr>
                <p14:cNvContentPartPr/>
                <p14:nvPr/>
              </p14:nvContentPartPr>
              <p14:xfrm>
                <a:off x="8307870" y="4524660"/>
                <a:ext cx="251640" cy="32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F8F6DA-2905-4F36-A168-147C3238116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89870" y="4507020"/>
                  <a:ext cx="287280" cy="6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054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01FC5E-2AB5-4315-A566-C2EBC7F64DD3}"/>
              </a:ext>
            </a:extLst>
          </p:cNvPr>
          <p:cNvSpPr/>
          <p:nvPr/>
        </p:nvSpPr>
        <p:spPr>
          <a:xfrm>
            <a:off x="156569" y="212735"/>
            <a:ext cx="11878862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Gợi ý: </a:t>
            </a:r>
            <a:endParaRPr lang="en-US" sz="2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15963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Chứa state: c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ó thể dùng </a:t>
            </a:r>
            <a:r>
              <a:rPr lang="en-US" sz="22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list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, hoặc 1D </a:t>
            </a:r>
            <a:r>
              <a:rPr lang="vi-VN" sz="22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numpy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 a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rray. </a:t>
            </a:r>
            <a:endParaRPr lang="en-US" sz="2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15963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LIFO queue: có thể dùng </a:t>
            </a:r>
            <a:r>
              <a:rPr lang="fr-FR" sz="22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collections.deque </a:t>
            </a:r>
            <a:r>
              <a:rPr lang="fr-FR" sz="2200">
                <a:latin typeface="Roboto" panose="02000000000000000000" pitchFamily="2" charset="0"/>
                <a:ea typeface="Roboto" panose="02000000000000000000" pitchFamily="2" charset="0"/>
              </a:rPr>
              <a:t>hoặc </a:t>
            </a:r>
            <a:r>
              <a:rPr lang="en-US" sz="22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queue.LifoQueue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715963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Animation: có thể dùng </a:t>
            </a:r>
            <a:r>
              <a:rPr lang="en-US" sz="22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matplotlib.animation</a:t>
            </a:r>
          </a:p>
          <a:p>
            <a:pPr marL="715963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Giao diện đồ họa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có thể dùng </a:t>
            </a:r>
            <a:r>
              <a:rPr lang="vi-VN" sz="22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tkinter</a:t>
            </a:r>
            <a:r>
              <a:rPr lang="en-US" sz="22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(có thể dùng với QtDesigner).</a:t>
            </a:r>
          </a:p>
          <a:p>
            <a:pPr marL="715963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 thể dùng code trong file </a:t>
            </a:r>
            <a:r>
              <a:rPr lang="en-US" sz="2200" b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week06_exercise.py</a:t>
            </a:r>
            <a:r>
              <a:rPr lang="en-US" sz="2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và viết các hàm còn thiếu vào. Khuyến khích thêm các chức năng nh</a:t>
            </a:r>
            <a:r>
              <a:rPr lang="vi-VN" sz="2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20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GUI, animation…</a:t>
            </a:r>
            <a:endParaRPr lang="vi-VN" sz="220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Aft>
                <a:spcPts val="600"/>
              </a:spcAft>
            </a:pPr>
            <a:endParaRPr lang="vi-VN" sz="2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vi-VN" sz="2200" b="1">
                <a:latin typeface="Roboto" panose="02000000000000000000" pitchFamily="2" charset="0"/>
                <a:ea typeface="Roboto" panose="02000000000000000000" pitchFamily="2" charset="0"/>
              </a:rPr>
              <a:t>Lưu ý</a:t>
            </a: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vi-VN" sz="2200" b="1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715963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Nếu t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ham khảo code 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của ng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ời khác thì </a:t>
            </a: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cần phải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endParaRPr lang="en-US" sz="22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287463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vi-VN" sz="2200" b="1">
                <a:latin typeface="Roboto" panose="02000000000000000000" pitchFamily="2" charset="0"/>
                <a:ea typeface="Roboto" panose="02000000000000000000" pitchFamily="2" charset="0"/>
              </a:rPr>
              <a:t>hi </a:t>
            </a: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rõ </a:t>
            </a:r>
            <a:r>
              <a:rPr lang="vi-VN" sz="2200" b="1">
                <a:latin typeface="Roboto" panose="02000000000000000000" pitchFamily="2" charset="0"/>
                <a:ea typeface="Roboto" panose="02000000000000000000" pitchFamily="2" charset="0"/>
              </a:rPr>
              <a:t>nguồn 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trong file code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, ví dụ </a:t>
            </a:r>
            <a:r>
              <a:rPr lang="en-US" sz="2200">
                <a:latin typeface="Courier New" panose="02070309020205020404" pitchFamily="49" charset="0"/>
                <a:ea typeface="Roboto" panose="02000000000000000000" pitchFamily="2" charset="0"/>
                <a:cs typeface="Courier New" panose="02070309020205020404" pitchFamily="49" charset="0"/>
              </a:rPr>
              <a:t># Nguồn phần giao diện: https://...</a:t>
            </a:r>
          </a:p>
          <a:p>
            <a:pPr marL="1287463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Đ</a:t>
            </a:r>
            <a:r>
              <a:rPr lang="vi-VN" sz="2200" b="1">
                <a:latin typeface="Roboto" panose="02000000000000000000" pitchFamily="2" charset="0"/>
                <a:ea typeface="Roboto" panose="02000000000000000000" pitchFamily="2" charset="0"/>
              </a:rPr>
              <a:t>ọc hiểu 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code đ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ợc dùng, thể hiện bằng các 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comments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 giải thích của bạn.</a:t>
            </a:r>
          </a:p>
          <a:p>
            <a:pPr marL="1287463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Có </a:t>
            </a:r>
            <a:r>
              <a:rPr lang="vi-VN" sz="2200" b="1">
                <a:latin typeface="Roboto" panose="02000000000000000000" pitchFamily="2" charset="0"/>
                <a:ea typeface="Roboto" panose="02000000000000000000" pitchFamily="2" charset="0"/>
              </a:rPr>
              <a:t>đóng góp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cải tiến, 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ví dụ 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thêm GUI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, animation nếu code tham khảo ch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ư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a có.</a:t>
            </a:r>
          </a:p>
          <a:p>
            <a:pPr marL="715963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Có thể làm cá nhân hoặc làm nhóm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. Nếu làm nhóm thì cần tạo một 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file excel ghi </a:t>
            </a: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MSSV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vi-VN" sz="2200" b="1">
                <a:latin typeface="Roboto" panose="02000000000000000000" pitchFamily="2" charset="0"/>
                <a:ea typeface="Roboto" panose="02000000000000000000" pitchFamily="2" charset="0"/>
              </a:rPr>
              <a:t>họ tên 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các thành viên THAM GIA LÀM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 (thực làm chứ không ghi hết nhóm cuối kỳ), và </a:t>
            </a:r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</a:rPr>
              <a:t>công việc từng thành viên 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làm</a:t>
            </a:r>
            <a:r>
              <a:rPr lang="vi-VN" sz="220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2200">
                <a:latin typeface="Roboto" panose="02000000000000000000" pitchFamily="2" charset="0"/>
                <a:ea typeface="Roboto" panose="02000000000000000000" pitchFamily="2" charset="0"/>
              </a:rPr>
              <a:t> Khi nộp bài chỉ cần một thành viên nhóm đại diện nộp.</a:t>
            </a:r>
            <a:endParaRPr lang="vi-VN" sz="2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747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600" dirty="0">
            <a:latin typeface="Roboto" panose="02000000000000000000" pitchFamily="2" charset="0"/>
            <a:ea typeface="Roboto" panose="02000000000000000000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heme1" id="{4210443C-8AF4-437F-917E-83B4FF3DCF7A}" vid="{5949C8CB-C34D-427C-9A62-D8BBF168E67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1149</TotalTime>
  <Words>320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Open Sans</vt:lpstr>
      <vt:lpstr>Roboto</vt:lpstr>
      <vt:lpstr>Wingdings</vt:lpstr>
      <vt:lpstr>Theme1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N. Tran</dc:creator>
  <cp:lastModifiedBy>Quang N. Tran</cp:lastModifiedBy>
  <cp:revision>40</cp:revision>
  <dcterms:created xsi:type="dcterms:W3CDTF">2020-03-30T03:43:43Z</dcterms:created>
  <dcterms:modified xsi:type="dcterms:W3CDTF">2021-09-24T04:29:33Z</dcterms:modified>
</cp:coreProperties>
</file>