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37A"/>
    <a:srgbClr val="02F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37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2" name="Rectangles 181"/>
          <p:cNvSpPr/>
          <p:nvPr/>
        </p:nvSpPr>
        <p:spPr>
          <a:xfrm>
            <a:off x="19685" y="-4127"/>
            <a:ext cx="8916670" cy="686752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6195" y="5715"/>
            <a:ext cx="10510520" cy="75076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9685" y="-7239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9685" y="637540"/>
            <a:ext cx="8730615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3335" y="103251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11" name="Rectangles 10"/>
          <p:cNvSpPr/>
          <p:nvPr/>
        </p:nvSpPr>
        <p:spPr>
          <a:xfrm>
            <a:off x="19685" y="179959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03250" y="286575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860550" y="179959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8" name="Rectangles 17"/>
          <p:cNvSpPr/>
          <p:nvPr/>
        </p:nvSpPr>
        <p:spPr>
          <a:xfrm>
            <a:off x="1860550" y="234569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9" name="Rectangles 18"/>
          <p:cNvSpPr/>
          <p:nvPr/>
        </p:nvSpPr>
        <p:spPr>
          <a:xfrm>
            <a:off x="1859915" y="286575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20" name="Rectangles 19"/>
          <p:cNvSpPr/>
          <p:nvPr/>
        </p:nvSpPr>
        <p:spPr>
          <a:xfrm>
            <a:off x="1859915" y="341122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21" name="Rectangles 20"/>
          <p:cNvSpPr/>
          <p:nvPr/>
        </p:nvSpPr>
        <p:spPr>
          <a:xfrm>
            <a:off x="603250" y="179959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231900" y="286575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3" name="Rectangles 22"/>
          <p:cNvSpPr/>
          <p:nvPr/>
        </p:nvSpPr>
        <p:spPr>
          <a:xfrm>
            <a:off x="1231900" y="179959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5" name="Rectangles 24"/>
          <p:cNvSpPr/>
          <p:nvPr/>
        </p:nvSpPr>
        <p:spPr>
          <a:xfrm>
            <a:off x="13335" y="411797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6" name="Rectangles 25"/>
          <p:cNvSpPr/>
          <p:nvPr/>
        </p:nvSpPr>
        <p:spPr>
          <a:xfrm>
            <a:off x="19050" y="488505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603250" y="488505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1506855" y="488505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00075" y="559117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503680" y="559117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534920" y="103251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41" name="Rectangles 40"/>
          <p:cNvSpPr/>
          <p:nvPr/>
        </p:nvSpPr>
        <p:spPr>
          <a:xfrm>
            <a:off x="4129405" y="103251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4" name="Rectangles 43"/>
          <p:cNvSpPr/>
          <p:nvPr/>
        </p:nvSpPr>
        <p:spPr>
          <a:xfrm>
            <a:off x="5684520" y="103251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5" name="Rectangles 44"/>
          <p:cNvSpPr/>
          <p:nvPr/>
        </p:nvSpPr>
        <p:spPr>
          <a:xfrm>
            <a:off x="7246620" y="103251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50" name="Rectangles 49"/>
          <p:cNvSpPr/>
          <p:nvPr/>
        </p:nvSpPr>
        <p:spPr>
          <a:xfrm>
            <a:off x="2534920" y="234442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51" name="Rectangles 50"/>
          <p:cNvSpPr/>
          <p:nvPr/>
        </p:nvSpPr>
        <p:spPr>
          <a:xfrm>
            <a:off x="4129405" y="234442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53" name="Rectangles 52"/>
          <p:cNvSpPr/>
          <p:nvPr/>
        </p:nvSpPr>
        <p:spPr>
          <a:xfrm>
            <a:off x="7246620" y="234442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535555" y="179895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395</a:t>
            </a:r>
            <a:endParaRPr lang="en-US" sz="3600"/>
          </a:p>
        </p:txBody>
      </p:sp>
      <p:sp>
        <p:nvSpPr>
          <p:cNvPr id="55" name="Rectangles 54"/>
          <p:cNvSpPr/>
          <p:nvPr/>
        </p:nvSpPr>
        <p:spPr>
          <a:xfrm>
            <a:off x="4128770" y="179895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3.4</a:t>
            </a:r>
            <a:endParaRPr lang="en-US" sz="3600"/>
          </a:p>
        </p:txBody>
      </p:sp>
      <p:sp>
        <p:nvSpPr>
          <p:cNvPr id="56" name="Rectangles 55"/>
          <p:cNvSpPr/>
          <p:nvPr/>
        </p:nvSpPr>
        <p:spPr>
          <a:xfrm>
            <a:off x="5684520" y="179895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5.3</a:t>
            </a:r>
            <a:endParaRPr lang="en-US" sz="3600"/>
          </a:p>
        </p:txBody>
      </p:sp>
      <p:sp>
        <p:nvSpPr>
          <p:cNvPr id="57" name="Rectangles 56"/>
          <p:cNvSpPr/>
          <p:nvPr/>
        </p:nvSpPr>
        <p:spPr>
          <a:xfrm>
            <a:off x="7247255" y="179895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46</a:t>
            </a:r>
            <a:endParaRPr lang="en-US" sz="3600"/>
          </a:p>
        </p:txBody>
      </p:sp>
      <p:sp>
        <p:nvSpPr>
          <p:cNvPr id="78" name="Rectangles 77"/>
          <p:cNvSpPr/>
          <p:nvPr/>
        </p:nvSpPr>
        <p:spPr>
          <a:xfrm>
            <a:off x="2535555" y="287020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500</a:t>
            </a:r>
            <a:endParaRPr lang="en-US" sz="3600"/>
          </a:p>
        </p:txBody>
      </p:sp>
      <p:sp>
        <p:nvSpPr>
          <p:cNvPr id="79" name="Rectangles 78"/>
          <p:cNvSpPr/>
          <p:nvPr/>
        </p:nvSpPr>
        <p:spPr>
          <a:xfrm>
            <a:off x="4128770" y="287020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4.0</a:t>
            </a:r>
            <a:endParaRPr lang="en-US" sz="3600"/>
          </a:p>
        </p:txBody>
      </p:sp>
      <p:sp>
        <p:nvSpPr>
          <p:cNvPr id="80" name="Rectangles 79"/>
          <p:cNvSpPr/>
          <p:nvPr/>
        </p:nvSpPr>
        <p:spPr>
          <a:xfrm>
            <a:off x="5684520" y="287020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4.7</a:t>
            </a:r>
            <a:endParaRPr lang="en-US" sz="3600"/>
          </a:p>
        </p:txBody>
      </p:sp>
      <p:sp>
        <p:nvSpPr>
          <p:cNvPr id="81" name="Rectangles 80"/>
          <p:cNvSpPr/>
          <p:nvPr/>
        </p:nvSpPr>
        <p:spPr>
          <a:xfrm>
            <a:off x="7247255" y="287020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75</a:t>
            </a:r>
            <a:endParaRPr lang="en-US" sz="3600"/>
          </a:p>
        </p:txBody>
      </p:sp>
      <p:sp>
        <p:nvSpPr>
          <p:cNvPr id="82" name="Rectangles 81"/>
          <p:cNvSpPr/>
          <p:nvPr/>
        </p:nvSpPr>
        <p:spPr>
          <a:xfrm>
            <a:off x="2534920" y="411797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83" name="Rectangles 82"/>
          <p:cNvSpPr/>
          <p:nvPr/>
        </p:nvSpPr>
        <p:spPr>
          <a:xfrm>
            <a:off x="4129405" y="411797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/>
          </a:p>
        </p:txBody>
      </p:sp>
      <p:sp>
        <p:nvSpPr>
          <p:cNvPr id="84" name="Rectangles 83"/>
          <p:cNvSpPr/>
          <p:nvPr/>
        </p:nvSpPr>
        <p:spPr>
          <a:xfrm>
            <a:off x="5703570" y="411797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85" name="Rectangles 84"/>
          <p:cNvSpPr/>
          <p:nvPr/>
        </p:nvSpPr>
        <p:spPr>
          <a:xfrm>
            <a:off x="7266305" y="411797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90" name="Rectangles 89"/>
          <p:cNvSpPr/>
          <p:nvPr/>
        </p:nvSpPr>
        <p:spPr>
          <a:xfrm>
            <a:off x="2533650" y="488442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50</a:t>
            </a:r>
            <a:endParaRPr lang="en-US" sz="3600"/>
          </a:p>
        </p:txBody>
      </p:sp>
      <p:sp>
        <p:nvSpPr>
          <p:cNvPr id="94" name="Rectangles 93"/>
          <p:cNvSpPr/>
          <p:nvPr/>
        </p:nvSpPr>
        <p:spPr>
          <a:xfrm>
            <a:off x="4129405" y="488505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2.8</a:t>
            </a:r>
            <a:endParaRPr lang="en-US" sz="3600"/>
          </a:p>
        </p:txBody>
      </p:sp>
      <p:sp>
        <p:nvSpPr>
          <p:cNvPr id="95" name="Rectangles 94"/>
          <p:cNvSpPr/>
          <p:nvPr/>
        </p:nvSpPr>
        <p:spPr>
          <a:xfrm>
            <a:off x="5684520" y="488442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2.5</a:t>
            </a:r>
            <a:endParaRPr lang="en-US" sz="3600"/>
          </a:p>
        </p:txBody>
      </p:sp>
      <p:sp>
        <p:nvSpPr>
          <p:cNvPr id="96" name="Rectangles 95"/>
          <p:cNvSpPr/>
          <p:nvPr/>
        </p:nvSpPr>
        <p:spPr>
          <a:xfrm>
            <a:off x="7278370" y="488569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88</a:t>
            </a:r>
            <a:endParaRPr lang="en-US" sz="3600"/>
          </a:p>
        </p:txBody>
      </p:sp>
      <p:sp>
        <p:nvSpPr>
          <p:cNvPr id="97" name="Rectangles 96"/>
          <p:cNvSpPr/>
          <p:nvPr/>
        </p:nvSpPr>
        <p:spPr>
          <a:xfrm>
            <a:off x="2533650" y="559054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71</a:t>
            </a:r>
            <a:endParaRPr lang="en-US" sz="3600"/>
          </a:p>
        </p:txBody>
      </p:sp>
      <p:sp>
        <p:nvSpPr>
          <p:cNvPr id="98" name="Rectangles 97"/>
          <p:cNvSpPr/>
          <p:nvPr/>
        </p:nvSpPr>
        <p:spPr>
          <a:xfrm>
            <a:off x="4129405" y="559117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9.1</a:t>
            </a:r>
            <a:endParaRPr lang="en-US" sz="3600"/>
          </a:p>
        </p:txBody>
      </p:sp>
      <p:sp>
        <p:nvSpPr>
          <p:cNvPr id="99" name="Rectangles 98"/>
          <p:cNvSpPr/>
          <p:nvPr/>
        </p:nvSpPr>
        <p:spPr>
          <a:xfrm>
            <a:off x="5684520" y="559054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3.7</a:t>
            </a:r>
            <a:endParaRPr lang="en-US" sz="3600"/>
          </a:p>
        </p:txBody>
      </p:sp>
      <p:sp>
        <p:nvSpPr>
          <p:cNvPr id="100" name="Rectangles 99"/>
          <p:cNvSpPr/>
          <p:nvPr/>
        </p:nvSpPr>
        <p:spPr>
          <a:xfrm>
            <a:off x="7278370" y="559181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</a:t>
            </a:r>
            <a:endParaRPr lang="en-US" sz="3600"/>
          </a:p>
        </p:txBody>
      </p:sp>
      <p:sp>
        <p:nvSpPr>
          <p:cNvPr id="101" name="Rectangles 100"/>
          <p:cNvSpPr/>
          <p:nvPr/>
        </p:nvSpPr>
        <p:spPr>
          <a:xfrm>
            <a:off x="5685155" y="234569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534285" y="341566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103" name="Rectangles 102"/>
          <p:cNvSpPr/>
          <p:nvPr/>
        </p:nvSpPr>
        <p:spPr>
          <a:xfrm>
            <a:off x="4129405" y="341122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104" name="Rectangles 103"/>
          <p:cNvSpPr/>
          <p:nvPr/>
        </p:nvSpPr>
        <p:spPr>
          <a:xfrm>
            <a:off x="7246620" y="341122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685155" y="341249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4859020" y="107061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6383020" y="107061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4846320" y="414337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6395720" y="415607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" y="2555875"/>
            <a:ext cx="470535" cy="5822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" y="5258435"/>
            <a:ext cx="51435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82" name="Rectangles 181"/>
          <p:cNvSpPr/>
          <p:nvPr/>
        </p:nvSpPr>
        <p:spPr>
          <a:xfrm>
            <a:off x="19685" y="-4127"/>
            <a:ext cx="8916670" cy="686752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9685" y="637540"/>
            <a:ext cx="8730615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50" y="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0" y="110490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11" name="Rectangles 10"/>
          <p:cNvSpPr/>
          <p:nvPr/>
        </p:nvSpPr>
        <p:spPr>
          <a:xfrm>
            <a:off x="6350" y="187198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8991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847215" y="187198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8" name="Rectangles 17"/>
          <p:cNvSpPr/>
          <p:nvPr/>
        </p:nvSpPr>
        <p:spPr>
          <a:xfrm>
            <a:off x="1847215" y="241808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9" name="Rectangles 18"/>
          <p:cNvSpPr/>
          <p:nvPr/>
        </p:nvSpPr>
        <p:spPr>
          <a:xfrm>
            <a:off x="1846580" y="293814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20" name="Rectangles 19"/>
          <p:cNvSpPr/>
          <p:nvPr/>
        </p:nvSpPr>
        <p:spPr>
          <a:xfrm>
            <a:off x="1846580" y="348361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21" name="Rectangles 20"/>
          <p:cNvSpPr/>
          <p:nvPr/>
        </p:nvSpPr>
        <p:spPr>
          <a:xfrm>
            <a:off x="58991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21856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3" name="Rectangles 22"/>
          <p:cNvSpPr/>
          <p:nvPr/>
        </p:nvSpPr>
        <p:spPr>
          <a:xfrm>
            <a:off x="121856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5" name="Rectangles 24"/>
          <p:cNvSpPr/>
          <p:nvPr/>
        </p:nvSpPr>
        <p:spPr>
          <a:xfrm>
            <a:off x="0" y="419036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6" name="Rectangles 25"/>
          <p:cNvSpPr/>
          <p:nvPr/>
        </p:nvSpPr>
        <p:spPr>
          <a:xfrm>
            <a:off x="5715" y="495744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89915" y="495744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1493520" y="495744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6740" y="566356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490345" y="566356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521585" y="110490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41" name="Rectangles 40"/>
          <p:cNvSpPr/>
          <p:nvPr/>
        </p:nvSpPr>
        <p:spPr>
          <a:xfrm>
            <a:off x="4116070" y="110490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4" name="Rectangles 43"/>
          <p:cNvSpPr/>
          <p:nvPr/>
        </p:nvSpPr>
        <p:spPr>
          <a:xfrm>
            <a:off x="5671185" y="110490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5" name="Rectangles 44"/>
          <p:cNvSpPr/>
          <p:nvPr/>
        </p:nvSpPr>
        <p:spPr>
          <a:xfrm>
            <a:off x="7233285" y="110490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50" name="Rectangles 49"/>
          <p:cNvSpPr/>
          <p:nvPr/>
        </p:nvSpPr>
        <p:spPr>
          <a:xfrm>
            <a:off x="2521585" y="241681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51" name="Rectangles 50"/>
          <p:cNvSpPr/>
          <p:nvPr/>
        </p:nvSpPr>
        <p:spPr>
          <a:xfrm>
            <a:off x="4116070" y="24168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7233285" y="24168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522220" y="187134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567</a:t>
            </a:r>
            <a:endParaRPr lang="en-US" sz="3600"/>
          </a:p>
        </p:txBody>
      </p:sp>
      <p:sp>
        <p:nvSpPr>
          <p:cNvPr id="55" name="Rectangles 54"/>
          <p:cNvSpPr/>
          <p:nvPr/>
        </p:nvSpPr>
        <p:spPr>
          <a:xfrm>
            <a:off x="4115435" y="187134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8.3</a:t>
            </a:r>
            <a:endParaRPr lang="en-US" sz="3600"/>
          </a:p>
        </p:txBody>
      </p:sp>
      <p:sp>
        <p:nvSpPr>
          <p:cNvPr id="56" name="Rectangles 55"/>
          <p:cNvSpPr/>
          <p:nvPr/>
        </p:nvSpPr>
        <p:spPr>
          <a:xfrm>
            <a:off x="5671185" y="187134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3.2</a:t>
            </a:r>
            <a:endParaRPr lang="en-US" sz="3600"/>
          </a:p>
        </p:txBody>
      </p:sp>
      <p:sp>
        <p:nvSpPr>
          <p:cNvPr id="57" name="Rectangles 56"/>
          <p:cNvSpPr/>
          <p:nvPr/>
        </p:nvSpPr>
        <p:spPr>
          <a:xfrm>
            <a:off x="7233920" y="187134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65</a:t>
            </a:r>
            <a:endParaRPr lang="en-US" sz="3600"/>
          </a:p>
        </p:txBody>
      </p:sp>
      <p:sp>
        <p:nvSpPr>
          <p:cNvPr id="78" name="Rectangles 77"/>
          <p:cNvSpPr/>
          <p:nvPr/>
        </p:nvSpPr>
        <p:spPr>
          <a:xfrm>
            <a:off x="2522220" y="294259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312</a:t>
            </a:r>
            <a:endParaRPr lang="en-US" sz="3600"/>
          </a:p>
        </p:txBody>
      </p:sp>
      <p:sp>
        <p:nvSpPr>
          <p:cNvPr id="79" name="Rectangles 78"/>
          <p:cNvSpPr/>
          <p:nvPr/>
        </p:nvSpPr>
        <p:spPr>
          <a:xfrm>
            <a:off x="4115435" y="294259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4.6</a:t>
            </a:r>
            <a:endParaRPr lang="en-US" sz="3600"/>
          </a:p>
        </p:txBody>
      </p:sp>
      <p:sp>
        <p:nvSpPr>
          <p:cNvPr id="80" name="Rectangles 79"/>
          <p:cNvSpPr/>
          <p:nvPr/>
        </p:nvSpPr>
        <p:spPr>
          <a:xfrm>
            <a:off x="5671185" y="294259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5.8</a:t>
            </a:r>
            <a:endParaRPr lang="en-US" sz="3600"/>
          </a:p>
        </p:txBody>
      </p:sp>
      <p:sp>
        <p:nvSpPr>
          <p:cNvPr id="81" name="Rectangles 80"/>
          <p:cNvSpPr/>
          <p:nvPr/>
        </p:nvSpPr>
        <p:spPr>
          <a:xfrm>
            <a:off x="7233920" y="294259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79</a:t>
            </a:r>
            <a:endParaRPr lang="en-US" sz="3600"/>
          </a:p>
        </p:txBody>
      </p:sp>
      <p:sp>
        <p:nvSpPr>
          <p:cNvPr id="82" name="Rectangles 81"/>
          <p:cNvSpPr/>
          <p:nvPr/>
        </p:nvSpPr>
        <p:spPr>
          <a:xfrm>
            <a:off x="2521585" y="419036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83" name="Rectangles 82"/>
          <p:cNvSpPr/>
          <p:nvPr/>
        </p:nvSpPr>
        <p:spPr>
          <a:xfrm>
            <a:off x="41160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>
              <a:sym typeface="+mn-ea"/>
            </a:endParaRPr>
          </a:p>
        </p:txBody>
      </p:sp>
      <p:sp>
        <p:nvSpPr>
          <p:cNvPr id="84" name="Rectangles 83"/>
          <p:cNvSpPr/>
          <p:nvPr/>
        </p:nvSpPr>
        <p:spPr>
          <a:xfrm>
            <a:off x="5690235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85" name="Rectangles 84"/>
          <p:cNvSpPr/>
          <p:nvPr/>
        </p:nvSpPr>
        <p:spPr>
          <a:xfrm>
            <a:off x="72529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90" name="Rectangles 89"/>
          <p:cNvSpPr/>
          <p:nvPr/>
        </p:nvSpPr>
        <p:spPr>
          <a:xfrm>
            <a:off x="2520315" y="495681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44</a:t>
            </a:r>
            <a:endParaRPr lang="en-US" sz="3600"/>
          </a:p>
        </p:txBody>
      </p:sp>
      <p:sp>
        <p:nvSpPr>
          <p:cNvPr id="94" name="Rectangles 93"/>
          <p:cNvSpPr/>
          <p:nvPr/>
        </p:nvSpPr>
        <p:spPr>
          <a:xfrm>
            <a:off x="4116070" y="495744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8.3</a:t>
            </a:r>
            <a:endParaRPr lang="en-US" sz="3600"/>
          </a:p>
        </p:txBody>
      </p:sp>
      <p:sp>
        <p:nvSpPr>
          <p:cNvPr id="95" name="Rectangles 94"/>
          <p:cNvSpPr/>
          <p:nvPr/>
        </p:nvSpPr>
        <p:spPr>
          <a:xfrm>
            <a:off x="5671185" y="495681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3.9</a:t>
            </a:r>
            <a:endParaRPr lang="en-US" sz="3600"/>
          </a:p>
        </p:txBody>
      </p:sp>
      <p:sp>
        <p:nvSpPr>
          <p:cNvPr id="96" name="Rectangles 95"/>
          <p:cNvSpPr/>
          <p:nvPr/>
        </p:nvSpPr>
        <p:spPr>
          <a:xfrm>
            <a:off x="7265035" y="495808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52</a:t>
            </a:r>
            <a:endParaRPr lang="en-US" sz="3600"/>
          </a:p>
        </p:txBody>
      </p:sp>
      <p:sp>
        <p:nvSpPr>
          <p:cNvPr id="97" name="Rectangles 96"/>
          <p:cNvSpPr/>
          <p:nvPr/>
        </p:nvSpPr>
        <p:spPr>
          <a:xfrm>
            <a:off x="2520315" y="566293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89</a:t>
            </a:r>
            <a:endParaRPr lang="en-US" sz="3600"/>
          </a:p>
        </p:txBody>
      </p:sp>
      <p:sp>
        <p:nvSpPr>
          <p:cNvPr id="98" name="Rectangles 97"/>
          <p:cNvSpPr/>
          <p:nvPr/>
        </p:nvSpPr>
        <p:spPr>
          <a:xfrm>
            <a:off x="4116070" y="566356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6.9</a:t>
            </a:r>
            <a:endParaRPr lang="en-US" sz="3600"/>
          </a:p>
        </p:txBody>
      </p:sp>
      <p:sp>
        <p:nvSpPr>
          <p:cNvPr id="99" name="Rectangles 98"/>
          <p:cNvSpPr/>
          <p:nvPr/>
        </p:nvSpPr>
        <p:spPr>
          <a:xfrm>
            <a:off x="5671185" y="566293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7.1</a:t>
            </a:r>
            <a:endParaRPr lang="en-US" sz="3600"/>
          </a:p>
        </p:txBody>
      </p:sp>
      <p:sp>
        <p:nvSpPr>
          <p:cNvPr id="100" name="Rectangles 99"/>
          <p:cNvSpPr/>
          <p:nvPr/>
        </p:nvSpPr>
        <p:spPr>
          <a:xfrm>
            <a:off x="7265035" y="566420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49</a:t>
            </a:r>
            <a:endParaRPr lang="en-US" sz="3600"/>
          </a:p>
        </p:txBody>
      </p:sp>
      <p:sp>
        <p:nvSpPr>
          <p:cNvPr id="101" name="Rectangles 100"/>
          <p:cNvSpPr/>
          <p:nvPr/>
        </p:nvSpPr>
        <p:spPr>
          <a:xfrm>
            <a:off x="5671820" y="24180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520950" y="348805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103" name="Rectangles 102"/>
          <p:cNvSpPr/>
          <p:nvPr/>
        </p:nvSpPr>
        <p:spPr>
          <a:xfrm>
            <a:off x="4116070" y="34836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Rectangles 103"/>
          <p:cNvSpPr/>
          <p:nvPr/>
        </p:nvSpPr>
        <p:spPr>
          <a:xfrm>
            <a:off x="7233285" y="34836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671820" y="34848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6195" y="5715"/>
            <a:ext cx="10510520" cy="7507605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4845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6369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4832985" y="42157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6382385" y="42284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5"/>
            <a:ext cx="470535" cy="5822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5330825"/>
            <a:ext cx="51435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37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2" name="Rectangles 181"/>
          <p:cNvSpPr/>
          <p:nvPr/>
        </p:nvSpPr>
        <p:spPr>
          <a:xfrm>
            <a:off x="19685" y="-4127"/>
            <a:ext cx="8916670" cy="686752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9685" y="637540"/>
            <a:ext cx="8730615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50" y="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0" y="110490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11" name="Rectangles 10"/>
          <p:cNvSpPr/>
          <p:nvPr/>
        </p:nvSpPr>
        <p:spPr>
          <a:xfrm>
            <a:off x="6350" y="187198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8991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847215" y="187198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8" name="Rectangles 17"/>
          <p:cNvSpPr/>
          <p:nvPr/>
        </p:nvSpPr>
        <p:spPr>
          <a:xfrm>
            <a:off x="1847215" y="241808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9" name="Rectangles 18"/>
          <p:cNvSpPr/>
          <p:nvPr/>
        </p:nvSpPr>
        <p:spPr>
          <a:xfrm>
            <a:off x="1846580" y="293814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20" name="Rectangles 19"/>
          <p:cNvSpPr/>
          <p:nvPr/>
        </p:nvSpPr>
        <p:spPr>
          <a:xfrm>
            <a:off x="1846580" y="348361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21" name="Rectangles 20"/>
          <p:cNvSpPr/>
          <p:nvPr/>
        </p:nvSpPr>
        <p:spPr>
          <a:xfrm>
            <a:off x="58991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21856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3" name="Rectangles 22"/>
          <p:cNvSpPr/>
          <p:nvPr/>
        </p:nvSpPr>
        <p:spPr>
          <a:xfrm>
            <a:off x="121856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5" name="Rectangles 24"/>
          <p:cNvSpPr/>
          <p:nvPr/>
        </p:nvSpPr>
        <p:spPr>
          <a:xfrm>
            <a:off x="0" y="419036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6" name="Rectangles 25"/>
          <p:cNvSpPr/>
          <p:nvPr/>
        </p:nvSpPr>
        <p:spPr>
          <a:xfrm>
            <a:off x="5715" y="495744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89915" y="495744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1493520" y="495744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6740" y="566356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490345" y="566356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521585" y="110490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41" name="Rectangles 40"/>
          <p:cNvSpPr/>
          <p:nvPr/>
        </p:nvSpPr>
        <p:spPr>
          <a:xfrm>
            <a:off x="4116070" y="110490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4" name="Rectangles 43"/>
          <p:cNvSpPr/>
          <p:nvPr/>
        </p:nvSpPr>
        <p:spPr>
          <a:xfrm>
            <a:off x="5671185" y="110490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5" name="Rectangles 44"/>
          <p:cNvSpPr/>
          <p:nvPr/>
        </p:nvSpPr>
        <p:spPr>
          <a:xfrm>
            <a:off x="7233285" y="110490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50" name="Rectangles 49"/>
          <p:cNvSpPr/>
          <p:nvPr/>
        </p:nvSpPr>
        <p:spPr>
          <a:xfrm>
            <a:off x="2521585" y="241681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51" name="Rectangles 50"/>
          <p:cNvSpPr/>
          <p:nvPr/>
        </p:nvSpPr>
        <p:spPr>
          <a:xfrm>
            <a:off x="4116070" y="24168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53" name="Rectangles 52"/>
          <p:cNvSpPr/>
          <p:nvPr/>
        </p:nvSpPr>
        <p:spPr>
          <a:xfrm>
            <a:off x="7233285" y="24168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522220" y="187134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734</a:t>
            </a:r>
            <a:endParaRPr lang="en-US" sz="3600"/>
          </a:p>
        </p:txBody>
      </p:sp>
      <p:sp>
        <p:nvSpPr>
          <p:cNvPr id="55" name="Rectangles 54"/>
          <p:cNvSpPr/>
          <p:nvPr/>
        </p:nvSpPr>
        <p:spPr>
          <a:xfrm>
            <a:off x="4115435" y="187134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7.3</a:t>
            </a:r>
            <a:endParaRPr lang="en-US" sz="3600"/>
          </a:p>
        </p:txBody>
      </p:sp>
      <p:sp>
        <p:nvSpPr>
          <p:cNvPr id="56" name="Rectangles 55"/>
          <p:cNvSpPr/>
          <p:nvPr/>
        </p:nvSpPr>
        <p:spPr>
          <a:xfrm>
            <a:off x="5671185" y="187134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8.3</a:t>
            </a:r>
            <a:endParaRPr lang="en-US" sz="3600"/>
          </a:p>
        </p:txBody>
      </p:sp>
      <p:sp>
        <p:nvSpPr>
          <p:cNvPr id="57" name="Rectangles 56"/>
          <p:cNvSpPr/>
          <p:nvPr/>
        </p:nvSpPr>
        <p:spPr>
          <a:xfrm>
            <a:off x="7233920" y="187134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61</a:t>
            </a:r>
            <a:endParaRPr lang="en-US" sz="3600"/>
          </a:p>
        </p:txBody>
      </p:sp>
      <p:sp>
        <p:nvSpPr>
          <p:cNvPr id="78" name="Rectangles 77"/>
          <p:cNvSpPr/>
          <p:nvPr/>
        </p:nvSpPr>
        <p:spPr>
          <a:xfrm>
            <a:off x="2522220" y="294259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123</a:t>
            </a:r>
            <a:endParaRPr lang="en-US" sz="3600"/>
          </a:p>
        </p:txBody>
      </p:sp>
      <p:sp>
        <p:nvSpPr>
          <p:cNvPr id="79" name="Rectangles 78"/>
          <p:cNvSpPr/>
          <p:nvPr/>
        </p:nvSpPr>
        <p:spPr>
          <a:xfrm>
            <a:off x="4115435" y="294259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2.8</a:t>
            </a:r>
            <a:endParaRPr lang="en-US" sz="3600"/>
          </a:p>
        </p:txBody>
      </p:sp>
      <p:sp>
        <p:nvSpPr>
          <p:cNvPr id="80" name="Rectangles 79"/>
          <p:cNvSpPr/>
          <p:nvPr/>
        </p:nvSpPr>
        <p:spPr>
          <a:xfrm>
            <a:off x="5671185" y="294259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7.9</a:t>
            </a:r>
            <a:endParaRPr lang="en-US" sz="3600"/>
          </a:p>
        </p:txBody>
      </p:sp>
      <p:sp>
        <p:nvSpPr>
          <p:cNvPr id="81" name="Rectangles 80"/>
          <p:cNvSpPr/>
          <p:nvPr/>
        </p:nvSpPr>
        <p:spPr>
          <a:xfrm>
            <a:off x="7233920" y="294259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81</a:t>
            </a:r>
            <a:endParaRPr lang="en-US" sz="3600"/>
          </a:p>
        </p:txBody>
      </p:sp>
      <p:sp>
        <p:nvSpPr>
          <p:cNvPr id="82" name="Rectangles 81"/>
          <p:cNvSpPr/>
          <p:nvPr/>
        </p:nvSpPr>
        <p:spPr>
          <a:xfrm>
            <a:off x="2521585" y="419036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83" name="Rectangles 82"/>
          <p:cNvSpPr/>
          <p:nvPr/>
        </p:nvSpPr>
        <p:spPr>
          <a:xfrm>
            <a:off x="41160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/>
          </a:p>
        </p:txBody>
      </p:sp>
      <p:sp>
        <p:nvSpPr>
          <p:cNvPr id="84" name="Rectangles 83"/>
          <p:cNvSpPr/>
          <p:nvPr/>
        </p:nvSpPr>
        <p:spPr>
          <a:xfrm>
            <a:off x="5690235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85" name="Rectangles 84"/>
          <p:cNvSpPr/>
          <p:nvPr/>
        </p:nvSpPr>
        <p:spPr>
          <a:xfrm>
            <a:off x="72529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90" name="Rectangles 89"/>
          <p:cNvSpPr/>
          <p:nvPr/>
        </p:nvSpPr>
        <p:spPr>
          <a:xfrm>
            <a:off x="2520315" y="495681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</a:t>
            </a:r>
            <a:endParaRPr lang="en-US" sz="3600"/>
          </a:p>
        </p:txBody>
      </p:sp>
      <p:sp>
        <p:nvSpPr>
          <p:cNvPr id="94" name="Rectangles 93"/>
          <p:cNvSpPr/>
          <p:nvPr/>
        </p:nvSpPr>
        <p:spPr>
          <a:xfrm>
            <a:off x="4116070" y="495744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2.6</a:t>
            </a:r>
            <a:endParaRPr lang="en-US" sz="3600"/>
          </a:p>
        </p:txBody>
      </p:sp>
      <p:sp>
        <p:nvSpPr>
          <p:cNvPr id="95" name="Rectangles 94"/>
          <p:cNvSpPr/>
          <p:nvPr/>
        </p:nvSpPr>
        <p:spPr>
          <a:xfrm>
            <a:off x="5671185" y="495681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5.4</a:t>
            </a:r>
            <a:endParaRPr lang="en-US" sz="3600"/>
          </a:p>
        </p:txBody>
      </p:sp>
      <p:sp>
        <p:nvSpPr>
          <p:cNvPr id="96" name="Rectangles 95"/>
          <p:cNvSpPr/>
          <p:nvPr/>
        </p:nvSpPr>
        <p:spPr>
          <a:xfrm>
            <a:off x="7265035" y="495808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</a:t>
            </a:r>
            <a:endParaRPr lang="en-US" sz="3600"/>
          </a:p>
        </p:txBody>
      </p:sp>
      <p:sp>
        <p:nvSpPr>
          <p:cNvPr id="97" name="Rectangles 96"/>
          <p:cNvSpPr/>
          <p:nvPr/>
        </p:nvSpPr>
        <p:spPr>
          <a:xfrm>
            <a:off x="2520315" y="566293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82</a:t>
            </a:r>
            <a:endParaRPr lang="en-US" sz="3600"/>
          </a:p>
        </p:txBody>
      </p:sp>
      <p:sp>
        <p:nvSpPr>
          <p:cNvPr id="98" name="Rectangles 97"/>
          <p:cNvSpPr/>
          <p:nvPr/>
        </p:nvSpPr>
        <p:spPr>
          <a:xfrm>
            <a:off x="4116070" y="566356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5.1</a:t>
            </a:r>
            <a:endParaRPr lang="en-US" sz="3600"/>
          </a:p>
        </p:txBody>
      </p:sp>
      <p:sp>
        <p:nvSpPr>
          <p:cNvPr id="99" name="Rectangles 98"/>
          <p:cNvSpPr/>
          <p:nvPr/>
        </p:nvSpPr>
        <p:spPr>
          <a:xfrm>
            <a:off x="5671185" y="566293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7.4</a:t>
            </a:r>
            <a:endParaRPr lang="en-US" sz="3600"/>
          </a:p>
        </p:txBody>
      </p:sp>
      <p:sp>
        <p:nvSpPr>
          <p:cNvPr id="100" name="Rectangles 99"/>
          <p:cNvSpPr/>
          <p:nvPr/>
        </p:nvSpPr>
        <p:spPr>
          <a:xfrm>
            <a:off x="7265035" y="566420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41</a:t>
            </a:r>
            <a:endParaRPr lang="en-US" sz="3600"/>
          </a:p>
        </p:txBody>
      </p:sp>
      <p:sp>
        <p:nvSpPr>
          <p:cNvPr id="101" name="Rectangles 100"/>
          <p:cNvSpPr/>
          <p:nvPr/>
        </p:nvSpPr>
        <p:spPr>
          <a:xfrm>
            <a:off x="5671820" y="24180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520950" y="348805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103" name="Rectangles 102"/>
          <p:cNvSpPr/>
          <p:nvPr/>
        </p:nvSpPr>
        <p:spPr>
          <a:xfrm>
            <a:off x="4116070" y="34836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104" name="Rectangles 103"/>
          <p:cNvSpPr/>
          <p:nvPr/>
        </p:nvSpPr>
        <p:spPr>
          <a:xfrm>
            <a:off x="7233285" y="34836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671820" y="34848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6195" y="5715"/>
            <a:ext cx="10510520" cy="7507605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4845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6369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4832985" y="42157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6382385" y="42284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5"/>
            <a:ext cx="470535" cy="5822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5330825"/>
            <a:ext cx="51435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37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2" name="Rectangles 181"/>
          <p:cNvSpPr/>
          <p:nvPr/>
        </p:nvSpPr>
        <p:spPr>
          <a:xfrm>
            <a:off x="19685" y="-4127"/>
            <a:ext cx="8916670" cy="686752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9685" y="6350"/>
            <a:ext cx="8716645" cy="6498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50" y="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0" y="110490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11" name="Rectangles 10"/>
          <p:cNvSpPr/>
          <p:nvPr/>
        </p:nvSpPr>
        <p:spPr>
          <a:xfrm>
            <a:off x="6350" y="187198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8991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847215" y="187198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8" name="Rectangles 17"/>
          <p:cNvSpPr/>
          <p:nvPr/>
        </p:nvSpPr>
        <p:spPr>
          <a:xfrm>
            <a:off x="1847215" y="241808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9" name="Rectangles 18"/>
          <p:cNvSpPr/>
          <p:nvPr/>
        </p:nvSpPr>
        <p:spPr>
          <a:xfrm>
            <a:off x="1846580" y="293814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20" name="Rectangles 19"/>
          <p:cNvSpPr/>
          <p:nvPr/>
        </p:nvSpPr>
        <p:spPr>
          <a:xfrm>
            <a:off x="1846580" y="348361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21" name="Rectangles 20"/>
          <p:cNvSpPr/>
          <p:nvPr/>
        </p:nvSpPr>
        <p:spPr>
          <a:xfrm>
            <a:off x="58991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21856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3" name="Rectangles 22"/>
          <p:cNvSpPr/>
          <p:nvPr/>
        </p:nvSpPr>
        <p:spPr>
          <a:xfrm>
            <a:off x="121856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5" name="Rectangles 24"/>
          <p:cNvSpPr/>
          <p:nvPr/>
        </p:nvSpPr>
        <p:spPr>
          <a:xfrm>
            <a:off x="0" y="419036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6" name="Rectangles 25"/>
          <p:cNvSpPr/>
          <p:nvPr/>
        </p:nvSpPr>
        <p:spPr>
          <a:xfrm>
            <a:off x="5715" y="495744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89915" y="495744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1493520" y="495744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6740" y="566356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490345" y="566356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521585" y="110490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41" name="Rectangles 40"/>
          <p:cNvSpPr/>
          <p:nvPr/>
        </p:nvSpPr>
        <p:spPr>
          <a:xfrm>
            <a:off x="4116070" y="110490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4" name="Rectangles 43"/>
          <p:cNvSpPr/>
          <p:nvPr/>
        </p:nvSpPr>
        <p:spPr>
          <a:xfrm>
            <a:off x="5671185" y="110490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5" name="Rectangles 44"/>
          <p:cNvSpPr/>
          <p:nvPr/>
        </p:nvSpPr>
        <p:spPr>
          <a:xfrm>
            <a:off x="7233285" y="110490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50" name="Rectangles 49"/>
          <p:cNvSpPr/>
          <p:nvPr/>
        </p:nvSpPr>
        <p:spPr>
          <a:xfrm>
            <a:off x="2521585" y="241681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51" name="Rectangles 50"/>
          <p:cNvSpPr/>
          <p:nvPr/>
        </p:nvSpPr>
        <p:spPr>
          <a:xfrm>
            <a:off x="4116070" y="24168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53" name="Rectangles 52"/>
          <p:cNvSpPr/>
          <p:nvPr/>
        </p:nvSpPr>
        <p:spPr>
          <a:xfrm>
            <a:off x="7233285" y="24168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522220" y="187134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514</a:t>
            </a:r>
            <a:endParaRPr lang="en-US" sz="3600"/>
          </a:p>
        </p:txBody>
      </p:sp>
      <p:sp>
        <p:nvSpPr>
          <p:cNvPr id="55" name="Rectangles 54"/>
          <p:cNvSpPr/>
          <p:nvPr/>
        </p:nvSpPr>
        <p:spPr>
          <a:xfrm>
            <a:off x="4115435" y="187134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1.6</a:t>
            </a:r>
            <a:endParaRPr lang="en-US" sz="3600"/>
          </a:p>
        </p:txBody>
      </p:sp>
      <p:sp>
        <p:nvSpPr>
          <p:cNvPr id="56" name="Rectangles 55"/>
          <p:cNvSpPr/>
          <p:nvPr/>
        </p:nvSpPr>
        <p:spPr>
          <a:xfrm>
            <a:off x="5671185" y="187134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1.4</a:t>
            </a:r>
            <a:endParaRPr lang="en-US" sz="3600"/>
          </a:p>
        </p:txBody>
      </p:sp>
      <p:sp>
        <p:nvSpPr>
          <p:cNvPr id="57" name="Rectangles 56"/>
          <p:cNvSpPr/>
          <p:nvPr/>
        </p:nvSpPr>
        <p:spPr>
          <a:xfrm>
            <a:off x="7233920" y="187134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59</a:t>
            </a:r>
            <a:endParaRPr lang="en-US" sz="3600"/>
          </a:p>
        </p:txBody>
      </p:sp>
      <p:sp>
        <p:nvSpPr>
          <p:cNvPr id="78" name="Rectangles 77"/>
          <p:cNvSpPr/>
          <p:nvPr/>
        </p:nvSpPr>
        <p:spPr>
          <a:xfrm>
            <a:off x="2522220" y="294259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724</a:t>
            </a:r>
            <a:endParaRPr lang="en-US" sz="3600"/>
          </a:p>
        </p:txBody>
      </p:sp>
      <p:sp>
        <p:nvSpPr>
          <p:cNvPr id="79" name="Rectangles 78"/>
          <p:cNvSpPr/>
          <p:nvPr/>
        </p:nvSpPr>
        <p:spPr>
          <a:xfrm>
            <a:off x="4115435" y="294259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8.1</a:t>
            </a:r>
            <a:endParaRPr lang="en-US" sz="3600"/>
          </a:p>
        </p:txBody>
      </p:sp>
      <p:sp>
        <p:nvSpPr>
          <p:cNvPr id="80" name="Rectangles 79"/>
          <p:cNvSpPr/>
          <p:nvPr/>
        </p:nvSpPr>
        <p:spPr>
          <a:xfrm>
            <a:off x="5671185" y="294259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1.9</a:t>
            </a:r>
            <a:endParaRPr lang="en-US" sz="3600"/>
          </a:p>
        </p:txBody>
      </p:sp>
      <p:sp>
        <p:nvSpPr>
          <p:cNvPr id="81" name="Rectangles 80"/>
          <p:cNvSpPr/>
          <p:nvPr/>
        </p:nvSpPr>
        <p:spPr>
          <a:xfrm>
            <a:off x="7233920" y="294259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71</a:t>
            </a:r>
            <a:endParaRPr lang="en-US" sz="3600"/>
          </a:p>
        </p:txBody>
      </p:sp>
      <p:sp>
        <p:nvSpPr>
          <p:cNvPr id="82" name="Rectangles 81"/>
          <p:cNvSpPr/>
          <p:nvPr/>
        </p:nvSpPr>
        <p:spPr>
          <a:xfrm>
            <a:off x="2521585" y="419036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83" name="Rectangles 82"/>
          <p:cNvSpPr/>
          <p:nvPr/>
        </p:nvSpPr>
        <p:spPr>
          <a:xfrm>
            <a:off x="41160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/>
          </a:p>
        </p:txBody>
      </p:sp>
      <p:sp>
        <p:nvSpPr>
          <p:cNvPr id="84" name="Rectangles 83"/>
          <p:cNvSpPr/>
          <p:nvPr/>
        </p:nvSpPr>
        <p:spPr>
          <a:xfrm>
            <a:off x="5690235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85" name="Rectangles 84"/>
          <p:cNvSpPr/>
          <p:nvPr/>
        </p:nvSpPr>
        <p:spPr>
          <a:xfrm>
            <a:off x="72529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90" name="Rectangles 89"/>
          <p:cNvSpPr/>
          <p:nvPr/>
        </p:nvSpPr>
        <p:spPr>
          <a:xfrm>
            <a:off x="2520315" y="495681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41</a:t>
            </a:r>
            <a:endParaRPr lang="en-US" sz="3600"/>
          </a:p>
        </p:txBody>
      </p:sp>
      <p:sp>
        <p:nvSpPr>
          <p:cNvPr id="94" name="Rectangles 93"/>
          <p:cNvSpPr/>
          <p:nvPr/>
        </p:nvSpPr>
        <p:spPr>
          <a:xfrm>
            <a:off x="4116070" y="495744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9.4</a:t>
            </a:r>
            <a:endParaRPr lang="en-US" sz="3600"/>
          </a:p>
        </p:txBody>
      </p:sp>
      <p:sp>
        <p:nvSpPr>
          <p:cNvPr id="95" name="Rectangles 94"/>
          <p:cNvSpPr/>
          <p:nvPr/>
        </p:nvSpPr>
        <p:spPr>
          <a:xfrm>
            <a:off x="5671185" y="495681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3.2</a:t>
            </a:r>
            <a:endParaRPr lang="en-US" sz="3600"/>
          </a:p>
        </p:txBody>
      </p:sp>
      <p:sp>
        <p:nvSpPr>
          <p:cNvPr id="96" name="Rectangles 95"/>
          <p:cNvSpPr/>
          <p:nvPr/>
        </p:nvSpPr>
        <p:spPr>
          <a:xfrm>
            <a:off x="7265035" y="495808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48</a:t>
            </a:r>
            <a:endParaRPr lang="en-US" sz="3600"/>
          </a:p>
        </p:txBody>
      </p:sp>
      <p:sp>
        <p:nvSpPr>
          <p:cNvPr id="97" name="Rectangles 96"/>
          <p:cNvSpPr/>
          <p:nvPr/>
        </p:nvSpPr>
        <p:spPr>
          <a:xfrm>
            <a:off x="2520315" y="566293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79</a:t>
            </a:r>
            <a:endParaRPr lang="en-US" sz="3600"/>
          </a:p>
        </p:txBody>
      </p:sp>
      <p:sp>
        <p:nvSpPr>
          <p:cNvPr id="98" name="Rectangles 97"/>
          <p:cNvSpPr/>
          <p:nvPr/>
        </p:nvSpPr>
        <p:spPr>
          <a:xfrm>
            <a:off x="4116070" y="566356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7.6</a:t>
            </a:r>
            <a:endParaRPr lang="en-US" sz="3600"/>
          </a:p>
        </p:txBody>
      </p:sp>
      <p:sp>
        <p:nvSpPr>
          <p:cNvPr id="99" name="Rectangles 98"/>
          <p:cNvSpPr/>
          <p:nvPr/>
        </p:nvSpPr>
        <p:spPr>
          <a:xfrm>
            <a:off x="5671185" y="566293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6.5</a:t>
            </a:r>
            <a:endParaRPr lang="en-US" sz="3600"/>
          </a:p>
        </p:txBody>
      </p:sp>
      <p:sp>
        <p:nvSpPr>
          <p:cNvPr id="100" name="Rectangles 99"/>
          <p:cNvSpPr/>
          <p:nvPr/>
        </p:nvSpPr>
        <p:spPr>
          <a:xfrm>
            <a:off x="7265035" y="566420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62</a:t>
            </a:r>
            <a:endParaRPr lang="en-US" sz="3600"/>
          </a:p>
        </p:txBody>
      </p:sp>
      <p:sp>
        <p:nvSpPr>
          <p:cNvPr id="101" name="Rectangles 100"/>
          <p:cNvSpPr/>
          <p:nvPr/>
        </p:nvSpPr>
        <p:spPr>
          <a:xfrm>
            <a:off x="5671820" y="24180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520950" y="348805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103" name="Rectangles 102"/>
          <p:cNvSpPr/>
          <p:nvPr/>
        </p:nvSpPr>
        <p:spPr>
          <a:xfrm>
            <a:off x="4116070" y="34836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104" name="Rectangles 103"/>
          <p:cNvSpPr/>
          <p:nvPr/>
        </p:nvSpPr>
        <p:spPr>
          <a:xfrm>
            <a:off x="7233285" y="34836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671820" y="34848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6195" y="5715"/>
            <a:ext cx="10510520" cy="7507605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4845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6369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4832985" y="42157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6382385" y="42284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5"/>
            <a:ext cx="470535" cy="5822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5330825"/>
            <a:ext cx="514350" cy="4781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635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0" y="111125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5" name="Rectangles 4"/>
          <p:cNvSpPr/>
          <p:nvPr/>
        </p:nvSpPr>
        <p:spPr>
          <a:xfrm>
            <a:off x="0" y="187833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3565" y="294449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840865" y="187833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2" name="Rectangles 11"/>
          <p:cNvSpPr/>
          <p:nvPr/>
        </p:nvSpPr>
        <p:spPr>
          <a:xfrm>
            <a:off x="1840865" y="242443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3" name="Rectangles 12"/>
          <p:cNvSpPr/>
          <p:nvPr/>
        </p:nvSpPr>
        <p:spPr>
          <a:xfrm>
            <a:off x="1840230" y="294449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5" name="Rectangles 14"/>
          <p:cNvSpPr/>
          <p:nvPr/>
        </p:nvSpPr>
        <p:spPr>
          <a:xfrm>
            <a:off x="1840230" y="348996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6" name="Rectangles 15"/>
          <p:cNvSpPr/>
          <p:nvPr/>
        </p:nvSpPr>
        <p:spPr>
          <a:xfrm>
            <a:off x="583565" y="187833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212215" y="294449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7" name="Rectangles 26"/>
          <p:cNvSpPr/>
          <p:nvPr/>
        </p:nvSpPr>
        <p:spPr>
          <a:xfrm>
            <a:off x="1212215" y="187833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8" name="Rectangles 27"/>
          <p:cNvSpPr/>
          <p:nvPr/>
        </p:nvSpPr>
        <p:spPr>
          <a:xfrm>
            <a:off x="-6350" y="419671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9" name="Rectangles 28"/>
          <p:cNvSpPr/>
          <p:nvPr/>
        </p:nvSpPr>
        <p:spPr>
          <a:xfrm>
            <a:off x="-635" y="496379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583565" y="496379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1487170" y="496379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580390" y="566991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1483995" y="566991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515235" y="111125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39" name="Rectangles 38"/>
          <p:cNvSpPr/>
          <p:nvPr/>
        </p:nvSpPr>
        <p:spPr>
          <a:xfrm>
            <a:off x="4109720" y="111125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2" name="Rectangles 41"/>
          <p:cNvSpPr/>
          <p:nvPr/>
        </p:nvSpPr>
        <p:spPr>
          <a:xfrm>
            <a:off x="5664835" y="111125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3" name="Rectangles 42"/>
          <p:cNvSpPr/>
          <p:nvPr/>
        </p:nvSpPr>
        <p:spPr>
          <a:xfrm>
            <a:off x="7226935" y="111125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46" name="Rectangles 45"/>
          <p:cNvSpPr/>
          <p:nvPr/>
        </p:nvSpPr>
        <p:spPr>
          <a:xfrm>
            <a:off x="2515235" y="242316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47" name="Rectangles 46"/>
          <p:cNvSpPr/>
          <p:nvPr/>
        </p:nvSpPr>
        <p:spPr>
          <a:xfrm>
            <a:off x="4109720" y="242316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48" name="Rectangles 47"/>
          <p:cNvSpPr/>
          <p:nvPr/>
        </p:nvSpPr>
        <p:spPr>
          <a:xfrm>
            <a:off x="7226935" y="242316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2515870" y="187769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734</a:t>
            </a:r>
            <a:endParaRPr lang="en-US" sz="3600"/>
          </a:p>
        </p:txBody>
      </p:sp>
      <p:sp>
        <p:nvSpPr>
          <p:cNvPr id="52" name="Rectangles 51"/>
          <p:cNvSpPr/>
          <p:nvPr/>
        </p:nvSpPr>
        <p:spPr>
          <a:xfrm>
            <a:off x="4109085" y="187769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7.3</a:t>
            </a:r>
            <a:endParaRPr lang="en-US" sz="3600"/>
          </a:p>
        </p:txBody>
      </p:sp>
      <p:sp>
        <p:nvSpPr>
          <p:cNvPr id="58" name="Rectangles 57"/>
          <p:cNvSpPr/>
          <p:nvPr/>
        </p:nvSpPr>
        <p:spPr>
          <a:xfrm>
            <a:off x="5664835" y="187769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8.3</a:t>
            </a:r>
            <a:endParaRPr lang="en-US" sz="3600"/>
          </a:p>
        </p:txBody>
      </p:sp>
      <p:sp>
        <p:nvSpPr>
          <p:cNvPr id="59" name="Rectangles 58"/>
          <p:cNvSpPr/>
          <p:nvPr/>
        </p:nvSpPr>
        <p:spPr>
          <a:xfrm>
            <a:off x="7227570" y="187769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61</a:t>
            </a:r>
            <a:endParaRPr lang="en-US" sz="3600"/>
          </a:p>
        </p:txBody>
      </p:sp>
      <p:sp>
        <p:nvSpPr>
          <p:cNvPr id="60" name="Rectangles 59"/>
          <p:cNvSpPr/>
          <p:nvPr/>
        </p:nvSpPr>
        <p:spPr>
          <a:xfrm>
            <a:off x="2515870" y="294894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123</a:t>
            </a:r>
            <a:endParaRPr lang="en-US" sz="3600"/>
          </a:p>
        </p:txBody>
      </p:sp>
      <p:sp>
        <p:nvSpPr>
          <p:cNvPr id="61" name="Rectangles 60"/>
          <p:cNvSpPr/>
          <p:nvPr/>
        </p:nvSpPr>
        <p:spPr>
          <a:xfrm>
            <a:off x="4109085" y="294894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2.8</a:t>
            </a:r>
            <a:endParaRPr lang="en-US" sz="3600"/>
          </a:p>
        </p:txBody>
      </p:sp>
      <p:sp>
        <p:nvSpPr>
          <p:cNvPr id="62" name="Rectangles 61"/>
          <p:cNvSpPr/>
          <p:nvPr/>
        </p:nvSpPr>
        <p:spPr>
          <a:xfrm>
            <a:off x="5664835" y="294894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7.9</a:t>
            </a:r>
            <a:endParaRPr lang="en-US" sz="3600"/>
          </a:p>
        </p:txBody>
      </p:sp>
      <p:sp>
        <p:nvSpPr>
          <p:cNvPr id="63" name="Rectangles 62"/>
          <p:cNvSpPr/>
          <p:nvPr/>
        </p:nvSpPr>
        <p:spPr>
          <a:xfrm>
            <a:off x="7227570" y="294894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81</a:t>
            </a:r>
            <a:endParaRPr lang="en-US" sz="3600"/>
          </a:p>
        </p:txBody>
      </p:sp>
      <p:sp>
        <p:nvSpPr>
          <p:cNvPr id="64" name="Rectangles 63"/>
          <p:cNvSpPr/>
          <p:nvPr/>
        </p:nvSpPr>
        <p:spPr>
          <a:xfrm>
            <a:off x="2515235" y="419671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65" name="Rectangles 64"/>
          <p:cNvSpPr/>
          <p:nvPr/>
        </p:nvSpPr>
        <p:spPr>
          <a:xfrm>
            <a:off x="4109720" y="419671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/>
          </a:p>
        </p:txBody>
      </p:sp>
      <p:sp>
        <p:nvSpPr>
          <p:cNvPr id="66" name="Rectangles 65"/>
          <p:cNvSpPr/>
          <p:nvPr/>
        </p:nvSpPr>
        <p:spPr>
          <a:xfrm>
            <a:off x="5683885" y="419671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67" name="Rectangles 66"/>
          <p:cNvSpPr/>
          <p:nvPr/>
        </p:nvSpPr>
        <p:spPr>
          <a:xfrm>
            <a:off x="7246620" y="419671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68" name="Rectangles 67"/>
          <p:cNvSpPr/>
          <p:nvPr/>
        </p:nvSpPr>
        <p:spPr>
          <a:xfrm>
            <a:off x="2513965" y="496316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</a:t>
            </a:r>
            <a:endParaRPr lang="en-US" sz="3600"/>
          </a:p>
        </p:txBody>
      </p:sp>
      <p:sp>
        <p:nvSpPr>
          <p:cNvPr id="69" name="Rectangles 68"/>
          <p:cNvSpPr/>
          <p:nvPr/>
        </p:nvSpPr>
        <p:spPr>
          <a:xfrm>
            <a:off x="4109720" y="496379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2.6</a:t>
            </a:r>
            <a:endParaRPr lang="en-US" sz="3600"/>
          </a:p>
        </p:txBody>
      </p:sp>
      <p:sp>
        <p:nvSpPr>
          <p:cNvPr id="70" name="Rectangles 69"/>
          <p:cNvSpPr/>
          <p:nvPr/>
        </p:nvSpPr>
        <p:spPr>
          <a:xfrm>
            <a:off x="5664835" y="496316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5.4</a:t>
            </a:r>
            <a:endParaRPr lang="en-US" sz="3600"/>
          </a:p>
        </p:txBody>
      </p:sp>
      <p:sp>
        <p:nvSpPr>
          <p:cNvPr id="71" name="Rectangles 70"/>
          <p:cNvSpPr/>
          <p:nvPr/>
        </p:nvSpPr>
        <p:spPr>
          <a:xfrm>
            <a:off x="7258685" y="496443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</a:t>
            </a:r>
            <a:endParaRPr lang="en-US" sz="3600"/>
          </a:p>
        </p:txBody>
      </p:sp>
      <p:sp>
        <p:nvSpPr>
          <p:cNvPr id="72" name="Rectangles 71"/>
          <p:cNvSpPr/>
          <p:nvPr/>
        </p:nvSpPr>
        <p:spPr>
          <a:xfrm>
            <a:off x="2513965" y="566928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82</a:t>
            </a:r>
            <a:endParaRPr lang="en-US" sz="3600"/>
          </a:p>
        </p:txBody>
      </p:sp>
      <p:sp>
        <p:nvSpPr>
          <p:cNvPr id="73" name="Rectangles 72"/>
          <p:cNvSpPr/>
          <p:nvPr/>
        </p:nvSpPr>
        <p:spPr>
          <a:xfrm>
            <a:off x="4109720" y="566991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5.1</a:t>
            </a:r>
            <a:endParaRPr lang="en-US" sz="3600"/>
          </a:p>
        </p:txBody>
      </p:sp>
      <p:sp>
        <p:nvSpPr>
          <p:cNvPr id="74" name="Rectangles 73"/>
          <p:cNvSpPr/>
          <p:nvPr/>
        </p:nvSpPr>
        <p:spPr>
          <a:xfrm>
            <a:off x="5664835" y="566928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7.4</a:t>
            </a:r>
            <a:endParaRPr lang="en-US" sz="3600"/>
          </a:p>
        </p:txBody>
      </p:sp>
      <p:sp>
        <p:nvSpPr>
          <p:cNvPr id="75" name="Rectangles 74"/>
          <p:cNvSpPr/>
          <p:nvPr/>
        </p:nvSpPr>
        <p:spPr>
          <a:xfrm>
            <a:off x="7258685" y="567055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41</a:t>
            </a:r>
            <a:endParaRPr lang="en-US" sz="3600"/>
          </a:p>
        </p:txBody>
      </p:sp>
      <p:sp>
        <p:nvSpPr>
          <p:cNvPr id="76" name="Rectangles 75"/>
          <p:cNvSpPr/>
          <p:nvPr/>
        </p:nvSpPr>
        <p:spPr>
          <a:xfrm>
            <a:off x="5665470" y="242443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7" name="Rectangles 76"/>
          <p:cNvSpPr/>
          <p:nvPr/>
        </p:nvSpPr>
        <p:spPr>
          <a:xfrm>
            <a:off x="2514600" y="349440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86" name="Rectangles 85"/>
          <p:cNvSpPr/>
          <p:nvPr/>
        </p:nvSpPr>
        <p:spPr>
          <a:xfrm>
            <a:off x="4109720" y="348996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87" name="Rectangles 86"/>
          <p:cNvSpPr/>
          <p:nvPr/>
        </p:nvSpPr>
        <p:spPr>
          <a:xfrm>
            <a:off x="7226935" y="348996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88" name="Rectangles 87"/>
          <p:cNvSpPr/>
          <p:nvPr/>
        </p:nvSpPr>
        <p:spPr>
          <a:xfrm>
            <a:off x="5665470" y="349123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4839335" y="114935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 Box 90"/>
          <p:cNvSpPr txBox="1"/>
          <p:nvPr/>
        </p:nvSpPr>
        <p:spPr>
          <a:xfrm>
            <a:off x="6363335" y="114935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4826635" y="422211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6376035" y="423481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2634615"/>
            <a:ext cx="470535" cy="58229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7175"/>
            <a:ext cx="51435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37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2" name="Rectangles 181"/>
          <p:cNvSpPr/>
          <p:nvPr/>
        </p:nvSpPr>
        <p:spPr>
          <a:xfrm>
            <a:off x="19685" y="-4127"/>
            <a:ext cx="8916670" cy="686752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9685" y="637540"/>
            <a:ext cx="8730615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50" y="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0" y="110490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11" name="Rectangles 10"/>
          <p:cNvSpPr/>
          <p:nvPr/>
        </p:nvSpPr>
        <p:spPr>
          <a:xfrm>
            <a:off x="6350" y="187198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8991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847215" y="187198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8" name="Rectangles 17"/>
          <p:cNvSpPr/>
          <p:nvPr/>
        </p:nvSpPr>
        <p:spPr>
          <a:xfrm>
            <a:off x="1847215" y="241808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9" name="Rectangles 18"/>
          <p:cNvSpPr/>
          <p:nvPr/>
        </p:nvSpPr>
        <p:spPr>
          <a:xfrm>
            <a:off x="1846580" y="293814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20" name="Rectangles 19"/>
          <p:cNvSpPr/>
          <p:nvPr/>
        </p:nvSpPr>
        <p:spPr>
          <a:xfrm>
            <a:off x="1846580" y="348361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21" name="Rectangles 20"/>
          <p:cNvSpPr/>
          <p:nvPr/>
        </p:nvSpPr>
        <p:spPr>
          <a:xfrm>
            <a:off x="58991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21856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3" name="Rectangles 22"/>
          <p:cNvSpPr/>
          <p:nvPr/>
        </p:nvSpPr>
        <p:spPr>
          <a:xfrm>
            <a:off x="121856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5" name="Rectangles 24"/>
          <p:cNvSpPr/>
          <p:nvPr/>
        </p:nvSpPr>
        <p:spPr>
          <a:xfrm>
            <a:off x="0" y="419036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6" name="Rectangles 25"/>
          <p:cNvSpPr/>
          <p:nvPr/>
        </p:nvSpPr>
        <p:spPr>
          <a:xfrm>
            <a:off x="5715" y="495744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89915" y="495744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1493520" y="495744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6740" y="566356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490345" y="566356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521585" y="110490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41" name="Rectangles 40"/>
          <p:cNvSpPr/>
          <p:nvPr/>
        </p:nvSpPr>
        <p:spPr>
          <a:xfrm>
            <a:off x="4116070" y="110490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4" name="Rectangles 43"/>
          <p:cNvSpPr/>
          <p:nvPr/>
        </p:nvSpPr>
        <p:spPr>
          <a:xfrm>
            <a:off x="5671185" y="110490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5" name="Rectangles 44"/>
          <p:cNvSpPr/>
          <p:nvPr/>
        </p:nvSpPr>
        <p:spPr>
          <a:xfrm>
            <a:off x="7233285" y="110490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50" name="Rectangles 49"/>
          <p:cNvSpPr/>
          <p:nvPr/>
        </p:nvSpPr>
        <p:spPr>
          <a:xfrm>
            <a:off x="2521585" y="241681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51" name="Rectangles 50"/>
          <p:cNvSpPr/>
          <p:nvPr/>
        </p:nvSpPr>
        <p:spPr>
          <a:xfrm>
            <a:off x="4116070" y="24168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53" name="Rectangles 52"/>
          <p:cNvSpPr/>
          <p:nvPr/>
        </p:nvSpPr>
        <p:spPr>
          <a:xfrm>
            <a:off x="7233285" y="24168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522220" y="187134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736</a:t>
            </a:r>
            <a:endParaRPr lang="en-US" sz="3600"/>
          </a:p>
        </p:txBody>
      </p:sp>
      <p:sp>
        <p:nvSpPr>
          <p:cNvPr id="55" name="Rectangles 54"/>
          <p:cNvSpPr/>
          <p:nvPr/>
        </p:nvSpPr>
        <p:spPr>
          <a:xfrm>
            <a:off x="4115435" y="187134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4.1</a:t>
            </a:r>
            <a:endParaRPr lang="en-US" sz="3600"/>
          </a:p>
        </p:txBody>
      </p:sp>
      <p:sp>
        <p:nvSpPr>
          <p:cNvPr id="56" name="Rectangles 55"/>
          <p:cNvSpPr/>
          <p:nvPr/>
        </p:nvSpPr>
        <p:spPr>
          <a:xfrm>
            <a:off x="5671185" y="187134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1.2</a:t>
            </a:r>
            <a:endParaRPr lang="en-US" sz="3600"/>
          </a:p>
        </p:txBody>
      </p:sp>
      <p:sp>
        <p:nvSpPr>
          <p:cNvPr id="57" name="Rectangles 56"/>
          <p:cNvSpPr/>
          <p:nvPr/>
        </p:nvSpPr>
        <p:spPr>
          <a:xfrm>
            <a:off x="7233920" y="187134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12</a:t>
            </a:r>
            <a:endParaRPr lang="en-US" sz="3600"/>
          </a:p>
        </p:txBody>
      </p:sp>
      <p:sp>
        <p:nvSpPr>
          <p:cNvPr id="78" name="Rectangles 77"/>
          <p:cNvSpPr/>
          <p:nvPr/>
        </p:nvSpPr>
        <p:spPr>
          <a:xfrm>
            <a:off x="2522220" y="294259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865</a:t>
            </a:r>
            <a:endParaRPr lang="en-US" sz="3600"/>
          </a:p>
        </p:txBody>
      </p:sp>
      <p:sp>
        <p:nvSpPr>
          <p:cNvPr id="79" name="Rectangles 78"/>
          <p:cNvSpPr/>
          <p:nvPr/>
        </p:nvSpPr>
        <p:spPr>
          <a:xfrm>
            <a:off x="4115435" y="294259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7.2</a:t>
            </a:r>
            <a:endParaRPr lang="en-US" sz="3600"/>
          </a:p>
        </p:txBody>
      </p:sp>
      <p:sp>
        <p:nvSpPr>
          <p:cNvPr id="80" name="Rectangles 79"/>
          <p:cNvSpPr/>
          <p:nvPr/>
        </p:nvSpPr>
        <p:spPr>
          <a:xfrm>
            <a:off x="5671185" y="294259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2.3</a:t>
            </a:r>
            <a:endParaRPr lang="en-US" sz="3600"/>
          </a:p>
        </p:txBody>
      </p:sp>
      <p:sp>
        <p:nvSpPr>
          <p:cNvPr id="81" name="Rectangles 80"/>
          <p:cNvSpPr/>
          <p:nvPr/>
        </p:nvSpPr>
        <p:spPr>
          <a:xfrm>
            <a:off x="7233920" y="294259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91</a:t>
            </a:r>
            <a:endParaRPr lang="en-US" sz="3600"/>
          </a:p>
        </p:txBody>
      </p:sp>
      <p:sp>
        <p:nvSpPr>
          <p:cNvPr id="82" name="Rectangles 81"/>
          <p:cNvSpPr/>
          <p:nvPr/>
        </p:nvSpPr>
        <p:spPr>
          <a:xfrm>
            <a:off x="2521585" y="419036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83" name="Rectangles 82"/>
          <p:cNvSpPr/>
          <p:nvPr/>
        </p:nvSpPr>
        <p:spPr>
          <a:xfrm>
            <a:off x="41160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/>
          </a:p>
        </p:txBody>
      </p:sp>
      <p:sp>
        <p:nvSpPr>
          <p:cNvPr id="84" name="Rectangles 83"/>
          <p:cNvSpPr/>
          <p:nvPr/>
        </p:nvSpPr>
        <p:spPr>
          <a:xfrm>
            <a:off x="5690235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85" name="Rectangles 84"/>
          <p:cNvSpPr/>
          <p:nvPr/>
        </p:nvSpPr>
        <p:spPr>
          <a:xfrm>
            <a:off x="72529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90" name="Rectangles 89"/>
          <p:cNvSpPr/>
          <p:nvPr/>
        </p:nvSpPr>
        <p:spPr>
          <a:xfrm>
            <a:off x="2520315" y="495681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54</a:t>
            </a:r>
            <a:endParaRPr lang="en-US" sz="3600"/>
          </a:p>
        </p:txBody>
      </p:sp>
      <p:sp>
        <p:nvSpPr>
          <p:cNvPr id="94" name="Rectangles 93"/>
          <p:cNvSpPr/>
          <p:nvPr/>
        </p:nvSpPr>
        <p:spPr>
          <a:xfrm>
            <a:off x="4116070" y="495744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7.4</a:t>
            </a:r>
            <a:endParaRPr lang="en-US" sz="3600"/>
          </a:p>
        </p:txBody>
      </p:sp>
      <p:sp>
        <p:nvSpPr>
          <p:cNvPr id="95" name="Rectangles 94"/>
          <p:cNvSpPr/>
          <p:nvPr/>
        </p:nvSpPr>
        <p:spPr>
          <a:xfrm>
            <a:off x="5671185" y="495681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4.5</a:t>
            </a:r>
            <a:endParaRPr lang="en-US" sz="3600"/>
          </a:p>
        </p:txBody>
      </p:sp>
      <p:sp>
        <p:nvSpPr>
          <p:cNvPr id="96" name="Rectangles 95"/>
          <p:cNvSpPr/>
          <p:nvPr/>
        </p:nvSpPr>
        <p:spPr>
          <a:xfrm>
            <a:off x="7265035" y="495808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75</a:t>
            </a:r>
            <a:endParaRPr lang="en-US" sz="3600"/>
          </a:p>
        </p:txBody>
      </p:sp>
      <p:sp>
        <p:nvSpPr>
          <p:cNvPr id="97" name="Rectangles 96"/>
          <p:cNvSpPr/>
          <p:nvPr/>
        </p:nvSpPr>
        <p:spPr>
          <a:xfrm>
            <a:off x="2520315" y="566293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76</a:t>
            </a:r>
            <a:endParaRPr lang="en-US" sz="3600"/>
          </a:p>
        </p:txBody>
      </p:sp>
      <p:sp>
        <p:nvSpPr>
          <p:cNvPr id="98" name="Rectangles 97"/>
          <p:cNvSpPr/>
          <p:nvPr/>
        </p:nvSpPr>
        <p:spPr>
          <a:xfrm>
            <a:off x="4116070" y="566356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3.1</a:t>
            </a:r>
            <a:endParaRPr lang="en-US" sz="3600"/>
          </a:p>
        </p:txBody>
      </p:sp>
      <p:sp>
        <p:nvSpPr>
          <p:cNvPr id="99" name="Rectangles 98"/>
          <p:cNvSpPr/>
          <p:nvPr/>
        </p:nvSpPr>
        <p:spPr>
          <a:xfrm>
            <a:off x="5671185" y="566293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4.8</a:t>
            </a:r>
            <a:endParaRPr lang="en-US" sz="3600"/>
          </a:p>
        </p:txBody>
      </p:sp>
      <p:sp>
        <p:nvSpPr>
          <p:cNvPr id="100" name="Rectangles 99"/>
          <p:cNvSpPr/>
          <p:nvPr/>
        </p:nvSpPr>
        <p:spPr>
          <a:xfrm>
            <a:off x="7265035" y="566420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56</a:t>
            </a:r>
            <a:endParaRPr lang="en-US" sz="3600"/>
          </a:p>
        </p:txBody>
      </p:sp>
      <p:sp>
        <p:nvSpPr>
          <p:cNvPr id="101" name="Rectangles 100"/>
          <p:cNvSpPr/>
          <p:nvPr/>
        </p:nvSpPr>
        <p:spPr>
          <a:xfrm>
            <a:off x="5671820" y="24180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520950" y="348805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103" name="Rectangles 102"/>
          <p:cNvSpPr/>
          <p:nvPr/>
        </p:nvSpPr>
        <p:spPr>
          <a:xfrm>
            <a:off x="4116070" y="34836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104" name="Rectangles 103"/>
          <p:cNvSpPr/>
          <p:nvPr/>
        </p:nvSpPr>
        <p:spPr>
          <a:xfrm>
            <a:off x="7233285" y="34836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671820" y="34848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6195" y="5715"/>
            <a:ext cx="10510520" cy="7507605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4845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6369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4832985" y="42157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6382385" y="42284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5"/>
            <a:ext cx="470535" cy="5822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5330825"/>
            <a:ext cx="514350" cy="478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37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2" name="Rectangles 181"/>
          <p:cNvSpPr/>
          <p:nvPr/>
        </p:nvSpPr>
        <p:spPr>
          <a:xfrm>
            <a:off x="19685" y="-4127"/>
            <a:ext cx="8916670" cy="686752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9685" y="637540"/>
            <a:ext cx="8730615" cy="58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50" y="0"/>
            <a:ext cx="8729345" cy="706755"/>
          </a:xfrm>
          <a:prstGeom prst="rect">
            <a:avLst/>
          </a:prstGeom>
          <a:solidFill>
            <a:srgbClr val="8C837A"/>
          </a:solidFill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chemeClr val="bg1"/>
                </a:solidFill>
              </a:rPr>
              <a:t>Judgment Result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0" y="1104900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High-Beam</a:t>
            </a:r>
            <a:endParaRPr lang="en-US" sz="3600"/>
          </a:p>
        </p:txBody>
      </p:sp>
      <p:sp>
        <p:nvSpPr>
          <p:cNvPr id="11" name="Rectangles 10"/>
          <p:cNvSpPr/>
          <p:nvPr/>
        </p:nvSpPr>
        <p:spPr>
          <a:xfrm>
            <a:off x="6350" y="1871980"/>
            <a:ext cx="514350" cy="203898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8991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3200">
                <a:sym typeface="+mn-ea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847215" y="1871980"/>
            <a:ext cx="514350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18" name="Rectangles 17"/>
          <p:cNvSpPr/>
          <p:nvPr/>
        </p:nvSpPr>
        <p:spPr>
          <a:xfrm>
            <a:off x="1847215" y="2418080"/>
            <a:ext cx="514350" cy="45847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19" name="Rectangles 18"/>
          <p:cNvSpPr/>
          <p:nvPr/>
        </p:nvSpPr>
        <p:spPr>
          <a:xfrm>
            <a:off x="1846580" y="2938145"/>
            <a:ext cx="514985" cy="4838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</a:t>
            </a:r>
            <a:endParaRPr lang="en-US" sz="3200"/>
          </a:p>
        </p:txBody>
      </p:sp>
      <p:sp>
        <p:nvSpPr>
          <p:cNvPr id="20" name="Rectangles 19"/>
          <p:cNvSpPr/>
          <p:nvPr/>
        </p:nvSpPr>
        <p:spPr>
          <a:xfrm>
            <a:off x="1846580" y="3483610"/>
            <a:ext cx="5245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</a:t>
            </a:r>
            <a:endParaRPr lang="en-US" sz="3200"/>
          </a:p>
        </p:txBody>
      </p:sp>
      <p:sp>
        <p:nvSpPr>
          <p:cNvPr id="21" name="Rectangles 20"/>
          <p:cNvSpPr/>
          <p:nvPr/>
        </p:nvSpPr>
        <p:spPr>
          <a:xfrm>
            <a:off x="58991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218565" y="2938145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</a:t>
            </a:r>
            <a:endParaRPr lang="en-US" sz="3200"/>
          </a:p>
        </p:txBody>
      </p:sp>
      <p:sp>
        <p:nvSpPr>
          <p:cNvPr id="23" name="Rectangles 22"/>
          <p:cNvSpPr/>
          <p:nvPr/>
        </p:nvSpPr>
        <p:spPr>
          <a:xfrm>
            <a:off x="1218565" y="1871980"/>
            <a:ext cx="559435" cy="100457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R</a:t>
            </a:r>
            <a:endParaRPr lang="en-US" sz="3200"/>
          </a:p>
        </p:txBody>
      </p:sp>
      <p:sp>
        <p:nvSpPr>
          <p:cNvPr id="25" name="Rectangles 24"/>
          <p:cNvSpPr/>
          <p:nvPr/>
        </p:nvSpPr>
        <p:spPr>
          <a:xfrm>
            <a:off x="0" y="4190365"/>
            <a:ext cx="237109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Low-Beam</a:t>
            </a:r>
            <a:endParaRPr lang="en-US" sz="3600"/>
          </a:p>
        </p:txBody>
      </p:sp>
      <p:sp>
        <p:nvSpPr>
          <p:cNvPr id="26" name="Rectangles 25"/>
          <p:cNvSpPr/>
          <p:nvPr/>
        </p:nvSpPr>
        <p:spPr>
          <a:xfrm>
            <a:off x="5715" y="4957445"/>
            <a:ext cx="514350" cy="133667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89915" y="495744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1493520" y="495744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6740" y="5663565"/>
            <a:ext cx="84137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1490345" y="5663565"/>
            <a:ext cx="868045" cy="63055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2521585" y="1104900"/>
            <a:ext cx="152654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41" name="Rectangles 40"/>
          <p:cNvSpPr/>
          <p:nvPr/>
        </p:nvSpPr>
        <p:spPr>
          <a:xfrm>
            <a:off x="4116070" y="1104900"/>
            <a:ext cx="1496060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UD[     ]     </a:t>
            </a:r>
            <a:endParaRPr lang="en-US" sz="3200"/>
          </a:p>
        </p:txBody>
      </p:sp>
      <p:sp>
        <p:nvSpPr>
          <p:cNvPr id="44" name="Rectangles 43"/>
          <p:cNvSpPr/>
          <p:nvPr/>
        </p:nvSpPr>
        <p:spPr>
          <a:xfrm>
            <a:off x="5671185" y="1104900"/>
            <a:ext cx="15017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45" name="Rectangles 44"/>
          <p:cNvSpPr/>
          <p:nvPr/>
        </p:nvSpPr>
        <p:spPr>
          <a:xfrm>
            <a:off x="7233285" y="1104900"/>
            <a:ext cx="150304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50" name="Rectangles 49"/>
          <p:cNvSpPr/>
          <p:nvPr/>
        </p:nvSpPr>
        <p:spPr>
          <a:xfrm>
            <a:off x="2521585" y="2416810"/>
            <a:ext cx="151447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51" name="Rectangles 50"/>
          <p:cNvSpPr/>
          <p:nvPr/>
        </p:nvSpPr>
        <p:spPr>
          <a:xfrm>
            <a:off x="4116070" y="24168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53" name="Rectangles 52"/>
          <p:cNvSpPr/>
          <p:nvPr/>
        </p:nvSpPr>
        <p:spPr>
          <a:xfrm>
            <a:off x="7233285" y="24168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2522220" y="1871345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424</a:t>
            </a:r>
            <a:endParaRPr lang="en-US" sz="3600"/>
          </a:p>
        </p:txBody>
      </p:sp>
      <p:sp>
        <p:nvSpPr>
          <p:cNvPr id="55" name="Rectangles 54"/>
          <p:cNvSpPr/>
          <p:nvPr/>
        </p:nvSpPr>
        <p:spPr>
          <a:xfrm>
            <a:off x="4115435" y="1871345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5.4</a:t>
            </a:r>
            <a:endParaRPr lang="en-US" sz="3600"/>
          </a:p>
        </p:txBody>
      </p:sp>
      <p:sp>
        <p:nvSpPr>
          <p:cNvPr id="56" name="Rectangles 55"/>
          <p:cNvSpPr/>
          <p:nvPr/>
        </p:nvSpPr>
        <p:spPr>
          <a:xfrm>
            <a:off x="5671185" y="1871345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0.9</a:t>
            </a:r>
            <a:endParaRPr lang="en-US" sz="3600"/>
          </a:p>
        </p:txBody>
      </p:sp>
      <p:sp>
        <p:nvSpPr>
          <p:cNvPr id="57" name="Rectangles 56"/>
          <p:cNvSpPr/>
          <p:nvPr/>
        </p:nvSpPr>
        <p:spPr>
          <a:xfrm>
            <a:off x="7233920" y="1871345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83</a:t>
            </a:r>
            <a:endParaRPr lang="en-US" sz="3600"/>
          </a:p>
        </p:txBody>
      </p:sp>
      <p:sp>
        <p:nvSpPr>
          <p:cNvPr id="78" name="Rectangles 77"/>
          <p:cNvSpPr/>
          <p:nvPr/>
        </p:nvSpPr>
        <p:spPr>
          <a:xfrm>
            <a:off x="2522220" y="2942590"/>
            <a:ext cx="1514475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470</a:t>
            </a:r>
            <a:endParaRPr lang="en-US" sz="3600"/>
          </a:p>
        </p:txBody>
      </p:sp>
      <p:sp>
        <p:nvSpPr>
          <p:cNvPr id="79" name="Rectangles 78"/>
          <p:cNvSpPr/>
          <p:nvPr/>
        </p:nvSpPr>
        <p:spPr>
          <a:xfrm>
            <a:off x="4115435" y="2942590"/>
            <a:ext cx="149606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 3.6</a:t>
            </a:r>
            <a:endParaRPr lang="en-US" sz="3600"/>
          </a:p>
        </p:txBody>
      </p:sp>
      <p:sp>
        <p:nvSpPr>
          <p:cNvPr id="80" name="Rectangles 79"/>
          <p:cNvSpPr/>
          <p:nvPr/>
        </p:nvSpPr>
        <p:spPr>
          <a:xfrm>
            <a:off x="5671185" y="2942590"/>
            <a:ext cx="1502410" cy="4787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 6.1</a:t>
            </a:r>
            <a:endParaRPr lang="en-US" sz="3600"/>
          </a:p>
        </p:txBody>
      </p:sp>
      <p:sp>
        <p:nvSpPr>
          <p:cNvPr id="81" name="Rectangles 80"/>
          <p:cNvSpPr/>
          <p:nvPr/>
        </p:nvSpPr>
        <p:spPr>
          <a:xfrm>
            <a:off x="7233920" y="2942590"/>
            <a:ext cx="1502410" cy="4787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82</a:t>
            </a:r>
            <a:endParaRPr lang="en-US" sz="3600"/>
          </a:p>
        </p:txBody>
      </p:sp>
      <p:sp>
        <p:nvSpPr>
          <p:cNvPr id="82" name="Rectangles 81"/>
          <p:cNvSpPr/>
          <p:nvPr/>
        </p:nvSpPr>
        <p:spPr>
          <a:xfrm>
            <a:off x="2521585" y="4190365"/>
            <a:ext cx="151447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LI[hcd]</a:t>
            </a:r>
            <a:endParaRPr lang="en-US" sz="3600"/>
          </a:p>
        </p:txBody>
      </p:sp>
      <p:sp>
        <p:nvSpPr>
          <p:cNvPr id="83" name="Rectangles 82"/>
          <p:cNvSpPr/>
          <p:nvPr/>
        </p:nvSpPr>
        <p:spPr>
          <a:xfrm>
            <a:off x="41160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UD[     ]     </a:t>
            </a:r>
            <a:endParaRPr lang="en-US" sz="3200"/>
          </a:p>
        </p:txBody>
      </p:sp>
      <p:sp>
        <p:nvSpPr>
          <p:cNvPr id="84" name="Rectangles 83"/>
          <p:cNvSpPr/>
          <p:nvPr/>
        </p:nvSpPr>
        <p:spPr>
          <a:xfrm>
            <a:off x="5690235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LR[    ]</a:t>
            </a:r>
            <a:endParaRPr lang="en-US" sz="3600"/>
          </a:p>
        </p:txBody>
      </p:sp>
      <p:sp>
        <p:nvSpPr>
          <p:cNvPr id="85" name="Rectangles 84"/>
          <p:cNvSpPr/>
          <p:nvPr/>
        </p:nvSpPr>
        <p:spPr>
          <a:xfrm>
            <a:off x="7252970" y="4190365"/>
            <a:ext cx="1482725" cy="70485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H[cm]</a:t>
            </a:r>
            <a:endParaRPr lang="en-US" sz="3600"/>
          </a:p>
        </p:txBody>
      </p:sp>
      <p:sp>
        <p:nvSpPr>
          <p:cNvPr id="90" name="Rectangles 89"/>
          <p:cNvSpPr/>
          <p:nvPr/>
        </p:nvSpPr>
        <p:spPr>
          <a:xfrm>
            <a:off x="2520315" y="495681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71</a:t>
            </a:r>
            <a:endParaRPr lang="en-US" sz="3600"/>
          </a:p>
        </p:txBody>
      </p:sp>
      <p:sp>
        <p:nvSpPr>
          <p:cNvPr id="94" name="Rectangles 93"/>
          <p:cNvSpPr/>
          <p:nvPr/>
        </p:nvSpPr>
        <p:spPr>
          <a:xfrm>
            <a:off x="4116070" y="495744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3.8</a:t>
            </a:r>
            <a:endParaRPr lang="en-US" sz="3600"/>
          </a:p>
        </p:txBody>
      </p:sp>
      <p:sp>
        <p:nvSpPr>
          <p:cNvPr id="95" name="Rectangles 94"/>
          <p:cNvSpPr/>
          <p:nvPr/>
        </p:nvSpPr>
        <p:spPr>
          <a:xfrm>
            <a:off x="5671185" y="4956810"/>
            <a:ext cx="150241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4.1</a:t>
            </a:r>
            <a:endParaRPr lang="en-US" sz="3600"/>
          </a:p>
        </p:txBody>
      </p:sp>
      <p:sp>
        <p:nvSpPr>
          <p:cNvPr id="96" name="Rectangles 95"/>
          <p:cNvSpPr/>
          <p:nvPr/>
        </p:nvSpPr>
        <p:spPr>
          <a:xfrm>
            <a:off x="7265035" y="495808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83</a:t>
            </a:r>
            <a:endParaRPr lang="en-US" sz="3600"/>
          </a:p>
        </p:txBody>
      </p:sp>
      <p:sp>
        <p:nvSpPr>
          <p:cNvPr id="97" name="Rectangles 96"/>
          <p:cNvSpPr/>
          <p:nvPr/>
        </p:nvSpPr>
        <p:spPr>
          <a:xfrm>
            <a:off x="2520315" y="5662930"/>
            <a:ext cx="150431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62</a:t>
            </a:r>
            <a:endParaRPr lang="en-US" sz="3600"/>
          </a:p>
        </p:txBody>
      </p:sp>
      <p:sp>
        <p:nvSpPr>
          <p:cNvPr id="98" name="Rectangles 97"/>
          <p:cNvSpPr/>
          <p:nvPr/>
        </p:nvSpPr>
        <p:spPr>
          <a:xfrm>
            <a:off x="4116070" y="5663565"/>
            <a:ext cx="1482725" cy="631190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D1 4.7</a:t>
            </a:r>
            <a:endParaRPr lang="en-US" sz="3600"/>
          </a:p>
        </p:txBody>
      </p:sp>
      <p:sp>
        <p:nvSpPr>
          <p:cNvPr id="99" name="Rectangles 98"/>
          <p:cNvSpPr/>
          <p:nvPr/>
        </p:nvSpPr>
        <p:spPr>
          <a:xfrm>
            <a:off x="5671185" y="5662930"/>
            <a:ext cx="1508760" cy="631825"/>
          </a:xfrm>
          <a:prstGeom prst="rect">
            <a:avLst/>
          </a:prstGeom>
          <a:solidFill>
            <a:srgbClr val="02F70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R1 4.5</a:t>
            </a:r>
            <a:endParaRPr lang="en-US" sz="3600"/>
          </a:p>
        </p:txBody>
      </p:sp>
      <p:sp>
        <p:nvSpPr>
          <p:cNvPr id="100" name="Rectangles 99"/>
          <p:cNvSpPr/>
          <p:nvPr/>
        </p:nvSpPr>
        <p:spPr>
          <a:xfrm>
            <a:off x="7265035" y="5664200"/>
            <a:ext cx="1471295" cy="631190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82</a:t>
            </a:r>
            <a:endParaRPr lang="en-US" sz="3600"/>
          </a:p>
        </p:txBody>
      </p:sp>
      <p:sp>
        <p:nvSpPr>
          <p:cNvPr id="101" name="Rectangles 100"/>
          <p:cNvSpPr/>
          <p:nvPr/>
        </p:nvSpPr>
        <p:spPr>
          <a:xfrm>
            <a:off x="5671820" y="24180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2" name="Rectangles 101"/>
          <p:cNvSpPr/>
          <p:nvPr/>
        </p:nvSpPr>
        <p:spPr>
          <a:xfrm>
            <a:off x="2520950" y="3488055"/>
            <a:ext cx="15278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  <a:p>
            <a:pPr algn="ctr">
              <a:lnSpc>
                <a:spcPct val="0"/>
              </a:lnSpc>
            </a:pPr>
            <a:endParaRPr lang="en-US" sz="3600"/>
          </a:p>
        </p:txBody>
      </p:sp>
      <p:sp>
        <p:nvSpPr>
          <p:cNvPr id="103" name="Rectangles 102"/>
          <p:cNvSpPr/>
          <p:nvPr/>
        </p:nvSpPr>
        <p:spPr>
          <a:xfrm>
            <a:off x="4116070" y="3483610"/>
            <a:ext cx="149479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  <a:sym typeface="+mn-ea"/>
              </a:rPr>
              <a:t>_ _ _ _</a:t>
            </a:r>
            <a:endParaRPr lang="en-US" sz="3600"/>
          </a:p>
        </p:txBody>
      </p:sp>
      <p:sp>
        <p:nvSpPr>
          <p:cNvPr id="104" name="Rectangles 103"/>
          <p:cNvSpPr/>
          <p:nvPr/>
        </p:nvSpPr>
        <p:spPr>
          <a:xfrm>
            <a:off x="7233285" y="3483610"/>
            <a:ext cx="1502410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105" name="Rectangles 104"/>
          <p:cNvSpPr/>
          <p:nvPr/>
        </p:nvSpPr>
        <p:spPr>
          <a:xfrm>
            <a:off x="5671820" y="3484880"/>
            <a:ext cx="1508125" cy="459105"/>
          </a:xfrm>
          <a:prstGeom prst="rect">
            <a:avLst/>
          </a:prstGeom>
          <a:solidFill>
            <a:srgbClr val="8C837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50000"/>
              </a:lnSpc>
            </a:pPr>
            <a:r>
              <a:rPr lang="en-US" sz="3600" b="1">
                <a:solidFill>
                  <a:schemeClr val="tx1"/>
                </a:solidFill>
              </a:rPr>
              <a:t>_ _ _ _</a:t>
            </a:r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6195" y="5715"/>
            <a:ext cx="10510520" cy="7507605"/>
          </a:xfrm>
          <a:prstGeom prst="rect">
            <a:avLst/>
          </a:prstGeom>
        </p:spPr>
      </p:pic>
      <p:sp>
        <p:nvSpPr>
          <p:cNvPr id="108" name="Text Box 107"/>
          <p:cNvSpPr txBox="1"/>
          <p:nvPr/>
        </p:nvSpPr>
        <p:spPr>
          <a:xfrm>
            <a:off x="4845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 Box 108"/>
          <p:cNvSpPr txBox="1"/>
          <p:nvPr/>
        </p:nvSpPr>
        <p:spPr>
          <a:xfrm>
            <a:off x="6369685" y="1143000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Text Box 109"/>
          <p:cNvSpPr txBox="1"/>
          <p:nvPr/>
        </p:nvSpPr>
        <p:spPr>
          <a:xfrm>
            <a:off x="4832985" y="42157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 Box 110"/>
          <p:cNvSpPr txBox="1"/>
          <p:nvPr/>
        </p:nvSpPr>
        <p:spPr>
          <a:xfrm>
            <a:off x="6382385" y="4228465"/>
            <a:ext cx="64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cm/10m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5"/>
            <a:ext cx="470535" cy="58229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5330825"/>
            <a:ext cx="514350" cy="478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1785</Words>
  <Application>WPS Presentation</Application>
  <PresentationFormat>Widescreen</PresentationFormat>
  <Paragraphs>728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9</cp:revision>
  <dcterms:created xsi:type="dcterms:W3CDTF">2024-06-10T04:12:00Z</dcterms:created>
  <dcterms:modified xsi:type="dcterms:W3CDTF">2024-06-10T07:19:35Z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36744D5CB0C44ACABE720E873511FC80_13</vt:lpwstr>
  </property>
  <property fmtid="{D5CDD505-2E9C-101B-9397-08002B2CF9AE}" pid="3" name="KSOProductBuildVer">
    <vt:lpwstr>1033-12.2.0.16909</vt:lpwstr>
  </property>
</Properties>
</file>