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71" r:id="rId4"/>
    <p:sldId id="265" r:id="rId5"/>
    <p:sldId id="272" r:id="rId6"/>
    <p:sldId id="273" r:id="rId7"/>
    <p:sldId id="276" r:id="rId8"/>
    <p:sldId id="275" r:id="rId9"/>
    <p:sldId id="277" r:id="rId10"/>
    <p:sldId id="259" r:id="rId11"/>
    <p:sldId id="260" r:id="rId12"/>
    <p:sldId id="278" r:id="rId13"/>
    <p:sldId id="279" r:id="rId14"/>
    <p:sldId id="280" r:id="rId15"/>
    <p:sldId id="282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 orient="horz" pos="4161">
          <p15:clr>
            <a:srgbClr val="A4A3A4"/>
          </p15:clr>
        </p15:guide>
        <p15:guide id="4" orient="horz">
          <p15:clr>
            <a:srgbClr val="A4A3A4"/>
          </p15:clr>
        </p15:guide>
        <p15:guide id="5" orient="horz" pos="164">
          <p15:clr>
            <a:srgbClr val="A4A3A4"/>
          </p15:clr>
        </p15:guide>
        <p15:guide id="6" orient="horz" pos="550">
          <p15:clr>
            <a:srgbClr val="A4A3A4"/>
          </p15:clr>
        </p15:guide>
        <p15:guide id="7" orient="horz" pos="1956">
          <p15:clr>
            <a:srgbClr val="A4A3A4"/>
          </p15:clr>
        </p15:guide>
        <p15:guide id="8" orient="horz" pos="4042">
          <p15:clr>
            <a:srgbClr val="A4A3A4"/>
          </p15:clr>
        </p15:guide>
        <p15:guide id="9" orient="horz" pos="594">
          <p15:clr>
            <a:srgbClr val="A4A3A4"/>
          </p15:clr>
        </p15:guide>
        <p15:guide id="10" pos="5602">
          <p15:clr>
            <a:srgbClr val="A4A3A4"/>
          </p15:clr>
        </p15:guide>
        <p15:guide id="11" pos="2880">
          <p15:clr>
            <a:srgbClr val="A4A3A4"/>
          </p15:clr>
        </p15:guide>
        <p15:guide id="12" pos="158">
          <p15:clr>
            <a:srgbClr val="A4A3A4"/>
          </p15:clr>
        </p15:guide>
        <p15:guide id="13">
          <p15:clr>
            <a:srgbClr val="A4A3A4"/>
          </p15:clr>
        </p15:guide>
        <p15:guide id="14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68">
          <p15:clr>
            <a:srgbClr val="A4A3A4"/>
          </p15:clr>
        </p15:guide>
        <p15:guide id="2" pos="215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BFE1CE"/>
    <a:srgbClr val="D9D9D9"/>
    <a:srgbClr val="666666"/>
    <a:srgbClr val="02354B"/>
    <a:srgbClr val="773F00"/>
    <a:srgbClr val="771700"/>
    <a:srgbClr val="B51F1F"/>
    <a:srgbClr val="404547"/>
    <a:srgbClr val="008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23" d="100"/>
          <a:sy n="123" d="100"/>
        </p:scale>
        <p:origin x="444" y="114"/>
      </p:cViewPr>
      <p:guideLst>
        <p:guide orient="horz" pos="2319"/>
        <p:guide orient="horz" pos="4319"/>
        <p:guide orient="horz" pos="4161"/>
        <p:guide orient="horz"/>
        <p:guide orient="horz" pos="164"/>
        <p:guide orient="horz" pos="550"/>
        <p:guide orient="horz" pos="1956"/>
        <p:guide orient="horz" pos="4042"/>
        <p:guide orient="horz" pos="594"/>
        <p:guide pos="5602"/>
        <p:guide pos="2880"/>
        <p:guide pos="158"/>
        <p:guide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-2179" y="-96"/>
      </p:cViewPr>
      <p:guideLst>
        <p:guide orient="horz" pos="368"/>
        <p:guide pos="2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288000"/>
            <a:ext cx="612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aseline="0">
                <a:solidFill>
                  <a:srgbClr val="40454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idx="1"/>
          </p:nvPr>
        </p:nvSpPr>
        <p:spPr bwMode="gray">
          <a:xfrm>
            <a:off x="6156000" y="288000"/>
            <a:ext cx="2988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aseline="0">
                <a:solidFill>
                  <a:srgbClr val="404547"/>
                </a:solidFill>
              </a:defRPr>
            </a:lvl1pPr>
          </a:lstStyle>
          <a:p>
            <a:fld id="{C9FAA01B-612A-4BA6-BA51-C02B16B4FA75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0" y="6642000"/>
            <a:ext cx="7956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aseline="0">
                <a:solidFill>
                  <a:srgbClr val="40454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7992000" y="6642000"/>
            <a:ext cx="1152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aseline="0">
                <a:solidFill>
                  <a:srgbClr val="404547"/>
                </a:solidFill>
              </a:defRPr>
            </a:lvl1pPr>
          </a:lstStyle>
          <a:p>
            <a:fld id="{8A489A0F-B7BF-4987-A326-FDBD9B54CFF8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288000"/>
            <a:ext cx="612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aseline="0">
                <a:solidFill>
                  <a:srgbClr val="28282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idx="1"/>
          </p:nvPr>
        </p:nvSpPr>
        <p:spPr bwMode="gray">
          <a:xfrm>
            <a:off x="6156000" y="288000"/>
            <a:ext cx="2988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aseline="0">
                <a:solidFill>
                  <a:srgbClr val="282828"/>
                </a:solidFill>
              </a:defRPr>
            </a:lvl1pPr>
          </a:lstStyle>
          <a:p>
            <a:fld id="{C9FAA01B-612A-4BA6-BA51-C02B16B4FA75}" type="datetimeFigureOut">
              <a:rPr lang="en-US" smtClean="0"/>
              <a:pPr/>
              <a:t>7/6/2018</a:t>
            </a:fld>
            <a:endParaRPr lang="en-US" dirty="0"/>
          </a:p>
        </p:txBody>
      </p:sp>
      <p:sp>
        <p:nvSpPr>
          <p:cNvPr id="10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0" y="576000"/>
            <a:ext cx="3240000" cy="2430000"/>
          </a:xfrm>
          <a:prstGeom prst="rect">
            <a:avLst/>
          </a:prstGeom>
          <a:noFill/>
          <a:ln w="6350">
            <a:solidFill>
              <a:srgbClr val="404547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1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420000" y="576000"/>
            <a:ext cx="5724000" cy="59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6642000"/>
            <a:ext cx="7956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aseline="0">
                <a:solidFill>
                  <a:srgbClr val="28282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7992000" y="6642000"/>
            <a:ext cx="1152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aseline="0">
                <a:solidFill>
                  <a:srgbClr val="282828"/>
                </a:solidFill>
              </a:defRPr>
            </a:lvl1pPr>
          </a:lstStyle>
          <a:p>
            <a:fld id="{8A489A0F-B7BF-4987-A326-FDBD9B54CFF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 bwMode="gray">
          <a:xfrm>
            <a:off x="0" y="3348000"/>
            <a:ext cx="3239852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0" y="3750000"/>
            <a:ext cx="3239852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gray">
          <a:xfrm>
            <a:off x="0" y="4152000"/>
            <a:ext cx="3239852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0" y="4554000"/>
            <a:ext cx="3239852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gray">
          <a:xfrm>
            <a:off x="0" y="4956000"/>
            <a:ext cx="3239852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gray">
          <a:xfrm>
            <a:off x="0" y="5358000"/>
            <a:ext cx="3239852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gray">
          <a:xfrm>
            <a:off x="0" y="5760000"/>
            <a:ext cx="3239852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226800" rtl="0" eaLnBrk="1" latinLnBrk="0" hangingPunct="1">
      <a:lnSpc>
        <a:spcPct val="85000"/>
      </a:lnSpc>
      <a:spcBef>
        <a:spcPts val="600"/>
      </a:spcBef>
      <a:spcAft>
        <a:spcPts val="300"/>
      </a:spcAft>
      <a:defRPr sz="1000" kern="1200">
        <a:solidFill>
          <a:srgbClr val="282828"/>
        </a:solidFill>
        <a:latin typeface="+mn-lt"/>
        <a:ea typeface="+mn-ea"/>
        <a:cs typeface="+mn-cs"/>
      </a:defRPr>
    </a:lvl1pPr>
    <a:lvl2pPr marL="226800" indent="-226800" algn="l" defTabSz="226800" rtl="0" eaLnBrk="1" latinLnBrk="0" hangingPunct="1">
      <a:lnSpc>
        <a:spcPct val="85000"/>
      </a:lnSpc>
      <a:spcBef>
        <a:spcPts val="600"/>
      </a:spcBef>
      <a:spcAft>
        <a:spcPts val="300"/>
      </a:spcAft>
      <a:buFontTx/>
      <a:buBlip>
        <a:blip r:embed="rId2"/>
      </a:buBlip>
      <a:defRPr sz="1000" kern="1200">
        <a:solidFill>
          <a:srgbClr val="282828"/>
        </a:solidFill>
        <a:latin typeface="+mn-lt"/>
        <a:ea typeface="+mn-ea"/>
        <a:cs typeface="+mn-cs"/>
      </a:defRPr>
    </a:lvl2pPr>
    <a:lvl3pPr marL="453600" indent="-226800" algn="l" defTabSz="226800" rtl="0" eaLnBrk="1" latinLnBrk="0" hangingPunct="1">
      <a:lnSpc>
        <a:spcPct val="85000"/>
      </a:lnSpc>
      <a:spcBef>
        <a:spcPts val="300"/>
      </a:spcBef>
      <a:spcAft>
        <a:spcPts val="300"/>
      </a:spcAft>
      <a:buFontTx/>
      <a:buBlip>
        <a:blip r:embed="rId2"/>
      </a:buBlip>
      <a:defRPr sz="1000" kern="1200">
        <a:solidFill>
          <a:srgbClr val="282828"/>
        </a:solidFill>
        <a:latin typeface="+mn-lt"/>
        <a:ea typeface="+mn-ea"/>
        <a:cs typeface="+mn-cs"/>
      </a:defRPr>
    </a:lvl3pPr>
    <a:lvl4pPr marL="680400" indent="-226800" algn="l" defTabSz="226800" rtl="0" eaLnBrk="1" latinLnBrk="0" hangingPunct="1">
      <a:lnSpc>
        <a:spcPct val="85000"/>
      </a:lnSpc>
      <a:spcBef>
        <a:spcPts val="300"/>
      </a:spcBef>
      <a:spcAft>
        <a:spcPts val="300"/>
      </a:spcAft>
      <a:buFontTx/>
      <a:buBlip>
        <a:blip r:embed="rId2"/>
      </a:buBlip>
      <a:defRPr sz="1000" kern="1200">
        <a:solidFill>
          <a:srgbClr val="282828"/>
        </a:solidFill>
        <a:latin typeface="+mn-lt"/>
        <a:ea typeface="+mn-ea"/>
        <a:cs typeface="+mn-cs"/>
      </a:defRPr>
    </a:lvl4pPr>
    <a:lvl5pPr marL="226800" indent="-226800" algn="l" defTabSz="226800" rtl="0" eaLnBrk="1" latinLnBrk="0" hangingPunct="1">
      <a:lnSpc>
        <a:spcPct val="85000"/>
      </a:lnSpc>
      <a:spcBef>
        <a:spcPts val="600"/>
      </a:spcBef>
      <a:spcAft>
        <a:spcPts val="300"/>
      </a:spcAft>
      <a:buFont typeface="+mj-lt"/>
      <a:buAutoNum type="arabicPeriod"/>
      <a:defRPr sz="1000" kern="1200">
        <a:solidFill>
          <a:srgbClr val="282828"/>
        </a:solidFill>
        <a:latin typeface="+mn-lt"/>
        <a:ea typeface="+mn-ea"/>
        <a:cs typeface="+mn-cs"/>
      </a:defRPr>
    </a:lvl5pPr>
    <a:lvl6pPr marL="453600" indent="-226800" algn="l" defTabSz="914400" rtl="0" eaLnBrk="1" latinLnBrk="0" hangingPunct="1">
      <a:lnSpc>
        <a:spcPct val="85000"/>
      </a:lnSpc>
      <a:spcBef>
        <a:spcPts val="300"/>
      </a:spcBef>
      <a:spcAft>
        <a:spcPts val="300"/>
      </a:spcAft>
      <a:buFont typeface="+mj-lt"/>
      <a:buAutoNum type="alphaLcParenR"/>
      <a:defRPr sz="1000" kern="1200">
        <a:solidFill>
          <a:srgbClr val="404547"/>
        </a:solidFill>
        <a:latin typeface="+mn-lt"/>
        <a:ea typeface="+mn-ea"/>
        <a:cs typeface="+mn-cs"/>
      </a:defRPr>
    </a:lvl6pPr>
    <a:lvl7pPr marL="226800" indent="-226800" algn="l" defTabSz="914400" rtl="0" eaLnBrk="1" latinLnBrk="0" hangingPunct="1">
      <a:lnSpc>
        <a:spcPct val="85000"/>
      </a:lnSpc>
      <a:spcBef>
        <a:spcPts val="600"/>
      </a:spcBef>
      <a:spcAft>
        <a:spcPts val="300"/>
      </a:spcAft>
      <a:buFontTx/>
      <a:buBlip>
        <a:blip r:embed="rId3"/>
      </a:buBlip>
      <a:defRPr sz="1000" kern="1200">
        <a:solidFill>
          <a:srgbClr val="404547"/>
        </a:solidFill>
        <a:latin typeface="+mn-lt"/>
        <a:ea typeface="+mn-ea"/>
        <a:cs typeface="+mn-cs"/>
      </a:defRPr>
    </a:lvl7pPr>
    <a:lvl8pPr marL="453600" indent="-226800" algn="l" defTabSz="914400" rtl="0" eaLnBrk="1" latinLnBrk="0" hangingPunct="1">
      <a:lnSpc>
        <a:spcPct val="85000"/>
      </a:lnSpc>
      <a:spcBef>
        <a:spcPts val="300"/>
      </a:spcBef>
      <a:spcAft>
        <a:spcPts val="300"/>
      </a:spcAft>
      <a:buFontTx/>
      <a:buBlip>
        <a:blip r:embed="rId3"/>
      </a:buBlip>
      <a:defRPr sz="1000" kern="1200">
        <a:solidFill>
          <a:srgbClr val="404547"/>
        </a:solidFill>
        <a:latin typeface="+mn-lt"/>
        <a:ea typeface="+mn-ea"/>
        <a:cs typeface="+mn-cs"/>
      </a:defRPr>
    </a:lvl8pPr>
    <a:lvl9pPr marL="680400" indent="-226800" algn="l" defTabSz="914400" rtl="0" eaLnBrk="1" latinLnBrk="0" hangingPunct="1">
      <a:lnSpc>
        <a:spcPct val="85000"/>
      </a:lnSpc>
      <a:spcBef>
        <a:spcPts val="300"/>
      </a:spcBef>
      <a:spcAft>
        <a:spcPts val="300"/>
      </a:spcAft>
      <a:buFontTx/>
      <a:buBlip>
        <a:blip r:embed="rId3"/>
      </a:buBlip>
      <a:defRPr sz="1000" kern="1200">
        <a:solidFill>
          <a:srgbClr val="404547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52000" y="3132000"/>
            <a:ext cx="8640000" cy="1620000"/>
          </a:xfrm>
        </p:spPr>
        <p:txBody>
          <a:bodyPr wrap="square" tIns="0" bIns="36000" anchor="b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252000" y="4788000"/>
            <a:ext cx="8640000" cy="1620000"/>
          </a:xfrm>
        </p:spPr>
        <p:txBody>
          <a:bodyPr wrap="square"/>
          <a:lstStyle>
            <a:lvl1pPr marL="0" indent="0" algn="ctr">
              <a:buNone/>
              <a:defRPr sz="1800">
                <a:solidFill>
                  <a:srgbClr val="40454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 bwMode="gray">
          <a:xfrm>
            <a:off x="0" y="864000"/>
            <a:ext cx="9144000" cy="22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iel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252000" y="900000"/>
            <a:ext cx="8640000" cy="0"/>
          </a:xfrm>
          <a:prstGeom prst="line">
            <a:avLst/>
          </a:prstGeom>
          <a:ln w="6350">
            <a:solidFill>
              <a:srgbClr val="404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 bwMode="gray">
          <a:xfrm>
            <a:off x="252000" y="936000"/>
            <a:ext cx="2844000" cy="2592000"/>
          </a:xfrm>
        </p:spPr>
        <p:txBody>
          <a:bodyPr tIns="180000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 bwMode="gray">
          <a:xfrm>
            <a:off x="3150000" y="936000"/>
            <a:ext cx="2844000" cy="2592000"/>
          </a:xfrm>
        </p:spPr>
        <p:txBody>
          <a:bodyPr tIns="180000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250825" y="253505"/>
            <a:ext cx="7380000" cy="224672"/>
          </a:xfrm>
        </p:spPr>
        <p:txBody>
          <a:bodyPr wrap="none">
            <a:noAutofit/>
          </a:bodyPr>
          <a:lstStyle>
            <a:lvl1pPr>
              <a:defRPr b="0" baseline="0">
                <a:solidFill>
                  <a:srgbClr val="404547"/>
                </a:solidFill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6"/>
          </p:nvPr>
        </p:nvSpPr>
        <p:spPr bwMode="gray">
          <a:xfrm>
            <a:off x="6048000" y="936000"/>
            <a:ext cx="2844000" cy="2592000"/>
          </a:xfrm>
        </p:spPr>
        <p:txBody>
          <a:bodyPr tIns="180000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7"/>
          </p:nvPr>
        </p:nvSpPr>
        <p:spPr bwMode="gray">
          <a:xfrm>
            <a:off x="252000" y="3744000"/>
            <a:ext cx="2844000" cy="2592000"/>
          </a:xfrm>
        </p:spPr>
        <p:txBody>
          <a:bodyPr tIns="180000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8"/>
          </p:nvPr>
        </p:nvSpPr>
        <p:spPr bwMode="gray">
          <a:xfrm>
            <a:off x="3150000" y="3744000"/>
            <a:ext cx="2844000" cy="2592000"/>
          </a:xfrm>
        </p:spPr>
        <p:txBody>
          <a:bodyPr tIns="180000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9"/>
          </p:nvPr>
        </p:nvSpPr>
        <p:spPr bwMode="gray">
          <a:xfrm>
            <a:off x="6048000" y="3744000"/>
            <a:ext cx="2844000" cy="2592000"/>
          </a:xfrm>
        </p:spPr>
        <p:txBody>
          <a:bodyPr tIns="180000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grpSp>
        <p:nvGrpSpPr>
          <p:cNvPr id="17" name="Text Borders for colored Backgrounds" hidden="1"/>
          <p:cNvGrpSpPr/>
          <p:nvPr userDrawn="1"/>
        </p:nvGrpSpPr>
        <p:grpSpPr>
          <a:xfrm>
            <a:off x="-180000" y="-171000"/>
            <a:ext cx="9504000" cy="7200000"/>
            <a:chOff x="-180000" y="-171000"/>
            <a:chExt cx="9504000" cy="7200000"/>
          </a:xfrm>
        </p:grpSpPr>
        <p:grpSp>
          <p:nvGrpSpPr>
            <p:cNvPr id="18" name="Horiz. Text Borders Right"/>
            <p:cNvGrpSpPr/>
            <p:nvPr userDrawn="1"/>
          </p:nvGrpSpPr>
          <p:grpSpPr>
            <a:xfrm>
              <a:off x="6102000" y="-171000"/>
              <a:ext cx="2718000" cy="7200000"/>
              <a:chOff x="6102000" y="-171000"/>
              <a:chExt cx="2718000" cy="7200000"/>
            </a:xfrm>
          </p:grpSpPr>
          <p:cxnSp>
            <p:nvCxnSpPr>
              <p:cNvPr id="31" name="Border Right"/>
              <p:cNvCxnSpPr/>
              <p:nvPr userDrawn="1"/>
            </p:nvCxnSpPr>
            <p:spPr>
              <a:xfrm>
                <a:off x="8820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Border Left"/>
              <p:cNvCxnSpPr/>
              <p:nvPr userDrawn="1"/>
            </p:nvCxnSpPr>
            <p:spPr>
              <a:xfrm>
                <a:off x="610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Horiz. Text Borders Middle"/>
            <p:cNvGrpSpPr/>
            <p:nvPr userDrawn="1"/>
          </p:nvGrpSpPr>
          <p:grpSpPr>
            <a:xfrm>
              <a:off x="3221999" y="-171000"/>
              <a:ext cx="2718000" cy="7200000"/>
              <a:chOff x="6102000" y="-171000"/>
              <a:chExt cx="2718000" cy="7200000"/>
            </a:xfrm>
          </p:grpSpPr>
          <p:cxnSp>
            <p:nvCxnSpPr>
              <p:cNvPr id="29" name="Border Right"/>
              <p:cNvCxnSpPr/>
              <p:nvPr userDrawn="1"/>
            </p:nvCxnSpPr>
            <p:spPr>
              <a:xfrm>
                <a:off x="8820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Border Left"/>
              <p:cNvCxnSpPr/>
              <p:nvPr userDrawn="1"/>
            </p:nvCxnSpPr>
            <p:spPr>
              <a:xfrm>
                <a:off x="610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Horiz. Text Borders Left"/>
            <p:cNvGrpSpPr/>
            <p:nvPr userDrawn="1"/>
          </p:nvGrpSpPr>
          <p:grpSpPr>
            <a:xfrm>
              <a:off x="324000" y="-171000"/>
              <a:ext cx="2700000" cy="7200000"/>
              <a:chOff x="324000" y="-171000"/>
              <a:chExt cx="2700000" cy="7200000"/>
            </a:xfrm>
          </p:grpSpPr>
          <p:cxnSp>
            <p:nvCxnSpPr>
              <p:cNvPr id="27" name="Border Right"/>
              <p:cNvCxnSpPr/>
              <p:nvPr userDrawn="1"/>
            </p:nvCxnSpPr>
            <p:spPr>
              <a:xfrm>
                <a:off x="3024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Border Left"/>
              <p:cNvCxnSpPr/>
              <p:nvPr userDrawn="1"/>
            </p:nvCxnSpPr>
            <p:spPr>
              <a:xfrm>
                <a:off x="324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Vert. Text Borders Bottom"/>
            <p:cNvGrpSpPr/>
            <p:nvPr userDrawn="1"/>
          </p:nvGrpSpPr>
          <p:grpSpPr>
            <a:xfrm>
              <a:off x="-180000" y="3816000"/>
              <a:ext cx="9504000" cy="2520000"/>
              <a:chOff x="-180000" y="3816000"/>
              <a:chExt cx="9504000" cy="2520000"/>
            </a:xfrm>
          </p:grpSpPr>
          <p:cxnSp>
            <p:nvCxnSpPr>
              <p:cNvPr id="25" name="Border Bottom"/>
              <p:cNvCxnSpPr/>
              <p:nvPr userDrawn="1"/>
            </p:nvCxnSpPr>
            <p:spPr>
              <a:xfrm>
                <a:off x="-180000" y="6336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Border Top"/>
              <p:cNvCxnSpPr/>
              <p:nvPr userDrawn="1"/>
            </p:nvCxnSpPr>
            <p:spPr>
              <a:xfrm>
                <a:off x="-180000" y="3816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Vert. Text Borders Top"/>
            <p:cNvGrpSpPr/>
            <p:nvPr userDrawn="1"/>
          </p:nvGrpSpPr>
          <p:grpSpPr>
            <a:xfrm>
              <a:off x="-180000" y="1008000"/>
              <a:ext cx="9504000" cy="2448000"/>
              <a:chOff x="-180000" y="1008000"/>
              <a:chExt cx="9504000" cy="2448000"/>
            </a:xfrm>
          </p:grpSpPr>
          <p:cxnSp>
            <p:nvCxnSpPr>
              <p:cNvPr id="23" name="Border Bottom"/>
              <p:cNvCxnSpPr/>
              <p:nvPr userDrawn="1"/>
            </p:nvCxnSpPr>
            <p:spPr>
              <a:xfrm>
                <a:off x="-180000" y="3456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Border Top"/>
              <p:cNvCxnSpPr/>
              <p:nvPr userDrawn="1"/>
            </p:nvCxnSpPr>
            <p:spPr>
              <a:xfrm>
                <a:off x="-180000" y="1008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Borders Placeholder" hidden="1"/>
          <p:cNvGrpSpPr/>
          <p:nvPr userDrawn="1"/>
        </p:nvGrpSpPr>
        <p:grpSpPr>
          <a:xfrm>
            <a:off x="-180000" y="-171000"/>
            <a:ext cx="9504000" cy="7200000"/>
            <a:chOff x="-180000" y="-171000"/>
            <a:chExt cx="9504000" cy="7200000"/>
          </a:xfrm>
        </p:grpSpPr>
        <p:grpSp>
          <p:nvGrpSpPr>
            <p:cNvPr id="34" name="Horiz. Borders Placeholder Right"/>
            <p:cNvGrpSpPr/>
            <p:nvPr userDrawn="1"/>
          </p:nvGrpSpPr>
          <p:grpSpPr>
            <a:xfrm>
              <a:off x="6048000" y="-171000"/>
              <a:ext cx="2844000" cy="7200000"/>
              <a:chOff x="6048000" y="-171000"/>
              <a:chExt cx="2844000" cy="7200000"/>
            </a:xfrm>
          </p:grpSpPr>
          <p:cxnSp>
            <p:nvCxnSpPr>
              <p:cNvPr id="47" name="Border Right"/>
              <p:cNvCxnSpPr/>
              <p:nvPr userDrawn="1"/>
            </p:nvCxnSpPr>
            <p:spPr>
              <a:xfrm>
                <a:off x="889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Border Left"/>
              <p:cNvCxnSpPr/>
              <p:nvPr userDrawn="1"/>
            </p:nvCxnSpPr>
            <p:spPr>
              <a:xfrm>
                <a:off x="6048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Horiz. Borders Placeholder Middle"/>
            <p:cNvGrpSpPr/>
            <p:nvPr userDrawn="1"/>
          </p:nvGrpSpPr>
          <p:grpSpPr>
            <a:xfrm>
              <a:off x="3150000" y="-171000"/>
              <a:ext cx="2844000" cy="7200000"/>
              <a:chOff x="3150000" y="-171000"/>
              <a:chExt cx="2844000" cy="7200000"/>
            </a:xfrm>
          </p:grpSpPr>
          <p:cxnSp>
            <p:nvCxnSpPr>
              <p:cNvPr id="45" name="Border Right"/>
              <p:cNvCxnSpPr/>
              <p:nvPr userDrawn="1"/>
            </p:nvCxnSpPr>
            <p:spPr>
              <a:xfrm>
                <a:off x="5994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Border Left"/>
              <p:cNvCxnSpPr/>
              <p:nvPr userDrawn="1"/>
            </p:nvCxnSpPr>
            <p:spPr>
              <a:xfrm>
                <a:off x="3150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Horiz. Borders Placeholder Left"/>
            <p:cNvGrpSpPr/>
            <p:nvPr userDrawn="1"/>
          </p:nvGrpSpPr>
          <p:grpSpPr>
            <a:xfrm>
              <a:off x="252000" y="-171000"/>
              <a:ext cx="2844000" cy="7200000"/>
              <a:chOff x="252000" y="-171000"/>
              <a:chExt cx="2844000" cy="7200000"/>
            </a:xfrm>
          </p:grpSpPr>
          <p:cxnSp>
            <p:nvCxnSpPr>
              <p:cNvPr id="43" name="Border Right"/>
              <p:cNvCxnSpPr/>
              <p:nvPr userDrawn="1"/>
            </p:nvCxnSpPr>
            <p:spPr>
              <a:xfrm>
                <a:off x="3096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Border Left"/>
              <p:cNvCxnSpPr/>
              <p:nvPr userDrawn="1"/>
            </p:nvCxnSpPr>
            <p:spPr>
              <a:xfrm>
                <a:off x="25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Vert. Borders Placeholder Bottom"/>
            <p:cNvGrpSpPr/>
            <p:nvPr userDrawn="1"/>
          </p:nvGrpSpPr>
          <p:grpSpPr>
            <a:xfrm>
              <a:off x="-180000" y="3744000"/>
              <a:ext cx="9504000" cy="2664000"/>
              <a:chOff x="-180000" y="3744000"/>
              <a:chExt cx="9504000" cy="2664000"/>
            </a:xfrm>
          </p:grpSpPr>
          <p:cxnSp>
            <p:nvCxnSpPr>
              <p:cNvPr id="41" name="Border Bottom"/>
              <p:cNvCxnSpPr/>
              <p:nvPr userDrawn="1"/>
            </p:nvCxnSpPr>
            <p:spPr>
              <a:xfrm>
                <a:off x="-180000" y="6408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Border Top"/>
              <p:cNvCxnSpPr/>
              <p:nvPr userDrawn="1"/>
            </p:nvCxnSpPr>
            <p:spPr>
              <a:xfrm>
                <a:off x="-180000" y="3744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Vert. Borders Placeholder Top"/>
            <p:cNvGrpSpPr/>
            <p:nvPr userDrawn="1"/>
          </p:nvGrpSpPr>
          <p:grpSpPr>
            <a:xfrm>
              <a:off x="-180000" y="936000"/>
              <a:ext cx="9504000" cy="2592000"/>
              <a:chOff x="-180000" y="936000"/>
              <a:chExt cx="9504000" cy="2592000"/>
            </a:xfrm>
          </p:grpSpPr>
          <p:cxnSp>
            <p:nvCxnSpPr>
              <p:cNvPr id="39" name="Border Bottom"/>
              <p:cNvCxnSpPr/>
              <p:nvPr userDrawn="1"/>
            </p:nvCxnSpPr>
            <p:spPr>
              <a:xfrm>
                <a:off x="-180000" y="3528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Border Top"/>
              <p:cNvCxnSpPr/>
              <p:nvPr userDrawn="1"/>
            </p:nvCxnSpPr>
            <p:spPr>
              <a:xfrm>
                <a:off x="-180000" y="936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252000" y="936000"/>
            <a:ext cx="3312000" cy="5472000"/>
          </a:xfrm>
        </p:spPr>
        <p:txBody>
          <a:bodyPr tIns="180000"/>
          <a:lstStyle>
            <a:lvl1pPr marL="0" indent="0">
              <a:buNone/>
              <a:defRPr sz="1600" baseline="0">
                <a:solidFill>
                  <a:srgbClr val="40454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252000" y="900000"/>
            <a:ext cx="8640000" cy="0"/>
          </a:xfrm>
          <a:prstGeom prst="line">
            <a:avLst/>
          </a:prstGeom>
          <a:ln w="6350">
            <a:solidFill>
              <a:srgbClr val="404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250825" y="253505"/>
            <a:ext cx="7380000" cy="224672"/>
          </a:xfrm>
        </p:spPr>
        <p:txBody>
          <a:bodyPr wrap="none">
            <a:noAutofit/>
          </a:bodyPr>
          <a:lstStyle>
            <a:lvl1pPr>
              <a:defRPr b="0" baseline="0">
                <a:solidFill>
                  <a:srgbClr val="404547"/>
                </a:solidFill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 bwMode="gray">
          <a:xfrm>
            <a:off x="3707999" y="935999"/>
            <a:ext cx="5184000" cy="5472000"/>
          </a:xfrm>
        </p:spPr>
        <p:txBody>
          <a:bodyPr tIns="180000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52000" y="936000"/>
            <a:ext cx="5184000" cy="5472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5580000" y="936000"/>
            <a:ext cx="3312000" cy="5472000"/>
          </a:xfrm>
        </p:spPr>
        <p:txBody>
          <a:bodyPr tIns="0"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252000" y="900000"/>
            <a:ext cx="8640000" cy="0"/>
          </a:xfrm>
          <a:prstGeom prst="line">
            <a:avLst/>
          </a:prstGeom>
          <a:ln w="6350">
            <a:solidFill>
              <a:srgbClr val="404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250825" y="253505"/>
            <a:ext cx="7380000" cy="224672"/>
          </a:xfrm>
        </p:spPr>
        <p:txBody>
          <a:bodyPr wrap="none">
            <a:noAutofit/>
          </a:bodyPr>
          <a:lstStyle>
            <a:lvl1pPr>
              <a:defRPr b="0" baseline="0">
                <a:solidFill>
                  <a:srgbClr val="404547"/>
                </a:solidFill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6629399" y="936000"/>
            <a:ext cx="2263776" cy="54720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0" y="936000"/>
            <a:ext cx="6477000" cy="54720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 bwMode="gray">
          <a:xfrm>
            <a:off x="252000" y="900000"/>
            <a:ext cx="8640000" cy="0"/>
          </a:xfrm>
          <a:prstGeom prst="line">
            <a:avLst/>
          </a:prstGeom>
          <a:ln w="6350">
            <a:solidFill>
              <a:srgbClr val="404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250825" y="253505"/>
            <a:ext cx="7380000" cy="224672"/>
          </a:xfrm>
        </p:spPr>
        <p:txBody>
          <a:bodyPr wrap="none">
            <a:noAutofit/>
          </a:bodyPr>
          <a:lstStyle>
            <a:lvl1pPr>
              <a:defRPr b="0" baseline="0">
                <a:solidFill>
                  <a:srgbClr val="404547"/>
                </a:solidFill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51999" y="504000"/>
            <a:ext cx="8640000" cy="338554"/>
          </a:xfrm>
        </p:spPr>
        <p:txBody>
          <a:bodyPr wrap="square" lIns="0" tIns="0" rIns="0" bIns="0" anchor="t" anchorCtr="0">
            <a:noAutofit/>
          </a:bodyPr>
          <a:lstStyle>
            <a:lvl1pPr defTabSz="226800">
              <a:defRPr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252000" y="936000"/>
            <a:ext cx="8640000" cy="5472000"/>
          </a:xfrm>
        </p:spPr>
        <p:txBody>
          <a:bodyPr tIns="180000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720000" y="6552000"/>
            <a:ext cx="720000" cy="10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1620000" y="6552000"/>
            <a:ext cx="3600000" cy="10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250825" y="253505"/>
            <a:ext cx="7380000" cy="224672"/>
          </a:xfrm>
        </p:spPr>
        <p:txBody>
          <a:bodyPr wrap="none">
            <a:noAutofit/>
          </a:bodyPr>
          <a:lstStyle>
            <a:lvl1pPr>
              <a:defRPr b="0" baseline="0">
                <a:solidFill>
                  <a:srgbClr val="404547"/>
                </a:solidFill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>
            <a:off x="252000" y="900000"/>
            <a:ext cx="8640000" cy="0"/>
          </a:xfrm>
          <a:prstGeom prst="line">
            <a:avLst/>
          </a:prstGeom>
          <a:ln w="6350">
            <a:solidFill>
              <a:srgbClr val="404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 bwMode="gray">
          <a:xfrm>
            <a:off x="252000" y="900000"/>
            <a:ext cx="8640000" cy="0"/>
          </a:xfrm>
          <a:prstGeom prst="line">
            <a:avLst/>
          </a:prstGeom>
          <a:ln w="6350">
            <a:solidFill>
              <a:srgbClr val="404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ction Title Placeholder"/>
          <p:cNvSpPr>
            <a:spLocks noGrp="1"/>
          </p:cNvSpPr>
          <p:nvPr>
            <p:ph type="body" sz="quarter" idx="13"/>
          </p:nvPr>
        </p:nvSpPr>
        <p:spPr bwMode="gray">
          <a:xfrm>
            <a:off x="250825" y="253505"/>
            <a:ext cx="7380000" cy="224672"/>
          </a:xfrm>
        </p:spPr>
        <p:txBody>
          <a:bodyPr wrap="none">
            <a:noAutofit/>
          </a:bodyPr>
          <a:lstStyle>
            <a:lvl1pPr>
              <a:defRPr b="0" baseline="0">
                <a:solidFill>
                  <a:srgbClr val="404547"/>
                </a:solidFill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8" name="Topic No. 1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0825" y="1152000"/>
            <a:ext cx="612000" cy="612000"/>
          </a:xfrm>
          <a:gradFill>
            <a:gsLst>
              <a:gs pos="0">
                <a:srgbClr val="A0A1A3"/>
              </a:gs>
              <a:gs pos="34000">
                <a:srgbClr val="404547"/>
              </a:gs>
            </a:gsLst>
            <a:lin ang="5400000" scaled="0"/>
          </a:gradFill>
        </p:spPr>
        <p:txBody>
          <a:bodyPr lIns="36000" tIns="36000" rIns="36000" bIns="36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1" i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 dirty="0"/>
              <a:t>1</a:t>
            </a:r>
            <a:endParaRPr lang="en-US" dirty="0"/>
          </a:p>
        </p:txBody>
      </p:sp>
      <p:sp>
        <p:nvSpPr>
          <p:cNvPr id="15" name="Topic Text 1"/>
          <p:cNvSpPr>
            <a:spLocks noGrp="1"/>
          </p:cNvSpPr>
          <p:nvPr>
            <p:ph type="body" sz="quarter" idx="21"/>
          </p:nvPr>
        </p:nvSpPr>
        <p:spPr bwMode="gray">
          <a:xfrm>
            <a:off x="864000" y="1152000"/>
            <a:ext cx="8028000" cy="612000"/>
          </a:xfrm>
          <a:gradFill>
            <a:gsLst>
              <a:gs pos="0">
                <a:srgbClr val="FBFCFC"/>
              </a:gs>
              <a:gs pos="34000">
                <a:srgbClr val="E6EAED"/>
              </a:gs>
            </a:gsLst>
            <a:lin ang="5400000" scaled="0"/>
          </a:gradFill>
        </p:spPr>
        <p:txBody>
          <a:bodyPr lIns="180000" tIns="36000" rIns="36000" bIns="36000" anchor="ctr" anchorCtr="0"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baseline="0">
                <a:solidFill>
                  <a:srgbClr val="4C4C4C"/>
                </a:solidFill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9" name="Topic No.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0825" y="1914000"/>
            <a:ext cx="612000" cy="612000"/>
          </a:xfrm>
          <a:gradFill>
            <a:gsLst>
              <a:gs pos="0">
                <a:srgbClr val="A0A1A3"/>
              </a:gs>
              <a:gs pos="34000">
                <a:srgbClr val="404547"/>
              </a:gs>
            </a:gsLst>
            <a:lin ang="5400000" scaled="0"/>
          </a:gradFill>
        </p:spPr>
        <p:txBody>
          <a:bodyPr lIns="36000" tIns="36000" rIns="36000" bIns="36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1" i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0" name="Topic Text 2"/>
          <p:cNvSpPr>
            <a:spLocks noGrp="1"/>
          </p:cNvSpPr>
          <p:nvPr>
            <p:ph type="body" sz="quarter" idx="26"/>
          </p:nvPr>
        </p:nvSpPr>
        <p:spPr bwMode="gray">
          <a:xfrm>
            <a:off x="864000" y="1914000"/>
            <a:ext cx="8028000" cy="612000"/>
          </a:xfrm>
          <a:gradFill>
            <a:gsLst>
              <a:gs pos="0">
                <a:srgbClr val="FBFCFC"/>
              </a:gs>
              <a:gs pos="34000">
                <a:srgbClr val="E6EAED"/>
              </a:gs>
            </a:gsLst>
            <a:lin ang="5400000" scaled="0"/>
          </a:gradFill>
        </p:spPr>
        <p:txBody>
          <a:bodyPr lIns="180000" tIns="36000" rIns="36000" bIns="36000" anchor="ctr" anchorCtr="0"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baseline="0">
                <a:solidFill>
                  <a:srgbClr val="4C4C4C"/>
                </a:solidFill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0" name="Topic No. 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50825" y="2676000"/>
            <a:ext cx="612000" cy="612000"/>
          </a:xfrm>
          <a:gradFill>
            <a:gsLst>
              <a:gs pos="0">
                <a:srgbClr val="A0A1A3"/>
              </a:gs>
              <a:gs pos="34000">
                <a:srgbClr val="404547"/>
              </a:gs>
            </a:gsLst>
            <a:lin ang="5400000" scaled="0"/>
          </a:gradFill>
        </p:spPr>
        <p:txBody>
          <a:bodyPr lIns="36000" tIns="36000" rIns="36000" bIns="36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1" i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6" name="Topic Text 3"/>
          <p:cNvSpPr>
            <a:spLocks noGrp="1"/>
          </p:cNvSpPr>
          <p:nvPr>
            <p:ph type="body" sz="quarter" idx="22"/>
          </p:nvPr>
        </p:nvSpPr>
        <p:spPr bwMode="gray">
          <a:xfrm>
            <a:off x="864000" y="2676000"/>
            <a:ext cx="8028000" cy="612000"/>
          </a:xfrm>
          <a:gradFill>
            <a:gsLst>
              <a:gs pos="0">
                <a:srgbClr val="FBFCFC"/>
              </a:gs>
              <a:gs pos="34000">
                <a:srgbClr val="E6EAED"/>
              </a:gs>
            </a:gsLst>
            <a:lin ang="5400000" scaled="0"/>
          </a:gradFill>
        </p:spPr>
        <p:txBody>
          <a:bodyPr lIns="180000" tIns="36000" rIns="36000" bIns="36000" anchor="ctr" anchorCtr="0"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baseline="0">
                <a:solidFill>
                  <a:srgbClr val="4C4C4C"/>
                </a:solidFill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1" name="Topic No.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3438000"/>
            <a:ext cx="612000" cy="612000"/>
          </a:xfrm>
          <a:gradFill>
            <a:gsLst>
              <a:gs pos="0">
                <a:srgbClr val="A0A1A3"/>
              </a:gs>
              <a:gs pos="34000">
                <a:srgbClr val="404547"/>
              </a:gs>
            </a:gsLst>
            <a:lin ang="5400000" scaled="0"/>
          </a:gradFill>
        </p:spPr>
        <p:txBody>
          <a:bodyPr lIns="36000" tIns="36000" rIns="36000" bIns="36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1" i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Topic Text 4"/>
          <p:cNvSpPr>
            <a:spLocks noGrp="1"/>
          </p:cNvSpPr>
          <p:nvPr>
            <p:ph type="body" sz="quarter" idx="23"/>
          </p:nvPr>
        </p:nvSpPr>
        <p:spPr bwMode="gray">
          <a:xfrm>
            <a:off x="864000" y="3438000"/>
            <a:ext cx="8028000" cy="612000"/>
          </a:xfrm>
          <a:gradFill>
            <a:gsLst>
              <a:gs pos="0">
                <a:srgbClr val="FBFCFC"/>
              </a:gs>
              <a:gs pos="34000">
                <a:srgbClr val="E6EAED"/>
              </a:gs>
            </a:gsLst>
            <a:lin ang="5400000" scaled="0"/>
          </a:gradFill>
        </p:spPr>
        <p:txBody>
          <a:bodyPr lIns="180000" tIns="36000" rIns="36000" bIns="36000" anchor="ctr" anchorCtr="0"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baseline="0">
                <a:solidFill>
                  <a:srgbClr val="4C4C4C"/>
                </a:solidFill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2" name="Topic No. 5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50825" y="4200000"/>
            <a:ext cx="612000" cy="612000"/>
          </a:xfrm>
          <a:gradFill>
            <a:gsLst>
              <a:gs pos="0">
                <a:srgbClr val="A0A1A3"/>
              </a:gs>
              <a:gs pos="34000">
                <a:srgbClr val="404547"/>
              </a:gs>
            </a:gsLst>
            <a:lin ang="5400000" scaled="0"/>
          </a:gradFill>
        </p:spPr>
        <p:txBody>
          <a:bodyPr lIns="36000" tIns="36000" rIns="36000" bIns="36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1" i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18" name="Topic Text 5"/>
          <p:cNvSpPr>
            <a:spLocks noGrp="1"/>
          </p:cNvSpPr>
          <p:nvPr>
            <p:ph type="body" sz="quarter" idx="24"/>
          </p:nvPr>
        </p:nvSpPr>
        <p:spPr bwMode="gray">
          <a:xfrm>
            <a:off x="864000" y="4200000"/>
            <a:ext cx="8028000" cy="612000"/>
          </a:xfrm>
          <a:gradFill>
            <a:gsLst>
              <a:gs pos="0">
                <a:srgbClr val="FBFCFC"/>
              </a:gs>
              <a:gs pos="34000">
                <a:srgbClr val="E6EAED"/>
              </a:gs>
            </a:gsLst>
            <a:lin ang="5400000" scaled="0"/>
          </a:gradFill>
        </p:spPr>
        <p:txBody>
          <a:bodyPr lIns="180000" tIns="36000" rIns="36000" bIns="36000" anchor="ctr" anchorCtr="0"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baseline="0">
                <a:solidFill>
                  <a:srgbClr val="4C4C4C"/>
                </a:solidFill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3" name="Topic No. 6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250825" y="4962000"/>
            <a:ext cx="612000" cy="612000"/>
          </a:xfrm>
          <a:gradFill>
            <a:gsLst>
              <a:gs pos="0">
                <a:srgbClr val="A0A1A3"/>
              </a:gs>
              <a:gs pos="34000">
                <a:srgbClr val="404547"/>
              </a:gs>
            </a:gsLst>
            <a:lin ang="5400000" scaled="0"/>
          </a:gradFill>
        </p:spPr>
        <p:txBody>
          <a:bodyPr lIns="36000" tIns="36000" rIns="36000" bIns="36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1" i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19" name="Topic Text 6"/>
          <p:cNvSpPr>
            <a:spLocks noGrp="1"/>
          </p:cNvSpPr>
          <p:nvPr>
            <p:ph type="body" sz="quarter" idx="25"/>
          </p:nvPr>
        </p:nvSpPr>
        <p:spPr bwMode="gray">
          <a:xfrm>
            <a:off x="864000" y="4962000"/>
            <a:ext cx="8028000" cy="612000"/>
          </a:xfrm>
          <a:gradFill>
            <a:gsLst>
              <a:gs pos="0">
                <a:srgbClr val="FBFCFC"/>
              </a:gs>
              <a:gs pos="34000">
                <a:srgbClr val="E6EAED"/>
              </a:gs>
            </a:gsLst>
            <a:lin ang="5400000" scaled="0"/>
          </a:gradFill>
        </p:spPr>
        <p:txBody>
          <a:bodyPr lIns="180000" tIns="36000" rIns="36000" bIns="36000" anchor="ctr" anchorCtr="0"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baseline="0">
                <a:solidFill>
                  <a:srgbClr val="4C4C4C"/>
                </a:solidFill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4" name="Topic No.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50825" y="5724000"/>
            <a:ext cx="612000" cy="612000"/>
          </a:xfrm>
          <a:gradFill>
            <a:gsLst>
              <a:gs pos="0">
                <a:srgbClr val="A0A1A3"/>
              </a:gs>
              <a:gs pos="34000">
                <a:srgbClr val="404547"/>
              </a:gs>
            </a:gsLst>
            <a:lin ang="5400000" scaled="0"/>
          </a:gradFill>
        </p:spPr>
        <p:txBody>
          <a:bodyPr lIns="36000" tIns="36000" rIns="36000" bIns="36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1" i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21" name="Topic Text 7"/>
          <p:cNvSpPr>
            <a:spLocks noGrp="1"/>
          </p:cNvSpPr>
          <p:nvPr>
            <p:ph type="body" sz="quarter" idx="27"/>
          </p:nvPr>
        </p:nvSpPr>
        <p:spPr bwMode="gray">
          <a:xfrm>
            <a:off x="864000" y="5724000"/>
            <a:ext cx="8028000" cy="612000"/>
          </a:xfrm>
          <a:gradFill>
            <a:gsLst>
              <a:gs pos="0">
                <a:srgbClr val="FBFCFC"/>
              </a:gs>
              <a:gs pos="34000">
                <a:srgbClr val="E6EAED"/>
              </a:gs>
            </a:gsLst>
            <a:lin ang="5400000" scaled="0"/>
          </a:gradFill>
        </p:spPr>
        <p:txBody>
          <a:bodyPr lIns="180000" tIns="36000" rIns="36000" bIns="36000" anchor="ctr" anchorCtr="0"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baseline="0">
                <a:solidFill>
                  <a:srgbClr val="4C4C4C"/>
                </a:solidFill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 build="p" animBg="1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0" grpId="0" build="p" animBg="1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6" grpId="0" build="p" animBg="1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1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2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3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1" grpId="0" build="p" animBg="1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52000" y="3132000"/>
            <a:ext cx="8640000" cy="1620000"/>
          </a:xfrm>
        </p:spPr>
        <p:txBody>
          <a:bodyPr bIns="36000" anchor="b" anchorCtr="0"/>
          <a:lstStyle>
            <a:lvl1pPr algn="ctr">
              <a:defRPr sz="3200" b="1" cap="none" baseline="0">
                <a:solidFill>
                  <a:srgbClr val="404547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52000" y="4787999"/>
            <a:ext cx="8640000" cy="1620000"/>
          </a:xfrm>
        </p:spPr>
        <p:txBody>
          <a:bodyPr anchor="t" anchorCtr="0"/>
          <a:lstStyle>
            <a:lvl1pPr marL="0" indent="0" algn="ctr">
              <a:buNone/>
              <a:defRPr sz="1800">
                <a:solidFill>
                  <a:srgbClr val="40454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 bwMode="gray">
          <a:xfrm>
            <a:off x="0" y="864000"/>
            <a:ext cx="9144000" cy="22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252000" y="900000"/>
            <a:ext cx="8640000" cy="0"/>
          </a:xfrm>
          <a:prstGeom prst="line">
            <a:avLst/>
          </a:prstGeom>
          <a:ln w="6350">
            <a:solidFill>
              <a:srgbClr val="404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 bwMode="gray">
          <a:xfrm>
            <a:off x="252000" y="936000"/>
            <a:ext cx="4284000" cy="5472000"/>
          </a:xfrm>
        </p:spPr>
        <p:txBody>
          <a:bodyPr tIns="180000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 bwMode="gray">
          <a:xfrm>
            <a:off x="4608000" y="936000"/>
            <a:ext cx="4284000" cy="5472000"/>
          </a:xfrm>
        </p:spPr>
        <p:txBody>
          <a:bodyPr tIns="180000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250825" y="253505"/>
            <a:ext cx="7380000" cy="224672"/>
          </a:xfrm>
        </p:spPr>
        <p:txBody>
          <a:bodyPr wrap="none">
            <a:noAutofit/>
          </a:bodyPr>
          <a:lstStyle>
            <a:lvl1pPr>
              <a:defRPr b="0" baseline="0">
                <a:solidFill>
                  <a:srgbClr val="404547"/>
                </a:solidFill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grpSp>
        <p:nvGrpSpPr>
          <p:cNvPr id="11" name="Text Borders for colored Backgrounds" hidden="1"/>
          <p:cNvGrpSpPr/>
          <p:nvPr userDrawn="1"/>
        </p:nvGrpSpPr>
        <p:grpSpPr>
          <a:xfrm>
            <a:off x="-180000" y="-180000"/>
            <a:ext cx="9504000" cy="7200000"/>
            <a:chOff x="-180000" y="-180000"/>
            <a:chExt cx="9504000" cy="7200000"/>
          </a:xfrm>
        </p:grpSpPr>
        <p:grpSp>
          <p:nvGrpSpPr>
            <p:cNvPr id="14" name="Horiz. Text Borders Placeholder Right"/>
            <p:cNvGrpSpPr/>
            <p:nvPr userDrawn="1"/>
          </p:nvGrpSpPr>
          <p:grpSpPr>
            <a:xfrm>
              <a:off x="4680000" y="-180000"/>
              <a:ext cx="4140000" cy="7200000"/>
              <a:chOff x="4680000" y="-171000"/>
              <a:chExt cx="4140000" cy="7200000"/>
            </a:xfrm>
          </p:grpSpPr>
          <p:cxnSp>
            <p:nvCxnSpPr>
              <p:cNvPr id="21" name="Border Right"/>
              <p:cNvCxnSpPr/>
              <p:nvPr userDrawn="1"/>
            </p:nvCxnSpPr>
            <p:spPr>
              <a:xfrm>
                <a:off x="8820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Border Left"/>
              <p:cNvCxnSpPr/>
              <p:nvPr userDrawn="1"/>
            </p:nvCxnSpPr>
            <p:spPr>
              <a:xfrm>
                <a:off x="4680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Horiz. Text Borders Placeholder Left"/>
            <p:cNvGrpSpPr/>
            <p:nvPr userDrawn="1"/>
          </p:nvGrpSpPr>
          <p:grpSpPr>
            <a:xfrm>
              <a:off x="324000" y="-180000"/>
              <a:ext cx="4140000" cy="7200000"/>
              <a:chOff x="324000" y="-171000"/>
              <a:chExt cx="4140000" cy="7200000"/>
            </a:xfrm>
          </p:grpSpPr>
          <p:cxnSp>
            <p:nvCxnSpPr>
              <p:cNvPr id="19" name="Border Right"/>
              <p:cNvCxnSpPr/>
              <p:nvPr userDrawn="1"/>
            </p:nvCxnSpPr>
            <p:spPr>
              <a:xfrm>
                <a:off x="4464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Border Left"/>
              <p:cNvCxnSpPr/>
              <p:nvPr userDrawn="1"/>
            </p:nvCxnSpPr>
            <p:spPr>
              <a:xfrm>
                <a:off x="324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Vert. Text Borders"/>
            <p:cNvGrpSpPr/>
            <p:nvPr userDrawn="1"/>
          </p:nvGrpSpPr>
          <p:grpSpPr>
            <a:xfrm>
              <a:off x="-180000" y="1008000"/>
              <a:ext cx="9504000" cy="5328000"/>
              <a:chOff x="-180000" y="1017000"/>
              <a:chExt cx="9504000" cy="5328000"/>
            </a:xfrm>
          </p:grpSpPr>
          <p:cxnSp>
            <p:nvCxnSpPr>
              <p:cNvPr id="17" name="Border Bottom"/>
              <p:cNvCxnSpPr/>
              <p:nvPr userDrawn="1"/>
            </p:nvCxnSpPr>
            <p:spPr>
              <a:xfrm>
                <a:off x="-180000" y="6345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Border Top"/>
              <p:cNvCxnSpPr/>
              <p:nvPr userDrawn="1"/>
            </p:nvCxnSpPr>
            <p:spPr>
              <a:xfrm>
                <a:off x="-180000" y="1017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Borders Placeholders" hidden="1"/>
          <p:cNvGrpSpPr/>
          <p:nvPr userDrawn="1"/>
        </p:nvGrpSpPr>
        <p:grpSpPr>
          <a:xfrm>
            <a:off x="-180000" y="-171000"/>
            <a:ext cx="9504000" cy="7200000"/>
            <a:chOff x="-180000" y="-171000"/>
            <a:chExt cx="9504000" cy="7200000"/>
          </a:xfrm>
        </p:grpSpPr>
        <p:grpSp>
          <p:nvGrpSpPr>
            <p:cNvPr id="24" name="Horiz. Borders Placeholder Right"/>
            <p:cNvGrpSpPr/>
            <p:nvPr userDrawn="1"/>
          </p:nvGrpSpPr>
          <p:grpSpPr>
            <a:xfrm>
              <a:off x="4608000" y="-171000"/>
              <a:ext cx="4284000" cy="7200000"/>
              <a:chOff x="4608000" y="-171000"/>
              <a:chExt cx="4284000" cy="7200000"/>
            </a:xfrm>
          </p:grpSpPr>
          <p:cxnSp>
            <p:nvCxnSpPr>
              <p:cNvPr id="31" name="Border Right"/>
              <p:cNvCxnSpPr/>
              <p:nvPr userDrawn="1"/>
            </p:nvCxnSpPr>
            <p:spPr>
              <a:xfrm>
                <a:off x="889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Border Left"/>
              <p:cNvCxnSpPr/>
              <p:nvPr userDrawn="1"/>
            </p:nvCxnSpPr>
            <p:spPr>
              <a:xfrm>
                <a:off x="4608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Horiz. Borders Placeholder Left"/>
            <p:cNvGrpSpPr/>
            <p:nvPr userDrawn="1"/>
          </p:nvGrpSpPr>
          <p:grpSpPr>
            <a:xfrm>
              <a:off x="252000" y="-171000"/>
              <a:ext cx="4284000" cy="7200000"/>
              <a:chOff x="252000" y="-171000"/>
              <a:chExt cx="4284000" cy="7200000"/>
            </a:xfrm>
          </p:grpSpPr>
          <p:cxnSp>
            <p:nvCxnSpPr>
              <p:cNvPr id="29" name="Border Right"/>
              <p:cNvCxnSpPr/>
              <p:nvPr userDrawn="1"/>
            </p:nvCxnSpPr>
            <p:spPr>
              <a:xfrm>
                <a:off x="4536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Border Left"/>
              <p:cNvCxnSpPr/>
              <p:nvPr userDrawn="1"/>
            </p:nvCxnSpPr>
            <p:spPr>
              <a:xfrm>
                <a:off x="25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Vert. Borders"/>
            <p:cNvGrpSpPr/>
            <p:nvPr userDrawn="1"/>
          </p:nvGrpSpPr>
          <p:grpSpPr>
            <a:xfrm>
              <a:off x="-180000" y="936000"/>
              <a:ext cx="9504000" cy="5472000"/>
              <a:chOff x="-180000" y="936000"/>
              <a:chExt cx="9504000" cy="5472000"/>
            </a:xfrm>
          </p:grpSpPr>
          <p:cxnSp>
            <p:nvCxnSpPr>
              <p:cNvPr id="27" name="Border Bottom"/>
              <p:cNvCxnSpPr/>
              <p:nvPr userDrawn="1"/>
            </p:nvCxnSpPr>
            <p:spPr>
              <a:xfrm>
                <a:off x="-180000" y="6408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Border Top"/>
              <p:cNvCxnSpPr/>
              <p:nvPr userDrawn="1"/>
            </p:nvCxnSpPr>
            <p:spPr>
              <a:xfrm>
                <a:off x="-180000" y="936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52000" y="936000"/>
            <a:ext cx="4284000" cy="54000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08000" y="936000"/>
            <a:ext cx="4284000" cy="54000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252000" y="900000"/>
            <a:ext cx="8640000" cy="0"/>
          </a:xfrm>
          <a:prstGeom prst="line">
            <a:avLst/>
          </a:prstGeom>
          <a:ln w="6350">
            <a:solidFill>
              <a:srgbClr val="404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250825" y="253505"/>
            <a:ext cx="7380000" cy="224672"/>
          </a:xfrm>
        </p:spPr>
        <p:txBody>
          <a:bodyPr wrap="none">
            <a:noAutofit/>
          </a:bodyPr>
          <a:lstStyle>
            <a:lvl1pPr>
              <a:defRPr b="0" baseline="0">
                <a:solidFill>
                  <a:srgbClr val="404547"/>
                </a:solidFill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6" name="Content Placeholder 9"/>
          <p:cNvSpPr>
            <a:spLocks noGrp="1"/>
          </p:cNvSpPr>
          <p:nvPr>
            <p:ph sz="quarter" idx="14"/>
          </p:nvPr>
        </p:nvSpPr>
        <p:spPr bwMode="gray">
          <a:xfrm>
            <a:off x="252000" y="1476000"/>
            <a:ext cx="4284000" cy="4932000"/>
          </a:xfrm>
        </p:spPr>
        <p:txBody>
          <a:bodyPr tIns="180000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7" name="Content Placeholder 11"/>
          <p:cNvSpPr>
            <a:spLocks noGrp="1"/>
          </p:cNvSpPr>
          <p:nvPr>
            <p:ph sz="quarter" idx="15"/>
          </p:nvPr>
        </p:nvSpPr>
        <p:spPr bwMode="gray">
          <a:xfrm>
            <a:off x="4608000" y="1476000"/>
            <a:ext cx="4284000" cy="4932000"/>
          </a:xfrm>
        </p:spPr>
        <p:txBody>
          <a:bodyPr tIns="180000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iel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252000" y="900000"/>
            <a:ext cx="8640000" cy="0"/>
          </a:xfrm>
          <a:prstGeom prst="line">
            <a:avLst/>
          </a:prstGeom>
          <a:ln w="6350">
            <a:solidFill>
              <a:srgbClr val="404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 bwMode="gray">
          <a:xfrm>
            <a:off x="252000" y="936000"/>
            <a:ext cx="2844000" cy="5472000"/>
          </a:xfrm>
        </p:spPr>
        <p:txBody>
          <a:bodyPr tIns="180000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 bwMode="gray">
          <a:xfrm>
            <a:off x="3150000" y="936000"/>
            <a:ext cx="2844000" cy="5472000"/>
          </a:xfrm>
        </p:spPr>
        <p:txBody>
          <a:bodyPr tIns="180000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250825" y="253505"/>
            <a:ext cx="7380000" cy="224672"/>
          </a:xfrm>
        </p:spPr>
        <p:txBody>
          <a:bodyPr wrap="none">
            <a:noAutofit/>
          </a:bodyPr>
          <a:lstStyle>
            <a:lvl1pPr>
              <a:defRPr b="0" baseline="0">
                <a:solidFill>
                  <a:srgbClr val="404547"/>
                </a:solidFill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6"/>
          </p:nvPr>
        </p:nvSpPr>
        <p:spPr bwMode="gray">
          <a:xfrm>
            <a:off x="6048000" y="936000"/>
            <a:ext cx="2844000" cy="5472000"/>
          </a:xfrm>
        </p:spPr>
        <p:txBody>
          <a:bodyPr tIns="180000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grpSp>
        <p:nvGrpSpPr>
          <p:cNvPr id="14" name="Text Borders for colored Backgrounds" hidden="1"/>
          <p:cNvGrpSpPr/>
          <p:nvPr userDrawn="1"/>
        </p:nvGrpSpPr>
        <p:grpSpPr>
          <a:xfrm>
            <a:off x="-180000" y="-171000"/>
            <a:ext cx="9504000" cy="7200000"/>
            <a:chOff x="-180000" y="-171000"/>
            <a:chExt cx="9504000" cy="7200000"/>
          </a:xfrm>
        </p:grpSpPr>
        <p:grpSp>
          <p:nvGrpSpPr>
            <p:cNvPr id="15" name="Horiz. Text Borders Right"/>
            <p:cNvGrpSpPr/>
            <p:nvPr userDrawn="1"/>
          </p:nvGrpSpPr>
          <p:grpSpPr>
            <a:xfrm>
              <a:off x="6102000" y="-171000"/>
              <a:ext cx="2718000" cy="7200000"/>
              <a:chOff x="6102000" y="-171000"/>
              <a:chExt cx="2718000" cy="7200000"/>
            </a:xfrm>
          </p:grpSpPr>
          <p:cxnSp>
            <p:nvCxnSpPr>
              <p:cNvPr id="24" name="Border Right"/>
              <p:cNvCxnSpPr/>
              <p:nvPr userDrawn="1"/>
            </p:nvCxnSpPr>
            <p:spPr>
              <a:xfrm>
                <a:off x="8820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Border Left"/>
              <p:cNvCxnSpPr/>
              <p:nvPr userDrawn="1"/>
            </p:nvCxnSpPr>
            <p:spPr>
              <a:xfrm>
                <a:off x="610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Horiz. Tex Borders Middle"/>
            <p:cNvGrpSpPr/>
            <p:nvPr userDrawn="1"/>
          </p:nvGrpSpPr>
          <p:grpSpPr>
            <a:xfrm>
              <a:off x="3221999" y="-171000"/>
              <a:ext cx="2718000" cy="7200000"/>
              <a:chOff x="6102000" y="-171000"/>
              <a:chExt cx="2718000" cy="7200000"/>
            </a:xfrm>
          </p:grpSpPr>
          <p:cxnSp>
            <p:nvCxnSpPr>
              <p:cNvPr id="22" name="Border Right"/>
              <p:cNvCxnSpPr/>
              <p:nvPr userDrawn="1"/>
            </p:nvCxnSpPr>
            <p:spPr>
              <a:xfrm>
                <a:off x="8820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Border Left"/>
              <p:cNvCxnSpPr/>
              <p:nvPr userDrawn="1"/>
            </p:nvCxnSpPr>
            <p:spPr>
              <a:xfrm>
                <a:off x="610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Horiz. Text Borders Left"/>
            <p:cNvGrpSpPr/>
            <p:nvPr userDrawn="1"/>
          </p:nvGrpSpPr>
          <p:grpSpPr>
            <a:xfrm>
              <a:off x="324000" y="-171000"/>
              <a:ext cx="2700000" cy="7200000"/>
              <a:chOff x="324000" y="-171000"/>
              <a:chExt cx="2700000" cy="7200000"/>
            </a:xfrm>
          </p:grpSpPr>
          <p:cxnSp>
            <p:nvCxnSpPr>
              <p:cNvPr id="20" name="Border Right"/>
              <p:cNvCxnSpPr/>
              <p:nvPr userDrawn="1"/>
            </p:nvCxnSpPr>
            <p:spPr>
              <a:xfrm>
                <a:off x="3024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Border Left"/>
              <p:cNvCxnSpPr/>
              <p:nvPr userDrawn="1"/>
            </p:nvCxnSpPr>
            <p:spPr>
              <a:xfrm>
                <a:off x="324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Border Bottom"/>
            <p:cNvCxnSpPr/>
            <p:nvPr userDrawn="1"/>
          </p:nvCxnSpPr>
          <p:spPr>
            <a:xfrm>
              <a:off x="-180000" y="6408000"/>
              <a:ext cx="9504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Border Top"/>
            <p:cNvCxnSpPr/>
            <p:nvPr userDrawn="1"/>
          </p:nvCxnSpPr>
          <p:spPr>
            <a:xfrm>
              <a:off x="-180000" y="1008000"/>
              <a:ext cx="9504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Borders Placeholder" hidden="1"/>
          <p:cNvGrpSpPr/>
          <p:nvPr userDrawn="1"/>
        </p:nvGrpSpPr>
        <p:grpSpPr>
          <a:xfrm>
            <a:off x="-180000" y="-171000"/>
            <a:ext cx="9504000" cy="7200000"/>
            <a:chOff x="-180000" y="-171000"/>
            <a:chExt cx="9504000" cy="7200000"/>
          </a:xfrm>
        </p:grpSpPr>
        <p:grpSp>
          <p:nvGrpSpPr>
            <p:cNvPr id="27" name="Horiz. Border Placeholder Right"/>
            <p:cNvGrpSpPr/>
            <p:nvPr userDrawn="1"/>
          </p:nvGrpSpPr>
          <p:grpSpPr>
            <a:xfrm>
              <a:off x="6048000" y="-171000"/>
              <a:ext cx="2844000" cy="7200000"/>
              <a:chOff x="6048000" y="-171000"/>
              <a:chExt cx="2844000" cy="7200000"/>
            </a:xfrm>
          </p:grpSpPr>
          <p:cxnSp>
            <p:nvCxnSpPr>
              <p:cNvPr id="36" name="Border Right"/>
              <p:cNvCxnSpPr/>
              <p:nvPr userDrawn="1"/>
            </p:nvCxnSpPr>
            <p:spPr>
              <a:xfrm>
                <a:off x="889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Border Left"/>
              <p:cNvCxnSpPr/>
              <p:nvPr userDrawn="1"/>
            </p:nvCxnSpPr>
            <p:spPr>
              <a:xfrm>
                <a:off x="6048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Horiz. Border Placeholder Middle"/>
            <p:cNvGrpSpPr/>
            <p:nvPr userDrawn="1"/>
          </p:nvGrpSpPr>
          <p:grpSpPr>
            <a:xfrm>
              <a:off x="3150000" y="-171000"/>
              <a:ext cx="2844000" cy="7200000"/>
              <a:chOff x="3150000" y="-171000"/>
              <a:chExt cx="2844000" cy="7200000"/>
            </a:xfrm>
          </p:grpSpPr>
          <p:cxnSp>
            <p:nvCxnSpPr>
              <p:cNvPr id="34" name="Border Right"/>
              <p:cNvCxnSpPr/>
              <p:nvPr userDrawn="1"/>
            </p:nvCxnSpPr>
            <p:spPr>
              <a:xfrm>
                <a:off x="5994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Border Left"/>
              <p:cNvCxnSpPr/>
              <p:nvPr userDrawn="1"/>
            </p:nvCxnSpPr>
            <p:spPr>
              <a:xfrm>
                <a:off x="3150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Horiz. Border Placeholder Left"/>
            <p:cNvGrpSpPr/>
            <p:nvPr userDrawn="1"/>
          </p:nvGrpSpPr>
          <p:grpSpPr>
            <a:xfrm>
              <a:off x="252000" y="-171000"/>
              <a:ext cx="2844000" cy="7200000"/>
              <a:chOff x="252000" y="-171000"/>
              <a:chExt cx="2844000" cy="7200000"/>
            </a:xfrm>
          </p:grpSpPr>
          <p:cxnSp>
            <p:nvCxnSpPr>
              <p:cNvPr id="32" name="Border Right"/>
              <p:cNvCxnSpPr/>
              <p:nvPr userDrawn="1"/>
            </p:nvCxnSpPr>
            <p:spPr>
              <a:xfrm>
                <a:off x="3096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Border Left"/>
              <p:cNvCxnSpPr/>
              <p:nvPr userDrawn="1"/>
            </p:nvCxnSpPr>
            <p:spPr>
              <a:xfrm>
                <a:off x="25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Border Bottom"/>
            <p:cNvCxnSpPr/>
            <p:nvPr userDrawn="1"/>
          </p:nvCxnSpPr>
          <p:spPr>
            <a:xfrm>
              <a:off x="-180000" y="6336000"/>
              <a:ext cx="9504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Border Top"/>
            <p:cNvCxnSpPr/>
            <p:nvPr userDrawn="1"/>
          </p:nvCxnSpPr>
          <p:spPr>
            <a:xfrm>
              <a:off x="-180000" y="936000"/>
              <a:ext cx="9504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iel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252000" y="900000"/>
            <a:ext cx="8640000" cy="0"/>
          </a:xfrm>
          <a:prstGeom prst="line">
            <a:avLst/>
          </a:prstGeom>
          <a:ln w="6350">
            <a:solidFill>
              <a:srgbClr val="404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 bwMode="gray">
          <a:xfrm>
            <a:off x="252000" y="936000"/>
            <a:ext cx="4284000" cy="2592000"/>
          </a:xfrm>
        </p:spPr>
        <p:txBody>
          <a:bodyPr tIns="180000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 bwMode="gray">
          <a:xfrm>
            <a:off x="4608000" y="936000"/>
            <a:ext cx="4284000" cy="2592000"/>
          </a:xfrm>
        </p:spPr>
        <p:txBody>
          <a:bodyPr tIns="180000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250825" y="253505"/>
            <a:ext cx="7380000" cy="224672"/>
          </a:xfrm>
        </p:spPr>
        <p:txBody>
          <a:bodyPr wrap="none">
            <a:noAutofit/>
          </a:bodyPr>
          <a:lstStyle>
            <a:lvl1pPr>
              <a:defRPr b="0" baseline="0">
                <a:solidFill>
                  <a:srgbClr val="404547"/>
                </a:solidFill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6"/>
          </p:nvPr>
        </p:nvSpPr>
        <p:spPr bwMode="gray">
          <a:xfrm>
            <a:off x="252000" y="3744000"/>
            <a:ext cx="4284000" cy="2592000"/>
          </a:xfrm>
        </p:spPr>
        <p:txBody>
          <a:bodyPr tIns="180000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7"/>
          </p:nvPr>
        </p:nvSpPr>
        <p:spPr bwMode="gray">
          <a:xfrm>
            <a:off x="4608000" y="3744000"/>
            <a:ext cx="4284000" cy="2592000"/>
          </a:xfrm>
        </p:spPr>
        <p:txBody>
          <a:bodyPr tIns="180000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grpSp>
        <p:nvGrpSpPr>
          <p:cNvPr id="15" name="Text Borders for colored Backgrounds" hidden="1"/>
          <p:cNvGrpSpPr/>
          <p:nvPr userDrawn="1"/>
        </p:nvGrpSpPr>
        <p:grpSpPr>
          <a:xfrm>
            <a:off x="-180000" y="-171000"/>
            <a:ext cx="9504000" cy="7200000"/>
            <a:chOff x="-180000" y="-171000"/>
            <a:chExt cx="9504000" cy="7200000"/>
          </a:xfrm>
        </p:grpSpPr>
        <p:grpSp>
          <p:nvGrpSpPr>
            <p:cNvPr id="16" name="Horiz. Text Borders Right"/>
            <p:cNvGrpSpPr/>
            <p:nvPr userDrawn="1"/>
          </p:nvGrpSpPr>
          <p:grpSpPr>
            <a:xfrm>
              <a:off x="4680000" y="-171000"/>
              <a:ext cx="4140000" cy="7200000"/>
              <a:chOff x="4680000" y="-171000"/>
              <a:chExt cx="4140000" cy="7200000"/>
            </a:xfrm>
          </p:grpSpPr>
          <p:cxnSp>
            <p:nvCxnSpPr>
              <p:cNvPr id="25" name="Border Right"/>
              <p:cNvCxnSpPr/>
              <p:nvPr userDrawn="1"/>
            </p:nvCxnSpPr>
            <p:spPr>
              <a:xfrm>
                <a:off x="8820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Border Left"/>
              <p:cNvCxnSpPr/>
              <p:nvPr userDrawn="1"/>
            </p:nvCxnSpPr>
            <p:spPr>
              <a:xfrm>
                <a:off x="4680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Horiz. Text Borders Left"/>
            <p:cNvGrpSpPr/>
            <p:nvPr userDrawn="1"/>
          </p:nvGrpSpPr>
          <p:grpSpPr>
            <a:xfrm>
              <a:off x="324000" y="-171000"/>
              <a:ext cx="4140000" cy="7200000"/>
              <a:chOff x="324000" y="-171000"/>
              <a:chExt cx="4140000" cy="7200000"/>
            </a:xfrm>
          </p:grpSpPr>
          <p:cxnSp>
            <p:nvCxnSpPr>
              <p:cNvPr id="23" name="Border Right"/>
              <p:cNvCxnSpPr/>
              <p:nvPr userDrawn="1"/>
            </p:nvCxnSpPr>
            <p:spPr>
              <a:xfrm>
                <a:off x="4464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Border Left"/>
              <p:cNvCxnSpPr/>
              <p:nvPr userDrawn="1"/>
            </p:nvCxnSpPr>
            <p:spPr>
              <a:xfrm>
                <a:off x="324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Vert. Text Borders"/>
            <p:cNvGrpSpPr/>
            <p:nvPr userDrawn="1"/>
          </p:nvGrpSpPr>
          <p:grpSpPr>
            <a:xfrm>
              <a:off x="-180000" y="1008000"/>
              <a:ext cx="9504000" cy="5328000"/>
              <a:chOff x="-180000" y="1008000"/>
              <a:chExt cx="9504000" cy="5328000"/>
            </a:xfrm>
          </p:grpSpPr>
          <p:cxnSp>
            <p:nvCxnSpPr>
              <p:cNvPr id="19" name="Border Bottom lower Text"/>
              <p:cNvCxnSpPr/>
              <p:nvPr userDrawn="1"/>
            </p:nvCxnSpPr>
            <p:spPr>
              <a:xfrm>
                <a:off x="-180000" y="6336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Border Top lower Text"/>
              <p:cNvCxnSpPr/>
              <p:nvPr userDrawn="1"/>
            </p:nvCxnSpPr>
            <p:spPr>
              <a:xfrm>
                <a:off x="-180000" y="3816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Border Bottom upper Text"/>
              <p:cNvCxnSpPr/>
              <p:nvPr userDrawn="1"/>
            </p:nvCxnSpPr>
            <p:spPr>
              <a:xfrm>
                <a:off x="-180000" y="3456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Border Top upper Text"/>
              <p:cNvCxnSpPr/>
              <p:nvPr userDrawn="1"/>
            </p:nvCxnSpPr>
            <p:spPr>
              <a:xfrm>
                <a:off x="-180000" y="1008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Borders Placeholder" hidden="1"/>
          <p:cNvGrpSpPr/>
          <p:nvPr userDrawn="1"/>
        </p:nvGrpSpPr>
        <p:grpSpPr>
          <a:xfrm>
            <a:off x="-180000" y="-171000"/>
            <a:ext cx="9504000" cy="7200000"/>
            <a:chOff x="-180000" y="-171000"/>
            <a:chExt cx="9504000" cy="7200000"/>
          </a:xfrm>
        </p:grpSpPr>
        <p:grpSp>
          <p:nvGrpSpPr>
            <p:cNvPr id="28" name="Horiz. Borders Placeholders Right"/>
            <p:cNvGrpSpPr/>
            <p:nvPr userDrawn="1"/>
          </p:nvGrpSpPr>
          <p:grpSpPr>
            <a:xfrm>
              <a:off x="4608000" y="-171000"/>
              <a:ext cx="4284000" cy="7200000"/>
              <a:chOff x="4608000" y="-171000"/>
              <a:chExt cx="4284000" cy="7200000"/>
            </a:xfrm>
          </p:grpSpPr>
          <p:cxnSp>
            <p:nvCxnSpPr>
              <p:cNvPr id="37" name="Border Right"/>
              <p:cNvCxnSpPr/>
              <p:nvPr userDrawn="1"/>
            </p:nvCxnSpPr>
            <p:spPr>
              <a:xfrm>
                <a:off x="889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Border Left"/>
              <p:cNvCxnSpPr/>
              <p:nvPr userDrawn="1"/>
            </p:nvCxnSpPr>
            <p:spPr>
              <a:xfrm>
                <a:off x="4608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Horiz. Borders Placeholders Left"/>
            <p:cNvGrpSpPr/>
            <p:nvPr userDrawn="1"/>
          </p:nvGrpSpPr>
          <p:grpSpPr>
            <a:xfrm>
              <a:off x="252000" y="-171000"/>
              <a:ext cx="4284000" cy="7200000"/>
              <a:chOff x="252000" y="-171000"/>
              <a:chExt cx="4284000" cy="7200000"/>
            </a:xfrm>
          </p:grpSpPr>
          <p:cxnSp>
            <p:nvCxnSpPr>
              <p:cNvPr id="35" name="Border Right"/>
              <p:cNvCxnSpPr/>
              <p:nvPr userDrawn="1"/>
            </p:nvCxnSpPr>
            <p:spPr>
              <a:xfrm>
                <a:off x="4536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Border Left"/>
              <p:cNvCxnSpPr/>
              <p:nvPr userDrawn="1"/>
            </p:nvCxnSpPr>
            <p:spPr>
              <a:xfrm>
                <a:off x="25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Vert. Borders Placeholder"/>
            <p:cNvGrpSpPr/>
            <p:nvPr userDrawn="1"/>
          </p:nvGrpSpPr>
          <p:grpSpPr>
            <a:xfrm>
              <a:off x="-180000" y="936000"/>
              <a:ext cx="9504000" cy="5472000"/>
              <a:chOff x="-180000" y="936000"/>
              <a:chExt cx="9504000" cy="5472000"/>
            </a:xfrm>
          </p:grpSpPr>
          <p:cxnSp>
            <p:nvCxnSpPr>
              <p:cNvPr id="31" name="Border Bottom lower Placeholders"/>
              <p:cNvCxnSpPr/>
              <p:nvPr userDrawn="1"/>
            </p:nvCxnSpPr>
            <p:spPr>
              <a:xfrm>
                <a:off x="-180000" y="6408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Border Top lower Placeholders"/>
              <p:cNvCxnSpPr/>
              <p:nvPr userDrawn="1"/>
            </p:nvCxnSpPr>
            <p:spPr>
              <a:xfrm>
                <a:off x="-180000" y="3744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Border Bottom upper Placeholders"/>
              <p:cNvCxnSpPr/>
              <p:nvPr userDrawn="1"/>
            </p:nvCxnSpPr>
            <p:spPr>
              <a:xfrm>
                <a:off x="-180000" y="3528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Border Top upper Placeholders"/>
              <p:cNvCxnSpPr/>
              <p:nvPr userDrawn="1"/>
            </p:nvCxnSpPr>
            <p:spPr>
              <a:xfrm>
                <a:off x="-180000" y="936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uK_INA_FAG25cm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 bwMode="gray">
          <a:xfrm>
            <a:off x="8129975" y="6487487"/>
            <a:ext cx="763200" cy="236739"/>
          </a:xfrm>
          <a:prstGeom prst="rect">
            <a:avLst/>
          </a:prstGeom>
        </p:spPr>
      </p:pic>
      <p:pic>
        <p:nvPicPr>
          <p:cNvPr id="9" name="Picture 8" descr="Schaeffler_45mm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 bwMode="gray">
          <a:xfrm>
            <a:off x="7705175" y="260350"/>
            <a:ext cx="1188000" cy="13275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51999" y="504000"/>
            <a:ext cx="8640000" cy="33855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52000" y="936000"/>
            <a:ext cx="8640000" cy="54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20000" y="6552000"/>
            <a:ext cx="720000" cy="108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226800">
              <a:defRPr sz="700">
                <a:solidFill>
                  <a:srgbClr val="40454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620000" y="6552000"/>
            <a:ext cx="3600000" cy="108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226800">
              <a:defRPr sz="700">
                <a:solidFill>
                  <a:srgbClr val="40454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52000" y="6552000"/>
            <a:ext cx="360000" cy="108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226800">
              <a:defRPr sz="700">
                <a:solidFill>
                  <a:srgbClr val="404547"/>
                </a:solidFill>
              </a:defRPr>
            </a:lvl1pPr>
          </a:lstStyle>
          <a:p>
            <a:fld id="{71048BD4-E2B2-49AE-831F-B37ED728B468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61" r:id="rId8"/>
    <p:sldLayoutId id="2147483662" r:id="rId9"/>
    <p:sldLayoutId id="2147483663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/>
  <p:txStyles>
    <p:titleStyle>
      <a:lvl1pPr algn="l" defTabSz="226800" rtl="0" eaLnBrk="1" latinLnBrk="0" hangingPunct="1">
        <a:spcBef>
          <a:spcPct val="0"/>
        </a:spcBef>
        <a:buNone/>
        <a:defRPr sz="2200" b="1" kern="1200" baseline="0">
          <a:solidFill>
            <a:srgbClr val="404547"/>
          </a:solidFill>
          <a:latin typeface="+mj-lt"/>
          <a:ea typeface="+mj-ea"/>
          <a:cs typeface="+mj-cs"/>
        </a:defRPr>
      </a:lvl1pPr>
    </p:titleStyle>
    <p:bodyStyle>
      <a:lvl1pPr marL="0" indent="0" algn="l" defTabSz="226800" rtl="0" eaLnBrk="1" latinLnBrk="0" hangingPunct="1">
        <a:lnSpc>
          <a:spcPct val="85000"/>
        </a:lnSpc>
        <a:spcBef>
          <a:spcPts val="900"/>
        </a:spcBef>
        <a:spcAft>
          <a:spcPts val="300"/>
        </a:spcAft>
        <a:buFont typeface="Arial" pitchFamily="34" charset="0"/>
        <a:buNone/>
        <a:defRPr sz="1600" kern="1200">
          <a:solidFill>
            <a:srgbClr val="404547"/>
          </a:solidFill>
          <a:latin typeface="+mn-lt"/>
          <a:ea typeface="+mn-ea"/>
          <a:cs typeface="+mn-cs"/>
        </a:defRPr>
      </a:lvl1pPr>
      <a:lvl2pPr marL="226800" indent="-226800" algn="l" defTabSz="226800" rtl="0" eaLnBrk="1" latinLnBrk="0" hangingPunct="1">
        <a:lnSpc>
          <a:spcPct val="85000"/>
        </a:lnSpc>
        <a:spcBef>
          <a:spcPts val="900"/>
        </a:spcBef>
        <a:spcAft>
          <a:spcPts val="300"/>
        </a:spcAft>
        <a:buFontTx/>
        <a:buBlip>
          <a:blip r:embed="rId19"/>
        </a:buBlip>
        <a:defRPr sz="1600" kern="1200">
          <a:solidFill>
            <a:srgbClr val="404547"/>
          </a:solidFill>
          <a:latin typeface="+mn-lt"/>
          <a:ea typeface="+mn-ea"/>
          <a:cs typeface="+mn-cs"/>
        </a:defRPr>
      </a:lvl2pPr>
      <a:lvl3pPr marL="453600" indent="-226800" algn="l" defTabSz="226800" rtl="0" eaLnBrk="1" latinLnBrk="0" hangingPunct="1">
        <a:lnSpc>
          <a:spcPct val="85000"/>
        </a:lnSpc>
        <a:spcBef>
          <a:spcPts val="900"/>
        </a:spcBef>
        <a:spcAft>
          <a:spcPts val="300"/>
        </a:spcAft>
        <a:buFontTx/>
        <a:buBlip>
          <a:blip r:embed="rId19"/>
        </a:buBlip>
        <a:defRPr sz="1400" kern="1200">
          <a:solidFill>
            <a:srgbClr val="404547"/>
          </a:solidFill>
          <a:latin typeface="+mn-lt"/>
          <a:ea typeface="+mn-ea"/>
          <a:cs typeface="+mn-cs"/>
        </a:defRPr>
      </a:lvl3pPr>
      <a:lvl4pPr marL="680400" indent="-226800" algn="l" defTabSz="226800" rtl="0" eaLnBrk="1" latinLnBrk="0" hangingPunct="1">
        <a:lnSpc>
          <a:spcPct val="85000"/>
        </a:lnSpc>
        <a:spcBef>
          <a:spcPts val="600"/>
        </a:spcBef>
        <a:spcAft>
          <a:spcPts val="300"/>
        </a:spcAft>
        <a:buFontTx/>
        <a:buBlip>
          <a:blip r:embed="rId19"/>
        </a:buBlip>
        <a:defRPr sz="1400" kern="1200">
          <a:solidFill>
            <a:srgbClr val="404547"/>
          </a:solidFill>
          <a:latin typeface="+mn-lt"/>
          <a:ea typeface="+mn-ea"/>
          <a:cs typeface="+mn-cs"/>
        </a:defRPr>
      </a:lvl4pPr>
      <a:lvl5pPr marL="226800" indent="-226800" algn="l" defTabSz="226800" rtl="0" eaLnBrk="1" latinLnBrk="0" hangingPunct="1">
        <a:lnSpc>
          <a:spcPct val="85000"/>
        </a:lnSpc>
        <a:spcBef>
          <a:spcPts val="900"/>
        </a:spcBef>
        <a:spcAft>
          <a:spcPts val="300"/>
        </a:spcAft>
        <a:buFont typeface="+mj-lt"/>
        <a:buAutoNum type="arabicPeriod"/>
        <a:defRPr sz="1600" kern="1200">
          <a:solidFill>
            <a:srgbClr val="404547"/>
          </a:solidFill>
          <a:latin typeface="+mn-lt"/>
          <a:ea typeface="+mn-ea"/>
          <a:cs typeface="+mn-cs"/>
        </a:defRPr>
      </a:lvl5pPr>
      <a:lvl6pPr marL="453600" indent="-226800" algn="l" defTabSz="914400" rtl="0" eaLnBrk="1" latinLnBrk="0" hangingPunct="1">
        <a:lnSpc>
          <a:spcPct val="85000"/>
        </a:lnSpc>
        <a:spcBef>
          <a:spcPts val="600"/>
        </a:spcBef>
        <a:spcAft>
          <a:spcPts val="300"/>
        </a:spcAft>
        <a:buFont typeface="+mj-lt"/>
        <a:buAutoNum type="alphaLcParenR"/>
        <a:defRPr sz="1400" kern="1200">
          <a:solidFill>
            <a:srgbClr val="404547"/>
          </a:solidFill>
          <a:latin typeface="+mn-lt"/>
          <a:ea typeface="+mn-ea"/>
          <a:cs typeface="+mn-cs"/>
        </a:defRPr>
      </a:lvl6pPr>
      <a:lvl7pPr marL="226800" indent="-226800" algn="l" defTabSz="914400" rtl="0" eaLnBrk="1" latinLnBrk="0" hangingPunct="1">
        <a:lnSpc>
          <a:spcPct val="85000"/>
        </a:lnSpc>
        <a:spcBef>
          <a:spcPts val="900"/>
        </a:spcBef>
        <a:spcAft>
          <a:spcPts val="300"/>
        </a:spcAft>
        <a:buFontTx/>
        <a:buBlip>
          <a:blip r:embed="rId20"/>
        </a:buBlip>
        <a:defRPr sz="1600" kern="1200">
          <a:solidFill>
            <a:srgbClr val="404547"/>
          </a:solidFill>
          <a:latin typeface="+mn-lt"/>
          <a:ea typeface="+mn-ea"/>
          <a:cs typeface="+mn-cs"/>
        </a:defRPr>
      </a:lvl7pPr>
      <a:lvl8pPr marL="453600" indent="-226800" algn="l" defTabSz="226800" rtl="0" eaLnBrk="1" latinLnBrk="0" hangingPunct="1">
        <a:lnSpc>
          <a:spcPct val="85000"/>
        </a:lnSpc>
        <a:spcBef>
          <a:spcPts val="600"/>
        </a:spcBef>
        <a:spcAft>
          <a:spcPts val="300"/>
        </a:spcAft>
        <a:buFontTx/>
        <a:buBlip>
          <a:blip r:embed="rId20"/>
        </a:buBlip>
        <a:defRPr sz="1400" kern="1200">
          <a:solidFill>
            <a:srgbClr val="404547"/>
          </a:solidFill>
          <a:latin typeface="+mn-lt"/>
          <a:ea typeface="+mn-ea"/>
          <a:cs typeface="+mn-cs"/>
        </a:defRPr>
      </a:lvl8pPr>
      <a:lvl9pPr marL="680400" indent="-226800" algn="l" defTabSz="914400" rtl="0" eaLnBrk="1" latinLnBrk="0" hangingPunct="1">
        <a:lnSpc>
          <a:spcPct val="85000"/>
        </a:lnSpc>
        <a:spcBef>
          <a:spcPts val="600"/>
        </a:spcBef>
        <a:spcAft>
          <a:spcPts val="300"/>
        </a:spcAft>
        <a:buFontTx/>
        <a:buBlip>
          <a:blip r:embed="rId20"/>
        </a:buBlip>
        <a:defRPr sz="1400" kern="1200">
          <a:solidFill>
            <a:srgbClr val="404547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robotframework.org/robotframework/latest/RobotFrameworkUserGuide.html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robotframework.org/robotframework/latest/RobotFrameworkUserGuide.html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robotframework.org/robotframework/latest/RobotFrameworkUserGuide.html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robotframework.org/robotframework/latest/RobotFrameworkUserGuide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robotframework.org/robotframework/latest/RobotFrameworkUserGuide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robotframework.org/robotframework/latest/RobotFrameworkUserGuide.ht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robotframework.org/robotframework/latest/RobotFrameworkUserGuide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63430" y="1326060"/>
            <a:ext cx="8640000" cy="1620000"/>
          </a:xfrm>
        </p:spPr>
        <p:txBody>
          <a:bodyPr/>
          <a:lstStyle/>
          <a:p>
            <a:r>
              <a:rPr lang="de-DE" dirty="0"/>
              <a:t>Robot </a:t>
            </a:r>
            <a:r>
              <a:rPr lang="de-DE" dirty="0" err="1"/>
              <a:t>framework</a:t>
            </a:r>
            <a:br>
              <a:rPr lang="de-DE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nhaltsplatzhalter 3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High-</a:t>
            </a:r>
            <a:r>
              <a:rPr lang="de-DE" b="1" dirty="0" err="1"/>
              <a:t>level</a:t>
            </a:r>
            <a:r>
              <a:rPr lang="de-DE" b="1" dirty="0"/>
              <a:t> </a:t>
            </a:r>
            <a:r>
              <a:rPr lang="de-DE" b="1" dirty="0" err="1"/>
              <a:t>architecture</a:t>
            </a:r>
            <a:endParaRPr lang="de-DE" b="1" dirty="0"/>
          </a:p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8BD4-E2B2-49AE-831F-B37ED728B46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4" name="Pfeil nach rechts 23"/>
          <p:cNvSpPr/>
          <p:nvPr/>
        </p:nvSpPr>
        <p:spPr>
          <a:xfrm>
            <a:off x="2512605" y="1918244"/>
            <a:ext cx="448310" cy="422910"/>
          </a:xfrm>
          <a:prstGeom prst="rightArrow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600" dirty="0" err="1">
              <a:solidFill>
                <a:srgbClr val="282828"/>
              </a:solidFill>
            </a:endParaRPr>
          </a:p>
        </p:txBody>
      </p:sp>
      <p:sp>
        <p:nvSpPr>
          <p:cNvPr id="25" name="Pfeil nach rechts 24"/>
          <p:cNvSpPr/>
          <p:nvPr/>
        </p:nvSpPr>
        <p:spPr>
          <a:xfrm rot="5400000">
            <a:off x="3345542" y="2832644"/>
            <a:ext cx="580898" cy="422910"/>
          </a:xfrm>
          <a:prstGeom prst="rightArrow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600" dirty="0" err="1">
              <a:solidFill>
                <a:srgbClr val="282828"/>
              </a:solidFill>
            </a:endParaRPr>
          </a:p>
        </p:txBody>
      </p:sp>
      <p:pic>
        <p:nvPicPr>
          <p:cNvPr id="32" name="Grafik 31" descr="archite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915" y="1940201"/>
            <a:ext cx="5059027" cy="3546199"/>
          </a:xfrm>
          <a:prstGeom prst="rect">
            <a:avLst/>
          </a:prstGeom>
        </p:spPr>
      </p:pic>
      <p:sp>
        <p:nvSpPr>
          <p:cNvPr id="39" name="Abgerundetes Rechteck 38"/>
          <p:cNvSpPr/>
          <p:nvPr/>
        </p:nvSpPr>
        <p:spPr>
          <a:xfrm>
            <a:off x="1987826" y="3525078"/>
            <a:ext cx="3366052" cy="768626"/>
          </a:xfrm>
          <a:prstGeom prst="round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600" dirty="0" err="1">
              <a:solidFill>
                <a:srgbClr val="282828"/>
              </a:solidFill>
            </a:endParaRPr>
          </a:p>
        </p:txBody>
      </p:sp>
      <p:cxnSp>
        <p:nvCxnSpPr>
          <p:cNvPr id="43" name="Gerade Verbindung mit Pfeil 42"/>
          <p:cNvCxnSpPr/>
          <p:nvPr/>
        </p:nvCxnSpPr>
        <p:spPr>
          <a:xfrm flipH="1">
            <a:off x="5393636" y="3829878"/>
            <a:ext cx="384312" cy="66262"/>
          </a:xfrm>
          <a:prstGeom prst="straightConnector1">
            <a:avLst/>
          </a:prstGeom>
          <a:ln w="19050">
            <a:solidFill>
              <a:srgbClr val="282828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5923720" y="3619573"/>
            <a:ext cx="2904641" cy="98488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Extension Library, </a:t>
            </a:r>
          </a:p>
          <a:p>
            <a:r>
              <a:rPr lang="de-DE" sz="1600" dirty="0" err="1">
                <a:solidFill>
                  <a:srgbClr val="FF0000"/>
                </a:solidFill>
              </a:rPr>
              <a:t>Implements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low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lewel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Keywords</a:t>
            </a:r>
            <a:endParaRPr lang="de-DE" sz="1600" dirty="0">
              <a:solidFill>
                <a:srgbClr val="FF0000"/>
              </a:solidFill>
            </a:endParaRPr>
          </a:p>
          <a:p>
            <a:r>
              <a:rPr lang="de-DE" sz="1600" dirty="0">
                <a:solidFill>
                  <a:srgbClr val="FF0000"/>
                </a:solidFill>
              </a:rPr>
              <a:t>(Python, Java, .Net)</a:t>
            </a:r>
          </a:p>
          <a:p>
            <a:r>
              <a:rPr lang="de-DE" sz="1600" dirty="0">
                <a:solidFill>
                  <a:srgbClr val="282828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8BD4-E2B2-49AE-831F-B37ED728B46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			</a:t>
            </a:r>
            <a:r>
              <a:rPr lang="de-DE" b="1" dirty="0">
                <a:hlinkClick r:id="rId2"/>
              </a:rPr>
              <a:t>Remote </a:t>
            </a:r>
            <a:r>
              <a:rPr lang="de-DE" b="1" dirty="0" err="1">
                <a:hlinkClick r:id="rId2"/>
              </a:rPr>
              <a:t>library</a:t>
            </a:r>
            <a:r>
              <a:rPr lang="de-DE" b="1" dirty="0">
                <a:hlinkClick r:id="rId2"/>
              </a:rPr>
              <a:t> </a:t>
            </a:r>
            <a:r>
              <a:rPr lang="de-DE" b="1" dirty="0" err="1">
                <a:hlinkClick r:id="rId2"/>
              </a:rPr>
              <a:t>interface</a:t>
            </a:r>
            <a:endParaRPr lang="de-DE" b="1" dirty="0"/>
          </a:p>
          <a:p>
            <a:endParaRPr lang="de-DE" dirty="0"/>
          </a:p>
        </p:txBody>
      </p:sp>
      <p:pic>
        <p:nvPicPr>
          <p:cNvPr id="15" name="Grafik 14" descr="remo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31" y="1614074"/>
            <a:ext cx="6190629" cy="2314360"/>
          </a:xfrm>
          <a:prstGeom prst="rect">
            <a:avLst/>
          </a:prstGeom>
        </p:spPr>
      </p:pic>
      <p:sp>
        <p:nvSpPr>
          <p:cNvPr id="16" name="Rechteck 15"/>
          <p:cNvSpPr/>
          <p:nvPr/>
        </p:nvSpPr>
        <p:spPr>
          <a:xfrm>
            <a:off x="719561" y="4238247"/>
            <a:ext cx="60067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Remote </a:t>
            </a:r>
            <a:r>
              <a:rPr lang="de-DE" b="1" dirty="0" err="1"/>
              <a:t>servers</a:t>
            </a:r>
            <a:r>
              <a:rPr lang="de-DE" b="1" dirty="0"/>
              <a:t>  </a:t>
            </a:r>
            <a:r>
              <a:rPr lang="de-DE" b="1" dirty="0" err="1"/>
              <a:t>are</a:t>
            </a:r>
            <a:r>
              <a:rPr lang="de-DE" b="1" dirty="0"/>
              <a:t> </a:t>
            </a:r>
            <a:r>
              <a:rPr lang="de-DE" b="1" dirty="0" err="1"/>
              <a:t>available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folowing</a:t>
            </a:r>
            <a:r>
              <a:rPr lang="de-DE" b="1" dirty="0"/>
              <a:t> </a:t>
            </a:r>
            <a:r>
              <a:rPr lang="de-DE" b="1" dirty="0" err="1"/>
              <a:t>platforms</a:t>
            </a:r>
            <a:r>
              <a:rPr lang="de-DE" b="1" dirty="0"/>
              <a:t>:</a:t>
            </a:r>
          </a:p>
          <a:p>
            <a:endParaRPr lang="de-DE" b="1" dirty="0"/>
          </a:p>
          <a:p>
            <a:r>
              <a:rPr lang="de-DE" b="1" dirty="0"/>
              <a:t>Python, Java, Ruby, .Net, Perl, node.js, PHP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libraries</a:t>
            </a:r>
            <a:r>
              <a:rPr lang="de-DE" dirty="0"/>
              <a:t> </a:t>
            </a:r>
            <a:r>
              <a:rPr lang="en-US" dirty="0"/>
              <a:t>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0" name="Textplatzhalter 3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22910" y="1223010"/>
            <a:ext cx="83667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● </a:t>
            </a:r>
            <a:r>
              <a:rPr lang="en-US" dirty="0"/>
              <a:t>Standard Libraries.</a:t>
            </a:r>
          </a:p>
          <a:p>
            <a:endParaRPr lang="en-US" dirty="0"/>
          </a:p>
          <a:p>
            <a:r>
              <a:rPr lang="en-US" dirty="0"/>
              <a:t>	- </a:t>
            </a:r>
            <a:r>
              <a:rPr lang="en-US" dirty="0" err="1"/>
              <a:t>OperatingSystem</a:t>
            </a:r>
            <a:r>
              <a:rPr lang="en-US" dirty="0"/>
              <a:t>, String, Telnet, Xml, Collections,…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● </a:t>
            </a:r>
            <a:r>
              <a:rPr lang="en-US" dirty="0"/>
              <a:t>External Libraries.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 	- Selenium2Library, </a:t>
            </a:r>
            <a:r>
              <a:rPr lang="en-US" dirty="0" err="1"/>
              <a:t>SSHLibrary</a:t>
            </a:r>
            <a:r>
              <a:rPr lang="en-US" dirty="0"/>
              <a:t>, </a:t>
            </a:r>
            <a:r>
              <a:rPr lang="en-US" dirty="0" err="1"/>
              <a:t>RequestsLibrary</a:t>
            </a:r>
            <a:r>
              <a:rPr lang="en-US" dirty="0"/>
              <a:t>, </a:t>
            </a:r>
            <a:r>
              <a:rPr lang="en-US" dirty="0" err="1"/>
              <a:t>Rammbok</a:t>
            </a:r>
            <a:r>
              <a:rPr lang="en-US" dirty="0"/>
              <a:t>, …</a:t>
            </a:r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r>
              <a:rPr lang="de-DE" dirty="0"/>
              <a:t>● </a:t>
            </a:r>
            <a:r>
              <a:rPr lang="en-US" dirty="0"/>
              <a:t>Project and team specific Libraries.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 	- </a:t>
            </a:r>
            <a:r>
              <a:rPr lang="en-US" dirty="0" err="1"/>
              <a:t>SmartgwtLibrary</a:t>
            </a:r>
            <a:r>
              <a:rPr lang="en-US" dirty="0"/>
              <a:t>, </a:t>
            </a:r>
            <a:r>
              <a:rPr lang="en-US" dirty="0" err="1"/>
              <a:t>OpenCVLibrary</a:t>
            </a:r>
            <a:r>
              <a:rPr lang="en-US" dirty="0"/>
              <a:t>, </a:t>
            </a:r>
            <a:r>
              <a:rPr lang="en-US" dirty="0" err="1"/>
              <a:t>MTOMLibrary</a:t>
            </a:r>
            <a:r>
              <a:rPr lang="en-US" dirty="0"/>
              <a:t>, </a:t>
            </a:r>
            <a:r>
              <a:rPr lang="en-US" dirty="0" err="1"/>
              <a:t>CANBusLibrary</a:t>
            </a:r>
            <a:r>
              <a:rPr lang="en-US" dirty="0"/>
              <a:t>, 		</a:t>
            </a:r>
            <a:r>
              <a:rPr lang="en-US" dirty="0" err="1"/>
              <a:t>NumericLibrary</a:t>
            </a:r>
            <a:r>
              <a:rPr lang="en-US" dirty="0"/>
              <a:t>, …</a:t>
            </a:r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6031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libraries</a:t>
            </a:r>
            <a:r>
              <a:rPr lang="de-DE" dirty="0"/>
              <a:t> </a:t>
            </a:r>
            <a:r>
              <a:rPr lang="en-US" dirty="0"/>
              <a:t>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0" name="Textplatzhalter 3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22910" y="1223010"/>
            <a:ext cx="83667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● </a:t>
            </a:r>
            <a:r>
              <a:rPr lang="en-US" dirty="0"/>
              <a:t>Standard Libraries.</a:t>
            </a:r>
          </a:p>
          <a:p>
            <a:endParaRPr lang="en-US" dirty="0"/>
          </a:p>
          <a:p>
            <a:r>
              <a:rPr lang="en-US" dirty="0"/>
              <a:t>	- </a:t>
            </a:r>
            <a:r>
              <a:rPr lang="en-US" dirty="0" err="1"/>
              <a:t>OperatingSystem</a:t>
            </a:r>
            <a:r>
              <a:rPr lang="en-US" dirty="0"/>
              <a:t>, String, Telnet, Xml, Collections,…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● </a:t>
            </a:r>
            <a:r>
              <a:rPr lang="en-US" dirty="0"/>
              <a:t>External Libraries.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 	- Selenium2Library, </a:t>
            </a:r>
            <a:r>
              <a:rPr lang="en-US" dirty="0" err="1"/>
              <a:t>SSHLibrary</a:t>
            </a:r>
            <a:r>
              <a:rPr lang="en-US" dirty="0"/>
              <a:t>, </a:t>
            </a:r>
            <a:r>
              <a:rPr lang="en-US" dirty="0" err="1"/>
              <a:t>RequestsLibrary</a:t>
            </a:r>
            <a:r>
              <a:rPr lang="en-US" dirty="0"/>
              <a:t>, </a:t>
            </a:r>
            <a:r>
              <a:rPr lang="en-US" dirty="0" err="1"/>
              <a:t>Rammbok</a:t>
            </a:r>
            <a:r>
              <a:rPr lang="en-US" dirty="0"/>
              <a:t>, …</a:t>
            </a:r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r>
              <a:rPr lang="de-DE" dirty="0"/>
              <a:t>● </a:t>
            </a:r>
            <a:r>
              <a:rPr lang="en-US" dirty="0"/>
              <a:t>Project and team specific Libraries.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 	- </a:t>
            </a:r>
            <a:r>
              <a:rPr lang="en-US" dirty="0" err="1"/>
              <a:t>SmartgwtLibrary</a:t>
            </a:r>
            <a:r>
              <a:rPr lang="en-US" dirty="0"/>
              <a:t>, </a:t>
            </a:r>
            <a:r>
              <a:rPr lang="en-US" dirty="0" err="1"/>
              <a:t>OpenCVLibrary</a:t>
            </a:r>
            <a:r>
              <a:rPr lang="en-US" dirty="0"/>
              <a:t>, </a:t>
            </a:r>
            <a:r>
              <a:rPr lang="en-US" dirty="0" err="1"/>
              <a:t>MTOMLibrary</a:t>
            </a:r>
            <a:r>
              <a:rPr lang="en-US" dirty="0"/>
              <a:t>, </a:t>
            </a:r>
            <a:r>
              <a:rPr lang="en-US" dirty="0" err="1"/>
              <a:t>CANBusLibrary</a:t>
            </a:r>
            <a:r>
              <a:rPr lang="en-US" dirty="0"/>
              <a:t>, 		</a:t>
            </a:r>
            <a:r>
              <a:rPr lang="en-US" dirty="0" err="1"/>
              <a:t>NumericLibrary</a:t>
            </a:r>
            <a:r>
              <a:rPr lang="en-US" dirty="0"/>
              <a:t>, …</a:t>
            </a:r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3715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Editors , IDEs: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0" name="Textplatzhalter 3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22910" y="1028499"/>
            <a:ext cx="83667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● </a:t>
            </a:r>
            <a:r>
              <a:rPr lang="en-US" dirty="0"/>
              <a:t>RIDE.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" y="1477363"/>
            <a:ext cx="7711078" cy="467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41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Editors , IDEs: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0" name="Textplatzhalter 3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22910" y="1223010"/>
            <a:ext cx="83667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● </a:t>
            </a:r>
            <a:r>
              <a:rPr lang="en-US" dirty="0"/>
              <a:t>RED.</a:t>
            </a:r>
          </a:p>
          <a:p>
            <a:endParaRPr lang="en-US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● </a:t>
            </a:r>
            <a:r>
              <a:rPr lang="en-US" dirty="0"/>
              <a:t>Plugins for IntelliJ, </a:t>
            </a:r>
            <a:r>
              <a:rPr lang="en-US" dirty="0" err="1"/>
              <a:t>SubLime</a:t>
            </a:r>
            <a:r>
              <a:rPr lang="en-US" dirty="0"/>
              <a:t>, </a:t>
            </a:r>
            <a:r>
              <a:rPr lang="en-US" dirty="0" err="1"/>
              <a:t>TextMate</a:t>
            </a:r>
            <a:r>
              <a:rPr lang="en-US" dirty="0"/>
              <a:t>, Vim, </a:t>
            </a:r>
            <a:r>
              <a:rPr lang="en-US" dirty="0" err="1"/>
              <a:t>Emacs</a:t>
            </a:r>
            <a:r>
              <a:rPr lang="en-US" dirty="0"/>
              <a:t>, Brackets, Atom, … 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52" y="1549750"/>
            <a:ext cx="7219342" cy="45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2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de-DE" dirty="0"/>
              <a:t>1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5"/>
          </p:nvPr>
        </p:nvSpPr>
        <p:spPr bwMode="gray"/>
        <p:txBody>
          <a:bodyPr/>
          <a:lstStyle/>
          <a:p>
            <a:r>
              <a:rPr lang="de-DE" dirty="0"/>
              <a:t>2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 bwMode="gray"/>
        <p:txBody>
          <a:bodyPr/>
          <a:lstStyle/>
          <a:p>
            <a:r>
              <a:rPr lang="de-DE" dirty="0"/>
              <a:t>3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1"/>
          </p:nvPr>
        </p:nvSpPr>
        <p:spPr bwMode="gray"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2"/>
          </p:nvPr>
        </p:nvSpPr>
        <p:spPr bwMode="gray"/>
        <p:txBody>
          <a:bodyPr/>
          <a:lstStyle/>
          <a:p>
            <a:r>
              <a:rPr lang="en-US" dirty="0"/>
              <a:t>Libraries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26"/>
          </p:nvPr>
        </p:nvSpPr>
        <p:spPr bwMode="gray"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6"/>
          </p:nvPr>
        </p:nvSpPr>
        <p:spPr bwMode="gray">
          <a:xfrm>
            <a:off x="217694" y="3570522"/>
            <a:ext cx="612000" cy="612000"/>
          </a:xfrm>
        </p:spPr>
        <p:txBody>
          <a:bodyPr/>
          <a:lstStyle/>
          <a:p>
            <a:r>
              <a:rPr lang="de-DE" dirty="0"/>
              <a:t>3</a:t>
            </a:r>
            <a:endParaRPr lang="en-US" dirty="0"/>
          </a:p>
        </p:txBody>
      </p:sp>
      <p:sp>
        <p:nvSpPr>
          <p:cNvPr id="14" name="Text Placeholder 30"/>
          <p:cNvSpPr>
            <a:spLocks noGrp="1"/>
          </p:cNvSpPr>
          <p:nvPr>
            <p:ph type="body" sz="quarter" idx="22"/>
          </p:nvPr>
        </p:nvSpPr>
        <p:spPr bwMode="gray">
          <a:xfrm>
            <a:off x="830869" y="3570522"/>
            <a:ext cx="8028000" cy="612000"/>
          </a:xfrm>
        </p:spPr>
        <p:txBody>
          <a:bodyPr/>
          <a:lstStyle/>
          <a:p>
            <a:r>
              <a:rPr lang="en-US" dirty="0"/>
              <a:t>Tools, IDE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0" name="Textplatzhalter 3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22910" y="1223010"/>
            <a:ext cx="83667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DE" dirty="0"/>
              <a:t>●   </a:t>
            </a:r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automation</a:t>
            </a:r>
            <a:r>
              <a:rPr lang="de-DE" dirty="0"/>
              <a:t> </a:t>
            </a:r>
            <a:r>
              <a:rPr lang="de-DE" dirty="0" err="1"/>
              <a:t>framework</a:t>
            </a:r>
            <a:endParaRPr lang="de-DE" dirty="0"/>
          </a:p>
          <a:p>
            <a:pPr lvl="0"/>
            <a:endParaRPr lang="de-DE" sz="1400" dirty="0"/>
          </a:p>
          <a:p>
            <a:pPr lvl="0"/>
            <a:r>
              <a:rPr lang="de-DE" sz="1400" dirty="0"/>
              <a:t>	– </a:t>
            </a:r>
            <a:r>
              <a:rPr lang="de-DE" sz="1400" dirty="0" err="1"/>
              <a:t>Utilizes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keyword-driven</a:t>
            </a:r>
            <a:r>
              <a:rPr lang="de-DE" sz="1400" dirty="0"/>
              <a:t> </a:t>
            </a:r>
            <a:r>
              <a:rPr lang="de-DE" sz="1400" dirty="0" err="1"/>
              <a:t>testing</a:t>
            </a:r>
            <a:r>
              <a:rPr lang="de-DE" sz="1400" dirty="0"/>
              <a:t> </a:t>
            </a:r>
            <a:r>
              <a:rPr lang="de-DE" sz="1400" dirty="0" err="1"/>
              <a:t>approach</a:t>
            </a:r>
            <a:r>
              <a:rPr lang="de-DE" sz="1400" dirty="0"/>
              <a:t> </a:t>
            </a:r>
          </a:p>
          <a:p>
            <a:pPr lvl="0"/>
            <a:endParaRPr lang="de-DE" sz="1400" dirty="0"/>
          </a:p>
          <a:p>
            <a:pPr lvl="0"/>
            <a:r>
              <a:rPr lang="de-DE" sz="1400" dirty="0"/>
              <a:t>	– </a:t>
            </a:r>
            <a:r>
              <a:rPr lang="de-DE" sz="1400" dirty="0" err="1"/>
              <a:t>Suitable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both</a:t>
            </a:r>
            <a:r>
              <a:rPr lang="de-DE" sz="1400" dirty="0"/>
              <a:t> “normal” </a:t>
            </a:r>
            <a:r>
              <a:rPr lang="de-DE" sz="1400" dirty="0" err="1"/>
              <a:t>test</a:t>
            </a:r>
            <a:r>
              <a:rPr lang="de-DE" sz="1400" dirty="0"/>
              <a:t> </a:t>
            </a:r>
            <a:r>
              <a:rPr lang="de-DE" sz="1400" dirty="0" err="1"/>
              <a:t>automation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ATDD </a:t>
            </a:r>
          </a:p>
          <a:p>
            <a:pPr lvl="0"/>
            <a:endParaRPr lang="de-DE" sz="1400" dirty="0"/>
          </a:p>
          <a:p>
            <a:pPr lvl="0"/>
            <a:r>
              <a:rPr lang="de-DE" dirty="0"/>
              <a:t>●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Python </a:t>
            </a:r>
          </a:p>
          <a:p>
            <a:pPr lvl="0"/>
            <a:endParaRPr lang="de-DE" sz="1400" dirty="0"/>
          </a:p>
          <a:p>
            <a:pPr lvl="0"/>
            <a:r>
              <a:rPr lang="de-DE" sz="1400" dirty="0"/>
              <a:t>	– Runs also on </a:t>
            </a:r>
            <a:r>
              <a:rPr lang="de-DE" sz="1400" dirty="0" err="1"/>
              <a:t>Jython</a:t>
            </a:r>
            <a:r>
              <a:rPr lang="de-DE" sz="1400" dirty="0"/>
              <a:t> (JVM)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IronPython</a:t>
            </a:r>
            <a:r>
              <a:rPr lang="de-DE" sz="1400" dirty="0"/>
              <a:t> (.NET) </a:t>
            </a:r>
          </a:p>
          <a:p>
            <a:pPr lvl="0"/>
            <a:r>
              <a:rPr lang="de-DE" sz="1400" dirty="0"/>
              <a:t>	</a:t>
            </a:r>
          </a:p>
          <a:p>
            <a:pPr lvl="0"/>
            <a:r>
              <a:rPr lang="de-DE" sz="1400" dirty="0"/>
              <a:t>	– Can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dirty="0" err="1"/>
              <a:t>extended</a:t>
            </a:r>
            <a:r>
              <a:rPr lang="de-DE" sz="1400" dirty="0"/>
              <a:t> </a:t>
            </a:r>
            <a:r>
              <a:rPr lang="de-DE" sz="1400" dirty="0" err="1"/>
              <a:t>natively</a:t>
            </a:r>
            <a:r>
              <a:rPr lang="de-DE" sz="1400" dirty="0"/>
              <a:t> </a:t>
            </a:r>
            <a:r>
              <a:rPr lang="de-DE" sz="1400" dirty="0" err="1"/>
              <a:t>using</a:t>
            </a:r>
            <a:r>
              <a:rPr lang="de-DE" sz="1400" dirty="0"/>
              <a:t> Python </a:t>
            </a:r>
            <a:r>
              <a:rPr lang="de-DE" sz="1400" dirty="0" err="1"/>
              <a:t>or</a:t>
            </a:r>
            <a:r>
              <a:rPr lang="de-DE" sz="1400" dirty="0"/>
              <a:t> Java </a:t>
            </a:r>
          </a:p>
          <a:p>
            <a:pPr lvl="0"/>
            <a:r>
              <a:rPr lang="de-DE" sz="1400" dirty="0"/>
              <a:t>	</a:t>
            </a:r>
          </a:p>
          <a:p>
            <a:pPr lvl="0"/>
            <a:r>
              <a:rPr lang="de-DE" sz="1400" dirty="0"/>
              <a:t>	– Other </a:t>
            </a:r>
            <a:r>
              <a:rPr lang="de-DE" sz="1400" dirty="0" err="1"/>
              <a:t>languages</a:t>
            </a:r>
            <a:r>
              <a:rPr lang="de-DE" sz="1400" dirty="0"/>
              <a:t> </a:t>
            </a:r>
            <a:r>
              <a:rPr lang="de-DE" sz="1400" dirty="0" err="1"/>
              <a:t>supported</a:t>
            </a:r>
            <a:r>
              <a:rPr lang="de-DE" sz="1400" dirty="0"/>
              <a:t> via a remote </a:t>
            </a:r>
            <a:r>
              <a:rPr lang="de-DE" sz="1400" dirty="0" err="1"/>
              <a:t>interface</a:t>
            </a:r>
            <a:endParaRPr lang="de-DE" sz="1400" dirty="0"/>
          </a:p>
          <a:p>
            <a:pPr lvl="0"/>
            <a:r>
              <a:rPr lang="de-DE" sz="1400" dirty="0"/>
              <a:t> </a:t>
            </a:r>
          </a:p>
          <a:p>
            <a:pPr lvl="0"/>
            <a:r>
              <a:rPr lang="de-DE" dirty="0"/>
              <a:t>● Open </a:t>
            </a:r>
            <a:r>
              <a:rPr lang="de-DE" dirty="0" err="1"/>
              <a:t>source</a:t>
            </a:r>
            <a:endParaRPr lang="de-DE" dirty="0"/>
          </a:p>
          <a:p>
            <a:pPr lvl="0"/>
            <a:endParaRPr lang="de-DE" sz="1400" dirty="0"/>
          </a:p>
          <a:p>
            <a:pPr lvl="0"/>
            <a:r>
              <a:rPr lang="de-DE" sz="1400" dirty="0"/>
              <a:t>	 – </a:t>
            </a:r>
            <a:r>
              <a:rPr lang="de-DE" sz="1400" dirty="0" err="1"/>
              <a:t>Hosted</a:t>
            </a:r>
            <a:r>
              <a:rPr lang="de-DE" sz="1400" dirty="0"/>
              <a:t> on </a:t>
            </a:r>
            <a:r>
              <a:rPr lang="de-DE" sz="1400" dirty="0" err="1"/>
              <a:t>GitHub</a:t>
            </a:r>
            <a:r>
              <a:rPr lang="de-DE" sz="1400" dirty="0"/>
              <a:t>, Apache 2 </a:t>
            </a:r>
            <a:r>
              <a:rPr lang="de-DE" sz="1400" dirty="0" err="1"/>
              <a:t>license</a:t>
            </a:r>
            <a:endParaRPr lang="de-DE" sz="1400" dirty="0"/>
          </a:p>
          <a:p>
            <a:pPr lvl="0"/>
            <a:r>
              <a:rPr lang="de-DE" sz="1400" dirty="0"/>
              <a:t> </a:t>
            </a:r>
          </a:p>
          <a:p>
            <a:pPr lvl="0"/>
            <a:r>
              <a:rPr lang="de-DE" sz="1400" dirty="0"/>
              <a:t>	– </a:t>
            </a:r>
            <a:r>
              <a:rPr lang="de-DE" sz="1400" dirty="0" err="1"/>
              <a:t>Sponsored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r>
              <a:rPr lang="de-DE" sz="1400" dirty="0"/>
              <a:t> Nokia Networks</a:t>
            </a:r>
          </a:p>
          <a:p>
            <a:pPr lvl="0"/>
            <a:r>
              <a:rPr lang="de-DE" sz="1400" dirty="0"/>
              <a:t> </a:t>
            </a:r>
          </a:p>
          <a:p>
            <a:pPr lvl="0"/>
            <a:r>
              <a:rPr lang="de-DE" sz="1400" dirty="0"/>
              <a:t>	– Rich </a:t>
            </a:r>
            <a:r>
              <a:rPr lang="de-DE" sz="1400" dirty="0" err="1"/>
              <a:t>ecosystem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very</a:t>
            </a:r>
            <a:r>
              <a:rPr lang="de-DE" sz="1400" dirty="0"/>
              <a:t> </a:t>
            </a:r>
            <a:r>
              <a:rPr lang="de-DE" sz="1400" dirty="0" err="1"/>
              <a:t>active</a:t>
            </a:r>
            <a:r>
              <a:rPr lang="de-DE" sz="1400" dirty="0"/>
              <a:t> </a:t>
            </a:r>
            <a:r>
              <a:rPr lang="de-DE" sz="1400" dirty="0" err="1"/>
              <a:t>community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3575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0" name="Textplatzhalter 3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22910" y="1223010"/>
            <a:ext cx="8366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de-DE" dirty="0"/>
          </a:p>
          <a:p>
            <a:pPr lvl="0"/>
            <a:r>
              <a:rPr lang="de-DE" dirty="0"/>
              <a:t>● </a:t>
            </a:r>
            <a:r>
              <a:rPr lang="en-US" dirty="0"/>
              <a:t>Enables easy-to-use tabular syntax for </a:t>
            </a:r>
            <a:r>
              <a:rPr lang="en-US" dirty="0">
                <a:hlinkClick r:id="rId2"/>
              </a:rPr>
              <a:t>creating test cases</a:t>
            </a:r>
            <a:r>
              <a:rPr lang="en-US" dirty="0"/>
              <a:t> in a uniform way.</a:t>
            </a:r>
            <a:r>
              <a:rPr lang="de-DE" dirty="0"/>
              <a:t>  </a:t>
            </a:r>
          </a:p>
          <a:p>
            <a:pPr lvl="0">
              <a:buFont typeface="Arial" pitchFamily="34" charset="0"/>
              <a:buChar char="•"/>
            </a:pPr>
            <a:endParaRPr lang="de-DE" dirty="0"/>
          </a:p>
          <a:p>
            <a:pPr lvl="0"/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643" y="2301864"/>
            <a:ext cx="6200775" cy="27908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0" name="Textplatzhalter 3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22910" y="1223010"/>
            <a:ext cx="8366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● </a:t>
            </a:r>
            <a:r>
              <a:rPr lang="en-US" dirty="0"/>
              <a:t>Supports creating </a:t>
            </a:r>
            <a:r>
              <a:rPr lang="en-US" dirty="0">
                <a:hlinkClick r:id="rId2"/>
              </a:rPr>
              <a:t>data-driven test cases</a:t>
            </a:r>
            <a:r>
              <a:rPr lang="en-US" dirty="0"/>
              <a:t>. 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577" y="2195876"/>
            <a:ext cx="39814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0" name="Textplatzhalter 3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22910" y="1223010"/>
            <a:ext cx="8366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DE" dirty="0"/>
              <a:t>● </a:t>
            </a:r>
            <a:r>
              <a:rPr lang="en-US" dirty="0"/>
              <a:t>Provides ability to create reusable </a:t>
            </a:r>
            <a:r>
              <a:rPr lang="en-US" dirty="0">
                <a:hlinkClick r:id="rId2"/>
              </a:rPr>
              <a:t>higher-level keywords</a:t>
            </a:r>
            <a:r>
              <a:rPr lang="en-US" dirty="0"/>
              <a:t> from the existing keywords.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93" y="2132812"/>
            <a:ext cx="8343611" cy="384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0" name="Textplatzhalter 3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22910" y="1223010"/>
            <a:ext cx="8366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●</a:t>
            </a:r>
            <a:r>
              <a:rPr lang="en-US" dirty="0"/>
              <a:t> Provides a simple </a:t>
            </a:r>
            <a:r>
              <a:rPr lang="en-US" dirty="0">
                <a:hlinkClick r:id="rId2"/>
              </a:rPr>
              <a:t>library API</a:t>
            </a:r>
            <a:r>
              <a:rPr lang="en-US" dirty="0"/>
              <a:t> for creating customized test libraries which can be implemented natively with either Python or  Java.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0" y="1869341"/>
            <a:ext cx="62960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16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0" name="Textplatzhalter 3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22910" y="1223010"/>
            <a:ext cx="8366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● </a:t>
            </a:r>
            <a:r>
              <a:rPr lang="en-US" dirty="0"/>
              <a:t>Has built-in support for </a:t>
            </a:r>
            <a:r>
              <a:rPr lang="en-US" dirty="0">
                <a:hlinkClick r:id="rId2"/>
              </a:rPr>
              <a:t>variables</a:t>
            </a:r>
            <a:endParaRPr lang="de-DE" dirty="0"/>
          </a:p>
          <a:p>
            <a:pPr lvl="0">
              <a:buFont typeface="Arial" pitchFamily="34" charset="0"/>
              <a:buChar char="•"/>
            </a:pP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389" y="2537562"/>
            <a:ext cx="62007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4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0" name="Textplatzhalter 3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22910" y="1223010"/>
            <a:ext cx="8366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● </a:t>
            </a:r>
            <a:r>
              <a:rPr lang="en-US" dirty="0"/>
              <a:t>Provides easy-to-read result </a:t>
            </a:r>
            <a:r>
              <a:rPr lang="en-US" dirty="0">
                <a:hlinkClick r:id="rId2"/>
              </a:rPr>
              <a:t>reports</a:t>
            </a:r>
            <a:r>
              <a:rPr lang="en-US" dirty="0"/>
              <a:t> and </a:t>
            </a:r>
            <a:r>
              <a:rPr lang="en-US" dirty="0">
                <a:hlinkClick r:id="rId2"/>
              </a:rPr>
              <a:t>logs</a:t>
            </a:r>
            <a:r>
              <a:rPr lang="en-US" dirty="0"/>
              <a:t> in HTML format.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" y="1663944"/>
            <a:ext cx="4967878" cy="452367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798" y="1886827"/>
            <a:ext cx="4035437" cy="41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717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Schaeffler_Colors">
      <a:dk1>
        <a:srgbClr val="000000"/>
      </a:dk1>
      <a:lt1>
        <a:srgbClr val="FFFFFF"/>
      </a:lt1>
      <a:dk2>
        <a:srgbClr val="404547"/>
      </a:dk2>
      <a:lt2>
        <a:srgbClr val="EBEBEB"/>
      </a:lt2>
      <a:accent1>
        <a:srgbClr val="004D22"/>
      </a:accent1>
      <a:accent2>
        <a:srgbClr val="00893D"/>
      </a:accent2>
      <a:accent3>
        <a:srgbClr val="7FC49E"/>
      </a:accent3>
      <a:accent4>
        <a:srgbClr val="B4C9D5"/>
      </a:accent4>
      <a:accent5>
        <a:srgbClr val="95AFBE"/>
      </a:accent5>
      <a:accent6>
        <a:srgbClr val="596F7C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9D9D9"/>
        </a:solidFill>
        <a:ln>
          <a:noFill/>
        </a:ln>
      </a:spPr>
      <a:bodyPr lIns="0" tIns="0" rIns="0" bIns="0" rtlCol="0" anchor="ctr"/>
      <a:lstStyle>
        <a:defPPr algn="ctr">
          <a:defRPr sz="1600" dirty="0" err="1" smtClean="0">
            <a:solidFill>
              <a:srgbClr val="282828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282828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spAutoFit/>
      </a:bodyPr>
      <a:lstStyle>
        <a:defPPr>
          <a:defRPr sz="1600" dirty="0" err="1" smtClean="0">
            <a:solidFill>
              <a:srgbClr val="282828"/>
            </a:solidFill>
          </a:defRPr>
        </a:defPPr>
      </a:lstStyle>
    </a:txDef>
  </a:objectDefaults>
  <a:extraClrSchemeLst/>
  <a:custClrLst>
    <a:custClr name="Custom 1">
      <a:srgbClr val="49565D"/>
    </a:custClr>
    <a:custClr name="Custom 2">
      <a:srgbClr val="055274"/>
    </a:custClr>
    <a:custClr name="Custom 3">
      <a:srgbClr val="4573A7"/>
    </a:custClr>
    <a:custClr name="Custom 4">
      <a:srgbClr val="93A9D0"/>
    </a:custClr>
    <a:custClr name="Custom 5">
      <a:srgbClr val="BB2300"/>
    </a:custClr>
    <a:custClr name="Custom 6">
      <a:srgbClr val="DB5637"/>
    </a:custClr>
    <a:custClr name="Custom 7">
      <a:srgbClr val="DB7A63"/>
    </a:custClr>
    <a:custClr name="Custom 8">
      <a:srgbClr val="B86100"/>
    </a:custClr>
    <a:custClr name="Custom 9">
      <a:srgbClr val="DB8E37"/>
    </a:custClr>
    <a:custClr name="Custom 10">
      <a:srgbClr val="DBA263"/>
    </a:custClr>
  </a:custClrLst>
</a:theme>
</file>

<file path=ppt/theme/theme2.xml><?xml version="1.0" encoding="utf-8"?>
<a:theme xmlns:a="http://schemas.openxmlformats.org/drawingml/2006/main" name="Office Theme">
  <a:themeElements>
    <a:clrScheme name="Schaeffler_Colors">
      <a:dk1>
        <a:srgbClr val="000000"/>
      </a:dk1>
      <a:lt1>
        <a:srgbClr val="FFFFFF"/>
      </a:lt1>
      <a:dk2>
        <a:srgbClr val="404547"/>
      </a:dk2>
      <a:lt2>
        <a:srgbClr val="F0F0F0"/>
      </a:lt2>
      <a:accent1>
        <a:srgbClr val="636A6E"/>
      </a:accent1>
      <a:accent2>
        <a:srgbClr val="227D41"/>
      </a:accent2>
      <a:accent3>
        <a:srgbClr val="56BE79"/>
      </a:accent3>
      <a:accent4>
        <a:srgbClr val="B3E3C3"/>
      </a:accent4>
      <a:accent5>
        <a:srgbClr val="969696"/>
      </a:accent5>
      <a:accent6>
        <a:srgbClr val="D9D9D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chaeffler_Colors">
      <a:dk1>
        <a:srgbClr val="000000"/>
      </a:dk1>
      <a:lt1>
        <a:srgbClr val="FFFFFF"/>
      </a:lt1>
      <a:dk2>
        <a:srgbClr val="404547"/>
      </a:dk2>
      <a:lt2>
        <a:srgbClr val="F0F0F0"/>
      </a:lt2>
      <a:accent1>
        <a:srgbClr val="636A6E"/>
      </a:accent1>
      <a:accent2>
        <a:srgbClr val="227D41"/>
      </a:accent2>
      <a:accent3>
        <a:srgbClr val="56BE79"/>
      </a:accent3>
      <a:accent4>
        <a:srgbClr val="B3E3C3"/>
      </a:accent4>
      <a:accent5>
        <a:srgbClr val="969696"/>
      </a:accent5>
      <a:accent6>
        <a:srgbClr val="D9D9D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191</Words>
  <Application>Microsoft Office PowerPoint</Application>
  <PresentationFormat>Bildschirmpräsentation (4:3)</PresentationFormat>
  <Paragraphs>135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7" baseType="lpstr">
      <vt:lpstr>Arial</vt:lpstr>
      <vt:lpstr>Default Theme</vt:lpstr>
      <vt:lpstr>Robot framework </vt:lpstr>
      <vt:lpstr>Agenda</vt:lpstr>
      <vt:lpstr>Introduction:</vt:lpstr>
      <vt:lpstr>Introduction:</vt:lpstr>
      <vt:lpstr>Introduction:</vt:lpstr>
      <vt:lpstr>Introduction:</vt:lpstr>
      <vt:lpstr>Introduction:</vt:lpstr>
      <vt:lpstr>Introduction:</vt:lpstr>
      <vt:lpstr>Introduction:</vt:lpstr>
      <vt:lpstr>Architecture</vt:lpstr>
      <vt:lpstr>Architecture</vt:lpstr>
      <vt:lpstr>Available libraries :</vt:lpstr>
      <vt:lpstr>Available libraries :</vt:lpstr>
      <vt:lpstr>Editors , IDEs:</vt:lpstr>
      <vt:lpstr>Editors , IDEs:</vt:lpstr>
    </vt:vector>
  </TitlesOfParts>
  <Company>Schaeffler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 –  Ticketsystem für Testing</dc:title>
  <dc:creator>Markus Melchert</dc:creator>
  <cp:lastModifiedBy>Voronich, Sergey  SI/HZR-IDST</cp:lastModifiedBy>
  <cp:revision>124</cp:revision>
  <dcterms:created xsi:type="dcterms:W3CDTF">2013-08-30T06:21:38Z</dcterms:created>
  <dcterms:modified xsi:type="dcterms:W3CDTF">2018-07-06T12:30:18Z</dcterms:modified>
</cp:coreProperties>
</file>