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5" r:id="rId4"/>
    <p:sldId id="271" r:id="rId5"/>
    <p:sldId id="272" r:id="rId6"/>
    <p:sldId id="273" r:id="rId7"/>
    <p:sldId id="274" r:id="rId8"/>
    <p:sldId id="275" r:id="rId9"/>
    <p:sldId id="276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4161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164">
          <p15:clr>
            <a:srgbClr val="A4A3A4"/>
          </p15:clr>
        </p15:guide>
        <p15:guide id="6" orient="horz" pos="550">
          <p15:clr>
            <a:srgbClr val="A4A3A4"/>
          </p15:clr>
        </p15:guide>
        <p15:guide id="7" orient="horz" pos="1956">
          <p15:clr>
            <a:srgbClr val="A4A3A4"/>
          </p15:clr>
        </p15:guide>
        <p15:guide id="8" orient="horz" pos="4042">
          <p15:clr>
            <a:srgbClr val="A4A3A4"/>
          </p15:clr>
        </p15:guide>
        <p15:guide id="9" orient="horz" pos="594">
          <p15:clr>
            <a:srgbClr val="A4A3A4"/>
          </p15:clr>
        </p15:guide>
        <p15:guide id="10" pos="5602">
          <p15:clr>
            <a:srgbClr val="A4A3A4"/>
          </p15:clr>
        </p15:guide>
        <p15:guide id="11" pos="2880">
          <p15:clr>
            <a:srgbClr val="A4A3A4"/>
          </p15:clr>
        </p15:guide>
        <p15:guide id="12" pos="158">
          <p15:clr>
            <a:srgbClr val="A4A3A4"/>
          </p15:clr>
        </p15:guide>
        <p15:guide id="13">
          <p15:clr>
            <a:srgbClr val="A4A3A4"/>
          </p15:clr>
        </p15:guide>
        <p15:guide id="14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68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BFE1CE"/>
    <a:srgbClr val="D9D9D9"/>
    <a:srgbClr val="666666"/>
    <a:srgbClr val="02354B"/>
    <a:srgbClr val="773F00"/>
    <a:srgbClr val="771700"/>
    <a:srgbClr val="B51F1F"/>
    <a:srgbClr val="404547"/>
    <a:srgbClr val="008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444" y="114"/>
      </p:cViewPr>
      <p:guideLst>
        <p:guide orient="horz" pos="2319"/>
        <p:guide orient="horz" pos="4319"/>
        <p:guide orient="horz" pos="4161"/>
        <p:guide orient="horz"/>
        <p:guide orient="horz" pos="164"/>
        <p:guide orient="horz" pos="550"/>
        <p:guide orient="horz" pos="1956"/>
        <p:guide orient="horz" pos="4042"/>
        <p:guide orient="horz" pos="594"/>
        <p:guide pos="5602"/>
        <p:guide pos="2880"/>
        <p:guide pos="158"/>
        <p:guide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-2179" y="-96"/>
      </p:cViewPr>
      <p:guideLst>
        <p:guide orient="horz" pos="368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288000"/>
            <a:ext cx="612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aseline="0">
                <a:solidFill>
                  <a:srgbClr val="40454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idx="1"/>
          </p:nvPr>
        </p:nvSpPr>
        <p:spPr bwMode="gray">
          <a:xfrm>
            <a:off x="6156000" y="288000"/>
            <a:ext cx="2988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aseline="0">
                <a:solidFill>
                  <a:srgbClr val="404547"/>
                </a:solidFill>
              </a:defRPr>
            </a:lvl1pPr>
          </a:lstStyle>
          <a:p>
            <a:fld id="{C9FAA01B-612A-4BA6-BA51-C02B16B4FA75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0" y="6642000"/>
            <a:ext cx="795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aseline="0">
                <a:solidFill>
                  <a:srgbClr val="40454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7992000" y="6642000"/>
            <a:ext cx="1152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aseline="0">
                <a:solidFill>
                  <a:srgbClr val="404547"/>
                </a:solidFill>
              </a:defRPr>
            </a:lvl1pPr>
          </a:lstStyle>
          <a:p>
            <a:fld id="{8A489A0F-B7BF-4987-A326-FDBD9B54CFF8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288000"/>
            <a:ext cx="612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aseline="0">
                <a:solidFill>
                  <a:srgbClr val="2828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idx="1"/>
          </p:nvPr>
        </p:nvSpPr>
        <p:spPr bwMode="gray">
          <a:xfrm>
            <a:off x="6156000" y="288000"/>
            <a:ext cx="2988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aseline="0">
                <a:solidFill>
                  <a:srgbClr val="282828"/>
                </a:solidFill>
              </a:defRPr>
            </a:lvl1pPr>
          </a:lstStyle>
          <a:p>
            <a:fld id="{C9FAA01B-612A-4BA6-BA51-C02B16B4FA75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0" y="576000"/>
            <a:ext cx="3240000" cy="2430000"/>
          </a:xfrm>
          <a:prstGeom prst="rect">
            <a:avLst/>
          </a:prstGeom>
          <a:noFill/>
          <a:ln w="6350">
            <a:solidFill>
              <a:srgbClr val="404547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420000" y="576000"/>
            <a:ext cx="5724000" cy="59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6642000"/>
            <a:ext cx="795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aseline="0">
                <a:solidFill>
                  <a:srgbClr val="2828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7992000" y="6642000"/>
            <a:ext cx="1152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aseline="0">
                <a:solidFill>
                  <a:srgbClr val="282828"/>
                </a:solidFill>
              </a:defRPr>
            </a:lvl1pPr>
          </a:lstStyle>
          <a:p>
            <a:fld id="{8A489A0F-B7BF-4987-A326-FDBD9B54CFF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 bwMode="gray">
          <a:xfrm>
            <a:off x="0" y="3348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0" y="3750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>
            <a:off x="0" y="4152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0" y="4554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>
            <a:off x="0" y="4956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>
            <a:off x="0" y="5358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>
            <a:off x="0" y="5760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226800" rtl="0" eaLnBrk="1" latinLnBrk="0" hangingPunct="1">
      <a:lnSpc>
        <a:spcPct val="85000"/>
      </a:lnSpc>
      <a:spcBef>
        <a:spcPts val="600"/>
      </a:spcBef>
      <a:spcAft>
        <a:spcPts val="300"/>
      </a:spcAft>
      <a:defRPr sz="1000" kern="1200">
        <a:solidFill>
          <a:srgbClr val="282828"/>
        </a:solidFill>
        <a:latin typeface="+mn-lt"/>
        <a:ea typeface="+mn-ea"/>
        <a:cs typeface="+mn-cs"/>
      </a:defRPr>
    </a:lvl1pPr>
    <a:lvl2pPr marL="226800" indent="-226800" algn="l" defTabSz="226800" rtl="0" eaLnBrk="1" latinLnBrk="0" hangingPunct="1">
      <a:lnSpc>
        <a:spcPct val="85000"/>
      </a:lnSpc>
      <a:spcBef>
        <a:spcPts val="600"/>
      </a:spcBef>
      <a:spcAft>
        <a:spcPts val="300"/>
      </a:spcAft>
      <a:buFontTx/>
      <a:buBlip>
        <a:blip r:embed="rId2"/>
      </a:buBlip>
      <a:defRPr sz="1000" kern="1200">
        <a:solidFill>
          <a:srgbClr val="282828"/>
        </a:solidFill>
        <a:latin typeface="+mn-lt"/>
        <a:ea typeface="+mn-ea"/>
        <a:cs typeface="+mn-cs"/>
      </a:defRPr>
    </a:lvl2pPr>
    <a:lvl3pPr marL="453600" indent="-226800" algn="l" defTabSz="226800" rtl="0" eaLnBrk="1" latinLnBrk="0" hangingPunct="1">
      <a:lnSpc>
        <a:spcPct val="85000"/>
      </a:lnSpc>
      <a:spcBef>
        <a:spcPts val="300"/>
      </a:spcBef>
      <a:spcAft>
        <a:spcPts val="300"/>
      </a:spcAft>
      <a:buFontTx/>
      <a:buBlip>
        <a:blip r:embed="rId2"/>
      </a:buBlip>
      <a:defRPr sz="1000" kern="1200">
        <a:solidFill>
          <a:srgbClr val="282828"/>
        </a:solidFill>
        <a:latin typeface="+mn-lt"/>
        <a:ea typeface="+mn-ea"/>
        <a:cs typeface="+mn-cs"/>
      </a:defRPr>
    </a:lvl3pPr>
    <a:lvl4pPr marL="680400" indent="-226800" algn="l" defTabSz="226800" rtl="0" eaLnBrk="1" latinLnBrk="0" hangingPunct="1">
      <a:lnSpc>
        <a:spcPct val="85000"/>
      </a:lnSpc>
      <a:spcBef>
        <a:spcPts val="300"/>
      </a:spcBef>
      <a:spcAft>
        <a:spcPts val="300"/>
      </a:spcAft>
      <a:buFontTx/>
      <a:buBlip>
        <a:blip r:embed="rId2"/>
      </a:buBlip>
      <a:defRPr sz="1000" kern="1200">
        <a:solidFill>
          <a:srgbClr val="282828"/>
        </a:solidFill>
        <a:latin typeface="+mn-lt"/>
        <a:ea typeface="+mn-ea"/>
        <a:cs typeface="+mn-cs"/>
      </a:defRPr>
    </a:lvl4pPr>
    <a:lvl5pPr marL="226800" indent="-226800" algn="l" defTabSz="226800" rtl="0" eaLnBrk="1" latinLnBrk="0" hangingPunct="1">
      <a:lnSpc>
        <a:spcPct val="85000"/>
      </a:lnSpc>
      <a:spcBef>
        <a:spcPts val="600"/>
      </a:spcBef>
      <a:spcAft>
        <a:spcPts val="300"/>
      </a:spcAft>
      <a:buFont typeface="+mj-lt"/>
      <a:buAutoNum type="arabicPeriod"/>
      <a:defRPr sz="1000" kern="1200">
        <a:solidFill>
          <a:srgbClr val="282828"/>
        </a:solidFill>
        <a:latin typeface="+mn-lt"/>
        <a:ea typeface="+mn-ea"/>
        <a:cs typeface="+mn-cs"/>
      </a:defRPr>
    </a:lvl5pPr>
    <a:lvl6pPr marL="453600" indent="-226800" algn="l" defTabSz="914400" rtl="0" eaLnBrk="1" latinLnBrk="0" hangingPunct="1">
      <a:lnSpc>
        <a:spcPct val="85000"/>
      </a:lnSpc>
      <a:spcBef>
        <a:spcPts val="300"/>
      </a:spcBef>
      <a:spcAft>
        <a:spcPts val="300"/>
      </a:spcAft>
      <a:buFont typeface="+mj-lt"/>
      <a:buAutoNum type="alphaLcParenR"/>
      <a:defRPr sz="1000" kern="1200">
        <a:solidFill>
          <a:srgbClr val="404547"/>
        </a:solidFill>
        <a:latin typeface="+mn-lt"/>
        <a:ea typeface="+mn-ea"/>
        <a:cs typeface="+mn-cs"/>
      </a:defRPr>
    </a:lvl6pPr>
    <a:lvl7pPr marL="226800" indent="-226800" algn="l" defTabSz="914400" rtl="0" eaLnBrk="1" latinLnBrk="0" hangingPunct="1">
      <a:lnSpc>
        <a:spcPct val="85000"/>
      </a:lnSpc>
      <a:spcBef>
        <a:spcPts val="600"/>
      </a:spcBef>
      <a:spcAft>
        <a:spcPts val="300"/>
      </a:spcAft>
      <a:buFontTx/>
      <a:buBlip>
        <a:blip r:embed="rId3"/>
      </a:buBlip>
      <a:defRPr sz="1000" kern="1200">
        <a:solidFill>
          <a:srgbClr val="404547"/>
        </a:solidFill>
        <a:latin typeface="+mn-lt"/>
        <a:ea typeface="+mn-ea"/>
        <a:cs typeface="+mn-cs"/>
      </a:defRPr>
    </a:lvl7pPr>
    <a:lvl8pPr marL="453600" indent="-226800" algn="l" defTabSz="914400" rtl="0" eaLnBrk="1" latinLnBrk="0" hangingPunct="1">
      <a:lnSpc>
        <a:spcPct val="85000"/>
      </a:lnSpc>
      <a:spcBef>
        <a:spcPts val="300"/>
      </a:spcBef>
      <a:spcAft>
        <a:spcPts val="300"/>
      </a:spcAft>
      <a:buFontTx/>
      <a:buBlip>
        <a:blip r:embed="rId3"/>
      </a:buBlip>
      <a:defRPr sz="1000" kern="1200">
        <a:solidFill>
          <a:srgbClr val="404547"/>
        </a:solidFill>
        <a:latin typeface="+mn-lt"/>
        <a:ea typeface="+mn-ea"/>
        <a:cs typeface="+mn-cs"/>
      </a:defRPr>
    </a:lvl8pPr>
    <a:lvl9pPr marL="680400" indent="-226800" algn="l" defTabSz="914400" rtl="0" eaLnBrk="1" latinLnBrk="0" hangingPunct="1">
      <a:lnSpc>
        <a:spcPct val="85000"/>
      </a:lnSpc>
      <a:spcBef>
        <a:spcPts val="300"/>
      </a:spcBef>
      <a:spcAft>
        <a:spcPts val="300"/>
      </a:spcAft>
      <a:buFontTx/>
      <a:buBlip>
        <a:blip r:embed="rId3"/>
      </a:buBlip>
      <a:defRPr sz="1000" kern="1200">
        <a:solidFill>
          <a:srgbClr val="404547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2000" y="3132000"/>
            <a:ext cx="8640000" cy="1620000"/>
          </a:xfrm>
        </p:spPr>
        <p:txBody>
          <a:bodyPr wrap="square" tIns="0" bIns="36000"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52000" y="4788000"/>
            <a:ext cx="8640000" cy="1620000"/>
          </a:xfrm>
        </p:spPr>
        <p:txBody>
          <a:bodyPr wrap="square"/>
          <a:lstStyle>
            <a:lvl1pPr marL="0" indent="0" algn="ctr">
              <a:buNone/>
              <a:defRPr sz="1800">
                <a:solidFill>
                  <a:srgbClr val="40454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 bwMode="gray">
          <a:xfrm>
            <a:off x="0" y="864000"/>
            <a:ext cx="9144000" cy="22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iel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 bwMode="gray">
          <a:xfrm>
            <a:off x="252000" y="936000"/>
            <a:ext cx="2844000" cy="259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 bwMode="gray">
          <a:xfrm>
            <a:off x="3150000" y="936000"/>
            <a:ext cx="2844000" cy="259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6"/>
          </p:nvPr>
        </p:nvSpPr>
        <p:spPr bwMode="gray">
          <a:xfrm>
            <a:off x="6048000" y="936000"/>
            <a:ext cx="2844000" cy="259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7"/>
          </p:nvPr>
        </p:nvSpPr>
        <p:spPr bwMode="gray">
          <a:xfrm>
            <a:off x="252000" y="3744000"/>
            <a:ext cx="2844000" cy="259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8"/>
          </p:nvPr>
        </p:nvSpPr>
        <p:spPr bwMode="gray">
          <a:xfrm>
            <a:off x="3150000" y="3744000"/>
            <a:ext cx="2844000" cy="259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/>
          </p:nvPr>
        </p:nvSpPr>
        <p:spPr bwMode="gray">
          <a:xfrm>
            <a:off x="6048000" y="3744000"/>
            <a:ext cx="2844000" cy="259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grpSp>
        <p:nvGrpSpPr>
          <p:cNvPr id="17" name="Text Borders for colored Backgrounds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18" name="Horiz. Text Borders Right"/>
            <p:cNvGrpSpPr/>
            <p:nvPr userDrawn="1"/>
          </p:nvGrpSpPr>
          <p:grpSpPr>
            <a:xfrm>
              <a:off x="6102000" y="-171000"/>
              <a:ext cx="2718000" cy="7200000"/>
              <a:chOff x="6102000" y="-171000"/>
              <a:chExt cx="2718000" cy="7200000"/>
            </a:xfrm>
          </p:grpSpPr>
          <p:cxnSp>
            <p:nvCxnSpPr>
              <p:cNvPr id="31" name="Border Right"/>
              <p:cNvCxnSpPr/>
              <p:nvPr userDrawn="1"/>
            </p:nvCxnSpPr>
            <p:spPr>
              <a:xfrm>
                <a:off x="882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Border Left"/>
              <p:cNvCxnSpPr/>
              <p:nvPr userDrawn="1"/>
            </p:nvCxnSpPr>
            <p:spPr>
              <a:xfrm>
                <a:off x="610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Horiz. Text Borders Middle"/>
            <p:cNvGrpSpPr/>
            <p:nvPr userDrawn="1"/>
          </p:nvGrpSpPr>
          <p:grpSpPr>
            <a:xfrm>
              <a:off x="3221999" y="-171000"/>
              <a:ext cx="2718000" cy="7200000"/>
              <a:chOff x="6102000" y="-171000"/>
              <a:chExt cx="2718000" cy="7200000"/>
            </a:xfrm>
          </p:grpSpPr>
          <p:cxnSp>
            <p:nvCxnSpPr>
              <p:cNvPr id="29" name="Border Right"/>
              <p:cNvCxnSpPr/>
              <p:nvPr userDrawn="1"/>
            </p:nvCxnSpPr>
            <p:spPr>
              <a:xfrm>
                <a:off x="882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Border Left"/>
              <p:cNvCxnSpPr/>
              <p:nvPr userDrawn="1"/>
            </p:nvCxnSpPr>
            <p:spPr>
              <a:xfrm>
                <a:off x="610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Horiz. Text Borders Left"/>
            <p:cNvGrpSpPr/>
            <p:nvPr userDrawn="1"/>
          </p:nvGrpSpPr>
          <p:grpSpPr>
            <a:xfrm>
              <a:off x="324000" y="-171000"/>
              <a:ext cx="2700000" cy="7200000"/>
              <a:chOff x="324000" y="-171000"/>
              <a:chExt cx="2700000" cy="7200000"/>
            </a:xfrm>
          </p:grpSpPr>
          <p:cxnSp>
            <p:nvCxnSpPr>
              <p:cNvPr id="27" name="Border Right"/>
              <p:cNvCxnSpPr/>
              <p:nvPr userDrawn="1"/>
            </p:nvCxnSpPr>
            <p:spPr>
              <a:xfrm>
                <a:off x="302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Border Left"/>
              <p:cNvCxnSpPr/>
              <p:nvPr userDrawn="1"/>
            </p:nvCxnSpPr>
            <p:spPr>
              <a:xfrm>
                <a:off x="32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Vert. Text Borders Bottom"/>
            <p:cNvGrpSpPr/>
            <p:nvPr userDrawn="1"/>
          </p:nvGrpSpPr>
          <p:grpSpPr>
            <a:xfrm>
              <a:off x="-180000" y="3816000"/>
              <a:ext cx="9504000" cy="2520000"/>
              <a:chOff x="-180000" y="3816000"/>
              <a:chExt cx="9504000" cy="2520000"/>
            </a:xfrm>
          </p:grpSpPr>
          <p:cxnSp>
            <p:nvCxnSpPr>
              <p:cNvPr id="25" name="Border Bottom"/>
              <p:cNvCxnSpPr/>
              <p:nvPr userDrawn="1"/>
            </p:nvCxnSpPr>
            <p:spPr>
              <a:xfrm>
                <a:off x="-180000" y="633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Border Top"/>
              <p:cNvCxnSpPr/>
              <p:nvPr userDrawn="1"/>
            </p:nvCxnSpPr>
            <p:spPr>
              <a:xfrm>
                <a:off x="-180000" y="381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Vert. Text Borders Top"/>
            <p:cNvGrpSpPr/>
            <p:nvPr userDrawn="1"/>
          </p:nvGrpSpPr>
          <p:grpSpPr>
            <a:xfrm>
              <a:off x="-180000" y="1008000"/>
              <a:ext cx="9504000" cy="2448000"/>
              <a:chOff x="-180000" y="1008000"/>
              <a:chExt cx="9504000" cy="2448000"/>
            </a:xfrm>
          </p:grpSpPr>
          <p:cxnSp>
            <p:nvCxnSpPr>
              <p:cNvPr id="23" name="Border Bottom"/>
              <p:cNvCxnSpPr/>
              <p:nvPr userDrawn="1"/>
            </p:nvCxnSpPr>
            <p:spPr>
              <a:xfrm>
                <a:off x="-180000" y="345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Border Top"/>
              <p:cNvCxnSpPr/>
              <p:nvPr userDrawn="1"/>
            </p:nvCxnSpPr>
            <p:spPr>
              <a:xfrm>
                <a:off x="-180000" y="100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Borders Placeholder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34" name="Horiz. Borders Placeholder Right"/>
            <p:cNvGrpSpPr/>
            <p:nvPr userDrawn="1"/>
          </p:nvGrpSpPr>
          <p:grpSpPr>
            <a:xfrm>
              <a:off x="6048000" y="-171000"/>
              <a:ext cx="2844000" cy="7200000"/>
              <a:chOff x="6048000" y="-171000"/>
              <a:chExt cx="2844000" cy="7200000"/>
            </a:xfrm>
          </p:grpSpPr>
          <p:cxnSp>
            <p:nvCxnSpPr>
              <p:cNvPr id="47" name="Border Right"/>
              <p:cNvCxnSpPr/>
              <p:nvPr userDrawn="1"/>
            </p:nvCxnSpPr>
            <p:spPr>
              <a:xfrm>
                <a:off x="889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Border Left"/>
              <p:cNvCxnSpPr/>
              <p:nvPr userDrawn="1"/>
            </p:nvCxnSpPr>
            <p:spPr>
              <a:xfrm>
                <a:off x="6048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Horiz. Borders Placeholder Middle"/>
            <p:cNvGrpSpPr/>
            <p:nvPr userDrawn="1"/>
          </p:nvGrpSpPr>
          <p:grpSpPr>
            <a:xfrm>
              <a:off x="3150000" y="-171000"/>
              <a:ext cx="2844000" cy="7200000"/>
              <a:chOff x="3150000" y="-171000"/>
              <a:chExt cx="2844000" cy="7200000"/>
            </a:xfrm>
          </p:grpSpPr>
          <p:cxnSp>
            <p:nvCxnSpPr>
              <p:cNvPr id="45" name="Border Right"/>
              <p:cNvCxnSpPr/>
              <p:nvPr userDrawn="1"/>
            </p:nvCxnSpPr>
            <p:spPr>
              <a:xfrm>
                <a:off x="599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Border Left"/>
              <p:cNvCxnSpPr/>
              <p:nvPr userDrawn="1"/>
            </p:nvCxnSpPr>
            <p:spPr>
              <a:xfrm>
                <a:off x="315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Horiz. Borders Placeholder Left"/>
            <p:cNvGrpSpPr/>
            <p:nvPr userDrawn="1"/>
          </p:nvGrpSpPr>
          <p:grpSpPr>
            <a:xfrm>
              <a:off x="252000" y="-171000"/>
              <a:ext cx="2844000" cy="7200000"/>
              <a:chOff x="252000" y="-171000"/>
              <a:chExt cx="2844000" cy="7200000"/>
            </a:xfrm>
          </p:grpSpPr>
          <p:cxnSp>
            <p:nvCxnSpPr>
              <p:cNvPr id="43" name="Border Right"/>
              <p:cNvCxnSpPr/>
              <p:nvPr userDrawn="1"/>
            </p:nvCxnSpPr>
            <p:spPr>
              <a:xfrm>
                <a:off x="3096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Border Left"/>
              <p:cNvCxnSpPr/>
              <p:nvPr userDrawn="1"/>
            </p:nvCxnSpPr>
            <p:spPr>
              <a:xfrm>
                <a:off x="25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Vert. Borders Placeholder Bottom"/>
            <p:cNvGrpSpPr/>
            <p:nvPr userDrawn="1"/>
          </p:nvGrpSpPr>
          <p:grpSpPr>
            <a:xfrm>
              <a:off x="-180000" y="3744000"/>
              <a:ext cx="9504000" cy="2664000"/>
              <a:chOff x="-180000" y="3744000"/>
              <a:chExt cx="9504000" cy="2664000"/>
            </a:xfrm>
          </p:grpSpPr>
          <p:cxnSp>
            <p:nvCxnSpPr>
              <p:cNvPr id="41" name="Border Bottom"/>
              <p:cNvCxnSpPr/>
              <p:nvPr userDrawn="1"/>
            </p:nvCxnSpPr>
            <p:spPr>
              <a:xfrm>
                <a:off x="-180000" y="640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Border Top"/>
              <p:cNvCxnSpPr/>
              <p:nvPr userDrawn="1"/>
            </p:nvCxnSpPr>
            <p:spPr>
              <a:xfrm>
                <a:off x="-180000" y="3744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Vert. Borders Placeholder Top"/>
            <p:cNvGrpSpPr/>
            <p:nvPr userDrawn="1"/>
          </p:nvGrpSpPr>
          <p:grpSpPr>
            <a:xfrm>
              <a:off x="-180000" y="936000"/>
              <a:ext cx="9504000" cy="2592000"/>
              <a:chOff x="-180000" y="936000"/>
              <a:chExt cx="9504000" cy="2592000"/>
            </a:xfrm>
          </p:grpSpPr>
          <p:cxnSp>
            <p:nvCxnSpPr>
              <p:cNvPr id="39" name="Border Bottom"/>
              <p:cNvCxnSpPr/>
              <p:nvPr userDrawn="1"/>
            </p:nvCxnSpPr>
            <p:spPr>
              <a:xfrm>
                <a:off x="-180000" y="352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Border Top"/>
              <p:cNvCxnSpPr/>
              <p:nvPr userDrawn="1"/>
            </p:nvCxnSpPr>
            <p:spPr>
              <a:xfrm>
                <a:off x="-180000" y="93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52000" y="936000"/>
            <a:ext cx="3312000" cy="5472000"/>
          </a:xfrm>
        </p:spPr>
        <p:txBody>
          <a:bodyPr tIns="180000"/>
          <a:lstStyle>
            <a:lvl1pPr marL="0" indent="0">
              <a:buNone/>
              <a:defRPr sz="1600" baseline="0">
                <a:solidFill>
                  <a:srgbClr val="40454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 bwMode="gray">
          <a:xfrm>
            <a:off x="3707999" y="935999"/>
            <a:ext cx="5184000" cy="547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52000" y="936000"/>
            <a:ext cx="5184000" cy="5472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5580000" y="936000"/>
            <a:ext cx="3312000" cy="5472000"/>
          </a:xfrm>
        </p:spPr>
        <p:txBody>
          <a:bodyPr tIns="0"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6629399" y="936000"/>
            <a:ext cx="2263776" cy="5472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0" y="936000"/>
            <a:ext cx="6477000" cy="5472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1999" y="504000"/>
            <a:ext cx="8640000" cy="338554"/>
          </a:xfrm>
        </p:spPr>
        <p:txBody>
          <a:bodyPr wrap="square" lIns="0" tIns="0" rIns="0" bIns="0" anchor="t" anchorCtr="0">
            <a:noAutofit/>
          </a:bodyPr>
          <a:lstStyle>
            <a:lvl1pPr defTabSz="226800">
              <a:defRPr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52000" y="936000"/>
            <a:ext cx="8640000" cy="547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720000" y="6552000"/>
            <a:ext cx="720000" cy="10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620000" y="6552000"/>
            <a:ext cx="3600000" cy="10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ction Title Placeholder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Topic No. 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0825" y="1152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dirty="0"/>
              <a:t>1</a:t>
            </a:r>
            <a:endParaRPr lang="en-US" dirty="0"/>
          </a:p>
        </p:txBody>
      </p:sp>
      <p:sp>
        <p:nvSpPr>
          <p:cNvPr id="15" name="Topic Text 1"/>
          <p:cNvSpPr>
            <a:spLocks noGrp="1"/>
          </p:cNvSpPr>
          <p:nvPr>
            <p:ph type="body" sz="quarter" idx="21"/>
          </p:nvPr>
        </p:nvSpPr>
        <p:spPr bwMode="gray">
          <a:xfrm>
            <a:off x="864000" y="1152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9" name="Topic No.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0825" y="1914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0" name="Topic Text 2"/>
          <p:cNvSpPr>
            <a:spLocks noGrp="1"/>
          </p:cNvSpPr>
          <p:nvPr>
            <p:ph type="body" sz="quarter" idx="26"/>
          </p:nvPr>
        </p:nvSpPr>
        <p:spPr bwMode="gray">
          <a:xfrm>
            <a:off x="864000" y="1914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0" name="Topic No.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0825" y="2676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6" name="Topic Text 3"/>
          <p:cNvSpPr>
            <a:spLocks noGrp="1"/>
          </p:cNvSpPr>
          <p:nvPr>
            <p:ph type="body" sz="quarter" idx="22"/>
          </p:nvPr>
        </p:nvSpPr>
        <p:spPr bwMode="gray">
          <a:xfrm>
            <a:off x="864000" y="2676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1" name="Topic No.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3438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Topic Text 4"/>
          <p:cNvSpPr>
            <a:spLocks noGrp="1"/>
          </p:cNvSpPr>
          <p:nvPr>
            <p:ph type="body" sz="quarter" idx="23"/>
          </p:nvPr>
        </p:nvSpPr>
        <p:spPr bwMode="gray">
          <a:xfrm>
            <a:off x="864000" y="3438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2" name="Topic No.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200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18" name="Topic Text 5"/>
          <p:cNvSpPr>
            <a:spLocks noGrp="1"/>
          </p:cNvSpPr>
          <p:nvPr>
            <p:ph type="body" sz="quarter" idx="24"/>
          </p:nvPr>
        </p:nvSpPr>
        <p:spPr bwMode="gray">
          <a:xfrm>
            <a:off x="864000" y="4200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3" name="Topic No. 6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50825" y="4962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19" name="Topic Text 6"/>
          <p:cNvSpPr>
            <a:spLocks noGrp="1"/>
          </p:cNvSpPr>
          <p:nvPr>
            <p:ph type="body" sz="quarter" idx="25"/>
          </p:nvPr>
        </p:nvSpPr>
        <p:spPr bwMode="gray">
          <a:xfrm>
            <a:off x="864000" y="4962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4" name="Topic No.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50825" y="5724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21" name="Topic Text 7"/>
          <p:cNvSpPr>
            <a:spLocks noGrp="1"/>
          </p:cNvSpPr>
          <p:nvPr>
            <p:ph type="body" sz="quarter" idx="27"/>
          </p:nvPr>
        </p:nvSpPr>
        <p:spPr bwMode="gray">
          <a:xfrm>
            <a:off x="864000" y="5724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6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2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1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2000" y="3132000"/>
            <a:ext cx="8640000" cy="1620000"/>
          </a:xfrm>
        </p:spPr>
        <p:txBody>
          <a:bodyPr bIns="36000" anchor="b" anchorCtr="0"/>
          <a:lstStyle>
            <a:lvl1pPr algn="ctr">
              <a:defRPr sz="3200" b="1" cap="none" baseline="0">
                <a:solidFill>
                  <a:srgbClr val="404547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2000" y="4787999"/>
            <a:ext cx="8640000" cy="1620000"/>
          </a:xfrm>
        </p:spPr>
        <p:txBody>
          <a:bodyPr anchor="t" anchorCtr="0"/>
          <a:lstStyle>
            <a:lvl1pPr marL="0" indent="0" algn="ctr">
              <a:buNone/>
              <a:defRPr sz="1800">
                <a:solidFill>
                  <a:srgbClr val="40454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 bwMode="gray">
          <a:xfrm>
            <a:off x="0" y="864000"/>
            <a:ext cx="9144000" cy="22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 bwMode="gray">
          <a:xfrm>
            <a:off x="252000" y="936000"/>
            <a:ext cx="4284000" cy="547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 bwMode="gray">
          <a:xfrm>
            <a:off x="4608000" y="936000"/>
            <a:ext cx="4284000" cy="547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grpSp>
        <p:nvGrpSpPr>
          <p:cNvPr id="11" name="Text Borders for colored Backgrounds" hidden="1"/>
          <p:cNvGrpSpPr/>
          <p:nvPr userDrawn="1"/>
        </p:nvGrpSpPr>
        <p:grpSpPr>
          <a:xfrm>
            <a:off x="-180000" y="-180000"/>
            <a:ext cx="9504000" cy="7200000"/>
            <a:chOff x="-180000" y="-180000"/>
            <a:chExt cx="9504000" cy="7200000"/>
          </a:xfrm>
        </p:grpSpPr>
        <p:grpSp>
          <p:nvGrpSpPr>
            <p:cNvPr id="14" name="Horiz. Text Borders Placeholder Right"/>
            <p:cNvGrpSpPr/>
            <p:nvPr userDrawn="1"/>
          </p:nvGrpSpPr>
          <p:grpSpPr>
            <a:xfrm>
              <a:off x="4680000" y="-180000"/>
              <a:ext cx="4140000" cy="7200000"/>
              <a:chOff x="4680000" y="-171000"/>
              <a:chExt cx="4140000" cy="7200000"/>
            </a:xfrm>
          </p:grpSpPr>
          <p:cxnSp>
            <p:nvCxnSpPr>
              <p:cNvPr id="21" name="Border Right"/>
              <p:cNvCxnSpPr/>
              <p:nvPr userDrawn="1"/>
            </p:nvCxnSpPr>
            <p:spPr>
              <a:xfrm>
                <a:off x="882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Border Left"/>
              <p:cNvCxnSpPr/>
              <p:nvPr userDrawn="1"/>
            </p:nvCxnSpPr>
            <p:spPr>
              <a:xfrm>
                <a:off x="468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Horiz. Text Borders Placeholder Left"/>
            <p:cNvGrpSpPr/>
            <p:nvPr userDrawn="1"/>
          </p:nvGrpSpPr>
          <p:grpSpPr>
            <a:xfrm>
              <a:off x="324000" y="-180000"/>
              <a:ext cx="4140000" cy="7200000"/>
              <a:chOff x="324000" y="-171000"/>
              <a:chExt cx="4140000" cy="7200000"/>
            </a:xfrm>
          </p:grpSpPr>
          <p:cxnSp>
            <p:nvCxnSpPr>
              <p:cNvPr id="19" name="Border Right"/>
              <p:cNvCxnSpPr/>
              <p:nvPr userDrawn="1"/>
            </p:nvCxnSpPr>
            <p:spPr>
              <a:xfrm>
                <a:off x="446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Border Left"/>
              <p:cNvCxnSpPr/>
              <p:nvPr userDrawn="1"/>
            </p:nvCxnSpPr>
            <p:spPr>
              <a:xfrm>
                <a:off x="32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Vert. Text Borders"/>
            <p:cNvGrpSpPr/>
            <p:nvPr userDrawn="1"/>
          </p:nvGrpSpPr>
          <p:grpSpPr>
            <a:xfrm>
              <a:off x="-180000" y="1008000"/>
              <a:ext cx="9504000" cy="5328000"/>
              <a:chOff x="-180000" y="1017000"/>
              <a:chExt cx="9504000" cy="5328000"/>
            </a:xfrm>
          </p:grpSpPr>
          <p:cxnSp>
            <p:nvCxnSpPr>
              <p:cNvPr id="17" name="Border Bottom"/>
              <p:cNvCxnSpPr/>
              <p:nvPr userDrawn="1"/>
            </p:nvCxnSpPr>
            <p:spPr>
              <a:xfrm>
                <a:off x="-180000" y="6345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Border Top"/>
              <p:cNvCxnSpPr/>
              <p:nvPr userDrawn="1"/>
            </p:nvCxnSpPr>
            <p:spPr>
              <a:xfrm>
                <a:off x="-180000" y="1017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Borders Placeholders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24" name="Horiz. Borders Placeholder Right"/>
            <p:cNvGrpSpPr/>
            <p:nvPr userDrawn="1"/>
          </p:nvGrpSpPr>
          <p:grpSpPr>
            <a:xfrm>
              <a:off x="4608000" y="-171000"/>
              <a:ext cx="4284000" cy="7200000"/>
              <a:chOff x="4608000" y="-171000"/>
              <a:chExt cx="4284000" cy="7200000"/>
            </a:xfrm>
          </p:grpSpPr>
          <p:cxnSp>
            <p:nvCxnSpPr>
              <p:cNvPr id="31" name="Border Right"/>
              <p:cNvCxnSpPr/>
              <p:nvPr userDrawn="1"/>
            </p:nvCxnSpPr>
            <p:spPr>
              <a:xfrm>
                <a:off x="889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Border Left"/>
              <p:cNvCxnSpPr/>
              <p:nvPr userDrawn="1"/>
            </p:nvCxnSpPr>
            <p:spPr>
              <a:xfrm>
                <a:off x="4608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Horiz. Borders Placeholder Left"/>
            <p:cNvGrpSpPr/>
            <p:nvPr userDrawn="1"/>
          </p:nvGrpSpPr>
          <p:grpSpPr>
            <a:xfrm>
              <a:off x="252000" y="-171000"/>
              <a:ext cx="4284000" cy="7200000"/>
              <a:chOff x="252000" y="-171000"/>
              <a:chExt cx="4284000" cy="7200000"/>
            </a:xfrm>
          </p:grpSpPr>
          <p:cxnSp>
            <p:nvCxnSpPr>
              <p:cNvPr id="29" name="Border Right"/>
              <p:cNvCxnSpPr/>
              <p:nvPr userDrawn="1"/>
            </p:nvCxnSpPr>
            <p:spPr>
              <a:xfrm>
                <a:off x="4536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Border Left"/>
              <p:cNvCxnSpPr/>
              <p:nvPr userDrawn="1"/>
            </p:nvCxnSpPr>
            <p:spPr>
              <a:xfrm>
                <a:off x="25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Vert. Borders"/>
            <p:cNvGrpSpPr/>
            <p:nvPr userDrawn="1"/>
          </p:nvGrpSpPr>
          <p:grpSpPr>
            <a:xfrm>
              <a:off x="-180000" y="936000"/>
              <a:ext cx="9504000" cy="5472000"/>
              <a:chOff x="-180000" y="936000"/>
              <a:chExt cx="9504000" cy="5472000"/>
            </a:xfrm>
          </p:grpSpPr>
          <p:cxnSp>
            <p:nvCxnSpPr>
              <p:cNvPr id="27" name="Border Bottom"/>
              <p:cNvCxnSpPr/>
              <p:nvPr userDrawn="1"/>
            </p:nvCxnSpPr>
            <p:spPr>
              <a:xfrm>
                <a:off x="-180000" y="640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Border Top"/>
              <p:cNvCxnSpPr/>
              <p:nvPr userDrawn="1"/>
            </p:nvCxnSpPr>
            <p:spPr>
              <a:xfrm>
                <a:off x="-180000" y="93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2000" y="936000"/>
            <a:ext cx="4284000" cy="5400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08000" y="936000"/>
            <a:ext cx="4284000" cy="5400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4"/>
          </p:nvPr>
        </p:nvSpPr>
        <p:spPr bwMode="gray">
          <a:xfrm>
            <a:off x="252000" y="1476000"/>
            <a:ext cx="4284000" cy="493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Content Placeholder 11"/>
          <p:cNvSpPr>
            <a:spLocks noGrp="1"/>
          </p:cNvSpPr>
          <p:nvPr>
            <p:ph sz="quarter" idx="15"/>
          </p:nvPr>
        </p:nvSpPr>
        <p:spPr bwMode="gray">
          <a:xfrm>
            <a:off x="4608000" y="1476000"/>
            <a:ext cx="4284000" cy="493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el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 bwMode="gray">
          <a:xfrm>
            <a:off x="252000" y="936000"/>
            <a:ext cx="2844000" cy="547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 bwMode="gray">
          <a:xfrm>
            <a:off x="3150000" y="936000"/>
            <a:ext cx="2844000" cy="547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6"/>
          </p:nvPr>
        </p:nvSpPr>
        <p:spPr bwMode="gray">
          <a:xfrm>
            <a:off x="6048000" y="936000"/>
            <a:ext cx="2844000" cy="547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grpSp>
        <p:nvGrpSpPr>
          <p:cNvPr id="14" name="Text Borders for colored Backgrounds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15" name="Horiz. Text Borders Right"/>
            <p:cNvGrpSpPr/>
            <p:nvPr userDrawn="1"/>
          </p:nvGrpSpPr>
          <p:grpSpPr>
            <a:xfrm>
              <a:off x="6102000" y="-171000"/>
              <a:ext cx="2718000" cy="7200000"/>
              <a:chOff x="6102000" y="-171000"/>
              <a:chExt cx="2718000" cy="7200000"/>
            </a:xfrm>
          </p:grpSpPr>
          <p:cxnSp>
            <p:nvCxnSpPr>
              <p:cNvPr id="24" name="Border Right"/>
              <p:cNvCxnSpPr/>
              <p:nvPr userDrawn="1"/>
            </p:nvCxnSpPr>
            <p:spPr>
              <a:xfrm>
                <a:off x="882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Border Left"/>
              <p:cNvCxnSpPr/>
              <p:nvPr userDrawn="1"/>
            </p:nvCxnSpPr>
            <p:spPr>
              <a:xfrm>
                <a:off x="610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Horiz. Tex Borders Middle"/>
            <p:cNvGrpSpPr/>
            <p:nvPr userDrawn="1"/>
          </p:nvGrpSpPr>
          <p:grpSpPr>
            <a:xfrm>
              <a:off x="3221999" y="-171000"/>
              <a:ext cx="2718000" cy="7200000"/>
              <a:chOff x="6102000" y="-171000"/>
              <a:chExt cx="2718000" cy="7200000"/>
            </a:xfrm>
          </p:grpSpPr>
          <p:cxnSp>
            <p:nvCxnSpPr>
              <p:cNvPr id="22" name="Border Right"/>
              <p:cNvCxnSpPr/>
              <p:nvPr userDrawn="1"/>
            </p:nvCxnSpPr>
            <p:spPr>
              <a:xfrm>
                <a:off x="882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Border Left"/>
              <p:cNvCxnSpPr/>
              <p:nvPr userDrawn="1"/>
            </p:nvCxnSpPr>
            <p:spPr>
              <a:xfrm>
                <a:off x="610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Horiz. Text Borders Left"/>
            <p:cNvGrpSpPr/>
            <p:nvPr userDrawn="1"/>
          </p:nvGrpSpPr>
          <p:grpSpPr>
            <a:xfrm>
              <a:off x="324000" y="-171000"/>
              <a:ext cx="2700000" cy="7200000"/>
              <a:chOff x="324000" y="-171000"/>
              <a:chExt cx="2700000" cy="7200000"/>
            </a:xfrm>
          </p:grpSpPr>
          <p:cxnSp>
            <p:nvCxnSpPr>
              <p:cNvPr id="20" name="Border Right"/>
              <p:cNvCxnSpPr/>
              <p:nvPr userDrawn="1"/>
            </p:nvCxnSpPr>
            <p:spPr>
              <a:xfrm>
                <a:off x="302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Border Left"/>
              <p:cNvCxnSpPr/>
              <p:nvPr userDrawn="1"/>
            </p:nvCxnSpPr>
            <p:spPr>
              <a:xfrm>
                <a:off x="32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Border Bottom"/>
            <p:cNvCxnSpPr/>
            <p:nvPr userDrawn="1"/>
          </p:nvCxnSpPr>
          <p:spPr>
            <a:xfrm>
              <a:off x="-180000" y="6408000"/>
              <a:ext cx="9504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Border Top"/>
            <p:cNvCxnSpPr/>
            <p:nvPr userDrawn="1"/>
          </p:nvCxnSpPr>
          <p:spPr>
            <a:xfrm>
              <a:off x="-180000" y="1008000"/>
              <a:ext cx="9504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Borders Placeholder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27" name="Horiz. Border Placeholder Right"/>
            <p:cNvGrpSpPr/>
            <p:nvPr userDrawn="1"/>
          </p:nvGrpSpPr>
          <p:grpSpPr>
            <a:xfrm>
              <a:off x="6048000" y="-171000"/>
              <a:ext cx="2844000" cy="7200000"/>
              <a:chOff x="6048000" y="-171000"/>
              <a:chExt cx="2844000" cy="7200000"/>
            </a:xfrm>
          </p:grpSpPr>
          <p:cxnSp>
            <p:nvCxnSpPr>
              <p:cNvPr id="36" name="Border Right"/>
              <p:cNvCxnSpPr/>
              <p:nvPr userDrawn="1"/>
            </p:nvCxnSpPr>
            <p:spPr>
              <a:xfrm>
                <a:off x="889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Border Left"/>
              <p:cNvCxnSpPr/>
              <p:nvPr userDrawn="1"/>
            </p:nvCxnSpPr>
            <p:spPr>
              <a:xfrm>
                <a:off x="6048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Horiz. Border Placeholder Middle"/>
            <p:cNvGrpSpPr/>
            <p:nvPr userDrawn="1"/>
          </p:nvGrpSpPr>
          <p:grpSpPr>
            <a:xfrm>
              <a:off x="3150000" y="-171000"/>
              <a:ext cx="2844000" cy="7200000"/>
              <a:chOff x="3150000" y="-171000"/>
              <a:chExt cx="2844000" cy="7200000"/>
            </a:xfrm>
          </p:grpSpPr>
          <p:cxnSp>
            <p:nvCxnSpPr>
              <p:cNvPr id="34" name="Border Right"/>
              <p:cNvCxnSpPr/>
              <p:nvPr userDrawn="1"/>
            </p:nvCxnSpPr>
            <p:spPr>
              <a:xfrm>
                <a:off x="599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Border Left"/>
              <p:cNvCxnSpPr/>
              <p:nvPr userDrawn="1"/>
            </p:nvCxnSpPr>
            <p:spPr>
              <a:xfrm>
                <a:off x="315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Horiz. Border Placeholder Left"/>
            <p:cNvGrpSpPr/>
            <p:nvPr userDrawn="1"/>
          </p:nvGrpSpPr>
          <p:grpSpPr>
            <a:xfrm>
              <a:off x="252000" y="-171000"/>
              <a:ext cx="2844000" cy="7200000"/>
              <a:chOff x="252000" y="-171000"/>
              <a:chExt cx="2844000" cy="7200000"/>
            </a:xfrm>
          </p:grpSpPr>
          <p:cxnSp>
            <p:nvCxnSpPr>
              <p:cNvPr id="32" name="Border Right"/>
              <p:cNvCxnSpPr/>
              <p:nvPr userDrawn="1"/>
            </p:nvCxnSpPr>
            <p:spPr>
              <a:xfrm>
                <a:off x="3096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Border Left"/>
              <p:cNvCxnSpPr/>
              <p:nvPr userDrawn="1"/>
            </p:nvCxnSpPr>
            <p:spPr>
              <a:xfrm>
                <a:off x="25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Border Bottom"/>
            <p:cNvCxnSpPr/>
            <p:nvPr userDrawn="1"/>
          </p:nvCxnSpPr>
          <p:spPr>
            <a:xfrm>
              <a:off x="-180000" y="6336000"/>
              <a:ext cx="9504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Border Top"/>
            <p:cNvCxnSpPr/>
            <p:nvPr userDrawn="1"/>
          </p:nvCxnSpPr>
          <p:spPr>
            <a:xfrm>
              <a:off x="-180000" y="936000"/>
              <a:ext cx="9504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el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 bwMode="gray">
          <a:xfrm>
            <a:off x="252000" y="936000"/>
            <a:ext cx="4284000" cy="259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 bwMode="gray">
          <a:xfrm>
            <a:off x="4608000" y="936000"/>
            <a:ext cx="4284000" cy="259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6"/>
          </p:nvPr>
        </p:nvSpPr>
        <p:spPr bwMode="gray">
          <a:xfrm>
            <a:off x="252000" y="3744000"/>
            <a:ext cx="4284000" cy="259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7"/>
          </p:nvPr>
        </p:nvSpPr>
        <p:spPr bwMode="gray">
          <a:xfrm>
            <a:off x="4608000" y="3744000"/>
            <a:ext cx="4284000" cy="259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grpSp>
        <p:nvGrpSpPr>
          <p:cNvPr id="15" name="Text Borders for colored Backgrounds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16" name="Horiz. Text Borders Right"/>
            <p:cNvGrpSpPr/>
            <p:nvPr userDrawn="1"/>
          </p:nvGrpSpPr>
          <p:grpSpPr>
            <a:xfrm>
              <a:off x="4680000" y="-171000"/>
              <a:ext cx="4140000" cy="7200000"/>
              <a:chOff x="4680000" y="-171000"/>
              <a:chExt cx="4140000" cy="7200000"/>
            </a:xfrm>
          </p:grpSpPr>
          <p:cxnSp>
            <p:nvCxnSpPr>
              <p:cNvPr id="25" name="Border Right"/>
              <p:cNvCxnSpPr/>
              <p:nvPr userDrawn="1"/>
            </p:nvCxnSpPr>
            <p:spPr>
              <a:xfrm>
                <a:off x="882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Border Left"/>
              <p:cNvCxnSpPr/>
              <p:nvPr userDrawn="1"/>
            </p:nvCxnSpPr>
            <p:spPr>
              <a:xfrm>
                <a:off x="468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Horiz. Text Borders Left"/>
            <p:cNvGrpSpPr/>
            <p:nvPr userDrawn="1"/>
          </p:nvGrpSpPr>
          <p:grpSpPr>
            <a:xfrm>
              <a:off x="324000" y="-171000"/>
              <a:ext cx="4140000" cy="7200000"/>
              <a:chOff x="324000" y="-171000"/>
              <a:chExt cx="4140000" cy="7200000"/>
            </a:xfrm>
          </p:grpSpPr>
          <p:cxnSp>
            <p:nvCxnSpPr>
              <p:cNvPr id="23" name="Border Right"/>
              <p:cNvCxnSpPr/>
              <p:nvPr userDrawn="1"/>
            </p:nvCxnSpPr>
            <p:spPr>
              <a:xfrm>
                <a:off x="446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Border Left"/>
              <p:cNvCxnSpPr/>
              <p:nvPr userDrawn="1"/>
            </p:nvCxnSpPr>
            <p:spPr>
              <a:xfrm>
                <a:off x="32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Vert. Text Borders"/>
            <p:cNvGrpSpPr/>
            <p:nvPr userDrawn="1"/>
          </p:nvGrpSpPr>
          <p:grpSpPr>
            <a:xfrm>
              <a:off x="-180000" y="1008000"/>
              <a:ext cx="9504000" cy="5328000"/>
              <a:chOff x="-180000" y="1008000"/>
              <a:chExt cx="9504000" cy="5328000"/>
            </a:xfrm>
          </p:grpSpPr>
          <p:cxnSp>
            <p:nvCxnSpPr>
              <p:cNvPr id="19" name="Border Bottom lower Text"/>
              <p:cNvCxnSpPr/>
              <p:nvPr userDrawn="1"/>
            </p:nvCxnSpPr>
            <p:spPr>
              <a:xfrm>
                <a:off x="-180000" y="633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Border Top lower Text"/>
              <p:cNvCxnSpPr/>
              <p:nvPr userDrawn="1"/>
            </p:nvCxnSpPr>
            <p:spPr>
              <a:xfrm>
                <a:off x="-180000" y="381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Border Bottom upper Text"/>
              <p:cNvCxnSpPr/>
              <p:nvPr userDrawn="1"/>
            </p:nvCxnSpPr>
            <p:spPr>
              <a:xfrm>
                <a:off x="-180000" y="345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Border Top upper Text"/>
              <p:cNvCxnSpPr/>
              <p:nvPr userDrawn="1"/>
            </p:nvCxnSpPr>
            <p:spPr>
              <a:xfrm>
                <a:off x="-180000" y="100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Borders Placeholder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28" name="Horiz. Borders Placeholders Right"/>
            <p:cNvGrpSpPr/>
            <p:nvPr userDrawn="1"/>
          </p:nvGrpSpPr>
          <p:grpSpPr>
            <a:xfrm>
              <a:off x="4608000" y="-171000"/>
              <a:ext cx="4284000" cy="7200000"/>
              <a:chOff x="4608000" y="-171000"/>
              <a:chExt cx="4284000" cy="7200000"/>
            </a:xfrm>
          </p:grpSpPr>
          <p:cxnSp>
            <p:nvCxnSpPr>
              <p:cNvPr id="37" name="Border Right"/>
              <p:cNvCxnSpPr/>
              <p:nvPr userDrawn="1"/>
            </p:nvCxnSpPr>
            <p:spPr>
              <a:xfrm>
                <a:off x="889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Border Left"/>
              <p:cNvCxnSpPr/>
              <p:nvPr userDrawn="1"/>
            </p:nvCxnSpPr>
            <p:spPr>
              <a:xfrm>
                <a:off x="4608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Horiz. Borders Placeholders Left"/>
            <p:cNvGrpSpPr/>
            <p:nvPr userDrawn="1"/>
          </p:nvGrpSpPr>
          <p:grpSpPr>
            <a:xfrm>
              <a:off x="252000" y="-171000"/>
              <a:ext cx="4284000" cy="7200000"/>
              <a:chOff x="252000" y="-171000"/>
              <a:chExt cx="4284000" cy="7200000"/>
            </a:xfrm>
          </p:grpSpPr>
          <p:cxnSp>
            <p:nvCxnSpPr>
              <p:cNvPr id="35" name="Border Right"/>
              <p:cNvCxnSpPr/>
              <p:nvPr userDrawn="1"/>
            </p:nvCxnSpPr>
            <p:spPr>
              <a:xfrm>
                <a:off x="4536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Border Left"/>
              <p:cNvCxnSpPr/>
              <p:nvPr userDrawn="1"/>
            </p:nvCxnSpPr>
            <p:spPr>
              <a:xfrm>
                <a:off x="25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Vert. Borders Placeholder"/>
            <p:cNvGrpSpPr/>
            <p:nvPr userDrawn="1"/>
          </p:nvGrpSpPr>
          <p:grpSpPr>
            <a:xfrm>
              <a:off x="-180000" y="936000"/>
              <a:ext cx="9504000" cy="5472000"/>
              <a:chOff x="-180000" y="936000"/>
              <a:chExt cx="9504000" cy="5472000"/>
            </a:xfrm>
          </p:grpSpPr>
          <p:cxnSp>
            <p:nvCxnSpPr>
              <p:cNvPr id="31" name="Border Bottom lower Placeholders"/>
              <p:cNvCxnSpPr/>
              <p:nvPr userDrawn="1"/>
            </p:nvCxnSpPr>
            <p:spPr>
              <a:xfrm>
                <a:off x="-180000" y="640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Border Top lower Placeholders"/>
              <p:cNvCxnSpPr/>
              <p:nvPr userDrawn="1"/>
            </p:nvCxnSpPr>
            <p:spPr>
              <a:xfrm>
                <a:off x="-180000" y="3744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Border Bottom upper Placeholders"/>
              <p:cNvCxnSpPr/>
              <p:nvPr userDrawn="1"/>
            </p:nvCxnSpPr>
            <p:spPr>
              <a:xfrm>
                <a:off x="-180000" y="352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Border Top upper Placeholders"/>
              <p:cNvCxnSpPr/>
              <p:nvPr userDrawn="1"/>
            </p:nvCxnSpPr>
            <p:spPr>
              <a:xfrm>
                <a:off x="-180000" y="93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uK_INA_FAG25cm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 bwMode="gray">
          <a:xfrm>
            <a:off x="8129975" y="6487487"/>
            <a:ext cx="763200" cy="236739"/>
          </a:xfrm>
          <a:prstGeom prst="rect">
            <a:avLst/>
          </a:prstGeom>
        </p:spPr>
      </p:pic>
      <p:pic>
        <p:nvPicPr>
          <p:cNvPr id="9" name="Picture 8" descr="Schaeffler_45mm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 bwMode="gray">
          <a:xfrm>
            <a:off x="7705175" y="260350"/>
            <a:ext cx="1188000" cy="13275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51999" y="504000"/>
            <a:ext cx="8640000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2000" y="936000"/>
            <a:ext cx="8640000" cy="54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20000" y="6552000"/>
            <a:ext cx="720000" cy="108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226800">
              <a:defRPr sz="700">
                <a:solidFill>
                  <a:srgbClr val="40454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620000" y="6552000"/>
            <a:ext cx="3600000" cy="108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226800">
              <a:defRPr sz="700">
                <a:solidFill>
                  <a:srgbClr val="40454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2000" y="6552000"/>
            <a:ext cx="360000" cy="108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226800">
              <a:defRPr sz="700">
                <a:solidFill>
                  <a:srgbClr val="404547"/>
                </a:solidFill>
              </a:defRPr>
            </a:lvl1pPr>
          </a:lstStyle>
          <a:p>
            <a:fld id="{71048BD4-E2B2-49AE-831F-B37ED728B468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61" r:id="rId8"/>
    <p:sldLayoutId id="2147483662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/>
  <p:txStyles>
    <p:titleStyle>
      <a:lvl1pPr algn="l" defTabSz="226800" rtl="0" eaLnBrk="1" latinLnBrk="0" hangingPunct="1">
        <a:spcBef>
          <a:spcPct val="0"/>
        </a:spcBef>
        <a:buNone/>
        <a:defRPr sz="2200" b="1" kern="1200" baseline="0">
          <a:solidFill>
            <a:srgbClr val="404547"/>
          </a:solidFill>
          <a:latin typeface="+mj-lt"/>
          <a:ea typeface="+mj-ea"/>
          <a:cs typeface="+mj-cs"/>
        </a:defRPr>
      </a:lvl1pPr>
    </p:titleStyle>
    <p:bodyStyle>
      <a:lvl1pPr marL="0" indent="0" algn="l" defTabSz="226800" rtl="0" eaLnBrk="1" latinLnBrk="0" hangingPunct="1">
        <a:lnSpc>
          <a:spcPct val="85000"/>
        </a:lnSpc>
        <a:spcBef>
          <a:spcPts val="900"/>
        </a:spcBef>
        <a:spcAft>
          <a:spcPts val="300"/>
        </a:spcAft>
        <a:buFont typeface="Arial" pitchFamily="34" charset="0"/>
        <a:buNone/>
        <a:defRPr sz="1600" kern="1200">
          <a:solidFill>
            <a:srgbClr val="404547"/>
          </a:solidFill>
          <a:latin typeface="+mn-lt"/>
          <a:ea typeface="+mn-ea"/>
          <a:cs typeface="+mn-cs"/>
        </a:defRPr>
      </a:lvl1pPr>
      <a:lvl2pPr marL="226800" indent="-226800" algn="l" defTabSz="226800" rtl="0" eaLnBrk="1" latinLnBrk="0" hangingPunct="1">
        <a:lnSpc>
          <a:spcPct val="85000"/>
        </a:lnSpc>
        <a:spcBef>
          <a:spcPts val="900"/>
        </a:spcBef>
        <a:spcAft>
          <a:spcPts val="300"/>
        </a:spcAft>
        <a:buFontTx/>
        <a:buBlip>
          <a:blip r:embed="rId19"/>
        </a:buBlip>
        <a:defRPr sz="1600" kern="1200">
          <a:solidFill>
            <a:srgbClr val="404547"/>
          </a:solidFill>
          <a:latin typeface="+mn-lt"/>
          <a:ea typeface="+mn-ea"/>
          <a:cs typeface="+mn-cs"/>
        </a:defRPr>
      </a:lvl2pPr>
      <a:lvl3pPr marL="453600" indent="-226800" algn="l" defTabSz="226800" rtl="0" eaLnBrk="1" latinLnBrk="0" hangingPunct="1">
        <a:lnSpc>
          <a:spcPct val="85000"/>
        </a:lnSpc>
        <a:spcBef>
          <a:spcPts val="900"/>
        </a:spcBef>
        <a:spcAft>
          <a:spcPts val="300"/>
        </a:spcAft>
        <a:buFontTx/>
        <a:buBlip>
          <a:blip r:embed="rId19"/>
        </a:buBlip>
        <a:defRPr sz="1400" kern="1200">
          <a:solidFill>
            <a:srgbClr val="404547"/>
          </a:solidFill>
          <a:latin typeface="+mn-lt"/>
          <a:ea typeface="+mn-ea"/>
          <a:cs typeface="+mn-cs"/>
        </a:defRPr>
      </a:lvl3pPr>
      <a:lvl4pPr marL="680400" indent="-226800" algn="l" defTabSz="226800" rtl="0" eaLnBrk="1" latinLnBrk="0" hangingPunct="1">
        <a:lnSpc>
          <a:spcPct val="85000"/>
        </a:lnSpc>
        <a:spcBef>
          <a:spcPts val="600"/>
        </a:spcBef>
        <a:spcAft>
          <a:spcPts val="300"/>
        </a:spcAft>
        <a:buFontTx/>
        <a:buBlip>
          <a:blip r:embed="rId19"/>
        </a:buBlip>
        <a:defRPr sz="1400" kern="1200">
          <a:solidFill>
            <a:srgbClr val="404547"/>
          </a:solidFill>
          <a:latin typeface="+mn-lt"/>
          <a:ea typeface="+mn-ea"/>
          <a:cs typeface="+mn-cs"/>
        </a:defRPr>
      </a:lvl4pPr>
      <a:lvl5pPr marL="226800" indent="-226800" algn="l" defTabSz="226800" rtl="0" eaLnBrk="1" latinLnBrk="0" hangingPunct="1">
        <a:lnSpc>
          <a:spcPct val="85000"/>
        </a:lnSpc>
        <a:spcBef>
          <a:spcPts val="900"/>
        </a:spcBef>
        <a:spcAft>
          <a:spcPts val="300"/>
        </a:spcAft>
        <a:buFont typeface="+mj-lt"/>
        <a:buAutoNum type="arabicPeriod"/>
        <a:defRPr sz="1600" kern="1200">
          <a:solidFill>
            <a:srgbClr val="404547"/>
          </a:solidFill>
          <a:latin typeface="+mn-lt"/>
          <a:ea typeface="+mn-ea"/>
          <a:cs typeface="+mn-cs"/>
        </a:defRPr>
      </a:lvl5pPr>
      <a:lvl6pPr marL="453600" indent="-226800" algn="l" defTabSz="914400" rtl="0" eaLnBrk="1" latinLnBrk="0" hangingPunct="1">
        <a:lnSpc>
          <a:spcPct val="85000"/>
        </a:lnSpc>
        <a:spcBef>
          <a:spcPts val="600"/>
        </a:spcBef>
        <a:spcAft>
          <a:spcPts val="300"/>
        </a:spcAft>
        <a:buFont typeface="+mj-lt"/>
        <a:buAutoNum type="alphaLcParenR"/>
        <a:defRPr sz="1400" kern="1200">
          <a:solidFill>
            <a:srgbClr val="404547"/>
          </a:solidFill>
          <a:latin typeface="+mn-lt"/>
          <a:ea typeface="+mn-ea"/>
          <a:cs typeface="+mn-cs"/>
        </a:defRPr>
      </a:lvl6pPr>
      <a:lvl7pPr marL="226800" indent="-226800" algn="l" defTabSz="914400" rtl="0" eaLnBrk="1" latinLnBrk="0" hangingPunct="1">
        <a:lnSpc>
          <a:spcPct val="85000"/>
        </a:lnSpc>
        <a:spcBef>
          <a:spcPts val="900"/>
        </a:spcBef>
        <a:spcAft>
          <a:spcPts val="300"/>
        </a:spcAft>
        <a:buFontTx/>
        <a:buBlip>
          <a:blip r:embed="rId20"/>
        </a:buBlip>
        <a:defRPr sz="1600" kern="1200">
          <a:solidFill>
            <a:srgbClr val="404547"/>
          </a:solidFill>
          <a:latin typeface="+mn-lt"/>
          <a:ea typeface="+mn-ea"/>
          <a:cs typeface="+mn-cs"/>
        </a:defRPr>
      </a:lvl7pPr>
      <a:lvl8pPr marL="453600" indent="-226800" algn="l" defTabSz="226800" rtl="0" eaLnBrk="1" latinLnBrk="0" hangingPunct="1">
        <a:lnSpc>
          <a:spcPct val="85000"/>
        </a:lnSpc>
        <a:spcBef>
          <a:spcPts val="600"/>
        </a:spcBef>
        <a:spcAft>
          <a:spcPts val="300"/>
        </a:spcAft>
        <a:buFontTx/>
        <a:buBlip>
          <a:blip r:embed="rId20"/>
        </a:buBlip>
        <a:defRPr sz="1400" kern="1200">
          <a:solidFill>
            <a:srgbClr val="404547"/>
          </a:solidFill>
          <a:latin typeface="+mn-lt"/>
          <a:ea typeface="+mn-ea"/>
          <a:cs typeface="+mn-cs"/>
        </a:defRPr>
      </a:lvl8pPr>
      <a:lvl9pPr marL="680400" indent="-226800" algn="l" defTabSz="914400" rtl="0" eaLnBrk="1" latinLnBrk="0" hangingPunct="1">
        <a:lnSpc>
          <a:spcPct val="85000"/>
        </a:lnSpc>
        <a:spcBef>
          <a:spcPts val="600"/>
        </a:spcBef>
        <a:spcAft>
          <a:spcPts val="300"/>
        </a:spcAft>
        <a:buFontTx/>
        <a:buBlip>
          <a:blip r:embed="rId20"/>
        </a:buBlip>
        <a:defRPr sz="1400" kern="1200">
          <a:solidFill>
            <a:srgbClr val="404547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eleniumhq.org/docs/03_webdriver.jsp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client.com/smartgwt/showcase/" TargetMode="External"/><Relationship Id="rId2" Type="http://schemas.openxmlformats.org/officeDocument/2006/relationships/hyperlink" Target="http://www.smartclient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1.maven.org/maven2/com/github/markusbernhardt/robotframework-selenium2library-java/1.4.0.6/robotframework-selenium2library-java-1.4.0.6-libdoc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63430" y="1326060"/>
            <a:ext cx="8640000" cy="1620000"/>
          </a:xfrm>
        </p:spPr>
        <p:txBody>
          <a:bodyPr/>
          <a:lstStyle/>
          <a:p>
            <a:r>
              <a:rPr lang="de-DE" dirty="0"/>
              <a:t>Robot </a:t>
            </a:r>
            <a:r>
              <a:rPr lang="de-DE" dirty="0" err="1"/>
              <a:t>framework</a:t>
            </a:r>
            <a:br>
              <a:rPr lang="de-DE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Testing Web-</a:t>
            </a:r>
            <a:r>
              <a:rPr lang="en-US" dirty="0" err="1"/>
              <a:t>Applikationen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de-DE" dirty="0"/>
              <a:t>1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/>
          </p:nvPr>
        </p:nvSpPr>
        <p:spPr bwMode="gray"/>
        <p:txBody>
          <a:bodyPr/>
          <a:lstStyle/>
          <a:p>
            <a:r>
              <a:rPr lang="de-DE" dirty="0"/>
              <a:t>2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3439257"/>
            <a:ext cx="612000" cy="612000"/>
          </a:xfrm>
        </p:spPr>
        <p:txBody>
          <a:bodyPr/>
          <a:lstStyle/>
          <a:p>
            <a:r>
              <a:rPr lang="de-DE" dirty="0"/>
              <a:t>4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en-US" dirty="0"/>
              <a:t>Web Testing - Selenium Framework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2"/>
          </p:nvPr>
        </p:nvSpPr>
        <p:spPr bwMode="gray">
          <a:xfrm>
            <a:off x="864000" y="3439257"/>
            <a:ext cx="8028000" cy="612000"/>
          </a:xfrm>
        </p:spPr>
        <p:txBody>
          <a:bodyPr/>
          <a:lstStyle/>
          <a:p>
            <a:r>
              <a:rPr lang="en-US" dirty="0"/>
              <a:t>Robot Framework Libraries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6"/>
          </p:nvPr>
        </p:nvSpPr>
        <p:spPr bwMode="gray"/>
        <p:txBody>
          <a:bodyPr/>
          <a:lstStyle/>
          <a:p>
            <a:r>
              <a:rPr lang="en-US" dirty="0" err="1"/>
              <a:t>SmartGwt</a:t>
            </a:r>
            <a:r>
              <a:rPr lang="en-US" dirty="0"/>
              <a:t>(</a:t>
            </a:r>
            <a:r>
              <a:rPr lang="en-US" dirty="0" err="1"/>
              <a:t>Smartclient</a:t>
            </a:r>
            <a:r>
              <a:rPr lang="en-US" dirty="0"/>
              <a:t>) Web </a:t>
            </a:r>
            <a:r>
              <a:rPr lang="en-US" dirty="0" err="1"/>
              <a:t>Applikationen</a:t>
            </a:r>
            <a:endParaRPr lang="en-US" dirty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6"/>
          </p:nvPr>
        </p:nvSpPr>
        <p:spPr bwMode="gray">
          <a:xfrm>
            <a:off x="225251" y="5172609"/>
            <a:ext cx="612000" cy="612000"/>
          </a:xfrm>
        </p:spPr>
        <p:txBody>
          <a:bodyPr/>
          <a:lstStyle/>
          <a:p>
            <a:r>
              <a:rPr lang="de-DE" dirty="0"/>
              <a:t>6</a:t>
            </a:r>
            <a:endParaRPr lang="en-US" dirty="0"/>
          </a:p>
        </p:txBody>
      </p:sp>
      <p:sp>
        <p:nvSpPr>
          <p:cNvPr id="14" name="Text Placeholder 30"/>
          <p:cNvSpPr>
            <a:spLocks noGrp="1"/>
          </p:cNvSpPr>
          <p:nvPr>
            <p:ph type="body" sz="quarter" idx="22"/>
          </p:nvPr>
        </p:nvSpPr>
        <p:spPr bwMode="gray">
          <a:xfrm>
            <a:off x="830869" y="5165051"/>
            <a:ext cx="8028000" cy="612000"/>
          </a:xfrm>
        </p:spPr>
        <p:txBody>
          <a:bodyPr/>
          <a:lstStyle/>
          <a:p>
            <a:r>
              <a:rPr lang="en-US" dirty="0"/>
              <a:t>Test Suite </a:t>
            </a:r>
            <a:r>
              <a:rPr lang="en-US" dirty="0" err="1"/>
              <a:t>Aufbau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 bwMode="gray">
          <a:xfrm>
            <a:off x="252084" y="4317132"/>
            <a:ext cx="612000" cy="612000"/>
          </a:xfrm>
        </p:spPr>
        <p:txBody>
          <a:bodyPr/>
          <a:lstStyle/>
          <a:p>
            <a:r>
              <a:rPr lang="de-DE" dirty="0"/>
              <a:t>5</a:t>
            </a:r>
            <a:endParaRPr lang="en-US" dirty="0"/>
          </a:p>
        </p:txBody>
      </p:sp>
      <p:sp>
        <p:nvSpPr>
          <p:cNvPr id="16" name="Text Placeholder 30"/>
          <p:cNvSpPr>
            <a:spLocks noGrp="1"/>
          </p:cNvSpPr>
          <p:nvPr>
            <p:ph type="body" sz="quarter" idx="22"/>
          </p:nvPr>
        </p:nvSpPr>
        <p:spPr bwMode="gray">
          <a:xfrm>
            <a:off x="843948" y="4317132"/>
            <a:ext cx="8028000" cy="612000"/>
          </a:xfrm>
        </p:spPr>
        <p:txBody>
          <a:bodyPr/>
          <a:lstStyle/>
          <a:p>
            <a:r>
              <a:rPr lang="en-US" dirty="0" err="1"/>
              <a:t>SmartgwtLibrary</a:t>
            </a:r>
            <a:r>
              <a:rPr lang="en-US" dirty="0"/>
              <a:t> und </a:t>
            </a:r>
            <a:r>
              <a:rPr lang="en-US" dirty="0" err="1"/>
              <a:t>Smartgwt</a:t>
            </a:r>
            <a:r>
              <a:rPr lang="en-US" dirty="0"/>
              <a:t> resources 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/>
          </p:nvPr>
        </p:nvSpPr>
        <p:spPr bwMode="gray">
          <a:xfrm>
            <a:off x="252085" y="2678517"/>
            <a:ext cx="612000" cy="612000"/>
          </a:xfrm>
        </p:spPr>
        <p:txBody>
          <a:bodyPr/>
          <a:lstStyle/>
          <a:p>
            <a:r>
              <a:rPr lang="de-DE" dirty="0"/>
              <a:t>3</a:t>
            </a:r>
            <a:endParaRPr lang="en-US" dirty="0"/>
          </a:p>
        </p:txBody>
      </p:sp>
      <p:sp>
        <p:nvSpPr>
          <p:cNvPr id="18" name="Text Placeholder 34"/>
          <p:cNvSpPr>
            <a:spLocks noGrp="1"/>
          </p:cNvSpPr>
          <p:nvPr>
            <p:ph type="body" sz="quarter" idx="26"/>
          </p:nvPr>
        </p:nvSpPr>
        <p:spPr bwMode="gray">
          <a:xfrm>
            <a:off x="865260" y="2678517"/>
            <a:ext cx="8028000" cy="612000"/>
          </a:xfrm>
        </p:spPr>
        <p:txBody>
          <a:bodyPr/>
          <a:lstStyle/>
          <a:p>
            <a:r>
              <a:rPr lang="en-US" dirty="0" err="1"/>
              <a:t>Benutzung</a:t>
            </a:r>
            <a:r>
              <a:rPr lang="en-US" dirty="0"/>
              <a:t>  Firefox </a:t>
            </a:r>
            <a:r>
              <a:rPr lang="en-US" dirty="0" err="1"/>
              <a:t>Entwickler</a:t>
            </a:r>
            <a:r>
              <a:rPr lang="en-US" dirty="0"/>
              <a:t> </a:t>
            </a:r>
            <a:r>
              <a:rPr lang="en-US" dirty="0" err="1"/>
              <a:t>Werzeuge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Ermitteln</a:t>
            </a:r>
            <a:r>
              <a:rPr lang="en-US" dirty="0"/>
              <a:t> von </a:t>
            </a:r>
            <a:r>
              <a:rPr lang="en-US" dirty="0" err="1"/>
              <a:t>Locatoren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Web Testing - Selenium Framework: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22910" y="1223010"/>
            <a:ext cx="83667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dirty="0" err="1"/>
              <a:t>Selenium</a:t>
            </a:r>
            <a:r>
              <a:rPr lang="de-DE" dirty="0"/>
              <a:t>  – Sammlung von Tools für die Web Test </a:t>
            </a:r>
            <a:r>
              <a:rPr lang="de-DE" dirty="0" err="1"/>
              <a:t>Automatiserung</a:t>
            </a:r>
            <a:r>
              <a:rPr lang="de-DE" dirty="0"/>
              <a:t>.</a:t>
            </a:r>
          </a:p>
          <a:p>
            <a:pPr lvl="0"/>
            <a:r>
              <a:rPr lang="de-DE" dirty="0"/>
              <a:t>  </a:t>
            </a:r>
          </a:p>
          <a:p>
            <a:pPr lvl="0">
              <a:buFont typeface="Arial" pitchFamily="34" charset="0"/>
              <a:buChar char="•"/>
            </a:pPr>
            <a:r>
              <a:rPr lang="en-US" b="1" dirty="0"/>
              <a:t>Selenium 2=WebDriver</a:t>
            </a:r>
            <a:r>
              <a:rPr lang="en-US" dirty="0"/>
              <a:t> – </a:t>
            </a:r>
            <a:r>
              <a:rPr lang="en-US" dirty="0" err="1"/>
              <a:t>objektorientierte</a:t>
            </a:r>
            <a:r>
              <a:rPr lang="en-US" dirty="0"/>
              <a:t> API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Ausführen</a:t>
            </a:r>
            <a:r>
              <a:rPr lang="en-US" dirty="0"/>
              <a:t> von </a:t>
            </a:r>
            <a:r>
              <a:rPr lang="en-US" dirty="0" err="1"/>
              <a:t>Aktionen</a:t>
            </a:r>
            <a:r>
              <a:rPr lang="en-US" dirty="0"/>
              <a:t>,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z.B</a:t>
            </a:r>
            <a:r>
              <a:rPr lang="en-US" dirty="0"/>
              <a:t>. Mouse-Clicks, </a:t>
            </a:r>
            <a:r>
              <a:rPr lang="en-US" dirty="0" err="1"/>
              <a:t>Tastatureingabe</a:t>
            </a:r>
            <a:r>
              <a:rPr lang="en-US" dirty="0"/>
              <a:t>, 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Manipulieren</a:t>
            </a:r>
            <a:r>
              <a:rPr lang="en-US" dirty="0"/>
              <a:t> von Dom-</a:t>
            </a:r>
            <a:r>
              <a:rPr lang="en-US" dirty="0" err="1"/>
              <a:t>Elemeten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Browser.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Der</a:t>
            </a:r>
            <a:r>
              <a:rPr lang="en-US" dirty="0"/>
              <a:t> Browser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mittels</a:t>
            </a:r>
            <a:r>
              <a:rPr lang="en-US" dirty="0"/>
              <a:t> </a:t>
            </a:r>
            <a:r>
              <a:rPr lang="en-US" dirty="0" err="1"/>
              <a:t>Treiber</a:t>
            </a:r>
            <a:r>
              <a:rPr lang="en-US" dirty="0"/>
              <a:t> </a:t>
            </a:r>
            <a:r>
              <a:rPr lang="en-US" dirty="0" err="1"/>
              <a:t>gestartet</a:t>
            </a:r>
            <a:r>
              <a:rPr lang="en-US" dirty="0"/>
              <a:t> und </a:t>
            </a:r>
            <a:r>
              <a:rPr lang="en-US" dirty="0" err="1"/>
              <a:t>gesteuert</a:t>
            </a:r>
            <a:r>
              <a:rPr lang="en-US" dirty="0"/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die </a:t>
            </a:r>
            <a:r>
              <a:rPr lang="en-US" dirty="0" err="1"/>
              <a:t>Treiber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Chrome, IE, Opera, Safari, Android und IOS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externe</a:t>
            </a:r>
            <a:r>
              <a:rPr lang="en-US" dirty="0"/>
              <a:t> </a:t>
            </a:r>
            <a:r>
              <a:rPr lang="en-US" dirty="0" err="1"/>
              <a:t>Applikationen</a:t>
            </a:r>
            <a:r>
              <a:rPr lang="en-US" dirty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Selenium </a:t>
            </a:r>
            <a:r>
              <a:rPr lang="en-US" dirty="0" err="1"/>
              <a:t>benutzt</a:t>
            </a:r>
            <a:r>
              <a:rPr lang="en-US" dirty="0"/>
              <a:t> "native browser events". </a:t>
            </a:r>
          </a:p>
          <a:p>
            <a:pPr lvl="1">
              <a:buFont typeface="Arial" pitchFamily="34" charset="0"/>
              <a:buChar char="•"/>
            </a:pPr>
            <a:r>
              <a:rPr lang="de-DE" dirty="0"/>
              <a:t> Es gibt fertige Libraries für Java, C#, Python, Ruby, und JavaScript.</a:t>
            </a:r>
          </a:p>
          <a:p>
            <a:pPr lvl="1">
              <a:buFont typeface="Arial" pitchFamily="34" charset="0"/>
              <a:buChar char="•"/>
            </a:pPr>
            <a:r>
              <a:rPr lang="de-DE" dirty="0"/>
              <a:t> Zur Identifikation von Elementen werden im Standard folgende Methoden benutzt: "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", "</a:t>
            </a:r>
            <a:r>
              <a:rPr lang="de-DE" dirty="0" err="1"/>
              <a:t>By</a:t>
            </a:r>
            <a:r>
              <a:rPr lang="de-DE" dirty="0"/>
              <a:t> Class Name", "</a:t>
            </a:r>
            <a:r>
              <a:rPr lang="de-DE" dirty="0" err="1"/>
              <a:t>By</a:t>
            </a:r>
            <a:r>
              <a:rPr lang="de-DE" dirty="0"/>
              <a:t> Tag Name", "</a:t>
            </a:r>
            <a:r>
              <a:rPr lang="de-DE" dirty="0" err="1"/>
              <a:t>By</a:t>
            </a:r>
            <a:r>
              <a:rPr lang="de-DE" dirty="0"/>
              <a:t> Name", "</a:t>
            </a:r>
            <a:r>
              <a:rPr lang="de-DE" dirty="0" err="1"/>
              <a:t>By</a:t>
            </a:r>
            <a:r>
              <a:rPr lang="de-DE" dirty="0"/>
              <a:t> Link Text", "</a:t>
            </a:r>
            <a:r>
              <a:rPr lang="de-DE" dirty="0" err="1"/>
              <a:t>By</a:t>
            </a:r>
            <a:r>
              <a:rPr lang="de-DE" dirty="0"/>
              <a:t> Partial Link Text", "</a:t>
            </a:r>
            <a:r>
              <a:rPr lang="de-DE" dirty="0" err="1"/>
              <a:t>By</a:t>
            </a:r>
            <a:r>
              <a:rPr lang="de-DE" dirty="0"/>
              <a:t> CSS" und "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Xpath</a:t>
            </a:r>
            <a:r>
              <a:rPr lang="de-DE" dirty="0"/>
              <a:t>". 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Examples - </a:t>
            </a:r>
            <a:r>
              <a:rPr lang="en-US" dirty="0">
                <a:hlinkClick r:id="rId2"/>
              </a:rPr>
              <a:t>locating-</a:t>
            </a:r>
            <a:r>
              <a:rPr lang="en-US" dirty="0" err="1">
                <a:hlinkClick r:id="rId2"/>
              </a:rPr>
              <a:t>ui</a:t>
            </a:r>
            <a:r>
              <a:rPr lang="en-US" dirty="0">
                <a:hlinkClick r:id="rId2"/>
              </a:rPr>
              <a:t>-elements-</a:t>
            </a:r>
            <a:r>
              <a:rPr lang="en-US" dirty="0" err="1">
                <a:hlinkClick r:id="rId2"/>
              </a:rPr>
              <a:t>webelements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err="1"/>
              <a:t>SmartGwt</a:t>
            </a:r>
            <a:r>
              <a:rPr lang="en-US" dirty="0"/>
              <a:t>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22910" y="1012641"/>
            <a:ext cx="83667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dirty="0" err="1"/>
              <a:t>Toolkit</a:t>
            </a:r>
            <a:r>
              <a:rPr lang="de-DE" dirty="0"/>
              <a:t> für die Entwicklung für HTML5/Ajax UI in Java.( </a:t>
            </a:r>
            <a:r>
              <a:rPr lang="de-DE" dirty="0" err="1">
                <a:hlinkClick r:id="rId2"/>
              </a:rPr>
              <a:t>Isomorphic</a:t>
            </a:r>
            <a:r>
              <a:rPr lang="de-DE" dirty="0">
                <a:hlinkClick r:id="rId2"/>
              </a:rPr>
              <a:t> Software</a:t>
            </a:r>
            <a:r>
              <a:rPr lang="de-DE" dirty="0"/>
              <a:t> )</a:t>
            </a:r>
          </a:p>
          <a:p>
            <a:pPr lvl="0"/>
            <a:r>
              <a:rPr lang="de-DE" dirty="0"/>
              <a:t>Sehr schöne </a:t>
            </a:r>
            <a:r>
              <a:rPr lang="de-DE" b="1" dirty="0" err="1"/>
              <a:t>Widgets</a:t>
            </a:r>
            <a:r>
              <a:rPr lang="de-DE" dirty="0"/>
              <a:t> für Web UI.</a:t>
            </a:r>
          </a:p>
          <a:p>
            <a:pPr lvl="0"/>
            <a:r>
              <a:rPr lang="de-DE" dirty="0"/>
              <a:t>Showcase - </a:t>
            </a:r>
            <a:r>
              <a:rPr lang="de-DE" dirty="0">
                <a:hlinkClick r:id="rId3"/>
              </a:rPr>
              <a:t>http://www.smartclient.com/smartgwt/showcase/#main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Probleme bei Testautomatisierung: </a:t>
            </a:r>
          </a:p>
          <a:p>
            <a:pPr lvl="0">
              <a:buFont typeface="Arial" pitchFamily="34" charset="0"/>
              <a:buChar char="•"/>
            </a:pPr>
            <a:r>
              <a:rPr lang="de-DE" dirty="0"/>
              <a:t> </a:t>
            </a:r>
            <a:r>
              <a:rPr lang="en-US" b="1" i="1" dirty="0"/>
              <a:t>Id's</a:t>
            </a:r>
            <a:r>
              <a:rPr lang="en-US" b="1" dirty="0"/>
              <a:t> von Web </a:t>
            </a:r>
            <a:r>
              <a:rPr lang="en-US" b="1" dirty="0" err="1"/>
              <a:t>Elementen</a:t>
            </a:r>
            <a:r>
              <a:rPr lang="en-US" b="1" dirty="0"/>
              <a:t> </a:t>
            </a:r>
            <a:r>
              <a:rPr lang="en-US" b="1" dirty="0" err="1"/>
              <a:t>werden</a:t>
            </a:r>
            <a:r>
              <a:rPr lang="en-US" b="1" dirty="0"/>
              <a:t> </a:t>
            </a:r>
            <a:r>
              <a:rPr lang="en-US" b="1" dirty="0" err="1"/>
              <a:t>automatisch</a:t>
            </a:r>
            <a:r>
              <a:rPr lang="en-US" b="1" dirty="0"/>
              <a:t> </a:t>
            </a:r>
            <a:r>
              <a:rPr lang="en-US" b="1" dirty="0" err="1"/>
              <a:t>generiert</a:t>
            </a:r>
            <a:r>
              <a:rPr lang="en-US" b="1" dirty="0"/>
              <a:t> </a:t>
            </a:r>
            <a:r>
              <a:rPr lang="en-US" b="1" dirty="0" err="1"/>
              <a:t>beim</a:t>
            </a:r>
            <a:r>
              <a:rPr lang="en-US" b="1" dirty="0"/>
              <a:t> </a:t>
            </a:r>
            <a:r>
              <a:rPr lang="en-US" b="1" dirty="0" err="1"/>
              <a:t>compilieren</a:t>
            </a:r>
            <a:r>
              <a:rPr lang="en-US" b="1" dirty="0"/>
              <a:t> </a:t>
            </a:r>
            <a:r>
              <a:rPr lang="en-US" dirty="0"/>
              <a:t> -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Build </a:t>
            </a:r>
            <a:r>
              <a:rPr lang="de-DE" dirty="0"/>
              <a:t>ändern</a:t>
            </a:r>
            <a:r>
              <a:rPr lang="en-US" dirty="0"/>
              <a:t>. </a:t>
            </a:r>
            <a:r>
              <a:rPr lang="en-US" dirty="0" err="1"/>
              <a:t>Daher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man die </a:t>
            </a:r>
            <a:r>
              <a:rPr lang="en-US" dirty="0" err="1"/>
              <a:t>Suchmethode</a:t>
            </a:r>
            <a:r>
              <a:rPr lang="en-US" dirty="0"/>
              <a:t> "By Id"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benutzen</a:t>
            </a:r>
            <a:r>
              <a:rPr lang="en-US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Suchmethode</a:t>
            </a:r>
            <a:r>
              <a:rPr lang="en-US" dirty="0"/>
              <a:t> "By </a:t>
            </a:r>
            <a:r>
              <a:rPr lang="en-US" dirty="0" err="1"/>
              <a:t>Xpath</a:t>
            </a:r>
            <a:r>
              <a:rPr lang="en-US" dirty="0"/>
              <a:t>"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bedingt</a:t>
            </a:r>
            <a:r>
              <a:rPr lang="en-US" dirty="0"/>
              <a:t> </a:t>
            </a:r>
            <a:r>
              <a:rPr lang="en-US" dirty="0" err="1"/>
              <a:t>anwendbar</a:t>
            </a:r>
            <a:r>
              <a:rPr lang="en-US" dirty="0"/>
              <a:t>, </a:t>
            </a:r>
            <a:r>
              <a:rPr lang="en-US" dirty="0" err="1"/>
              <a:t>weil</a:t>
            </a:r>
            <a:r>
              <a:rPr lang="en-US" dirty="0"/>
              <a:t>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Xpath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browserabhängig</a:t>
            </a:r>
            <a:r>
              <a:rPr lang="en-US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Standardsuchmethoden</a:t>
            </a:r>
            <a:r>
              <a:rPr lang="en-US" dirty="0"/>
              <a:t> </a:t>
            </a:r>
            <a:r>
              <a:rPr lang="en-US" dirty="0" err="1"/>
              <a:t>garantieren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eindeutiges</a:t>
            </a:r>
            <a:r>
              <a:rPr lang="en-US" dirty="0"/>
              <a:t> </a:t>
            </a:r>
            <a:r>
              <a:rPr lang="en-US" dirty="0" err="1"/>
              <a:t>Ergebnis</a:t>
            </a:r>
            <a:r>
              <a:rPr lang="en-US" dirty="0"/>
              <a:t>.</a:t>
            </a:r>
          </a:p>
          <a:p>
            <a:pPr lvl="0">
              <a:buFont typeface="Arial" pitchFamily="34" charset="0"/>
              <a:buChar char="•"/>
            </a:pPr>
            <a:endParaRPr lang="en-US" dirty="0"/>
          </a:p>
          <a:p>
            <a:pPr lvl="0"/>
            <a:r>
              <a:rPr lang="en-US" dirty="0" err="1"/>
              <a:t>Lösung</a:t>
            </a:r>
            <a:r>
              <a:rPr lang="en-US" dirty="0"/>
              <a:t> von </a:t>
            </a:r>
            <a:r>
              <a:rPr lang="en-US" b="1" dirty="0" err="1"/>
              <a:t>Isomorfic</a:t>
            </a:r>
            <a:r>
              <a:rPr lang="en-US" b="1" dirty="0"/>
              <a:t> Software</a:t>
            </a:r>
            <a:r>
              <a:rPr lang="en-US" dirty="0"/>
              <a:t>:</a:t>
            </a:r>
          </a:p>
          <a:p>
            <a:pPr lvl="0">
              <a:buFont typeface="Arial" pitchFamily="34" charset="0"/>
              <a:buChar char="•"/>
            </a:pPr>
            <a:r>
              <a:rPr lang="en-US" b="1" i="1" dirty="0"/>
              <a:t> Element Locator</a:t>
            </a:r>
            <a:r>
              <a:rPr lang="en-US" dirty="0"/>
              <a:t> – </a:t>
            </a:r>
            <a:r>
              <a:rPr lang="en-US" dirty="0" err="1"/>
              <a:t>Xpath-änliche</a:t>
            </a:r>
            <a:r>
              <a:rPr lang="en-US" dirty="0"/>
              <a:t> String  </a:t>
            </a:r>
            <a:r>
              <a:rPr lang="en-US" dirty="0" err="1"/>
              <a:t>für</a:t>
            </a:r>
            <a:r>
              <a:rPr lang="en-US" dirty="0"/>
              <a:t>  browser- und </a:t>
            </a:r>
            <a:r>
              <a:rPr lang="en-US" dirty="0" err="1"/>
              <a:t>sprachunabhängige</a:t>
            </a:r>
            <a:r>
              <a:rPr lang="en-US" dirty="0"/>
              <a:t>  Element-</a:t>
            </a:r>
            <a:r>
              <a:rPr lang="en-US" dirty="0" err="1"/>
              <a:t>Identifizierung</a:t>
            </a:r>
            <a:r>
              <a:rPr lang="en-US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Der</a:t>
            </a:r>
            <a:r>
              <a:rPr lang="en-US" dirty="0"/>
              <a:t> Locator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Softwareentwickler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r>
              <a:rPr lang="en-US" dirty="0"/>
              <a:t>.  </a:t>
            </a:r>
            <a:r>
              <a:rPr lang="en-US" dirty="0" err="1"/>
              <a:t>Dieser</a:t>
            </a:r>
            <a:r>
              <a:rPr lang="en-US" dirty="0"/>
              <a:t> Locator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Build-</a:t>
            </a:r>
            <a:r>
              <a:rPr lang="en-US" dirty="0" err="1"/>
              <a:t>Prozess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/>
              <a:t>wieder</a:t>
            </a:r>
            <a:r>
              <a:rPr lang="en-US" dirty="0"/>
              <a:t> </a:t>
            </a:r>
            <a:r>
              <a:rPr lang="en-US" dirty="0" err="1"/>
              <a:t>gleich</a:t>
            </a:r>
            <a:r>
              <a:rPr lang="en-US" dirty="0"/>
              <a:t>. </a:t>
            </a:r>
          </a:p>
          <a:p>
            <a:pPr lvl="0">
              <a:buFont typeface="Arial" pitchFamily="34" charset="0"/>
              <a:buChar char="•"/>
            </a:pPr>
            <a:r>
              <a:rPr lang="en-US" b="1" i="1" dirty="0"/>
              <a:t> </a:t>
            </a:r>
            <a:r>
              <a:rPr lang="en-US" b="1" i="1" dirty="0" err="1"/>
              <a:t>Zur</a:t>
            </a:r>
            <a:r>
              <a:rPr lang="en-US" b="1" i="1" dirty="0"/>
              <a:t> </a:t>
            </a:r>
            <a:r>
              <a:rPr lang="en-US" b="1" i="1" dirty="0" err="1"/>
              <a:t>Testlaufzeit</a:t>
            </a:r>
            <a:r>
              <a:rPr lang="en-US" b="1" i="1" dirty="0"/>
              <a:t> </a:t>
            </a:r>
            <a:r>
              <a:rPr lang="en-US" b="1" i="1" dirty="0" err="1"/>
              <a:t>werden</a:t>
            </a:r>
            <a:r>
              <a:rPr lang="en-US" b="1" i="1" dirty="0"/>
              <a:t> </a:t>
            </a:r>
            <a:r>
              <a:rPr lang="en-US" b="1" i="1" dirty="0" err="1"/>
              <a:t>diese</a:t>
            </a:r>
            <a:r>
              <a:rPr lang="en-US" b="1" i="1" dirty="0"/>
              <a:t> Locator </a:t>
            </a:r>
            <a:r>
              <a:rPr lang="en-US" b="1" i="1" dirty="0" err="1"/>
              <a:t>benutzt</a:t>
            </a:r>
            <a:r>
              <a:rPr lang="en-US" b="1" i="1" dirty="0"/>
              <a:t> um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finden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1999" y="504000"/>
            <a:ext cx="8640000" cy="357502"/>
          </a:xfrm>
        </p:spPr>
        <p:txBody>
          <a:bodyPr/>
          <a:lstStyle/>
          <a:p>
            <a:r>
              <a:rPr lang="en-US" sz="2000" dirty="0" err="1"/>
              <a:t>Ermitteln</a:t>
            </a:r>
            <a:r>
              <a:rPr lang="en-US" sz="2000" dirty="0"/>
              <a:t> von </a:t>
            </a:r>
            <a:r>
              <a:rPr lang="en-US" sz="2000" dirty="0" err="1"/>
              <a:t>Locatoren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15353" y="1057983"/>
            <a:ext cx="83667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Firefox </a:t>
            </a:r>
            <a:r>
              <a:rPr lang="en-US" dirty="0" err="1"/>
              <a:t>Entwickler</a:t>
            </a:r>
            <a:r>
              <a:rPr lang="en-US" dirty="0"/>
              <a:t> </a:t>
            </a:r>
            <a:r>
              <a:rPr lang="en-US" dirty="0" err="1"/>
              <a:t>Werzeuge</a:t>
            </a:r>
            <a:r>
              <a:rPr lang="en-US" dirty="0"/>
              <a:t> </a:t>
            </a:r>
            <a:r>
              <a:rPr lang="en-US" dirty="0" err="1"/>
              <a:t>auswählen</a:t>
            </a:r>
            <a:r>
              <a:rPr lang="en-US" dirty="0"/>
              <a:t>  :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Öffnen</a:t>
            </a:r>
            <a:r>
              <a:rPr lang="en-US" b="1" i="1" dirty="0"/>
              <a:t> des Inspectors  </a:t>
            </a:r>
            <a:r>
              <a:rPr lang="en-US" dirty="0"/>
              <a:t>und das Web Element </a:t>
            </a:r>
            <a:r>
              <a:rPr lang="en-US" dirty="0" err="1"/>
              <a:t>selektieren</a:t>
            </a:r>
            <a:r>
              <a:rPr lang="en-US" dirty="0"/>
              <a:t>.</a:t>
            </a:r>
          </a:p>
          <a:p>
            <a:pPr lvl="0">
              <a:buFont typeface="Arial" pitchFamily="34" charset="0"/>
              <a:buChar char="•"/>
            </a:pPr>
            <a:endParaRPr lang="en-US" dirty="0"/>
          </a:p>
          <a:p>
            <a:pPr lvl="0">
              <a:buFont typeface="Arial" pitchFamily="34" charset="0"/>
              <a:buChar char="•"/>
            </a:pPr>
            <a:endParaRPr lang="en-US" dirty="0"/>
          </a:p>
          <a:p>
            <a:pPr lvl="0">
              <a:buFont typeface="Arial" pitchFamily="34" charset="0"/>
              <a:buChar char="•"/>
            </a:pPr>
            <a:endParaRPr lang="en-US" dirty="0"/>
          </a:p>
          <a:p>
            <a:pPr lvl="0">
              <a:buFont typeface="Arial" pitchFamily="34" charset="0"/>
              <a:buChar char="•"/>
            </a:pPr>
            <a:endParaRPr lang="en-US" dirty="0"/>
          </a:p>
          <a:p>
            <a:pPr lvl="0">
              <a:buFont typeface="Arial" pitchFamily="34" charset="0"/>
              <a:buChar char="•"/>
            </a:pPr>
            <a:endParaRPr lang="en-US" dirty="0"/>
          </a:p>
          <a:p>
            <a:pPr lvl="0">
              <a:buFont typeface="Arial" pitchFamily="34" charset="0"/>
              <a:buChar char="•"/>
            </a:pPr>
            <a:endParaRPr lang="en-US" dirty="0"/>
          </a:p>
          <a:p>
            <a:pPr lvl="0">
              <a:buFont typeface="Arial" pitchFamily="34" charset="0"/>
              <a:buChar char="•"/>
            </a:pPr>
            <a:endParaRPr lang="en-US" dirty="0"/>
          </a:p>
          <a:p>
            <a:pPr lvl="0">
              <a:buFont typeface="Arial" pitchFamily="34" charset="0"/>
              <a:buChar char="•"/>
            </a:pPr>
            <a:endParaRPr lang="en-US" dirty="0"/>
          </a:p>
          <a:p>
            <a:pPr lvl="0">
              <a:buFont typeface="Arial" pitchFamily="34" charset="0"/>
              <a:buChar char="•"/>
            </a:pPr>
            <a:r>
              <a:rPr lang="en-US" dirty="0"/>
              <a:t> In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Konsole</a:t>
            </a:r>
            <a:r>
              <a:rPr lang="en-US" dirty="0"/>
              <a:t> </a:t>
            </a:r>
            <a:r>
              <a:rPr lang="en-US" dirty="0" err="1"/>
              <a:t>folgendes</a:t>
            </a:r>
            <a:r>
              <a:rPr lang="en-US" dirty="0"/>
              <a:t> </a:t>
            </a:r>
            <a:r>
              <a:rPr lang="en-US" dirty="0" err="1"/>
              <a:t>Kommando</a:t>
            </a:r>
            <a:r>
              <a:rPr lang="en-US" dirty="0"/>
              <a:t> </a:t>
            </a:r>
            <a:r>
              <a:rPr lang="en-US" dirty="0" err="1"/>
              <a:t>eingeben</a:t>
            </a:r>
            <a:r>
              <a:rPr lang="en-US" dirty="0"/>
              <a:t>:  </a:t>
            </a:r>
          </a:p>
          <a:p>
            <a:pPr lvl="0"/>
            <a:r>
              <a:rPr lang="en-US" dirty="0"/>
              <a:t> </a:t>
            </a:r>
            <a:r>
              <a:rPr lang="en-US" b="1" i="1" dirty="0" err="1"/>
              <a:t>AutoTest.getLocator</a:t>
            </a:r>
            <a:r>
              <a:rPr lang="en-US" b="1" i="1" dirty="0"/>
              <a:t>($0) </a:t>
            </a:r>
          </a:p>
          <a:p>
            <a:pPr lvl="0"/>
            <a:r>
              <a:rPr lang="en-US" dirty="0"/>
              <a:t>und </a:t>
            </a:r>
            <a:r>
              <a:rPr lang="en-US" dirty="0" err="1"/>
              <a:t>mit</a:t>
            </a:r>
            <a:r>
              <a:rPr lang="en-US" dirty="0"/>
              <a:t> Enter </a:t>
            </a:r>
            <a:r>
              <a:rPr lang="en-US" dirty="0" err="1"/>
              <a:t>bestätigen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195" y="4727590"/>
            <a:ext cx="8361611" cy="139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677" y="1869459"/>
            <a:ext cx="824711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err="1"/>
              <a:t>Robotframework</a:t>
            </a:r>
            <a:r>
              <a:rPr lang="en-US" dirty="0"/>
              <a:t> Libraries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Webtest</a:t>
            </a:r>
            <a:r>
              <a:rPr lang="en-US" dirty="0"/>
              <a:t>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62453" y="952185"/>
            <a:ext cx="83667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 Es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Libraries die </a:t>
            </a:r>
            <a:r>
              <a:rPr lang="en-US" dirty="0" err="1"/>
              <a:t>Webtests</a:t>
            </a:r>
            <a:r>
              <a:rPr lang="en-US" dirty="0"/>
              <a:t> </a:t>
            </a:r>
            <a:r>
              <a:rPr lang="en-US" dirty="0" err="1"/>
              <a:t>unterstützen</a:t>
            </a:r>
            <a:r>
              <a:rPr lang="en-US" dirty="0"/>
              <a:t>: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Selenium2Library 		– Python – Selenium 2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Selenium2Library for Java	– Java 	–  Selenium 2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Diese</a:t>
            </a:r>
            <a:r>
              <a:rPr lang="en-US" dirty="0"/>
              <a:t> Libraries</a:t>
            </a:r>
            <a:r>
              <a:rPr lang="en-US" b="1" i="1" dirty="0"/>
              <a:t> </a:t>
            </a:r>
            <a:r>
              <a:rPr lang="en-US" b="1" i="1" dirty="0" err="1"/>
              <a:t>unterstützen</a:t>
            </a:r>
            <a:r>
              <a:rPr lang="en-US" b="1" i="1" dirty="0"/>
              <a:t> </a:t>
            </a:r>
            <a:r>
              <a:rPr lang="en-US" b="1" i="1" dirty="0" err="1"/>
              <a:t>aber</a:t>
            </a:r>
            <a:r>
              <a:rPr lang="en-US" b="1" i="1" dirty="0"/>
              <a:t> </a:t>
            </a:r>
            <a:r>
              <a:rPr lang="en-US" b="1" i="1" dirty="0" err="1"/>
              <a:t>nicht</a:t>
            </a:r>
            <a:r>
              <a:rPr lang="en-US" b="1" i="1" dirty="0"/>
              <a:t> die </a:t>
            </a:r>
            <a:r>
              <a:rPr lang="en-US" b="1" i="1" dirty="0" err="1"/>
              <a:t>Suche</a:t>
            </a:r>
            <a:r>
              <a:rPr lang="en-US" b="1" i="1" dirty="0"/>
              <a:t> </a:t>
            </a:r>
            <a:r>
              <a:rPr lang="en-US" b="1" i="1" dirty="0" err="1"/>
              <a:t>mit</a:t>
            </a:r>
            <a:r>
              <a:rPr lang="en-US" b="1" i="1" dirty="0"/>
              <a:t> Locators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finden</a:t>
            </a:r>
            <a:r>
              <a:rPr lang="en-US" dirty="0"/>
              <a:t> von </a:t>
            </a:r>
            <a:r>
              <a:rPr lang="en-US" dirty="0" err="1"/>
              <a:t>Elementen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Es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die </a:t>
            </a:r>
            <a:r>
              <a:rPr lang="en-US" dirty="0" err="1"/>
              <a:t>Möglichkeit</a:t>
            </a:r>
            <a:r>
              <a:rPr lang="en-US" dirty="0"/>
              <a:t>, die "Custom </a:t>
            </a:r>
            <a:r>
              <a:rPr lang="en-US" dirty="0" err="1"/>
              <a:t>Strategie</a:t>
            </a:r>
            <a:r>
              <a:rPr lang="en-US" dirty="0"/>
              <a:t>" </a:t>
            </a:r>
            <a:r>
              <a:rPr lang="en-US" dirty="0" err="1"/>
              <a:t>über</a:t>
            </a:r>
            <a:r>
              <a:rPr lang="en-US" dirty="0"/>
              <a:t> Keyword "</a:t>
            </a:r>
            <a:r>
              <a:rPr lang="de-DE" dirty="0">
                <a:solidFill>
                  <a:srgbClr val="0070C0"/>
                </a:solidFill>
              </a:rPr>
              <a:t>Add </a:t>
            </a:r>
            <a:r>
              <a:rPr lang="de-DE" dirty="0" err="1">
                <a:solidFill>
                  <a:srgbClr val="0070C0"/>
                </a:solidFill>
              </a:rPr>
              <a:t>Location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Strategy</a:t>
            </a:r>
            <a:r>
              <a:rPr lang="de-DE" dirty="0"/>
              <a:t>" </a:t>
            </a:r>
            <a:r>
              <a:rPr lang="en-US" dirty="0" err="1"/>
              <a:t>anzubinden</a:t>
            </a:r>
            <a:r>
              <a:rPr lang="en-US" dirty="0"/>
              <a:t>, die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Locatorsuche</a:t>
            </a:r>
            <a:r>
              <a:rPr lang="en-US" dirty="0"/>
              <a:t> </a:t>
            </a:r>
            <a:r>
              <a:rPr lang="en-US" dirty="0" err="1"/>
              <a:t>unterstützt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(</a:t>
            </a:r>
            <a:r>
              <a:rPr lang="en-US" dirty="0" err="1">
                <a:hlinkClick r:id="rId2"/>
              </a:rPr>
              <a:t>Keywod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dokumentation</a:t>
            </a:r>
            <a:r>
              <a:rPr lang="en-US" dirty="0"/>
              <a:t>).</a:t>
            </a:r>
          </a:p>
          <a:p>
            <a:pPr lvl="0"/>
            <a:r>
              <a:rPr lang="en-US" dirty="0"/>
              <a:t>z. B</a:t>
            </a:r>
          </a:p>
          <a:p>
            <a:r>
              <a:rPr lang="de-DE" dirty="0">
                <a:solidFill>
                  <a:srgbClr val="0070C0"/>
                </a:solidFill>
              </a:rPr>
              <a:t>Add </a:t>
            </a:r>
            <a:r>
              <a:rPr lang="de-DE" dirty="0" err="1">
                <a:solidFill>
                  <a:srgbClr val="0070C0"/>
                </a:solidFill>
              </a:rPr>
              <a:t>Location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Strategy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b="1" i="1" dirty="0" err="1">
                <a:solidFill>
                  <a:schemeClr val="accent1">
                    <a:lumMod val="75000"/>
                    <a:lumOff val="25000"/>
                  </a:schemeClr>
                </a:solidFill>
              </a:rPr>
              <a:t>scLocator</a:t>
            </a:r>
            <a:r>
              <a:rPr lang="de-DE" b="1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i="1" dirty="0" err="1">
                <a:solidFill>
                  <a:schemeClr val="accent1">
                    <a:lumMod val="75000"/>
                    <a:lumOff val="25000"/>
                  </a:schemeClr>
                </a:solidFill>
              </a:rPr>
              <a:t>returnAutoTest.getElement</a:t>
            </a:r>
            <a:r>
              <a:rPr lang="de-DE" b="1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(</a:t>
            </a:r>
            <a:r>
              <a:rPr lang="de-DE" b="1" i="1" dirty="0" err="1">
                <a:solidFill>
                  <a:schemeClr val="accent1">
                    <a:lumMod val="75000"/>
                    <a:lumOff val="25000"/>
                  </a:schemeClr>
                </a:solidFill>
              </a:rPr>
              <a:t>arguments</a:t>
            </a:r>
            <a:r>
              <a:rPr lang="de-DE" b="1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[0]);</a:t>
            </a:r>
            <a:r>
              <a:rPr lang="en-US" dirty="0"/>
              <a:t>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Locators </a:t>
            </a:r>
            <a:r>
              <a:rPr lang="en-US" dirty="0" err="1"/>
              <a:t>brauchen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Nachbearbeitung</a:t>
            </a:r>
            <a:r>
              <a:rPr lang="en-US" dirty="0"/>
              <a:t>: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Locators, </a:t>
            </a:r>
            <a:r>
              <a:rPr lang="en-US" dirty="0" err="1"/>
              <a:t>enthalten</a:t>
            </a:r>
            <a:r>
              <a:rPr lang="en-US" dirty="0"/>
              <a:t> oft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sparachabhängige</a:t>
            </a:r>
            <a:r>
              <a:rPr lang="en-US" dirty="0"/>
              <a:t> </a:t>
            </a:r>
            <a:r>
              <a:rPr lang="en-US" dirty="0" err="1"/>
              <a:t>Textteile</a:t>
            </a:r>
            <a:r>
              <a:rPr lang="en-US" dirty="0"/>
              <a:t>, die </a:t>
            </a:r>
            <a:r>
              <a:rPr lang="en-US" dirty="0" err="1"/>
              <a:t>bereinigt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müssen</a:t>
            </a:r>
            <a:r>
              <a:rPr lang="en-US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Locators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laufende</a:t>
            </a:r>
            <a:r>
              <a:rPr lang="en-US" dirty="0"/>
              <a:t> </a:t>
            </a:r>
            <a:r>
              <a:rPr lang="en-US" dirty="0" err="1"/>
              <a:t>Nummer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ID-</a:t>
            </a:r>
            <a:r>
              <a:rPr lang="en-US" dirty="0" err="1"/>
              <a:t>Teil</a:t>
            </a:r>
            <a:r>
              <a:rPr lang="en-US" dirty="0"/>
              <a:t> </a:t>
            </a:r>
            <a:r>
              <a:rPr lang="en-US" dirty="0" err="1"/>
              <a:t>enthalten,die</a:t>
            </a:r>
            <a:r>
              <a:rPr lang="en-US" dirty="0"/>
              <a:t> </a:t>
            </a:r>
            <a:r>
              <a:rPr lang="en-US" dirty="0" err="1"/>
              <a:t>parametrisiert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muss.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err="1"/>
              <a:t>Robotframework</a:t>
            </a:r>
            <a:r>
              <a:rPr lang="en-US" dirty="0"/>
              <a:t> Libraries </a:t>
            </a:r>
            <a:r>
              <a:rPr lang="en-US" dirty="0" err="1"/>
              <a:t>Erweiterung</a:t>
            </a:r>
            <a:r>
              <a:rPr lang="en-US" dirty="0"/>
              <a:t>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22910" y="1012641"/>
            <a:ext cx="83667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dirty="0"/>
              <a:t>Eigene Entwicklungen zur Erweiterung der Standard Libraries.</a:t>
            </a:r>
          </a:p>
          <a:p>
            <a:r>
              <a:rPr lang="de-DE" dirty="0"/>
              <a:t>Als Basis wurde "SeleniumLibrary2 </a:t>
            </a:r>
            <a:r>
              <a:rPr lang="de-DE" dirty="0" err="1"/>
              <a:t>for</a:t>
            </a:r>
            <a:r>
              <a:rPr lang="de-DE" dirty="0"/>
              <a:t> Java" benutzt.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  <a:p>
            <a:r>
              <a:rPr lang="de-DE" dirty="0"/>
              <a:t>Neue </a:t>
            </a:r>
            <a:r>
              <a:rPr lang="de-DE" b="1" i="1" dirty="0" err="1"/>
              <a:t>SmartgwtLibrary</a:t>
            </a:r>
            <a:r>
              <a:rPr lang="de-DE" dirty="0"/>
              <a:t> </a:t>
            </a:r>
            <a:r>
              <a:rPr lang="de-DE" dirty="0" err="1"/>
              <a:t>umfast</a:t>
            </a:r>
            <a:r>
              <a:rPr lang="de-DE" dirty="0"/>
              <a:t> alle </a:t>
            </a:r>
            <a:r>
              <a:rPr lang="de-DE" dirty="0" err="1"/>
              <a:t>Keywords</a:t>
            </a:r>
            <a:r>
              <a:rPr lang="de-DE" dirty="0"/>
              <a:t> aus der Selenium2Library und bringt zusätzliche </a:t>
            </a:r>
            <a:r>
              <a:rPr lang="de-DE" dirty="0" err="1"/>
              <a:t>Keywords</a:t>
            </a:r>
            <a:r>
              <a:rPr lang="de-DE" dirty="0"/>
              <a:t> für folgende besondere Eigenschaften:</a:t>
            </a:r>
          </a:p>
          <a:p>
            <a:pPr lvl="1">
              <a:buFont typeface="Arial" pitchFamily="34" charset="0"/>
              <a:buChar char="•"/>
            </a:pPr>
            <a:r>
              <a:rPr lang="de-DE" dirty="0"/>
              <a:t> Neue </a:t>
            </a:r>
            <a:r>
              <a:rPr lang="de-DE" dirty="0" err="1"/>
              <a:t>Keywords</a:t>
            </a:r>
            <a:r>
              <a:rPr lang="de-DE" dirty="0"/>
              <a:t> für die </a:t>
            </a:r>
            <a:r>
              <a:rPr lang="de-DE" dirty="0" err="1"/>
              <a:t>Bedinung</a:t>
            </a:r>
            <a:r>
              <a:rPr lang="de-DE" dirty="0"/>
              <a:t> von </a:t>
            </a:r>
            <a:r>
              <a:rPr lang="de-DE" dirty="0" err="1"/>
              <a:t>Smartgwt</a:t>
            </a:r>
            <a:r>
              <a:rPr lang="de-DE" dirty="0"/>
              <a:t> Elementen wo Standardmethoden nicht funktionieren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: "</a:t>
            </a:r>
            <a:r>
              <a:rPr lang="de-DE" dirty="0"/>
              <a:t>Select Checkbox" funktioniert nicht, da dass "Checkbox-</a:t>
            </a:r>
            <a:r>
              <a:rPr lang="de-DE" dirty="0" err="1"/>
              <a:t>Widget</a:t>
            </a:r>
            <a:r>
              <a:rPr lang="de-DE" dirty="0"/>
              <a:t>" kein </a:t>
            </a:r>
            <a:r>
              <a:rPr lang="de-DE" dirty="0" err="1"/>
              <a:t>Html</a:t>
            </a:r>
            <a:r>
              <a:rPr lang="de-DE" dirty="0"/>
              <a:t>-Checkbox-Input-Element ist. Es ist ein Bild-Element.</a:t>
            </a:r>
          </a:p>
          <a:p>
            <a:pPr lvl="1">
              <a:buFont typeface="Arial" pitchFamily="34" charset="0"/>
              <a:buChar char="•"/>
            </a:pPr>
            <a:endParaRPr lang="de-DE" dirty="0"/>
          </a:p>
          <a:p>
            <a:pPr lvl="1">
              <a:buFont typeface="Arial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Keywords</a:t>
            </a:r>
            <a:r>
              <a:rPr lang="de-DE" dirty="0"/>
              <a:t>, die die verschiedenen Arten des Wartens, z.B. wegen Blockierung von Pages während  der Datenspeicherung, unterstützen.</a:t>
            </a:r>
          </a:p>
          <a:p>
            <a:pPr lvl="1"/>
            <a:r>
              <a:rPr lang="de-DE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de-DE" dirty="0"/>
              <a:t> Die </a:t>
            </a:r>
            <a:r>
              <a:rPr lang="de-DE" dirty="0" err="1"/>
              <a:t>Smartgwt-Application</a:t>
            </a:r>
            <a:r>
              <a:rPr lang="de-DE" dirty="0"/>
              <a:t> hat eine sehr komplexe </a:t>
            </a:r>
            <a:r>
              <a:rPr lang="de-DE" dirty="0" err="1"/>
              <a:t>Html</a:t>
            </a:r>
            <a:r>
              <a:rPr lang="de-DE" dirty="0"/>
              <a:t>-Struktur. Daher wird häufig der Parent </a:t>
            </a:r>
            <a:r>
              <a:rPr lang="de-DE" dirty="0" err="1"/>
              <a:t>scLocator</a:t>
            </a:r>
            <a:r>
              <a:rPr lang="de-DE" dirty="0"/>
              <a:t> gesucht der mehrere Unterelemente. Um diese </a:t>
            </a:r>
            <a:r>
              <a:rPr lang="de-DE" dirty="0" err="1"/>
              <a:t>Unterelemnte</a:t>
            </a:r>
            <a:r>
              <a:rPr lang="de-DE" dirty="0"/>
              <a:t> gezielt ansprechen zu können, wurde ein "</a:t>
            </a:r>
            <a:r>
              <a:rPr lang="de-DE" dirty="0" err="1"/>
              <a:t>Widget</a:t>
            </a:r>
            <a:r>
              <a:rPr lang="de-DE" dirty="0"/>
              <a:t> Daten Modell" implementiert. 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err="1"/>
              <a:t>SmartgwtLibrary</a:t>
            </a:r>
            <a:r>
              <a:rPr lang="en-US" dirty="0"/>
              <a:t> und </a:t>
            </a:r>
            <a:r>
              <a:rPr lang="en-US" dirty="0" err="1"/>
              <a:t>Smartgwt</a:t>
            </a:r>
            <a:r>
              <a:rPr lang="en-US" dirty="0"/>
              <a:t> resources 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22910" y="1012641"/>
            <a:ext cx="83667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dirty="0" err="1"/>
              <a:t>Widget</a:t>
            </a:r>
            <a:r>
              <a:rPr lang="de-DE" dirty="0"/>
              <a:t> Model :</a:t>
            </a:r>
          </a:p>
          <a:p>
            <a:pPr lvl="1">
              <a:buFont typeface="Arial" pitchFamily="34" charset="0"/>
              <a:buChar char="•"/>
            </a:pPr>
            <a:r>
              <a:rPr lang="de-DE" dirty="0"/>
              <a:t> Ein UI besteht aus komplexen grafische Komponenten(wie Baum, Listen, Register, Comboboxen usw. ) genannt "</a:t>
            </a:r>
            <a:r>
              <a:rPr lang="de-DE" b="1" dirty="0" err="1"/>
              <a:t>Widgets</a:t>
            </a:r>
            <a:r>
              <a:rPr lang="de-DE" dirty="0"/>
              <a:t>".</a:t>
            </a:r>
          </a:p>
          <a:p>
            <a:pPr lvl="1">
              <a:buFont typeface="Arial" pitchFamily="34" charset="0"/>
              <a:buChar char="•"/>
            </a:pPr>
            <a:r>
              <a:rPr lang="de-DE" dirty="0"/>
              <a:t> Ein "</a:t>
            </a:r>
            <a:r>
              <a:rPr lang="de-DE" b="1" dirty="0" err="1"/>
              <a:t>Widget</a:t>
            </a:r>
            <a:r>
              <a:rPr lang="de-DE" b="1" dirty="0"/>
              <a:t>"</a:t>
            </a:r>
            <a:r>
              <a:rPr lang="de-DE" dirty="0"/>
              <a:t> besteht aus mehreren einzelnen Elementen (z.B. Combobox aus Title-Element, Value-Element und Auswahl Liste).</a:t>
            </a:r>
          </a:p>
          <a:p>
            <a:pPr lvl="1">
              <a:buFont typeface="Arial" pitchFamily="34" charset="0"/>
              <a:buChar char="•"/>
            </a:pPr>
            <a:r>
              <a:rPr lang="de-DE" dirty="0"/>
              <a:t> Für jeden </a:t>
            </a:r>
            <a:r>
              <a:rPr lang="de-DE" dirty="0" err="1"/>
              <a:t>Widget</a:t>
            </a:r>
            <a:r>
              <a:rPr lang="de-DE" dirty="0"/>
              <a:t> -Type ist in </a:t>
            </a:r>
            <a:r>
              <a:rPr lang="de-DE" dirty="0" err="1"/>
              <a:t>SmartgwtLibrary</a:t>
            </a:r>
            <a:r>
              <a:rPr lang="de-DE" dirty="0"/>
              <a:t> eine Schnittstelle implementiert. </a:t>
            </a:r>
          </a:p>
          <a:p>
            <a:pPr lvl="1">
              <a:buFont typeface="Arial" pitchFamily="34" charset="0"/>
              <a:buChar char="•"/>
            </a:pPr>
            <a:r>
              <a:rPr lang="de-DE" dirty="0"/>
              <a:t> Es gibt </a:t>
            </a:r>
            <a:r>
              <a:rPr lang="de-DE" dirty="0" err="1"/>
              <a:t>Keywords</a:t>
            </a:r>
            <a:r>
              <a:rPr lang="de-DE" dirty="0"/>
              <a:t>, die Lokatoren von einzelnen Elementen liefern. Diese </a:t>
            </a:r>
            <a:r>
              <a:rPr lang="de-DE" dirty="0" err="1"/>
              <a:t>Locatoren</a:t>
            </a:r>
            <a:r>
              <a:rPr lang="de-DE" dirty="0"/>
              <a:t> kann man direkt mit </a:t>
            </a:r>
            <a:r>
              <a:rPr lang="de-DE" dirty="0" err="1"/>
              <a:t>Standardkeywords</a:t>
            </a:r>
            <a:r>
              <a:rPr lang="de-DE" dirty="0"/>
              <a:t> aus der Selenium2library benutzen.</a:t>
            </a:r>
          </a:p>
          <a:p>
            <a:endParaRPr lang="de-DE" dirty="0"/>
          </a:p>
          <a:p>
            <a:r>
              <a:rPr lang="de-DE" b="1" dirty="0"/>
              <a:t>Datei </a:t>
            </a:r>
            <a:r>
              <a:rPr lang="de-DE" b="1" dirty="0" err="1"/>
              <a:t>smartgwt.robot</a:t>
            </a:r>
            <a:r>
              <a:rPr lang="de-DE" b="1" dirty="0"/>
              <a:t> </a:t>
            </a:r>
          </a:p>
          <a:p>
            <a:r>
              <a:rPr lang="de-DE" sz="1600" dirty="0"/>
              <a:t>Beinhaltet Low-Level  und High-Level </a:t>
            </a:r>
            <a:r>
              <a:rPr lang="de-DE" sz="1600" dirty="0" err="1"/>
              <a:t>Keywords</a:t>
            </a:r>
            <a:r>
              <a:rPr lang="de-DE" dirty="0"/>
              <a:t>  für Erweiterung von Library Funktionen.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err="1"/>
              <a:t>Schritte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Aufbau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</a:t>
            </a:r>
            <a:r>
              <a:rPr lang="en-US" dirty="0" err="1"/>
              <a:t>Smartweb</a:t>
            </a:r>
            <a:r>
              <a:rPr lang="en-US" dirty="0"/>
              <a:t> </a:t>
            </a:r>
            <a:r>
              <a:rPr lang="en-US" dirty="0" err="1"/>
              <a:t>Testsuite</a:t>
            </a:r>
            <a:r>
              <a:rPr lang="en-US" dirty="0"/>
              <a:t>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22910" y="1012641"/>
            <a:ext cx="83667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/>
            <a:r>
              <a:rPr lang="de-DE" dirty="0"/>
              <a:t>1. Import Libraries und </a:t>
            </a:r>
            <a:r>
              <a:rPr lang="de-DE" dirty="0" err="1"/>
              <a:t>Resorces</a:t>
            </a:r>
            <a:r>
              <a:rPr lang="de-DE" dirty="0"/>
              <a:t> – Import Datei:</a:t>
            </a:r>
          </a:p>
          <a:p>
            <a:pPr marL="342900" lvl="1" indent="-342900"/>
            <a:r>
              <a:rPr lang="de-DE" dirty="0"/>
              <a:t>	</a:t>
            </a:r>
            <a:r>
              <a:rPr lang="de-DE" dirty="0" err="1"/>
              <a:t>test-environment</a:t>
            </a:r>
            <a:r>
              <a:rPr lang="de-DE" dirty="0"/>
              <a:t>\</a:t>
            </a:r>
            <a:r>
              <a:rPr lang="de-DE" dirty="0" err="1"/>
              <a:t>resources</a:t>
            </a:r>
            <a:r>
              <a:rPr lang="de-DE" dirty="0"/>
              <a:t>\</a:t>
            </a:r>
            <a:r>
              <a:rPr lang="de-DE" dirty="0" err="1"/>
              <a:t>smartcheck-resources-import.robot</a:t>
            </a:r>
            <a:endParaRPr lang="de-DE" dirty="0"/>
          </a:p>
          <a:p>
            <a:pPr marL="342900" lvl="1" indent="-342900"/>
            <a:r>
              <a:rPr lang="de-DE" dirty="0"/>
              <a:t>	(Alle Libraries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sind in dieser Datei enthalten.)</a:t>
            </a:r>
          </a:p>
          <a:p>
            <a:pPr marL="342900" lvl="1" indent="-342900"/>
            <a:r>
              <a:rPr lang="de-DE" dirty="0"/>
              <a:t> </a:t>
            </a:r>
          </a:p>
          <a:p>
            <a:pPr marL="342900" lvl="1" indent="-342900"/>
            <a:r>
              <a:rPr lang="de-DE" dirty="0"/>
              <a:t> 2. Laden der </a:t>
            </a:r>
            <a:r>
              <a:rPr lang="de-DE" dirty="0" err="1"/>
              <a:t>Localization</a:t>
            </a:r>
            <a:r>
              <a:rPr lang="de-DE" dirty="0"/>
              <a:t> Properties:</a:t>
            </a:r>
          </a:p>
          <a:p>
            <a:pPr marL="342900" lvl="1" indent="-342900"/>
            <a:r>
              <a:rPr lang="de-DE" dirty="0"/>
              <a:t> 	</a:t>
            </a:r>
          </a:p>
          <a:p>
            <a:pPr marL="342900" lvl="1" indent="-342900"/>
            <a:r>
              <a:rPr lang="de-DE" dirty="0"/>
              <a:t>	Run </a:t>
            </a:r>
            <a:r>
              <a:rPr lang="de-DE" dirty="0" err="1"/>
              <a:t>keyword</a:t>
            </a:r>
            <a:r>
              <a:rPr lang="de-DE" dirty="0"/>
              <a:t> : </a:t>
            </a:r>
            <a:r>
              <a:rPr lang="de-DE" b="1" i="1" dirty="0"/>
              <a:t>"</a:t>
            </a:r>
            <a:r>
              <a:rPr lang="de-DE" b="1" i="1" dirty="0" err="1">
                <a:solidFill>
                  <a:srgbClr val="0070C0"/>
                </a:solidFill>
              </a:rPr>
              <a:t>Load</a:t>
            </a:r>
            <a:r>
              <a:rPr lang="de-DE" b="1" i="1" dirty="0">
                <a:solidFill>
                  <a:srgbClr val="0070C0"/>
                </a:solidFill>
              </a:rPr>
              <a:t> </a:t>
            </a:r>
            <a:r>
              <a:rPr lang="de-DE" b="1" i="1" dirty="0" err="1">
                <a:solidFill>
                  <a:srgbClr val="0070C0"/>
                </a:solidFill>
              </a:rPr>
              <a:t>Locale</a:t>
            </a:r>
            <a:r>
              <a:rPr lang="de-DE" b="1" i="1" dirty="0"/>
              <a:t>"</a:t>
            </a:r>
            <a:r>
              <a:rPr lang="de-DE" dirty="0"/>
              <a:t> mit Parameter </a:t>
            </a:r>
            <a:r>
              <a:rPr lang="de-DE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[</a:t>
            </a:r>
            <a:r>
              <a:rPr lang="de-DE" i="1" dirty="0" err="1">
                <a:solidFill>
                  <a:schemeClr val="accent1">
                    <a:lumMod val="75000"/>
                    <a:lumOff val="25000"/>
                  </a:schemeClr>
                </a:solidFill>
              </a:rPr>
              <a:t>locale</a:t>
            </a:r>
            <a:r>
              <a:rPr lang="de-DE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]</a:t>
            </a:r>
            <a:r>
              <a:rPr lang="de-DE" dirty="0"/>
              <a:t> (</a:t>
            </a:r>
            <a:r>
              <a:rPr lang="de-DE" dirty="0" err="1"/>
              <a:t>de_De</a:t>
            </a:r>
            <a:r>
              <a:rPr lang="de-DE" dirty="0"/>
              <a:t>, </a:t>
            </a:r>
            <a:r>
              <a:rPr lang="de-DE" dirty="0" err="1"/>
              <a:t>en_GB</a:t>
            </a:r>
            <a:r>
              <a:rPr lang="de-DE" dirty="0"/>
              <a:t> usw.). </a:t>
            </a:r>
          </a:p>
          <a:p>
            <a:pPr marL="342900" lvl="1" indent="-342900"/>
            <a:r>
              <a:rPr lang="de-DE" dirty="0"/>
              <a:t>     	Entsprechende Text konstanten werden aus Datei </a:t>
            </a:r>
            <a:r>
              <a:rPr lang="de-DE" dirty="0" err="1">
                <a:solidFill>
                  <a:schemeClr val="accent1">
                    <a:lumMod val="75000"/>
                    <a:lumOff val="25000"/>
                  </a:schemeClr>
                </a:solidFill>
              </a:rPr>
              <a:t>Localization</a:t>
            </a:r>
            <a:r>
              <a:rPr lang="de-DE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_[</a:t>
            </a:r>
            <a:r>
              <a:rPr lang="de-DE" i="1" dirty="0" err="1">
                <a:solidFill>
                  <a:schemeClr val="accent1">
                    <a:lumMod val="75000"/>
                    <a:lumOff val="25000"/>
                  </a:schemeClr>
                </a:solidFill>
              </a:rPr>
              <a:t>locale</a:t>
            </a:r>
            <a:r>
              <a:rPr lang="de-DE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].</a:t>
            </a:r>
            <a:r>
              <a:rPr lang="de-DE" dirty="0" err="1">
                <a:solidFill>
                  <a:schemeClr val="accent1">
                    <a:lumMod val="75000"/>
                    <a:lumOff val="25000"/>
                  </a:schemeClr>
                </a:solidFill>
              </a:rPr>
              <a:t>properties</a:t>
            </a:r>
            <a:r>
              <a:rPr lang="de-DE" dirty="0"/>
              <a:t>  geladen.</a:t>
            </a:r>
          </a:p>
          <a:p>
            <a:pPr marL="342900" lvl="1" indent="-342900"/>
            <a:r>
              <a:rPr lang="de-DE" dirty="0"/>
              <a:t>	Settings </a:t>
            </a:r>
            <a:r>
              <a:rPr lang="de-DE" dirty="0" err="1"/>
              <a:t>Locale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- </a:t>
            </a:r>
            <a:r>
              <a:rPr lang="de-DE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${</a:t>
            </a:r>
            <a:r>
              <a:rPr lang="de-DE" dirty="0" err="1">
                <a:solidFill>
                  <a:schemeClr val="accent1">
                    <a:lumMod val="75000"/>
                    <a:lumOff val="25000"/>
                  </a:schemeClr>
                </a:solidFill>
              </a:rPr>
              <a:t>smartcheck.locale</a:t>
            </a:r>
            <a:r>
              <a:rPr lang="de-DE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} </a:t>
            </a:r>
          </a:p>
          <a:p>
            <a:pPr marL="342900" lvl="1" indent="-342900"/>
            <a:endParaRPr lang="de-DE" dirty="0"/>
          </a:p>
          <a:p>
            <a:pPr marL="342900" lvl="1" indent="-342900"/>
            <a:r>
              <a:rPr lang="de-DE" dirty="0"/>
              <a:t>3. Laden Locator </a:t>
            </a:r>
            <a:r>
              <a:rPr lang="de-DE"/>
              <a:t>Tabelle:</a:t>
            </a:r>
          </a:p>
          <a:p>
            <a:pPr marL="342900" lvl="1" indent="-342900"/>
            <a:r>
              <a:rPr lang="de-DE"/>
              <a:t>    </a:t>
            </a:r>
            <a:r>
              <a:rPr lang="de-DE" dirty="0"/>
              <a:t>Run </a:t>
            </a:r>
            <a:r>
              <a:rPr lang="de-DE" dirty="0" err="1"/>
              <a:t>Keyword</a:t>
            </a:r>
            <a:r>
              <a:rPr lang="de-DE" dirty="0"/>
              <a:t>: </a:t>
            </a:r>
            <a:r>
              <a:rPr lang="de-DE" b="1" i="1" dirty="0"/>
              <a:t>"</a:t>
            </a:r>
            <a:r>
              <a:rPr lang="de-DE" b="1" i="1" dirty="0" err="1">
                <a:solidFill>
                  <a:srgbClr val="0070C0"/>
                </a:solidFill>
              </a:rPr>
              <a:t>Load</a:t>
            </a:r>
            <a:r>
              <a:rPr lang="de-DE" b="1" i="1" dirty="0">
                <a:solidFill>
                  <a:srgbClr val="0070C0"/>
                </a:solidFill>
              </a:rPr>
              <a:t> </a:t>
            </a:r>
            <a:r>
              <a:rPr lang="de-DE" b="1" i="1" dirty="0" err="1">
                <a:solidFill>
                  <a:srgbClr val="0070C0"/>
                </a:solidFill>
              </a:rPr>
              <a:t>Locators</a:t>
            </a:r>
            <a:r>
              <a:rPr lang="de-DE" b="1" i="1" dirty="0"/>
              <a:t>"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chaeffler_Colors">
      <a:dk1>
        <a:srgbClr val="000000"/>
      </a:dk1>
      <a:lt1>
        <a:srgbClr val="FFFFFF"/>
      </a:lt1>
      <a:dk2>
        <a:srgbClr val="404547"/>
      </a:dk2>
      <a:lt2>
        <a:srgbClr val="EBEBEB"/>
      </a:lt2>
      <a:accent1>
        <a:srgbClr val="004D22"/>
      </a:accent1>
      <a:accent2>
        <a:srgbClr val="00893D"/>
      </a:accent2>
      <a:accent3>
        <a:srgbClr val="7FC49E"/>
      </a:accent3>
      <a:accent4>
        <a:srgbClr val="B4C9D5"/>
      </a:accent4>
      <a:accent5>
        <a:srgbClr val="95AFBE"/>
      </a:accent5>
      <a:accent6>
        <a:srgbClr val="596F7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9D9D9"/>
        </a:solidFill>
        <a:ln>
          <a:noFill/>
        </a:ln>
      </a:spPr>
      <a:bodyPr lIns="0" tIns="0" rIns="0" bIns="0" rtlCol="0" anchor="ctr"/>
      <a:lstStyle>
        <a:defPPr algn="ctr">
          <a:defRPr sz="1600" dirty="0" err="1" smtClean="0">
            <a:solidFill>
              <a:srgbClr val="282828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282828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spAutoFit/>
      </a:bodyPr>
      <a:lstStyle>
        <a:defPPr>
          <a:defRPr sz="1600" dirty="0" err="1" smtClean="0">
            <a:solidFill>
              <a:srgbClr val="282828"/>
            </a:solidFill>
          </a:defRPr>
        </a:defPPr>
      </a:lstStyle>
    </a:txDef>
  </a:objectDefaults>
  <a:extraClrSchemeLst/>
  <a:custClrLst>
    <a:custClr name="Custom 1">
      <a:srgbClr val="49565D"/>
    </a:custClr>
    <a:custClr name="Custom 2">
      <a:srgbClr val="055274"/>
    </a:custClr>
    <a:custClr name="Custom 3">
      <a:srgbClr val="4573A7"/>
    </a:custClr>
    <a:custClr name="Custom 4">
      <a:srgbClr val="93A9D0"/>
    </a:custClr>
    <a:custClr name="Custom 5">
      <a:srgbClr val="BB2300"/>
    </a:custClr>
    <a:custClr name="Custom 6">
      <a:srgbClr val="DB5637"/>
    </a:custClr>
    <a:custClr name="Custom 7">
      <a:srgbClr val="DB7A63"/>
    </a:custClr>
    <a:custClr name="Custom 8">
      <a:srgbClr val="B86100"/>
    </a:custClr>
    <a:custClr name="Custom 9">
      <a:srgbClr val="DB8E37"/>
    </a:custClr>
    <a:custClr name="Custom 10">
      <a:srgbClr val="DBA263"/>
    </a:custClr>
  </a:custClrLst>
</a:theme>
</file>

<file path=ppt/theme/theme2.xml><?xml version="1.0" encoding="utf-8"?>
<a:theme xmlns:a="http://schemas.openxmlformats.org/drawingml/2006/main" name="Office Theme">
  <a:themeElements>
    <a:clrScheme name="Schaeffler_Colors">
      <a:dk1>
        <a:srgbClr val="000000"/>
      </a:dk1>
      <a:lt1>
        <a:srgbClr val="FFFFFF"/>
      </a:lt1>
      <a:dk2>
        <a:srgbClr val="404547"/>
      </a:dk2>
      <a:lt2>
        <a:srgbClr val="F0F0F0"/>
      </a:lt2>
      <a:accent1>
        <a:srgbClr val="636A6E"/>
      </a:accent1>
      <a:accent2>
        <a:srgbClr val="227D41"/>
      </a:accent2>
      <a:accent3>
        <a:srgbClr val="56BE79"/>
      </a:accent3>
      <a:accent4>
        <a:srgbClr val="B3E3C3"/>
      </a:accent4>
      <a:accent5>
        <a:srgbClr val="969696"/>
      </a:accent5>
      <a:accent6>
        <a:srgbClr val="D9D9D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chaeffler_Colors">
      <a:dk1>
        <a:srgbClr val="000000"/>
      </a:dk1>
      <a:lt1>
        <a:srgbClr val="FFFFFF"/>
      </a:lt1>
      <a:dk2>
        <a:srgbClr val="404547"/>
      </a:dk2>
      <a:lt2>
        <a:srgbClr val="F0F0F0"/>
      </a:lt2>
      <a:accent1>
        <a:srgbClr val="636A6E"/>
      </a:accent1>
      <a:accent2>
        <a:srgbClr val="227D41"/>
      </a:accent2>
      <a:accent3>
        <a:srgbClr val="56BE79"/>
      </a:accent3>
      <a:accent4>
        <a:srgbClr val="B3E3C3"/>
      </a:accent4>
      <a:accent5>
        <a:srgbClr val="969696"/>
      </a:accent5>
      <a:accent6>
        <a:srgbClr val="D9D9D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669</Words>
  <Application>Microsoft Office PowerPoint</Application>
  <PresentationFormat>Bildschirmpräsentation (4:3)</PresentationFormat>
  <Paragraphs>108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Arial</vt:lpstr>
      <vt:lpstr>Default Theme</vt:lpstr>
      <vt:lpstr>Robot framework </vt:lpstr>
      <vt:lpstr>Agenda</vt:lpstr>
      <vt:lpstr>Web Testing - Selenium Framework:</vt:lpstr>
      <vt:lpstr>SmartGwt:</vt:lpstr>
      <vt:lpstr>Ermitteln von Locatoren</vt:lpstr>
      <vt:lpstr>Robotframework Libraries für Webtest:</vt:lpstr>
      <vt:lpstr>Robotframework Libraries Erweiterung:</vt:lpstr>
      <vt:lpstr>SmartgwtLibrary und Smartgwt resources :</vt:lpstr>
      <vt:lpstr>Schritte zum Aufbau einer neuen Smartweb Testsuite:</vt:lpstr>
    </vt:vector>
  </TitlesOfParts>
  <Company>Schaeffler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 –  Ticketsystem für Testing</dc:title>
  <dc:creator>Markus Melchert</dc:creator>
  <cp:lastModifiedBy>Voronich, Sergey  SI/HZR-IDST</cp:lastModifiedBy>
  <cp:revision>180</cp:revision>
  <dcterms:created xsi:type="dcterms:W3CDTF">2013-08-30T06:21:38Z</dcterms:created>
  <dcterms:modified xsi:type="dcterms:W3CDTF">2018-07-06T14:21:04Z</dcterms:modified>
</cp:coreProperties>
</file>