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0" r:id="rId17"/>
    <p:sldId id="282" r:id="rId18"/>
    <p:sldId id="28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4161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164">
          <p15:clr>
            <a:srgbClr val="A4A3A4"/>
          </p15:clr>
        </p15:guide>
        <p15:guide id="6" orient="horz" pos="550">
          <p15:clr>
            <a:srgbClr val="A4A3A4"/>
          </p15:clr>
        </p15:guide>
        <p15:guide id="7" orient="horz" pos="1956">
          <p15:clr>
            <a:srgbClr val="A4A3A4"/>
          </p15:clr>
        </p15:guide>
        <p15:guide id="8" orient="horz" pos="4042">
          <p15:clr>
            <a:srgbClr val="A4A3A4"/>
          </p15:clr>
        </p15:guide>
        <p15:guide id="9" orient="horz" pos="594">
          <p15:clr>
            <a:srgbClr val="A4A3A4"/>
          </p15:clr>
        </p15:guide>
        <p15:guide id="10" pos="5602">
          <p15:clr>
            <a:srgbClr val="A4A3A4"/>
          </p15:clr>
        </p15:guide>
        <p15:guide id="11" pos="2880">
          <p15:clr>
            <a:srgbClr val="A4A3A4"/>
          </p15:clr>
        </p15:guide>
        <p15:guide id="12" pos="158">
          <p15:clr>
            <a:srgbClr val="A4A3A4"/>
          </p15:clr>
        </p15:guide>
        <p15:guide id="13">
          <p15:clr>
            <a:srgbClr val="A4A3A4"/>
          </p15:clr>
        </p15:guide>
        <p15:guide id="14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68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BFE1CE"/>
    <a:srgbClr val="D9D9D9"/>
    <a:srgbClr val="666666"/>
    <a:srgbClr val="02354B"/>
    <a:srgbClr val="773F00"/>
    <a:srgbClr val="771700"/>
    <a:srgbClr val="B51F1F"/>
    <a:srgbClr val="404547"/>
    <a:srgbClr val="008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120" y="156"/>
      </p:cViewPr>
      <p:guideLst>
        <p:guide orient="horz" pos="2319"/>
        <p:guide orient="horz" pos="4319"/>
        <p:guide orient="horz" pos="4161"/>
        <p:guide orient="horz"/>
        <p:guide orient="horz" pos="164"/>
        <p:guide orient="horz" pos="550"/>
        <p:guide orient="horz" pos="1956"/>
        <p:guide orient="horz" pos="4042"/>
        <p:guide orient="horz" pos="594"/>
        <p:guide pos="5602"/>
        <p:guide pos="2880"/>
        <p:guide pos="158"/>
        <p:guide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-2179" y="-96"/>
      </p:cViewPr>
      <p:guideLst>
        <p:guide orient="horz" pos="368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288000"/>
            <a:ext cx="612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aseline="0">
                <a:solidFill>
                  <a:srgbClr val="40454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idx="1"/>
          </p:nvPr>
        </p:nvSpPr>
        <p:spPr bwMode="gray">
          <a:xfrm>
            <a:off x="6156000" y="288000"/>
            <a:ext cx="2988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aseline="0">
                <a:solidFill>
                  <a:srgbClr val="404547"/>
                </a:solidFill>
              </a:defRPr>
            </a:lvl1pPr>
          </a:lstStyle>
          <a:p>
            <a:fld id="{C9FAA01B-612A-4BA6-BA51-C02B16B4FA75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0" y="6642000"/>
            <a:ext cx="795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aseline="0">
                <a:solidFill>
                  <a:srgbClr val="40454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7992000" y="6642000"/>
            <a:ext cx="1152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aseline="0">
                <a:solidFill>
                  <a:srgbClr val="404547"/>
                </a:solidFill>
              </a:defRPr>
            </a:lvl1pPr>
          </a:lstStyle>
          <a:p>
            <a:fld id="{8A489A0F-B7BF-4987-A326-FDBD9B54CF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62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288000"/>
            <a:ext cx="612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aseline="0">
                <a:solidFill>
                  <a:srgbClr val="2828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 bwMode="gray">
          <a:xfrm>
            <a:off x="6156000" y="288000"/>
            <a:ext cx="2988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aseline="0">
                <a:solidFill>
                  <a:srgbClr val="282828"/>
                </a:solidFill>
              </a:defRPr>
            </a:lvl1pPr>
          </a:lstStyle>
          <a:p>
            <a:fld id="{C9FAA01B-612A-4BA6-BA51-C02B16B4FA75}" type="datetimeFigureOut">
              <a:rPr lang="en-US" smtClean="0"/>
              <a:pPr/>
              <a:t>11/3/2015</a:t>
            </a:fld>
            <a:endParaRPr lang="en-US" dirty="0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0" y="576000"/>
            <a:ext cx="3240000" cy="2430000"/>
          </a:xfrm>
          <a:prstGeom prst="rect">
            <a:avLst/>
          </a:prstGeom>
          <a:noFill/>
          <a:ln w="6350">
            <a:solidFill>
              <a:srgbClr val="404547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420000" y="576000"/>
            <a:ext cx="5724000" cy="59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6642000"/>
            <a:ext cx="795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aseline="0">
                <a:solidFill>
                  <a:srgbClr val="2828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7992000" y="6642000"/>
            <a:ext cx="1152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aseline="0">
                <a:solidFill>
                  <a:srgbClr val="282828"/>
                </a:solidFill>
              </a:defRPr>
            </a:lvl1pPr>
          </a:lstStyle>
          <a:p>
            <a:fld id="{8A489A0F-B7BF-4987-A326-FDBD9B54CFF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 bwMode="gray">
          <a:xfrm>
            <a:off x="0" y="3348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0" y="3750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>
            <a:off x="0" y="4152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0" y="4554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>
            <a:off x="0" y="4956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>
            <a:off x="0" y="5358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>
            <a:off x="0" y="5760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51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226800" rtl="0" eaLnBrk="1" latinLnBrk="0" hangingPunct="1">
      <a:lnSpc>
        <a:spcPct val="85000"/>
      </a:lnSpc>
      <a:spcBef>
        <a:spcPts val="600"/>
      </a:spcBef>
      <a:spcAft>
        <a:spcPts val="300"/>
      </a:spcAft>
      <a:defRPr sz="1000" kern="1200">
        <a:solidFill>
          <a:srgbClr val="282828"/>
        </a:solidFill>
        <a:latin typeface="+mn-lt"/>
        <a:ea typeface="+mn-ea"/>
        <a:cs typeface="+mn-cs"/>
      </a:defRPr>
    </a:lvl1pPr>
    <a:lvl2pPr marL="226800" indent="-226800" algn="l" defTabSz="226800" rtl="0" eaLnBrk="1" latinLnBrk="0" hangingPunct="1">
      <a:lnSpc>
        <a:spcPct val="85000"/>
      </a:lnSpc>
      <a:spcBef>
        <a:spcPts val="600"/>
      </a:spcBef>
      <a:spcAft>
        <a:spcPts val="300"/>
      </a:spcAft>
      <a:buFontTx/>
      <a:buBlip>
        <a:blip r:embed="rId2"/>
      </a:buBlip>
      <a:defRPr sz="1000" kern="1200">
        <a:solidFill>
          <a:srgbClr val="282828"/>
        </a:solidFill>
        <a:latin typeface="+mn-lt"/>
        <a:ea typeface="+mn-ea"/>
        <a:cs typeface="+mn-cs"/>
      </a:defRPr>
    </a:lvl2pPr>
    <a:lvl3pPr marL="453600" indent="-226800" algn="l" defTabSz="226800" rtl="0" eaLnBrk="1" latinLnBrk="0" hangingPunct="1">
      <a:lnSpc>
        <a:spcPct val="85000"/>
      </a:lnSpc>
      <a:spcBef>
        <a:spcPts val="300"/>
      </a:spcBef>
      <a:spcAft>
        <a:spcPts val="300"/>
      </a:spcAft>
      <a:buFontTx/>
      <a:buBlip>
        <a:blip r:embed="rId2"/>
      </a:buBlip>
      <a:defRPr sz="1000" kern="1200">
        <a:solidFill>
          <a:srgbClr val="282828"/>
        </a:solidFill>
        <a:latin typeface="+mn-lt"/>
        <a:ea typeface="+mn-ea"/>
        <a:cs typeface="+mn-cs"/>
      </a:defRPr>
    </a:lvl3pPr>
    <a:lvl4pPr marL="680400" indent="-226800" algn="l" defTabSz="226800" rtl="0" eaLnBrk="1" latinLnBrk="0" hangingPunct="1">
      <a:lnSpc>
        <a:spcPct val="85000"/>
      </a:lnSpc>
      <a:spcBef>
        <a:spcPts val="300"/>
      </a:spcBef>
      <a:spcAft>
        <a:spcPts val="300"/>
      </a:spcAft>
      <a:buFontTx/>
      <a:buBlip>
        <a:blip r:embed="rId2"/>
      </a:buBlip>
      <a:defRPr sz="1000" kern="1200">
        <a:solidFill>
          <a:srgbClr val="282828"/>
        </a:solidFill>
        <a:latin typeface="+mn-lt"/>
        <a:ea typeface="+mn-ea"/>
        <a:cs typeface="+mn-cs"/>
      </a:defRPr>
    </a:lvl4pPr>
    <a:lvl5pPr marL="226800" indent="-226800" algn="l" defTabSz="226800" rtl="0" eaLnBrk="1" latinLnBrk="0" hangingPunct="1">
      <a:lnSpc>
        <a:spcPct val="85000"/>
      </a:lnSpc>
      <a:spcBef>
        <a:spcPts val="600"/>
      </a:spcBef>
      <a:spcAft>
        <a:spcPts val="300"/>
      </a:spcAft>
      <a:buFont typeface="+mj-lt"/>
      <a:buAutoNum type="arabicPeriod"/>
      <a:defRPr sz="1000" kern="1200">
        <a:solidFill>
          <a:srgbClr val="282828"/>
        </a:solidFill>
        <a:latin typeface="+mn-lt"/>
        <a:ea typeface="+mn-ea"/>
        <a:cs typeface="+mn-cs"/>
      </a:defRPr>
    </a:lvl5pPr>
    <a:lvl6pPr marL="453600" indent="-226800" algn="l" defTabSz="914400" rtl="0" eaLnBrk="1" latinLnBrk="0" hangingPunct="1">
      <a:lnSpc>
        <a:spcPct val="85000"/>
      </a:lnSpc>
      <a:spcBef>
        <a:spcPts val="300"/>
      </a:spcBef>
      <a:spcAft>
        <a:spcPts val="300"/>
      </a:spcAft>
      <a:buFont typeface="+mj-lt"/>
      <a:buAutoNum type="alphaLcParenR"/>
      <a:defRPr sz="1000" kern="1200">
        <a:solidFill>
          <a:srgbClr val="404547"/>
        </a:solidFill>
        <a:latin typeface="+mn-lt"/>
        <a:ea typeface="+mn-ea"/>
        <a:cs typeface="+mn-cs"/>
      </a:defRPr>
    </a:lvl6pPr>
    <a:lvl7pPr marL="226800" indent="-226800" algn="l" defTabSz="914400" rtl="0" eaLnBrk="1" latinLnBrk="0" hangingPunct="1">
      <a:lnSpc>
        <a:spcPct val="85000"/>
      </a:lnSpc>
      <a:spcBef>
        <a:spcPts val="600"/>
      </a:spcBef>
      <a:spcAft>
        <a:spcPts val="300"/>
      </a:spcAft>
      <a:buFontTx/>
      <a:buBlip>
        <a:blip r:embed="rId3"/>
      </a:buBlip>
      <a:defRPr sz="1000" kern="1200">
        <a:solidFill>
          <a:srgbClr val="404547"/>
        </a:solidFill>
        <a:latin typeface="+mn-lt"/>
        <a:ea typeface="+mn-ea"/>
        <a:cs typeface="+mn-cs"/>
      </a:defRPr>
    </a:lvl7pPr>
    <a:lvl8pPr marL="453600" indent="-226800" algn="l" defTabSz="914400" rtl="0" eaLnBrk="1" latinLnBrk="0" hangingPunct="1">
      <a:lnSpc>
        <a:spcPct val="85000"/>
      </a:lnSpc>
      <a:spcBef>
        <a:spcPts val="300"/>
      </a:spcBef>
      <a:spcAft>
        <a:spcPts val="300"/>
      </a:spcAft>
      <a:buFontTx/>
      <a:buBlip>
        <a:blip r:embed="rId3"/>
      </a:buBlip>
      <a:defRPr sz="1000" kern="1200">
        <a:solidFill>
          <a:srgbClr val="404547"/>
        </a:solidFill>
        <a:latin typeface="+mn-lt"/>
        <a:ea typeface="+mn-ea"/>
        <a:cs typeface="+mn-cs"/>
      </a:defRPr>
    </a:lvl8pPr>
    <a:lvl9pPr marL="680400" indent="-226800" algn="l" defTabSz="914400" rtl="0" eaLnBrk="1" latinLnBrk="0" hangingPunct="1">
      <a:lnSpc>
        <a:spcPct val="85000"/>
      </a:lnSpc>
      <a:spcBef>
        <a:spcPts val="300"/>
      </a:spcBef>
      <a:spcAft>
        <a:spcPts val="300"/>
      </a:spcAft>
      <a:buFontTx/>
      <a:buBlip>
        <a:blip r:embed="rId3"/>
      </a:buBlip>
      <a:defRPr sz="1000" kern="1200">
        <a:solidFill>
          <a:srgbClr val="404547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2000" y="3132000"/>
            <a:ext cx="8640000" cy="1620000"/>
          </a:xfrm>
        </p:spPr>
        <p:txBody>
          <a:bodyPr wrap="square" tIns="0" bIns="36000" anchor="b"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52000" y="4788000"/>
            <a:ext cx="8640000" cy="1620000"/>
          </a:xfrm>
        </p:spPr>
        <p:txBody>
          <a:bodyPr wrap="square"/>
          <a:lstStyle>
            <a:lvl1pPr marL="0" indent="0" algn="ctr">
              <a:buNone/>
              <a:defRPr sz="1800">
                <a:solidFill>
                  <a:srgbClr val="40454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 bwMode="gray">
          <a:xfrm>
            <a:off x="0" y="864000"/>
            <a:ext cx="9144000" cy="22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iel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 bwMode="gray">
          <a:xfrm>
            <a:off x="252000" y="936000"/>
            <a:ext cx="2844000" cy="259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 bwMode="gray">
          <a:xfrm>
            <a:off x="3150000" y="936000"/>
            <a:ext cx="2844000" cy="259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6"/>
          </p:nvPr>
        </p:nvSpPr>
        <p:spPr bwMode="gray">
          <a:xfrm>
            <a:off x="6048000" y="936000"/>
            <a:ext cx="2844000" cy="259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7"/>
          </p:nvPr>
        </p:nvSpPr>
        <p:spPr bwMode="gray">
          <a:xfrm>
            <a:off x="252000" y="3744000"/>
            <a:ext cx="2844000" cy="259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8"/>
          </p:nvPr>
        </p:nvSpPr>
        <p:spPr bwMode="gray">
          <a:xfrm>
            <a:off x="3150000" y="3744000"/>
            <a:ext cx="2844000" cy="259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/>
          </p:nvPr>
        </p:nvSpPr>
        <p:spPr bwMode="gray">
          <a:xfrm>
            <a:off x="6048000" y="3744000"/>
            <a:ext cx="2844000" cy="259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grpSp>
        <p:nvGrpSpPr>
          <p:cNvPr id="17" name="Text Borders for colored Backgrounds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18" name="Horiz. Text Borders Right"/>
            <p:cNvGrpSpPr/>
            <p:nvPr userDrawn="1"/>
          </p:nvGrpSpPr>
          <p:grpSpPr>
            <a:xfrm>
              <a:off x="6102000" y="-171000"/>
              <a:ext cx="2718000" cy="7200000"/>
              <a:chOff x="6102000" y="-171000"/>
              <a:chExt cx="2718000" cy="7200000"/>
            </a:xfrm>
          </p:grpSpPr>
          <p:cxnSp>
            <p:nvCxnSpPr>
              <p:cNvPr id="31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Border Left"/>
              <p:cNvCxnSpPr/>
              <p:nvPr userDrawn="1"/>
            </p:nvCxnSpPr>
            <p:spPr>
              <a:xfrm>
                <a:off x="610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Horiz. Text Borders Middle"/>
            <p:cNvGrpSpPr/>
            <p:nvPr userDrawn="1"/>
          </p:nvGrpSpPr>
          <p:grpSpPr>
            <a:xfrm>
              <a:off x="3221999" y="-171000"/>
              <a:ext cx="2718000" cy="7200000"/>
              <a:chOff x="6102000" y="-171000"/>
              <a:chExt cx="2718000" cy="7200000"/>
            </a:xfrm>
          </p:grpSpPr>
          <p:cxnSp>
            <p:nvCxnSpPr>
              <p:cNvPr id="29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Border Left"/>
              <p:cNvCxnSpPr/>
              <p:nvPr userDrawn="1"/>
            </p:nvCxnSpPr>
            <p:spPr>
              <a:xfrm>
                <a:off x="610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Horiz. Text Borders Left"/>
            <p:cNvGrpSpPr/>
            <p:nvPr userDrawn="1"/>
          </p:nvGrpSpPr>
          <p:grpSpPr>
            <a:xfrm>
              <a:off x="324000" y="-171000"/>
              <a:ext cx="2700000" cy="7200000"/>
              <a:chOff x="324000" y="-171000"/>
              <a:chExt cx="2700000" cy="7200000"/>
            </a:xfrm>
          </p:grpSpPr>
          <p:cxnSp>
            <p:nvCxnSpPr>
              <p:cNvPr id="27" name="Border Right"/>
              <p:cNvCxnSpPr/>
              <p:nvPr userDrawn="1"/>
            </p:nvCxnSpPr>
            <p:spPr>
              <a:xfrm>
                <a:off x="30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Border Left"/>
              <p:cNvCxnSpPr/>
              <p:nvPr userDrawn="1"/>
            </p:nvCxnSpPr>
            <p:spPr>
              <a:xfrm>
                <a:off x="3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Vert. Text Borders Bottom"/>
            <p:cNvGrpSpPr/>
            <p:nvPr userDrawn="1"/>
          </p:nvGrpSpPr>
          <p:grpSpPr>
            <a:xfrm>
              <a:off x="-180000" y="3816000"/>
              <a:ext cx="9504000" cy="2520000"/>
              <a:chOff x="-180000" y="3816000"/>
              <a:chExt cx="9504000" cy="2520000"/>
            </a:xfrm>
          </p:grpSpPr>
          <p:cxnSp>
            <p:nvCxnSpPr>
              <p:cNvPr id="25" name="Border Bottom"/>
              <p:cNvCxnSpPr/>
              <p:nvPr userDrawn="1"/>
            </p:nvCxnSpPr>
            <p:spPr>
              <a:xfrm>
                <a:off x="-180000" y="633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Border Top"/>
              <p:cNvCxnSpPr/>
              <p:nvPr userDrawn="1"/>
            </p:nvCxnSpPr>
            <p:spPr>
              <a:xfrm>
                <a:off x="-180000" y="381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Vert. Text Borders Top"/>
            <p:cNvGrpSpPr/>
            <p:nvPr userDrawn="1"/>
          </p:nvGrpSpPr>
          <p:grpSpPr>
            <a:xfrm>
              <a:off x="-180000" y="1008000"/>
              <a:ext cx="9504000" cy="2448000"/>
              <a:chOff x="-180000" y="1008000"/>
              <a:chExt cx="9504000" cy="2448000"/>
            </a:xfrm>
          </p:grpSpPr>
          <p:cxnSp>
            <p:nvCxnSpPr>
              <p:cNvPr id="23" name="Border Bottom"/>
              <p:cNvCxnSpPr/>
              <p:nvPr userDrawn="1"/>
            </p:nvCxnSpPr>
            <p:spPr>
              <a:xfrm>
                <a:off x="-180000" y="345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Border Top"/>
              <p:cNvCxnSpPr/>
              <p:nvPr userDrawn="1"/>
            </p:nvCxnSpPr>
            <p:spPr>
              <a:xfrm>
                <a:off x="-180000" y="100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Borders Placeholder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34" name="Horiz. Borders Placeholder Right"/>
            <p:cNvGrpSpPr/>
            <p:nvPr userDrawn="1"/>
          </p:nvGrpSpPr>
          <p:grpSpPr>
            <a:xfrm>
              <a:off x="6048000" y="-171000"/>
              <a:ext cx="2844000" cy="7200000"/>
              <a:chOff x="6048000" y="-171000"/>
              <a:chExt cx="2844000" cy="7200000"/>
            </a:xfrm>
          </p:grpSpPr>
          <p:cxnSp>
            <p:nvCxnSpPr>
              <p:cNvPr id="47" name="Border Right"/>
              <p:cNvCxnSpPr/>
              <p:nvPr userDrawn="1"/>
            </p:nvCxnSpPr>
            <p:spPr>
              <a:xfrm>
                <a:off x="889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Border Left"/>
              <p:cNvCxnSpPr/>
              <p:nvPr userDrawn="1"/>
            </p:nvCxnSpPr>
            <p:spPr>
              <a:xfrm>
                <a:off x="6048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Horiz. Borders Placeholder Middle"/>
            <p:cNvGrpSpPr/>
            <p:nvPr userDrawn="1"/>
          </p:nvGrpSpPr>
          <p:grpSpPr>
            <a:xfrm>
              <a:off x="3150000" y="-171000"/>
              <a:ext cx="2844000" cy="7200000"/>
              <a:chOff x="3150000" y="-171000"/>
              <a:chExt cx="2844000" cy="7200000"/>
            </a:xfrm>
          </p:grpSpPr>
          <p:cxnSp>
            <p:nvCxnSpPr>
              <p:cNvPr id="45" name="Border Right"/>
              <p:cNvCxnSpPr/>
              <p:nvPr userDrawn="1"/>
            </p:nvCxnSpPr>
            <p:spPr>
              <a:xfrm>
                <a:off x="599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Border Left"/>
              <p:cNvCxnSpPr/>
              <p:nvPr userDrawn="1"/>
            </p:nvCxnSpPr>
            <p:spPr>
              <a:xfrm>
                <a:off x="315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Horiz. Borders Placeholder Left"/>
            <p:cNvGrpSpPr/>
            <p:nvPr userDrawn="1"/>
          </p:nvGrpSpPr>
          <p:grpSpPr>
            <a:xfrm>
              <a:off x="252000" y="-171000"/>
              <a:ext cx="2844000" cy="7200000"/>
              <a:chOff x="252000" y="-171000"/>
              <a:chExt cx="2844000" cy="7200000"/>
            </a:xfrm>
          </p:grpSpPr>
          <p:cxnSp>
            <p:nvCxnSpPr>
              <p:cNvPr id="43" name="Border Right"/>
              <p:cNvCxnSpPr/>
              <p:nvPr userDrawn="1"/>
            </p:nvCxnSpPr>
            <p:spPr>
              <a:xfrm>
                <a:off x="3096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Border Left"/>
              <p:cNvCxnSpPr/>
              <p:nvPr userDrawn="1"/>
            </p:nvCxnSpPr>
            <p:spPr>
              <a:xfrm>
                <a:off x="25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Vert. Borders Placeholder Bottom"/>
            <p:cNvGrpSpPr/>
            <p:nvPr userDrawn="1"/>
          </p:nvGrpSpPr>
          <p:grpSpPr>
            <a:xfrm>
              <a:off x="-180000" y="3744000"/>
              <a:ext cx="9504000" cy="2664000"/>
              <a:chOff x="-180000" y="3744000"/>
              <a:chExt cx="9504000" cy="2664000"/>
            </a:xfrm>
          </p:grpSpPr>
          <p:cxnSp>
            <p:nvCxnSpPr>
              <p:cNvPr id="41" name="Border Bottom"/>
              <p:cNvCxnSpPr/>
              <p:nvPr userDrawn="1"/>
            </p:nvCxnSpPr>
            <p:spPr>
              <a:xfrm>
                <a:off x="-180000" y="640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Border Top"/>
              <p:cNvCxnSpPr/>
              <p:nvPr userDrawn="1"/>
            </p:nvCxnSpPr>
            <p:spPr>
              <a:xfrm>
                <a:off x="-180000" y="3744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Vert. Borders Placeholder Top"/>
            <p:cNvGrpSpPr/>
            <p:nvPr userDrawn="1"/>
          </p:nvGrpSpPr>
          <p:grpSpPr>
            <a:xfrm>
              <a:off x="-180000" y="936000"/>
              <a:ext cx="9504000" cy="2592000"/>
              <a:chOff x="-180000" y="936000"/>
              <a:chExt cx="9504000" cy="2592000"/>
            </a:xfrm>
          </p:grpSpPr>
          <p:cxnSp>
            <p:nvCxnSpPr>
              <p:cNvPr id="39" name="Border Bottom"/>
              <p:cNvCxnSpPr/>
              <p:nvPr userDrawn="1"/>
            </p:nvCxnSpPr>
            <p:spPr>
              <a:xfrm>
                <a:off x="-180000" y="352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Border Top"/>
              <p:cNvCxnSpPr/>
              <p:nvPr userDrawn="1"/>
            </p:nvCxnSpPr>
            <p:spPr>
              <a:xfrm>
                <a:off x="-180000" y="93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52000" y="936000"/>
            <a:ext cx="3312000" cy="5472000"/>
          </a:xfrm>
        </p:spPr>
        <p:txBody>
          <a:bodyPr tIns="180000"/>
          <a:lstStyle>
            <a:lvl1pPr marL="0" indent="0">
              <a:buNone/>
              <a:defRPr sz="1600" baseline="0">
                <a:solidFill>
                  <a:srgbClr val="40454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 bwMode="gray">
          <a:xfrm>
            <a:off x="3707999" y="935999"/>
            <a:ext cx="5184000" cy="547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52000" y="936000"/>
            <a:ext cx="5184000" cy="5472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5580000" y="936000"/>
            <a:ext cx="3312000" cy="5472000"/>
          </a:xfrm>
        </p:spPr>
        <p:txBody>
          <a:bodyPr tIns="0"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6629399" y="936000"/>
            <a:ext cx="2263776" cy="54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0" y="936000"/>
            <a:ext cx="6477000" cy="54720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999" y="504000"/>
            <a:ext cx="8640000" cy="338554"/>
          </a:xfrm>
        </p:spPr>
        <p:txBody>
          <a:bodyPr wrap="square" lIns="0" tIns="0" rIns="0" bIns="0" anchor="t" anchorCtr="0">
            <a:noAutofit/>
          </a:bodyPr>
          <a:lstStyle>
            <a:lvl1pPr defTabSz="226800">
              <a:defRPr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52000" y="936000"/>
            <a:ext cx="8640000" cy="547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720000" y="6552000"/>
            <a:ext cx="720000" cy="10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620000" y="6552000"/>
            <a:ext cx="3600000" cy="10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ction Title Placeholder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opic No. 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0825" y="1152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15" name="Topic Text 1"/>
          <p:cNvSpPr>
            <a:spLocks noGrp="1"/>
          </p:cNvSpPr>
          <p:nvPr>
            <p:ph type="body" sz="quarter" idx="21"/>
          </p:nvPr>
        </p:nvSpPr>
        <p:spPr bwMode="gray">
          <a:xfrm>
            <a:off x="864000" y="1152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opic No.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0825" y="1914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opic Text 2"/>
          <p:cNvSpPr>
            <a:spLocks noGrp="1"/>
          </p:cNvSpPr>
          <p:nvPr>
            <p:ph type="body" sz="quarter" idx="26"/>
          </p:nvPr>
        </p:nvSpPr>
        <p:spPr bwMode="gray">
          <a:xfrm>
            <a:off x="864000" y="1914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opic No.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0825" y="2676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opic Text 3"/>
          <p:cNvSpPr>
            <a:spLocks noGrp="1"/>
          </p:cNvSpPr>
          <p:nvPr>
            <p:ph type="body" sz="quarter" idx="22"/>
          </p:nvPr>
        </p:nvSpPr>
        <p:spPr bwMode="gray">
          <a:xfrm>
            <a:off x="864000" y="2676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opic No.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3438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Topic Text 4"/>
          <p:cNvSpPr>
            <a:spLocks noGrp="1"/>
          </p:cNvSpPr>
          <p:nvPr>
            <p:ph type="body" sz="quarter" idx="23"/>
          </p:nvPr>
        </p:nvSpPr>
        <p:spPr bwMode="gray">
          <a:xfrm>
            <a:off x="864000" y="3438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opic No.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200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opic Text 5"/>
          <p:cNvSpPr>
            <a:spLocks noGrp="1"/>
          </p:cNvSpPr>
          <p:nvPr>
            <p:ph type="body" sz="quarter" idx="24"/>
          </p:nvPr>
        </p:nvSpPr>
        <p:spPr bwMode="gray">
          <a:xfrm>
            <a:off x="864000" y="4200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opic No. 6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50825" y="4962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9" name="Topic Text 6"/>
          <p:cNvSpPr>
            <a:spLocks noGrp="1"/>
          </p:cNvSpPr>
          <p:nvPr>
            <p:ph type="body" sz="quarter" idx="25"/>
          </p:nvPr>
        </p:nvSpPr>
        <p:spPr bwMode="gray">
          <a:xfrm>
            <a:off x="864000" y="4962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opic No.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50825" y="5724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Topic Text 7"/>
          <p:cNvSpPr>
            <a:spLocks noGrp="1"/>
          </p:cNvSpPr>
          <p:nvPr>
            <p:ph type="body" sz="quarter" idx="27"/>
          </p:nvPr>
        </p:nvSpPr>
        <p:spPr bwMode="gray">
          <a:xfrm>
            <a:off x="864000" y="5724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6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2000" y="3132000"/>
            <a:ext cx="8640000" cy="1620000"/>
          </a:xfrm>
        </p:spPr>
        <p:txBody>
          <a:bodyPr bIns="36000" anchor="b" anchorCtr="0"/>
          <a:lstStyle>
            <a:lvl1pPr algn="ctr">
              <a:defRPr sz="3200" b="1" cap="none" baseline="0">
                <a:solidFill>
                  <a:srgbClr val="404547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2000" y="4787999"/>
            <a:ext cx="8640000" cy="1620000"/>
          </a:xfrm>
        </p:spPr>
        <p:txBody>
          <a:bodyPr anchor="t" anchorCtr="0"/>
          <a:lstStyle>
            <a:lvl1pPr marL="0" indent="0" algn="ctr">
              <a:buNone/>
              <a:defRPr sz="1800">
                <a:solidFill>
                  <a:srgbClr val="40454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 bwMode="gray">
          <a:xfrm>
            <a:off x="0" y="864000"/>
            <a:ext cx="9144000" cy="22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 bwMode="gray">
          <a:xfrm>
            <a:off x="252000" y="936000"/>
            <a:ext cx="4284000" cy="547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 bwMode="gray">
          <a:xfrm>
            <a:off x="4608000" y="936000"/>
            <a:ext cx="4284000" cy="547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11" name="Text Borders for colored Backgrounds" hidden="1"/>
          <p:cNvGrpSpPr/>
          <p:nvPr userDrawn="1"/>
        </p:nvGrpSpPr>
        <p:grpSpPr>
          <a:xfrm>
            <a:off x="-180000" y="-180000"/>
            <a:ext cx="9504000" cy="7200000"/>
            <a:chOff x="-180000" y="-180000"/>
            <a:chExt cx="9504000" cy="7200000"/>
          </a:xfrm>
        </p:grpSpPr>
        <p:grpSp>
          <p:nvGrpSpPr>
            <p:cNvPr id="14" name="Horiz. Text Borders Placeholder Right"/>
            <p:cNvGrpSpPr/>
            <p:nvPr userDrawn="1"/>
          </p:nvGrpSpPr>
          <p:grpSpPr>
            <a:xfrm>
              <a:off x="4680000" y="-180000"/>
              <a:ext cx="4140000" cy="7200000"/>
              <a:chOff x="4680000" y="-171000"/>
              <a:chExt cx="4140000" cy="7200000"/>
            </a:xfrm>
          </p:grpSpPr>
          <p:cxnSp>
            <p:nvCxnSpPr>
              <p:cNvPr id="21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Border Left"/>
              <p:cNvCxnSpPr/>
              <p:nvPr userDrawn="1"/>
            </p:nvCxnSpPr>
            <p:spPr>
              <a:xfrm>
                <a:off x="468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Horiz. Text Borders Placeholder Left"/>
            <p:cNvGrpSpPr/>
            <p:nvPr userDrawn="1"/>
          </p:nvGrpSpPr>
          <p:grpSpPr>
            <a:xfrm>
              <a:off x="324000" y="-180000"/>
              <a:ext cx="4140000" cy="7200000"/>
              <a:chOff x="324000" y="-171000"/>
              <a:chExt cx="4140000" cy="7200000"/>
            </a:xfrm>
          </p:grpSpPr>
          <p:cxnSp>
            <p:nvCxnSpPr>
              <p:cNvPr id="19" name="Border Right"/>
              <p:cNvCxnSpPr/>
              <p:nvPr userDrawn="1"/>
            </p:nvCxnSpPr>
            <p:spPr>
              <a:xfrm>
                <a:off x="446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Border Left"/>
              <p:cNvCxnSpPr/>
              <p:nvPr userDrawn="1"/>
            </p:nvCxnSpPr>
            <p:spPr>
              <a:xfrm>
                <a:off x="3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Vert. Text Borders"/>
            <p:cNvGrpSpPr/>
            <p:nvPr userDrawn="1"/>
          </p:nvGrpSpPr>
          <p:grpSpPr>
            <a:xfrm>
              <a:off x="-180000" y="1008000"/>
              <a:ext cx="9504000" cy="5328000"/>
              <a:chOff x="-180000" y="1017000"/>
              <a:chExt cx="9504000" cy="5328000"/>
            </a:xfrm>
          </p:grpSpPr>
          <p:cxnSp>
            <p:nvCxnSpPr>
              <p:cNvPr id="17" name="Border Bottom"/>
              <p:cNvCxnSpPr/>
              <p:nvPr userDrawn="1"/>
            </p:nvCxnSpPr>
            <p:spPr>
              <a:xfrm>
                <a:off x="-180000" y="6345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Border Top"/>
              <p:cNvCxnSpPr/>
              <p:nvPr userDrawn="1"/>
            </p:nvCxnSpPr>
            <p:spPr>
              <a:xfrm>
                <a:off x="-180000" y="1017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Borders Placeholders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24" name="Horiz. Borders Placeholder Right"/>
            <p:cNvGrpSpPr/>
            <p:nvPr userDrawn="1"/>
          </p:nvGrpSpPr>
          <p:grpSpPr>
            <a:xfrm>
              <a:off x="4608000" y="-171000"/>
              <a:ext cx="4284000" cy="7200000"/>
              <a:chOff x="4608000" y="-171000"/>
              <a:chExt cx="4284000" cy="7200000"/>
            </a:xfrm>
          </p:grpSpPr>
          <p:cxnSp>
            <p:nvCxnSpPr>
              <p:cNvPr id="31" name="Border Right"/>
              <p:cNvCxnSpPr/>
              <p:nvPr userDrawn="1"/>
            </p:nvCxnSpPr>
            <p:spPr>
              <a:xfrm>
                <a:off x="889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Border Left"/>
              <p:cNvCxnSpPr/>
              <p:nvPr userDrawn="1"/>
            </p:nvCxnSpPr>
            <p:spPr>
              <a:xfrm>
                <a:off x="4608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Horiz. Borders Placeholder Left"/>
            <p:cNvGrpSpPr/>
            <p:nvPr userDrawn="1"/>
          </p:nvGrpSpPr>
          <p:grpSpPr>
            <a:xfrm>
              <a:off x="252000" y="-171000"/>
              <a:ext cx="4284000" cy="7200000"/>
              <a:chOff x="252000" y="-171000"/>
              <a:chExt cx="4284000" cy="7200000"/>
            </a:xfrm>
          </p:grpSpPr>
          <p:cxnSp>
            <p:nvCxnSpPr>
              <p:cNvPr id="29" name="Border Right"/>
              <p:cNvCxnSpPr/>
              <p:nvPr userDrawn="1"/>
            </p:nvCxnSpPr>
            <p:spPr>
              <a:xfrm>
                <a:off x="4536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Border Left"/>
              <p:cNvCxnSpPr/>
              <p:nvPr userDrawn="1"/>
            </p:nvCxnSpPr>
            <p:spPr>
              <a:xfrm>
                <a:off x="25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Vert. Borders"/>
            <p:cNvGrpSpPr/>
            <p:nvPr userDrawn="1"/>
          </p:nvGrpSpPr>
          <p:grpSpPr>
            <a:xfrm>
              <a:off x="-180000" y="936000"/>
              <a:ext cx="9504000" cy="5472000"/>
              <a:chOff x="-180000" y="936000"/>
              <a:chExt cx="9504000" cy="5472000"/>
            </a:xfrm>
          </p:grpSpPr>
          <p:cxnSp>
            <p:nvCxnSpPr>
              <p:cNvPr id="27" name="Border Bottom"/>
              <p:cNvCxnSpPr/>
              <p:nvPr userDrawn="1"/>
            </p:nvCxnSpPr>
            <p:spPr>
              <a:xfrm>
                <a:off x="-180000" y="640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Border Top"/>
              <p:cNvCxnSpPr/>
              <p:nvPr userDrawn="1"/>
            </p:nvCxnSpPr>
            <p:spPr>
              <a:xfrm>
                <a:off x="-180000" y="93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2000" y="936000"/>
            <a:ext cx="4284000" cy="5400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08000" y="936000"/>
            <a:ext cx="4284000" cy="5400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4"/>
          </p:nvPr>
        </p:nvSpPr>
        <p:spPr bwMode="gray">
          <a:xfrm>
            <a:off x="252000" y="1476000"/>
            <a:ext cx="4284000" cy="493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7" name="Content Placeholder 11"/>
          <p:cNvSpPr>
            <a:spLocks noGrp="1"/>
          </p:cNvSpPr>
          <p:nvPr>
            <p:ph sz="quarter" idx="15"/>
          </p:nvPr>
        </p:nvSpPr>
        <p:spPr bwMode="gray">
          <a:xfrm>
            <a:off x="4608000" y="1476000"/>
            <a:ext cx="4284000" cy="493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el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 bwMode="gray">
          <a:xfrm>
            <a:off x="252000" y="936000"/>
            <a:ext cx="2844000" cy="547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 bwMode="gray">
          <a:xfrm>
            <a:off x="3150000" y="936000"/>
            <a:ext cx="2844000" cy="547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6"/>
          </p:nvPr>
        </p:nvSpPr>
        <p:spPr bwMode="gray">
          <a:xfrm>
            <a:off x="6048000" y="936000"/>
            <a:ext cx="2844000" cy="547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grpSp>
        <p:nvGrpSpPr>
          <p:cNvPr id="14" name="Text Borders for colored Backgrounds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15" name="Horiz. Text Borders Right"/>
            <p:cNvGrpSpPr/>
            <p:nvPr userDrawn="1"/>
          </p:nvGrpSpPr>
          <p:grpSpPr>
            <a:xfrm>
              <a:off x="6102000" y="-171000"/>
              <a:ext cx="2718000" cy="7200000"/>
              <a:chOff x="6102000" y="-171000"/>
              <a:chExt cx="2718000" cy="7200000"/>
            </a:xfrm>
          </p:grpSpPr>
          <p:cxnSp>
            <p:nvCxnSpPr>
              <p:cNvPr id="24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Border Left"/>
              <p:cNvCxnSpPr/>
              <p:nvPr userDrawn="1"/>
            </p:nvCxnSpPr>
            <p:spPr>
              <a:xfrm>
                <a:off x="610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Horiz. Tex Borders Middle"/>
            <p:cNvGrpSpPr/>
            <p:nvPr userDrawn="1"/>
          </p:nvGrpSpPr>
          <p:grpSpPr>
            <a:xfrm>
              <a:off x="3221999" y="-171000"/>
              <a:ext cx="2718000" cy="7200000"/>
              <a:chOff x="6102000" y="-171000"/>
              <a:chExt cx="2718000" cy="7200000"/>
            </a:xfrm>
          </p:grpSpPr>
          <p:cxnSp>
            <p:nvCxnSpPr>
              <p:cNvPr id="22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Border Left"/>
              <p:cNvCxnSpPr/>
              <p:nvPr userDrawn="1"/>
            </p:nvCxnSpPr>
            <p:spPr>
              <a:xfrm>
                <a:off x="610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Horiz. Text Borders Left"/>
            <p:cNvGrpSpPr/>
            <p:nvPr userDrawn="1"/>
          </p:nvGrpSpPr>
          <p:grpSpPr>
            <a:xfrm>
              <a:off x="324000" y="-171000"/>
              <a:ext cx="2700000" cy="7200000"/>
              <a:chOff x="324000" y="-171000"/>
              <a:chExt cx="2700000" cy="7200000"/>
            </a:xfrm>
          </p:grpSpPr>
          <p:cxnSp>
            <p:nvCxnSpPr>
              <p:cNvPr id="20" name="Border Right"/>
              <p:cNvCxnSpPr/>
              <p:nvPr userDrawn="1"/>
            </p:nvCxnSpPr>
            <p:spPr>
              <a:xfrm>
                <a:off x="30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Border Left"/>
              <p:cNvCxnSpPr/>
              <p:nvPr userDrawn="1"/>
            </p:nvCxnSpPr>
            <p:spPr>
              <a:xfrm>
                <a:off x="3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Border Bottom"/>
            <p:cNvCxnSpPr/>
            <p:nvPr userDrawn="1"/>
          </p:nvCxnSpPr>
          <p:spPr>
            <a:xfrm>
              <a:off x="-180000" y="6408000"/>
              <a:ext cx="9504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Border Top"/>
            <p:cNvCxnSpPr/>
            <p:nvPr userDrawn="1"/>
          </p:nvCxnSpPr>
          <p:spPr>
            <a:xfrm>
              <a:off x="-180000" y="1008000"/>
              <a:ext cx="9504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Borders Placeholder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27" name="Horiz. Border Placeholder Right"/>
            <p:cNvGrpSpPr/>
            <p:nvPr userDrawn="1"/>
          </p:nvGrpSpPr>
          <p:grpSpPr>
            <a:xfrm>
              <a:off x="6048000" y="-171000"/>
              <a:ext cx="2844000" cy="7200000"/>
              <a:chOff x="6048000" y="-171000"/>
              <a:chExt cx="2844000" cy="7200000"/>
            </a:xfrm>
          </p:grpSpPr>
          <p:cxnSp>
            <p:nvCxnSpPr>
              <p:cNvPr id="36" name="Border Right"/>
              <p:cNvCxnSpPr/>
              <p:nvPr userDrawn="1"/>
            </p:nvCxnSpPr>
            <p:spPr>
              <a:xfrm>
                <a:off x="889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Border Left"/>
              <p:cNvCxnSpPr/>
              <p:nvPr userDrawn="1"/>
            </p:nvCxnSpPr>
            <p:spPr>
              <a:xfrm>
                <a:off x="6048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Horiz. Border Placeholder Middle"/>
            <p:cNvGrpSpPr/>
            <p:nvPr userDrawn="1"/>
          </p:nvGrpSpPr>
          <p:grpSpPr>
            <a:xfrm>
              <a:off x="3150000" y="-171000"/>
              <a:ext cx="2844000" cy="7200000"/>
              <a:chOff x="3150000" y="-171000"/>
              <a:chExt cx="2844000" cy="7200000"/>
            </a:xfrm>
          </p:grpSpPr>
          <p:cxnSp>
            <p:nvCxnSpPr>
              <p:cNvPr id="34" name="Border Right"/>
              <p:cNvCxnSpPr/>
              <p:nvPr userDrawn="1"/>
            </p:nvCxnSpPr>
            <p:spPr>
              <a:xfrm>
                <a:off x="599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Border Left"/>
              <p:cNvCxnSpPr/>
              <p:nvPr userDrawn="1"/>
            </p:nvCxnSpPr>
            <p:spPr>
              <a:xfrm>
                <a:off x="315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Horiz. Border Placeholder Left"/>
            <p:cNvGrpSpPr/>
            <p:nvPr userDrawn="1"/>
          </p:nvGrpSpPr>
          <p:grpSpPr>
            <a:xfrm>
              <a:off x="252000" y="-171000"/>
              <a:ext cx="2844000" cy="7200000"/>
              <a:chOff x="252000" y="-171000"/>
              <a:chExt cx="2844000" cy="7200000"/>
            </a:xfrm>
          </p:grpSpPr>
          <p:cxnSp>
            <p:nvCxnSpPr>
              <p:cNvPr id="32" name="Border Right"/>
              <p:cNvCxnSpPr/>
              <p:nvPr userDrawn="1"/>
            </p:nvCxnSpPr>
            <p:spPr>
              <a:xfrm>
                <a:off x="3096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Border Left"/>
              <p:cNvCxnSpPr/>
              <p:nvPr userDrawn="1"/>
            </p:nvCxnSpPr>
            <p:spPr>
              <a:xfrm>
                <a:off x="25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Border Bottom"/>
            <p:cNvCxnSpPr/>
            <p:nvPr userDrawn="1"/>
          </p:nvCxnSpPr>
          <p:spPr>
            <a:xfrm>
              <a:off x="-180000" y="6336000"/>
              <a:ext cx="9504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Border Top"/>
            <p:cNvCxnSpPr/>
            <p:nvPr userDrawn="1"/>
          </p:nvCxnSpPr>
          <p:spPr>
            <a:xfrm>
              <a:off x="-180000" y="936000"/>
              <a:ext cx="9504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el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 bwMode="gray">
          <a:xfrm>
            <a:off x="252000" y="936000"/>
            <a:ext cx="4284000" cy="259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 bwMode="gray">
          <a:xfrm>
            <a:off x="4608000" y="936000"/>
            <a:ext cx="4284000" cy="259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6"/>
          </p:nvPr>
        </p:nvSpPr>
        <p:spPr bwMode="gray">
          <a:xfrm>
            <a:off x="252000" y="3744000"/>
            <a:ext cx="4284000" cy="259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7"/>
          </p:nvPr>
        </p:nvSpPr>
        <p:spPr bwMode="gray">
          <a:xfrm>
            <a:off x="4608000" y="3744000"/>
            <a:ext cx="4284000" cy="259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grpSp>
        <p:nvGrpSpPr>
          <p:cNvPr id="15" name="Text Borders for colored Backgrounds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16" name="Horiz. Text Borders Right"/>
            <p:cNvGrpSpPr/>
            <p:nvPr userDrawn="1"/>
          </p:nvGrpSpPr>
          <p:grpSpPr>
            <a:xfrm>
              <a:off x="4680000" y="-171000"/>
              <a:ext cx="4140000" cy="7200000"/>
              <a:chOff x="4680000" y="-171000"/>
              <a:chExt cx="4140000" cy="7200000"/>
            </a:xfrm>
          </p:grpSpPr>
          <p:cxnSp>
            <p:nvCxnSpPr>
              <p:cNvPr id="25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Border Left"/>
              <p:cNvCxnSpPr/>
              <p:nvPr userDrawn="1"/>
            </p:nvCxnSpPr>
            <p:spPr>
              <a:xfrm>
                <a:off x="468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Horiz. Text Borders Left"/>
            <p:cNvGrpSpPr/>
            <p:nvPr userDrawn="1"/>
          </p:nvGrpSpPr>
          <p:grpSpPr>
            <a:xfrm>
              <a:off x="324000" y="-171000"/>
              <a:ext cx="4140000" cy="7200000"/>
              <a:chOff x="324000" y="-171000"/>
              <a:chExt cx="4140000" cy="7200000"/>
            </a:xfrm>
          </p:grpSpPr>
          <p:cxnSp>
            <p:nvCxnSpPr>
              <p:cNvPr id="23" name="Border Right"/>
              <p:cNvCxnSpPr/>
              <p:nvPr userDrawn="1"/>
            </p:nvCxnSpPr>
            <p:spPr>
              <a:xfrm>
                <a:off x="446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Border Left"/>
              <p:cNvCxnSpPr/>
              <p:nvPr userDrawn="1"/>
            </p:nvCxnSpPr>
            <p:spPr>
              <a:xfrm>
                <a:off x="3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Vert. Text Borders"/>
            <p:cNvGrpSpPr/>
            <p:nvPr userDrawn="1"/>
          </p:nvGrpSpPr>
          <p:grpSpPr>
            <a:xfrm>
              <a:off x="-180000" y="1008000"/>
              <a:ext cx="9504000" cy="5328000"/>
              <a:chOff x="-180000" y="1008000"/>
              <a:chExt cx="9504000" cy="5328000"/>
            </a:xfrm>
          </p:grpSpPr>
          <p:cxnSp>
            <p:nvCxnSpPr>
              <p:cNvPr id="19" name="Border Bottom lower Text"/>
              <p:cNvCxnSpPr/>
              <p:nvPr userDrawn="1"/>
            </p:nvCxnSpPr>
            <p:spPr>
              <a:xfrm>
                <a:off x="-180000" y="633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Border Top lower Text"/>
              <p:cNvCxnSpPr/>
              <p:nvPr userDrawn="1"/>
            </p:nvCxnSpPr>
            <p:spPr>
              <a:xfrm>
                <a:off x="-180000" y="381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Border Bottom upper Text"/>
              <p:cNvCxnSpPr/>
              <p:nvPr userDrawn="1"/>
            </p:nvCxnSpPr>
            <p:spPr>
              <a:xfrm>
                <a:off x="-180000" y="345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Border Top upper Text"/>
              <p:cNvCxnSpPr/>
              <p:nvPr userDrawn="1"/>
            </p:nvCxnSpPr>
            <p:spPr>
              <a:xfrm>
                <a:off x="-180000" y="100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Borders Placeholder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28" name="Horiz. Borders Placeholders Right"/>
            <p:cNvGrpSpPr/>
            <p:nvPr userDrawn="1"/>
          </p:nvGrpSpPr>
          <p:grpSpPr>
            <a:xfrm>
              <a:off x="4608000" y="-171000"/>
              <a:ext cx="4284000" cy="7200000"/>
              <a:chOff x="4608000" y="-171000"/>
              <a:chExt cx="4284000" cy="7200000"/>
            </a:xfrm>
          </p:grpSpPr>
          <p:cxnSp>
            <p:nvCxnSpPr>
              <p:cNvPr id="37" name="Border Right"/>
              <p:cNvCxnSpPr/>
              <p:nvPr userDrawn="1"/>
            </p:nvCxnSpPr>
            <p:spPr>
              <a:xfrm>
                <a:off x="889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Border Left"/>
              <p:cNvCxnSpPr/>
              <p:nvPr userDrawn="1"/>
            </p:nvCxnSpPr>
            <p:spPr>
              <a:xfrm>
                <a:off x="4608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Horiz. Borders Placeholders Left"/>
            <p:cNvGrpSpPr/>
            <p:nvPr userDrawn="1"/>
          </p:nvGrpSpPr>
          <p:grpSpPr>
            <a:xfrm>
              <a:off x="252000" y="-171000"/>
              <a:ext cx="4284000" cy="7200000"/>
              <a:chOff x="252000" y="-171000"/>
              <a:chExt cx="4284000" cy="7200000"/>
            </a:xfrm>
          </p:grpSpPr>
          <p:cxnSp>
            <p:nvCxnSpPr>
              <p:cNvPr id="35" name="Border Right"/>
              <p:cNvCxnSpPr/>
              <p:nvPr userDrawn="1"/>
            </p:nvCxnSpPr>
            <p:spPr>
              <a:xfrm>
                <a:off x="4536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Border Left"/>
              <p:cNvCxnSpPr/>
              <p:nvPr userDrawn="1"/>
            </p:nvCxnSpPr>
            <p:spPr>
              <a:xfrm>
                <a:off x="25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Vert. Borders Placeholder"/>
            <p:cNvGrpSpPr/>
            <p:nvPr userDrawn="1"/>
          </p:nvGrpSpPr>
          <p:grpSpPr>
            <a:xfrm>
              <a:off x="-180000" y="936000"/>
              <a:ext cx="9504000" cy="5472000"/>
              <a:chOff x="-180000" y="936000"/>
              <a:chExt cx="9504000" cy="5472000"/>
            </a:xfrm>
          </p:grpSpPr>
          <p:cxnSp>
            <p:nvCxnSpPr>
              <p:cNvPr id="31" name="Border Bottom lower Placeholders"/>
              <p:cNvCxnSpPr/>
              <p:nvPr userDrawn="1"/>
            </p:nvCxnSpPr>
            <p:spPr>
              <a:xfrm>
                <a:off x="-180000" y="640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Border Top lower Placeholders"/>
              <p:cNvCxnSpPr/>
              <p:nvPr userDrawn="1"/>
            </p:nvCxnSpPr>
            <p:spPr>
              <a:xfrm>
                <a:off x="-180000" y="3744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Border Bottom upper Placeholders"/>
              <p:cNvCxnSpPr/>
              <p:nvPr userDrawn="1"/>
            </p:nvCxnSpPr>
            <p:spPr>
              <a:xfrm>
                <a:off x="-180000" y="352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Border Top upper Placeholders"/>
              <p:cNvCxnSpPr/>
              <p:nvPr userDrawn="1"/>
            </p:nvCxnSpPr>
            <p:spPr>
              <a:xfrm>
                <a:off x="-180000" y="93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uK_INA_FAG25cm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 bwMode="gray">
          <a:xfrm>
            <a:off x="8129975" y="6487487"/>
            <a:ext cx="763200" cy="236739"/>
          </a:xfrm>
          <a:prstGeom prst="rect">
            <a:avLst/>
          </a:prstGeom>
        </p:spPr>
      </p:pic>
      <p:pic>
        <p:nvPicPr>
          <p:cNvPr id="9" name="Picture 8" descr="Schaeffler_45mm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 bwMode="gray">
          <a:xfrm>
            <a:off x="7705175" y="260350"/>
            <a:ext cx="1188000" cy="13275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1999" y="504000"/>
            <a:ext cx="8640000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2000" y="936000"/>
            <a:ext cx="8640000" cy="54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20000" y="6552000"/>
            <a:ext cx="720000" cy="108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226800">
              <a:defRPr sz="700">
                <a:solidFill>
                  <a:srgbClr val="40454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620000" y="6552000"/>
            <a:ext cx="3600000" cy="108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226800">
              <a:defRPr sz="700">
                <a:solidFill>
                  <a:srgbClr val="40454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2000" y="6552000"/>
            <a:ext cx="360000" cy="108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226800">
              <a:defRPr sz="700">
                <a:solidFill>
                  <a:srgbClr val="404547"/>
                </a:solidFill>
              </a:defRPr>
            </a:lvl1pPr>
          </a:lstStyle>
          <a:p>
            <a:fld id="{71048BD4-E2B2-49AE-831F-B37ED728B468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61" r:id="rId8"/>
    <p:sldLayoutId id="2147483662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/>
  <p:txStyles>
    <p:titleStyle>
      <a:lvl1pPr algn="l" defTabSz="226800" rtl="0" eaLnBrk="1" latinLnBrk="0" hangingPunct="1">
        <a:spcBef>
          <a:spcPct val="0"/>
        </a:spcBef>
        <a:buNone/>
        <a:defRPr sz="2200" b="1" kern="1200" baseline="0">
          <a:solidFill>
            <a:srgbClr val="404547"/>
          </a:solidFill>
          <a:latin typeface="+mj-lt"/>
          <a:ea typeface="+mj-ea"/>
          <a:cs typeface="+mj-cs"/>
        </a:defRPr>
      </a:lvl1pPr>
    </p:titleStyle>
    <p:bodyStyle>
      <a:lvl1pPr marL="0" indent="0" algn="l" defTabSz="226800" rtl="0" eaLnBrk="1" latinLnBrk="0" hangingPunct="1">
        <a:lnSpc>
          <a:spcPct val="85000"/>
        </a:lnSpc>
        <a:spcBef>
          <a:spcPts val="900"/>
        </a:spcBef>
        <a:spcAft>
          <a:spcPts val="300"/>
        </a:spcAft>
        <a:buFont typeface="Arial" pitchFamily="34" charset="0"/>
        <a:buNone/>
        <a:defRPr sz="1600" kern="1200">
          <a:solidFill>
            <a:srgbClr val="404547"/>
          </a:solidFill>
          <a:latin typeface="+mn-lt"/>
          <a:ea typeface="+mn-ea"/>
          <a:cs typeface="+mn-cs"/>
        </a:defRPr>
      </a:lvl1pPr>
      <a:lvl2pPr marL="226800" indent="-226800" algn="l" defTabSz="226800" rtl="0" eaLnBrk="1" latinLnBrk="0" hangingPunct="1">
        <a:lnSpc>
          <a:spcPct val="85000"/>
        </a:lnSpc>
        <a:spcBef>
          <a:spcPts val="900"/>
        </a:spcBef>
        <a:spcAft>
          <a:spcPts val="300"/>
        </a:spcAft>
        <a:buFontTx/>
        <a:buBlip>
          <a:blip r:embed="rId19"/>
        </a:buBlip>
        <a:defRPr sz="1600" kern="1200">
          <a:solidFill>
            <a:srgbClr val="404547"/>
          </a:solidFill>
          <a:latin typeface="+mn-lt"/>
          <a:ea typeface="+mn-ea"/>
          <a:cs typeface="+mn-cs"/>
        </a:defRPr>
      </a:lvl2pPr>
      <a:lvl3pPr marL="453600" indent="-226800" algn="l" defTabSz="226800" rtl="0" eaLnBrk="1" latinLnBrk="0" hangingPunct="1">
        <a:lnSpc>
          <a:spcPct val="85000"/>
        </a:lnSpc>
        <a:spcBef>
          <a:spcPts val="900"/>
        </a:spcBef>
        <a:spcAft>
          <a:spcPts val="300"/>
        </a:spcAft>
        <a:buFontTx/>
        <a:buBlip>
          <a:blip r:embed="rId19"/>
        </a:buBlip>
        <a:defRPr sz="1400" kern="1200">
          <a:solidFill>
            <a:srgbClr val="404547"/>
          </a:solidFill>
          <a:latin typeface="+mn-lt"/>
          <a:ea typeface="+mn-ea"/>
          <a:cs typeface="+mn-cs"/>
        </a:defRPr>
      </a:lvl3pPr>
      <a:lvl4pPr marL="680400" indent="-226800" algn="l" defTabSz="226800" rtl="0" eaLnBrk="1" latinLnBrk="0" hangingPunct="1">
        <a:lnSpc>
          <a:spcPct val="85000"/>
        </a:lnSpc>
        <a:spcBef>
          <a:spcPts val="600"/>
        </a:spcBef>
        <a:spcAft>
          <a:spcPts val="300"/>
        </a:spcAft>
        <a:buFontTx/>
        <a:buBlip>
          <a:blip r:embed="rId19"/>
        </a:buBlip>
        <a:defRPr sz="1400" kern="1200">
          <a:solidFill>
            <a:srgbClr val="404547"/>
          </a:solidFill>
          <a:latin typeface="+mn-lt"/>
          <a:ea typeface="+mn-ea"/>
          <a:cs typeface="+mn-cs"/>
        </a:defRPr>
      </a:lvl4pPr>
      <a:lvl5pPr marL="226800" indent="-226800" algn="l" defTabSz="226800" rtl="0" eaLnBrk="1" latinLnBrk="0" hangingPunct="1">
        <a:lnSpc>
          <a:spcPct val="85000"/>
        </a:lnSpc>
        <a:spcBef>
          <a:spcPts val="900"/>
        </a:spcBef>
        <a:spcAft>
          <a:spcPts val="300"/>
        </a:spcAft>
        <a:buFont typeface="+mj-lt"/>
        <a:buAutoNum type="arabicPeriod"/>
        <a:defRPr sz="1600" kern="1200">
          <a:solidFill>
            <a:srgbClr val="404547"/>
          </a:solidFill>
          <a:latin typeface="+mn-lt"/>
          <a:ea typeface="+mn-ea"/>
          <a:cs typeface="+mn-cs"/>
        </a:defRPr>
      </a:lvl5pPr>
      <a:lvl6pPr marL="453600" indent="-226800" algn="l" defTabSz="914400" rtl="0" eaLnBrk="1" latinLnBrk="0" hangingPunct="1">
        <a:lnSpc>
          <a:spcPct val="85000"/>
        </a:lnSpc>
        <a:spcBef>
          <a:spcPts val="600"/>
        </a:spcBef>
        <a:spcAft>
          <a:spcPts val="300"/>
        </a:spcAft>
        <a:buFont typeface="+mj-lt"/>
        <a:buAutoNum type="alphaLcParenR"/>
        <a:defRPr sz="1400" kern="1200">
          <a:solidFill>
            <a:srgbClr val="404547"/>
          </a:solidFill>
          <a:latin typeface="+mn-lt"/>
          <a:ea typeface="+mn-ea"/>
          <a:cs typeface="+mn-cs"/>
        </a:defRPr>
      </a:lvl6pPr>
      <a:lvl7pPr marL="226800" indent="-226800" algn="l" defTabSz="914400" rtl="0" eaLnBrk="1" latinLnBrk="0" hangingPunct="1">
        <a:lnSpc>
          <a:spcPct val="85000"/>
        </a:lnSpc>
        <a:spcBef>
          <a:spcPts val="900"/>
        </a:spcBef>
        <a:spcAft>
          <a:spcPts val="300"/>
        </a:spcAft>
        <a:buFontTx/>
        <a:buBlip>
          <a:blip r:embed="rId20"/>
        </a:buBlip>
        <a:defRPr sz="1600" kern="1200">
          <a:solidFill>
            <a:srgbClr val="404547"/>
          </a:solidFill>
          <a:latin typeface="+mn-lt"/>
          <a:ea typeface="+mn-ea"/>
          <a:cs typeface="+mn-cs"/>
        </a:defRPr>
      </a:lvl7pPr>
      <a:lvl8pPr marL="453600" indent="-226800" algn="l" defTabSz="226800" rtl="0" eaLnBrk="1" latinLnBrk="0" hangingPunct="1">
        <a:lnSpc>
          <a:spcPct val="85000"/>
        </a:lnSpc>
        <a:spcBef>
          <a:spcPts val="600"/>
        </a:spcBef>
        <a:spcAft>
          <a:spcPts val="300"/>
        </a:spcAft>
        <a:buFontTx/>
        <a:buBlip>
          <a:blip r:embed="rId20"/>
        </a:buBlip>
        <a:defRPr sz="1400" kern="1200">
          <a:solidFill>
            <a:srgbClr val="404547"/>
          </a:solidFill>
          <a:latin typeface="+mn-lt"/>
          <a:ea typeface="+mn-ea"/>
          <a:cs typeface="+mn-cs"/>
        </a:defRPr>
      </a:lvl8pPr>
      <a:lvl9pPr marL="680400" indent="-226800" algn="l" defTabSz="914400" rtl="0" eaLnBrk="1" latinLnBrk="0" hangingPunct="1">
        <a:lnSpc>
          <a:spcPct val="85000"/>
        </a:lnSpc>
        <a:spcBef>
          <a:spcPts val="600"/>
        </a:spcBef>
        <a:spcAft>
          <a:spcPts val="300"/>
        </a:spcAft>
        <a:buFontTx/>
        <a:buBlip>
          <a:blip r:embed="rId20"/>
        </a:buBlip>
        <a:defRPr sz="1400" kern="1200">
          <a:solidFill>
            <a:srgbClr val="404547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stStack/White" TargetMode="External"/><Relationship Id="rId2" Type="http://schemas.openxmlformats.org/officeDocument/2006/relationships/hyperlink" Target="https://msdn.microsoft.com/de-de/library/ms747327(v=vs.110).aspx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x01000940/testing/testing/trunk/robot/install/test-environment-setup.bat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2000" y="5049430"/>
            <a:ext cx="8640000" cy="566443"/>
          </a:xfrm>
        </p:spPr>
        <p:txBody>
          <a:bodyPr/>
          <a:lstStyle/>
          <a:p>
            <a:r>
              <a:rPr lang="en-US" dirty="0" err="1" smtClean="0"/>
              <a:t>SmarUtility</a:t>
            </a:r>
            <a:r>
              <a:rPr lang="en-US" dirty="0" smtClean="0"/>
              <a:t> Tests </a:t>
            </a:r>
            <a:r>
              <a:rPr lang="en-US" dirty="0" err="1" smtClean="0"/>
              <a:t>mit</a:t>
            </a:r>
            <a:r>
              <a:rPr lang="en-US" dirty="0" smtClean="0"/>
              <a:t> Robot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52000" y="5688700"/>
            <a:ext cx="8640000" cy="7192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Bildplatzhalter 5"/>
          <p:cNvPicPr preferRelativeResize="0"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52812" y="1008219"/>
            <a:ext cx="2238375" cy="3371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Testcase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3" y="1062534"/>
            <a:ext cx="8639175" cy="522029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02.11.2015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8BD4-E2B2-49AE-831F-B37ED728B46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62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Keywords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213" y="936625"/>
            <a:ext cx="7679575" cy="5472113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02.11.2015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8BD4-E2B2-49AE-831F-B37ED728B46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73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Lokatoren</a:t>
            </a:r>
            <a:endParaRPr lang="de-DE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3" y="953134"/>
            <a:ext cx="8639175" cy="5439095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02.11.2015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8BD4-E2B2-49AE-831F-B37ED728B46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69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Manuelle Schritte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636702"/>
            <a:ext cx="6542368" cy="547211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8BD4-E2B2-49AE-831F-B37ED728B46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52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Manuellen Schritte </a:t>
            </a:r>
            <a:r>
              <a:rPr lang="de-DE" smtClean="0"/>
              <a:t>bei Ausführung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8BD4-E2B2-49AE-831F-B37ED728B46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60" y="936625"/>
            <a:ext cx="7305480" cy="5472113"/>
          </a:xfrm>
        </p:spPr>
      </p:pic>
    </p:spTree>
    <p:extLst>
      <p:ext uri="{BB962C8B-B14F-4D97-AF65-F5344CB8AC3E}">
        <p14:creationId xmlns:p14="http://schemas.microsoft.com/office/powerpoint/2010/main" val="378196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Report bei nicht Erfolgreichen Manuellen Schritt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45" y="936625"/>
            <a:ext cx="7783110" cy="547211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8BD4-E2B2-49AE-831F-B37ED728B46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87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Host-Settings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069" y="936625"/>
            <a:ext cx="6575863" cy="5472113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8BD4-E2B2-49AE-831F-B37ED728B46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536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Fragen?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8BD4-E2B2-49AE-831F-B37ED728B46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664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Danke Schön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8BD4-E2B2-49AE-831F-B37ED728B46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2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err="1"/>
              <a:t>SmarUtility</a:t>
            </a:r>
            <a:r>
              <a:rPr lang="en-US" dirty="0"/>
              <a:t> Tests </a:t>
            </a:r>
            <a:r>
              <a:rPr lang="en-US" dirty="0" err="1"/>
              <a:t>mit</a:t>
            </a:r>
            <a:r>
              <a:rPr lang="en-US" dirty="0"/>
              <a:t> Robot Framework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dirty="0"/>
              <a:t>02.11.2015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/>
          </p:nvPr>
        </p:nvSpPr>
        <p:spPr bwMode="gray"/>
        <p:txBody>
          <a:bodyPr/>
          <a:lstStyle/>
          <a:p>
            <a:r>
              <a:rPr lang="de-DE" dirty="0" smtClean="0"/>
              <a:t>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 bwMode="gray"/>
        <p:txBody>
          <a:bodyPr/>
          <a:lstStyle/>
          <a:p>
            <a:r>
              <a:rPr lang="de-DE" dirty="0" smtClean="0"/>
              <a:t>3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4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8"/>
          </p:nvPr>
        </p:nvSpPr>
        <p:spPr bwMode="gray"/>
        <p:txBody>
          <a:bodyPr/>
          <a:lstStyle/>
          <a:p>
            <a:r>
              <a:rPr lang="de-DE" dirty="0" smtClean="0"/>
              <a:t>5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/>
          </p:nvPr>
        </p:nvSpPr>
        <p:spPr bwMode="gray"/>
        <p:txBody>
          <a:bodyPr/>
          <a:lstStyle/>
          <a:p>
            <a:r>
              <a:rPr lang="de-DE" dirty="0" smtClean="0"/>
              <a:t>6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2"/>
          </p:nvPr>
        </p:nvSpPr>
        <p:spPr bwMode="gray"/>
        <p:txBody>
          <a:bodyPr/>
          <a:lstStyle/>
          <a:p>
            <a:r>
              <a:rPr lang="en-US" dirty="0" smtClean="0"/>
              <a:t>GUI - </a:t>
            </a:r>
            <a:r>
              <a:rPr lang="de-DE" dirty="0" smtClean="0"/>
              <a:t>Elemente</a:t>
            </a:r>
            <a:endParaRPr lang="de-DE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3"/>
          </p:nvPr>
        </p:nvSpPr>
        <p:spPr bwMode="gray"/>
        <p:txBody>
          <a:bodyPr/>
          <a:lstStyle/>
          <a:p>
            <a:r>
              <a:rPr lang="en-US" dirty="0" err="1" smtClean="0"/>
              <a:t>VisualUIAVerify</a:t>
            </a:r>
            <a:r>
              <a:rPr lang="en-US" dirty="0" smtClean="0"/>
              <a:t> – GUI </a:t>
            </a:r>
            <a:r>
              <a:rPr lang="de-DE" dirty="0" smtClean="0"/>
              <a:t>Objekte</a:t>
            </a:r>
            <a:r>
              <a:rPr lang="en-US" dirty="0" smtClean="0"/>
              <a:t> Explorer</a:t>
            </a:r>
            <a:endParaRPr 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4"/>
          </p:nvPr>
        </p:nvSpPr>
        <p:spPr bwMode="gray"/>
        <p:txBody>
          <a:bodyPr/>
          <a:lstStyle/>
          <a:p>
            <a:r>
              <a:rPr lang="de-DE" dirty="0"/>
              <a:t>Erste Schritte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en-US" dirty="0" err="1" smtClean="0"/>
              <a:t>Fragen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6"/>
          </p:nvPr>
        </p:nvSpPr>
        <p:spPr bwMode="gray"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Grundlagen-Technologien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Microsoft Automation UI</a:t>
            </a:r>
          </a:p>
          <a:p>
            <a:pPr lvl="1" indent="0">
              <a:buNone/>
            </a:pPr>
            <a:r>
              <a:rPr lang="en-US" dirty="0" smtClean="0"/>
              <a:t>	</a:t>
            </a:r>
            <a:r>
              <a:rPr lang="de-DE" sz="1200" dirty="0"/>
              <a:t>Microsoft-UI-Automatisierung ist das neue Barrierefreiheit-Framework für Microsoft </a:t>
            </a:r>
            <a:r>
              <a:rPr lang="de-DE" sz="1200" dirty="0" smtClean="0"/>
              <a:t>	Windows</a:t>
            </a:r>
            <a:r>
              <a:rPr lang="de-DE" sz="1200" dirty="0"/>
              <a:t>. Es ist für alle </a:t>
            </a:r>
            <a:r>
              <a:rPr lang="de-DE" sz="1200" dirty="0" smtClean="0"/>
              <a:t>	Betriebssysteme </a:t>
            </a:r>
            <a:r>
              <a:rPr lang="de-DE" sz="1200" dirty="0"/>
              <a:t>verfügbar, die Windows </a:t>
            </a:r>
            <a:r>
              <a:rPr lang="de-DE" sz="1200" dirty="0" err="1"/>
              <a:t>Presentation</a:t>
            </a:r>
            <a:r>
              <a:rPr lang="de-DE" sz="1200" dirty="0"/>
              <a:t> </a:t>
            </a:r>
            <a:r>
              <a:rPr lang="de-DE" sz="1200" dirty="0" err="1"/>
              <a:t>Foundation</a:t>
            </a:r>
            <a:r>
              <a:rPr lang="de-DE" sz="1200" dirty="0"/>
              <a:t> </a:t>
            </a:r>
            <a:r>
              <a:rPr lang="de-DE" sz="1200" dirty="0" smtClean="0"/>
              <a:t>	(</a:t>
            </a:r>
            <a:r>
              <a:rPr lang="de-DE" sz="1200" dirty="0"/>
              <a:t>WPF) unterstützen. </a:t>
            </a:r>
          </a:p>
          <a:p>
            <a:pPr lvl="1" indent="0">
              <a:buNone/>
            </a:pPr>
            <a:r>
              <a:rPr lang="de-DE" sz="1200" dirty="0" smtClean="0"/>
              <a:t>	Die </a:t>
            </a:r>
            <a:r>
              <a:rPr lang="de-DE" sz="1200" dirty="0"/>
              <a:t>UI-Automatisierung stellt programmgesteuerten Zugriff </a:t>
            </a:r>
            <a:r>
              <a:rPr lang="de-DE" sz="1200" dirty="0" smtClean="0"/>
              <a:t>für </a:t>
            </a:r>
            <a:r>
              <a:rPr lang="de-DE" sz="1200" dirty="0"/>
              <a:t>die meisten </a:t>
            </a:r>
            <a:r>
              <a:rPr lang="de-DE" sz="1200" dirty="0" smtClean="0"/>
              <a:t>Benutzeroberflächen </a:t>
            </a:r>
            <a:r>
              <a:rPr lang="de-DE" sz="1200" dirty="0"/>
              <a:t>(</a:t>
            </a:r>
            <a:r>
              <a:rPr lang="de-DE" sz="1200" dirty="0" err="1"/>
              <a:t>user</a:t>
            </a:r>
            <a:r>
              <a:rPr lang="de-DE" sz="1200" dirty="0"/>
              <a:t> </a:t>
            </a:r>
            <a:r>
              <a:rPr lang="de-DE" sz="1200" dirty="0" err="1"/>
              <a:t>interface</a:t>
            </a:r>
            <a:r>
              <a:rPr lang="de-DE" sz="1200" dirty="0"/>
              <a:t>, UI) auf </a:t>
            </a:r>
            <a:r>
              <a:rPr lang="de-DE" sz="1200" dirty="0" smtClean="0"/>
              <a:t>	dem </a:t>
            </a:r>
            <a:r>
              <a:rPr lang="de-DE" sz="1200" dirty="0"/>
              <a:t>Desktop zur </a:t>
            </a:r>
            <a:r>
              <a:rPr lang="de-DE" sz="1200" dirty="0" smtClean="0"/>
              <a:t>Verfügung. Hilfstechnologieprodukte</a:t>
            </a:r>
            <a:r>
              <a:rPr lang="de-DE" sz="1200" dirty="0"/>
              <a:t>, </a:t>
            </a:r>
            <a:r>
              <a:rPr lang="de-DE" sz="1200" dirty="0" smtClean="0"/>
              <a:t>wie z</a:t>
            </a:r>
            <a:r>
              <a:rPr lang="de-DE" sz="1200" dirty="0"/>
              <a:t>. B. die Bildschirmsprachausgabe, Informationen über die </a:t>
            </a:r>
            <a:r>
              <a:rPr lang="de-DE" sz="1200" dirty="0" smtClean="0"/>
              <a:t>	Benutzeroberfläche </a:t>
            </a:r>
            <a:r>
              <a:rPr lang="de-DE" sz="1200" dirty="0" smtClean="0"/>
              <a:t>werden für </a:t>
            </a:r>
            <a:r>
              <a:rPr lang="de-DE" sz="1200" dirty="0"/>
              <a:t>die Endbenutzer </a:t>
            </a:r>
            <a:r>
              <a:rPr lang="de-DE" sz="1200" dirty="0" smtClean="0"/>
              <a:t>bereitgestellt. Eingaben können anderes als die Standradeingaben </a:t>
            </a:r>
            <a:br>
              <a:rPr lang="de-DE" sz="1200" dirty="0" smtClean="0"/>
            </a:br>
            <a:r>
              <a:rPr lang="de-DE" sz="1200" dirty="0" smtClean="0"/>
              <a:t>     	ausgeführt werden. </a:t>
            </a:r>
            <a:r>
              <a:rPr lang="de-DE" sz="1200" dirty="0"/>
              <a:t>UI-Automatisierung ermöglicht </a:t>
            </a:r>
            <a:r>
              <a:rPr lang="de-DE" sz="1200" dirty="0" smtClean="0"/>
              <a:t>außerdem </a:t>
            </a:r>
            <a:r>
              <a:rPr lang="de-DE" sz="1200" dirty="0"/>
              <a:t>die Interaktion </a:t>
            </a:r>
            <a:r>
              <a:rPr lang="de-DE" sz="1200" dirty="0"/>
              <a:t>mit </a:t>
            </a:r>
            <a:r>
              <a:rPr lang="de-DE" sz="1200" dirty="0" smtClean="0"/>
              <a:t>Benutzeroberflächen sowie die Nutzung</a:t>
            </a:r>
            <a:br>
              <a:rPr lang="de-DE" sz="1200" dirty="0" smtClean="0"/>
            </a:br>
            <a:r>
              <a:rPr lang="de-DE" sz="1200" dirty="0" smtClean="0"/>
              <a:t>	von </a:t>
            </a:r>
            <a:r>
              <a:rPr lang="de-DE" sz="1200" dirty="0" smtClean="0"/>
              <a:t>Testskripts. </a:t>
            </a:r>
            <a:r>
              <a:rPr lang="de-DE" sz="1200" dirty="0" smtClean="0">
                <a:hlinkClick r:id="rId2"/>
              </a:rPr>
              <a:t>Link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TestStack.White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de-DE" sz="1200" dirty="0" smtClean="0"/>
              <a:t>Dies i</a:t>
            </a:r>
            <a:r>
              <a:rPr lang="de-DE" sz="1200" dirty="0" smtClean="0"/>
              <a:t>st </a:t>
            </a:r>
            <a:r>
              <a:rPr lang="de-DE" sz="1200" dirty="0" smtClean="0"/>
              <a:t>eine Erweiterung für </a:t>
            </a:r>
            <a:r>
              <a:rPr lang="de-DE" sz="1200" dirty="0" smtClean="0"/>
              <a:t>das Microsoft-UI-Automation-Framework, für eine </a:t>
            </a:r>
            <a:r>
              <a:rPr lang="de-DE" sz="1200" dirty="0" smtClean="0"/>
              <a:t>Control-Basierte Kapselung von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		</a:t>
            </a:r>
            <a:r>
              <a:rPr lang="de-DE" sz="1200" dirty="0" err="1" smtClean="0"/>
              <a:t>AutomationObjects</a:t>
            </a:r>
            <a:r>
              <a:rPr lang="de-DE" sz="1200" dirty="0" smtClean="0"/>
              <a:t>. Genutzt werden z.B. </a:t>
            </a:r>
            <a:r>
              <a:rPr lang="de-DE" sz="1200" dirty="0" smtClean="0"/>
              <a:t>Treiber für Maus und Tastatur für </a:t>
            </a:r>
            <a:r>
              <a:rPr lang="de-DE" sz="1200" dirty="0" smtClean="0"/>
              <a:t>automatische Tests oder </a:t>
            </a:r>
            <a:br>
              <a:rPr lang="de-DE" sz="1200" dirty="0" smtClean="0"/>
            </a:br>
            <a:r>
              <a:rPr lang="de-DE" sz="1200" dirty="0" smtClean="0"/>
              <a:t>		</a:t>
            </a:r>
            <a:r>
              <a:rPr lang="de-DE" sz="1200" dirty="0" err="1" smtClean="0"/>
              <a:t>Screenshoterstellung</a:t>
            </a:r>
            <a:r>
              <a:rPr lang="de-DE" sz="1200" dirty="0" smtClean="0"/>
              <a:t>. </a:t>
            </a:r>
            <a:r>
              <a:rPr lang="de-DE" sz="1200" dirty="0" smtClean="0">
                <a:hlinkClick r:id="rId3"/>
              </a:rPr>
              <a:t>Link</a:t>
            </a:r>
            <a:endParaRPr lang="de-DE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SmartUtility</a:t>
            </a:r>
            <a:r>
              <a:rPr lang="en-US" dirty="0" smtClean="0"/>
              <a:t> White Library</a:t>
            </a:r>
          </a:p>
          <a:p>
            <a:r>
              <a:rPr lang="en-US" dirty="0" smtClean="0"/>
              <a:t>		</a:t>
            </a:r>
            <a:r>
              <a:rPr lang="de-DE" sz="1200" dirty="0"/>
              <a:t>Ü</a:t>
            </a:r>
            <a:r>
              <a:rPr lang="de-DE" sz="1200" dirty="0" smtClean="0"/>
              <a:t>bernimmt </a:t>
            </a:r>
            <a:r>
              <a:rPr lang="de-DE" sz="1200" dirty="0" smtClean="0"/>
              <a:t>die Kommunikation (Schnittstelle) zwischen dem Robot-Framework </a:t>
            </a:r>
            <a:r>
              <a:rPr lang="de-DE" sz="1200" dirty="0" smtClean="0"/>
              <a:t>und </a:t>
            </a:r>
            <a:r>
              <a:rPr lang="de-DE" sz="1200" dirty="0" err="1" smtClean="0"/>
              <a:t>Teststack.White</a:t>
            </a:r>
            <a:r>
              <a:rPr lang="de-DE" sz="1200" dirty="0" smtClean="0"/>
              <a:t>-Framework. </a:t>
            </a:r>
            <a:r>
              <a:rPr lang="de-DE" sz="1200" dirty="0" smtClean="0"/>
              <a:t/>
            </a:r>
            <a:br>
              <a:rPr lang="de-DE" sz="1200" dirty="0" smtClean="0"/>
            </a:br>
            <a:endParaRPr lang="de-DE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SmartUtility</a:t>
            </a:r>
            <a:r>
              <a:rPr lang="en-US" dirty="0"/>
              <a:t> Library</a:t>
            </a:r>
          </a:p>
          <a:p>
            <a:r>
              <a:rPr lang="en-US" sz="1200" dirty="0"/>
              <a:t>		</a:t>
            </a:r>
            <a:r>
              <a:rPr lang="de-DE" sz="1200" dirty="0"/>
              <a:t> </a:t>
            </a:r>
            <a:r>
              <a:rPr lang="de-DE" sz="1200" dirty="0" smtClean="0"/>
              <a:t>Stellt Funktionen und </a:t>
            </a:r>
            <a:r>
              <a:rPr lang="de-DE" sz="1200" dirty="0"/>
              <a:t>Methoden für </a:t>
            </a:r>
            <a:r>
              <a:rPr lang="de-DE" sz="1200" dirty="0" smtClean="0"/>
              <a:t>das </a:t>
            </a:r>
            <a:r>
              <a:rPr lang="de-DE" sz="1200" dirty="0" err="1" smtClean="0"/>
              <a:t>SmartUtility</a:t>
            </a:r>
            <a:r>
              <a:rPr lang="de-DE" sz="1200" dirty="0"/>
              <a:t>/ </a:t>
            </a:r>
            <a:r>
              <a:rPr lang="de-DE" sz="1200" dirty="0" err="1" smtClean="0"/>
              <a:t>SmartUtilityLight</a:t>
            </a:r>
            <a:r>
              <a:rPr lang="de-DE" sz="1200" dirty="0" smtClean="0"/>
              <a:t> zur Verfügung:</a:t>
            </a:r>
          </a:p>
          <a:p>
            <a:pPr marL="851850" lvl="3" indent="-171450">
              <a:buFont typeface="Arial" panose="020B0604020202020204" pitchFamily="34" charset="0"/>
              <a:buChar char="•"/>
            </a:pPr>
            <a:r>
              <a:rPr lang="de-DE" sz="1000" dirty="0" smtClean="0"/>
              <a:t>Lesen </a:t>
            </a:r>
            <a:r>
              <a:rPr lang="de-DE" sz="1000" dirty="0" smtClean="0"/>
              <a:t>und </a:t>
            </a:r>
            <a:r>
              <a:rPr lang="de-DE" sz="1000" dirty="0"/>
              <a:t>Schreiben</a:t>
            </a:r>
            <a:r>
              <a:rPr lang="de-DE" sz="1000" dirty="0" smtClean="0"/>
              <a:t> von </a:t>
            </a:r>
            <a:r>
              <a:rPr lang="de-DE" sz="1000" dirty="0" smtClean="0"/>
              <a:t>Konfigurationsdateien</a:t>
            </a:r>
          </a:p>
          <a:p>
            <a:pPr marL="851850" lvl="3" indent="-171450">
              <a:buFont typeface="Arial" panose="020B0604020202020204" pitchFamily="34" charset="0"/>
              <a:buChar char="•"/>
            </a:pPr>
            <a:r>
              <a:rPr lang="de-DE" sz="1000" dirty="0"/>
              <a:t>Lesen von Sprachen </a:t>
            </a:r>
            <a:r>
              <a:rPr lang="de-DE" sz="1000" dirty="0" smtClean="0"/>
              <a:t>Ressourcen</a:t>
            </a:r>
            <a:endParaRPr lang="de-DE" sz="1200" dirty="0" smtClean="0"/>
          </a:p>
          <a:p>
            <a:r>
              <a:rPr lang="de-DE" sz="1200" dirty="0" smtClean="0"/>
              <a:t/>
            </a:r>
            <a:br>
              <a:rPr lang="de-DE" sz="1200" dirty="0" smtClean="0"/>
            </a:br>
            <a:endParaRPr lang="de-DE" sz="1200" dirty="0" smtClean="0"/>
          </a:p>
          <a:p>
            <a:r>
              <a:rPr lang="de-DE" sz="1200" dirty="0"/>
              <a:t> </a:t>
            </a:r>
            <a:r>
              <a:rPr lang="de-DE" sz="1200" dirty="0" smtClean="0"/>
              <a:t>          </a:t>
            </a:r>
            <a:endParaRPr lang="de-DE" sz="1200" dirty="0"/>
          </a:p>
          <a:p>
            <a:endParaRPr lang="de-DE" sz="1200" dirty="0" smtClean="0"/>
          </a:p>
          <a:p>
            <a:endParaRPr lang="de-DE" sz="1200" dirty="0" smtClean="0"/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02.11.2015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8BD4-E2B2-49AE-831F-B37ED728B46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0" y="961220"/>
            <a:ext cx="4861267" cy="547211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02.11.2015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8BD4-E2B2-49AE-831F-B37ED728B46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8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en-US" dirty="0" smtClean="0"/>
              <a:t>– </a:t>
            </a:r>
            <a:r>
              <a:rPr lang="de-DE" dirty="0" smtClean="0"/>
              <a:t>Elemente für die Suche in Oberflächen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Xpath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	 </a:t>
            </a:r>
            <a:r>
              <a:rPr lang="de-DE" dirty="0" err="1"/>
              <a:t>xpath</a:t>
            </a:r>
            <a:r>
              <a:rPr lang="de-DE" dirty="0" smtClean="0"/>
              <a:t>=/	-	</a:t>
            </a:r>
            <a:r>
              <a:rPr lang="de-DE" dirty="0" smtClean="0"/>
              <a:t>Die Suche beginnt mit dem Applikations</a:t>
            </a:r>
            <a:r>
              <a:rPr lang="de-DE" dirty="0" smtClean="0"/>
              <a:t>-</a:t>
            </a:r>
            <a:r>
              <a:rPr lang="de-DE" dirty="0" smtClean="0"/>
              <a:t>Knoten einer beliebigen Applikation.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	 </a:t>
            </a:r>
            <a:r>
              <a:rPr lang="de-DE" dirty="0" err="1"/>
              <a:t>xpath</a:t>
            </a:r>
            <a:r>
              <a:rPr lang="de-DE" dirty="0" smtClean="0"/>
              <a:t>=//	-	</a:t>
            </a:r>
            <a:r>
              <a:rPr lang="de-DE" dirty="0" smtClean="0"/>
              <a:t>Die </a:t>
            </a:r>
            <a:r>
              <a:rPr lang="de-DE" dirty="0"/>
              <a:t>Suche beginnt </a:t>
            </a:r>
            <a:r>
              <a:rPr lang="de-DE" dirty="0" smtClean="0"/>
              <a:t>in der aktuell gestarteten (mit </a:t>
            </a:r>
            <a:r>
              <a:rPr lang="de-DE" dirty="0" err="1" smtClean="0"/>
              <a:t>LaunchApp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) </a:t>
            </a:r>
            <a:br>
              <a:rPr lang="de-DE" dirty="0" smtClean="0"/>
            </a:br>
            <a:r>
              <a:rPr lang="de-DE" dirty="0" smtClean="0"/>
              <a:t>						Applikation </a:t>
            </a:r>
            <a:r>
              <a:rPr lang="de-DE" dirty="0" smtClean="0"/>
              <a:t>einer beliebigen Ebene.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"/" Trennungszeichen zwischen den Elementebenen.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Applikation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App</a:t>
            </a:r>
            <a:r>
              <a:rPr lang="de-DE" dirty="0"/>
              <a:t>[@</a:t>
            </a:r>
            <a:r>
              <a:rPr lang="de-DE" dirty="0" err="1"/>
              <a:t>executable</a:t>
            </a:r>
            <a:r>
              <a:rPr lang="de-DE" dirty="0" smtClean="0"/>
              <a:t>='ApplicationName.exe']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Window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/>
              <a:t>Window</a:t>
            </a:r>
            <a:r>
              <a:rPr lang="de-DE" dirty="0"/>
              <a:t>[@</a:t>
            </a:r>
            <a:r>
              <a:rPr lang="de-DE" dirty="0" err="1"/>
              <a:t>automationId</a:t>
            </a:r>
            <a:r>
              <a:rPr lang="de-DE" dirty="0"/>
              <a:t>='</a:t>
            </a:r>
            <a:r>
              <a:rPr lang="de-DE" dirty="0" err="1"/>
              <a:t>MainWindow</a:t>
            </a:r>
            <a:r>
              <a:rPr lang="de-DE" dirty="0" smtClean="0"/>
              <a:t>']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UI-Item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/>
              <a:t>UIItem</a:t>
            </a:r>
            <a:r>
              <a:rPr lang="de-DE" dirty="0"/>
              <a:t>[@</a:t>
            </a:r>
            <a:r>
              <a:rPr lang="de-DE" dirty="0" err="1"/>
              <a:t>automationId</a:t>
            </a:r>
            <a:r>
              <a:rPr lang="de-DE" dirty="0"/>
              <a:t>='</a:t>
            </a:r>
            <a:r>
              <a:rPr lang="de-DE" dirty="0" err="1"/>
              <a:t>ListBoxWpf</a:t>
            </a:r>
            <a:r>
              <a:rPr lang="de-DE" dirty="0" smtClean="0"/>
              <a:t>']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ListViewHeader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ListViewHeader</a:t>
            </a:r>
            <a:r>
              <a:rPr lang="de-DE" dirty="0"/>
              <a:t>[@</a:t>
            </a:r>
            <a:r>
              <a:rPr lang="de-DE" dirty="0" err="1"/>
              <a:t>automationId</a:t>
            </a:r>
            <a:r>
              <a:rPr lang="de-DE" dirty="0"/>
              <a:t>='</a:t>
            </a:r>
            <a:r>
              <a:rPr lang="de-DE" dirty="0" err="1"/>
              <a:t>GridViewHeaderAlarm</a:t>
            </a:r>
            <a:r>
              <a:rPr lang="de-DE" dirty="0"/>
              <a:t>']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Eigenschaften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>	</a:t>
            </a:r>
            <a:r>
              <a:rPr lang="de-DE" dirty="0" err="1"/>
              <a:t>PropertyValue</a:t>
            </a:r>
            <a:r>
              <a:rPr lang="de-DE" dirty="0"/>
              <a:t>[@</a:t>
            </a:r>
            <a:r>
              <a:rPr lang="de-DE" dirty="0" err="1"/>
              <a:t>name</a:t>
            </a:r>
            <a:r>
              <a:rPr lang="de-DE" dirty="0"/>
              <a:t>='Text']</a:t>
            </a:r>
            <a:r>
              <a:rPr lang="de-DE" dirty="0" smtClean="0"/>
              <a:t>		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02.11.2015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8BD4-E2B2-49AE-831F-B37ED728B46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8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VisualUIAVerify</a:t>
            </a:r>
            <a:r>
              <a:rPr lang="en-US" dirty="0"/>
              <a:t> – GUI </a:t>
            </a:r>
            <a:r>
              <a:rPr lang="de-DE" dirty="0"/>
              <a:t>Objekte</a:t>
            </a:r>
            <a:r>
              <a:rPr lang="en-US" dirty="0"/>
              <a:t> Explorer</a:t>
            </a:r>
            <a:br>
              <a:rPr lang="en-US" dirty="0"/>
            </a:b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1" y="936625"/>
            <a:ext cx="7541968" cy="547211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8BD4-E2B2-49AE-831F-B37ED728B46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5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Schritte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627075"/>
              </p:ext>
            </p:extLst>
          </p:nvPr>
        </p:nvGraphicFramePr>
        <p:xfrm>
          <a:off x="252413" y="936625"/>
          <a:ext cx="8639175" cy="5250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9175"/>
              </a:tblGrid>
              <a:tr h="12073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</a:t>
                      </a:r>
                      <a:r>
                        <a:rPr lang="de-DE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Framework installieren.</a:t>
                      </a:r>
                    </a:p>
                    <a:p>
                      <a:pPr marL="0" algn="l" defTabSz="914400" rtl="0" eaLnBrk="1" latinLnBrk="0" hangingPunct="1"/>
                      <a:endParaRPr lang="de-DE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http://x01000940/testing/testing/trunk/robot/install/test-environment-setup.bat</a:t>
                      </a:r>
                      <a:endParaRPr lang="de-DE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de-DE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569593">
                <a:tc>
                  <a:txBody>
                    <a:bodyPr/>
                    <a:lstStyle/>
                    <a:p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SVN-Update</a:t>
                      </a:r>
                      <a:r>
                        <a:rPr lang="de-DE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von </a:t>
                      </a:r>
                    </a:p>
                    <a:p>
                      <a:endParaRPr lang="de-DE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C:\projekte\robot\test-environment</a:t>
                      </a:r>
                    </a:p>
                    <a:p>
                      <a:endParaRPr lang="de-DE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291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Starten Remote Libraries Host</a:t>
                      </a:r>
                      <a:endParaRPr lang="de-DE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44969">
                <a:tc>
                  <a:txBody>
                    <a:bodyPr/>
                    <a:lstStyle/>
                    <a:p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Starten Roboter IDE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02.11.2015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8BD4-E2B2-49AE-831F-B37ED728B46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042" y="2371242"/>
            <a:ext cx="3132499" cy="110528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042" y="3848469"/>
            <a:ext cx="1181265" cy="79068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042" y="5277156"/>
            <a:ext cx="914528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 Struktur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647" y="936625"/>
            <a:ext cx="6568707" cy="5472113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02.11.2015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8BD4-E2B2-49AE-831F-B37ED728B4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0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Testsuite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75" y="936625"/>
            <a:ext cx="7360050" cy="547211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02.11.2015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8BD4-E2B2-49AE-831F-B37ED728B46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2972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chaeffler_Colors">
      <a:dk1>
        <a:srgbClr val="000000"/>
      </a:dk1>
      <a:lt1>
        <a:srgbClr val="FFFFFF"/>
      </a:lt1>
      <a:dk2>
        <a:srgbClr val="404547"/>
      </a:dk2>
      <a:lt2>
        <a:srgbClr val="EBEBEB"/>
      </a:lt2>
      <a:accent1>
        <a:srgbClr val="004D22"/>
      </a:accent1>
      <a:accent2>
        <a:srgbClr val="00893D"/>
      </a:accent2>
      <a:accent3>
        <a:srgbClr val="7FC49E"/>
      </a:accent3>
      <a:accent4>
        <a:srgbClr val="B4C9D5"/>
      </a:accent4>
      <a:accent5>
        <a:srgbClr val="95AFBE"/>
      </a:accent5>
      <a:accent6>
        <a:srgbClr val="596F7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D9D9"/>
        </a:solidFill>
        <a:ln>
          <a:noFill/>
        </a:ln>
      </a:spPr>
      <a:bodyPr lIns="0" tIns="0" rIns="0" bIns="0" rtlCol="0" anchor="ctr"/>
      <a:lstStyle>
        <a:defPPr algn="ctr">
          <a:defRPr sz="1600" dirty="0" err="1" smtClean="0">
            <a:solidFill>
              <a:srgbClr val="282828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282828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spAutoFit/>
      </a:bodyPr>
      <a:lstStyle>
        <a:defPPr>
          <a:defRPr sz="1600" dirty="0" err="1" smtClean="0">
            <a:solidFill>
              <a:srgbClr val="282828"/>
            </a:solidFill>
          </a:defRPr>
        </a:defPPr>
      </a:lstStyle>
    </a:txDef>
  </a:objectDefaults>
  <a:extraClrSchemeLst/>
  <a:custClrLst>
    <a:custClr name="Custom 1">
      <a:srgbClr val="49565D"/>
    </a:custClr>
    <a:custClr name="Custom 2">
      <a:srgbClr val="055274"/>
    </a:custClr>
    <a:custClr name="Custom 3">
      <a:srgbClr val="4573A7"/>
    </a:custClr>
    <a:custClr name="Custom 4">
      <a:srgbClr val="93A9D0"/>
    </a:custClr>
    <a:custClr name="Custom 5">
      <a:srgbClr val="BB2300"/>
    </a:custClr>
    <a:custClr name="Custom 6">
      <a:srgbClr val="DB5637"/>
    </a:custClr>
    <a:custClr name="Custom 7">
      <a:srgbClr val="DB7A63"/>
    </a:custClr>
    <a:custClr name="Custom 8">
      <a:srgbClr val="B86100"/>
    </a:custClr>
    <a:custClr name="Custom 9">
      <a:srgbClr val="DB8E37"/>
    </a:custClr>
    <a:custClr name="Custom 10">
      <a:srgbClr val="DBA263"/>
    </a:custClr>
  </a:custClrLst>
</a:theme>
</file>

<file path=ppt/theme/theme2.xml><?xml version="1.0" encoding="utf-8"?>
<a:theme xmlns:a="http://schemas.openxmlformats.org/drawingml/2006/main" name="Office Theme">
  <a:themeElements>
    <a:clrScheme name="Schaeffler_Colors">
      <a:dk1>
        <a:srgbClr val="000000"/>
      </a:dk1>
      <a:lt1>
        <a:srgbClr val="FFFFFF"/>
      </a:lt1>
      <a:dk2>
        <a:srgbClr val="404547"/>
      </a:dk2>
      <a:lt2>
        <a:srgbClr val="F0F0F0"/>
      </a:lt2>
      <a:accent1>
        <a:srgbClr val="636A6E"/>
      </a:accent1>
      <a:accent2>
        <a:srgbClr val="227D41"/>
      </a:accent2>
      <a:accent3>
        <a:srgbClr val="56BE79"/>
      </a:accent3>
      <a:accent4>
        <a:srgbClr val="B3E3C3"/>
      </a:accent4>
      <a:accent5>
        <a:srgbClr val="969696"/>
      </a:accent5>
      <a:accent6>
        <a:srgbClr val="D9D9D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chaeffler_Colors">
      <a:dk1>
        <a:srgbClr val="000000"/>
      </a:dk1>
      <a:lt1>
        <a:srgbClr val="FFFFFF"/>
      </a:lt1>
      <a:dk2>
        <a:srgbClr val="404547"/>
      </a:dk2>
      <a:lt2>
        <a:srgbClr val="F0F0F0"/>
      </a:lt2>
      <a:accent1>
        <a:srgbClr val="636A6E"/>
      </a:accent1>
      <a:accent2>
        <a:srgbClr val="227D41"/>
      </a:accent2>
      <a:accent3>
        <a:srgbClr val="56BE79"/>
      </a:accent3>
      <a:accent4>
        <a:srgbClr val="B3E3C3"/>
      </a:accent4>
      <a:accent5>
        <a:srgbClr val="969696"/>
      </a:accent5>
      <a:accent6>
        <a:srgbClr val="D9D9D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121</Words>
  <Application>Microsoft Office PowerPoint</Application>
  <PresentationFormat>Bildschirmpräsentation (4:3)</PresentationFormat>
  <Paragraphs>87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0" baseType="lpstr">
      <vt:lpstr>Arial</vt:lpstr>
      <vt:lpstr>Default Theme</vt:lpstr>
      <vt:lpstr>SmarUtility Tests mit Robot Framework</vt:lpstr>
      <vt:lpstr>SmarUtility Tests mit Robot Framework</vt:lpstr>
      <vt:lpstr>Grundlagen-Technologien</vt:lpstr>
      <vt:lpstr>Architektur</vt:lpstr>
      <vt:lpstr>GUI – Elemente für die Suche in Oberflächen </vt:lpstr>
      <vt:lpstr>VisualUIAVerify – GUI Objekte Explorer </vt:lpstr>
      <vt:lpstr>Erste Schritte</vt:lpstr>
      <vt:lpstr>Projekt Struktur</vt:lpstr>
      <vt:lpstr>Testsuite</vt:lpstr>
      <vt:lpstr>Testcase</vt:lpstr>
      <vt:lpstr>Keywords</vt:lpstr>
      <vt:lpstr>Lokatoren</vt:lpstr>
      <vt:lpstr>Manuelle Schritte</vt:lpstr>
      <vt:lpstr>Manuellen Schritte bei Ausführung</vt:lpstr>
      <vt:lpstr>Report bei nicht Erfolgreichen Manuellen Schritt</vt:lpstr>
      <vt:lpstr>Host-Settings</vt:lpstr>
      <vt:lpstr>Fragen?</vt:lpstr>
      <vt:lpstr>Danke Schön</vt:lpstr>
    </vt:vector>
  </TitlesOfParts>
  <Company>Schaeffler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SmarUtility Tests mit Robot Framework</dc:title>
  <dc:creator>rusjaadr</dc:creator>
  <cp:lastModifiedBy>elsenltz</cp:lastModifiedBy>
  <cp:revision>46</cp:revision>
  <dcterms:created xsi:type="dcterms:W3CDTF">2015-10-26T10:10:54Z</dcterms:created>
  <dcterms:modified xsi:type="dcterms:W3CDTF">2015-11-03T12:48:23Z</dcterms:modified>
</cp:coreProperties>
</file>