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651A-3C32-A03E-721E-D029B93AD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AA519-C3A6-C76C-E8AD-C664C260F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2168-B82F-06DC-EDFD-3EBEF01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9EC2-ECC9-083F-D9E6-993BF858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4906-0B07-BE8B-AC6E-4A69BA7D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F7E6-8754-567A-3ACA-E0ACB46D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D50B-28A8-359A-FCB0-51BA16C88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0D9A-0494-F0B1-0362-9969973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45AB-9121-2B97-171F-5C13FA1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A0FF-9978-0FC4-9DE6-790F7E32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F8E1B-6C7E-83C2-F06C-BA3EDF3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2A82F-FAD2-67A9-3FD4-96C9BC6E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19DE-D29A-8866-370D-6CDE40D5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775E-C49A-E99B-F877-E53653A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1A7D-1DDA-421E-70DE-47915F38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6417-9B07-A3D0-729D-803DC46F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C4A6-C0CA-0B5C-544E-00F4177F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5E56-D3FD-2C6A-5989-D1BBB27A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35BA-978A-AD81-A112-E3A4CE06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449A-8ABC-A0C7-4F5E-01D6104D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FDB8-5665-C2E6-B8AB-31E32A71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6D4-FDF2-BD29-9491-6877520D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2EA8-9071-DC31-CA3E-B223E6BC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9F61-83C3-64B6-A8D5-99C87F3B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3502-5B8D-647F-9179-D5794E81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3DA4-0CCB-4AA2-03DD-BCF7AD9B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0F6A-47FE-4E3C-EC84-D376371AD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DD22-82E3-FA6D-FA79-EDDF3051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4C86-D24D-6DFD-A84C-12F4F8FE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C7C1B-8AB1-A8E5-8D65-72F398A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0D4E-4F86-FE84-A18B-E2B4536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EEE5-5217-0C2F-A315-AD67E89F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942C-CC3B-1AE5-3776-2B0E0511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7B839-CFE4-D993-1D8F-CD10489D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942D2-BE8E-0555-8376-FFF427C2F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6D804-E472-00F9-4697-67DD2542C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2D3E8-B595-241E-AC02-14B06270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A47FA-8710-C6B2-9DB1-9503E558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3FEDD-C3D3-27EA-0861-0F819E6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F26A-6741-F7E8-C914-7D162C08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FCC13-E207-1723-34C4-33213D99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CFCCE-2BA7-210D-2DE0-4CDA8DE0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E7826-D401-1B4D-6DBB-B842E02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340E9-A498-A3DF-CB0F-0661E170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1096-0C91-C134-B25C-B8BF0107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616DA-67B3-2C81-D563-15C2492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7619-1488-D174-1F1B-70CCBB2E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0A06-2F89-2537-02C4-AE2700E7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0DA8-EDBC-048E-D676-8C960EFE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75D2-AE41-A06C-0B1D-09CA8F3F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2986-FD93-FCCE-3686-CBC747D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A2B2-2B34-7DA4-E08B-30A3A6B2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1B0A-DB4C-5C73-3E45-30E1068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C7197-BA1B-E0D4-BA29-964DEBA37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5FDC-9DB8-7BEB-C559-14BB3140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B654-0771-A596-F8D1-FB7543F4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3ADE-F524-EB93-E910-23FAD90E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E5F7-126C-F8E8-ED6F-AE79505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C1744-391C-C8AD-5E40-B211A63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B42E-3C14-B367-5B1C-4A72C818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6F46-EDC3-D44D-6E16-6024F4C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F6DCA-606B-48BB-AE58-FCC3E45248DB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3BDD-C751-08FF-C1DB-BE3D059AE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20F3-1084-7462-3021-49B25587F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214980-D883-D46E-533B-B48334B97671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CCC54-4E83-0A48-3A35-8B376660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00400"/>
              </p:ext>
            </p:extLst>
          </p:nvPr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0.76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 Machine(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scaler)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1, gamma = 'scale'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0.67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0.63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scaler)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0.69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2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074A4-935D-2F4D-541C-8FB651D95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DF7AEC-0DDB-F72A-2360-8FFE18225060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F61E1B-0D93-2089-59A7-27E815852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40112"/>
              </p:ext>
            </p:extLst>
          </p:nvPr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0.76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1C4E-9BD5-5EF2-70A1-B466615D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1E459-EB27-99C4-579E-219D75A8D354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32876-BD4A-8E91-82E2-087D8A37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15740"/>
              </p:ext>
            </p:extLst>
          </p:nvPr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6142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55108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0.95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2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41EE3-4DD9-217F-9947-AC6E9B58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373E2F-FBB9-C6BE-38C8-0BD65A7D5C12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F4B36E-F444-E0FC-B88D-AA3F2A17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58648"/>
              </p:ext>
            </p:extLst>
          </p:nvPr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6142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55108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0.95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722</Words>
  <Application>Microsoft Office PowerPoint</Application>
  <PresentationFormat>Widescreen</PresentationFormat>
  <Paragraphs>165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1</cp:revision>
  <dcterms:created xsi:type="dcterms:W3CDTF">2025-10-07T04:16:20Z</dcterms:created>
  <dcterms:modified xsi:type="dcterms:W3CDTF">2025-10-08T01:29:33Z</dcterms:modified>
</cp:coreProperties>
</file>