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8132-8B70-1D14-913D-9D78C2C26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ECFE1-8B44-AB4E-6CA6-B9735CE3E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8C90C-91FC-A279-6CBB-ABACFA8D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42A6E-87F7-2B96-AC5A-68684C333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6A32B-5327-0221-B575-FD136361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2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3C730-0346-803D-A588-B304882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62E5E-6754-BFDC-22BF-72F7BDE4A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6FFC1-D455-117E-3E3C-C6BD631D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AA79C-B159-C537-1495-BB12B7E7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11223-6D92-9609-92C4-9CC6FDE4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D9817-7BA6-8FEA-3FC2-285889CA4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7095E-51E0-95BC-C4BF-A59642FF3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672DC-17C0-7659-3C79-EF9661C1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9AB7-9F08-A78A-65D6-CD34FF90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72B69-475A-AB53-B56A-C8E45865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FAE2-3E1B-76E3-E235-A67F89F1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87DF7-AAD2-9A51-56B4-3772D5A7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6FCA0-210C-3554-237C-79AD3C45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41D6C-13D4-2C54-B8BC-B396E1FF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EF4C4-7437-2C6D-5667-4C7C10B6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3182-2AA2-3536-FB2C-4E23FE3A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40DE0-E0D7-B188-7264-D7BD095A6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9BBBC-6B21-43AB-E85D-FFE0DAFFC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91E71-6C7F-47EC-4ADA-6086C855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673B3-5E05-EF18-3684-7993FD30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5805-2E99-06AD-7BD2-290CE346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3E59D-CCF8-9A1C-2193-2366A5E69F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33E23-091A-0091-64FF-6AF2980A8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2F234-687B-9BEA-8489-BD93E219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AAD0F-E64F-09F4-A389-6C24E986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5C62A-6994-BB65-2E52-A21487B8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1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95D01-6295-C981-25AE-59C523F0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75111-B8B2-2C07-1943-34008F99D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AA573-E1CE-FCCE-806F-CE0C2B0D8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3841F-0F0F-8468-9019-FEFE012A5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4C0D8-8761-8663-A03C-0A378F2A8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2EF27-1916-2943-2507-CD31259F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73C72-6AA9-0B69-EA53-0223F51B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FABD4-CF8F-7916-0E15-B3FC3D0B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6389-54F1-8519-35F0-F4DBBC0A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B8BCD-6F05-2521-F421-084F524F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15FB8-86F7-2A96-7C80-86960450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5E3E0-133E-59A7-9A8D-7F30092A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7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77FBD-9238-FAE5-18C3-B8365BC8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B5DE5-8908-22F3-3883-6ADA06BD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275CA-F0AA-6385-18E4-146648B6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6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DE56-30CF-2BD5-DC97-FB10DF8C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F4F2-07B7-75E0-7F09-1B8D05167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E76B4-C99D-1365-0E05-295FA9645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33794-4A1C-33B8-1A75-26F2841F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1EDB2-4EF6-4C5E-3305-F05D19F4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8B4FF-0348-6D04-E6EA-5F17C0F2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2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7FD8-F8B6-4674-AA88-1ACFA327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E89A3-7DC2-805A-0FCE-6AB9EE067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EDB25-A14C-5CAB-4F26-0D3C11135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C3B8D-0958-A5A1-13B8-42E7E947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9498-2CBC-4FCC-A053-03D5C59189D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0643E-BC89-AD63-B81B-19CDBFD7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2FFB5-BEAD-7634-D901-19BED6AE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0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32D59-C732-017A-CCF6-408F1DD7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83AB6-C3D5-C11C-3FC2-383E8D813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589E1-95B6-B0B2-044D-5AA030984F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5B9498-2CBC-4FCC-A053-03D5C59189D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72731-D8F2-5D7D-7233-69615A16D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AA494-264F-E30E-0D62-26DE55A22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BCB4E4-D3B6-4848-8E71-231676E5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93785D-2DA2-7883-2E74-992ECA806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21988"/>
              </p:ext>
            </p:extLst>
          </p:nvPr>
        </p:nvGraphicFramePr>
        <p:xfrm>
          <a:off x="1494503" y="857318"/>
          <a:ext cx="8806422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737">
                  <a:extLst>
                    <a:ext uri="{9D8B030D-6E8A-4147-A177-3AD203B41FA5}">
                      <a16:colId xmlns:a16="http://schemas.microsoft.com/office/drawing/2014/main" val="817872241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4220768911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4189518326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2858609995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1681891570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196929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6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4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0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1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8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Neighbors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842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8024A9-82E7-BE71-DD3A-62E08D88081E}"/>
              </a:ext>
            </a:extLst>
          </p:cNvPr>
          <p:cNvSpPr txBox="1"/>
          <p:nvPr/>
        </p:nvSpPr>
        <p:spPr>
          <a:xfrm>
            <a:off x="1223384" y="5152103"/>
            <a:ext cx="9745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Các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phi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GaussianNB</a:t>
            </a:r>
            <a:r>
              <a:rPr lang="en-US" dirty="0"/>
              <a:t>.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C435C56-63BE-F775-F5B7-22C0AAAE1EE1}"/>
              </a:ext>
            </a:extLst>
          </p:cNvPr>
          <p:cNvSpPr/>
          <p:nvPr/>
        </p:nvSpPr>
        <p:spPr>
          <a:xfrm>
            <a:off x="617968" y="5152103"/>
            <a:ext cx="60960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D42E5-C7D4-F206-0129-32C97B886620}"/>
              </a:ext>
            </a:extLst>
          </p:cNvPr>
          <p:cNvSpPr txBox="1"/>
          <p:nvPr/>
        </p:nvSpPr>
        <p:spPr>
          <a:xfrm>
            <a:off x="202629" y="19664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1 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A1861-3B1E-6E54-B731-B875842148B2}"/>
              </a:ext>
            </a:extLst>
          </p:cNvPr>
          <p:cNvSpPr txBox="1"/>
          <p:nvPr/>
        </p:nvSpPr>
        <p:spPr>
          <a:xfrm>
            <a:off x="1494503" y="196645"/>
            <a:ext cx="7094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feature, train (</a:t>
            </a:r>
            <a:r>
              <a:rPr lang="en-US" dirty="0" err="1"/>
              <a:t>không</a:t>
            </a:r>
            <a:r>
              <a:rPr lang="en-US" dirty="0"/>
              <a:t> scaler)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E2034-DD9D-B714-0636-DF253B7E6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F3432D-2AD6-54A3-2951-B0E5E6C16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13317"/>
              </p:ext>
            </p:extLst>
          </p:nvPr>
        </p:nvGraphicFramePr>
        <p:xfrm>
          <a:off x="1494503" y="857318"/>
          <a:ext cx="8806422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737">
                  <a:extLst>
                    <a:ext uri="{9D8B030D-6E8A-4147-A177-3AD203B41FA5}">
                      <a16:colId xmlns:a16="http://schemas.microsoft.com/office/drawing/2014/main" val="817872241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4220768911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4189518326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2858609995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1681891570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196929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6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4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0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1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8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Neighbors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842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C478A5-041F-901E-1E31-D2A3564D1507}"/>
              </a:ext>
            </a:extLst>
          </p:cNvPr>
          <p:cNvSpPr txBox="1"/>
          <p:nvPr/>
        </p:nvSpPr>
        <p:spPr>
          <a:xfrm>
            <a:off x="1223384" y="5152103"/>
            <a:ext cx="864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feature Gender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9A553C7-3299-D10D-E9FC-31EEFBC740DB}"/>
              </a:ext>
            </a:extLst>
          </p:cNvPr>
          <p:cNvSpPr/>
          <p:nvPr/>
        </p:nvSpPr>
        <p:spPr>
          <a:xfrm>
            <a:off x="617968" y="5152103"/>
            <a:ext cx="60960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A2422-4E6C-B231-15CB-3B453AEBDAD9}"/>
              </a:ext>
            </a:extLst>
          </p:cNvPr>
          <p:cNvSpPr txBox="1"/>
          <p:nvPr/>
        </p:nvSpPr>
        <p:spPr>
          <a:xfrm>
            <a:off x="202629" y="19664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1 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5093A-97EE-C75A-6EE0-6BFF64A856D3}"/>
              </a:ext>
            </a:extLst>
          </p:cNvPr>
          <p:cNvSpPr txBox="1"/>
          <p:nvPr/>
        </p:nvSpPr>
        <p:spPr>
          <a:xfrm>
            <a:off x="1386348" y="196645"/>
            <a:ext cx="779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feature Gender,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train (</a:t>
            </a:r>
            <a:r>
              <a:rPr lang="en-US" dirty="0" err="1"/>
              <a:t>không</a:t>
            </a:r>
            <a:r>
              <a:rPr lang="en-US" dirty="0"/>
              <a:t> scaler)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7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2674A-EA9B-AB35-BD46-0CC13A43F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697C62-43A0-1166-0CFA-046F65F31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318317"/>
              </p:ext>
            </p:extLst>
          </p:nvPr>
        </p:nvGraphicFramePr>
        <p:xfrm>
          <a:off x="1494503" y="857318"/>
          <a:ext cx="8806422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737">
                  <a:extLst>
                    <a:ext uri="{9D8B030D-6E8A-4147-A177-3AD203B41FA5}">
                      <a16:colId xmlns:a16="http://schemas.microsoft.com/office/drawing/2014/main" val="817872241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4220768911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4189518326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2858609995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1681891570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196929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6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4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0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1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8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Neighbors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842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341957-BD93-F109-657E-FBBB61D27FD4}"/>
              </a:ext>
            </a:extLst>
          </p:cNvPr>
          <p:cNvSpPr txBox="1"/>
          <p:nvPr/>
        </p:nvSpPr>
        <p:spPr>
          <a:xfrm>
            <a:off x="1223384" y="5152103"/>
            <a:ext cx="9685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Feature Age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có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động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đáng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kể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khi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loại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bỏ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feature Age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đã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làm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giảm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rõ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rệt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hiểu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quả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của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mô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hình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1F33697-94FB-93B7-EDD7-5F3699EC2BEA}"/>
              </a:ext>
            </a:extLst>
          </p:cNvPr>
          <p:cNvSpPr/>
          <p:nvPr/>
        </p:nvSpPr>
        <p:spPr>
          <a:xfrm>
            <a:off x="617968" y="5152103"/>
            <a:ext cx="60960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708D3-3901-133A-D94F-1B8033BE2A50}"/>
              </a:ext>
            </a:extLst>
          </p:cNvPr>
          <p:cNvSpPr txBox="1"/>
          <p:nvPr/>
        </p:nvSpPr>
        <p:spPr>
          <a:xfrm>
            <a:off x="202629" y="19664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Bài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1 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A2470-AF2B-200D-F916-9841D237285D}"/>
              </a:ext>
            </a:extLst>
          </p:cNvPr>
          <p:cNvSpPr txBox="1"/>
          <p:nvPr/>
        </p:nvSpPr>
        <p:spPr>
          <a:xfrm>
            <a:off x="1386348" y="196645"/>
            <a:ext cx="743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feature Age,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tiếp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tục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train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scaler)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với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mặc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định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144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FF88C-F21A-EF0D-99A5-B04F5223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B43FF0-6AD6-8498-ACC8-2B53F5AD0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125458"/>
              </p:ext>
            </p:extLst>
          </p:nvPr>
        </p:nvGraphicFramePr>
        <p:xfrm>
          <a:off x="1494503" y="857318"/>
          <a:ext cx="8806422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737">
                  <a:extLst>
                    <a:ext uri="{9D8B030D-6E8A-4147-A177-3AD203B41FA5}">
                      <a16:colId xmlns:a16="http://schemas.microsoft.com/office/drawing/2014/main" val="817872241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4220768911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4189518326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2858609995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1681891570"/>
                    </a:ext>
                  </a:extLst>
                </a:gridCol>
                <a:gridCol w="1467737">
                  <a:extLst>
                    <a:ext uri="{9D8B030D-6E8A-4147-A177-3AD203B41FA5}">
                      <a16:colId xmlns:a16="http://schemas.microsoft.com/office/drawing/2014/main" val="196929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6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543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Decision Tree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30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18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GaussianNB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48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Neighbors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Mặc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định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6842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76C7EC-4EF6-FA4F-3DA8-39E571A7F70E}"/>
              </a:ext>
            </a:extLst>
          </p:cNvPr>
          <p:cNvSpPr txBox="1"/>
          <p:nvPr/>
        </p:nvSpPr>
        <p:spPr>
          <a:xfrm>
            <a:off x="1223383" y="5152103"/>
            <a:ext cx="9356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Feature </a:t>
            </a:r>
            <a:r>
              <a:rPr lang="en-US" dirty="0" err="1"/>
              <a:t>EstimatedSalary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có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động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tương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đối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đáng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kể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khi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loại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bỏ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feature </a:t>
            </a:r>
            <a:r>
              <a:rPr lang="en-US" dirty="0" err="1"/>
              <a:t>EstimatedSalary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đã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làm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giảm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hiểu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quả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của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mô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ptos" panose="02110004020202020204"/>
              </a:rPr>
              <a:t>hình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FB3D744-4A8A-93BC-5FFB-6A5E3C06BDD2}"/>
              </a:ext>
            </a:extLst>
          </p:cNvPr>
          <p:cNvSpPr/>
          <p:nvPr/>
        </p:nvSpPr>
        <p:spPr>
          <a:xfrm>
            <a:off x="617968" y="5152103"/>
            <a:ext cx="60960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E0569-F2F8-26C9-0EAE-32820D9B8BF5}"/>
              </a:ext>
            </a:extLst>
          </p:cNvPr>
          <p:cNvSpPr txBox="1"/>
          <p:nvPr/>
        </p:nvSpPr>
        <p:spPr>
          <a:xfrm>
            <a:off x="202629" y="19664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Bài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1 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B99A51-62D5-D6D4-DBD1-1711A01F6519}"/>
              </a:ext>
            </a:extLst>
          </p:cNvPr>
          <p:cNvSpPr txBox="1"/>
          <p:nvPr/>
        </p:nvSpPr>
        <p:spPr>
          <a:xfrm>
            <a:off x="1386347" y="196645"/>
            <a:ext cx="970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Loại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bỏ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feature </a:t>
            </a:r>
            <a:r>
              <a:rPr lang="en-US" dirty="0" err="1"/>
              <a:t>EstimatedSalary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tiếp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tục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train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scaler)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với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các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thông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số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mặc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định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30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362</Words>
  <Application>Microsoft Office PowerPoint</Application>
  <PresentationFormat>Widescreen</PresentationFormat>
  <Paragraphs>156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Truong Ngoc Tien</dc:creator>
  <cp:lastModifiedBy>Truong Ngoc Tien</cp:lastModifiedBy>
  <cp:revision>1</cp:revision>
  <dcterms:created xsi:type="dcterms:W3CDTF">2025-10-04T20:05:20Z</dcterms:created>
  <dcterms:modified xsi:type="dcterms:W3CDTF">2025-10-04T22:02:41Z</dcterms:modified>
</cp:coreProperties>
</file>