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AD12-35C8-F2C9-809E-9E2745436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6F7F5-3A8A-9BAF-8F55-470A44AFF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E99D-12F0-92C5-129F-D73ED4BB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4BF86-D564-7F0D-62F0-F51D3A40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49AE-C104-7C1D-006D-1103D4F5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223C-CF74-59AC-E78C-0FC231D16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C5659-D804-7FE0-F43E-12DD7A71A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F44B3-A577-B2E9-2864-39347AC3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05C9E-4FBA-2D2C-88E2-771EE535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79EA-6356-77F7-CADF-FFD379FA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7DAD8-B4DB-6034-0639-F5882476A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6F46B-0771-D8E4-A232-33A5F3560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14BC-B04E-60DC-5EBE-EDA44E9D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5D83-3E71-52CF-1D5D-6D1591F5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E55C-7C73-CB02-6E9F-DF73CDE6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14D7-A857-AB69-5422-CBD087A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714B-696D-C1B5-8F02-A475949E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C5F7B-3A40-D618-E412-4EF5670D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EC975-9EC8-9606-4F80-594867A4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3E19-5A37-CBF9-EEEF-4D97123A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BF5D-AC4A-48B7-D418-F64AE906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6AD0-8AC1-E4CA-D569-AC050B00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BD3D8-19CA-B52F-DA50-3737190D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DF31-AFE7-19C4-04EF-89704EC8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2031-97A0-C463-C0D8-CD8D202B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BC7-A141-4B71-6717-D0EEFBC0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5530-AA1E-31DC-5B09-B3BB59C8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ADF1E-A3FB-8DBA-8BD7-AE763B60C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CBC60-7DE2-B680-F282-AAA1C35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25C84-B672-9DBC-C1D7-912FB5DE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4ED2B-ADF8-179A-E20F-4D3E0EE9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8042-6AE5-0F72-432A-0076A38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5F0DC-CA9F-5DEE-5F3E-06A1D3E0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6CA50-67D3-412D-FD78-C28A60D1D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3B4DB-085F-26EB-C994-C369E8C24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0CA65-A465-7E23-6AF8-7D2FDCDFE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04179-0963-EA35-3CC0-F7438A5B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63C99-7CED-CE54-E93A-FF8C024D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65064-6183-9724-8998-C24FB7BE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162C-84EB-DD97-083F-3F9CBA5F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1D9B3-1A45-9960-AA2D-4A340B11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205C9-ECA3-2F8F-9ECC-2C685E99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9C0DA-C8B4-E0F8-7AA8-F53A0BF5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D9874-D413-D523-752A-94784DE2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C2AAB2-C048-8AA7-33B6-578EEC47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FC48B-EA71-F5E8-BD32-4390649B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58D4-0244-0B08-450B-3908C26D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EFA3-09CF-9CA3-60A8-032607625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7C053-3DFD-F19F-7718-0A585222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A89E0-04E1-4D12-0AA2-AAE93209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A864-5015-EA13-26BC-E74C83D7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551C-1414-2128-180E-E80751BC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B2FF-0E0E-C497-48C1-87DDDA5C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3815-9DC6-512B-77D2-1EF1FAB3B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7C33C-456F-6B0B-9A46-0B8A16810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BF97-5C33-443A-DDA8-E56C1E4D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C0DF2-0CD5-87CC-13E5-542A6A9A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C4FE-5812-1B37-D41B-84D649F8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F09AB2-C81E-A85A-DFDC-AD171519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E641D-9CC2-FA5F-75EE-D769FBA11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4E498-EAD7-1AEE-907D-E151B2C30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E0CD7-3599-4E98-8709-BD173EA09C4B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2E480-295F-5357-9FDE-A5887607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F368-DC4B-D383-DD6D-6EBD06F04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5EAC3-EC6E-43C6-BC93-530DAFC78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9763B-1477-FE20-0CEB-948C64F68ACB}"/>
              </a:ext>
            </a:extLst>
          </p:cNvPr>
          <p:cNvSpPr txBox="1"/>
          <p:nvPr/>
        </p:nvSpPr>
        <p:spPr>
          <a:xfrm>
            <a:off x="530942" y="373626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945440-1383-7C6E-7CE9-A29AA6E5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946140"/>
              </p:ext>
            </p:extLst>
          </p:nvPr>
        </p:nvGraphicFramePr>
        <p:xfrm>
          <a:off x="137652" y="1203960"/>
          <a:ext cx="1191669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232">
                  <a:extLst>
                    <a:ext uri="{9D8B030D-6E8A-4147-A177-3AD203B41FA5}">
                      <a16:colId xmlns:a16="http://schemas.microsoft.com/office/drawing/2014/main" val="2181905082"/>
                    </a:ext>
                  </a:extLst>
                </a:gridCol>
                <a:gridCol w="3972232">
                  <a:extLst>
                    <a:ext uri="{9D8B030D-6E8A-4147-A177-3AD203B41FA5}">
                      <a16:colId xmlns:a16="http://schemas.microsoft.com/office/drawing/2014/main" val="3082362593"/>
                    </a:ext>
                  </a:extLst>
                </a:gridCol>
                <a:gridCol w="3972232">
                  <a:extLst>
                    <a:ext uri="{9D8B030D-6E8A-4147-A177-3AD203B41FA5}">
                      <a16:colId xmlns:a16="http://schemas.microsoft.com/office/drawing/2014/main" val="308969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F1 -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54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1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GradientBoostingClassifier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6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17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KNeighborsClassifier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623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2DD763-1C9C-FB48-7E43-FAB9B9732392}"/>
              </a:ext>
            </a:extLst>
          </p:cNvPr>
          <p:cNvSpPr txBox="1"/>
          <p:nvPr/>
        </p:nvSpPr>
        <p:spPr>
          <a:xfrm>
            <a:off x="530942" y="742958"/>
            <a:ext cx="95781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dùng</a:t>
            </a:r>
            <a:r>
              <a:rPr lang="en-US" dirty="0"/>
              <a:t> PCA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n_components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f1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768BB-BEDE-4151-94D0-5635DCFC74B4}"/>
              </a:ext>
            </a:extLst>
          </p:cNvPr>
          <p:cNvSpPr txBox="1"/>
          <p:nvPr/>
        </p:nvSpPr>
        <p:spPr>
          <a:xfrm>
            <a:off x="4247224" y="4866870"/>
            <a:ext cx="369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f1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n_components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33369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6CC47-0C75-B787-9849-BEC3C98D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4CD1D-8C3A-82B7-14FF-BF41DD6C6078}"/>
              </a:ext>
            </a:extLst>
          </p:cNvPr>
          <p:cNvSpPr txBox="1"/>
          <p:nvPr/>
        </p:nvSpPr>
        <p:spPr>
          <a:xfrm>
            <a:off x="530942" y="373626"/>
            <a:ext cx="345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7: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DE1267-7DA6-A071-1A35-F8DE12AECFE2}"/>
              </a:ext>
            </a:extLst>
          </p:cNvPr>
          <p:cNvSpPr txBox="1"/>
          <p:nvPr/>
        </p:nvSpPr>
        <p:spPr>
          <a:xfrm>
            <a:off x="1284738" y="855406"/>
            <a:ext cx="540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PCA </a:t>
            </a:r>
            <a:r>
              <a:rPr lang="en-US" dirty="0" err="1"/>
              <a:t>với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5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DA3778-4E91-4699-113B-ABA930B8D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12300"/>
              </p:ext>
            </p:extLst>
          </p:nvPr>
        </p:nvGraphicFramePr>
        <p:xfrm>
          <a:off x="548967" y="1396181"/>
          <a:ext cx="1109406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949">
                  <a:extLst>
                    <a:ext uri="{9D8B030D-6E8A-4147-A177-3AD203B41FA5}">
                      <a16:colId xmlns:a16="http://schemas.microsoft.com/office/drawing/2014/main" val="252897505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990161248"/>
                    </a:ext>
                  </a:extLst>
                </a:gridCol>
                <a:gridCol w="3560914">
                  <a:extLst>
                    <a:ext uri="{9D8B030D-6E8A-4147-A177-3AD203B41FA5}">
                      <a16:colId xmlns:a16="http://schemas.microsoft.com/office/drawing/2014/main" val="2565471639"/>
                    </a:ext>
                  </a:extLst>
                </a:gridCol>
              </a:tblGrid>
              <a:tr h="176106">
                <a:tc>
                  <a:txBody>
                    <a:bodyPr/>
                    <a:lstStyle/>
                    <a:p>
                      <a:r>
                        <a:rPr lang="en-US"/>
                        <a:t>Mô 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Thông 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4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DecisionTreeClassifier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3, 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6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RandomForestClassifier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criterion= 'entropy'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min_samples_leaf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min_samples_split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82,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random_state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42</a:t>
                      </a:r>
                    </a:p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class_weight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balanced_subsample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train: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  <a:p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test: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1418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4A62BD6-2E69-2C0E-10D5-D5B40ACF4A43}"/>
              </a:ext>
            </a:extLst>
          </p:cNvPr>
          <p:cNvSpPr txBox="1"/>
          <p:nvPr/>
        </p:nvSpPr>
        <p:spPr>
          <a:xfrm>
            <a:off x="875071" y="5466735"/>
            <a:ext cx="100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PCA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5,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8612F1-8235-83C6-F973-EAD489A5E30D}"/>
              </a:ext>
            </a:extLst>
          </p:cNvPr>
          <p:cNvSpPr/>
          <p:nvPr/>
        </p:nvSpPr>
        <p:spPr>
          <a:xfrm>
            <a:off x="270387" y="5461819"/>
            <a:ext cx="639097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3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202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1</cp:revision>
  <dcterms:created xsi:type="dcterms:W3CDTF">2025-10-08T06:42:02Z</dcterms:created>
  <dcterms:modified xsi:type="dcterms:W3CDTF">2025-10-08T06:54:47Z</dcterms:modified>
</cp:coreProperties>
</file>