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86932-8EBF-4BFD-8E72-BDF5280B783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98B8B-8E2C-4151-9DAB-C7930B762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0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C1E9-EACF-8EB5-A23D-FAC7436DA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0C694-6FB0-6752-C197-9A181F5D7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587B-AB88-DE94-9888-638197C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C43-DF8F-FE0A-40F3-F695554F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9800-7641-92C9-E4C3-9332124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9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ADD9-88EA-5977-9D13-55599EF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68DE5-6095-2283-3E52-3AB3E9E77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BC7A-E6E6-91E1-0208-3908583A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5212-A16F-F8A0-D891-232B1446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0F2B-6F20-F5A8-556E-E0FDA919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3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30AC9-1015-8B94-35B9-86BB48A42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F7A65-10FD-3DE8-1416-0ECE52C5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F094-666C-6893-E706-A169B721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F96E-A032-99EE-EB7A-6630FB63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5A8-4345-A7C0-7651-33200B79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6D2-F201-37D0-8D1E-2EBE4092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DC56-AE9B-ABA1-B29E-6092E0D1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F6B4-E880-DFC7-49AA-9477E703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F740-1019-3AC7-D48A-C3F95014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8013-8E0A-CEDA-3109-BEB6FA9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6FC4-28F5-CBB8-0382-B9C45826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FB88A-778F-F7E2-9E5D-9950B5F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AC53-A064-5F71-3603-36649CF7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D6DB-3B37-13F2-BB15-8E45C8E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BFDDF-C1D9-A88B-2DF9-4892483A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8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A2BA-8908-210C-6BF4-41FFC0ED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9E7B-D9B4-D699-6E29-97DAC31D8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70AAE-0F31-4E2F-6330-F0A0D9172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5C7D3-0137-AD30-4F77-37683ED8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8DFEC-608B-A813-CF8B-A731A02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F3E4-A348-4777-9E2C-A90A2DDB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7164-C7E1-8F06-55C4-A5B6CE0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B075-7C4B-AFF3-A11D-04F0A542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EBCC-E710-46EF-D01B-38030DA9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C0A13-C55A-A15B-1C9B-8BFA4A42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FD55-6199-9E94-8F89-F42449352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6BEFE-541C-C622-7D16-25C38DB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E156F-3F2E-57D5-CA18-39E7129F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398B-AFE2-2B56-CA6C-AF03A6AE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494-D6F9-E9AC-F08C-23FEB618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67ABA-B2D5-FBEF-2C9E-9A355DAB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80908-E0AF-6402-A4A9-4A395EFF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9026C-9CA3-7F90-FEA4-1EEDE610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7B350-A697-246C-0C38-AD2E0770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DAD96-A9EA-DEAD-907F-4EA0C222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CF78-B5E9-CD5D-2B14-D282E524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2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D777-1895-9164-9ECE-130EBC5A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AD4F-3E6D-5AD6-B416-DA34C3DF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5F05-D515-5E0D-F6CF-D518CA032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C1ED-0E66-D366-BA73-91FCB57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672A-B510-288F-A3A5-547649FF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B8B5-204F-649C-F8CA-56B3FAF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3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CC6A-15C7-33E4-0736-3C45365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F41C9-8019-F6F5-D11D-2069EDAA9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670F2-DC48-A1FD-DF1E-45BB5771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5458-BA61-9334-86FB-7A9E390E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234A-F102-1488-501B-FB50ABBE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E1CEC-1EF3-3A4A-2939-2E6E39D4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61478-1A27-5ECC-3B20-C2A9E4D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F8AB1-CB2A-915E-DC3C-27042F4F8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B355-6B01-1311-0D93-7DDFCD8B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85C3C-2B77-4E27-AB1C-7EEA5DEF213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0C279-3AAD-FCA8-1EDB-5642CB491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61F2-BA58-6DFC-D053-39A81575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A6709-3310-4811-8B92-787467F6D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595B2-52C1-7D82-0FCF-640AD56CC497}"/>
              </a:ext>
            </a:extLst>
          </p:cNvPr>
          <p:cNvSpPr txBox="1"/>
          <p:nvPr/>
        </p:nvSpPr>
        <p:spPr>
          <a:xfrm>
            <a:off x="639097" y="462116"/>
            <a:ext cx="750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DBFABA-790C-E5AA-4B48-DAB465A1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891870"/>
              </p:ext>
            </p:extLst>
          </p:nvPr>
        </p:nvGraphicFramePr>
        <p:xfrm>
          <a:off x="2032000" y="1201446"/>
          <a:ext cx="8128000" cy="175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87947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2438002"/>
                    </a:ext>
                  </a:extLst>
                </a:gridCol>
              </a:tblGrid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Columns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Outliers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00442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598994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Annual Income (k$)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00495"/>
                  </a:ext>
                </a:extLst>
              </a:tr>
              <a:tr h="43951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Spending Score (1-100)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561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7C0ED-48BE-3E3A-9AC1-682B1955A0F7}"/>
              </a:ext>
            </a:extLst>
          </p:cNvPr>
          <p:cNvSpPr txBox="1"/>
          <p:nvPr/>
        </p:nvSpPr>
        <p:spPr>
          <a:xfrm>
            <a:off x="2032000" y="3144842"/>
            <a:ext cx="769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outliers,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3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2B4B7F-C9EC-03FE-D5DE-E03575DD648B}"/>
              </a:ext>
            </a:extLst>
          </p:cNvPr>
          <p:cNvSpPr/>
          <p:nvPr/>
        </p:nvSpPr>
        <p:spPr>
          <a:xfrm>
            <a:off x="1268361" y="3144842"/>
            <a:ext cx="68825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05DB-B580-520C-F104-C3F1E764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1BA0C-078C-0D8B-5D6E-DEAD96B4D506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EC8BB-8DCE-9AEF-C942-C0455171BD9F}"/>
              </a:ext>
            </a:extLst>
          </p:cNvPr>
          <p:cNvSpPr txBox="1"/>
          <p:nvPr/>
        </p:nvSpPr>
        <p:spPr>
          <a:xfrm>
            <a:off x="1224116" y="5122606"/>
            <a:ext cx="9743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Kmean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4F9A83-5DEE-B8E2-592D-12C26A3D945E}"/>
              </a:ext>
            </a:extLst>
          </p:cNvPr>
          <p:cNvSpPr txBox="1"/>
          <p:nvPr/>
        </p:nvSpPr>
        <p:spPr>
          <a:xfrm>
            <a:off x="2075836" y="5889919"/>
            <a:ext cx="79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Nên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7EAEB-7DEB-ACED-1736-570683B9E96B}"/>
              </a:ext>
            </a:extLst>
          </p:cNvPr>
          <p:cNvSpPr/>
          <p:nvPr/>
        </p:nvSpPr>
        <p:spPr>
          <a:xfrm>
            <a:off x="1224116" y="5924954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6FB4C8-622D-F18D-4C81-4CF809BE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23214"/>
            <a:ext cx="5257800" cy="414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44232D-68E2-0D76-25F7-1839C92A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1" y="831448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953A0-0A3F-9061-C835-54F8D61F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1A1EF-43A3-BF8F-B698-A1C024231E1D}"/>
              </a:ext>
            </a:extLst>
          </p:cNvPr>
          <p:cNvSpPr txBox="1"/>
          <p:nvPr/>
        </p:nvSpPr>
        <p:spPr>
          <a:xfrm>
            <a:off x="639097" y="462116"/>
            <a:ext cx="748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“KMEAN”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0E349-24FE-9D13-0E22-3B950B63EBFD}"/>
              </a:ext>
            </a:extLst>
          </p:cNvPr>
          <p:cNvSpPr txBox="1"/>
          <p:nvPr/>
        </p:nvSpPr>
        <p:spPr>
          <a:xfrm>
            <a:off x="1474839" y="5614219"/>
            <a:ext cx="487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6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C902621-19DE-C1B8-981C-1D74E627BFCD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CC5D28-F148-14D7-4993-9A3F23659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941347"/>
            <a:ext cx="5246124" cy="4672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43BE63-B70E-5A96-0B72-CAD01E7E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15" y="1014216"/>
            <a:ext cx="5082506" cy="452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7740B-A9CE-2454-A7A5-7E3D8878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5F6D4D-FA2D-6B24-3E64-5EBC9F85C895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BC022-DA79-8F58-6234-0C43230083DE}"/>
              </a:ext>
            </a:extLst>
          </p:cNvPr>
          <p:cNvSpPr txBox="1"/>
          <p:nvPr/>
        </p:nvSpPr>
        <p:spPr>
          <a:xfrm>
            <a:off x="7457767" y="1956619"/>
            <a:ext cx="201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eps = 0.25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F633ED-F02B-6835-1A94-9201FA4DDFC4}"/>
              </a:ext>
            </a:extLst>
          </p:cNvPr>
          <p:cNvSpPr/>
          <p:nvPr/>
        </p:nvSpPr>
        <p:spPr>
          <a:xfrm>
            <a:off x="6744928" y="1974136"/>
            <a:ext cx="712839" cy="33429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45E31-24F3-7CD8-4D23-A3A495E666F4}"/>
              </a:ext>
            </a:extLst>
          </p:cNvPr>
          <p:cNvSpPr txBox="1"/>
          <p:nvPr/>
        </p:nvSpPr>
        <p:spPr>
          <a:xfrm>
            <a:off x="6845457" y="1199535"/>
            <a:ext cx="462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min_sample</a:t>
            </a:r>
            <a:r>
              <a:rPr lang="en-US" dirty="0"/>
              <a:t> = 5</a:t>
            </a:r>
          </a:p>
          <a:p>
            <a:r>
              <a:rPr lang="en-US" dirty="0"/>
              <a:t>Ta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eps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silhouette score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708F4-E793-9BCF-871E-828EB5F8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4" y="858249"/>
            <a:ext cx="54102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D73-4865-59A7-C7A6-6E980653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16C97-68F1-F805-2974-704534036464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F8BFEC-139B-3095-AEB9-85291CF8F941}"/>
              </a:ext>
            </a:extLst>
          </p:cNvPr>
          <p:cNvSpPr txBox="1"/>
          <p:nvPr/>
        </p:nvSpPr>
        <p:spPr>
          <a:xfrm>
            <a:off x="1474839" y="5614219"/>
            <a:ext cx="535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0.25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79F76E7-9148-1CFD-E490-7FF1E1A27E8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0CC5E-3282-BB30-3425-AB37535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831448"/>
            <a:ext cx="5152707" cy="4566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88E86-4051-03A5-2FB3-D42B236B6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97" y="939640"/>
            <a:ext cx="5152707" cy="45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09C63-D265-D9B4-BBB6-37A80B4C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6457D-678C-CE7F-1D37-5F7323C32528}"/>
              </a:ext>
            </a:extLst>
          </p:cNvPr>
          <p:cNvSpPr txBox="1"/>
          <p:nvPr/>
        </p:nvSpPr>
        <p:spPr>
          <a:xfrm>
            <a:off x="639097" y="462116"/>
            <a:ext cx="762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“DBSCAN”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687D0-9FD5-8CCB-7338-FE7097C75B4D}"/>
              </a:ext>
            </a:extLst>
          </p:cNvPr>
          <p:cNvSpPr txBox="1"/>
          <p:nvPr/>
        </p:nvSpPr>
        <p:spPr>
          <a:xfrm>
            <a:off x="1474839" y="5614219"/>
            <a:ext cx="100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Với</a:t>
            </a:r>
            <a:r>
              <a:rPr lang="en-US" dirty="0"/>
              <a:t> eps = 0.52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eps = 25.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Kmean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7175A5A-E847-DC1D-97F9-FAFB2C8C3471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EC72-288C-AF1F-29F2-52E8DF69E2C9}"/>
              </a:ext>
            </a:extLst>
          </p:cNvPr>
          <p:cNvSpPr txBox="1"/>
          <p:nvPr/>
        </p:nvSpPr>
        <p:spPr>
          <a:xfrm>
            <a:off x="737419" y="963561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eps = 0.52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A8D4EE-B8F9-AB97-08A9-EB993CB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62" y="1332893"/>
            <a:ext cx="4757122" cy="4215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75AF7-B773-0D81-91E8-261D2966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04" y="1321091"/>
            <a:ext cx="4757122" cy="424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0FD1-0AA3-5DC9-A372-B0E20338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9DBD7D-9FD5-5908-550C-F7776F4F37E3}"/>
              </a:ext>
            </a:extLst>
          </p:cNvPr>
          <p:cNvSpPr txBox="1"/>
          <p:nvPr/>
        </p:nvSpPr>
        <p:spPr>
          <a:xfrm>
            <a:off x="639097" y="462116"/>
            <a:ext cx="749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4: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Customer Segmentation (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) “OPTICS”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84E9F-CA30-0419-0CE8-5A4F7F4237BD}"/>
              </a:ext>
            </a:extLst>
          </p:cNvPr>
          <p:cNvSpPr txBox="1"/>
          <p:nvPr/>
        </p:nvSpPr>
        <p:spPr>
          <a:xfrm>
            <a:off x="1474839" y="5614219"/>
            <a:ext cx="464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chia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lắm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06598-ABD5-10EA-0A97-01314C7FD1E3}"/>
              </a:ext>
            </a:extLst>
          </p:cNvPr>
          <p:cNvSpPr/>
          <p:nvPr/>
        </p:nvSpPr>
        <p:spPr>
          <a:xfrm>
            <a:off x="737419" y="5614219"/>
            <a:ext cx="73742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409DA-134E-35F6-56D2-B2FA25B1AE87}"/>
              </a:ext>
            </a:extLst>
          </p:cNvPr>
          <p:cNvSpPr txBox="1"/>
          <p:nvPr/>
        </p:nvSpPr>
        <p:spPr>
          <a:xfrm>
            <a:off x="737419" y="963561"/>
            <a:ext cx="730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min_samples</a:t>
            </a:r>
            <a:r>
              <a:rPr lang="en-US" dirty="0"/>
              <a:t> = 5, xi = 0.05, </a:t>
            </a:r>
            <a:r>
              <a:rPr lang="en-US" dirty="0" err="1"/>
              <a:t>min_cluster_size</a:t>
            </a:r>
            <a:r>
              <a:rPr lang="en-US" dirty="0"/>
              <a:t> = 0.05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67902-1C4A-0305-B14B-E6D75CF2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470" y="1742005"/>
            <a:ext cx="4265511" cy="37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5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8</cp:revision>
  <dcterms:created xsi:type="dcterms:W3CDTF">2025-10-06T07:32:15Z</dcterms:created>
  <dcterms:modified xsi:type="dcterms:W3CDTF">2025-10-06T09:57:39Z</dcterms:modified>
</cp:coreProperties>
</file>