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8A39-F5F3-4219-A04D-103AE21B0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C0E1-A106-7026-649B-5F427C895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83E4-631D-F925-BE68-B3EB933B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2333F-5921-2CB1-EED9-DE51A8D8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62FD5-3D48-8CD6-7EED-FB8CA29D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29F4-EE06-1E7D-A15B-97A13FA8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CBC47-65DC-2E56-AF16-087AC5449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1CAC9-D966-9CA5-8525-6B90E13F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2AA1-DD96-6F6D-7ACA-16BA4945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E769-609C-67BB-8C71-22721F75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9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862D1-3F65-6785-6EBC-1E3CD13D6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2110F-F9AB-9A92-D898-58BFAF40F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C42CF-7D87-4AAE-5E54-D0B4DD03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28CDD-2784-72FB-ACAC-884A771C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933A-BD44-0CAC-E333-1AEC0540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4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112C-EAD6-47BA-5CDB-6FB95C9A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A993-6957-FAC9-6D77-AD3B58EC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8EC34-F337-F0B1-8A6B-73262929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29A16-D034-AF2A-6938-712D38A5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F845F-57DC-E6CC-FE55-4C0B742B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0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814E-D9A8-B90D-78B8-23563CAF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47378-E71F-23CF-3535-69DC2390C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08775-67E4-ECDA-AC5E-231F816C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D58CB-487F-EFA6-D3E9-7A0B42F8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F89F-8F8C-70F1-7B0E-16674E5E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5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BA0D-BFB2-32BA-7A55-5A7BBC9C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AD829-C6ED-23EF-8597-9422D2516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FE253-C142-B95D-4FD8-9D5BF4ADE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E42F3-DDDE-72BF-2195-D9CB2FF2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4AD83-63DA-50EF-0BDC-FA079473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5F502-A0B4-D1ED-6FFC-C668CB1F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0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88D1-056F-202B-6B36-A6758B50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2D1F4-9D3D-95A2-B5A4-38AF07884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35CA5-B9C6-4789-65C7-299AF0C03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EC29A-ABC9-415A-5D98-A69353EBD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6D542-4469-6FBE-7EF3-B84EAB8C6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05946-16C8-5B2B-A658-D3CB09F9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12AA4-6683-9478-D02C-9D378BB4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283C7-F299-DDDA-C8AB-796C122F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6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1971-0E2B-3B76-B093-880A963C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6CD0E-E19A-8480-A09E-99B44E5C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25DC5-52F3-A0C1-8466-604774EC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6D55B-82A3-3DFA-A473-F82254F2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9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D84C0-20DA-F385-C5AA-C5599929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D2520-3243-FAEF-CD34-1BFBB954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8EBAB-75A5-DF97-110B-9ECD93B0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2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A2F2-2B4F-3D98-AF1C-418A56E0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6ADB-BD0F-B4DF-4F2C-FD83F4C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4D1CB-C64E-36B5-9EE8-C0888E672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2CC1A-9B76-490B-4FD5-64A6B43D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54161-7623-DA3A-00F5-9F53D377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FB83A-9F5C-B00F-85E4-934E1712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2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F1BB-4E3A-CD9E-A959-D685D83E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955CE-C8CB-79D3-A454-731F80C16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749AA-9559-15A2-B2EA-47654DBB9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04EAA-CFB1-CF76-A6B1-C6795259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1D24B-F87D-289C-E56F-ECB26E9F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47BEB-E2BE-2872-ACE5-76A3E23A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4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B2B42-279B-E0A5-E32D-00AF5F5B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09F2A-E18B-CD98-7224-65B777D31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02EA2-94D0-E7D2-494B-8F74DEFE8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C3D332-3E6F-42C2-926F-F292F09FA7D7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419A-ED69-6845-2192-B7D885A6B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0DC58-0BA4-27A1-AC5D-B05FF01BD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3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9451EB-F176-7C34-E684-F387F033084A}"/>
              </a:ext>
            </a:extLst>
          </p:cNvPr>
          <p:cNvSpPr txBox="1"/>
          <p:nvPr/>
        </p:nvSpPr>
        <p:spPr>
          <a:xfrm>
            <a:off x="521110" y="353961"/>
            <a:ext cx="430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3 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CNN </a:t>
            </a:r>
            <a:r>
              <a:rPr lang="en-US" dirty="0" err="1"/>
              <a:t>và</a:t>
            </a:r>
            <a:r>
              <a:rPr lang="en-US" dirty="0"/>
              <a:t> DNN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màu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A9C87F-82FD-BDDD-6898-237776DAA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22459"/>
              </p:ext>
            </p:extLst>
          </p:nvPr>
        </p:nvGraphicFramePr>
        <p:xfrm>
          <a:off x="830826" y="1260441"/>
          <a:ext cx="10530348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116">
                  <a:extLst>
                    <a:ext uri="{9D8B030D-6E8A-4147-A177-3AD203B41FA5}">
                      <a16:colId xmlns:a16="http://schemas.microsoft.com/office/drawing/2014/main" val="262088729"/>
                    </a:ext>
                  </a:extLst>
                </a:gridCol>
                <a:gridCol w="3510116">
                  <a:extLst>
                    <a:ext uri="{9D8B030D-6E8A-4147-A177-3AD203B41FA5}">
                      <a16:colId xmlns:a16="http://schemas.microsoft.com/office/drawing/2014/main" val="3428075444"/>
                    </a:ext>
                  </a:extLst>
                </a:gridCol>
                <a:gridCol w="3510116">
                  <a:extLst>
                    <a:ext uri="{9D8B030D-6E8A-4147-A177-3AD203B41FA5}">
                      <a16:colId xmlns:a16="http://schemas.microsoft.com/office/drawing/2014/main" val="3760277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Thông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– loss (</a:t>
                      </a:r>
                      <a:r>
                        <a:rPr lang="en-US" dirty="0" err="1"/>
                        <a:t>tess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4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0.9802 - loss: 0.0731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76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64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validation_data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0.9910 - loss: 0.0341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396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0309C4-7B05-832B-F504-4961CBAA3E79}"/>
              </a:ext>
            </a:extLst>
          </p:cNvPr>
          <p:cNvSpPr txBox="1"/>
          <p:nvPr/>
        </p:nvSpPr>
        <p:spPr>
          <a:xfrm>
            <a:off x="1727838" y="4011562"/>
            <a:ext cx="9923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(MNIST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), accuracy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chút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CNN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DNN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6B39DA0-23E9-87E1-A328-BBE9B1B36606}"/>
              </a:ext>
            </a:extLst>
          </p:cNvPr>
          <p:cNvSpPr/>
          <p:nvPr/>
        </p:nvSpPr>
        <p:spPr>
          <a:xfrm>
            <a:off x="830826" y="4188542"/>
            <a:ext cx="781664" cy="42278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5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B84A7-63A2-1FFA-261B-F523E423A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83F05-E2B5-6124-1410-F53111F7933D}"/>
              </a:ext>
            </a:extLst>
          </p:cNvPr>
          <p:cNvSpPr txBox="1"/>
          <p:nvPr/>
        </p:nvSpPr>
        <p:spPr>
          <a:xfrm>
            <a:off x="521110" y="353961"/>
            <a:ext cx="430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3 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CNN </a:t>
            </a:r>
            <a:r>
              <a:rPr lang="en-US" dirty="0" err="1"/>
              <a:t>và</a:t>
            </a:r>
            <a:r>
              <a:rPr lang="en-US" dirty="0"/>
              <a:t> DNN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màu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D3473E-10C3-A114-CDF2-839D3231B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57524"/>
              </p:ext>
            </p:extLst>
          </p:nvPr>
        </p:nvGraphicFramePr>
        <p:xfrm>
          <a:off x="691536" y="1447254"/>
          <a:ext cx="1080892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744">
                  <a:extLst>
                    <a:ext uri="{9D8B030D-6E8A-4147-A177-3AD203B41FA5}">
                      <a16:colId xmlns:a16="http://schemas.microsoft.com/office/drawing/2014/main" val="2528794452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1218934253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2944507458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2234242039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90300475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3890151880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1224022762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2365727187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493307073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3579293685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682668296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2606606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11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5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7121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728DD18-C1FF-74E7-D8AD-071CC659B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72" y="1529999"/>
            <a:ext cx="515110" cy="515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41CABB-EEAE-99DF-AE63-3AF6E29A9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36" y="1529999"/>
            <a:ext cx="515110" cy="515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4CBFDD-DDD2-D4F8-6827-A99435226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32" y="1529999"/>
            <a:ext cx="515110" cy="5151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F3C259-0030-784F-7238-EC7376B5F4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76" y="1529999"/>
            <a:ext cx="509812" cy="5098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955A74-AC0E-A262-A238-70D16CE203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99" y="1529999"/>
            <a:ext cx="509811" cy="5098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C146BC-1DCE-C842-F4FB-D3972939D5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21" y="1543517"/>
            <a:ext cx="482773" cy="4827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DBE793-856D-8C3F-846B-099F5FD441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4" y="1529999"/>
            <a:ext cx="480315" cy="4803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2C0D765-73C8-D52F-3518-96AA8F00AF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598" y="1529999"/>
            <a:ext cx="480315" cy="480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23F07CC-2F99-963D-9F3E-5121EDBFF5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82" y="1514020"/>
            <a:ext cx="541766" cy="5417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800C406-9269-1612-1568-9A29898063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366" y="1529999"/>
            <a:ext cx="507362" cy="50736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2B93A2B-2D48-FDA2-69D1-E00D24DEE4EE}"/>
              </a:ext>
            </a:extLst>
          </p:cNvPr>
          <p:cNvSpPr txBox="1"/>
          <p:nvPr/>
        </p:nvSpPr>
        <p:spPr>
          <a:xfrm>
            <a:off x="2113935" y="3368309"/>
            <a:ext cx="7964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CNN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vi-VN" dirty="0"/>
              <a:t> cho kết quả vượt trội rõ rệt so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vi-VN" dirty="0"/>
              <a:t>với DNN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màu</a:t>
            </a:r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EE82512-54F0-C5C8-84F4-F998D9A46E36}"/>
              </a:ext>
            </a:extLst>
          </p:cNvPr>
          <p:cNvSpPr/>
          <p:nvPr/>
        </p:nvSpPr>
        <p:spPr>
          <a:xfrm>
            <a:off x="978309" y="3368309"/>
            <a:ext cx="1052052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8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182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Truong Ngoc Tien</dc:creator>
  <cp:lastModifiedBy>Truong Ngoc Tien</cp:lastModifiedBy>
  <cp:revision>2</cp:revision>
  <dcterms:created xsi:type="dcterms:W3CDTF">2025-10-06T03:56:59Z</dcterms:created>
  <dcterms:modified xsi:type="dcterms:W3CDTF">2025-10-06T04:12:16Z</dcterms:modified>
</cp:coreProperties>
</file>