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83E0-C284-021D-FBE8-A5E6B3AE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2C2CF-0ADA-4042-953D-BFED36E7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68DB-68AD-6047-5D25-BF7BCEB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670-2C11-EE32-B4AA-D6FBDCC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2C71-EACD-A272-EC26-10CA34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E9A1-C774-08AA-DEF0-95E469C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958C-897F-A5DC-E43B-C97D419C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24CC-8DB9-7A55-8D34-E209D36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1AF0-EFC0-E939-51E5-5F2B3E00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66F-3C7D-4192-F239-3313B60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5EAD5-42BC-A8B8-F75B-5ECC21A0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1C0F-FCE3-B494-AB57-B85351D8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C61-7B50-58BB-FF40-E8D46DE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74EE-D347-DF61-091D-571F18A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07AC-33A9-FAFB-3FF6-FF020D1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272C-E7F7-D5BC-FB13-CC363EF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AC5-EAF2-A434-23EC-DD847F9E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B903-C581-78CA-2612-A984BDC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8EA5-3070-58BF-745C-BC879A87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1BDB-BCFE-3026-2604-E8D3F9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A1CA-9051-5D76-F240-077CD97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3247-4FFB-6E0D-2A9A-25C0B1EC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5715-AE5A-5F3E-1F12-1C30A57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C131-9606-F62B-156A-1F9A365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1918-27D1-B1F3-4F01-3ADC1ADB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443-5E80-921B-07B8-86171BC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2BA-9A06-5CD6-BCCB-6E6430A63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1A5C-279A-ADB5-B82E-8AF39DA7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3A29-C52C-332B-C5F8-AD34E180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BCF-6FE7-FE54-F1AF-B7C8997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70D5-5064-24AC-C24F-4170017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29-AD18-F87B-A71C-673A50B4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253C-A4DE-F15F-C341-8A26CB17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D0E5-EA22-BF2D-DF68-289C9FCC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2023C-DEB8-DD72-EB62-8BAD05A0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7589-2C6C-804A-7694-E67AF8F8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46007-C6CB-702E-1A6E-6C96AEB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FFD2D-88D4-539D-49A1-9FFA8143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623E-3031-770B-79F0-64F21CA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1BA0-57D6-EB24-8C91-C8C4952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5F042-035F-A2DD-AF96-CEFF7CC3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7EA5-FED6-F23C-BE48-1CDF6C8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F255-D6E5-8D52-ED10-DA62082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15C5-148A-BCF3-F3ED-1F0A5E6B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1B37-44BF-575A-2D8F-4098721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C060-89D2-A9D0-DE84-28FDDB8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1D6-6E4A-C040-5EAE-4BCDC10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EF28-6598-6E66-3C4F-AF41E9C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EAC8-65BF-8D7D-80EE-F29C7F58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EF55-3D51-ECBF-E3AD-0378EB1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93DF-4673-792E-8D2D-CDDF7BCE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D62-2623-33C9-E981-1F3A643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7617-8823-C4F7-650C-59FA9D5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E2418-95FA-9C56-8D91-D33C0184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6474-2F6B-95E5-FE4D-7E4C4983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27FB-B978-F102-094D-38CE6C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BE8E-FF3F-79FD-9615-3CB921E4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1ECA-E129-C400-B9A0-05F84F6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6E30-BC71-6D48-6C87-B3D46D0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A4D5-1D6B-9B69-ACED-38563059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6A3E-957D-A850-E384-EEB98B70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DFD75-9F15-440B-ACF6-9AD743C306A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A638-FE19-01EF-00C7-024E188C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F5B5-D41D-A433-DE0F-4DEC2EE9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D9EB1-FF2A-A3B4-1D18-BC5691D6BD9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3619-6B9C-A637-790F-6A9258BF1088}"/>
              </a:ext>
            </a:extLst>
          </p:cNvPr>
          <p:cNvSpPr txBox="1"/>
          <p:nvPr/>
        </p:nvSpPr>
        <p:spPr>
          <a:xfrm>
            <a:off x="1238864" y="1081549"/>
            <a:ext cx="52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2BDF-7035-616B-788C-43B0DFD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1916515"/>
            <a:ext cx="10197535" cy="103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83578-AA74-8B3A-89EA-EBB28E63D10D}"/>
              </a:ext>
            </a:extLst>
          </p:cNvPr>
          <p:cNvSpPr txBox="1"/>
          <p:nvPr/>
        </p:nvSpPr>
        <p:spPr>
          <a:xfrm>
            <a:off x="1238864" y="1450881"/>
            <a:ext cx="60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578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CC60-BBCB-A698-4A12-1AD0C7DFE92E}"/>
              </a:ext>
            </a:extLst>
          </p:cNvPr>
          <p:cNvSpPr txBox="1"/>
          <p:nvPr/>
        </p:nvSpPr>
        <p:spPr>
          <a:xfrm>
            <a:off x="1238864" y="3173362"/>
            <a:ext cx="986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‘?’ </a:t>
            </a:r>
            <a:r>
              <a:rPr lang="en-US" dirty="0" err="1"/>
              <a:t>bằng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7C263-F8BF-D60D-F72B-D2BD13DB2DD5}"/>
              </a:ext>
            </a:extLst>
          </p:cNvPr>
          <p:cNvSpPr txBox="1"/>
          <p:nvPr/>
        </p:nvSpPr>
        <p:spPr>
          <a:xfrm>
            <a:off x="1238864" y="3581487"/>
            <a:ext cx="541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encoder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6974D-5AD8-C590-E12B-7C978872AEF1}"/>
              </a:ext>
            </a:extLst>
          </p:cNvPr>
          <p:cNvSpPr txBox="1"/>
          <p:nvPr/>
        </p:nvSpPr>
        <p:spPr>
          <a:xfrm>
            <a:off x="1238864" y="3950819"/>
            <a:ext cx="71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D3AAC-BD80-645E-F18B-0C8F0DF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41" y="4525933"/>
            <a:ext cx="5372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75AE-A101-0941-7C02-83C69D8D1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1C33-D82B-E8C6-AC33-6D4258BFF6F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99469-50BB-00D6-7107-5683FE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19046"/>
              </p:ext>
            </p:extLst>
          </p:nvPr>
        </p:nvGraphicFramePr>
        <p:xfrm>
          <a:off x="548967" y="1201447"/>
          <a:ext cx="1109406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F210D55-215C-94FA-F958-EF06FECE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71" y="4800387"/>
            <a:ext cx="11006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train F1 = 0.654, test F1 = 0.577 → overfit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generalize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train F1 = 0.881, test F1 = 0.563 → overfit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 F1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FE56F-212A-BDE5-DDEC-7F4533782115}"/>
              </a:ext>
            </a:extLst>
          </p:cNvPr>
          <p:cNvSpPr/>
          <p:nvPr/>
        </p:nvSpPr>
        <p:spPr>
          <a:xfrm>
            <a:off x="206478" y="4955458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AEE5-D716-3FB3-67B9-4145185B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1B956-809D-D549-93FF-D74AF30606C6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6A34DE-DE95-8597-B494-8C1719EB5CE2}"/>
              </a:ext>
            </a:extLst>
          </p:cNvPr>
          <p:cNvSpPr/>
          <p:nvPr/>
        </p:nvSpPr>
        <p:spPr>
          <a:xfrm>
            <a:off x="1119238" y="4750377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D2FC4-3B80-C2E9-3DBF-C52AB223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29156"/>
              </p:ext>
            </p:extLst>
          </p:nvPr>
        </p:nvGraphicFramePr>
        <p:xfrm>
          <a:off x="1119238" y="1260440"/>
          <a:ext cx="995352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761">
                  <a:extLst>
                    <a:ext uri="{9D8B030D-6E8A-4147-A177-3AD203B41FA5}">
                      <a16:colId xmlns:a16="http://schemas.microsoft.com/office/drawing/2014/main" val="1302254511"/>
                    </a:ext>
                  </a:extLst>
                </a:gridCol>
                <a:gridCol w="4976761">
                  <a:extLst>
                    <a:ext uri="{9D8B030D-6E8A-4147-A177-3AD203B41FA5}">
                      <a16:colId xmlns:a16="http://schemas.microsoft.com/office/drawing/2014/main" val="163094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policy_deductable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months_as_customer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capital-gains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8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incident_severity_Minor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4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856E10-761E-1E42-47E3-F4E93A62F55A}"/>
              </a:ext>
            </a:extLst>
          </p:cNvPr>
          <p:cNvSpPr txBox="1"/>
          <p:nvPr/>
        </p:nvSpPr>
        <p:spPr>
          <a:xfrm>
            <a:off x="1818968" y="46699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vi-VN" dirty="0"/>
              <a:t>Hai mô hình chỉ có 1 feature chung trong top 5 cho thấy cơ chế đánh giá quan trọng khác nhau. 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Feature chung duy nhất là yếu tố quan trọng nhất, các feature còn lại khác nhau do cách học riêng của từng mô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373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3</cp:revision>
  <dcterms:created xsi:type="dcterms:W3CDTF">2025-10-07T02:49:42Z</dcterms:created>
  <dcterms:modified xsi:type="dcterms:W3CDTF">2025-10-07T03:14:47Z</dcterms:modified>
</cp:coreProperties>
</file>