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1" r:id="rId7"/>
    <p:sldId id="263" r:id="rId8"/>
    <p:sldId id="264" r:id="rId9"/>
    <p:sldId id="265" r:id="rId10"/>
    <p:sldId id="267" r:id="rId11"/>
    <p:sldId id="268" r:id="rId12"/>
    <p:sldId id="269" r:id="rId13"/>
    <p:sldId id="270" r:id="rId14"/>
    <p:sldId id="271" r:id="rId15"/>
    <p:sldId id="27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2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8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1T02:25:08.8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440 1 24575,'-5'0'0,"0"1"0,-1 0 0,1 0 0,0 0 0,0 1 0,0 0 0,1 0 0,-1 0 0,0 0 0,1 1 0,-1 0 0,1 0 0,-5 4 0,-6 6 0,-27 31 0,6 1 0,2 1 0,2 2 0,2 1 0,2 1 0,3 1 0,2 2 0,2 0 0,3 1 0,1 1 0,-8 60 0,15-49 0,-1 109 0,15 70 0,0-62 0,-4-152 0,5 127 0,-2-136 0,0 1 0,2 0 0,0-1 0,17 41 0,-6-29 0,2-1 0,1-1 0,2 0 0,1-2 0,1 0 0,1-2 0,2 0 0,1-2 0,46 35 0,27 11 0,167 90 0,-108-80 0,186 66 0,-210-94 0,113 41 0,4-12 0,4-10 0,459 69 0,-330-93 0,77 11 0,-194-25 0,447 2 0,-607-38 0,174-3 0,-254 3 0,1-2 0,-1-1 0,0-2 0,0 0 0,0-2 0,-1-1 0,0-1 0,-1-1 0,0-2 0,31-19 0,14-10 0,-39 25 0,0-2 0,-2-1 0,0-1 0,49-46 0,27-63 0,-9 12 0,-51 63 0,-3-2 0,50-84 0,29-75 0,-112 197-1365,0 4-5461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1T02:25:10.7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1 288 24575,'17'-1'0,"0"-1"0,0-1 0,28-8 0,-21 5 0,762-132 0,-246 85 0,-207 30 0,52-3 0,867 1 0,237 26 0,-1472-1 0,-1 0 0,1 2 0,0 0 0,-1 1 0,1 0 0,-1 2 0,0 0 0,-1 0 0,26 14 0,38 24 0,134 98 0,-187-120 0,0 1 0,28 34 0,-29-30 0,44 37 0,-56-53-273,0 1 0,-1 0 0,0 1 0,13 17 0,-14-13-6553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C9E72-E158-8303-2B99-8FDFA7D2B4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D15888-3A3F-10BD-623E-60AB5C12C9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9438DC-0793-E2FE-BB73-400A2B7B5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3F061-269C-43CD-8EFA-6F13AE0BF7EC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7468DF-8B19-D37B-26D2-659319639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C739AB-4C44-0DA4-4172-DE752B199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5D2BF-0397-47E0-84EC-08F641EE3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171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6C22A-5DA3-A42D-3693-D2DAE0249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63D277-8109-B77C-62C5-7EB2F5918F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A0D1D0-D223-BC9E-7380-3F0B26967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3F061-269C-43CD-8EFA-6F13AE0BF7EC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0AE9BA-0C3C-8636-EF05-79D9F3908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EC552D-E3C8-44D2-CD69-6D40D8243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5D2BF-0397-47E0-84EC-08F641EE3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338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3DF254-7FDA-45B3-0EA4-EBF624D8BA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4A9673-4609-CBC8-0636-7A27EE39EA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7D0E83-5595-4E92-46E3-E2365A4BE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3F061-269C-43CD-8EFA-6F13AE0BF7EC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0B8D0F-A080-1878-99B9-37FDE54F9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C757E3-5F85-6FB0-6736-40A157601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5D2BF-0397-47E0-84EC-08F641EE3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869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2A4BF-9179-0DB1-EC62-6316D2CE1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748DD0-0E51-FAA8-DD29-2B4DC3D98C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134696-27C2-DF02-51C7-59DBAC58B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3F061-269C-43CD-8EFA-6F13AE0BF7EC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8C19D7-FE8A-F2C6-AFA3-2B1E92B7A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C8CD15-C46B-50CD-C673-023C9641F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5D2BF-0397-47E0-84EC-08F641EE3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481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39A44-E279-9D90-E09D-E06C4DE94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411E07-9F4D-1E6D-3E3F-7496F5F1F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88EC17-6BB9-371C-6204-6C6DEF2C7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3F061-269C-43CD-8EFA-6F13AE0BF7EC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563827-C155-52BD-3D72-74E99AB40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B2EC03-84E7-B313-BAAC-915BFE7F6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5D2BF-0397-47E0-84EC-08F641EE3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491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4046F-3061-E8CC-0149-40C7F6D73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5D66AE-09F8-423D-1FA9-33B03EB804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6A4E0F-D4E5-D612-2334-39CE37BBB3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776114-DEED-6F2E-1A6B-567F7AF55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3F061-269C-43CD-8EFA-6F13AE0BF7EC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327303-8C40-0D00-F6CA-F044760A7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F566D2-5539-DACE-C2FB-BF151A51B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5D2BF-0397-47E0-84EC-08F641EE3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932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1FFFF-23D1-E762-E0F9-B408967A8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6E3D63-1463-1D7D-A23B-FB76811BD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D81841-66FC-9264-6E44-65028525D1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B00827-46FC-C294-8EAF-693733CD22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67D7CF-DD1B-0421-0551-F3BBBB0BD7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EC953F-BAAC-9855-613F-1821DF06F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3F061-269C-43CD-8EFA-6F13AE0BF7EC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D622EE-743B-4FDD-87A5-84AC95C9C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6C726B-EA01-8A76-F596-C255FE2B2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5D2BF-0397-47E0-84EC-08F641EE3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340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5300F-14A8-8606-B0E7-050BCCBF2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8DCE8B-8E68-BDD0-D08E-8A22B7FD6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3F061-269C-43CD-8EFA-6F13AE0BF7EC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DC75E1-7066-B608-8012-20996AE90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08F666-3C79-75C4-BE8D-D9770A0CB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5D2BF-0397-47E0-84EC-08F641EE3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098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DD8DF0-F652-437D-FFEF-915AFE26F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3F061-269C-43CD-8EFA-6F13AE0BF7EC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71AA67-3D0A-B951-9A27-B8AA22509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DA64B5-ABF0-E131-4967-70A2FCB81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5D2BF-0397-47E0-84EC-08F641EE3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402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44B15-898B-810E-00CF-DD328F7DF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602757-670F-9595-A883-1A6DB26E12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775BC8-33E5-FF9C-AEF1-876BC4F26A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888254-A3EE-8815-65B2-FBB859C68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3F061-269C-43CD-8EFA-6F13AE0BF7EC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1168D9-CB25-44DA-AB50-814A88DEC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4B6AE2-FB3D-CDBB-5CC7-CEE553CF2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5D2BF-0397-47E0-84EC-08F641EE3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206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AA69C-5464-A82B-9EF0-2A85635E1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B19580-E858-60F2-68DA-AD8E2A6553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1C439A-07A2-5F14-8BCB-E0BBAE40CB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7D7231-4AE2-F076-A3BF-C60FDCBD4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3F061-269C-43CD-8EFA-6F13AE0BF7EC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079C73-DF09-6627-2CB9-C93F7943F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A8D0AA-136C-6816-FB14-38BD1F852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5D2BF-0397-47E0-84EC-08F641EE3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753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EC8E40-0F30-D81D-3BAC-6CB550F3C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8D3AE4-D0B3-10EF-93F8-5F1CFAD546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A5B1D2-740F-024D-2428-1F170E99D9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E3F061-269C-43CD-8EFA-6F13AE0BF7EC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766917-BB07-E67C-2F3E-BD89DCCA2A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0355C7-FE1E-A3E6-48B2-46702C27FD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A5D2BF-0397-47E0-84EC-08F641EE3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69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customXml" Target="../ink/ink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4360E2D-7A38-FD24-AD99-2E74A78C7B3C}"/>
              </a:ext>
            </a:extLst>
          </p:cNvPr>
          <p:cNvSpPr txBox="1"/>
          <p:nvPr/>
        </p:nvSpPr>
        <p:spPr>
          <a:xfrm>
            <a:off x="1431985" y="230577"/>
            <a:ext cx="97478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Hướng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dẫn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đăng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ký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tài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khoản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sử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dụng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trên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website 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ctr"/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Phòng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Hợp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tác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Doanh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nghiệp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Hỗ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trợ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Sinh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viên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1493BD-2A79-3BC3-3005-6C2B7F5F399E}"/>
              </a:ext>
            </a:extLst>
          </p:cNvPr>
          <p:cNvSpPr txBox="1"/>
          <p:nvPr/>
        </p:nvSpPr>
        <p:spPr>
          <a:xfrm>
            <a:off x="681487" y="1026543"/>
            <a:ext cx="11231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l">
              <a:spcBef>
                <a:spcPts val="1200"/>
              </a:spcBef>
              <a:buFont typeface="+mj-lt"/>
              <a:buAutoNum type="arabicPeriod"/>
            </a:pP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Hướng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dẫn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đăng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ký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tài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khoản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: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Sinh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viên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truy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cập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vào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đường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link </a:t>
            </a:r>
            <a:r>
              <a:rPr lang="en-US" sz="1800" i="1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https://hoptacdoanhnghiep.sgu.edu.vn/login</a:t>
            </a:r>
            <a:endParaRPr lang="en-US" sz="1800" i="1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11A5C5-F9AC-88DE-8B60-7A44C467C53D}"/>
              </a:ext>
            </a:extLst>
          </p:cNvPr>
          <p:cNvSpPr txBox="1"/>
          <p:nvPr/>
        </p:nvSpPr>
        <p:spPr>
          <a:xfrm>
            <a:off x="741872" y="1590770"/>
            <a:ext cx="3826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1.1: Click </a:t>
            </a:r>
            <a:r>
              <a:rPr lang="en-US" b="1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vào</a:t>
            </a:r>
            <a:r>
              <a:rPr lang="en-US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tạo</a:t>
            </a:r>
            <a:r>
              <a:rPr lang="en-US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tài</a:t>
            </a:r>
            <a:r>
              <a:rPr lang="en-US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khoản</a:t>
            </a:r>
            <a:r>
              <a:rPr lang="en-US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sinh</a:t>
            </a:r>
            <a:r>
              <a:rPr lang="en-US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viên</a:t>
            </a:r>
            <a:endParaRPr lang="en-US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770BE45-45DC-6E14-688D-D7EA5387E4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959" y="2294403"/>
            <a:ext cx="9971206" cy="3537054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85AF73EC-8575-03B3-D56F-153E6E63E057}"/>
              </a:ext>
            </a:extLst>
          </p:cNvPr>
          <p:cNvSpPr/>
          <p:nvPr/>
        </p:nvSpPr>
        <p:spPr>
          <a:xfrm>
            <a:off x="3387593" y="4968743"/>
            <a:ext cx="396240" cy="129540"/>
          </a:xfrm>
          <a:prstGeom prst="rightArrow">
            <a:avLst/>
          </a:prstGeom>
          <a:solidFill>
            <a:srgbClr val="FF0000"/>
          </a:solidFill>
          <a:ln w="12700" cap="flat" cmpd="sng" algn="ctr">
            <a:solidFill>
              <a:srgbClr val="4472C4">
                <a:shade val="15000"/>
              </a:srgbClr>
            </a:solidFill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881137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A3528AD-3E5B-9EFE-64B7-90EFC95E3319}"/>
              </a:ext>
            </a:extLst>
          </p:cNvPr>
          <p:cNvSpPr txBox="1"/>
          <p:nvPr/>
        </p:nvSpPr>
        <p:spPr>
          <a:xfrm>
            <a:off x="424132" y="284672"/>
            <a:ext cx="1122296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website</a:t>
            </a:r>
          </a:p>
          <a:p>
            <a:pPr>
              <a:spcBef>
                <a:spcPts val="600"/>
              </a:spcBef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2.1. Tin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tức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tức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phòng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dành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9692BCC-23D2-9788-0787-FF785DB5AD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803" y="1485001"/>
            <a:ext cx="10653623" cy="5270023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2BE69C11-3045-4B27-AC69-46CC71F8ED78}"/>
              </a:ext>
            </a:extLst>
          </p:cNvPr>
          <p:cNvSpPr/>
          <p:nvPr/>
        </p:nvSpPr>
        <p:spPr>
          <a:xfrm>
            <a:off x="3660013" y="1372509"/>
            <a:ext cx="645285" cy="454980"/>
          </a:xfrm>
          <a:prstGeom prst="rect">
            <a:avLst/>
          </a:prstGeom>
          <a:solidFill>
            <a:srgbClr val="E71224">
              <a:alpha val="5000"/>
            </a:srgbClr>
          </a:solidFill>
          <a:ln w="18000">
            <a:solidFill>
              <a:srgbClr val="E7122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ko-KR" altLang="en-US">
              <a:solidFill>
                <a:srgbClr val="E71224"/>
              </a:solidFill>
            </a:endParaRPr>
          </a:p>
        </p:txBody>
      </p:sp>
      <p:sp>
        <p:nvSpPr>
          <p:cNvPr id="10" name="Arrow: Up 9">
            <a:extLst>
              <a:ext uri="{FF2B5EF4-FFF2-40B4-BE49-F238E27FC236}">
                <a16:creationId xmlns:a16="http://schemas.microsoft.com/office/drawing/2014/main" id="{B37CFEFB-B194-41F6-26EC-BA9CE61BAFF4}"/>
              </a:ext>
            </a:extLst>
          </p:cNvPr>
          <p:cNvSpPr/>
          <p:nvPr/>
        </p:nvSpPr>
        <p:spPr>
          <a:xfrm>
            <a:off x="3868356" y="1927169"/>
            <a:ext cx="228600" cy="454980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8868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680645C-6C0C-7286-7F71-44E969EA04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9521" y="1343955"/>
            <a:ext cx="7912188" cy="483830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2561899-347E-82BE-9E76-559F83E5CC51}"/>
              </a:ext>
            </a:extLst>
          </p:cNvPr>
          <p:cNvSpPr txBox="1"/>
          <p:nvPr/>
        </p:nvSpPr>
        <p:spPr>
          <a:xfrm>
            <a:off x="484517" y="267419"/>
            <a:ext cx="11222966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2.2.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20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đang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diễn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sắp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diễn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thúc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8EB0CAA-5843-8EBA-ED64-02775FB5F5BB}"/>
              </a:ext>
            </a:extLst>
          </p:cNvPr>
          <p:cNvSpPr/>
          <p:nvPr/>
        </p:nvSpPr>
        <p:spPr>
          <a:xfrm>
            <a:off x="4643426" y="1278163"/>
            <a:ext cx="515170" cy="429867"/>
          </a:xfrm>
          <a:prstGeom prst="rect">
            <a:avLst/>
          </a:prstGeom>
          <a:solidFill>
            <a:srgbClr val="E71224">
              <a:alpha val="5000"/>
            </a:srgbClr>
          </a:solidFill>
          <a:ln w="18000">
            <a:solidFill>
              <a:srgbClr val="E7122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ko-KR" altLang="en-US">
              <a:solidFill>
                <a:srgbClr val="E71224"/>
              </a:solidFill>
            </a:endParaRPr>
          </a:p>
        </p:txBody>
      </p:sp>
      <p:sp>
        <p:nvSpPr>
          <p:cNvPr id="8" name="Arrow: Up 7">
            <a:extLst>
              <a:ext uri="{FF2B5EF4-FFF2-40B4-BE49-F238E27FC236}">
                <a16:creationId xmlns:a16="http://schemas.microsoft.com/office/drawing/2014/main" id="{9CB1C8A9-8500-9755-A44D-460324E1B792}"/>
              </a:ext>
            </a:extLst>
          </p:cNvPr>
          <p:cNvSpPr/>
          <p:nvPr/>
        </p:nvSpPr>
        <p:spPr>
          <a:xfrm>
            <a:off x="4851768" y="1832823"/>
            <a:ext cx="182505" cy="429867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9046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031FBA8-9BD5-DA6D-26D6-C2C32CFD13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4822" y="2556976"/>
            <a:ext cx="7165828" cy="414240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E0D52DE-D1BA-4E79-24D0-526EBF8ECF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6856" y="1926687"/>
            <a:ext cx="8855207" cy="50296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4F48BD4-8241-C156-BA65-AD38C559E921}"/>
              </a:ext>
            </a:extLst>
          </p:cNvPr>
          <p:cNvSpPr txBox="1"/>
          <p:nvPr/>
        </p:nvSpPr>
        <p:spPr>
          <a:xfrm>
            <a:off x="424132" y="284672"/>
            <a:ext cx="1122296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2.3.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bổng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Quỹ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Đồng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20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bổng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dành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bổng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trích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Nguồn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Quỹ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EA2248D-9CE8-A7D0-AC6C-0B19528497A1}"/>
              </a:ext>
            </a:extLst>
          </p:cNvPr>
          <p:cNvSpPr/>
          <p:nvPr/>
        </p:nvSpPr>
        <p:spPr>
          <a:xfrm>
            <a:off x="4574414" y="1854679"/>
            <a:ext cx="1636605" cy="574972"/>
          </a:xfrm>
          <a:prstGeom prst="rect">
            <a:avLst/>
          </a:prstGeom>
          <a:solidFill>
            <a:srgbClr val="E71224">
              <a:alpha val="5000"/>
            </a:srgbClr>
          </a:solidFill>
          <a:ln w="18000">
            <a:solidFill>
              <a:srgbClr val="E7122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ko-KR" altLang="en-US">
              <a:solidFill>
                <a:srgbClr val="E7122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53038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741BB6E-5EC7-91D8-58C5-AA8AC6F0F2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9759" y="1477388"/>
            <a:ext cx="9121930" cy="53116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C2467FE-2B54-2B65-9C87-321ACA548CD6}"/>
              </a:ext>
            </a:extLst>
          </p:cNvPr>
          <p:cNvSpPr txBox="1"/>
          <p:nvPr/>
        </p:nvSpPr>
        <p:spPr>
          <a:xfrm>
            <a:off x="424132" y="284672"/>
            <a:ext cx="1122296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2.4.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Doanh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nghiệp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20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Doanh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nghiệp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doanh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nghiệp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tuyển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ngành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chia.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403F1B9-B266-D987-7C69-6780080327F3}"/>
              </a:ext>
            </a:extLst>
          </p:cNvPr>
          <p:cNvSpPr/>
          <p:nvPr/>
        </p:nvSpPr>
        <p:spPr>
          <a:xfrm>
            <a:off x="6314536" y="1477388"/>
            <a:ext cx="897148" cy="541193"/>
          </a:xfrm>
          <a:prstGeom prst="rect">
            <a:avLst/>
          </a:prstGeom>
          <a:solidFill>
            <a:srgbClr val="E71224">
              <a:alpha val="5000"/>
            </a:srgbClr>
          </a:solidFill>
          <a:ln w="18000">
            <a:solidFill>
              <a:srgbClr val="E7122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ko-KR" altLang="en-US">
              <a:solidFill>
                <a:srgbClr val="E7122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93747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EB034F7-C875-710B-6B1D-34170B19C0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5075" y="1472730"/>
            <a:ext cx="7034803" cy="538527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93DFA4C-D669-7494-7918-930476E0AAE1}"/>
              </a:ext>
            </a:extLst>
          </p:cNvPr>
          <p:cNvSpPr txBox="1"/>
          <p:nvPr/>
        </p:nvSpPr>
        <p:spPr>
          <a:xfrm>
            <a:off x="424132" y="284672"/>
            <a:ext cx="11222966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2.5.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20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Sinh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đây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12979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DBAF83A-9F48-FCFE-4751-A66F8E2B43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7760" y="1249780"/>
            <a:ext cx="6956021" cy="56082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6D5B0C1-D17D-8894-A867-B71F566D610B}"/>
              </a:ext>
            </a:extLst>
          </p:cNvPr>
          <p:cNvSpPr txBox="1"/>
          <p:nvPr/>
        </p:nvSpPr>
        <p:spPr>
          <a:xfrm>
            <a:off x="424132" y="146650"/>
            <a:ext cx="11222966" cy="1000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Bef>
                <a:spcPts val="60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Sau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quyền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phù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nộp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hồ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tuyển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60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Sinh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dõi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hồ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tuyển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ướng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1.3.4</a:t>
            </a:r>
          </a:p>
        </p:txBody>
      </p:sp>
      <p:sp>
        <p:nvSpPr>
          <p:cNvPr id="7" name="Arrow: Left 6">
            <a:extLst>
              <a:ext uri="{FF2B5EF4-FFF2-40B4-BE49-F238E27FC236}">
                <a16:creationId xmlns:a16="http://schemas.microsoft.com/office/drawing/2014/main" id="{79F8F713-2903-A352-E1D4-D22C8EF1C131}"/>
              </a:ext>
            </a:extLst>
          </p:cNvPr>
          <p:cNvSpPr/>
          <p:nvPr/>
        </p:nvSpPr>
        <p:spPr>
          <a:xfrm>
            <a:off x="8546158" y="2643345"/>
            <a:ext cx="1069675" cy="345057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548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2FB40B9-A38F-3079-C8B3-62D90B588EE5}"/>
              </a:ext>
            </a:extLst>
          </p:cNvPr>
          <p:cNvSpPr txBox="1"/>
          <p:nvPr/>
        </p:nvSpPr>
        <p:spPr>
          <a:xfrm>
            <a:off x="448574" y="288181"/>
            <a:ext cx="7041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1.2. </a:t>
            </a:r>
            <a:r>
              <a:rPr lang="en-US" b="1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Tại</a:t>
            </a:r>
            <a:r>
              <a:rPr lang="en-US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giao</a:t>
            </a:r>
            <a:r>
              <a:rPr lang="en-US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diện</a:t>
            </a:r>
            <a:r>
              <a:rPr lang="en-US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đăng</a:t>
            </a:r>
            <a:r>
              <a:rPr lang="en-US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ký</a:t>
            </a:r>
            <a:r>
              <a:rPr lang="en-US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, </a:t>
            </a:r>
            <a:r>
              <a:rPr lang="en-US" b="1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sinh</a:t>
            </a:r>
            <a:r>
              <a:rPr lang="en-US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viên</a:t>
            </a:r>
            <a:r>
              <a:rPr lang="en-US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điền</a:t>
            </a:r>
            <a:r>
              <a:rPr lang="en-US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đầy</a:t>
            </a:r>
            <a:r>
              <a:rPr lang="en-US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đủ</a:t>
            </a:r>
            <a:r>
              <a:rPr lang="en-US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các</a:t>
            </a:r>
            <a:r>
              <a:rPr lang="en-US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thông</a:t>
            </a:r>
            <a:r>
              <a:rPr lang="en-US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tin </a:t>
            </a:r>
            <a:r>
              <a:rPr lang="en-US" b="1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cá</a:t>
            </a:r>
            <a:r>
              <a:rPr lang="en-US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nhân</a:t>
            </a:r>
            <a:endParaRPr lang="en-US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B8E1F6-AB01-A076-17F3-3FDCF0769B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5491" y="581313"/>
            <a:ext cx="6062744" cy="5988506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6A6D67A2-6316-0284-CCC5-E38DA3A21561}"/>
              </a:ext>
            </a:extLst>
          </p:cNvPr>
          <p:cNvSpPr/>
          <p:nvPr/>
        </p:nvSpPr>
        <p:spPr>
          <a:xfrm>
            <a:off x="2955225" y="6092021"/>
            <a:ext cx="660532" cy="369331"/>
          </a:xfrm>
          <a:prstGeom prst="rightArrow">
            <a:avLst/>
          </a:prstGeom>
          <a:solidFill>
            <a:srgbClr val="FF0000"/>
          </a:solidFill>
          <a:ln w="12700" cap="flat" cmpd="sng" algn="ctr">
            <a:solidFill>
              <a:srgbClr val="4472C4">
                <a:shade val="15000"/>
              </a:srgbClr>
            </a:solidFill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F3DAAF-D0CD-992D-2057-D6A4A40C3706}"/>
              </a:ext>
            </a:extLst>
          </p:cNvPr>
          <p:cNvSpPr txBox="1"/>
          <p:nvPr/>
        </p:nvSpPr>
        <p:spPr>
          <a:xfrm>
            <a:off x="448574" y="950645"/>
            <a:ext cx="28369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ý: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Sinh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ngành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MSSV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55572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C4F350C-6D2B-17DC-25DB-98CBCCC07B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51501"/>
            <a:ext cx="12192000" cy="3161368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664C1B00-A98E-D325-49A2-605EDEAB0423}"/>
              </a:ext>
            </a:extLst>
          </p:cNvPr>
          <p:cNvGrpSpPr/>
          <p:nvPr/>
        </p:nvGrpSpPr>
        <p:grpSpPr>
          <a:xfrm>
            <a:off x="9977640" y="1158203"/>
            <a:ext cx="2214360" cy="1217880"/>
            <a:chOff x="9986278" y="396564"/>
            <a:chExt cx="2214360" cy="1217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30BC7741-F1D6-2F5B-A135-519CEFCCC7F1}"/>
                    </a:ext>
                  </a:extLst>
                </p14:cNvPr>
                <p14:cNvContentPartPr/>
                <p14:nvPr/>
              </p14:nvContentPartPr>
              <p14:xfrm>
                <a:off x="9986278" y="482604"/>
                <a:ext cx="2214360" cy="113184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30BC7741-F1D6-2F5B-A135-519CEFCCC7F1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9977638" y="473964"/>
                  <a:ext cx="2232000" cy="114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660576EB-E0B8-0FCF-E776-D622F5D992FE}"/>
                    </a:ext>
                  </a:extLst>
                </p14:cNvPr>
                <p14:cNvContentPartPr/>
                <p14:nvPr/>
              </p14:nvContentPartPr>
              <p14:xfrm>
                <a:off x="10152958" y="396564"/>
                <a:ext cx="2041920" cy="1825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660576EB-E0B8-0FCF-E776-D622F5D992FE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0144318" y="387564"/>
                  <a:ext cx="2059560" cy="2001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F89F0B0B-2390-1002-FD3D-0FE4956B2AE7}"/>
              </a:ext>
            </a:extLst>
          </p:cNvPr>
          <p:cNvSpPr txBox="1"/>
          <p:nvPr/>
        </p:nvSpPr>
        <p:spPr>
          <a:xfrm>
            <a:off x="472897" y="209752"/>
            <a:ext cx="11000235" cy="8389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khoản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</a:p>
          <a:p>
            <a:pPr>
              <a:lnSpc>
                <a:spcPct val="20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Sinh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khoản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MSSV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email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19352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15DEF78-430F-2E1F-56DE-C6183FB39C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802" y="906180"/>
            <a:ext cx="11058525" cy="552049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F739D93-C285-C91E-AE87-7E58D674680C}"/>
              </a:ext>
            </a:extLst>
          </p:cNvPr>
          <p:cNvSpPr txBox="1"/>
          <p:nvPr/>
        </p:nvSpPr>
        <p:spPr>
          <a:xfrm>
            <a:off x="448574" y="288181"/>
            <a:ext cx="10992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1.3.  </a:t>
            </a:r>
            <a:r>
              <a:rPr lang="en-US" b="1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Để</a:t>
            </a:r>
            <a:r>
              <a:rPr lang="en-US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tiếp</a:t>
            </a:r>
            <a:r>
              <a:rPr lang="en-US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tục</a:t>
            </a:r>
            <a:r>
              <a:rPr lang="en-US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sử</a:t>
            </a:r>
            <a:r>
              <a:rPr lang="en-US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dụng</a:t>
            </a:r>
            <a:r>
              <a:rPr lang="en-US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các</a:t>
            </a:r>
            <a:r>
              <a:rPr lang="en-US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tính</a:t>
            </a:r>
            <a:r>
              <a:rPr lang="en-US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năng</a:t>
            </a:r>
            <a:r>
              <a:rPr lang="en-US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của</a:t>
            </a:r>
            <a:r>
              <a:rPr lang="en-US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website, </a:t>
            </a:r>
            <a:r>
              <a:rPr lang="en-US" b="1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sinh</a:t>
            </a:r>
            <a:r>
              <a:rPr lang="en-US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viên</a:t>
            </a:r>
            <a:r>
              <a:rPr lang="en-US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vào</a:t>
            </a:r>
            <a:r>
              <a:rPr lang="en-US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mục</a:t>
            </a:r>
            <a:r>
              <a:rPr lang="en-US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thông</a:t>
            </a:r>
            <a:r>
              <a:rPr lang="en-US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tin </a:t>
            </a:r>
            <a:r>
              <a:rPr lang="en-US" b="1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tài</a:t>
            </a:r>
            <a:r>
              <a:rPr lang="en-US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khoản</a:t>
            </a:r>
            <a:r>
              <a:rPr lang="en-US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để</a:t>
            </a:r>
            <a:r>
              <a:rPr lang="en-US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cập</a:t>
            </a:r>
            <a:r>
              <a:rPr lang="en-US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nhật</a:t>
            </a:r>
            <a:r>
              <a:rPr lang="en-US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thông</a:t>
            </a:r>
            <a:r>
              <a:rPr lang="en-US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tin</a:t>
            </a:r>
          </a:p>
        </p:txBody>
      </p:sp>
      <p:sp>
        <p:nvSpPr>
          <p:cNvPr id="7" name="Arrow: Left 6">
            <a:extLst>
              <a:ext uri="{FF2B5EF4-FFF2-40B4-BE49-F238E27FC236}">
                <a16:creationId xmlns:a16="http://schemas.microsoft.com/office/drawing/2014/main" id="{F30CA4D6-FE62-88A2-0934-CBDFC03332BA}"/>
              </a:ext>
            </a:extLst>
          </p:cNvPr>
          <p:cNvSpPr/>
          <p:nvPr/>
        </p:nvSpPr>
        <p:spPr>
          <a:xfrm>
            <a:off x="9566694" y="1570008"/>
            <a:ext cx="483080" cy="207034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832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BA762AA-A80C-F14F-5CD8-8237565C6A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247" y="85894"/>
            <a:ext cx="10037505" cy="483220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D26AF83-2168-9BB2-2DF0-B82B06569B7F}"/>
              </a:ext>
            </a:extLst>
          </p:cNvPr>
          <p:cNvSpPr txBox="1"/>
          <p:nvPr/>
        </p:nvSpPr>
        <p:spPr>
          <a:xfrm>
            <a:off x="600614" y="5238390"/>
            <a:ext cx="8496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Năm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mấy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? Sinh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hằng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DC6F59-81FA-2B7E-2347-BA0BC3279638}"/>
              </a:ext>
            </a:extLst>
          </p:cNvPr>
          <p:cNvSpPr txBox="1"/>
          <p:nvPr/>
        </p:nvSpPr>
        <p:spPr>
          <a:xfrm>
            <a:off x="600614" y="5743348"/>
            <a:ext cx="9465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 </a:t>
            </a: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mật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khẩu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Sinh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mật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khẩu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mật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khẩu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507C644-EF07-0EA8-BACE-39E8AB99E632}"/>
              </a:ext>
            </a:extLst>
          </p:cNvPr>
          <p:cNvSpPr txBox="1"/>
          <p:nvPr/>
        </p:nvSpPr>
        <p:spPr>
          <a:xfrm>
            <a:off x="600614" y="6248306"/>
            <a:ext cx="8833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 Thông tin </a:t>
            </a: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khoản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Thông tin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</p:txBody>
      </p:sp>
    </p:spTree>
    <p:extLst>
      <p:ext uri="{BB962C8B-B14F-4D97-AF65-F5344CB8AC3E}">
        <p14:creationId xmlns:p14="http://schemas.microsoft.com/office/powerpoint/2010/main" val="18728010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1373D22-E965-39FD-13EC-6DB1DF4CB619}"/>
              </a:ext>
            </a:extLst>
          </p:cNvPr>
          <p:cNvSpPr txBox="1"/>
          <p:nvPr/>
        </p:nvSpPr>
        <p:spPr>
          <a:xfrm>
            <a:off x="465826" y="250166"/>
            <a:ext cx="1052422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1.3.1. Danh </a:t>
            </a: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spcBef>
                <a:spcPts val="1200"/>
              </a:spcBef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ường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link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3A78EB7-6A46-019B-7FB9-7F35AD4AA4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84" y="1948995"/>
            <a:ext cx="12131616" cy="3615042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B994202A-E055-9F2D-1D74-BA468BF06362}"/>
              </a:ext>
            </a:extLst>
          </p:cNvPr>
          <p:cNvSpPr/>
          <p:nvPr/>
        </p:nvSpPr>
        <p:spPr>
          <a:xfrm>
            <a:off x="785004" y="4024223"/>
            <a:ext cx="948906" cy="14664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Left 9">
            <a:extLst>
              <a:ext uri="{FF2B5EF4-FFF2-40B4-BE49-F238E27FC236}">
                <a16:creationId xmlns:a16="http://schemas.microsoft.com/office/drawing/2014/main" id="{EA914688-7637-C9AA-D683-DEED32D94DF5}"/>
              </a:ext>
            </a:extLst>
          </p:cNvPr>
          <p:cNvSpPr/>
          <p:nvPr/>
        </p:nvSpPr>
        <p:spPr>
          <a:xfrm>
            <a:off x="10334445" y="3403120"/>
            <a:ext cx="526212" cy="120769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0294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F675DCC-B5EC-62D8-2A09-EAF9379C99E2}"/>
              </a:ext>
            </a:extLst>
          </p:cNvPr>
          <p:cNvSpPr txBox="1"/>
          <p:nvPr/>
        </p:nvSpPr>
        <p:spPr>
          <a:xfrm>
            <a:off x="465826" y="250166"/>
            <a:ext cx="11128076" cy="8457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1.3.2. </a:t>
            </a: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Quỹ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Đồng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ct val="20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Giao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Quỹ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bổng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trích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nguồn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Quỹ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A8273AB-76DD-2A67-14A2-2E108E4C13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496" y="1304887"/>
            <a:ext cx="10920406" cy="3368332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AA1F8AD5-4488-2FBD-1629-0A349999BDAC}"/>
              </a:ext>
            </a:extLst>
          </p:cNvPr>
          <p:cNvSpPr/>
          <p:nvPr/>
        </p:nvSpPr>
        <p:spPr>
          <a:xfrm>
            <a:off x="242175" y="3709358"/>
            <a:ext cx="474453" cy="20703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0366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01E47DD-15A6-2AF7-A601-C66A684C5206}"/>
              </a:ext>
            </a:extLst>
          </p:cNvPr>
          <p:cNvSpPr txBox="1"/>
          <p:nvPr/>
        </p:nvSpPr>
        <p:spPr>
          <a:xfrm>
            <a:off x="465826" y="250166"/>
            <a:ext cx="11128076" cy="1155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1.3.3. </a:t>
            </a: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nhật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CV:</a:t>
            </a:r>
          </a:p>
          <a:p>
            <a:pPr>
              <a:lnSpc>
                <a:spcPct val="150000"/>
              </a:lnSpc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Đây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trọng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tuyển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vui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lòng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EF5F4F7-6730-5AFE-8E44-F0D324F9B2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288" y="1544128"/>
            <a:ext cx="6343785" cy="524486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47D6A3A-499A-3648-6CB8-53CAAEF21F29}"/>
              </a:ext>
            </a:extLst>
          </p:cNvPr>
          <p:cNvSpPr txBox="1"/>
          <p:nvPr/>
        </p:nvSpPr>
        <p:spPr>
          <a:xfrm>
            <a:off x="7021902" y="1777042"/>
            <a:ext cx="494581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ý: </a:t>
            </a:r>
          </a:p>
          <a:p>
            <a:pPr>
              <a:spcBef>
                <a:spcPts val="1200"/>
              </a:spcBef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Bắt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buộc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hồ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đúng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kích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ước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500x500px)</a:t>
            </a:r>
          </a:p>
          <a:p>
            <a:pPr algn="just">
              <a:spcBef>
                <a:spcPts val="120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Kinh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nghiệm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Danh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Chứng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bắt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thúc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655464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AA41DE0-0218-FD50-1CB3-0CDC4C352F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4172" y="3697265"/>
            <a:ext cx="8763759" cy="316073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E6E3EAA-09E6-5900-D9A4-EAEDCB735CDF}"/>
              </a:ext>
            </a:extLst>
          </p:cNvPr>
          <p:cNvSpPr txBox="1"/>
          <p:nvPr/>
        </p:nvSpPr>
        <p:spPr>
          <a:xfrm>
            <a:off x="707366" y="112144"/>
            <a:ext cx="9666995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1.3.4. Danh </a:t>
            </a: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tuyển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CV:</a:t>
            </a:r>
          </a:p>
          <a:p>
            <a:pPr algn="just">
              <a:spcBef>
                <a:spcPts val="600"/>
              </a:spcBef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Giao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kê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vị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ty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tuyển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Bao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tin:</a:t>
            </a:r>
          </a:p>
          <a:p>
            <a:pPr algn="just">
              <a:spcBef>
                <a:spcPts val="600"/>
              </a:spcBef>
            </a:pP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1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Hiển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ty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tuyển</a:t>
            </a:r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600"/>
              </a:spcBef>
            </a:pP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1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Tình</a:t>
            </a: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Hiển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tình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hồ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</a:t>
            </a:r>
            <a:r>
              <a:rPr lang="vi-V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bao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Chờ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chờ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doanh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nghiệp</a:t>
            </a:r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hồ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</a:t>
            </a:r>
            <a:r>
              <a:rPr lang="vi-V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Doanh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nghiệp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hồ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</a:t>
            </a:r>
            <a:r>
              <a:rPr lang="vi-V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Doanh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nghiệp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Sinh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Doanh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nghiệp</a:t>
            </a:r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chối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Doanh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nghiệp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hồ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</a:t>
            </a:r>
            <a:r>
              <a:rPr lang="vi-V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spcBef>
                <a:spcPts val="600"/>
              </a:spcBef>
            </a:pP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1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</a:t>
            </a: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nộp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hồ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</a:t>
            </a:r>
            <a:r>
              <a:rPr lang="vi-V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600"/>
              </a:spcBef>
            </a:pP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Link: 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</a:t>
            </a:r>
            <a:r>
              <a:rPr lang="vi-V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ường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74184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</TotalTime>
  <Words>784</Words>
  <Application>Microsoft Office PowerPoint</Application>
  <PresentationFormat>Widescreen</PresentationFormat>
  <Paragraphs>45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Thuc Huynh</dc:creator>
  <cp:lastModifiedBy>Thuc Huynh</cp:lastModifiedBy>
  <cp:revision>5</cp:revision>
  <dcterms:created xsi:type="dcterms:W3CDTF">2023-11-01T02:14:08Z</dcterms:created>
  <dcterms:modified xsi:type="dcterms:W3CDTF">2023-11-01T06:29:43Z</dcterms:modified>
</cp:coreProperties>
</file>