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7" r:id="rId4"/>
    <p:sldId id="266" r:id="rId5"/>
    <p:sldId id="269" r:id="rId6"/>
    <p:sldId id="270" r:id="rId7"/>
    <p:sldId id="274" r:id="rId8"/>
    <p:sldId id="273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1176" y="211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E2A6E-D346-44A3-99A7-25C6E2771BB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812B-0AD3-4436-BDE1-5C7FF8E4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2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5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3812B-0AD3-4436-BDE1-5C7FF8E4BB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83F3-D929-4F98-915D-80F8EBC680FB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DC75-E4BE-410A-A84A-D5D87A45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676293" y="1698170"/>
            <a:ext cx="2698596" cy="642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name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2331010" y="2805184"/>
            <a:ext cx="3374674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name==NULL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2676293" y="3978347"/>
            <a:ext cx="2698596" cy="815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6399121" y="2840604"/>
            <a:ext cx="3810097" cy="658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openFile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fileSystem</a:t>
            </a:r>
            <a:r>
              <a:rPr lang="en-US" sz="1600" dirty="0">
                <a:solidFill>
                  <a:schemeClr val="tx1"/>
                </a:solidFill>
              </a:rPr>
              <a:t>-&gt;Open(name)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6399120" y="4021224"/>
            <a:ext cx="3810096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openFile</a:t>
            </a:r>
            <a:r>
              <a:rPr lang="en-US" sz="1600" dirty="0">
                <a:solidFill>
                  <a:schemeClr val="tx1"/>
                </a:solidFill>
              </a:rPr>
              <a:t>==NULL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6399120" y="5272684"/>
            <a:ext cx="3810096" cy="729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 = </a:t>
            </a:r>
            <a:r>
              <a:rPr lang="en-US" sz="1600" dirty="0" err="1">
                <a:solidFill>
                  <a:schemeClr val="tx1"/>
                </a:solidFill>
              </a:rPr>
              <a:t>pTab</a:t>
            </a:r>
            <a:r>
              <a:rPr lang="en-US" sz="1600" dirty="0">
                <a:solidFill>
                  <a:schemeClr val="tx1"/>
                </a:solidFill>
              </a:rPr>
              <a:t>-&gt;</a:t>
            </a:r>
            <a:r>
              <a:rPr lang="en-US" sz="1600" dirty="0" err="1">
                <a:solidFill>
                  <a:schemeClr val="tx1"/>
                </a:solidFill>
              </a:rPr>
              <a:t>ExecUpdate</a:t>
            </a:r>
            <a:r>
              <a:rPr lang="en-US" sz="1600" dirty="0">
                <a:solidFill>
                  <a:schemeClr val="tx1"/>
                </a:solidFill>
              </a:rPr>
              <a:t>(name)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018347" y="2341029"/>
            <a:ext cx="7244" cy="46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F321D-5A98-4C6E-ABC4-961407FF4F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18347" y="3534688"/>
            <a:ext cx="7244" cy="44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E32-45B1-470A-B169-EB62F3528D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05684" y="3169936"/>
            <a:ext cx="69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3CF3B-FBC5-4CE4-B1C7-0C13DC3ED6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304169" y="3499268"/>
            <a:ext cx="1" cy="5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F20EA2-B5C3-45FE-8FD9-F0EABC220E11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374889" y="4385976"/>
            <a:ext cx="10242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CF29-FDB7-4F0D-AA86-1C62DCB4E6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304168" y="4750728"/>
            <a:ext cx="0" cy="5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3968109" y="35672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5EEA6-B616-400F-8E98-DFD2B02596B1}"/>
              </a:ext>
            </a:extLst>
          </p:cNvPr>
          <p:cNvSpPr txBox="1"/>
          <p:nvPr/>
        </p:nvSpPr>
        <p:spPr>
          <a:xfrm>
            <a:off x="5792881" y="4108544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7B2A5-BE4C-409C-9FC5-9515779996ED}"/>
              </a:ext>
            </a:extLst>
          </p:cNvPr>
          <p:cNvSpPr txBox="1"/>
          <p:nvPr/>
        </p:nvSpPr>
        <p:spPr>
          <a:xfrm>
            <a:off x="8243880" y="481823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5749116" y="290089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8457240" y="834013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 SYSCALL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00BA31B-B648-4480-9E70-708B96A54798}"/>
              </a:ext>
            </a:extLst>
          </p:cNvPr>
          <p:cNvSpPr/>
          <p:nvPr/>
        </p:nvSpPr>
        <p:spPr>
          <a:xfrm>
            <a:off x="3227682" y="822827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EEA361-9395-4942-B134-53CE7786B44D}"/>
              </a:ext>
            </a:extLst>
          </p:cNvPr>
          <p:cNvSpPr/>
          <p:nvPr/>
        </p:nvSpPr>
        <p:spPr>
          <a:xfrm>
            <a:off x="3227682" y="5404022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FCB9CF-7966-4AD1-A5CB-FEE49554416F}"/>
              </a:ext>
            </a:extLst>
          </p:cNvPr>
          <p:cNvCxnSpPr>
            <a:cxnSpLocks/>
            <a:stCxn id="55" idx="4"/>
            <a:endCxn id="3" idx="0"/>
          </p:cNvCxnSpPr>
          <p:nvPr/>
        </p:nvCxnSpPr>
        <p:spPr>
          <a:xfrm>
            <a:off x="4018347" y="1289655"/>
            <a:ext cx="7244" cy="40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6BFE03-DB91-4F37-919A-736017590963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flipH="1">
            <a:off x="4018347" y="4793608"/>
            <a:ext cx="7244" cy="61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1CDCA6-9A85-4D5C-8A56-DA3459BD8CC4}"/>
              </a:ext>
            </a:extLst>
          </p:cNvPr>
          <p:cNvCxnSpPr>
            <a:cxnSpLocks/>
            <a:stCxn id="8" idx="1"/>
            <a:endCxn id="56" idx="6"/>
          </p:cNvCxnSpPr>
          <p:nvPr/>
        </p:nvCxnSpPr>
        <p:spPr>
          <a:xfrm flipH="1">
            <a:off x="4809012" y="5637436"/>
            <a:ext cx="159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0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347806" y="643192"/>
            <a:ext cx="3374674" cy="553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ID, buffer, </a:t>
            </a:r>
            <a:r>
              <a:rPr lang="en-US" sz="1600" dirty="0" err="1">
                <a:solidFill>
                  <a:schemeClr val="tx1"/>
                </a:solidFill>
              </a:rPr>
              <a:t>charcount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2345857" y="2428655"/>
            <a:ext cx="3374674" cy="580407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6281609" y="2402872"/>
            <a:ext cx="3374674" cy="604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2098913" y="3372198"/>
            <a:ext cx="3872460" cy="1123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result=(id==0)?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gSynchConsole</a:t>
            </a:r>
            <a:r>
              <a:rPr lang="en-US" sz="1600" dirty="0">
                <a:solidFill>
                  <a:schemeClr val="tx1"/>
                </a:solidFill>
              </a:rPr>
              <a:t>-&gt;Read(</a:t>
            </a:r>
            <a:r>
              <a:rPr lang="en-US" sz="1600" dirty="0" err="1">
                <a:solidFill>
                  <a:schemeClr val="tx1"/>
                </a:solidFill>
              </a:rPr>
              <a:t>buffer,charcount</a:t>
            </a:r>
            <a:r>
              <a:rPr lang="en-US" sz="1600" dirty="0">
                <a:solidFill>
                  <a:schemeClr val="tx1"/>
                </a:solidFill>
              </a:rPr>
              <a:t>) :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filesystem-&gt;file[id]-&gt;Read(</a:t>
            </a:r>
            <a:r>
              <a:rPr lang="en-US" sz="1600" dirty="0" err="1">
                <a:solidFill>
                  <a:schemeClr val="tx1"/>
                </a:solidFill>
              </a:rPr>
              <a:t>buffer,charcount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5689376" y="1518754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3998235" y="2987589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8477336" y="823965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FBDD78-284A-42A9-8F3A-4A51BFD4ECEA}"/>
              </a:ext>
            </a:extLst>
          </p:cNvPr>
          <p:cNvSpPr/>
          <p:nvPr/>
        </p:nvSpPr>
        <p:spPr>
          <a:xfrm>
            <a:off x="3253716" y="-1748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DFAAC4-0D7B-4B73-B01C-3A48650AA602}"/>
              </a:ext>
            </a:extLst>
          </p:cNvPr>
          <p:cNvSpPr/>
          <p:nvPr/>
        </p:nvSpPr>
        <p:spPr>
          <a:xfrm>
            <a:off x="3253716" y="6381124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C67951-D777-4071-AB0E-81FC55FA6582}"/>
              </a:ext>
            </a:extLst>
          </p:cNvPr>
          <p:cNvCxnSpPr>
            <a:cxnSpLocks/>
            <a:stCxn id="15" idx="4"/>
            <a:endCxn id="3" idx="0"/>
          </p:cNvCxnSpPr>
          <p:nvPr/>
        </p:nvCxnSpPr>
        <p:spPr>
          <a:xfrm flipH="1">
            <a:off x="4035143" y="465080"/>
            <a:ext cx="9238" cy="1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F00E42-6723-4CBB-88CF-65735AD56C10}"/>
              </a:ext>
            </a:extLst>
          </p:cNvPr>
          <p:cNvSpPr txBox="1"/>
          <p:nvPr/>
        </p:nvSpPr>
        <p:spPr>
          <a:xfrm>
            <a:off x="2680753" y="2532478"/>
            <a:ext cx="27048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charcount</a:t>
            </a:r>
            <a:r>
              <a:rPr lang="en-US" sz="1600" dirty="0"/>
              <a:t>&gt;0</a:t>
            </a:r>
          </a:p>
          <a:p>
            <a:endParaRPr lang="en-US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DDB3278-AD7A-48F6-9DAB-F20481869336}"/>
              </a:ext>
            </a:extLst>
          </p:cNvPr>
          <p:cNvSpPr/>
          <p:nvPr/>
        </p:nvSpPr>
        <p:spPr>
          <a:xfrm>
            <a:off x="2347806" y="1511777"/>
            <a:ext cx="3374674" cy="580407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 </a:t>
            </a:r>
            <a:r>
              <a:rPr lang="en-US" sz="1600" dirty="0" err="1">
                <a:solidFill>
                  <a:schemeClr val="tx1"/>
                </a:solidFill>
              </a:rPr>
              <a:t>hợp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lệ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CF7F6-831B-437B-BD36-D088424947EF}"/>
              </a:ext>
            </a:extLst>
          </p:cNvPr>
          <p:cNvSpPr txBox="1"/>
          <p:nvPr/>
        </p:nvSpPr>
        <p:spPr>
          <a:xfrm>
            <a:off x="3998235" y="2054116"/>
            <a:ext cx="83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BC90C-E7DD-4DC3-813B-1BCEBD057215}"/>
              </a:ext>
            </a:extLst>
          </p:cNvPr>
          <p:cNvSpPr txBox="1"/>
          <p:nvPr/>
        </p:nvSpPr>
        <p:spPr>
          <a:xfrm>
            <a:off x="5694365" y="2430459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5052C9-0957-4976-88A5-28C32347BA7B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4035143" y="1196279"/>
            <a:ext cx="0" cy="3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7F86AA-C79E-490D-BA1D-E12CA24D5697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4033194" y="2092184"/>
            <a:ext cx="1949" cy="33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17F9E-29FB-4AE6-AC81-AD9B3073672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033194" y="3009062"/>
            <a:ext cx="1949" cy="36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E1304C-D134-45C3-860D-B476EDE3F4B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720531" y="2705159"/>
            <a:ext cx="561078" cy="1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AF69F6-9E77-40A3-9CD7-4A692C84F190}"/>
              </a:ext>
            </a:extLst>
          </p:cNvPr>
          <p:cNvCxnSpPr>
            <a:cxnSpLocks/>
            <a:stCxn id="21" idx="3"/>
            <a:endCxn id="5" idx="0"/>
          </p:cNvCxnSpPr>
          <p:nvPr/>
        </p:nvCxnSpPr>
        <p:spPr>
          <a:xfrm>
            <a:off x="5722480" y="1801981"/>
            <a:ext cx="2246466" cy="600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EFA880DB-D3EB-4DAD-A2E8-F9DE2B995287}"/>
              </a:ext>
            </a:extLst>
          </p:cNvPr>
          <p:cNvSpPr/>
          <p:nvPr/>
        </p:nvSpPr>
        <p:spPr>
          <a:xfrm>
            <a:off x="6281609" y="3631734"/>
            <a:ext cx="3374674" cy="60457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Result&lt;0 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5A2F90C-8F2A-4867-9B10-B70363F7745A}"/>
              </a:ext>
            </a:extLst>
          </p:cNvPr>
          <p:cNvSpPr/>
          <p:nvPr/>
        </p:nvSpPr>
        <p:spPr>
          <a:xfrm>
            <a:off x="6277468" y="4495845"/>
            <a:ext cx="3374674" cy="60457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== 0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B65804-8B03-4BBC-A96B-B6880FC683E8}"/>
              </a:ext>
            </a:extLst>
          </p:cNvPr>
          <p:cNvSpPr/>
          <p:nvPr/>
        </p:nvSpPr>
        <p:spPr>
          <a:xfrm>
            <a:off x="2352425" y="5357257"/>
            <a:ext cx="3374674" cy="729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Buffer[result]=‘\0’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(2,result)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F93B3D-3D84-4C93-9105-3EA0C233C211}"/>
              </a:ext>
            </a:extLst>
          </p:cNvPr>
          <p:cNvCxnSpPr>
            <a:stCxn id="6" idx="2"/>
            <a:endCxn id="38" idx="0"/>
          </p:cNvCxnSpPr>
          <p:nvPr/>
        </p:nvCxnSpPr>
        <p:spPr>
          <a:xfrm>
            <a:off x="4035143" y="4495845"/>
            <a:ext cx="4619" cy="86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1678FA-2933-4484-B154-27D6664355C3}"/>
              </a:ext>
            </a:extLst>
          </p:cNvPr>
          <p:cNvCxnSpPr>
            <a:stCxn id="38" idx="2"/>
            <a:endCxn id="25" idx="0"/>
          </p:cNvCxnSpPr>
          <p:nvPr/>
        </p:nvCxnSpPr>
        <p:spPr>
          <a:xfrm>
            <a:off x="4039762" y="6086761"/>
            <a:ext cx="4619" cy="2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56AD38-0004-45C4-A306-4DCB437375F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7968946" y="3007446"/>
            <a:ext cx="0" cy="6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2491AA-3BB2-4ED1-B763-A54335D210F9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5971373" y="3934021"/>
            <a:ext cx="3102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C4A50E-2409-4217-A6F3-E815290B24C7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7964805" y="4236308"/>
            <a:ext cx="4141" cy="25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0AFF3D3-E51D-486D-B1DA-BF9FD0765D4C}"/>
              </a:ext>
            </a:extLst>
          </p:cNvPr>
          <p:cNvSpPr/>
          <p:nvPr/>
        </p:nvSpPr>
        <p:spPr>
          <a:xfrm>
            <a:off x="6281609" y="5364819"/>
            <a:ext cx="3374674" cy="729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cuối</a:t>
            </a:r>
            <a:r>
              <a:rPr lang="en-US" sz="1600" dirty="0">
                <a:solidFill>
                  <a:schemeClr val="tx1"/>
                </a:solidFill>
              </a:rPr>
              <a:t> file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(2,-2)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D371372-2F58-4D2F-B70C-2ED21E7F5423}"/>
              </a:ext>
            </a:extLst>
          </p:cNvPr>
          <p:cNvCxnSpPr>
            <a:stCxn id="35" idx="2"/>
            <a:endCxn id="76" idx="0"/>
          </p:cNvCxnSpPr>
          <p:nvPr/>
        </p:nvCxnSpPr>
        <p:spPr>
          <a:xfrm>
            <a:off x="7964805" y="5100419"/>
            <a:ext cx="4141" cy="26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0D10098-1D18-49E5-9440-33064F39F210}"/>
              </a:ext>
            </a:extLst>
          </p:cNvPr>
          <p:cNvCxnSpPr>
            <a:stCxn id="5" idx="3"/>
            <a:endCxn id="25" idx="6"/>
          </p:cNvCxnSpPr>
          <p:nvPr/>
        </p:nvCxnSpPr>
        <p:spPr>
          <a:xfrm flipH="1">
            <a:off x="4835046" y="2705159"/>
            <a:ext cx="4821237" cy="3909379"/>
          </a:xfrm>
          <a:prstGeom prst="bentConnector3">
            <a:avLst>
              <a:gd name="adj1" fmla="val -4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236FCB8-56A3-4A31-8455-69AC80C05225}"/>
              </a:ext>
            </a:extLst>
          </p:cNvPr>
          <p:cNvCxnSpPr>
            <a:stCxn id="76" idx="2"/>
            <a:endCxn id="25" idx="6"/>
          </p:cNvCxnSpPr>
          <p:nvPr/>
        </p:nvCxnSpPr>
        <p:spPr>
          <a:xfrm rot="5400000">
            <a:off x="6141889" y="4787480"/>
            <a:ext cx="520215" cy="3133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D461882-A239-41ED-9041-ADDB0C0E6A4D}"/>
              </a:ext>
            </a:extLst>
          </p:cNvPr>
          <p:cNvSpPr txBox="1"/>
          <p:nvPr/>
        </p:nvSpPr>
        <p:spPr>
          <a:xfrm>
            <a:off x="7912306" y="4221724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DB8329-EE43-4664-B430-9E2BC4E8F25D}"/>
              </a:ext>
            </a:extLst>
          </p:cNvPr>
          <p:cNvSpPr txBox="1"/>
          <p:nvPr/>
        </p:nvSpPr>
        <p:spPr>
          <a:xfrm>
            <a:off x="7912306" y="5078837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64C5D30-1FE5-40EE-B91F-E2383BAAF952}"/>
              </a:ext>
            </a:extLst>
          </p:cNvPr>
          <p:cNvCxnSpPr>
            <a:stCxn id="32" idx="3"/>
          </p:cNvCxnSpPr>
          <p:nvPr/>
        </p:nvCxnSpPr>
        <p:spPr>
          <a:xfrm>
            <a:off x="9656283" y="3934021"/>
            <a:ext cx="211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F25045F-0D89-4F88-BF7B-FA6EC1C5F7DE}"/>
              </a:ext>
            </a:extLst>
          </p:cNvPr>
          <p:cNvSpPr txBox="1"/>
          <p:nvPr/>
        </p:nvSpPr>
        <p:spPr>
          <a:xfrm>
            <a:off x="9535044" y="367112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2370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347806" y="643192"/>
            <a:ext cx="3374674" cy="553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ID, buffer, </a:t>
            </a:r>
            <a:r>
              <a:rPr lang="en-US" sz="1600" dirty="0" err="1">
                <a:solidFill>
                  <a:schemeClr val="tx1"/>
                </a:solidFill>
              </a:rPr>
              <a:t>charcount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2345857" y="2428655"/>
            <a:ext cx="3374674" cy="580407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6281609" y="2402872"/>
            <a:ext cx="3374674" cy="6045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2098913" y="3372198"/>
            <a:ext cx="3872460" cy="1123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result=(id==1)?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gSynchConsole</a:t>
            </a:r>
            <a:r>
              <a:rPr lang="en-US" sz="1600" dirty="0">
                <a:solidFill>
                  <a:schemeClr val="tx1"/>
                </a:solidFill>
              </a:rPr>
              <a:t>-&gt;Read(</a:t>
            </a:r>
            <a:r>
              <a:rPr lang="en-US" sz="1600" dirty="0" err="1">
                <a:solidFill>
                  <a:schemeClr val="tx1"/>
                </a:solidFill>
              </a:rPr>
              <a:t>buffer,charcount</a:t>
            </a:r>
            <a:r>
              <a:rPr lang="en-US" sz="1600" dirty="0">
                <a:solidFill>
                  <a:schemeClr val="tx1"/>
                </a:solidFill>
              </a:rPr>
              <a:t>) :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filesystem-&gt;file[id]-&gt;Read(</a:t>
            </a:r>
            <a:r>
              <a:rPr lang="en-US" sz="1600" dirty="0" err="1">
                <a:solidFill>
                  <a:schemeClr val="tx1"/>
                </a:solidFill>
              </a:rPr>
              <a:t>buffer,charcount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5689376" y="1518754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3998235" y="2987589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8477336" y="82396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FBDD78-284A-42A9-8F3A-4A51BFD4ECEA}"/>
              </a:ext>
            </a:extLst>
          </p:cNvPr>
          <p:cNvSpPr/>
          <p:nvPr/>
        </p:nvSpPr>
        <p:spPr>
          <a:xfrm>
            <a:off x="3253716" y="-1748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DFAAC4-0D7B-4B73-B01C-3A48650AA602}"/>
              </a:ext>
            </a:extLst>
          </p:cNvPr>
          <p:cNvSpPr/>
          <p:nvPr/>
        </p:nvSpPr>
        <p:spPr>
          <a:xfrm>
            <a:off x="3253716" y="6381124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C67951-D777-4071-AB0E-81FC55FA6582}"/>
              </a:ext>
            </a:extLst>
          </p:cNvPr>
          <p:cNvCxnSpPr>
            <a:cxnSpLocks/>
            <a:stCxn id="15" idx="4"/>
            <a:endCxn id="3" idx="0"/>
          </p:cNvCxnSpPr>
          <p:nvPr/>
        </p:nvCxnSpPr>
        <p:spPr>
          <a:xfrm flipH="1">
            <a:off x="4035143" y="465080"/>
            <a:ext cx="9238" cy="1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F00E42-6723-4CBB-88CF-65735AD56C10}"/>
              </a:ext>
            </a:extLst>
          </p:cNvPr>
          <p:cNvSpPr txBox="1"/>
          <p:nvPr/>
        </p:nvSpPr>
        <p:spPr>
          <a:xfrm>
            <a:off x="2680753" y="2532478"/>
            <a:ext cx="2704881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charcount</a:t>
            </a:r>
            <a:r>
              <a:rPr lang="en-US" sz="1600" dirty="0"/>
              <a:t>&gt;0</a:t>
            </a:r>
          </a:p>
          <a:p>
            <a:endParaRPr lang="en-US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DDB3278-AD7A-48F6-9DAB-F20481869336}"/>
              </a:ext>
            </a:extLst>
          </p:cNvPr>
          <p:cNvSpPr/>
          <p:nvPr/>
        </p:nvSpPr>
        <p:spPr>
          <a:xfrm>
            <a:off x="2347806" y="1511777"/>
            <a:ext cx="3374674" cy="580407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 </a:t>
            </a:r>
            <a:r>
              <a:rPr lang="en-US" sz="1600" dirty="0" err="1">
                <a:solidFill>
                  <a:schemeClr val="tx1"/>
                </a:solidFill>
              </a:rPr>
              <a:t>hợp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lệ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CF7F6-831B-437B-BD36-D088424947EF}"/>
              </a:ext>
            </a:extLst>
          </p:cNvPr>
          <p:cNvSpPr txBox="1"/>
          <p:nvPr/>
        </p:nvSpPr>
        <p:spPr>
          <a:xfrm>
            <a:off x="3998235" y="2054116"/>
            <a:ext cx="836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BC90C-E7DD-4DC3-813B-1BCEBD057215}"/>
              </a:ext>
            </a:extLst>
          </p:cNvPr>
          <p:cNvSpPr txBox="1"/>
          <p:nvPr/>
        </p:nvSpPr>
        <p:spPr>
          <a:xfrm>
            <a:off x="5694365" y="2430459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5052C9-0957-4976-88A5-28C32347BA7B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4035143" y="1196279"/>
            <a:ext cx="0" cy="3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7F86AA-C79E-490D-BA1D-E12CA24D5697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4033194" y="2092184"/>
            <a:ext cx="1949" cy="33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17F9E-29FB-4AE6-AC81-AD9B3073672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033194" y="3009062"/>
            <a:ext cx="1949" cy="36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E1304C-D134-45C3-860D-B476EDE3F4B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720531" y="2705159"/>
            <a:ext cx="561078" cy="1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AF69F6-9E77-40A3-9CD7-4A692C84F190}"/>
              </a:ext>
            </a:extLst>
          </p:cNvPr>
          <p:cNvCxnSpPr>
            <a:cxnSpLocks/>
            <a:stCxn id="21" idx="3"/>
            <a:endCxn id="5" idx="0"/>
          </p:cNvCxnSpPr>
          <p:nvPr/>
        </p:nvCxnSpPr>
        <p:spPr>
          <a:xfrm>
            <a:off x="5722480" y="1801981"/>
            <a:ext cx="2246466" cy="600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EFA880DB-D3EB-4DAD-A2E8-F9DE2B995287}"/>
              </a:ext>
            </a:extLst>
          </p:cNvPr>
          <p:cNvSpPr/>
          <p:nvPr/>
        </p:nvSpPr>
        <p:spPr>
          <a:xfrm>
            <a:off x="6281609" y="3631734"/>
            <a:ext cx="3374674" cy="60457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result&lt;0 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5A2F90C-8F2A-4867-9B10-B70363F7745A}"/>
              </a:ext>
            </a:extLst>
          </p:cNvPr>
          <p:cNvSpPr/>
          <p:nvPr/>
        </p:nvSpPr>
        <p:spPr>
          <a:xfrm>
            <a:off x="6277468" y="4495845"/>
            <a:ext cx="3374674" cy="60457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== 0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B65804-8B03-4BBC-A96B-B6880FC683E8}"/>
              </a:ext>
            </a:extLst>
          </p:cNvPr>
          <p:cNvSpPr/>
          <p:nvPr/>
        </p:nvSpPr>
        <p:spPr>
          <a:xfrm>
            <a:off x="2352425" y="5357257"/>
            <a:ext cx="3374674" cy="520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(2,result)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F93B3D-3D84-4C93-9105-3EA0C233C211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4035143" y="4495845"/>
            <a:ext cx="4619" cy="86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1678FA-2933-4484-B154-27D6664355C3}"/>
              </a:ext>
            </a:extLst>
          </p:cNvPr>
          <p:cNvCxnSpPr>
            <a:cxnSpLocks/>
            <a:stCxn id="38" idx="2"/>
            <a:endCxn id="25" idx="0"/>
          </p:cNvCxnSpPr>
          <p:nvPr/>
        </p:nvCxnSpPr>
        <p:spPr>
          <a:xfrm>
            <a:off x="4039762" y="5877473"/>
            <a:ext cx="4619" cy="50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56AD38-0004-45C4-A306-4DCB437375F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7968946" y="3007446"/>
            <a:ext cx="0" cy="6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2491AA-3BB2-4ED1-B763-A54335D210F9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5971373" y="3934021"/>
            <a:ext cx="3102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C4A50E-2409-4217-A6F3-E815290B24C7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7964805" y="4236308"/>
            <a:ext cx="4141" cy="25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0AFF3D3-E51D-486D-B1DA-BF9FD0765D4C}"/>
              </a:ext>
            </a:extLst>
          </p:cNvPr>
          <p:cNvSpPr/>
          <p:nvPr/>
        </p:nvSpPr>
        <p:spPr>
          <a:xfrm>
            <a:off x="6281609" y="5364819"/>
            <a:ext cx="3374674" cy="729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Ghi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cuối</a:t>
            </a:r>
            <a:r>
              <a:rPr lang="en-US" sz="1600" dirty="0">
                <a:solidFill>
                  <a:schemeClr val="tx1"/>
                </a:solidFill>
              </a:rPr>
              <a:t> file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(2,-2)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D371372-2F58-4D2F-B70C-2ED21E7F5423}"/>
              </a:ext>
            </a:extLst>
          </p:cNvPr>
          <p:cNvCxnSpPr>
            <a:stCxn id="35" idx="2"/>
            <a:endCxn id="76" idx="0"/>
          </p:cNvCxnSpPr>
          <p:nvPr/>
        </p:nvCxnSpPr>
        <p:spPr>
          <a:xfrm>
            <a:off x="7964805" y="5100419"/>
            <a:ext cx="4141" cy="26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0D10098-1D18-49E5-9440-33064F39F210}"/>
              </a:ext>
            </a:extLst>
          </p:cNvPr>
          <p:cNvCxnSpPr>
            <a:stCxn id="5" idx="3"/>
            <a:endCxn id="25" idx="6"/>
          </p:cNvCxnSpPr>
          <p:nvPr/>
        </p:nvCxnSpPr>
        <p:spPr>
          <a:xfrm flipH="1">
            <a:off x="4835046" y="2705159"/>
            <a:ext cx="4821237" cy="3909379"/>
          </a:xfrm>
          <a:prstGeom prst="bentConnector3">
            <a:avLst>
              <a:gd name="adj1" fmla="val -4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236FCB8-56A3-4A31-8455-69AC80C05225}"/>
              </a:ext>
            </a:extLst>
          </p:cNvPr>
          <p:cNvCxnSpPr>
            <a:stCxn id="76" idx="2"/>
            <a:endCxn id="25" idx="6"/>
          </p:cNvCxnSpPr>
          <p:nvPr/>
        </p:nvCxnSpPr>
        <p:spPr>
          <a:xfrm rot="5400000">
            <a:off x="6141889" y="4787480"/>
            <a:ext cx="520215" cy="3133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D461882-A239-41ED-9041-ADDB0C0E6A4D}"/>
              </a:ext>
            </a:extLst>
          </p:cNvPr>
          <p:cNvSpPr txBox="1"/>
          <p:nvPr/>
        </p:nvSpPr>
        <p:spPr>
          <a:xfrm>
            <a:off x="7912306" y="4221724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DB8329-EE43-4664-B430-9E2BC4E8F25D}"/>
              </a:ext>
            </a:extLst>
          </p:cNvPr>
          <p:cNvSpPr txBox="1"/>
          <p:nvPr/>
        </p:nvSpPr>
        <p:spPr>
          <a:xfrm>
            <a:off x="7912306" y="5078837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64C5D30-1FE5-40EE-B91F-E2383BAAF952}"/>
              </a:ext>
            </a:extLst>
          </p:cNvPr>
          <p:cNvCxnSpPr>
            <a:stCxn id="32" idx="3"/>
          </p:cNvCxnSpPr>
          <p:nvPr/>
        </p:nvCxnSpPr>
        <p:spPr>
          <a:xfrm>
            <a:off x="9656283" y="3934021"/>
            <a:ext cx="211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F25045F-0D89-4F88-BF7B-FA6EC1C5F7DE}"/>
              </a:ext>
            </a:extLst>
          </p:cNvPr>
          <p:cNvSpPr txBox="1"/>
          <p:nvPr/>
        </p:nvSpPr>
        <p:spPr>
          <a:xfrm>
            <a:off x="9535044" y="367112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8011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D050C5D-ED34-4BB0-BE90-5C0EDC5D77DD}"/>
              </a:ext>
            </a:extLst>
          </p:cNvPr>
          <p:cNvSpPr/>
          <p:nvPr/>
        </p:nvSpPr>
        <p:spPr>
          <a:xfrm>
            <a:off x="5873730" y="0"/>
            <a:ext cx="968822" cy="3014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E139A7-25D1-4667-8C66-A3385F8ACC48}"/>
              </a:ext>
            </a:extLst>
          </p:cNvPr>
          <p:cNvSpPr/>
          <p:nvPr/>
        </p:nvSpPr>
        <p:spPr>
          <a:xfrm>
            <a:off x="5873730" y="535437"/>
            <a:ext cx="968822" cy="4990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Đọc</a:t>
            </a:r>
            <a:r>
              <a:rPr lang="en-US" sz="1200" dirty="0">
                <a:solidFill>
                  <a:schemeClr val="tx1"/>
                </a:solidFill>
              </a:rPr>
              <a:t> n;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=0;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78A7D4-518F-41D6-AD8A-7B053D78A090}"/>
              </a:ext>
            </a:extLst>
          </p:cNvPr>
          <p:cNvSpPr/>
          <p:nvPr/>
        </p:nvSpPr>
        <p:spPr>
          <a:xfrm>
            <a:off x="5407895" y="2542418"/>
            <a:ext cx="1919542" cy="377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Đọc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số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viên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B2C47D-613A-4E17-A323-77CC4252F3CE}"/>
              </a:ext>
            </a:extLst>
          </p:cNvPr>
          <p:cNvSpPr/>
          <p:nvPr/>
        </p:nvSpPr>
        <p:spPr>
          <a:xfrm>
            <a:off x="5398370" y="3152494"/>
            <a:ext cx="1919542" cy="377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Lưu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 file temp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2572CF23-C1E0-426C-8A7C-51EA461CF66F}"/>
              </a:ext>
            </a:extLst>
          </p:cNvPr>
          <p:cNvSpPr/>
          <p:nvPr/>
        </p:nvSpPr>
        <p:spPr>
          <a:xfrm>
            <a:off x="5363527" y="3724486"/>
            <a:ext cx="1989227" cy="44816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Voi1 &lt; voi2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2A5A93-1C56-4070-9434-8656901B5947}"/>
              </a:ext>
            </a:extLst>
          </p:cNvPr>
          <p:cNvSpPr/>
          <p:nvPr/>
        </p:nvSpPr>
        <p:spPr>
          <a:xfrm>
            <a:off x="6851421" y="4224150"/>
            <a:ext cx="1023436" cy="377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 = voi2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3F938F-9BE0-47CE-96DD-11892B9AEF3B}"/>
              </a:ext>
            </a:extLst>
          </p:cNvPr>
          <p:cNvSpPr/>
          <p:nvPr/>
        </p:nvSpPr>
        <p:spPr>
          <a:xfrm>
            <a:off x="4823827" y="4259449"/>
            <a:ext cx="1079399" cy="377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 = voi1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08BBA13-4371-40D9-B66A-B1055645920A}"/>
              </a:ext>
            </a:extLst>
          </p:cNvPr>
          <p:cNvSpPr/>
          <p:nvPr/>
        </p:nvSpPr>
        <p:spPr>
          <a:xfrm>
            <a:off x="5729784" y="1264084"/>
            <a:ext cx="1275765" cy="44816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&lt;n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516E28-254C-42F3-947D-0208232E37C9}"/>
              </a:ext>
            </a:extLst>
          </p:cNvPr>
          <p:cNvSpPr/>
          <p:nvPr/>
        </p:nvSpPr>
        <p:spPr>
          <a:xfrm>
            <a:off x="5373052" y="4874367"/>
            <a:ext cx="1919542" cy="377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Cập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lại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tổng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số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trong</a:t>
            </a:r>
            <a:r>
              <a:rPr lang="en-US" sz="1200" dirty="0">
                <a:solidFill>
                  <a:schemeClr val="tx1"/>
                </a:solidFill>
              </a:rPr>
              <a:t> voinuoc.txt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14DB81-4C8A-4E20-8D31-0BF85BB236B8}"/>
              </a:ext>
            </a:extLst>
          </p:cNvPr>
          <p:cNvSpPr/>
          <p:nvPr/>
        </p:nvSpPr>
        <p:spPr>
          <a:xfrm>
            <a:off x="5373051" y="5448697"/>
            <a:ext cx="1919543" cy="350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Ghi</a:t>
            </a:r>
            <a:r>
              <a:rPr lang="en-US" sz="1200" dirty="0">
                <a:solidFill>
                  <a:schemeClr val="tx1"/>
                </a:solidFill>
              </a:rPr>
              <a:t> id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 file 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2236CA-B0B5-4114-A8DE-8A95E5AE8EDC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>
            <a:off x="6358141" y="301461"/>
            <a:ext cx="0" cy="23397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C6B82D-B73F-4F20-BFC9-8E4420B0C3F4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>
            <a:off x="6358141" y="1034523"/>
            <a:ext cx="9526" cy="22956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15DDA6-4060-4C01-B856-25FFFD2C6C4A}"/>
              </a:ext>
            </a:extLst>
          </p:cNvPr>
          <p:cNvCxnSpPr>
            <a:cxnSpLocks/>
            <a:stCxn id="32" idx="2"/>
            <a:endCxn id="74" idx="0"/>
          </p:cNvCxnSpPr>
          <p:nvPr/>
        </p:nvCxnSpPr>
        <p:spPr>
          <a:xfrm flipH="1">
            <a:off x="6367666" y="1712252"/>
            <a:ext cx="1" cy="22393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12DD82-7146-457D-B32C-3CA3D7B63292}"/>
              </a:ext>
            </a:extLst>
          </p:cNvPr>
          <p:cNvCxnSpPr>
            <a:cxnSpLocks/>
            <a:stCxn id="74" idx="2"/>
            <a:endCxn id="27" idx="0"/>
          </p:cNvCxnSpPr>
          <p:nvPr/>
        </p:nvCxnSpPr>
        <p:spPr>
          <a:xfrm>
            <a:off x="6367666" y="2314134"/>
            <a:ext cx="0" cy="22828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442BB9-C486-4CA9-A71B-20AA88E8116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6358141" y="2920367"/>
            <a:ext cx="9525" cy="23212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F6E794-6895-4B2F-A2A6-3BA7C37DE14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6358141" y="3530443"/>
            <a:ext cx="0" cy="19404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E84089-33B1-49F8-B34D-049406C629E1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>
            <a:off x="7352754" y="3948570"/>
            <a:ext cx="10385" cy="27558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B2555D-F952-40D6-9A33-D6FB693BC834}"/>
              </a:ext>
            </a:extLst>
          </p:cNvPr>
          <p:cNvCxnSpPr>
            <a:cxnSpLocks/>
            <a:stCxn id="29" idx="1"/>
            <a:endCxn id="31" idx="0"/>
          </p:cNvCxnSpPr>
          <p:nvPr/>
        </p:nvCxnSpPr>
        <p:spPr>
          <a:xfrm>
            <a:off x="5363527" y="3948570"/>
            <a:ext cx="0" cy="31087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7A6AA4-9554-4E12-9AC6-29F2A7B18E92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5363527" y="4637398"/>
            <a:ext cx="969296" cy="2369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FD2BA6-EEDC-4EC5-B868-6C7046B51088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6332823" y="4602099"/>
            <a:ext cx="1030316" cy="2722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099FA8-3DB1-46C6-9464-8C16EFF4E3A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6332823" y="5252316"/>
            <a:ext cx="0" cy="1963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FBAE7580-9518-4236-BC84-114ADE22BF99}"/>
              </a:ext>
            </a:extLst>
          </p:cNvPr>
          <p:cNvSpPr/>
          <p:nvPr/>
        </p:nvSpPr>
        <p:spPr>
          <a:xfrm>
            <a:off x="5511064" y="6023027"/>
            <a:ext cx="1656433" cy="44816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Cuối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dòng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CC9D05A-EC5C-4FC6-95F2-EC22EA1ED4DE}"/>
              </a:ext>
            </a:extLst>
          </p:cNvPr>
          <p:cNvCxnSpPr>
            <a:cxnSpLocks/>
            <a:stCxn id="60" idx="3"/>
            <a:endCxn id="27" idx="3"/>
          </p:cNvCxnSpPr>
          <p:nvPr/>
        </p:nvCxnSpPr>
        <p:spPr>
          <a:xfrm flipV="1">
            <a:off x="7167497" y="2731393"/>
            <a:ext cx="159940" cy="3515718"/>
          </a:xfrm>
          <a:prstGeom prst="bentConnector3">
            <a:avLst>
              <a:gd name="adj1" fmla="val 67520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C5E5D49-B5FC-4ED2-BB56-82724727F588}"/>
              </a:ext>
            </a:extLst>
          </p:cNvPr>
          <p:cNvCxnSpPr>
            <a:stCxn id="60" idx="1"/>
            <a:endCxn id="32" idx="1"/>
          </p:cNvCxnSpPr>
          <p:nvPr/>
        </p:nvCxnSpPr>
        <p:spPr>
          <a:xfrm rot="10800000" flipH="1">
            <a:off x="5511064" y="1488169"/>
            <a:ext cx="218720" cy="4758943"/>
          </a:xfrm>
          <a:prstGeom prst="bentConnector3">
            <a:avLst>
              <a:gd name="adj1" fmla="val -50219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0358D2-3DE8-469F-83D8-7568BCCBF738}"/>
              </a:ext>
            </a:extLst>
          </p:cNvPr>
          <p:cNvCxnSpPr>
            <a:cxnSpLocks/>
            <a:stCxn id="35" idx="2"/>
            <a:endCxn id="60" idx="0"/>
          </p:cNvCxnSpPr>
          <p:nvPr/>
        </p:nvCxnSpPr>
        <p:spPr>
          <a:xfrm>
            <a:off x="6332823" y="5798942"/>
            <a:ext cx="6458" cy="22408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09168A6-3C77-4E57-B122-D2CD2A26BC59}"/>
              </a:ext>
            </a:extLst>
          </p:cNvPr>
          <p:cNvSpPr txBox="1"/>
          <p:nvPr/>
        </p:nvSpPr>
        <p:spPr>
          <a:xfrm>
            <a:off x="7123996" y="6002584"/>
            <a:ext cx="34977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3EC6A0-62F3-44ED-A399-E66F0BF7F058}"/>
              </a:ext>
            </a:extLst>
          </p:cNvPr>
          <p:cNvSpPr txBox="1"/>
          <p:nvPr/>
        </p:nvSpPr>
        <p:spPr>
          <a:xfrm>
            <a:off x="5235337" y="5963078"/>
            <a:ext cx="37863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007931-39A1-460F-9E8C-B040E8D9CF93}"/>
              </a:ext>
            </a:extLst>
          </p:cNvPr>
          <p:cNvSpPr/>
          <p:nvPr/>
        </p:nvSpPr>
        <p:spPr>
          <a:xfrm>
            <a:off x="5407895" y="1936185"/>
            <a:ext cx="1919542" cy="3779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++ (</a:t>
            </a:r>
            <a:r>
              <a:rPr lang="en-US" sz="1200" dirty="0" err="1">
                <a:solidFill>
                  <a:schemeClr val="tx1"/>
                </a:solidFill>
              </a:rPr>
              <a:t>đọc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dòng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FEDB7B-7359-4143-970F-7B0B4FDA40C6}"/>
              </a:ext>
            </a:extLst>
          </p:cNvPr>
          <p:cNvSpPr txBox="1"/>
          <p:nvPr/>
        </p:nvSpPr>
        <p:spPr>
          <a:xfrm>
            <a:off x="5029265" y="3961210"/>
            <a:ext cx="37863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E05750-6C96-408B-BD95-4563AEC0BBEE}"/>
              </a:ext>
            </a:extLst>
          </p:cNvPr>
          <p:cNvSpPr txBox="1"/>
          <p:nvPr/>
        </p:nvSpPr>
        <p:spPr>
          <a:xfrm>
            <a:off x="7351262" y="3961210"/>
            <a:ext cx="34977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263419-E253-4DAA-B7B1-33BC57BAF8C5}"/>
              </a:ext>
            </a:extLst>
          </p:cNvPr>
          <p:cNvSpPr txBox="1"/>
          <p:nvPr/>
        </p:nvSpPr>
        <p:spPr>
          <a:xfrm>
            <a:off x="6339280" y="1661321"/>
            <a:ext cx="37863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5B60288-2DE4-4A61-B74F-050BADDF2E28}"/>
              </a:ext>
            </a:extLst>
          </p:cNvPr>
          <p:cNvSpPr txBox="1"/>
          <p:nvPr/>
        </p:nvSpPr>
        <p:spPr>
          <a:xfrm>
            <a:off x="6942818" y="1216114"/>
            <a:ext cx="34977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E9E2808-A739-495D-AA0E-115A54B7906F}"/>
              </a:ext>
            </a:extLst>
          </p:cNvPr>
          <p:cNvSpPr/>
          <p:nvPr/>
        </p:nvSpPr>
        <p:spPr>
          <a:xfrm>
            <a:off x="5854869" y="6556539"/>
            <a:ext cx="968822" cy="3014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2972A-426A-4E91-817D-71C61E5815F4}"/>
              </a:ext>
            </a:extLst>
          </p:cNvPr>
          <p:cNvCxnSpPr>
            <a:stCxn id="60" idx="2"/>
            <a:endCxn id="131" idx="0"/>
          </p:cNvCxnSpPr>
          <p:nvPr/>
        </p:nvCxnSpPr>
        <p:spPr>
          <a:xfrm flipH="1">
            <a:off x="6339280" y="6471195"/>
            <a:ext cx="1" cy="8534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534630-5D70-4917-9B65-BA3758808E56}"/>
              </a:ext>
            </a:extLst>
          </p:cNvPr>
          <p:cNvCxnSpPr>
            <a:stCxn id="32" idx="3"/>
            <a:endCxn id="131" idx="6"/>
          </p:cNvCxnSpPr>
          <p:nvPr/>
        </p:nvCxnSpPr>
        <p:spPr>
          <a:xfrm flipH="1">
            <a:off x="6823691" y="1488168"/>
            <a:ext cx="181858" cy="5219102"/>
          </a:xfrm>
          <a:prstGeom prst="bentConnector3">
            <a:avLst>
              <a:gd name="adj1" fmla="val -941235"/>
            </a:avLst>
          </a:prstGeom>
          <a:ln>
            <a:solidFill>
              <a:srgbClr val="8BB8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6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331012" y="1682364"/>
            <a:ext cx="3374674" cy="658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2331010" y="3928005"/>
            <a:ext cx="3374674" cy="658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2331007" y="2805186"/>
            <a:ext cx="3374674" cy="658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pTab</a:t>
            </a:r>
            <a:r>
              <a:rPr lang="en-US" sz="1600" dirty="0">
                <a:solidFill>
                  <a:schemeClr val="tx1"/>
                </a:solidFill>
              </a:rPr>
              <a:t>-&gt;</a:t>
            </a:r>
            <a:r>
              <a:rPr lang="en-US" sz="1600" dirty="0" err="1">
                <a:solidFill>
                  <a:schemeClr val="tx1"/>
                </a:solidFill>
              </a:rPr>
              <a:t>JoinUpdate</a:t>
            </a:r>
            <a:r>
              <a:rPr lang="en-US" sz="1600" dirty="0">
                <a:solidFill>
                  <a:schemeClr val="tx1"/>
                </a:solidFill>
              </a:rPr>
              <a:t>(ID)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018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8457241" y="8340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1F86F3-AEC2-4BC4-8205-9C4449A83661}"/>
              </a:ext>
            </a:extLst>
          </p:cNvPr>
          <p:cNvCxnSpPr>
            <a:cxnSpLocks/>
          </p:cNvCxnSpPr>
          <p:nvPr/>
        </p:nvCxnSpPr>
        <p:spPr>
          <a:xfrm flipH="1">
            <a:off x="4018344" y="346052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DEB2569-A45C-444E-B733-D616A5D43442}"/>
              </a:ext>
            </a:extLst>
          </p:cNvPr>
          <p:cNvSpPr/>
          <p:nvPr/>
        </p:nvSpPr>
        <p:spPr>
          <a:xfrm>
            <a:off x="3227679" y="847301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0215F9-35D8-4AD7-AFFF-4543732DE7FA}"/>
              </a:ext>
            </a:extLst>
          </p:cNvPr>
          <p:cNvSpPr/>
          <p:nvPr/>
        </p:nvSpPr>
        <p:spPr>
          <a:xfrm>
            <a:off x="3227679" y="5003924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3BBB35-54ED-4F2D-87E4-FB56438BA543}"/>
              </a:ext>
            </a:extLst>
          </p:cNvPr>
          <p:cNvCxnSpPr>
            <a:stCxn id="25" idx="4"/>
            <a:endCxn id="3" idx="0"/>
          </p:cNvCxnSpPr>
          <p:nvPr/>
        </p:nvCxnSpPr>
        <p:spPr>
          <a:xfrm>
            <a:off x="4018345" y="1314130"/>
            <a:ext cx="5" cy="36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041508-61A5-445C-8680-2BB140BAF150}"/>
              </a:ext>
            </a:extLst>
          </p:cNvPr>
          <p:cNvCxnSpPr>
            <a:stCxn id="5" idx="2"/>
            <a:endCxn id="26" idx="0"/>
          </p:cNvCxnSpPr>
          <p:nvPr/>
        </p:nvCxnSpPr>
        <p:spPr>
          <a:xfrm flipH="1">
            <a:off x="4018345" y="4586672"/>
            <a:ext cx="3" cy="4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331012" y="1682364"/>
            <a:ext cx="3374674" cy="658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exitCode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2331010" y="3928005"/>
            <a:ext cx="3374674" cy="658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2331007" y="2805186"/>
            <a:ext cx="3374674" cy="658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pTab</a:t>
            </a:r>
            <a:r>
              <a:rPr lang="en-US" sz="1600" dirty="0">
                <a:solidFill>
                  <a:schemeClr val="tx1"/>
                </a:solidFill>
              </a:rPr>
              <a:t>-&gt;</a:t>
            </a:r>
            <a:r>
              <a:rPr lang="en-US" sz="1600" dirty="0" err="1">
                <a:solidFill>
                  <a:schemeClr val="tx1"/>
                </a:solidFill>
              </a:rPr>
              <a:t>ExitUpdate</a:t>
            </a:r>
            <a:r>
              <a:rPr lang="en-US" sz="1600" dirty="0">
                <a:solidFill>
                  <a:schemeClr val="tx1"/>
                </a:solidFill>
              </a:rPr>
              <a:t>(id)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018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8457240" y="83401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1F86F3-AEC2-4BC4-8205-9C4449A83661}"/>
              </a:ext>
            </a:extLst>
          </p:cNvPr>
          <p:cNvCxnSpPr>
            <a:cxnSpLocks/>
          </p:cNvCxnSpPr>
          <p:nvPr/>
        </p:nvCxnSpPr>
        <p:spPr>
          <a:xfrm flipH="1">
            <a:off x="4018344" y="346052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D599773-8C87-4B4B-831E-20529C0362DB}"/>
              </a:ext>
            </a:extLst>
          </p:cNvPr>
          <p:cNvSpPr/>
          <p:nvPr/>
        </p:nvSpPr>
        <p:spPr>
          <a:xfrm>
            <a:off x="3227682" y="886203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C3BBF-C74D-4952-9D86-4F3909450CCB}"/>
              </a:ext>
            </a:extLst>
          </p:cNvPr>
          <p:cNvSpPr/>
          <p:nvPr/>
        </p:nvSpPr>
        <p:spPr>
          <a:xfrm>
            <a:off x="3227679" y="4942222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573066-6FF8-4D16-B4F7-3779AB3B32AB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4018347" y="1353032"/>
            <a:ext cx="2" cy="32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F5468E-339C-4D65-BF9E-00D735CA65C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4018345" y="4586672"/>
            <a:ext cx="3" cy="35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0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396512" y="1185434"/>
            <a:ext cx="3374674" cy="652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name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2401348" y="3386554"/>
            <a:ext cx="3374674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name==NULL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2396512" y="4560404"/>
            <a:ext cx="3374674" cy="815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6469459" y="3429001"/>
            <a:ext cx="3810097" cy="654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semTab</a:t>
            </a:r>
            <a:r>
              <a:rPr lang="en-US" sz="1600" dirty="0">
                <a:solidFill>
                  <a:schemeClr val="tx1"/>
                </a:solidFill>
              </a:rPr>
              <a:t>-&gt;Create(name, </a:t>
            </a:r>
            <a:r>
              <a:rPr lang="en-US" sz="1600" dirty="0" err="1">
                <a:solidFill>
                  <a:schemeClr val="tx1"/>
                </a:solidFill>
              </a:rPr>
              <a:t>semval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6469458" y="4603281"/>
            <a:ext cx="3810096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result==-1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6469458" y="5827890"/>
            <a:ext cx="3810096" cy="658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result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F321D-5A98-4C6E-ABC4-961407FF4F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083849" y="4116059"/>
            <a:ext cx="4836" cy="44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E32-45B1-470A-B169-EB62F3528D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76022" y="3751306"/>
            <a:ext cx="693436" cy="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3CF3B-FBC5-4CE4-B1C7-0C13DC3ED6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374507" y="4083883"/>
            <a:ext cx="1" cy="5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F20EA2-B5C3-45FE-8FD9-F0EABC220E11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771186" y="4968034"/>
            <a:ext cx="698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CF29-FDB7-4F0D-AA86-1C62DCB4E6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374506" y="5332785"/>
            <a:ext cx="0" cy="49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4038447" y="4138585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5EEA6-B616-400F-8E98-DFD2B02596B1}"/>
              </a:ext>
            </a:extLst>
          </p:cNvPr>
          <p:cNvSpPr txBox="1"/>
          <p:nvPr/>
        </p:nvSpPr>
        <p:spPr>
          <a:xfrm>
            <a:off x="5863219" y="4679927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7B2A5-BE4C-409C-9FC5-9515779996ED}"/>
              </a:ext>
            </a:extLst>
          </p:cNvPr>
          <p:cNvSpPr txBox="1"/>
          <p:nvPr/>
        </p:nvSpPr>
        <p:spPr>
          <a:xfrm>
            <a:off x="8314218" y="5389621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5819454" y="3472275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7413876" y="948196"/>
            <a:ext cx="213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SEMAPHORE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3E04E7-7698-4851-A7C9-2C9B54B00CB2}"/>
              </a:ext>
            </a:extLst>
          </p:cNvPr>
          <p:cNvSpPr/>
          <p:nvPr/>
        </p:nvSpPr>
        <p:spPr>
          <a:xfrm>
            <a:off x="2396512" y="2288483"/>
            <a:ext cx="3374674" cy="6524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semval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12E12-9778-4A61-8742-65A1AB699C99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4083849" y="1837929"/>
            <a:ext cx="0" cy="45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525EE8-93BB-4B66-8667-EDB89F0630D9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4083849" y="2940978"/>
            <a:ext cx="4836" cy="44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A5FAE35-A171-4FB7-9DAD-D7771FCD64A9}"/>
              </a:ext>
            </a:extLst>
          </p:cNvPr>
          <p:cNvSpPr/>
          <p:nvPr/>
        </p:nvSpPr>
        <p:spPr>
          <a:xfrm>
            <a:off x="3293184" y="333458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C4CF44-D384-4416-B254-A3F72D527C3A}"/>
              </a:ext>
            </a:extLst>
          </p:cNvPr>
          <p:cNvSpPr/>
          <p:nvPr/>
        </p:nvSpPr>
        <p:spPr>
          <a:xfrm>
            <a:off x="3293184" y="5916271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726087-66BD-47E1-AF1E-38160866B249}"/>
              </a:ext>
            </a:extLst>
          </p:cNvPr>
          <p:cNvCxnSpPr>
            <a:cxnSpLocks/>
            <a:stCxn id="60" idx="4"/>
            <a:endCxn id="3" idx="0"/>
          </p:cNvCxnSpPr>
          <p:nvPr/>
        </p:nvCxnSpPr>
        <p:spPr>
          <a:xfrm>
            <a:off x="4083849" y="800286"/>
            <a:ext cx="0" cy="38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7DD3DCD-413A-4A15-986C-B2BE68DB0317}"/>
              </a:ext>
            </a:extLst>
          </p:cNvPr>
          <p:cNvCxnSpPr>
            <a:stCxn id="5" idx="2"/>
            <a:endCxn id="61" idx="0"/>
          </p:cNvCxnSpPr>
          <p:nvPr/>
        </p:nvCxnSpPr>
        <p:spPr>
          <a:xfrm>
            <a:off x="4083849" y="5375665"/>
            <a:ext cx="0" cy="54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30E9A1-A982-4255-9817-4A7C374558B6}"/>
              </a:ext>
            </a:extLst>
          </p:cNvPr>
          <p:cNvCxnSpPr>
            <a:stCxn id="8" idx="1"/>
            <a:endCxn id="61" idx="6"/>
          </p:cNvCxnSpPr>
          <p:nvPr/>
        </p:nvCxnSpPr>
        <p:spPr>
          <a:xfrm flipH="1" flipV="1">
            <a:off x="4874514" y="6149686"/>
            <a:ext cx="1594944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3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331012" y="1706752"/>
            <a:ext cx="3374674" cy="6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name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2331010" y="2805184"/>
            <a:ext cx="3374674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name==NULL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2331013" y="3978347"/>
            <a:ext cx="3374674" cy="815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6399121" y="2840604"/>
            <a:ext cx="3810097" cy="658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semTab</a:t>
            </a:r>
            <a:r>
              <a:rPr lang="en-US" sz="1600" dirty="0">
                <a:solidFill>
                  <a:schemeClr val="tx1"/>
                </a:solidFill>
              </a:rPr>
              <a:t>-&gt;Wait(name)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6399120" y="4021224"/>
            <a:ext cx="3810096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result==-1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6399120" y="5284225"/>
            <a:ext cx="3810096" cy="6518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result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018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F321D-5A98-4C6E-ABC4-961407FF4F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18348" y="3534688"/>
            <a:ext cx="3" cy="44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E32-45B1-470A-B169-EB62F3528D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05684" y="3169936"/>
            <a:ext cx="69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3CF3B-FBC5-4CE4-B1C7-0C13DC3ED6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304169" y="3499268"/>
            <a:ext cx="1" cy="5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F20EA2-B5C3-45FE-8FD9-F0EABC220E11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705688" y="4385977"/>
            <a:ext cx="693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CF29-FDB7-4F0D-AA86-1C62DCB4E6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304168" y="4750728"/>
            <a:ext cx="0" cy="5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3968109" y="35672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5EEA6-B616-400F-8E98-DFD2B02596B1}"/>
              </a:ext>
            </a:extLst>
          </p:cNvPr>
          <p:cNvSpPr txBox="1"/>
          <p:nvPr/>
        </p:nvSpPr>
        <p:spPr>
          <a:xfrm>
            <a:off x="5792881" y="4108544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7B2A5-BE4C-409C-9FC5-9515779996ED}"/>
              </a:ext>
            </a:extLst>
          </p:cNvPr>
          <p:cNvSpPr txBox="1"/>
          <p:nvPr/>
        </p:nvSpPr>
        <p:spPr>
          <a:xfrm>
            <a:off x="8243880" y="481823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5749116" y="290089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8457240" y="83401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692E2C-4E15-4A5E-B04F-BFDE6C5E6952}"/>
              </a:ext>
            </a:extLst>
          </p:cNvPr>
          <p:cNvSpPr/>
          <p:nvPr/>
        </p:nvSpPr>
        <p:spPr>
          <a:xfrm>
            <a:off x="3227682" y="862681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B749D9-AA23-4C24-88C4-4B9570852619}"/>
              </a:ext>
            </a:extLst>
          </p:cNvPr>
          <p:cNvSpPr/>
          <p:nvPr/>
        </p:nvSpPr>
        <p:spPr>
          <a:xfrm>
            <a:off x="3227682" y="5373878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80021-899C-4611-A249-F52A3EFD95FB}"/>
              </a:ext>
            </a:extLst>
          </p:cNvPr>
          <p:cNvCxnSpPr>
            <a:cxnSpLocks/>
            <a:stCxn id="23" idx="4"/>
            <a:endCxn id="3" idx="0"/>
          </p:cNvCxnSpPr>
          <p:nvPr/>
        </p:nvCxnSpPr>
        <p:spPr>
          <a:xfrm>
            <a:off x="4018347" y="1329509"/>
            <a:ext cx="2" cy="37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5E4B42-4B62-41D1-98FC-0787939AD383}"/>
              </a:ext>
            </a:extLst>
          </p:cNvPr>
          <p:cNvCxnSpPr>
            <a:stCxn id="5" idx="2"/>
            <a:endCxn id="25" idx="0"/>
          </p:cNvCxnSpPr>
          <p:nvPr/>
        </p:nvCxnSpPr>
        <p:spPr>
          <a:xfrm flipH="1">
            <a:off x="4018348" y="4793608"/>
            <a:ext cx="3" cy="58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0F05CE-DB42-435E-8AE0-F7182C220B7B}"/>
              </a:ext>
            </a:extLst>
          </p:cNvPr>
          <p:cNvCxnSpPr>
            <a:stCxn id="8" idx="1"/>
            <a:endCxn id="25" idx="6"/>
          </p:cNvCxnSpPr>
          <p:nvPr/>
        </p:nvCxnSpPr>
        <p:spPr>
          <a:xfrm flipH="1" flipV="1">
            <a:off x="4809012" y="5607292"/>
            <a:ext cx="159010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4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331012" y="1706752"/>
            <a:ext cx="3374674" cy="6342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name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2331010" y="2805184"/>
            <a:ext cx="3374674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name==NULL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2331013" y="3978347"/>
            <a:ext cx="3374674" cy="815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6399121" y="2840604"/>
            <a:ext cx="3810097" cy="658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= </a:t>
            </a:r>
            <a:r>
              <a:rPr lang="en-US" sz="1600" dirty="0" err="1">
                <a:solidFill>
                  <a:schemeClr val="tx1"/>
                </a:solidFill>
              </a:rPr>
              <a:t>semTab</a:t>
            </a:r>
            <a:r>
              <a:rPr lang="en-US" sz="1600" dirty="0">
                <a:solidFill>
                  <a:schemeClr val="tx1"/>
                </a:solidFill>
              </a:rPr>
              <a:t>-&gt;Signal(name)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6399120" y="4021224"/>
            <a:ext cx="3810096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result==-1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6399120" y="5284225"/>
            <a:ext cx="3810096" cy="6518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result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B33D4-6044-4EDD-9B3D-98ACC66AB3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018347" y="2341030"/>
            <a:ext cx="2" cy="46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F321D-5A98-4C6E-ABC4-961407FF4F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18348" y="3534688"/>
            <a:ext cx="3" cy="44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E32-45B1-470A-B169-EB62F3528D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05684" y="3169936"/>
            <a:ext cx="69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33CF3B-FBC5-4CE4-B1C7-0C13DC3ED6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304169" y="3499268"/>
            <a:ext cx="1" cy="52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F20EA2-B5C3-45FE-8FD9-F0EABC220E11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705688" y="4385977"/>
            <a:ext cx="693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CF29-FDB7-4F0D-AA86-1C62DCB4E6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304168" y="4750728"/>
            <a:ext cx="0" cy="5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3968109" y="35672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5EEA6-B616-400F-8E98-DFD2B02596B1}"/>
              </a:ext>
            </a:extLst>
          </p:cNvPr>
          <p:cNvSpPr txBox="1"/>
          <p:nvPr/>
        </p:nvSpPr>
        <p:spPr>
          <a:xfrm>
            <a:off x="5792881" y="4108544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7B2A5-BE4C-409C-9FC5-9515779996ED}"/>
              </a:ext>
            </a:extLst>
          </p:cNvPr>
          <p:cNvSpPr txBox="1"/>
          <p:nvPr/>
        </p:nvSpPr>
        <p:spPr>
          <a:xfrm>
            <a:off x="8243880" y="481823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5749116" y="290089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8457240" y="83401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signal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293489-2648-420D-9BCD-ABAB436D481F}"/>
              </a:ext>
            </a:extLst>
          </p:cNvPr>
          <p:cNvSpPr/>
          <p:nvPr/>
        </p:nvSpPr>
        <p:spPr>
          <a:xfrm>
            <a:off x="3227682" y="896308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B899CD-92E6-4EB5-BEF8-35BDC7165D90}"/>
              </a:ext>
            </a:extLst>
          </p:cNvPr>
          <p:cNvSpPr/>
          <p:nvPr/>
        </p:nvSpPr>
        <p:spPr>
          <a:xfrm>
            <a:off x="3227682" y="5373878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5F99B4-8D3C-4B22-9C31-A2FE38A3D68B}"/>
              </a:ext>
            </a:extLst>
          </p:cNvPr>
          <p:cNvCxnSpPr>
            <a:stCxn id="19" idx="4"/>
          </p:cNvCxnSpPr>
          <p:nvPr/>
        </p:nvCxnSpPr>
        <p:spPr>
          <a:xfrm>
            <a:off x="4018347" y="1363137"/>
            <a:ext cx="2" cy="34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C572CA-5BF5-4D37-A7A3-E54C5D38B252}"/>
              </a:ext>
            </a:extLst>
          </p:cNvPr>
          <p:cNvCxnSpPr>
            <a:endCxn id="20" idx="0"/>
          </p:cNvCxnSpPr>
          <p:nvPr/>
        </p:nvCxnSpPr>
        <p:spPr>
          <a:xfrm flipH="1">
            <a:off x="4018348" y="4793608"/>
            <a:ext cx="3" cy="58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5D2BA6-29EE-4699-AEC9-9199FC2CB717}"/>
              </a:ext>
            </a:extLst>
          </p:cNvPr>
          <p:cNvCxnSpPr>
            <a:endCxn id="20" idx="6"/>
          </p:cNvCxnSpPr>
          <p:nvPr/>
        </p:nvCxnSpPr>
        <p:spPr>
          <a:xfrm flipH="1" flipV="1">
            <a:off x="4809012" y="5607292"/>
            <a:ext cx="159010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5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321546" y="1048335"/>
            <a:ext cx="2813539" cy="507133"/>
          </a:xfrm>
          <a:prstGeom prst="rect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name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3802190" y="1872009"/>
            <a:ext cx="2872921" cy="656603"/>
          </a:xfrm>
          <a:prstGeom prst="diamond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321547" y="2836870"/>
            <a:ext cx="2813539" cy="595243"/>
          </a:xfrm>
          <a:prstGeom prst="rect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Tìm</a:t>
            </a:r>
            <a:r>
              <a:rPr lang="en-US" sz="1600" dirty="0">
                <a:solidFill>
                  <a:schemeClr val="tx1"/>
                </a:solidFill>
              </a:rPr>
              <a:t> index </a:t>
            </a:r>
            <a:r>
              <a:rPr lang="en-US" sz="1600" dirty="0" err="1">
                <a:solidFill>
                  <a:schemeClr val="tx1"/>
                </a:solidFill>
              </a:rPr>
              <a:t>thỏa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filesystem-&gt;file[index]==NULL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8727B8-F7BE-4E44-830F-42F02404DE24}"/>
              </a:ext>
            </a:extLst>
          </p:cNvPr>
          <p:cNvSpPr/>
          <p:nvPr/>
        </p:nvSpPr>
        <p:spPr>
          <a:xfrm>
            <a:off x="3831030" y="3915456"/>
            <a:ext cx="2415475" cy="595243"/>
          </a:xfrm>
          <a:prstGeom prst="diamond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index==-1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63163-C936-4974-B1FA-4FD69663D9B2}"/>
              </a:ext>
            </a:extLst>
          </p:cNvPr>
          <p:cNvSpPr/>
          <p:nvPr/>
        </p:nvSpPr>
        <p:spPr>
          <a:xfrm>
            <a:off x="321546" y="4944888"/>
            <a:ext cx="2813539" cy="414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11294985" y="20290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3E04E7-7698-4851-A7C9-2C9B54B00CB2}"/>
              </a:ext>
            </a:extLst>
          </p:cNvPr>
          <p:cNvSpPr/>
          <p:nvPr/>
        </p:nvSpPr>
        <p:spPr>
          <a:xfrm>
            <a:off x="321546" y="1965088"/>
            <a:ext cx="2813539" cy="476096"/>
          </a:xfrm>
          <a:prstGeom prst="rect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typeFile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12E12-9778-4A61-8742-65A1AB699C99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1728316" y="1555468"/>
            <a:ext cx="0" cy="4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A5FAE35-A171-4FB7-9DAD-D7771FCD64A9}"/>
              </a:ext>
            </a:extLst>
          </p:cNvPr>
          <p:cNvSpPr/>
          <p:nvPr/>
        </p:nvSpPr>
        <p:spPr>
          <a:xfrm>
            <a:off x="932301" y="105411"/>
            <a:ext cx="1581330" cy="466828"/>
          </a:xfrm>
          <a:prstGeom prst="ellipse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C4CF44-D384-4416-B254-A3F72D527C3A}"/>
              </a:ext>
            </a:extLst>
          </p:cNvPr>
          <p:cNvSpPr/>
          <p:nvPr/>
        </p:nvSpPr>
        <p:spPr>
          <a:xfrm>
            <a:off x="932301" y="5757347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BB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726087-66BD-47E1-AF1E-38160866B249}"/>
              </a:ext>
            </a:extLst>
          </p:cNvPr>
          <p:cNvCxnSpPr>
            <a:cxnSpLocks/>
            <a:stCxn id="60" idx="4"/>
            <a:endCxn id="3" idx="0"/>
          </p:cNvCxnSpPr>
          <p:nvPr/>
        </p:nvCxnSpPr>
        <p:spPr>
          <a:xfrm>
            <a:off x="1722966" y="572239"/>
            <a:ext cx="5350" cy="47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6ACFD011-8C51-497A-B1F2-FE0DB3048B34}"/>
              </a:ext>
            </a:extLst>
          </p:cNvPr>
          <p:cNvSpPr/>
          <p:nvPr/>
        </p:nvSpPr>
        <p:spPr>
          <a:xfrm>
            <a:off x="6701423" y="976433"/>
            <a:ext cx="2572372" cy="662041"/>
          </a:xfrm>
          <a:prstGeom prst="diamond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name=NULL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DA0D81C2-DA6C-458D-AAD6-0445A9D8F458}"/>
              </a:ext>
            </a:extLst>
          </p:cNvPr>
          <p:cNvSpPr/>
          <p:nvPr/>
        </p:nvSpPr>
        <p:spPr>
          <a:xfrm>
            <a:off x="6727175" y="3958629"/>
            <a:ext cx="2546620" cy="531930"/>
          </a:xfrm>
          <a:prstGeom prst="diamond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A743D4E5-EAAE-4C48-8B5F-8E6172F7E3E4}"/>
              </a:ext>
            </a:extLst>
          </p:cNvPr>
          <p:cNvSpPr/>
          <p:nvPr/>
        </p:nvSpPr>
        <p:spPr>
          <a:xfrm>
            <a:off x="9408765" y="3958629"/>
            <a:ext cx="2598684" cy="531930"/>
          </a:xfrm>
          <a:prstGeom prst="diamond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FDA902-708A-422A-B22A-47965264865F}"/>
              </a:ext>
            </a:extLst>
          </p:cNvPr>
          <p:cNvSpPr/>
          <p:nvPr/>
        </p:nvSpPr>
        <p:spPr>
          <a:xfrm>
            <a:off x="4280021" y="4944888"/>
            <a:ext cx="1524503" cy="595243"/>
          </a:xfrm>
          <a:prstGeom prst="rect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9705C38F-06C5-4621-996A-9DCA35E1957B}"/>
              </a:ext>
            </a:extLst>
          </p:cNvPr>
          <p:cNvSpPr/>
          <p:nvPr/>
        </p:nvSpPr>
        <p:spPr>
          <a:xfrm>
            <a:off x="-70344" y="3827799"/>
            <a:ext cx="3586620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5787D0-8F0E-4204-B1A3-EC44C9B55CBC}"/>
              </a:ext>
            </a:extLst>
          </p:cNvPr>
          <p:cNvSpPr/>
          <p:nvPr/>
        </p:nvSpPr>
        <p:spPr>
          <a:xfrm>
            <a:off x="7178755" y="4944888"/>
            <a:ext cx="1589656" cy="414050"/>
          </a:xfrm>
          <a:prstGeom prst="rect">
            <a:avLst/>
          </a:prstGeom>
          <a:solidFill>
            <a:srgbClr val="8BB8E1"/>
          </a:solidFill>
          <a:ln>
            <a:solidFill>
              <a:srgbClr val="8BB8E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2AB14D-5AE8-4017-850B-AE8754210255}"/>
              </a:ext>
            </a:extLst>
          </p:cNvPr>
          <p:cNvSpPr/>
          <p:nvPr/>
        </p:nvSpPr>
        <p:spPr>
          <a:xfrm>
            <a:off x="9974576" y="4944887"/>
            <a:ext cx="1467059" cy="414050"/>
          </a:xfrm>
          <a:prstGeom prst="rect">
            <a:avLst/>
          </a:prstGeom>
          <a:solidFill>
            <a:srgbClr val="8BB8E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E6A04C-9130-4649-81BA-DA3246B0809A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1728316" y="2441184"/>
            <a:ext cx="1" cy="39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E75AD0-CD39-4C96-92AF-6389F6611920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1722966" y="3432113"/>
            <a:ext cx="5351" cy="39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033576-6706-4631-934C-29A7C92ECBFF}"/>
              </a:ext>
            </a:extLst>
          </p:cNvPr>
          <p:cNvCxnSpPr>
            <a:cxnSpLocks/>
            <a:stCxn id="36" idx="2"/>
            <a:endCxn id="8" idx="0"/>
          </p:cNvCxnSpPr>
          <p:nvPr/>
        </p:nvCxnSpPr>
        <p:spPr>
          <a:xfrm>
            <a:off x="1722966" y="4557303"/>
            <a:ext cx="5350" cy="3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4A48C0-6E49-4BFF-8F5D-9FD4FACF9D7C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 flipH="1">
            <a:off x="1722966" y="5358938"/>
            <a:ext cx="5350" cy="39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7B337D-74B8-416B-A7D2-EF669D23535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3135085" y="1301902"/>
            <a:ext cx="3566338" cy="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8A05D0-AE4A-437E-986F-85B86CBDEA61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3135085" y="2200311"/>
            <a:ext cx="667105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8B211F-023D-468B-88CB-063CD32AD520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>
            <a:off x="3516276" y="4192551"/>
            <a:ext cx="314754" cy="2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7D63A8-0E85-495D-B938-7493C3C3AE45}"/>
              </a:ext>
            </a:extLst>
          </p:cNvPr>
          <p:cNvSpPr txBox="1"/>
          <p:nvPr/>
        </p:nvSpPr>
        <p:spPr>
          <a:xfrm>
            <a:off x="-298645" y="4016102"/>
            <a:ext cx="3997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~filesystem-&gt;Open(</a:t>
            </a:r>
            <a:r>
              <a:rPr lang="en-US" sz="1600" dirty="0" err="1">
                <a:solidFill>
                  <a:schemeClr val="tx1"/>
                </a:solidFill>
              </a:rPr>
              <a:t>name,typeFile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4F8667-4A69-42DC-A0BD-C1C8F772006D}"/>
              </a:ext>
            </a:extLst>
          </p:cNvPr>
          <p:cNvSpPr txBox="1"/>
          <p:nvPr/>
        </p:nvSpPr>
        <p:spPr>
          <a:xfrm>
            <a:off x="3606195" y="2006270"/>
            <a:ext cx="3127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typeFile</a:t>
            </a:r>
            <a:r>
              <a:rPr lang="en-US" sz="1600" dirty="0">
                <a:solidFill>
                  <a:schemeClr val="tx1"/>
                </a:solidFill>
              </a:rPr>
              <a:t>!=0 &amp; </a:t>
            </a:r>
            <a:r>
              <a:rPr lang="en-US" sz="1600" dirty="0" err="1">
                <a:solidFill>
                  <a:schemeClr val="tx1"/>
                </a:solidFill>
              </a:rPr>
              <a:t>typeFile</a:t>
            </a:r>
            <a:r>
              <a:rPr lang="en-US" sz="1600" dirty="0">
                <a:solidFill>
                  <a:schemeClr val="tx1"/>
                </a:solidFill>
              </a:rPr>
              <a:t>!=1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CF69560D-4B8F-4668-A2D3-E917B76CE6AF}"/>
              </a:ext>
            </a:extLst>
          </p:cNvPr>
          <p:cNvCxnSpPr>
            <a:cxnSpLocks/>
            <a:stCxn id="31" idx="2"/>
            <a:endCxn id="61" idx="6"/>
          </p:cNvCxnSpPr>
          <p:nvPr/>
        </p:nvCxnSpPr>
        <p:spPr>
          <a:xfrm rot="5400000">
            <a:off x="3552637" y="4501125"/>
            <a:ext cx="450630" cy="2528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4A705760-5876-46E0-BD4A-54DB99E333DC}"/>
              </a:ext>
            </a:extLst>
          </p:cNvPr>
          <p:cNvSpPr txBox="1"/>
          <p:nvPr/>
        </p:nvSpPr>
        <p:spPr>
          <a:xfrm>
            <a:off x="9680038" y="4076509"/>
            <a:ext cx="2056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name==“</a:t>
            </a:r>
            <a:r>
              <a:rPr lang="en-US" sz="1600" dirty="0" err="1">
                <a:solidFill>
                  <a:schemeClr val="tx1"/>
                </a:solidFill>
              </a:rPr>
              <a:t>stdout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9E94518-D038-4097-A1FE-6B01F3E86F6E}"/>
              </a:ext>
            </a:extLst>
          </p:cNvPr>
          <p:cNvSpPr txBox="1"/>
          <p:nvPr/>
        </p:nvSpPr>
        <p:spPr>
          <a:xfrm>
            <a:off x="7253190" y="4064205"/>
            <a:ext cx="1561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name==“stdin”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F1533A1-DFD5-43F6-BE7D-9AF8258DFAC9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 flipH="1">
            <a:off x="7973583" y="4490559"/>
            <a:ext cx="26902" cy="45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95EE36E-1916-4284-9BFE-BC86F4FF9D5A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flipH="1">
            <a:off x="10708106" y="4490559"/>
            <a:ext cx="1" cy="454328"/>
          </a:xfrm>
          <a:prstGeom prst="straightConnector1">
            <a:avLst/>
          </a:prstGeom>
          <a:ln>
            <a:solidFill>
              <a:srgbClr val="8BB8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C25D50C-6DF8-4C97-9C69-3965C75B0FF2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7987609" y="1638474"/>
            <a:ext cx="12876" cy="232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B8054C41-D866-4D3E-B3D2-3CACB87C61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81121" y="3686143"/>
            <a:ext cx="2713898" cy="398837"/>
          </a:xfrm>
          <a:prstGeom prst="bentConnector4">
            <a:avLst>
              <a:gd name="adj1" fmla="val 21191"/>
              <a:gd name="adj2" fmla="val 339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FD09FE1B-E8BC-4A52-817B-6A606A96C151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5038768" y="4510699"/>
            <a:ext cx="3505" cy="43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7566D7C0-78DF-4203-ABE8-48F6BDE4C0FE}"/>
              </a:ext>
            </a:extLst>
          </p:cNvPr>
          <p:cNvCxnSpPr>
            <a:cxnSpLocks/>
            <a:stCxn id="50" idx="2"/>
            <a:endCxn id="61" idx="6"/>
          </p:cNvCxnSpPr>
          <p:nvPr/>
        </p:nvCxnSpPr>
        <p:spPr>
          <a:xfrm rot="5400000">
            <a:off x="4927696" y="2944873"/>
            <a:ext cx="631823" cy="545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34DC0498-9E28-4965-8FAE-5CC63EC3119E}"/>
              </a:ext>
            </a:extLst>
          </p:cNvPr>
          <p:cNvCxnSpPr>
            <a:cxnSpLocks/>
            <a:stCxn id="51" idx="2"/>
            <a:endCxn id="61" idx="6"/>
          </p:cNvCxnSpPr>
          <p:nvPr/>
        </p:nvCxnSpPr>
        <p:spPr>
          <a:xfrm rot="5400000">
            <a:off x="6294957" y="1577612"/>
            <a:ext cx="631824" cy="8194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0013140D-D9DE-4F4B-AFB5-E680440C10F9}"/>
              </a:ext>
            </a:extLst>
          </p:cNvPr>
          <p:cNvSpPr txBox="1"/>
          <p:nvPr/>
        </p:nvSpPr>
        <p:spPr>
          <a:xfrm>
            <a:off x="7261388" y="277924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400385C8-D984-4892-BC8B-897B1B1CDCC5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6550803" y="1675076"/>
            <a:ext cx="1473409" cy="1400204"/>
          </a:xfrm>
          <a:prstGeom prst="bentConnector3">
            <a:avLst>
              <a:gd name="adj1" fmla="val 1004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5660116A-2CB0-4DB6-AFD3-7178B4D92D4B}"/>
              </a:ext>
            </a:extLst>
          </p:cNvPr>
          <p:cNvSpPr txBox="1"/>
          <p:nvPr/>
        </p:nvSpPr>
        <p:spPr>
          <a:xfrm>
            <a:off x="5185441" y="2769819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71B1999C-CF8D-4903-9234-05AD117FE159}"/>
              </a:ext>
            </a:extLst>
          </p:cNvPr>
          <p:cNvSpPr txBox="1"/>
          <p:nvPr/>
        </p:nvSpPr>
        <p:spPr>
          <a:xfrm>
            <a:off x="7919966" y="4478254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5B9CEB8-B37B-4790-8381-1BDEC49F75C5}"/>
              </a:ext>
            </a:extLst>
          </p:cNvPr>
          <p:cNvSpPr txBox="1"/>
          <p:nvPr/>
        </p:nvSpPr>
        <p:spPr>
          <a:xfrm>
            <a:off x="10840611" y="4498415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F33DDF2-3915-4EED-A77E-1E3EE6A1CA86}"/>
              </a:ext>
            </a:extLst>
          </p:cNvPr>
          <p:cNvSpPr txBox="1"/>
          <p:nvPr/>
        </p:nvSpPr>
        <p:spPr>
          <a:xfrm>
            <a:off x="7958638" y="314963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9FA2B9D9-33C6-49A4-A7FF-25C9445DE467}"/>
              </a:ext>
            </a:extLst>
          </p:cNvPr>
          <p:cNvSpPr txBox="1"/>
          <p:nvPr/>
        </p:nvSpPr>
        <p:spPr>
          <a:xfrm>
            <a:off x="3484320" y="3923571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603CFF0-6018-4BD4-8A4C-E9DC636CFADC}"/>
              </a:ext>
            </a:extLst>
          </p:cNvPr>
          <p:cNvSpPr txBox="1"/>
          <p:nvPr/>
        </p:nvSpPr>
        <p:spPr>
          <a:xfrm>
            <a:off x="4933271" y="4534173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BC50BBD-71E6-4AD2-B88E-6BD45771EB1F}"/>
              </a:ext>
            </a:extLst>
          </p:cNvPr>
          <p:cNvSpPr txBox="1"/>
          <p:nvPr/>
        </p:nvSpPr>
        <p:spPr>
          <a:xfrm>
            <a:off x="1676688" y="450814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6970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336948" y="1263859"/>
            <a:ext cx="3374674" cy="620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name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2331012" y="3429000"/>
            <a:ext cx="3374674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7398959" y="3390397"/>
            <a:ext cx="2121330" cy="815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2331013" y="4565313"/>
            <a:ext cx="3374675" cy="658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Thành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công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Trả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về</a:t>
            </a:r>
            <a:r>
              <a:rPr lang="en-US" sz="1600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5731474" y="2371528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3971156" y="415190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8457240" y="834013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createfile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FBDD78-284A-42A9-8F3A-4A51BFD4ECEA}"/>
              </a:ext>
            </a:extLst>
          </p:cNvPr>
          <p:cNvSpPr/>
          <p:nvPr/>
        </p:nvSpPr>
        <p:spPr>
          <a:xfrm>
            <a:off x="3227684" y="412214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DFAAC4-0D7B-4B73-B01C-3A48650AA602}"/>
              </a:ext>
            </a:extLst>
          </p:cNvPr>
          <p:cNvSpPr/>
          <p:nvPr/>
        </p:nvSpPr>
        <p:spPr>
          <a:xfrm>
            <a:off x="3227684" y="5630785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C67951-D777-4071-AB0E-81FC55FA6582}"/>
              </a:ext>
            </a:extLst>
          </p:cNvPr>
          <p:cNvCxnSpPr>
            <a:cxnSpLocks/>
            <a:stCxn id="15" idx="4"/>
            <a:endCxn id="3" idx="0"/>
          </p:cNvCxnSpPr>
          <p:nvPr/>
        </p:nvCxnSpPr>
        <p:spPr>
          <a:xfrm>
            <a:off x="4018349" y="879042"/>
            <a:ext cx="5936" cy="38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F00E42-6723-4CBB-88CF-65735AD56C10}"/>
              </a:ext>
            </a:extLst>
          </p:cNvPr>
          <p:cNvSpPr txBox="1"/>
          <p:nvPr/>
        </p:nvSpPr>
        <p:spPr>
          <a:xfrm>
            <a:off x="2810305" y="3617810"/>
            <a:ext cx="27048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~filesystem-&gt;Create(name,0)</a:t>
            </a:r>
          </a:p>
          <a:p>
            <a:endParaRPr lang="en-US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DDB3278-AD7A-48F6-9DAB-F20481869336}"/>
              </a:ext>
            </a:extLst>
          </p:cNvPr>
          <p:cNvSpPr/>
          <p:nvPr/>
        </p:nvSpPr>
        <p:spPr>
          <a:xfrm>
            <a:off x="2336948" y="2292688"/>
            <a:ext cx="3374674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name==NULL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CF7F6-831B-437B-BD36-D088424947EF}"/>
              </a:ext>
            </a:extLst>
          </p:cNvPr>
          <p:cNvSpPr txBox="1"/>
          <p:nvPr/>
        </p:nvSpPr>
        <p:spPr>
          <a:xfrm>
            <a:off x="3972203" y="3056319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BC90C-E7DD-4DC3-813B-1BCEBD057215}"/>
              </a:ext>
            </a:extLst>
          </p:cNvPr>
          <p:cNvSpPr txBox="1"/>
          <p:nvPr/>
        </p:nvSpPr>
        <p:spPr>
          <a:xfrm>
            <a:off x="5705686" y="350703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5052C9-0957-4976-88A5-28C32347BA7B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4024285" y="1884637"/>
            <a:ext cx="0" cy="40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7F86AA-C79E-490D-BA1D-E12CA24D5697}"/>
              </a:ext>
            </a:extLst>
          </p:cNvPr>
          <p:cNvCxnSpPr>
            <a:stCxn id="21" idx="2"/>
            <a:endCxn id="4" idx="0"/>
          </p:cNvCxnSpPr>
          <p:nvPr/>
        </p:nvCxnSpPr>
        <p:spPr>
          <a:xfrm flipH="1">
            <a:off x="4018349" y="3022192"/>
            <a:ext cx="5936" cy="4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17F9E-29FB-4AE6-AC81-AD9B3073672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018350" y="4158504"/>
            <a:ext cx="1" cy="4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87C46D-478D-4454-9F15-BFB53929422C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4018350" y="5223977"/>
            <a:ext cx="1" cy="4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E1304C-D134-45C3-860D-B476EDE3F4B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05686" y="3793752"/>
            <a:ext cx="1693273" cy="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AF69F6-9E77-40A3-9CD7-4A692C84F190}"/>
              </a:ext>
            </a:extLst>
          </p:cNvPr>
          <p:cNvCxnSpPr>
            <a:cxnSpLocks/>
            <a:stCxn id="21" idx="3"/>
            <a:endCxn id="5" idx="0"/>
          </p:cNvCxnSpPr>
          <p:nvPr/>
        </p:nvCxnSpPr>
        <p:spPr>
          <a:xfrm>
            <a:off x="5711622" y="2657440"/>
            <a:ext cx="2748002" cy="732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0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C08FDA-7E89-4632-AE60-7B17299B921D}"/>
              </a:ext>
            </a:extLst>
          </p:cNvPr>
          <p:cNvSpPr/>
          <p:nvPr/>
        </p:nvSpPr>
        <p:spPr>
          <a:xfrm>
            <a:off x="2331012" y="1232465"/>
            <a:ext cx="3374674" cy="658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Đọc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số</a:t>
            </a:r>
            <a:r>
              <a:rPr lang="en-US" sz="1600" dirty="0">
                <a:solidFill>
                  <a:schemeClr val="tx1"/>
                </a:solidFill>
              </a:rPr>
              <a:t> ID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B37FE4B-40AA-4E05-96D6-EBB302110C0F}"/>
              </a:ext>
            </a:extLst>
          </p:cNvPr>
          <p:cNvSpPr/>
          <p:nvPr/>
        </p:nvSpPr>
        <p:spPr>
          <a:xfrm>
            <a:off x="2331012" y="3429000"/>
            <a:ext cx="3374674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3DDDB-C90F-486A-B980-6D9EFA4AC41D}"/>
              </a:ext>
            </a:extLst>
          </p:cNvPr>
          <p:cNvSpPr/>
          <p:nvPr/>
        </p:nvSpPr>
        <p:spPr>
          <a:xfrm>
            <a:off x="6649684" y="3390397"/>
            <a:ext cx="3374674" cy="815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lỗi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33D35-BB43-4F88-A685-47A7C022120C}"/>
              </a:ext>
            </a:extLst>
          </p:cNvPr>
          <p:cNvSpPr/>
          <p:nvPr/>
        </p:nvSpPr>
        <p:spPr>
          <a:xfrm>
            <a:off x="2331013" y="4565313"/>
            <a:ext cx="3374675" cy="658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machine-&gt;</a:t>
            </a:r>
            <a:r>
              <a:rPr lang="en-US" sz="1600" dirty="0" err="1">
                <a:solidFill>
                  <a:schemeClr val="tx1"/>
                </a:solidFill>
              </a:rPr>
              <a:t>WriteRegister</a:t>
            </a:r>
            <a:r>
              <a:rPr lang="en-US" sz="1600" dirty="0">
                <a:solidFill>
                  <a:schemeClr val="tx1"/>
                </a:solidFill>
              </a:rPr>
              <a:t>(2,0)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B694F9-C619-4816-804D-06F470CEDF3B}"/>
              </a:ext>
            </a:extLst>
          </p:cNvPr>
          <p:cNvSpPr txBox="1"/>
          <p:nvPr/>
        </p:nvSpPr>
        <p:spPr>
          <a:xfrm>
            <a:off x="5731474" y="2371528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5B31-DA48-4181-AE8B-ABBCAC53495C}"/>
              </a:ext>
            </a:extLst>
          </p:cNvPr>
          <p:cNvSpPr txBox="1"/>
          <p:nvPr/>
        </p:nvSpPr>
        <p:spPr>
          <a:xfrm>
            <a:off x="3971156" y="415190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4568-CC9F-4350-A437-C41E6877CB15}"/>
              </a:ext>
            </a:extLst>
          </p:cNvPr>
          <p:cNvSpPr txBox="1"/>
          <p:nvPr/>
        </p:nvSpPr>
        <p:spPr>
          <a:xfrm>
            <a:off x="8457240" y="83401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FBDD78-284A-42A9-8F3A-4A51BFD4ECEA}"/>
              </a:ext>
            </a:extLst>
          </p:cNvPr>
          <p:cNvSpPr/>
          <p:nvPr/>
        </p:nvSpPr>
        <p:spPr>
          <a:xfrm>
            <a:off x="3227684" y="361671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DFAAC4-0D7B-4B73-B01C-3A48650AA602}"/>
              </a:ext>
            </a:extLst>
          </p:cNvPr>
          <p:cNvSpPr/>
          <p:nvPr/>
        </p:nvSpPr>
        <p:spPr>
          <a:xfrm>
            <a:off x="3227684" y="5630785"/>
            <a:ext cx="1581330" cy="4668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C67951-D777-4071-AB0E-81FC55FA6582}"/>
              </a:ext>
            </a:extLst>
          </p:cNvPr>
          <p:cNvCxnSpPr>
            <a:cxnSpLocks/>
            <a:stCxn id="15" idx="4"/>
            <a:endCxn id="3" idx="0"/>
          </p:cNvCxnSpPr>
          <p:nvPr/>
        </p:nvCxnSpPr>
        <p:spPr>
          <a:xfrm>
            <a:off x="4018349" y="828499"/>
            <a:ext cx="0" cy="40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F00E42-6723-4CBB-88CF-65735AD56C10}"/>
              </a:ext>
            </a:extLst>
          </p:cNvPr>
          <p:cNvSpPr txBox="1"/>
          <p:nvPr/>
        </p:nvSpPr>
        <p:spPr>
          <a:xfrm>
            <a:off x="2810305" y="3617810"/>
            <a:ext cx="27048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~filesystem-&gt;file[id]</a:t>
            </a:r>
          </a:p>
          <a:p>
            <a:endParaRPr lang="en-US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DDB3278-AD7A-48F6-9DAB-F20481869336}"/>
              </a:ext>
            </a:extLst>
          </p:cNvPr>
          <p:cNvSpPr/>
          <p:nvPr/>
        </p:nvSpPr>
        <p:spPr>
          <a:xfrm>
            <a:off x="2336948" y="2292688"/>
            <a:ext cx="3374674" cy="72950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 </a:t>
            </a:r>
            <a:r>
              <a:rPr lang="en-US" sz="1600" dirty="0" err="1">
                <a:solidFill>
                  <a:schemeClr val="tx1"/>
                </a:solidFill>
              </a:rPr>
              <a:t>hợp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lệ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CF7F6-831B-437B-BD36-D088424947EF}"/>
              </a:ext>
            </a:extLst>
          </p:cNvPr>
          <p:cNvSpPr txBox="1"/>
          <p:nvPr/>
        </p:nvSpPr>
        <p:spPr>
          <a:xfrm>
            <a:off x="3972203" y="3056319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BC90C-E7DD-4DC3-813B-1BCEBD057215}"/>
              </a:ext>
            </a:extLst>
          </p:cNvPr>
          <p:cNvSpPr txBox="1"/>
          <p:nvPr/>
        </p:nvSpPr>
        <p:spPr>
          <a:xfrm>
            <a:off x="5705686" y="350703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5052C9-0957-4976-88A5-28C32347BA7B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4018349" y="1891130"/>
            <a:ext cx="5936" cy="40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7F86AA-C79E-490D-BA1D-E12CA24D5697}"/>
              </a:ext>
            </a:extLst>
          </p:cNvPr>
          <p:cNvCxnSpPr>
            <a:stCxn id="21" idx="2"/>
            <a:endCxn id="4" idx="0"/>
          </p:cNvCxnSpPr>
          <p:nvPr/>
        </p:nvCxnSpPr>
        <p:spPr>
          <a:xfrm flipH="1">
            <a:off x="4018349" y="3022192"/>
            <a:ext cx="5936" cy="4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A17F9E-29FB-4AE6-AC81-AD9B3073672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018350" y="4158504"/>
            <a:ext cx="1" cy="4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87C46D-478D-4454-9F15-BFB53929422C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4018350" y="5223977"/>
            <a:ext cx="1" cy="4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E1304C-D134-45C3-860D-B476EDE3F4B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05686" y="3793753"/>
            <a:ext cx="943998" cy="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AF69F6-9E77-40A3-9CD7-4A692C84F190}"/>
              </a:ext>
            </a:extLst>
          </p:cNvPr>
          <p:cNvCxnSpPr>
            <a:stCxn id="21" idx="3"/>
            <a:endCxn id="5" idx="0"/>
          </p:cNvCxnSpPr>
          <p:nvPr/>
        </p:nvCxnSpPr>
        <p:spPr>
          <a:xfrm>
            <a:off x="5711623" y="2657440"/>
            <a:ext cx="2625399" cy="732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596</Words>
  <Application>Microsoft Office PowerPoint</Application>
  <PresentationFormat>Widescreen</PresentationFormat>
  <Paragraphs>194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NGỌC TÍN</dc:creator>
  <cp:lastModifiedBy>VÕ NGỌC TÍN</cp:lastModifiedBy>
  <cp:revision>65</cp:revision>
  <dcterms:created xsi:type="dcterms:W3CDTF">2021-12-21T10:01:27Z</dcterms:created>
  <dcterms:modified xsi:type="dcterms:W3CDTF">2022-01-03T05:10:21Z</dcterms:modified>
</cp:coreProperties>
</file>