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5" r:id="rId3"/>
    <p:sldId id="267" r:id="rId4"/>
    <p:sldId id="266" r:id="rId5"/>
    <p:sldId id="269" r:id="rId6"/>
    <p:sldId id="270" r:id="rId7"/>
    <p:sldId id="259" r:id="rId8"/>
    <p:sldId id="271" r:id="rId9"/>
    <p:sldId id="260" r:id="rId10"/>
    <p:sldId id="272" r:id="rId11"/>
    <p:sldId id="261" r:id="rId12"/>
    <p:sldId id="262" r:id="rId13"/>
    <p:sldId id="263" r:id="rId14"/>
    <p:sldId id="264" r:id="rId15"/>
    <p:sldId id="257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B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211" y="62"/>
      </p:cViewPr>
      <p:guideLst>
        <p:guide orient="horz" pos="21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E2A6E-D346-44A3-99A7-25C6E2771BB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3812B-0AD3-4436-BDE1-5C7FF8E4B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3812B-0AD3-4436-BDE1-5C7FF8E4BB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12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3812B-0AD3-4436-BDE1-5C7FF8E4BB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76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3812B-0AD3-4436-BDE1-5C7FF8E4BB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5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3812B-0AD3-4436-BDE1-5C7FF8E4BB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4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3812B-0AD3-4436-BDE1-5C7FF8E4BB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5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3812B-0AD3-4436-BDE1-5C7FF8E4BB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72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3812B-0AD3-4436-BDE1-5C7FF8E4BB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7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3812B-0AD3-4436-BDE1-5C7FF8E4BB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0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3F3-D929-4F98-915D-80F8EBC680F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C75-E4BE-410A-A84A-D5D87A45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3F3-D929-4F98-915D-80F8EBC680F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C75-E4BE-410A-A84A-D5D87A45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4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3F3-D929-4F98-915D-80F8EBC680F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C75-E4BE-410A-A84A-D5D87A45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9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3F3-D929-4F98-915D-80F8EBC680F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C75-E4BE-410A-A84A-D5D87A45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3F3-D929-4F98-915D-80F8EBC680F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C75-E4BE-410A-A84A-D5D87A45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4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3F3-D929-4F98-915D-80F8EBC680F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C75-E4BE-410A-A84A-D5D87A45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6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3F3-D929-4F98-915D-80F8EBC680F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C75-E4BE-410A-A84A-D5D87A45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7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3F3-D929-4F98-915D-80F8EBC680F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C75-E4BE-410A-A84A-D5D87A45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9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3F3-D929-4F98-915D-80F8EBC680F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C75-E4BE-410A-A84A-D5D87A45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3F3-D929-4F98-915D-80F8EBC680F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C75-E4BE-410A-A84A-D5D87A45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3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3F3-D929-4F98-915D-80F8EBC680F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C75-E4BE-410A-A84A-D5D87A45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C83F3-D929-4F98-915D-80F8EBC680F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6DC75-E4BE-410A-A84A-D5D87A45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7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C08FDA-7E89-4632-AE60-7B17299B921D}"/>
              </a:ext>
            </a:extLst>
          </p:cNvPr>
          <p:cNvSpPr/>
          <p:nvPr/>
        </p:nvSpPr>
        <p:spPr>
          <a:xfrm>
            <a:off x="807012" y="1611526"/>
            <a:ext cx="3374674" cy="729504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addr</a:t>
            </a:r>
            <a:r>
              <a:rPr lang="en-US" sz="1600" dirty="0">
                <a:solidFill>
                  <a:schemeClr val="tx1"/>
                </a:solidFill>
              </a:rPr>
              <a:t> = 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(4)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 = User2System(</a:t>
            </a:r>
            <a:r>
              <a:rPr lang="en-US" sz="1600" dirty="0" err="1">
                <a:solidFill>
                  <a:schemeClr val="tx1"/>
                </a:solidFill>
              </a:rPr>
              <a:t>addr</a:t>
            </a:r>
            <a:r>
              <a:rPr lang="en-US" sz="1600" dirty="0">
                <a:solidFill>
                  <a:schemeClr val="tx1"/>
                </a:solidFill>
              </a:rPr>
              <a:t>, 255)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AB37FE4B-40AA-4E05-96D6-EBB302110C0F}"/>
              </a:ext>
            </a:extLst>
          </p:cNvPr>
          <p:cNvSpPr/>
          <p:nvPr/>
        </p:nvSpPr>
        <p:spPr>
          <a:xfrm>
            <a:off x="807010" y="2805184"/>
            <a:ext cx="3374674" cy="729504"/>
          </a:xfrm>
          <a:prstGeom prst="diamond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name==NULL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3DDDB-C90F-486A-B980-6D9EFA4AC41D}"/>
              </a:ext>
            </a:extLst>
          </p:cNvPr>
          <p:cNvSpPr/>
          <p:nvPr/>
        </p:nvSpPr>
        <p:spPr>
          <a:xfrm>
            <a:off x="807013" y="3978346"/>
            <a:ext cx="3374674" cy="815261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lỗi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(2,-1)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33D35-BB43-4F88-A685-47A7C022120C}"/>
              </a:ext>
            </a:extLst>
          </p:cNvPr>
          <p:cNvSpPr/>
          <p:nvPr/>
        </p:nvSpPr>
        <p:spPr>
          <a:xfrm>
            <a:off x="4875120" y="2840603"/>
            <a:ext cx="3810097" cy="658665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openFile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fileSystem</a:t>
            </a:r>
            <a:r>
              <a:rPr lang="en-US" sz="1600" dirty="0">
                <a:solidFill>
                  <a:schemeClr val="tx1"/>
                </a:solidFill>
              </a:rPr>
              <a:t>-&gt;Open(name)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78727B8-F7BE-4E44-830F-42F02404DE24}"/>
              </a:ext>
            </a:extLst>
          </p:cNvPr>
          <p:cNvSpPr/>
          <p:nvPr/>
        </p:nvSpPr>
        <p:spPr>
          <a:xfrm>
            <a:off x="4875120" y="4021224"/>
            <a:ext cx="3810096" cy="729504"/>
          </a:xfrm>
          <a:prstGeom prst="diamond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openFile</a:t>
            </a:r>
            <a:r>
              <a:rPr lang="en-US" sz="1600" dirty="0">
                <a:solidFill>
                  <a:schemeClr val="tx1"/>
                </a:solidFill>
              </a:rPr>
              <a:t>==NULL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63163-C936-4974-B1FA-4FD69663D9B2}"/>
              </a:ext>
            </a:extLst>
          </p:cNvPr>
          <p:cNvSpPr/>
          <p:nvPr/>
        </p:nvSpPr>
        <p:spPr>
          <a:xfrm>
            <a:off x="4875120" y="5272684"/>
            <a:ext cx="3810096" cy="729504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 = </a:t>
            </a:r>
            <a:r>
              <a:rPr lang="en-US" sz="1600" dirty="0" err="1">
                <a:solidFill>
                  <a:schemeClr val="tx1"/>
                </a:solidFill>
              </a:rPr>
              <a:t>pTab</a:t>
            </a:r>
            <a:r>
              <a:rPr lang="en-US" sz="1600" dirty="0">
                <a:solidFill>
                  <a:schemeClr val="tx1"/>
                </a:solidFill>
              </a:rPr>
              <a:t>-&gt;</a:t>
            </a:r>
            <a:r>
              <a:rPr lang="en-US" sz="1600" dirty="0" err="1">
                <a:solidFill>
                  <a:schemeClr val="tx1"/>
                </a:solidFill>
              </a:rPr>
              <a:t>ExecUpdate</a:t>
            </a:r>
            <a:r>
              <a:rPr lang="en-US" sz="1600" dirty="0">
                <a:solidFill>
                  <a:schemeClr val="tx1"/>
                </a:solidFill>
              </a:rPr>
              <a:t>(name)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(2,id)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DB33D4-6044-4EDD-9B3D-98ACC66AB37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494347" y="2341030"/>
            <a:ext cx="2" cy="46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4F321D-5A98-4C6E-ABC4-961407FF4FF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494347" y="3534688"/>
            <a:ext cx="3" cy="44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957E32-45B1-470A-B169-EB62F3528D2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181684" y="3169936"/>
            <a:ext cx="693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33CF3B-FBC5-4CE4-B1C7-0C13DC3ED6C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780168" y="3499268"/>
            <a:ext cx="1" cy="5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F20EA2-B5C3-45FE-8FD9-F0EABC220E11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4181687" y="4385976"/>
            <a:ext cx="6934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95CF29-FDB7-4F0D-AA86-1C62DCB4E6A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780168" y="4750728"/>
            <a:ext cx="0" cy="5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CB694F9-C619-4816-804D-06F470CEDF3B}"/>
              </a:ext>
            </a:extLst>
          </p:cNvPr>
          <p:cNvSpPr txBox="1"/>
          <p:nvPr/>
        </p:nvSpPr>
        <p:spPr>
          <a:xfrm>
            <a:off x="2444109" y="356720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E5EEA6-B616-400F-8E98-DFD2B02596B1}"/>
              </a:ext>
            </a:extLst>
          </p:cNvPr>
          <p:cNvSpPr txBox="1"/>
          <p:nvPr/>
        </p:nvSpPr>
        <p:spPr>
          <a:xfrm>
            <a:off x="4268881" y="4108544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67B2A5-BE4C-409C-9FC5-9515779996ED}"/>
              </a:ext>
            </a:extLst>
          </p:cNvPr>
          <p:cNvSpPr txBox="1"/>
          <p:nvPr/>
        </p:nvSpPr>
        <p:spPr>
          <a:xfrm>
            <a:off x="6719880" y="4818238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A25B31-DA48-4181-AE8B-ABBCAC53495C}"/>
              </a:ext>
            </a:extLst>
          </p:cNvPr>
          <p:cNvSpPr txBox="1"/>
          <p:nvPr/>
        </p:nvSpPr>
        <p:spPr>
          <a:xfrm>
            <a:off x="4225116" y="2900892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494568-CC9F-4350-A437-C41E6877CB15}"/>
              </a:ext>
            </a:extLst>
          </p:cNvPr>
          <p:cNvSpPr txBox="1"/>
          <p:nvPr/>
        </p:nvSpPr>
        <p:spPr>
          <a:xfrm>
            <a:off x="6933240" y="834013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 SYSCALL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00BA31B-B648-4480-9E70-708B96A54798}"/>
              </a:ext>
            </a:extLst>
          </p:cNvPr>
          <p:cNvSpPr/>
          <p:nvPr/>
        </p:nvSpPr>
        <p:spPr>
          <a:xfrm>
            <a:off x="1703682" y="701040"/>
            <a:ext cx="1581330" cy="466828"/>
          </a:xfrm>
          <a:prstGeom prst="ellipse">
            <a:avLst/>
          </a:prstGeom>
          <a:solidFill>
            <a:srgbClr val="8BB8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FEEA361-9395-4942-B134-53CE7786B44D}"/>
              </a:ext>
            </a:extLst>
          </p:cNvPr>
          <p:cNvSpPr/>
          <p:nvPr/>
        </p:nvSpPr>
        <p:spPr>
          <a:xfrm>
            <a:off x="1703682" y="5404022"/>
            <a:ext cx="1581330" cy="466828"/>
          </a:xfrm>
          <a:prstGeom prst="ellipse">
            <a:avLst/>
          </a:prstGeom>
          <a:solidFill>
            <a:srgbClr val="8BB8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FCB9CF-7966-4AD1-A5CB-FEE49554416F}"/>
              </a:ext>
            </a:extLst>
          </p:cNvPr>
          <p:cNvCxnSpPr>
            <a:stCxn id="55" idx="4"/>
            <a:endCxn id="3" idx="0"/>
          </p:cNvCxnSpPr>
          <p:nvPr/>
        </p:nvCxnSpPr>
        <p:spPr>
          <a:xfrm>
            <a:off x="2494347" y="1167868"/>
            <a:ext cx="2" cy="44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6BFE03-DB91-4F37-919A-736017590963}"/>
              </a:ext>
            </a:extLst>
          </p:cNvPr>
          <p:cNvCxnSpPr>
            <a:stCxn id="5" idx="2"/>
            <a:endCxn id="56" idx="0"/>
          </p:cNvCxnSpPr>
          <p:nvPr/>
        </p:nvCxnSpPr>
        <p:spPr>
          <a:xfrm flipH="1">
            <a:off x="2494347" y="4793607"/>
            <a:ext cx="3" cy="61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21CDCA6-9A85-4D5C-8A56-DA3459BD8CC4}"/>
              </a:ext>
            </a:extLst>
          </p:cNvPr>
          <p:cNvCxnSpPr>
            <a:cxnSpLocks/>
            <a:stCxn id="8" idx="1"/>
            <a:endCxn id="56" idx="6"/>
          </p:cNvCxnSpPr>
          <p:nvPr/>
        </p:nvCxnSpPr>
        <p:spPr>
          <a:xfrm flipH="1">
            <a:off x="3285012" y="5637436"/>
            <a:ext cx="1590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00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C08FDA-7E89-4632-AE60-7B17299B921D}"/>
              </a:ext>
            </a:extLst>
          </p:cNvPr>
          <p:cNvSpPr/>
          <p:nvPr/>
        </p:nvSpPr>
        <p:spPr>
          <a:xfrm>
            <a:off x="872512" y="952775"/>
            <a:ext cx="3374674" cy="885153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addr</a:t>
            </a:r>
            <a:r>
              <a:rPr lang="en-US" sz="1600" dirty="0">
                <a:solidFill>
                  <a:schemeClr val="tx1"/>
                </a:solidFill>
              </a:rPr>
              <a:t> = 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(4)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 = User2System(</a:t>
            </a:r>
            <a:r>
              <a:rPr lang="en-US" sz="1600" dirty="0" err="1">
                <a:solidFill>
                  <a:schemeClr val="tx1"/>
                </a:solidFill>
              </a:rPr>
              <a:t>addr</a:t>
            </a:r>
            <a:r>
              <a:rPr lang="en-US" sz="1600" dirty="0">
                <a:solidFill>
                  <a:schemeClr val="tx1"/>
                </a:solidFill>
              </a:rPr>
              <a:t>, 255)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AB37FE4B-40AA-4E05-96D6-EBB302110C0F}"/>
              </a:ext>
            </a:extLst>
          </p:cNvPr>
          <p:cNvSpPr/>
          <p:nvPr/>
        </p:nvSpPr>
        <p:spPr>
          <a:xfrm>
            <a:off x="4508814" y="2106139"/>
            <a:ext cx="3374674" cy="729504"/>
          </a:xfrm>
          <a:prstGeom prst="diamond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typeFile</a:t>
            </a:r>
            <a:r>
              <a:rPr lang="en-US" sz="1600" dirty="0">
                <a:solidFill>
                  <a:schemeClr val="tx1"/>
                </a:solidFill>
              </a:rPr>
              <a:t>!=0 &amp; </a:t>
            </a:r>
            <a:r>
              <a:rPr lang="en-US" sz="1600" dirty="0" err="1">
                <a:solidFill>
                  <a:schemeClr val="tx1"/>
                </a:solidFill>
              </a:rPr>
              <a:t>typeFile</a:t>
            </a:r>
            <a:r>
              <a:rPr lang="en-US" sz="1600" dirty="0">
                <a:solidFill>
                  <a:schemeClr val="tx1"/>
                </a:solidFill>
              </a:rPr>
              <a:t>!=1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3DDDB-C90F-486A-B980-6D9EFA4AC41D}"/>
              </a:ext>
            </a:extLst>
          </p:cNvPr>
          <p:cNvSpPr/>
          <p:nvPr/>
        </p:nvSpPr>
        <p:spPr>
          <a:xfrm>
            <a:off x="872512" y="4560403"/>
            <a:ext cx="3374674" cy="815261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lỗi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(2,-1)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33D35-BB43-4F88-A685-47A7C022120C}"/>
              </a:ext>
            </a:extLst>
          </p:cNvPr>
          <p:cNvSpPr/>
          <p:nvPr/>
        </p:nvSpPr>
        <p:spPr>
          <a:xfrm>
            <a:off x="4945458" y="3429000"/>
            <a:ext cx="3810097" cy="654883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result = </a:t>
            </a:r>
            <a:r>
              <a:rPr lang="en-US" sz="1600" dirty="0" err="1">
                <a:solidFill>
                  <a:schemeClr val="tx1"/>
                </a:solidFill>
              </a:rPr>
              <a:t>semTab</a:t>
            </a:r>
            <a:r>
              <a:rPr lang="en-US" sz="1600" dirty="0">
                <a:solidFill>
                  <a:schemeClr val="tx1"/>
                </a:solidFill>
              </a:rPr>
              <a:t>-&gt;Create(name, </a:t>
            </a:r>
            <a:r>
              <a:rPr lang="en-US" sz="1600" dirty="0" err="1">
                <a:solidFill>
                  <a:schemeClr val="tx1"/>
                </a:solidFill>
              </a:rPr>
              <a:t>semval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78727B8-F7BE-4E44-830F-42F02404DE24}"/>
              </a:ext>
            </a:extLst>
          </p:cNvPr>
          <p:cNvSpPr/>
          <p:nvPr/>
        </p:nvSpPr>
        <p:spPr>
          <a:xfrm>
            <a:off x="4945458" y="4603281"/>
            <a:ext cx="3810096" cy="729504"/>
          </a:xfrm>
          <a:prstGeom prst="diamond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result==-1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63163-C936-4974-B1FA-4FD69663D9B2}"/>
              </a:ext>
            </a:extLst>
          </p:cNvPr>
          <p:cNvSpPr/>
          <p:nvPr/>
        </p:nvSpPr>
        <p:spPr>
          <a:xfrm>
            <a:off x="4945458" y="5827889"/>
            <a:ext cx="3810096" cy="658665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(2,result)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33CF3B-FBC5-4CE4-B1C7-0C13DC3ED6C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850506" y="4083883"/>
            <a:ext cx="1" cy="51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F20EA2-B5C3-45FE-8FD9-F0EABC220E11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4247186" y="4968033"/>
            <a:ext cx="698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95CF29-FDB7-4F0D-AA86-1C62DCB4E6A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850506" y="5332785"/>
            <a:ext cx="0" cy="49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CB694F9-C619-4816-804D-06F470CEDF3B}"/>
              </a:ext>
            </a:extLst>
          </p:cNvPr>
          <p:cNvSpPr txBox="1"/>
          <p:nvPr/>
        </p:nvSpPr>
        <p:spPr>
          <a:xfrm>
            <a:off x="2514447" y="4138585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E5EEA6-B616-400F-8E98-DFD2B02596B1}"/>
              </a:ext>
            </a:extLst>
          </p:cNvPr>
          <p:cNvSpPr txBox="1"/>
          <p:nvPr/>
        </p:nvSpPr>
        <p:spPr>
          <a:xfrm>
            <a:off x="4339219" y="4679927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67B2A5-BE4C-409C-9FC5-9515779996ED}"/>
              </a:ext>
            </a:extLst>
          </p:cNvPr>
          <p:cNvSpPr txBox="1"/>
          <p:nvPr/>
        </p:nvSpPr>
        <p:spPr>
          <a:xfrm>
            <a:off x="6790218" y="5389621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A25B31-DA48-4181-AE8B-ABBCAC53495C}"/>
              </a:ext>
            </a:extLst>
          </p:cNvPr>
          <p:cNvSpPr txBox="1"/>
          <p:nvPr/>
        </p:nvSpPr>
        <p:spPr>
          <a:xfrm>
            <a:off x="4295454" y="3472275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494568-CC9F-4350-A437-C41E6877CB15}"/>
              </a:ext>
            </a:extLst>
          </p:cNvPr>
          <p:cNvSpPr txBox="1"/>
          <p:nvPr/>
        </p:nvSpPr>
        <p:spPr>
          <a:xfrm>
            <a:off x="4147986" y="19733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3E04E7-7698-4851-A7C9-2C9B54B00CB2}"/>
              </a:ext>
            </a:extLst>
          </p:cNvPr>
          <p:cNvSpPr/>
          <p:nvPr/>
        </p:nvSpPr>
        <p:spPr>
          <a:xfrm>
            <a:off x="872512" y="2288482"/>
            <a:ext cx="3374674" cy="652495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typeFile</a:t>
            </a:r>
            <a:r>
              <a:rPr lang="en-US" sz="1600" dirty="0">
                <a:solidFill>
                  <a:schemeClr val="tx1"/>
                </a:solidFill>
              </a:rPr>
              <a:t> = 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(5)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212E12-9778-4A61-8742-65A1AB699C99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2559849" y="1837928"/>
            <a:ext cx="0" cy="45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AA5FAE35-A171-4FB7-9DAD-D7771FCD64A9}"/>
              </a:ext>
            </a:extLst>
          </p:cNvPr>
          <p:cNvSpPr/>
          <p:nvPr/>
        </p:nvSpPr>
        <p:spPr>
          <a:xfrm>
            <a:off x="1769184" y="66866"/>
            <a:ext cx="1581330" cy="466828"/>
          </a:xfrm>
          <a:prstGeom prst="ellipse">
            <a:avLst/>
          </a:prstGeom>
          <a:solidFill>
            <a:srgbClr val="8BB8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FC4CF44-D384-4416-B254-A3F72D527C3A}"/>
              </a:ext>
            </a:extLst>
          </p:cNvPr>
          <p:cNvSpPr/>
          <p:nvPr/>
        </p:nvSpPr>
        <p:spPr>
          <a:xfrm>
            <a:off x="1769184" y="5916271"/>
            <a:ext cx="1581330" cy="466828"/>
          </a:xfrm>
          <a:prstGeom prst="ellipse">
            <a:avLst/>
          </a:prstGeom>
          <a:solidFill>
            <a:srgbClr val="8BB8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726087-66BD-47E1-AF1E-38160866B249}"/>
              </a:ext>
            </a:extLst>
          </p:cNvPr>
          <p:cNvCxnSpPr>
            <a:stCxn id="60" idx="4"/>
            <a:endCxn id="3" idx="0"/>
          </p:cNvCxnSpPr>
          <p:nvPr/>
        </p:nvCxnSpPr>
        <p:spPr>
          <a:xfrm>
            <a:off x="2559849" y="533694"/>
            <a:ext cx="0" cy="41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7DD3DCD-413A-4A15-986C-B2BE68DB0317}"/>
              </a:ext>
            </a:extLst>
          </p:cNvPr>
          <p:cNvCxnSpPr>
            <a:stCxn id="5" idx="2"/>
            <a:endCxn id="61" idx="0"/>
          </p:cNvCxnSpPr>
          <p:nvPr/>
        </p:nvCxnSpPr>
        <p:spPr>
          <a:xfrm>
            <a:off x="2559849" y="5375664"/>
            <a:ext cx="0" cy="54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830E9A1-A982-4255-9817-4A7C374558B6}"/>
              </a:ext>
            </a:extLst>
          </p:cNvPr>
          <p:cNvCxnSpPr>
            <a:stCxn id="8" idx="1"/>
            <a:endCxn id="61" idx="6"/>
          </p:cNvCxnSpPr>
          <p:nvPr/>
        </p:nvCxnSpPr>
        <p:spPr>
          <a:xfrm flipH="1" flipV="1">
            <a:off x="3350514" y="6149685"/>
            <a:ext cx="1594944" cy="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6ACFD011-8C51-497A-B1F2-FE0DB3048B34}"/>
              </a:ext>
            </a:extLst>
          </p:cNvPr>
          <p:cNvSpPr/>
          <p:nvPr/>
        </p:nvSpPr>
        <p:spPr>
          <a:xfrm>
            <a:off x="4596322" y="983465"/>
            <a:ext cx="3374674" cy="729504"/>
          </a:xfrm>
          <a:prstGeom prst="diamond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12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71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029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699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272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8692-47A0-4318-8D51-26635FEB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C3EB0-D168-465A-83B3-712276916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11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EC15-0869-42FC-8F36-079E377E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471A2-4FB2-4F31-A5A6-E5E80EFD9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1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C08FDA-7E89-4632-AE60-7B17299B921D}"/>
              </a:ext>
            </a:extLst>
          </p:cNvPr>
          <p:cNvSpPr/>
          <p:nvPr/>
        </p:nvSpPr>
        <p:spPr>
          <a:xfrm>
            <a:off x="807012" y="1682364"/>
            <a:ext cx="3374674" cy="658666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 = 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3DDDB-C90F-486A-B980-6D9EFA4AC41D}"/>
              </a:ext>
            </a:extLst>
          </p:cNvPr>
          <p:cNvSpPr/>
          <p:nvPr/>
        </p:nvSpPr>
        <p:spPr>
          <a:xfrm>
            <a:off x="807010" y="3928005"/>
            <a:ext cx="3374674" cy="658666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(2,result)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33D35-BB43-4F88-A685-47A7C022120C}"/>
              </a:ext>
            </a:extLst>
          </p:cNvPr>
          <p:cNvSpPr/>
          <p:nvPr/>
        </p:nvSpPr>
        <p:spPr>
          <a:xfrm>
            <a:off x="807007" y="2805185"/>
            <a:ext cx="3374674" cy="658665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result = </a:t>
            </a:r>
            <a:r>
              <a:rPr lang="en-US" sz="1600" dirty="0" err="1">
                <a:solidFill>
                  <a:schemeClr val="tx1"/>
                </a:solidFill>
              </a:rPr>
              <a:t>pTab</a:t>
            </a:r>
            <a:r>
              <a:rPr lang="en-US" sz="1600" dirty="0">
                <a:solidFill>
                  <a:schemeClr val="tx1"/>
                </a:solidFill>
              </a:rPr>
              <a:t>-&gt;</a:t>
            </a:r>
            <a:r>
              <a:rPr lang="en-US" sz="1600" dirty="0" err="1">
                <a:solidFill>
                  <a:schemeClr val="tx1"/>
                </a:solidFill>
              </a:rPr>
              <a:t>JoinUpdate</a:t>
            </a:r>
            <a:r>
              <a:rPr lang="en-US" sz="1600" dirty="0">
                <a:solidFill>
                  <a:schemeClr val="tx1"/>
                </a:solidFill>
              </a:rPr>
              <a:t>(id)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DB33D4-6044-4EDD-9B3D-98ACC66AB37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494347" y="2341030"/>
            <a:ext cx="2" cy="46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7494568-CC9F-4350-A437-C41E6877CB15}"/>
              </a:ext>
            </a:extLst>
          </p:cNvPr>
          <p:cNvSpPr txBox="1"/>
          <p:nvPr/>
        </p:nvSpPr>
        <p:spPr>
          <a:xfrm>
            <a:off x="6933240" y="8340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1F86F3-AEC2-4BC4-8205-9C4449A83661}"/>
              </a:ext>
            </a:extLst>
          </p:cNvPr>
          <p:cNvCxnSpPr>
            <a:cxnSpLocks/>
          </p:cNvCxnSpPr>
          <p:nvPr/>
        </p:nvCxnSpPr>
        <p:spPr>
          <a:xfrm flipH="1">
            <a:off x="2494344" y="3460520"/>
            <a:ext cx="2" cy="46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DEB2569-A45C-444E-B733-D616A5D43442}"/>
              </a:ext>
            </a:extLst>
          </p:cNvPr>
          <p:cNvSpPr/>
          <p:nvPr/>
        </p:nvSpPr>
        <p:spPr>
          <a:xfrm>
            <a:off x="1703679" y="847301"/>
            <a:ext cx="1581330" cy="466828"/>
          </a:xfrm>
          <a:prstGeom prst="ellipse">
            <a:avLst/>
          </a:prstGeom>
          <a:solidFill>
            <a:srgbClr val="8BB8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A0215F9-35D8-4AD7-AFFF-4543732DE7FA}"/>
              </a:ext>
            </a:extLst>
          </p:cNvPr>
          <p:cNvSpPr/>
          <p:nvPr/>
        </p:nvSpPr>
        <p:spPr>
          <a:xfrm>
            <a:off x="1703679" y="5003924"/>
            <a:ext cx="1581330" cy="466828"/>
          </a:xfrm>
          <a:prstGeom prst="ellipse">
            <a:avLst/>
          </a:prstGeom>
          <a:solidFill>
            <a:srgbClr val="8BB8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3BBB35-54ED-4F2D-87E4-FB56438BA543}"/>
              </a:ext>
            </a:extLst>
          </p:cNvPr>
          <p:cNvCxnSpPr>
            <a:stCxn id="25" idx="4"/>
            <a:endCxn id="3" idx="0"/>
          </p:cNvCxnSpPr>
          <p:nvPr/>
        </p:nvCxnSpPr>
        <p:spPr>
          <a:xfrm>
            <a:off x="2494344" y="1314129"/>
            <a:ext cx="5" cy="36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041508-61A5-445C-8680-2BB140BAF150}"/>
              </a:ext>
            </a:extLst>
          </p:cNvPr>
          <p:cNvCxnSpPr>
            <a:stCxn id="5" idx="2"/>
            <a:endCxn id="26" idx="0"/>
          </p:cNvCxnSpPr>
          <p:nvPr/>
        </p:nvCxnSpPr>
        <p:spPr>
          <a:xfrm flipH="1">
            <a:off x="2494344" y="4586671"/>
            <a:ext cx="3" cy="41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38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C08FDA-7E89-4632-AE60-7B17299B921D}"/>
              </a:ext>
            </a:extLst>
          </p:cNvPr>
          <p:cNvSpPr/>
          <p:nvPr/>
        </p:nvSpPr>
        <p:spPr>
          <a:xfrm>
            <a:off x="807012" y="1682364"/>
            <a:ext cx="3374674" cy="658666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exitCode</a:t>
            </a:r>
            <a:r>
              <a:rPr lang="en-US" sz="1600" dirty="0">
                <a:solidFill>
                  <a:schemeClr val="tx1"/>
                </a:solidFill>
              </a:rPr>
              <a:t> = 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3DDDB-C90F-486A-B980-6D9EFA4AC41D}"/>
              </a:ext>
            </a:extLst>
          </p:cNvPr>
          <p:cNvSpPr/>
          <p:nvPr/>
        </p:nvSpPr>
        <p:spPr>
          <a:xfrm>
            <a:off x="807010" y="3928005"/>
            <a:ext cx="3374674" cy="658666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(2, result)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33D35-BB43-4F88-A685-47A7C022120C}"/>
              </a:ext>
            </a:extLst>
          </p:cNvPr>
          <p:cNvSpPr/>
          <p:nvPr/>
        </p:nvSpPr>
        <p:spPr>
          <a:xfrm>
            <a:off x="807007" y="2805185"/>
            <a:ext cx="3374674" cy="658665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result = </a:t>
            </a:r>
            <a:r>
              <a:rPr lang="en-US" sz="1600" dirty="0" err="1">
                <a:solidFill>
                  <a:schemeClr val="tx1"/>
                </a:solidFill>
              </a:rPr>
              <a:t>pTab</a:t>
            </a:r>
            <a:r>
              <a:rPr lang="en-US" sz="1600" dirty="0">
                <a:solidFill>
                  <a:schemeClr val="tx1"/>
                </a:solidFill>
              </a:rPr>
              <a:t>-&gt;</a:t>
            </a:r>
            <a:r>
              <a:rPr lang="en-US" sz="1600" dirty="0" err="1">
                <a:solidFill>
                  <a:schemeClr val="tx1"/>
                </a:solidFill>
              </a:rPr>
              <a:t>ExitUpdate</a:t>
            </a:r>
            <a:r>
              <a:rPr lang="en-US" sz="1600" dirty="0">
                <a:solidFill>
                  <a:schemeClr val="tx1"/>
                </a:solidFill>
              </a:rPr>
              <a:t>(id)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DB33D4-6044-4EDD-9B3D-98ACC66AB37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494347" y="2341030"/>
            <a:ext cx="2" cy="46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7494568-CC9F-4350-A437-C41E6877CB15}"/>
              </a:ext>
            </a:extLst>
          </p:cNvPr>
          <p:cNvSpPr txBox="1"/>
          <p:nvPr/>
        </p:nvSpPr>
        <p:spPr>
          <a:xfrm>
            <a:off x="6933240" y="83401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1F86F3-AEC2-4BC4-8205-9C4449A83661}"/>
              </a:ext>
            </a:extLst>
          </p:cNvPr>
          <p:cNvCxnSpPr>
            <a:cxnSpLocks/>
          </p:cNvCxnSpPr>
          <p:nvPr/>
        </p:nvCxnSpPr>
        <p:spPr>
          <a:xfrm flipH="1">
            <a:off x="2494344" y="3460520"/>
            <a:ext cx="2" cy="46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D599773-8C87-4B4B-831E-20529C0362DB}"/>
              </a:ext>
            </a:extLst>
          </p:cNvPr>
          <p:cNvSpPr/>
          <p:nvPr/>
        </p:nvSpPr>
        <p:spPr>
          <a:xfrm>
            <a:off x="1703682" y="886203"/>
            <a:ext cx="1581330" cy="466828"/>
          </a:xfrm>
          <a:prstGeom prst="ellipse">
            <a:avLst/>
          </a:prstGeom>
          <a:solidFill>
            <a:srgbClr val="8BB8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C3BBF-C74D-4952-9D86-4F3909450CCB}"/>
              </a:ext>
            </a:extLst>
          </p:cNvPr>
          <p:cNvSpPr/>
          <p:nvPr/>
        </p:nvSpPr>
        <p:spPr>
          <a:xfrm>
            <a:off x="1703679" y="4942222"/>
            <a:ext cx="1581330" cy="466828"/>
          </a:xfrm>
          <a:prstGeom prst="ellipse">
            <a:avLst/>
          </a:prstGeom>
          <a:solidFill>
            <a:srgbClr val="8BB8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573066-6FF8-4D16-B4F7-3779AB3B32AB}"/>
              </a:ext>
            </a:extLst>
          </p:cNvPr>
          <p:cNvCxnSpPr>
            <a:stCxn id="8" idx="4"/>
            <a:endCxn id="3" idx="0"/>
          </p:cNvCxnSpPr>
          <p:nvPr/>
        </p:nvCxnSpPr>
        <p:spPr>
          <a:xfrm>
            <a:off x="2494347" y="1353031"/>
            <a:ext cx="2" cy="32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F5468E-339C-4D65-BF9E-00D735CA65C9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2494344" y="4586671"/>
            <a:ext cx="3" cy="35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00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C08FDA-7E89-4632-AE60-7B17299B921D}"/>
              </a:ext>
            </a:extLst>
          </p:cNvPr>
          <p:cNvSpPr/>
          <p:nvPr/>
        </p:nvSpPr>
        <p:spPr>
          <a:xfrm>
            <a:off x="872512" y="952775"/>
            <a:ext cx="3374674" cy="885153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addr</a:t>
            </a:r>
            <a:r>
              <a:rPr lang="en-US" sz="1600" dirty="0">
                <a:solidFill>
                  <a:schemeClr val="tx1"/>
                </a:solidFill>
              </a:rPr>
              <a:t> = 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(4)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 = User2System(</a:t>
            </a:r>
            <a:r>
              <a:rPr lang="en-US" sz="1600" dirty="0" err="1">
                <a:solidFill>
                  <a:schemeClr val="tx1"/>
                </a:solidFill>
              </a:rPr>
              <a:t>addr</a:t>
            </a:r>
            <a:r>
              <a:rPr lang="en-US" sz="1600" dirty="0">
                <a:solidFill>
                  <a:schemeClr val="tx1"/>
                </a:solidFill>
              </a:rPr>
              <a:t>, 255)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AB37FE4B-40AA-4E05-96D6-EBB302110C0F}"/>
              </a:ext>
            </a:extLst>
          </p:cNvPr>
          <p:cNvSpPr/>
          <p:nvPr/>
        </p:nvSpPr>
        <p:spPr>
          <a:xfrm>
            <a:off x="877348" y="3386554"/>
            <a:ext cx="3374674" cy="729504"/>
          </a:xfrm>
          <a:prstGeom prst="diamond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name==NULL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3DDDB-C90F-486A-B980-6D9EFA4AC41D}"/>
              </a:ext>
            </a:extLst>
          </p:cNvPr>
          <p:cNvSpPr/>
          <p:nvPr/>
        </p:nvSpPr>
        <p:spPr>
          <a:xfrm>
            <a:off x="872512" y="4560403"/>
            <a:ext cx="3374674" cy="815261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lỗi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(2,-1)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33D35-BB43-4F88-A685-47A7C022120C}"/>
              </a:ext>
            </a:extLst>
          </p:cNvPr>
          <p:cNvSpPr/>
          <p:nvPr/>
        </p:nvSpPr>
        <p:spPr>
          <a:xfrm>
            <a:off x="4945458" y="3429000"/>
            <a:ext cx="3810097" cy="654883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result = </a:t>
            </a:r>
            <a:r>
              <a:rPr lang="en-US" sz="1600" dirty="0" err="1">
                <a:solidFill>
                  <a:schemeClr val="tx1"/>
                </a:solidFill>
              </a:rPr>
              <a:t>semTab</a:t>
            </a:r>
            <a:r>
              <a:rPr lang="en-US" sz="1600" dirty="0">
                <a:solidFill>
                  <a:schemeClr val="tx1"/>
                </a:solidFill>
              </a:rPr>
              <a:t>-&gt;Create(name, </a:t>
            </a:r>
            <a:r>
              <a:rPr lang="en-US" sz="1600" dirty="0" err="1">
                <a:solidFill>
                  <a:schemeClr val="tx1"/>
                </a:solidFill>
              </a:rPr>
              <a:t>semval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78727B8-F7BE-4E44-830F-42F02404DE24}"/>
              </a:ext>
            </a:extLst>
          </p:cNvPr>
          <p:cNvSpPr/>
          <p:nvPr/>
        </p:nvSpPr>
        <p:spPr>
          <a:xfrm>
            <a:off x="4945458" y="4603281"/>
            <a:ext cx="3810096" cy="729504"/>
          </a:xfrm>
          <a:prstGeom prst="diamond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result==-1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63163-C936-4974-B1FA-4FD69663D9B2}"/>
              </a:ext>
            </a:extLst>
          </p:cNvPr>
          <p:cNvSpPr/>
          <p:nvPr/>
        </p:nvSpPr>
        <p:spPr>
          <a:xfrm>
            <a:off x="4945458" y="5827889"/>
            <a:ext cx="3810096" cy="658665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(2,result)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4F321D-5A98-4C6E-ABC4-961407FF4FF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559849" y="4116058"/>
            <a:ext cx="4836" cy="44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957E32-45B1-470A-B169-EB62F3528D2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252022" y="3751306"/>
            <a:ext cx="693436" cy="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33CF3B-FBC5-4CE4-B1C7-0C13DC3ED6C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850506" y="4083883"/>
            <a:ext cx="1" cy="51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F20EA2-B5C3-45FE-8FD9-F0EABC220E11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4247186" y="4968033"/>
            <a:ext cx="698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95CF29-FDB7-4F0D-AA86-1C62DCB4E6A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850506" y="5332785"/>
            <a:ext cx="0" cy="49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CB694F9-C619-4816-804D-06F470CEDF3B}"/>
              </a:ext>
            </a:extLst>
          </p:cNvPr>
          <p:cNvSpPr txBox="1"/>
          <p:nvPr/>
        </p:nvSpPr>
        <p:spPr>
          <a:xfrm>
            <a:off x="2514447" y="4138585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E5EEA6-B616-400F-8E98-DFD2B02596B1}"/>
              </a:ext>
            </a:extLst>
          </p:cNvPr>
          <p:cNvSpPr txBox="1"/>
          <p:nvPr/>
        </p:nvSpPr>
        <p:spPr>
          <a:xfrm>
            <a:off x="4339219" y="4679927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67B2A5-BE4C-409C-9FC5-9515779996ED}"/>
              </a:ext>
            </a:extLst>
          </p:cNvPr>
          <p:cNvSpPr txBox="1"/>
          <p:nvPr/>
        </p:nvSpPr>
        <p:spPr>
          <a:xfrm>
            <a:off x="6790218" y="5389621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A25B31-DA48-4181-AE8B-ABBCAC53495C}"/>
              </a:ext>
            </a:extLst>
          </p:cNvPr>
          <p:cNvSpPr txBox="1"/>
          <p:nvPr/>
        </p:nvSpPr>
        <p:spPr>
          <a:xfrm>
            <a:off x="4295454" y="3472275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494568-CC9F-4350-A437-C41E6877CB15}"/>
              </a:ext>
            </a:extLst>
          </p:cNvPr>
          <p:cNvSpPr txBox="1"/>
          <p:nvPr/>
        </p:nvSpPr>
        <p:spPr>
          <a:xfrm>
            <a:off x="5889875" y="948196"/>
            <a:ext cx="213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SEMAPHORE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3E04E7-7698-4851-A7C9-2C9B54B00CB2}"/>
              </a:ext>
            </a:extLst>
          </p:cNvPr>
          <p:cNvSpPr/>
          <p:nvPr/>
        </p:nvSpPr>
        <p:spPr>
          <a:xfrm>
            <a:off x="872512" y="2288482"/>
            <a:ext cx="3374674" cy="652495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semval</a:t>
            </a:r>
            <a:r>
              <a:rPr lang="en-US" sz="1600" dirty="0">
                <a:solidFill>
                  <a:schemeClr val="tx1"/>
                </a:solidFill>
              </a:rPr>
              <a:t> = 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(5)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212E12-9778-4A61-8742-65A1AB699C99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2559849" y="1837928"/>
            <a:ext cx="0" cy="45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525EE8-93BB-4B66-8667-EDB89F0630D9}"/>
              </a:ext>
            </a:extLst>
          </p:cNvPr>
          <p:cNvCxnSpPr>
            <a:cxnSpLocks/>
            <a:stCxn id="20" idx="2"/>
            <a:endCxn id="4" idx="0"/>
          </p:cNvCxnSpPr>
          <p:nvPr/>
        </p:nvCxnSpPr>
        <p:spPr>
          <a:xfrm>
            <a:off x="2559849" y="2940977"/>
            <a:ext cx="4836" cy="44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AA5FAE35-A171-4FB7-9DAD-D7771FCD64A9}"/>
              </a:ext>
            </a:extLst>
          </p:cNvPr>
          <p:cNvSpPr/>
          <p:nvPr/>
        </p:nvSpPr>
        <p:spPr>
          <a:xfrm>
            <a:off x="1769184" y="66866"/>
            <a:ext cx="1581330" cy="466828"/>
          </a:xfrm>
          <a:prstGeom prst="ellipse">
            <a:avLst/>
          </a:prstGeom>
          <a:solidFill>
            <a:srgbClr val="8BB8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FC4CF44-D384-4416-B254-A3F72D527C3A}"/>
              </a:ext>
            </a:extLst>
          </p:cNvPr>
          <p:cNvSpPr/>
          <p:nvPr/>
        </p:nvSpPr>
        <p:spPr>
          <a:xfrm>
            <a:off x="1769184" y="5916271"/>
            <a:ext cx="1581330" cy="466828"/>
          </a:xfrm>
          <a:prstGeom prst="ellipse">
            <a:avLst/>
          </a:prstGeom>
          <a:solidFill>
            <a:srgbClr val="8BB8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726087-66BD-47E1-AF1E-38160866B249}"/>
              </a:ext>
            </a:extLst>
          </p:cNvPr>
          <p:cNvCxnSpPr>
            <a:stCxn id="60" idx="4"/>
            <a:endCxn id="3" idx="0"/>
          </p:cNvCxnSpPr>
          <p:nvPr/>
        </p:nvCxnSpPr>
        <p:spPr>
          <a:xfrm>
            <a:off x="2559849" y="533694"/>
            <a:ext cx="0" cy="41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7DD3DCD-413A-4A15-986C-B2BE68DB0317}"/>
              </a:ext>
            </a:extLst>
          </p:cNvPr>
          <p:cNvCxnSpPr>
            <a:stCxn id="5" idx="2"/>
            <a:endCxn id="61" idx="0"/>
          </p:cNvCxnSpPr>
          <p:nvPr/>
        </p:nvCxnSpPr>
        <p:spPr>
          <a:xfrm>
            <a:off x="2559849" y="5375664"/>
            <a:ext cx="0" cy="54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830E9A1-A982-4255-9817-4A7C374558B6}"/>
              </a:ext>
            </a:extLst>
          </p:cNvPr>
          <p:cNvCxnSpPr>
            <a:stCxn id="8" idx="1"/>
            <a:endCxn id="61" idx="6"/>
          </p:cNvCxnSpPr>
          <p:nvPr/>
        </p:nvCxnSpPr>
        <p:spPr>
          <a:xfrm flipH="1" flipV="1">
            <a:off x="3350514" y="6149685"/>
            <a:ext cx="1594944" cy="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35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C08FDA-7E89-4632-AE60-7B17299B921D}"/>
              </a:ext>
            </a:extLst>
          </p:cNvPr>
          <p:cNvSpPr/>
          <p:nvPr/>
        </p:nvSpPr>
        <p:spPr>
          <a:xfrm>
            <a:off x="807012" y="1611526"/>
            <a:ext cx="3374674" cy="729504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addr</a:t>
            </a:r>
            <a:r>
              <a:rPr lang="en-US" sz="1600" dirty="0">
                <a:solidFill>
                  <a:schemeClr val="tx1"/>
                </a:solidFill>
              </a:rPr>
              <a:t> = 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(4)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 = User2System(</a:t>
            </a:r>
            <a:r>
              <a:rPr lang="en-US" sz="1600" dirty="0" err="1">
                <a:solidFill>
                  <a:schemeClr val="tx1"/>
                </a:solidFill>
              </a:rPr>
              <a:t>addr</a:t>
            </a:r>
            <a:r>
              <a:rPr lang="en-US" sz="1600" dirty="0">
                <a:solidFill>
                  <a:schemeClr val="tx1"/>
                </a:solidFill>
              </a:rPr>
              <a:t>, 255)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AB37FE4B-40AA-4E05-96D6-EBB302110C0F}"/>
              </a:ext>
            </a:extLst>
          </p:cNvPr>
          <p:cNvSpPr/>
          <p:nvPr/>
        </p:nvSpPr>
        <p:spPr>
          <a:xfrm>
            <a:off x="807010" y="2805184"/>
            <a:ext cx="3374674" cy="729504"/>
          </a:xfrm>
          <a:prstGeom prst="diamond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name==NULL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3DDDB-C90F-486A-B980-6D9EFA4AC41D}"/>
              </a:ext>
            </a:extLst>
          </p:cNvPr>
          <p:cNvSpPr/>
          <p:nvPr/>
        </p:nvSpPr>
        <p:spPr>
          <a:xfrm>
            <a:off x="807013" y="3978346"/>
            <a:ext cx="3374674" cy="815261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lỗi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(2,-1)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33D35-BB43-4F88-A685-47A7C022120C}"/>
              </a:ext>
            </a:extLst>
          </p:cNvPr>
          <p:cNvSpPr/>
          <p:nvPr/>
        </p:nvSpPr>
        <p:spPr>
          <a:xfrm>
            <a:off x="4875120" y="2840603"/>
            <a:ext cx="3810097" cy="658665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result = </a:t>
            </a:r>
            <a:r>
              <a:rPr lang="en-US" sz="1600" dirty="0" err="1">
                <a:solidFill>
                  <a:schemeClr val="tx1"/>
                </a:solidFill>
              </a:rPr>
              <a:t>semTab</a:t>
            </a:r>
            <a:r>
              <a:rPr lang="en-US" sz="1600" dirty="0">
                <a:solidFill>
                  <a:schemeClr val="tx1"/>
                </a:solidFill>
              </a:rPr>
              <a:t>-&gt;Wait(name)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78727B8-F7BE-4E44-830F-42F02404DE24}"/>
              </a:ext>
            </a:extLst>
          </p:cNvPr>
          <p:cNvSpPr/>
          <p:nvPr/>
        </p:nvSpPr>
        <p:spPr>
          <a:xfrm>
            <a:off x="4875120" y="4021224"/>
            <a:ext cx="3810096" cy="729504"/>
          </a:xfrm>
          <a:prstGeom prst="diamond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result==-1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63163-C936-4974-B1FA-4FD69663D9B2}"/>
              </a:ext>
            </a:extLst>
          </p:cNvPr>
          <p:cNvSpPr/>
          <p:nvPr/>
        </p:nvSpPr>
        <p:spPr>
          <a:xfrm>
            <a:off x="4875120" y="5284224"/>
            <a:ext cx="3810096" cy="651815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(2,result)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DB33D4-6044-4EDD-9B3D-98ACC66AB37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494347" y="2341030"/>
            <a:ext cx="2" cy="46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4F321D-5A98-4C6E-ABC4-961407FF4FF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494347" y="3534688"/>
            <a:ext cx="3" cy="44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957E32-45B1-470A-B169-EB62F3528D2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181684" y="3169936"/>
            <a:ext cx="693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33CF3B-FBC5-4CE4-B1C7-0C13DC3ED6C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780168" y="3499268"/>
            <a:ext cx="1" cy="5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F20EA2-B5C3-45FE-8FD9-F0EABC220E11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4181687" y="4385976"/>
            <a:ext cx="6934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95CF29-FDB7-4F0D-AA86-1C62DCB4E6A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780168" y="4750728"/>
            <a:ext cx="0" cy="53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CB694F9-C619-4816-804D-06F470CEDF3B}"/>
              </a:ext>
            </a:extLst>
          </p:cNvPr>
          <p:cNvSpPr txBox="1"/>
          <p:nvPr/>
        </p:nvSpPr>
        <p:spPr>
          <a:xfrm>
            <a:off x="2444109" y="356720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E5EEA6-B616-400F-8E98-DFD2B02596B1}"/>
              </a:ext>
            </a:extLst>
          </p:cNvPr>
          <p:cNvSpPr txBox="1"/>
          <p:nvPr/>
        </p:nvSpPr>
        <p:spPr>
          <a:xfrm>
            <a:off x="4268881" y="4108544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67B2A5-BE4C-409C-9FC5-9515779996ED}"/>
              </a:ext>
            </a:extLst>
          </p:cNvPr>
          <p:cNvSpPr txBox="1"/>
          <p:nvPr/>
        </p:nvSpPr>
        <p:spPr>
          <a:xfrm>
            <a:off x="6719880" y="4818238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A25B31-DA48-4181-AE8B-ABBCAC53495C}"/>
              </a:ext>
            </a:extLst>
          </p:cNvPr>
          <p:cNvSpPr txBox="1"/>
          <p:nvPr/>
        </p:nvSpPr>
        <p:spPr>
          <a:xfrm>
            <a:off x="4225116" y="2900892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494568-CC9F-4350-A437-C41E6877CB15}"/>
              </a:ext>
            </a:extLst>
          </p:cNvPr>
          <p:cNvSpPr txBox="1"/>
          <p:nvPr/>
        </p:nvSpPr>
        <p:spPr>
          <a:xfrm>
            <a:off x="6933240" y="83401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692E2C-4E15-4A5E-B04F-BFDE6C5E6952}"/>
              </a:ext>
            </a:extLst>
          </p:cNvPr>
          <p:cNvSpPr/>
          <p:nvPr/>
        </p:nvSpPr>
        <p:spPr>
          <a:xfrm>
            <a:off x="1703682" y="796265"/>
            <a:ext cx="1581330" cy="466828"/>
          </a:xfrm>
          <a:prstGeom prst="ellipse">
            <a:avLst/>
          </a:prstGeom>
          <a:solidFill>
            <a:srgbClr val="8BB8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B749D9-AA23-4C24-88C4-4B9570852619}"/>
              </a:ext>
            </a:extLst>
          </p:cNvPr>
          <p:cNvSpPr/>
          <p:nvPr/>
        </p:nvSpPr>
        <p:spPr>
          <a:xfrm>
            <a:off x="1703682" y="5373878"/>
            <a:ext cx="1581330" cy="466828"/>
          </a:xfrm>
          <a:prstGeom prst="ellipse">
            <a:avLst/>
          </a:prstGeom>
          <a:solidFill>
            <a:srgbClr val="8BB8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280021-899C-4611-A249-F52A3EFD95FB}"/>
              </a:ext>
            </a:extLst>
          </p:cNvPr>
          <p:cNvCxnSpPr>
            <a:stCxn id="23" idx="4"/>
            <a:endCxn id="3" idx="0"/>
          </p:cNvCxnSpPr>
          <p:nvPr/>
        </p:nvCxnSpPr>
        <p:spPr>
          <a:xfrm>
            <a:off x="2494347" y="1263093"/>
            <a:ext cx="2" cy="34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5E4B42-4B62-41D1-98FC-0787939AD383}"/>
              </a:ext>
            </a:extLst>
          </p:cNvPr>
          <p:cNvCxnSpPr>
            <a:stCxn id="5" idx="2"/>
            <a:endCxn id="25" idx="0"/>
          </p:cNvCxnSpPr>
          <p:nvPr/>
        </p:nvCxnSpPr>
        <p:spPr>
          <a:xfrm flipH="1">
            <a:off x="2494347" y="4793607"/>
            <a:ext cx="3" cy="58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0F05CE-DB42-435E-8AE0-F7182C220B7B}"/>
              </a:ext>
            </a:extLst>
          </p:cNvPr>
          <p:cNvCxnSpPr>
            <a:stCxn id="8" idx="1"/>
            <a:endCxn id="25" idx="6"/>
          </p:cNvCxnSpPr>
          <p:nvPr/>
        </p:nvCxnSpPr>
        <p:spPr>
          <a:xfrm flipH="1" flipV="1">
            <a:off x="3285012" y="5607292"/>
            <a:ext cx="1590108" cy="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4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C08FDA-7E89-4632-AE60-7B17299B921D}"/>
              </a:ext>
            </a:extLst>
          </p:cNvPr>
          <p:cNvSpPr/>
          <p:nvPr/>
        </p:nvSpPr>
        <p:spPr>
          <a:xfrm>
            <a:off x="807012" y="1611526"/>
            <a:ext cx="3374674" cy="729504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addr</a:t>
            </a:r>
            <a:r>
              <a:rPr lang="en-US" sz="1600" dirty="0">
                <a:solidFill>
                  <a:schemeClr val="tx1"/>
                </a:solidFill>
              </a:rPr>
              <a:t> = 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(4)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 = User2System(</a:t>
            </a:r>
            <a:r>
              <a:rPr lang="en-US" sz="1600" dirty="0" err="1">
                <a:solidFill>
                  <a:schemeClr val="tx1"/>
                </a:solidFill>
              </a:rPr>
              <a:t>addr</a:t>
            </a:r>
            <a:r>
              <a:rPr lang="en-US" sz="1600" dirty="0">
                <a:solidFill>
                  <a:schemeClr val="tx1"/>
                </a:solidFill>
              </a:rPr>
              <a:t>, 255)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AB37FE4B-40AA-4E05-96D6-EBB302110C0F}"/>
              </a:ext>
            </a:extLst>
          </p:cNvPr>
          <p:cNvSpPr/>
          <p:nvPr/>
        </p:nvSpPr>
        <p:spPr>
          <a:xfrm>
            <a:off x="807010" y="2805184"/>
            <a:ext cx="3374674" cy="729504"/>
          </a:xfrm>
          <a:prstGeom prst="diamond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name==NULL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3DDDB-C90F-486A-B980-6D9EFA4AC41D}"/>
              </a:ext>
            </a:extLst>
          </p:cNvPr>
          <p:cNvSpPr/>
          <p:nvPr/>
        </p:nvSpPr>
        <p:spPr>
          <a:xfrm>
            <a:off x="807013" y="3978346"/>
            <a:ext cx="3374674" cy="815261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lỗi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(2,-1)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33D35-BB43-4F88-A685-47A7C022120C}"/>
              </a:ext>
            </a:extLst>
          </p:cNvPr>
          <p:cNvSpPr/>
          <p:nvPr/>
        </p:nvSpPr>
        <p:spPr>
          <a:xfrm>
            <a:off x="4875120" y="2840603"/>
            <a:ext cx="3810097" cy="658665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result = </a:t>
            </a:r>
            <a:r>
              <a:rPr lang="en-US" sz="1600" dirty="0" err="1">
                <a:solidFill>
                  <a:schemeClr val="tx1"/>
                </a:solidFill>
              </a:rPr>
              <a:t>semTab</a:t>
            </a:r>
            <a:r>
              <a:rPr lang="en-US" sz="1600" dirty="0">
                <a:solidFill>
                  <a:schemeClr val="tx1"/>
                </a:solidFill>
              </a:rPr>
              <a:t>-&gt;Signal(name)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78727B8-F7BE-4E44-830F-42F02404DE24}"/>
              </a:ext>
            </a:extLst>
          </p:cNvPr>
          <p:cNvSpPr/>
          <p:nvPr/>
        </p:nvSpPr>
        <p:spPr>
          <a:xfrm>
            <a:off x="4875120" y="4021224"/>
            <a:ext cx="3810096" cy="729504"/>
          </a:xfrm>
          <a:prstGeom prst="diamond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result==-1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63163-C936-4974-B1FA-4FD69663D9B2}"/>
              </a:ext>
            </a:extLst>
          </p:cNvPr>
          <p:cNvSpPr/>
          <p:nvPr/>
        </p:nvSpPr>
        <p:spPr>
          <a:xfrm>
            <a:off x="4875120" y="5284224"/>
            <a:ext cx="3810096" cy="651815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(2,result)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DB33D4-6044-4EDD-9B3D-98ACC66AB37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494347" y="2341030"/>
            <a:ext cx="2" cy="46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4F321D-5A98-4C6E-ABC4-961407FF4FF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494347" y="3534688"/>
            <a:ext cx="3" cy="44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957E32-45B1-470A-B169-EB62F3528D2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181684" y="3169936"/>
            <a:ext cx="693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33CF3B-FBC5-4CE4-B1C7-0C13DC3ED6C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780168" y="3499268"/>
            <a:ext cx="1" cy="5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F20EA2-B5C3-45FE-8FD9-F0EABC220E11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4181687" y="4385976"/>
            <a:ext cx="6934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95CF29-FDB7-4F0D-AA86-1C62DCB4E6A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780168" y="4750728"/>
            <a:ext cx="0" cy="53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CB694F9-C619-4816-804D-06F470CEDF3B}"/>
              </a:ext>
            </a:extLst>
          </p:cNvPr>
          <p:cNvSpPr txBox="1"/>
          <p:nvPr/>
        </p:nvSpPr>
        <p:spPr>
          <a:xfrm>
            <a:off x="2444109" y="356720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E5EEA6-B616-400F-8E98-DFD2B02596B1}"/>
              </a:ext>
            </a:extLst>
          </p:cNvPr>
          <p:cNvSpPr txBox="1"/>
          <p:nvPr/>
        </p:nvSpPr>
        <p:spPr>
          <a:xfrm>
            <a:off x="4268881" y="4108544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67B2A5-BE4C-409C-9FC5-9515779996ED}"/>
              </a:ext>
            </a:extLst>
          </p:cNvPr>
          <p:cNvSpPr txBox="1"/>
          <p:nvPr/>
        </p:nvSpPr>
        <p:spPr>
          <a:xfrm>
            <a:off x="6719880" y="4818238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A25B31-DA48-4181-AE8B-ABBCAC53495C}"/>
              </a:ext>
            </a:extLst>
          </p:cNvPr>
          <p:cNvSpPr txBox="1"/>
          <p:nvPr/>
        </p:nvSpPr>
        <p:spPr>
          <a:xfrm>
            <a:off x="4225116" y="2900892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494568-CC9F-4350-A437-C41E6877CB15}"/>
              </a:ext>
            </a:extLst>
          </p:cNvPr>
          <p:cNvSpPr txBox="1"/>
          <p:nvPr/>
        </p:nvSpPr>
        <p:spPr>
          <a:xfrm>
            <a:off x="6933240" y="83401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signal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293489-2648-420D-9BCD-ABAB436D481F}"/>
              </a:ext>
            </a:extLst>
          </p:cNvPr>
          <p:cNvSpPr/>
          <p:nvPr/>
        </p:nvSpPr>
        <p:spPr>
          <a:xfrm>
            <a:off x="1703682" y="796265"/>
            <a:ext cx="1581330" cy="466828"/>
          </a:xfrm>
          <a:prstGeom prst="ellipse">
            <a:avLst/>
          </a:prstGeom>
          <a:solidFill>
            <a:srgbClr val="8BB8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B899CD-92E6-4EB5-BEF8-35BDC7165D90}"/>
              </a:ext>
            </a:extLst>
          </p:cNvPr>
          <p:cNvSpPr/>
          <p:nvPr/>
        </p:nvSpPr>
        <p:spPr>
          <a:xfrm>
            <a:off x="1703682" y="5373878"/>
            <a:ext cx="1581330" cy="466828"/>
          </a:xfrm>
          <a:prstGeom prst="ellipse">
            <a:avLst/>
          </a:prstGeom>
          <a:solidFill>
            <a:srgbClr val="8BB8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5F99B4-8D3C-4B22-9C31-A2FE38A3D68B}"/>
              </a:ext>
            </a:extLst>
          </p:cNvPr>
          <p:cNvCxnSpPr>
            <a:stCxn id="19" idx="4"/>
          </p:cNvCxnSpPr>
          <p:nvPr/>
        </p:nvCxnSpPr>
        <p:spPr>
          <a:xfrm>
            <a:off x="2494347" y="1263093"/>
            <a:ext cx="2" cy="34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C572CA-5BF5-4D37-A7A3-E54C5D38B252}"/>
              </a:ext>
            </a:extLst>
          </p:cNvPr>
          <p:cNvCxnSpPr>
            <a:endCxn id="20" idx="0"/>
          </p:cNvCxnSpPr>
          <p:nvPr/>
        </p:nvCxnSpPr>
        <p:spPr>
          <a:xfrm flipH="1">
            <a:off x="2494347" y="4793607"/>
            <a:ext cx="3" cy="58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5D2BA6-29EE-4699-AEC9-9199FC2CB717}"/>
              </a:ext>
            </a:extLst>
          </p:cNvPr>
          <p:cNvCxnSpPr>
            <a:endCxn id="20" idx="6"/>
          </p:cNvCxnSpPr>
          <p:nvPr/>
        </p:nvCxnSpPr>
        <p:spPr>
          <a:xfrm flipH="1" flipV="1">
            <a:off x="3285012" y="5607292"/>
            <a:ext cx="1590108" cy="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5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73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C08FDA-7E89-4632-AE60-7B17299B921D}"/>
              </a:ext>
            </a:extLst>
          </p:cNvPr>
          <p:cNvSpPr/>
          <p:nvPr/>
        </p:nvSpPr>
        <p:spPr>
          <a:xfrm>
            <a:off x="807012" y="1611526"/>
            <a:ext cx="3374674" cy="729504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addr</a:t>
            </a:r>
            <a:r>
              <a:rPr lang="en-US" sz="1600" dirty="0">
                <a:solidFill>
                  <a:schemeClr val="tx1"/>
                </a:solidFill>
              </a:rPr>
              <a:t> = 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(4)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 = User2System(</a:t>
            </a:r>
            <a:r>
              <a:rPr lang="en-US" sz="1600" dirty="0" err="1">
                <a:solidFill>
                  <a:schemeClr val="tx1"/>
                </a:solidFill>
              </a:rPr>
              <a:t>addr</a:t>
            </a:r>
            <a:r>
              <a:rPr lang="en-US" sz="1600" dirty="0">
                <a:solidFill>
                  <a:schemeClr val="tx1"/>
                </a:solidFill>
              </a:rPr>
              <a:t>, 255)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AB37FE4B-40AA-4E05-96D6-EBB302110C0F}"/>
              </a:ext>
            </a:extLst>
          </p:cNvPr>
          <p:cNvSpPr/>
          <p:nvPr/>
        </p:nvSpPr>
        <p:spPr>
          <a:xfrm>
            <a:off x="807010" y="2805184"/>
            <a:ext cx="3374674" cy="729504"/>
          </a:xfrm>
          <a:prstGeom prst="diamond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3DDDB-C90F-486A-B980-6D9EFA4AC41D}"/>
              </a:ext>
            </a:extLst>
          </p:cNvPr>
          <p:cNvSpPr/>
          <p:nvPr/>
        </p:nvSpPr>
        <p:spPr>
          <a:xfrm>
            <a:off x="807013" y="3978346"/>
            <a:ext cx="3374674" cy="815261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lỗi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(2,-1)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33D35-BB43-4F88-A685-47A7C022120C}"/>
              </a:ext>
            </a:extLst>
          </p:cNvPr>
          <p:cNvSpPr/>
          <p:nvPr/>
        </p:nvSpPr>
        <p:spPr>
          <a:xfrm>
            <a:off x="4875120" y="2840603"/>
            <a:ext cx="3810097" cy="658665"/>
          </a:xfrm>
          <a:prstGeom prst="rect">
            <a:avLst/>
          </a:prstGeom>
          <a:solidFill>
            <a:srgbClr val="8BB8E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(2,0)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DB33D4-6044-4EDD-9B3D-98ACC66AB37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494347" y="2341030"/>
            <a:ext cx="2" cy="46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4F321D-5A98-4C6E-ABC4-961407FF4FF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494347" y="3534688"/>
            <a:ext cx="3" cy="44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957E32-45B1-470A-B169-EB62F3528D2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181684" y="3169936"/>
            <a:ext cx="693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CB694F9-C619-4816-804D-06F470CEDF3B}"/>
              </a:ext>
            </a:extLst>
          </p:cNvPr>
          <p:cNvSpPr txBox="1"/>
          <p:nvPr/>
        </p:nvSpPr>
        <p:spPr>
          <a:xfrm>
            <a:off x="2444109" y="356720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A25B31-DA48-4181-AE8B-ABBCAC53495C}"/>
              </a:ext>
            </a:extLst>
          </p:cNvPr>
          <p:cNvSpPr txBox="1"/>
          <p:nvPr/>
        </p:nvSpPr>
        <p:spPr>
          <a:xfrm>
            <a:off x="4225116" y="2900892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494568-CC9F-4350-A437-C41E6877CB15}"/>
              </a:ext>
            </a:extLst>
          </p:cNvPr>
          <p:cNvSpPr txBox="1"/>
          <p:nvPr/>
        </p:nvSpPr>
        <p:spPr>
          <a:xfrm>
            <a:off x="6933240" y="834013"/>
            <a:ext cx="158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 </a:t>
            </a:r>
            <a:r>
              <a:rPr lang="en-US" dirty="0" err="1"/>
              <a:t>createfile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FBDD78-284A-42A9-8F3A-4A51BFD4ECEA}"/>
              </a:ext>
            </a:extLst>
          </p:cNvPr>
          <p:cNvSpPr/>
          <p:nvPr/>
        </p:nvSpPr>
        <p:spPr>
          <a:xfrm>
            <a:off x="1703682" y="764205"/>
            <a:ext cx="1581330" cy="466828"/>
          </a:xfrm>
          <a:prstGeom prst="ellipse">
            <a:avLst/>
          </a:prstGeom>
          <a:solidFill>
            <a:srgbClr val="8BB8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DFAAC4-0D7B-4B73-B01C-3A48650AA602}"/>
              </a:ext>
            </a:extLst>
          </p:cNvPr>
          <p:cNvSpPr/>
          <p:nvPr/>
        </p:nvSpPr>
        <p:spPr>
          <a:xfrm>
            <a:off x="5989503" y="4152562"/>
            <a:ext cx="1581330" cy="466828"/>
          </a:xfrm>
          <a:prstGeom prst="ellipse">
            <a:avLst/>
          </a:prstGeom>
          <a:solidFill>
            <a:srgbClr val="8BB8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C67951-D777-4071-AB0E-81FC55FA6582}"/>
              </a:ext>
            </a:extLst>
          </p:cNvPr>
          <p:cNvCxnSpPr>
            <a:stCxn id="15" idx="4"/>
            <a:endCxn id="3" idx="0"/>
          </p:cNvCxnSpPr>
          <p:nvPr/>
        </p:nvCxnSpPr>
        <p:spPr>
          <a:xfrm>
            <a:off x="2494347" y="1231033"/>
            <a:ext cx="2" cy="38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987C05-4355-4C38-A7F7-65A95DFAF830}"/>
              </a:ext>
            </a:extLst>
          </p:cNvPr>
          <p:cNvCxnSpPr>
            <a:stCxn id="6" idx="2"/>
            <a:endCxn id="25" idx="0"/>
          </p:cNvCxnSpPr>
          <p:nvPr/>
        </p:nvCxnSpPr>
        <p:spPr>
          <a:xfrm flipH="1">
            <a:off x="6780168" y="3499268"/>
            <a:ext cx="1" cy="65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3D6F50-4106-43D6-BB43-0EBD4D94F0DE}"/>
              </a:ext>
            </a:extLst>
          </p:cNvPr>
          <p:cNvCxnSpPr>
            <a:stCxn id="5" idx="3"/>
            <a:endCxn id="25" idx="2"/>
          </p:cNvCxnSpPr>
          <p:nvPr/>
        </p:nvCxnSpPr>
        <p:spPr>
          <a:xfrm flipV="1">
            <a:off x="4181687" y="4385976"/>
            <a:ext cx="18078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5F00E42-6723-4CBB-88CF-65735AD56C10}"/>
              </a:ext>
            </a:extLst>
          </p:cNvPr>
          <p:cNvSpPr txBox="1"/>
          <p:nvPr/>
        </p:nvSpPr>
        <p:spPr>
          <a:xfrm>
            <a:off x="1163187" y="3012375"/>
            <a:ext cx="40092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~filesystem-&gt;Create(name,0)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0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81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418</Words>
  <Application>Microsoft Office PowerPoint</Application>
  <PresentationFormat>On-screen Show (4:3)</PresentationFormat>
  <Paragraphs>109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VÕ NGỌC TÍN</dc:creator>
  <cp:lastModifiedBy>VÕ NGỌC TÍN</cp:lastModifiedBy>
  <cp:revision>30</cp:revision>
  <dcterms:created xsi:type="dcterms:W3CDTF">2021-12-21T10:01:27Z</dcterms:created>
  <dcterms:modified xsi:type="dcterms:W3CDTF">2021-12-21T14:26:51Z</dcterms:modified>
</cp:coreProperties>
</file>