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38"/>
  </p:notesMasterIdLst>
  <p:sldIdLst>
    <p:sldId id="315" r:id="rId3"/>
    <p:sldId id="323" r:id="rId4"/>
    <p:sldId id="261" r:id="rId5"/>
    <p:sldId id="264" r:id="rId6"/>
    <p:sldId id="316" r:id="rId7"/>
    <p:sldId id="266" r:id="rId8"/>
    <p:sldId id="268" r:id="rId9"/>
    <p:sldId id="265" r:id="rId10"/>
    <p:sldId id="267" r:id="rId11"/>
    <p:sldId id="295" r:id="rId12"/>
    <p:sldId id="296" r:id="rId13"/>
    <p:sldId id="270" r:id="rId14"/>
    <p:sldId id="297" r:id="rId15"/>
    <p:sldId id="299" r:id="rId16"/>
    <p:sldId id="300" r:id="rId17"/>
    <p:sldId id="301" r:id="rId18"/>
    <p:sldId id="302" r:id="rId19"/>
    <p:sldId id="269" r:id="rId20"/>
    <p:sldId id="303" r:id="rId21"/>
    <p:sldId id="273" r:id="rId22"/>
    <p:sldId id="304" r:id="rId23"/>
    <p:sldId id="307" r:id="rId24"/>
    <p:sldId id="308" r:id="rId25"/>
    <p:sldId id="309" r:id="rId26"/>
    <p:sldId id="314" r:id="rId27"/>
    <p:sldId id="322" r:id="rId28"/>
    <p:sldId id="317" r:id="rId29"/>
    <p:sldId id="318" r:id="rId30"/>
    <p:sldId id="319" r:id="rId31"/>
    <p:sldId id="320" r:id="rId32"/>
    <p:sldId id="321" r:id="rId33"/>
    <p:sldId id="324" r:id="rId34"/>
    <p:sldId id="325" r:id="rId35"/>
    <p:sldId id="328" r:id="rId36"/>
    <p:sldId id="33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488219-8FBA-4B93-9F0A-D371195AD686}" v="4" dt="2021-06-11T10:43:13.3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6/11/relationships/changesInfo" Target="changesInfos/changesInfo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Õ NGỌC TÍN" userId="455da224-ed63-4a03-a5d0-d1b195395096" providerId="ADAL" clId="{26BA12C0-FD7D-42C7-B84C-139F9AD319A3}"/>
    <pc:docChg chg="undo redo custSel addSld delSld modSld sldOrd delMainMaster">
      <pc:chgData name="VÕ NGỌC TÍN" userId="455da224-ed63-4a03-a5d0-d1b195395096" providerId="ADAL" clId="{26BA12C0-FD7D-42C7-B84C-139F9AD319A3}" dt="2021-06-09T13:49:58.157" v="8611" actId="1076"/>
      <pc:docMkLst>
        <pc:docMk/>
      </pc:docMkLst>
      <pc:sldChg chg="new del">
        <pc:chgData name="VÕ NGỌC TÍN" userId="455da224-ed63-4a03-a5d0-d1b195395096" providerId="ADAL" clId="{26BA12C0-FD7D-42C7-B84C-139F9AD319A3}" dt="2021-06-05T12:58:45.479" v="5346" actId="47"/>
        <pc:sldMkLst>
          <pc:docMk/>
          <pc:sldMk cId="1509860258" sldId="256"/>
        </pc:sldMkLst>
      </pc:sldChg>
      <pc:sldChg chg="modSp new del mod">
        <pc:chgData name="VÕ NGỌC TÍN" userId="455da224-ed63-4a03-a5d0-d1b195395096" providerId="ADAL" clId="{26BA12C0-FD7D-42C7-B84C-139F9AD319A3}" dt="2021-06-05T12:58:08.955" v="5340" actId="47"/>
        <pc:sldMkLst>
          <pc:docMk/>
          <pc:sldMk cId="3202254059" sldId="257"/>
        </pc:sldMkLst>
        <pc:spChg chg="mod">
          <ac:chgData name="VÕ NGỌC TÍN" userId="455da224-ed63-4a03-a5d0-d1b195395096" providerId="ADAL" clId="{26BA12C0-FD7D-42C7-B84C-139F9AD319A3}" dt="2021-06-05T08:21:58.763" v="319" actId="20577"/>
          <ac:spMkLst>
            <pc:docMk/>
            <pc:sldMk cId="3202254059" sldId="257"/>
            <ac:spMk id="3" creationId="{8A5D7342-FFCA-491D-B13D-7612C8674212}"/>
          </ac:spMkLst>
        </pc:spChg>
      </pc:sldChg>
      <pc:sldChg chg="new del">
        <pc:chgData name="VÕ NGỌC TÍN" userId="455da224-ed63-4a03-a5d0-d1b195395096" providerId="ADAL" clId="{26BA12C0-FD7D-42C7-B84C-139F9AD319A3}" dt="2021-06-05T12:58:09.741" v="5341" actId="47"/>
        <pc:sldMkLst>
          <pc:docMk/>
          <pc:sldMk cId="3204415645" sldId="258"/>
        </pc:sldMkLst>
      </pc:sldChg>
      <pc:sldChg chg="addSp delSp modSp add del mod modTransition modAnim">
        <pc:chgData name="VÕ NGỌC TÍN" userId="455da224-ed63-4a03-a5d0-d1b195395096" providerId="ADAL" clId="{26BA12C0-FD7D-42C7-B84C-139F9AD319A3}" dt="2021-06-06T12:24:35.891" v="7582" actId="20577"/>
        <pc:sldMkLst>
          <pc:docMk/>
          <pc:sldMk cId="1095055991" sldId="261"/>
        </pc:sldMkLst>
        <pc:spChg chg="del">
          <ac:chgData name="VÕ NGỌC TÍN" userId="455da224-ed63-4a03-a5d0-d1b195395096" providerId="ADAL" clId="{26BA12C0-FD7D-42C7-B84C-139F9AD319A3}" dt="2021-06-05T08:25:28.418" v="366" actId="478"/>
          <ac:spMkLst>
            <pc:docMk/>
            <pc:sldMk cId="1095055991" sldId="261"/>
            <ac:spMk id="3" creationId="{00000000-0000-0000-0000-000000000000}"/>
          </ac:spMkLst>
        </pc:spChg>
        <pc:spChg chg="mod">
          <ac:chgData name="VÕ NGỌC TÍN" userId="455da224-ed63-4a03-a5d0-d1b195395096" providerId="ADAL" clId="{26BA12C0-FD7D-42C7-B84C-139F9AD319A3}" dt="2021-06-05T08:29:43.704" v="942" actId="1035"/>
          <ac:spMkLst>
            <pc:docMk/>
            <pc:sldMk cId="1095055991" sldId="261"/>
            <ac:spMk id="27" creationId="{00000000-0000-0000-0000-000000000000}"/>
          </ac:spMkLst>
        </pc:spChg>
        <pc:spChg chg="mod">
          <ac:chgData name="VÕ NGỌC TÍN" userId="455da224-ed63-4a03-a5d0-d1b195395096" providerId="ADAL" clId="{26BA12C0-FD7D-42C7-B84C-139F9AD319A3}" dt="2021-06-05T08:33:33.729" v="1003" actId="1036"/>
          <ac:spMkLst>
            <pc:docMk/>
            <pc:sldMk cId="1095055991" sldId="261"/>
            <ac:spMk id="29" creationId="{00000000-0000-0000-0000-000000000000}"/>
          </ac:spMkLst>
        </pc:spChg>
        <pc:spChg chg="mod topLvl">
          <ac:chgData name="VÕ NGỌC TÍN" userId="455da224-ed63-4a03-a5d0-d1b195395096" providerId="ADAL" clId="{26BA12C0-FD7D-42C7-B84C-139F9AD319A3}" dt="2021-06-05T08:33:33.729" v="1003" actId="1036"/>
          <ac:spMkLst>
            <pc:docMk/>
            <pc:sldMk cId="1095055991" sldId="261"/>
            <ac:spMk id="30" creationId="{00000000-0000-0000-0000-000000000000}"/>
          </ac:spMkLst>
        </pc:spChg>
        <pc:spChg chg="del topLvl">
          <ac:chgData name="VÕ NGỌC TÍN" userId="455da224-ed63-4a03-a5d0-d1b195395096" providerId="ADAL" clId="{26BA12C0-FD7D-42C7-B84C-139F9AD319A3}" dt="2021-06-05T08:24:32.643" v="329" actId="478"/>
          <ac:spMkLst>
            <pc:docMk/>
            <pc:sldMk cId="1095055991" sldId="261"/>
            <ac:spMk id="31" creationId="{00000000-0000-0000-0000-000000000000}"/>
          </ac:spMkLst>
        </pc:spChg>
        <pc:spChg chg="mod">
          <ac:chgData name="VÕ NGỌC TÍN" userId="455da224-ed63-4a03-a5d0-d1b195395096" providerId="ADAL" clId="{26BA12C0-FD7D-42C7-B84C-139F9AD319A3}" dt="2021-06-05T08:24:19.100" v="324"/>
          <ac:spMkLst>
            <pc:docMk/>
            <pc:sldMk cId="1095055991" sldId="261"/>
            <ac:spMk id="33" creationId="{8576AEBB-D310-4EB5-B527-BB6A79DD65B2}"/>
          </ac:spMkLst>
        </pc:spChg>
        <pc:spChg chg="mod">
          <ac:chgData name="VÕ NGỌC TÍN" userId="455da224-ed63-4a03-a5d0-d1b195395096" providerId="ADAL" clId="{26BA12C0-FD7D-42C7-B84C-139F9AD319A3}" dt="2021-06-05T08:24:19.100" v="324"/>
          <ac:spMkLst>
            <pc:docMk/>
            <pc:sldMk cId="1095055991" sldId="261"/>
            <ac:spMk id="34" creationId="{9F50EAD6-A441-46D9-A2FB-CC65ECB0D52F}"/>
          </ac:spMkLst>
        </pc:spChg>
        <pc:spChg chg="add mod">
          <ac:chgData name="VÕ NGỌC TÍN" userId="455da224-ed63-4a03-a5d0-d1b195395096" providerId="ADAL" clId="{26BA12C0-FD7D-42C7-B84C-139F9AD319A3}" dt="2021-06-05T08:33:33.729" v="1003" actId="1036"/>
          <ac:spMkLst>
            <pc:docMk/>
            <pc:sldMk cId="1095055991" sldId="261"/>
            <ac:spMk id="35" creationId="{0D7BB189-F0EE-42AB-853E-8770E804A7D5}"/>
          </ac:spMkLst>
        </pc:spChg>
        <pc:spChg chg="del topLvl">
          <ac:chgData name="VÕ NGỌC TÍN" userId="455da224-ed63-4a03-a5d0-d1b195395096" providerId="ADAL" clId="{26BA12C0-FD7D-42C7-B84C-139F9AD319A3}" dt="2021-06-05T08:25:00.806" v="337" actId="478"/>
          <ac:spMkLst>
            <pc:docMk/>
            <pc:sldMk cId="1095055991" sldId="261"/>
            <ac:spMk id="37" creationId="{00000000-0000-0000-0000-000000000000}"/>
          </ac:spMkLst>
        </pc:spChg>
        <pc:spChg chg="del mod topLvl">
          <ac:chgData name="VÕ NGỌC TÍN" userId="455da224-ed63-4a03-a5d0-d1b195395096" providerId="ADAL" clId="{26BA12C0-FD7D-42C7-B84C-139F9AD319A3}" dt="2021-06-05T08:25:01.965" v="338" actId="478"/>
          <ac:spMkLst>
            <pc:docMk/>
            <pc:sldMk cId="1095055991" sldId="261"/>
            <ac:spMk id="38" creationId="{00000000-0000-0000-0000-000000000000}"/>
          </ac:spMkLst>
        </pc:spChg>
        <pc:spChg chg="del topLvl">
          <ac:chgData name="VÕ NGỌC TÍN" userId="455da224-ed63-4a03-a5d0-d1b195395096" providerId="ADAL" clId="{26BA12C0-FD7D-42C7-B84C-139F9AD319A3}" dt="2021-06-05T08:25:05.863" v="342" actId="478"/>
          <ac:spMkLst>
            <pc:docMk/>
            <pc:sldMk cId="1095055991" sldId="261"/>
            <ac:spMk id="43" creationId="{00000000-0000-0000-0000-000000000000}"/>
          </ac:spMkLst>
        </pc:spChg>
        <pc:spChg chg="del topLvl">
          <ac:chgData name="VÕ NGỌC TÍN" userId="455da224-ed63-4a03-a5d0-d1b195395096" providerId="ADAL" clId="{26BA12C0-FD7D-42C7-B84C-139F9AD319A3}" dt="2021-06-05T08:25:07.373" v="343" actId="478"/>
          <ac:spMkLst>
            <pc:docMk/>
            <pc:sldMk cId="1095055991" sldId="261"/>
            <ac:spMk id="44" creationId="{00000000-0000-0000-0000-000000000000}"/>
          </ac:spMkLst>
        </pc:spChg>
        <pc:spChg chg="mod">
          <ac:chgData name="VÕ NGỌC TÍN" userId="455da224-ed63-4a03-a5d0-d1b195395096" providerId="ADAL" clId="{26BA12C0-FD7D-42C7-B84C-139F9AD319A3}" dt="2021-06-05T08:26:07.029" v="385"/>
          <ac:spMkLst>
            <pc:docMk/>
            <pc:sldMk cId="1095055991" sldId="261"/>
            <ac:spMk id="46" creationId="{4A0651B9-244C-4AE8-9DA8-786CC26FF1E1}"/>
          </ac:spMkLst>
        </pc:spChg>
        <pc:spChg chg="mod">
          <ac:chgData name="VÕ NGỌC TÍN" userId="455da224-ed63-4a03-a5d0-d1b195395096" providerId="ADAL" clId="{26BA12C0-FD7D-42C7-B84C-139F9AD319A3}" dt="2021-06-05T08:26:07.029" v="385"/>
          <ac:spMkLst>
            <pc:docMk/>
            <pc:sldMk cId="1095055991" sldId="261"/>
            <ac:spMk id="47" creationId="{E1CC4A61-D5C1-4DFE-8F37-B359F98D12BB}"/>
          </ac:spMkLst>
        </pc:spChg>
        <pc:spChg chg="add del mod">
          <ac:chgData name="VÕ NGỌC TÍN" userId="455da224-ed63-4a03-a5d0-d1b195395096" providerId="ADAL" clId="{26BA12C0-FD7D-42C7-B84C-139F9AD319A3}" dt="2021-06-05T08:26:11.324" v="388"/>
          <ac:spMkLst>
            <pc:docMk/>
            <pc:sldMk cId="1095055991" sldId="261"/>
            <ac:spMk id="48" creationId="{1B86BF4A-1BF9-4F79-80AE-BAE0984B48DC}"/>
          </ac:spMkLst>
        </pc:spChg>
        <pc:spChg chg="add del mod">
          <ac:chgData name="VÕ NGỌC TÍN" userId="455da224-ed63-4a03-a5d0-d1b195395096" providerId="ADAL" clId="{26BA12C0-FD7D-42C7-B84C-139F9AD319A3}" dt="2021-06-05T08:26:11.324" v="388"/>
          <ac:spMkLst>
            <pc:docMk/>
            <pc:sldMk cId="1095055991" sldId="261"/>
            <ac:spMk id="49" creationId="{A8437C0C-3743-4E5B-93EB-D0A9FAF6EDB3}"/>
          </ac:spMkLst>
        </pc:spChg>
        <pc:spChg chg="mod">
          <ac:chgData name="VÕ NGỌC TÍN" userId="455da224-ed63-4a03-a5d0-d1b195395096" providerId="ADAL" clId="{26BA12C0-FD7D-42C7-B84C-139F9AD319A3}" dt="2021-06-05T08:26:41.062" v="401"/>
          <ac:spMkLst>
            <pc:docMk/>
            <pc:sldMk cId="1095055991" sldId="261"/>
            <ac:spMk id="51" creationId="{6DECC8DD-89F0-4ED4-880B-D4703B303675}"/>
          </ac:spMkLst>
        </pc:spChg>
        <pc:spChg chg="mod">
          <ac:chgData name="VÕ NGỌC TÍN" userId="455da224-ed63-4a03-a5d0-d1b195395096" providerId="ADAL" clId="{26BA12C0-FD7D-42C7-B84C-139F9AD319A3}" dt="2021-06-05T08:26:41.062" v="401"/>
          <ac:spMkLst>
            <pc:docMk/>
            <pc:sldMk cId="1095055991" sldId="261"/>
            <ac:spMk id="52" creationId="{357A8188-3530-4BE1-8D7D-0B2855BC5BBA}"/>
          </ac:spMkLst>
        </pc:spChg>
        <pc:spChg chg="add mod">
          <ac:chgData name="VÕ NGỌC TÍN" userId="455da224-ed63-4a03-a5d0-d1b195395096" providerId="ADAL" clId="{26BA12C0-FD7D-42C7-B84C-139F9AD319A3}" dt="2021-06-05T08:33:42.978" v="1004" actId="1076"/>
          <ac:spMkLst>
            <pc:docMk/>
            <pc:sldMk cId="1095055991" sldId="261"/>
            <ac:spMk id="53" creationId="{EDD67284-C303-4511-9AC2-48AEF6E9510D}"/>
          </ac:spMkLst>
        </pc:spChg>
        <pc:spChg chg="add mod">
          <ac:chgData name="VÕ NGỌC TÍN" userId="455da224-ed63-4a03-a5d0-d1b195395096" providerId="ADAL" clId="{26BA12C0-FD7D-42C7-B84C-139F9AD319A3}" dt="2021-06-05T08:33:33.729" v="1003" actId="1036"/>
          <ac:spMkLst>
            <pc:docMk/>
            <pc:sldMk cId="1095055991" sldId="261"/>
            <ac:spMk id="54" creationId="{E8F40AE8-573C-444E-A116-F3EC7BD41FA7}"/>
          </ac:spMkLst>
        </pc:spChg>
        <pc:spChg chg="mod">
          <ac:chgData name="VÕ NGỌC TÍN" userId="455da224-ed63-4a03-a5d0-d1b195395096" providerId="ADAL" clId="{26BA12C0-FD7D-42C7-B84C-139F9AD319A3}" dt="2021-06-05T08:26:43.800" v="403"/>
          <ac:spMkLst>
            <pc:docMk/>
            <pc:sldMk cId="1095055991" sldId="261"/>
            <ac:spMk id="56" creationId="{2D7D009C-54E7-4012-B7CA-FD6723982BA4}"/>
          </ac:spMkLst>
        </pc:spChg>
        <pc:spChg chg="mod">
          <ac:chgData name="VÕ NGỌC TÍN" userId="455da224-ed63-4a03-a5d0-d1b195395096" providerId="ADAL" clId="{26BA12C0-FD7D-42C7-B84C-139F9AD319A3}" dt="2021-06-05T08:26:43.800" v="403"/>
          <ac:spMkLst>
            <pc:docMk/>
            <pc:sldMk cId="1095055991" sldId="261"/>
            <ac:spMk id="57" creationId="{DA4CFE3F-1A0B-42C0-988E-AF1976CF9A89}"/>
          </ac:spMkLst>
        </pc:spChg>
        <pc:spChg chg="add mod">
          <ac:chgData name="VÕ NGỌC TÍN" userId="455da224-ed63-4a03-a5d0-d1b195395096" providerId="ADAL" clId="{26BA12C0-FD7D-42C7-B84C-139F9AD319A3}" dt="2021-06-05T08:33:48.715" v="1005" actId="1076"/>
          <ac:spMkLst>
            <pc:docMk/>
            <pc:sldMk cId="1095055991" sldId="261"/>
            <ac:spMk id="58" creationId="{69F0A785-987A-45D6-B2FC-880280412DC9}"/>
          </ac:spMkLst>
        </pc:spChg>
        <pc:spChg chg="add mod">
          <ac:chgData name="VÕ NGỌC TÍN" userId="455da224-ed63-4a03-a5d0-d1b195395096" providerId="ADAL" clId="{26BA12C0-FD7D-42C7-B84C-139F9AD319A3}" dt="2021-06-05T08:33:33.729" v="1003" actId="1036"/>
          <ac:spMkLst>
            <pc:docMk/>
            <pc:sldMk cId="1095055991" sldId="261"/>
            <ac:spMk id="59" creationId="{5C83C186-1EFC-4EF9-9F1B-378B5EED1AFF}"/>
          </ac:spMkLst>
        </pc:spChg>
        <pc:spChg chg="mod">
          <ac:chgData name="VÕ NGỌC TÍN" userId="455da224-ed63-4a03-a5d0-d1b195395096" providerId="ADAL" clId="{26BA12C0-FD7D-42C7-B84C-139F9AD319A3}" dt="2021-06-05T08:26:53.835" v="405"/>
          <ac:spMkLst>
            <pc:docMk/>
            <pc:sldMk cId="1095055991" sldId="261"/>
            <ac:spMk id="61" creationId="{927822DA-4E75-4C97-950D-CD3430DD122D}"/>
          </ac:spMkLst>
        </pc:spChg>
        <pc:spChg chg="mod">
          <ac:chgData name="VÕ NGỌC TÍN" userId="455da224-ed63-4a03-a5d0-d1b195395096" providerId="ADAL" clId="{26BA12C0-FD7D-42C7-B84C-139F9AD319A3}" dt="2021-06-05T08:26:53.835" v="405"/>
          <ac:spMkLst>
            <pc:docMk/>
            <pc:sldMk cId="1095055991" sldId="261"/>
            <ac:spMk id="62" creationId="{E2E87CEA-9BCF-4C55-9F45-9C76CB7E6C51}"/>
          </ac:spMkLst>
        </pc:spChg>
        <pc:spChg chg="add mod">
          <ac:chgData name="VÕ NGỌC TÍN" userId="455da224-ed63-4a03-a5d0-d1b195395096" providerId="ADAL" clId="{26BA12C0-FD7D-42C7-B84C-139F9AD319A3}" dt="2021-06-05T08:33:33.729" v="1003" actId="1036"/>
          <ac:spMkLst>
            <pc:docMk/>
            <pc:sldMk cId="1095055991" sldId="261"/>
            <ac:spMk id="63" creationId="{EAEC4349-4FB6-43FC-BAB5-79F7B6906390}"/>
          </ac:spMkLst>
        </pc:spChg>
        <pc:spChg chg="add mod">
          <ac:chgData name="VÕ NGỌC TÍN" userId="455da224-ed63-4a03-a5d0-d1b195395096" providerId="ADAL" clId="{26BA12C0-FD7D-42C7-B84C-139F9AD319A3}" dt="2021-06-05T08:33:33.729" v="1003" actId="1036"/>
          <ac:spMkLst>
            <pc:docMk/>
            <pc:sldMk cId="1095055991" sldId="261"/>
            <ac:spMk id="64" creationId="{EE246FD4-EC5D-41BD-A66F-42A7BCE27E0F}"/>
          </ac:spMkLst>
        </pc:spChg>
        <pc:spChg chg="mod">
          <ac:chgData name="VÕ NGỌC TÍN" userId="455da224-ed63-4a03-a5d0-d1b195395096" providerId="ADAL" clId="{26BA12C0-FD7D-42C7-B84C-139F9AD319A3}" dt="2021-06-05T08:27:03.313" v="407"/>
          <ac:spMkLst>
            <pc:docMk/>
            <pc:sldMk cId="1095055991" sldId="261"/>
            <ac:spMk id="66" creationId="{35944492-2787-4169-A97A-468C4EA094A7}"/>
          </ac:spMkLst>
        </pc:spChg>
        <pc:spChg chg="mod">
          <ac:chgData name="VÕ NGỌC TÍN" userId="455da224-ed63-4a03-a5d0-d1b195395096" providerId="ADAL" clId="{26BA12C0-FD7D-42C7-B84C-139F9AD319A3}" dt="2021-06-05T08:27:03.313" v="407"/>
          <ac:spMkLst>
            <pc:docMk/>
            <pc:sldMk cId="1095055991" sldId="261"/>
            <ac:spMk id="67" creationId="{952D9B61-3F16-454F-B337-54C5A582099F}"/>
          </ac:spMkLst>
        </pc:spChg>
        <pc:spChg chg="add mod">
          <ac:chgData name="VÕ NGỌC TÍN" userId="455da224-ed63-4a03-a5d0-d1b195395096" providerId="ADAL" clId="{26BA12C0-FD7D-42C7-B84C-139F9AD319A3}" dt="2021-06-05T08:33:33.729" v="1003" actId="1036"/>
          <ac:spMkLst>
            <pc:docMk/>
            <pc:sldMk cId="1095055991" sldId="261"/>
            <ac:spMk id="68" creationId="{66FD8FB8-AF86-48D7-9CCC-98A9DB319B87}"/>
          </ac:spMkLst>
        </pc:spChg>
        <pc:spChg chg="add mod">
          <ac:chgData name="VÕ NGỌC TÍN" userId="455da224-ed63-4a03-a5d0-d1b195395096" providerId="ADAL" clId="{26BA12C0-FD7D-42C7-B84C-139F9AD319A3}" dt="2021-06-05T08:33:33.729" v="1003" actId="1036"/>
          <ac:spMkLst>
            <pc:docMk/>
            <pc:sldMk cId="1095055991" sldId="261"/>
            <ac:spMk id="69" creationId="{CAE09D09-C63D-4BAA-AA9F-C5197BC79541}"/>
          </ac:spMkLst>
        </pc:spChg>
        <pc:spChg chg="mod">
          <ac:chgData name="VÕ NGỌC TÍN" userId="455da224-ed63-4a03-a5d0-d1b195395096" providerId="ADAL" clId="{26BA12C0-FD7D-42C7-B84C-139F9AD319A3}" dt="2021-06-05T08:27:07.023" v="409"/>
          <ac:spMkLst>
            <pc:docMk/>
            <pc:sldMk cId="1095055991" sldId="261"/>
            <ac:spMk id="71" creationId="{F092D73B-79B4-436B-A009-F6912EDCE668}"/>
          </ac:spMkLst>
        </pc:spChg>
        <pc:spChg chg="mod">
          <ac:chgData name="VÕ NGỌC TÍN" userId="455da224-ed63-4a03-a5d0-d1b195395096" providerId="ADAL" clId="{26BA12C0-FD7D-42C7-B84C-139F9AD319A3}" dt="2021-06-05T08:27:07.023" v="409"/>
          <ac:spMkLst>
            <pc:docMk/>
            <pc:sldMk cId="1095055991" sldId="261"/>
            <ac:spMk id="72" creationId="{79F8134C-7B36-4947-892B-70528D288A67}"/>
          </ac:spMkLst>
        </pc:spChg>
        <pc:spChg chg="add mod">
          <ac:chgData name="VÕ NGỌC TÍN" userId="455da224-ed63-4a03-a5d0-d1b195395096" providerId="ADAL" clId="{26BA12C0-FD7D-42C7-B84C-139F9AD319A3}" dt="2021-06-05T08:33:33.729" v="1003" actId="1036"/>
          <ac:spMkLst>
            <pc:docMk/>
            <pc:sldMk cId="1095055991" sldId="261"/>
            <ac:spMk id="73" creationId="{846BA503-153B-4AC0-BB70-011DCFB13748}"/>
          </ac:spMkLst>
        </pc:spChg>
        <pc:spChg chg="add mod">
          <ac:chgData name="VÕ NGỌC TÍN" userId="455da224-ed63-4a03-a5d0-d1b195395096" providerId="ADAL" clId="{26BA12C0-FD7D-42C7-B84C-139F9AD319A3}" dt="2021-06-05T08:33:33.729" v="1003" actId="1036"/>
          <ac:spMkLst>
            <pc:docMk/>
            <pc:sldMk cId="1095055991" sldId="261"/>
            <ac:spMk id="74" creationId="{D78C0077-F916-4538-92A0-FE71968FF88C}"/>
          </ac:spMkLst>
        </pc:spChg>
        <pc:spChg chg="mod">
          <ac:chgData name="VÕ NGỌC TÍN" userId="455da224-ed63-4a03-a5d0-d1b195395096" providerId="ADAL" clId="{26BA12C0-FD7D-42C7-B84C-139F9AD319A3}" dt="2021-06-05T08:27:27.941" v="423"/>
          <ac:spMkLst>
            <pc:docMk/>
            <pc:sldMk cId="1095055991" sldId="261"/>
            <ac:spMk id="76" creationId="{41F7A90D-0948-4831-9D38-93738D008D16}"/>
          </ac:spMkLst>
        </pc:spChg>
        <pc:spChg chg="mod">
          <ac:chgData name="VÕ NGỌC TÍN" userId="455da224-ed63-4a03-a5d0-d1b195395096" providerId="ADAL" clId="{26BA12C0-FD7D-42C7-B84C-139F9AD319A3}" dt="2021-06-05T08:27:27.941" v="423"/>
          <ac:spMkLst>
            <pc:docMk/>
            <pc:sldMk cId="1095055991" sldId="261"/>
            <ac:spMk id="77" creationId="{513C33C1-DD0A-492A-828F-4104BD12008C}"/>
          </ac:spMkLst>
        </pc:spChg>
        <pc:spChg chg="add mod">
          <ac:chgData name="VÕ NGỌC TÍN" userId="455da224-ed63-4a03-a5d0-d1b195395096" providerId="ADAL" clId="{26BA12C0-FD7D-42C7-B84C-139F9AD319A3}" dt="2021-06-06T12:24:35.891" v="7582" actId="20577"/>
          <ac:spMkLst>
            <pc:docMk/>
            <pc:sldMk cId="1095055991" sldId="261"/>
            <ac:spMk id="78" creationId="{312CAD56-A5C7-4EE3-9DF0-270F8009DAF4}"/>
          </ac:spMkLst>
        </pc:spChg>
        <pc:spChg chg="add mod">
          <ac:chgData name="VÕ NGỌC TÍN" userId="455da224-ed63-4a03-a5d0-d1b195395096" providerId="ADAL" clId="{26BA12C0-FD7D-42C7-B84C-139F9AD319A3}" dt="2021-06-05T08:33:33.729" v="1003" actId="1036"/>
          <ac:spMkLst>
            <pc:docMk/>
            <pc:sldMk cId="1095055991" sldId="261"/>
            <ac:spMk id="79" creationId="{41527544-2652-43F1-AB51-0CDB9C78CBA9}"/>
          </ac:spMkLst>
        </pc:spChg>
        <pc:grpChg chg="mod">
          <ac:chgData name="VÕ NGỌC TÍN" userId="455da224-ed63-4a03-a5d0-d1b195395096" providerId="ADAL" clId="{26BA12C0-FD7D-42C7-B84C-139F9AD319A3}" dt="2021-06-05T08:33:33.729" v="1003" actId="1036"/>
          <ac:grpSpMkLst>
            <pc:docMk/>
            <pc:sldMk cId="1095055991" sldId="261"/>
            <ac:grpSpMk id="6" creationId="{00000000-0000-0000-0000-000000000000}"/>
          </ac:grpSpMkLst>
        </pc:grpChg>
        <pc:grpChg chg="del">
          <ac:chgData name="VÕ NGỌC TÍN" userId="455da224-ed63-4a03-a5d0-d1b195395096" providerId="ADAL" clId="{26BA12C0-FD7D-42C7-B84C-139F9AD319A3}" dt="2021-06-05T08:24:32.643" v="329" actId="478"/>
          <ac:grpSpMkLst>
            <pc:docMk/>
            <pc:sldMk cId="1095055991" sldId="261"/>
            <ac:grpSpMk id="7" creationId="{00000000-0000-0000-0000-000000000000}"/>
          </ac:grpSpMkLst>
        </pc:grpChg>
        <pc:grpChg chg="del mod">
          <ac:chgData name="VÕ NGỌC TÍN" userId="455da224-ed63-4a03-a5d0-d1b195395096" providerId="ADAL" clId="{26BA12C0-FD7D-42C7-B84C-139F9AD319A3}" dt="2021-06-05T08:24:58.300" v="335" actId="478"/>
          <ac:grpSpMkLst>
            <pc:docMk/>
            <pc:sldMk cId="1095055991" sldId="261"/>
            <ac:grpSpMk id="17" creationId="{00000000-0000-0000-0000-000000000000}"/>
          </ac:grpSpMkLst>
        </pc:grpChg>
        <pc:grpChg chg="del">
          <ac:chgData name="VÕ NGỌC TÍN" userId="455da224-ed63-4a03-a5d0-d1b195395096" providerId="ADAL" clId="{26BA12C0-FD7D-42C7-B84C-139F9AD319A3}" dt="2021-06-05T08:25:02.634" v="339" actId="478"/>
          <ac:grpSpMkLst>
            <pc:docMk/>
            <pc:sldMk cId="1095055991" sldId="261"/>
            <ac:grpSpMk id="20" creationId="{00000000-0000-0000-0000-000000000000}"/>
          </ac:grpSpMkLst>
        </pc:grpChg>
        <pc:grpChg chg="del">
          <ac:chgData name="VÕ NGỌC TÍN" userId="455da224-ed63-4a03-a5d0-d1b195395096" providerId="ADAL" clId="{26BA12C0-FD7D-42C7-B84C-139F9AD319A3}" dt="2021-06-05T08:25:04.933" v="341" actId="478"/>
          <ac:grpSpMkLst>
            <pc:docMk/>
            <pc:sldMk cId="1095055991" sldId="261"/>
            <ac:grpSpMk id="23" creationId="{00000000-0000-0000-0000-000000000000}"/>
          </ac:grpSpMkLst>
        </pc:grpChg>
        <pc:grpChg chg="add del mod">
          <ac:chgData name="VÕ NGỌC TÍN" userId="455da224-ed63-4a03-a5d0-d1b195395096" providerId="ADAL" clId="{26BA12C0-FD7D-42C7-B84C-139F9AD319A3}" dt="2021-06-05T08:24:22.231" v="326" actId="21"/>
          <ac:grpSpMkLst>
            <pc:docMk/>
            <pc:sldMk cId="1095055991" sldId="261"/>
            <ac:grpSpMk id="32" creationId="{CC424F1B-C271-4FEF-ACBB-89AD7AFC2240}"/>
          </ac:grpSpMkLst>
        </pc:grpChg>
        <pc:grpChg chg="del">
          <ac:chgData name="VÕ NGỌC TÍN" userId="455da224-ed63-4a03-a5d0-d1b195395096" providerId="ADAL" clId="{26BA12C0-FD7D-42C7-B84C-139F9AD319A3}" dt="2021-06-05T08:25:00.806" v="337" actId="478"/>
          <ac:grpSpMkLst>
            <pc:docMk/>
            <pc:sldMk cId="1095055991" sldId="261"/>
            <ac:grpSpMk id="36" creationId="{00000000-0000-0000-0000-000000000000}"/>
          </ac:grpSpMkLst>
        </pc:grpChg>
        <pc:grpChg chg="del">
          <ac:chgData name="VÕ NGỌC TÍN" userId="455da224-ed63-4a03-a5d0-d1b195395096" providerId="ADAL" clId="{26BA12C0-FD7D-42C7-B84C-139F9AD319A3}" dt="2021-06-05T08:25:03.781" v="340" actId="478"/>
          <ac:grpSpMkLst>
            <pc:docMk/>
            <pc:sldMk cId="1095055991" sldId="261"/>
            <ac:grpSpMk id="39" creationId="{00000000-0000-0000-0000-000000000000}"/>
          </ac:grpSpMkLst>
        </pc:grpChg>
        <pc:grpChg chg="del">
          <ac:chgData name="VÕ NGỌC TÍN" userId="455da224-ed63-4a03-a5d0-d1b195395096" providerId="ADAL" clId="{26BA12C0-FD7D-42C7-B84C-139F9AD319A3}" dt="2021-06-05T08:25:05.863" v="342" actId="478"/>
          <ac:grpSpMkLst>
            <pc:docMk/>
            <pc:sldMk cId="1095055991" sldId="261"/>
            <ac:grpSpMk id="42" creationId="{00000000-0000-0000-0000-000000000000}"/>
          </ac:grpSpMkLst>
        </pc:grpChg>
        <pc:grpChg chg="add del mod">
          <ac:chgData name="VÕ NGỌC TÍN" userId="455da224-ed63-4a03-a5d0-d1b195395096" providerId="ADAL" clId="{26BA12C0-FD7D-42C7-B84C-139F9AD319A3}" dt="2021-06-05T08:26:11.324" v="388"/>
          <ac:grpSpMkLst>
            <pc:docMk/>
            <pc:sldMk cId="1095055991" sldId="261"/>
            <ac:grpSpMk id="45" creationId="{C0A9586D-7EDE-4E98-A207-94077B0603FD}"/>
          </ac:grpSpMkLst>
        </pc:grpChg>
        <pc:grpChg chg="add mod">
          <ac:chgData name="VÕ NGỌC TÍN" userId="455da224-ed63-4a03-a5d0-d1b195395096" providerId="ADAL" clId="{26BA12C0-FD7D-42C7-B84C-139F9AD319A3}" dt="2021-06-05T08:33:33.729" v="1003" actId="1036"/>
          <ac:grpSpMkLst>
            <pc:docMk/>
            <pc:sldMk cId="1095055991" sldId="261"/>
            <ac:grpSpMk id="50" creationId="{BED7CF51-1A74-4785-B9FB-F23E9CD557DA}"/>
          </ac:grpSpMkLst>
        </pc:grpChg>
        <pc:grpChg chg="add mod">
          <ac:chgData name="VÕ NGỌC TÍN" userId="455da224-ed63-4a03-a5d0-d1b195395096" providerId="ADAL" clId="{26BA12C0-FD7D-42C7-B84C-139F9AD319A3}" dt="2021-06-05T08:33:33.729" v="1003" actId="1036"/>
          <ac:grpSpMkLst>
            <pc:docMk/>
            <pc:sldMk cId="1095055991" sldId="261"/>
            <ac:grpSpMk id="55" creationId="{0232C2DA-76AF-4638-9AE4-86455D444E1F}"/>
          </ac:grpSpMkLst>
        </pc:grpChg>
        <pc:grpChg chg="add mod">
          <ac:chgData name="VÕ NGỌC TÍN" userId="455da224-ed63-4a03-a5d0-d1b195395096" providerId="ADAL" clId="{26BA12C0-FD7D-42C7-B84C-139F9AD319A3}" dt="2021-06-05T08:33:33.729" v="1003" actId="1036"/>
          <ac:grpSpMkLst>
            <pc:docMk/>
            <pc:sldMk cId="1095055991" sldId="261"/>
            <ac:grpSpMk id="60" creationId="{E17517C0-0A22-4261-B606-1D6F39ACAC15}"/>
          </ac:grpSpMkLst>
        </pc:grpChg>
        <pc:grpChg chg="add mod">
          <ac:chgData name="VÕ NGỌC TÍN" userId="455da224-ed63-4a03-a5d0-d1b195395096" providerId="ADAL" clId="{26BA12C0-FD7D-42C7-B84C-139F9AD319A3}" dt="2021-06-05T08:33:33.729" v="1003" actId="1036"/>
          <ac:grpSpMkLst>
            <pc:docMk/>
            <pc:sldMk cId="1095055991" sldId="261"/>
            <ac:grpSpMk id="65" creationId="{6037EFA1-24FC-44D9-9C12-8F424092E412}"/>
          </ac:grpSpMkLst>
        </pc:grpChg>
        <pc:grpChg chg="add mod">
          <ac:chgData name="VÕ NGỌC TÍN" userId="455da224-ed63-4a03-a5d0-d1b195395096" providerId="ADAL" clId="{26BA12C0-FD7D-42C7-B84C-139F9AD319A3}" dt="2021-06-05T08:33:33.729" v="1003" actId="1036"/>
          <ac:grpSpMkLst>
            <pc:docMk/>
            <pc:sldMk cId="1095055991" sldId="261"/>
            <ac:grpSpMk id="70" creationId="{20E7EA68-7952-4BE3-8141-E736A654DD5F}"/>
          </ac:grpSpMkLst>
        </pc:grpChg>
        <pc:grpChg chg="add mod">
          <ac:chgData name="VÕ NGỌC TÍN" userId="455da224-ed63-4a03-a5d0-d1b195395096" providerId="ADAL" clId="{26BA12C0-FD7D-42C7-B84C-139F9AD319A3}" dt="2021-06-05T08:33:33.729" v="1003" actId="1036"/>
          <ac:grpSpMkLst>
            <pc:docMk/>
            <pc:sldMk cId="1095055991" sldId="261"/>
            <ac:grpSpMk id="75" creationId="{35C4A80B-AFAF-4AB0-9008-B4C70E786E82}"/>
          </ac:grpSpMkLst>
        </pc:grpChg>
      </pc:sldChg>
      <pc:sldChg chg="addSp modSp new del mod ord modTransition setBg">
        <pc:chgData name="VÕ NGỌC TÍN" userId="455da224-ed63-4a03-a5d0-d1b195395096" providerId="ADAL" clId="{26BA12C0-FD7D-42C7-B84C-139F9AD319A3}" dt="2021-06-05T16:21:18.536" v="6665" actId="47"/>
        <pc:sldMkLst>
          <pc:docMk/>
          <pc:sldMk cId="3993618914" sldId="262"/>
        </pc:sldMkLst>
        <pc:spChg chg="add mod">
          <ac:chgData name="VÕ NGỌC TÍN" userId="455da224-ed63-4a03-a5d0-d1b195395096" providerId="ADAL" clId="{26BA12C0-FD7D-42C7-B84C-139F9AD319A3}" dt="2021-06-05T16:21:14.219" v="6663" actId="21"/>
          <ac:spMkLst>
            <pc:docMk/>
            <pc:sldMk cId="3993618914" sldId="262"/>
            <ac:spMk id="2" creationId="{22AB4F86-0C3C-4B3E-ADC3-2A8602FE1213}"/>
          </ac:spMkLst>
        </pc:spChg>
      </pc:sldChg>
      <pc:sldChg chg="modSp add mod modTransition">
        <pc:chgData name="VÕ NGỌC TÍN" userId="455da224-ed63-4a03-a5d0-d1b195395096" providerId="ADAL" clId="{26BA12C0-FD7D-42C7-B84C-139F9AD319A3}" dt="2021-06-05T16:20:16.640" v="6651"/>
        <pc:sldMkLst>
          <pc:docMk/>
          <pc:sldMk cId="3101234267" sldId="264"/>
        </pc:sldMkLst>
        <pc:spChg chg="mod">
          <ac:chgData name="VÕ NGỌC TÍN" userId="455da224-ed63-4a03-a5d0-d1b195395096" providerId="ADAL" clId="{26BA12C0-FD7D-42C7-B84C-139F9AD319A3}" dt="2021-06-05T08:35:10.699" v="1038" actId="20577"/>
          <ac:spMkLst>
            <pc:docMk/>
            <pc:sldMk cId="3101234267" sldId="264"/>
            <ac:spMk id="2" creationId="{00000000-0000-0000-0000-000000000000}"/>
          </ac:spMkLst>
        </pc:spChg>
        <pc:spChg chg="mod">
          <ac:chgData name="VÕ NGỌC TÍN" userId="455da224-ed63-4a03-a5d0-d1b195395096" providerId="ADAL" clId="{26BA12C0-FD7D-42C7-B84C-139F9AD319A3}" dt="2021-06-05T14:12:02.536" v="6101" actId="20577"/>
          <ac:spMkLst>
            <pc:docMk/>
            <pc:sldMk cId="3101234267" sldId="264"/>
            <ac:spMk id="3" creationId="{00000000-0000-0000-0000-000000000000}"/>
          </ac:spMkLst>
        </pc:spChg>
      </pc:sldChg>
      <pc:sldChg chg="addSp delSp modSp new mod modTransition modClrScheme chgLayout">
        <pc:chgData name="VÕ NGỌC TÍN" userId="455da224-ed63-4a03-a5d0-d1b195395096" providerId="ADAL" clId="{26BA12C0-FD7D-42C7-B84C-139F9AD319A3}" dt="2021-06-09T13:49:43.030" v="8609" actId="22"/>
        <pc:sldMkLst>
          <pc:docMk/>
          <pc:sldMk cId="270456500" sldId="265"/>
        </pc:sldMkLst>
        <pc:spChg chg="add del mod">
          <ac:chgData name="VÕ NGỌC TÍN" userId="455da224-ed63-4a03-a5d0-d1b195395096" providerId="ADAL" clId="{26BA12C0-FD7D-42C7-B84C-139F9AD319A3}" dt="2021-06-05T16:07:05.038" v="6542" actId="478"/>
          <ac:spMkLst>
            <pc:docMk/>
            <pc:sldMk cId="270456500" sldId="265"/>
            <ac:spMk id="3" creationId="{4F65138E-6C32-43EC-BE97-BC2729B0F6FF}"/>
          </ac:spMkLst>
        </pc:spChg>
        <pc:picChg chg="add del">
          <ac:chgData name="VÕ NGỌC TÍN" userId="455da224-ed63-4a03-a5d0-d1b195395096" providerId="ADAL" clId="{26BA12C0-FD7D-42C7-B84C-139F9AD319A3}" dt="2021-06-09T13:48:26.938" v="8608" actId="22"/>
          <ac:picMkLst>
            <pc:docMk/>
            <pc:sldMk cId="270456500" sldId="265"/>
            <ac:picMk id="3" creationId="{833E4C15-A4CB-47D9-91AE-5E429CBE0B41}"/>
          </ac:picMkLst>
        </pc:picChg>
        <pc:picChg chg="add del mod">
          <ac:chgData name="VÕ NGỌC TÍN" userId="455da224-ed63-4a03-a5d0-d1b195395096" providerId="ADAL" clId="{26BA12C0-FD7D-42C7-B84C-139F9AD319A3}" dt="2021-06-09T13:48:24.784" v="8606" actId="478"/>
          <ac:picMkLst>
            <pc:docMk/>
            <pc:sldMk cId="270456500" sldId="265"/>
            <ac:picMk id="4" creationId="{DBB056B8-75F4-4ED4-AAC0-2FD25510BE00}"/>
          </ac:picMkLst>
        </pc:picChg>
        <pc:picChg chg="add">
          <ac:chgData name="VÕ NGỌC TÍN" userId="455da224-ed63-4a03-a5d0-d1b195395096" providerId="ADAL" clId="{26BA12C0-FD7D-42C7-B84C-139F9AD319A3}" dt="2021-06-09T13:49:43.030" v="8609" actId="22"/>
          <ac:picMkLst>
            <pc:docMk/>
            <pc:sldMk cId="270456500" sldId="265"/>
            <ac:picMk id="6" creationId="{6139BEC0-511C-457F-A653-8BDF474ED3BC}"/>
          </ac:picMkLst>
        </pc:picChg>
      </pc:sldChg>
      <pc:sldChg chg="modSp add mod ord modTransition">
        <pc:chgData name="VÕ NGỌC TÍN" userId="455da224-ed63-4a03-a5d0-d1b195395096" providerId="ADAL" clId="{26BA12C0-FD7D-42C7-B84C-139F9AD319A3}" dt="2021-06-06T12:27:12.368" v="7660"/>
        <pc:sldMkLst>
          <pc:docMk/>
          <pc:sldMk cId="4038271799" sldId="266"/>
        </pc:sldMkLst>
        <pc:spChg chg="mod">
          <ac:chgData name="VÕ NGỌC TÍN" userId="455da224-ed63-4a03-a5d0-d1b195395096" providerId="ADAL" clId="{26BA12C0-FD7D-42C7-B84C-139F9AD319A3}" dt="2021-06-05T08:42:02.448" v="2596" actId="20577"/>
          <ac:spMkLst>
            <pc:docMk/>
            <pc:sldMk cId="4038271799" sldId="266"/>
            <ac:spMk id="2" creationId="{00000000-0000-0000-0000-000000000000}"/>
          </ac:spMkLst>
        </pc:spChg>
        <pc:spChg chg="mod">
          <ac:chgData name="VÕ NGỌC TÍN" userId="455da224-ed63-4a03-a5d0-d1b195395096" providerId="ADAL" clId="{26BA12C0-FD7D-42C7-B84C-139F9AD319A3}" dt="2021-06-06T12:27:12.368" v="7660"/>
          <ac:spMkLst>
            <pc:docMk/>
            <pc:sldMk cId="4038271799" sldId="266"/>
            <ac:spMk id="3" creationId="{00000000-0000-0000-0000-000000000000}"/>
          </ac:spMkLst>
        </pc:spChg>
      </pc:sldChg>
      <pc:sldChg chg="modSp new mod ord modTransition">
        <pc:chgData name="VÕ NGỌC TÍN" userId="455da224-ed63-4a03-a5d0-d1b195395096" providerId="ADAL" clId="{26BA12C0-FD7D-42C7-B84C-139F9AD319A3}" dt="2021-06-06T12:27:35.833" v="7687" actId="20577"/>
        <pc:sldMkLst>
          <pc:docMk/>
          <pc:sldMk cId="3416305083" sldId="267"/>
        </pc:sldMkLst>
        <pc:spChg chg="mod">
          <ac:chgData name="VÕ NGỌC TÍN" userId="455da224-ed63-4a03-a5d0-d1b195395096" providerId="ADAL" clId="{26BA12C0-FD7D-42C7-B84C-139F9AD319A3}" dt="2021-06-05T08:46:13.881" v="2778" actId="20577"/>
          <ac:spMkLst>
            <pc:docMk/>
            <pc:sldMk cId="3416305083" sldId="267"/>
            <ac:spMk id="2" creationId="{BF1E96C7-5A9C-492A-96F8-28A0200F6B27}"/>
          </ac:spMkLst>
        </pc:spChg>
        <pc:spChg chg="mod">
          <ac:chgData name="VÕ NGỌC TÍN" userId="455da224-ed63-4a03-a5d0-d1b195395096" providerId="ADAL" clId="{26BA12C0-FD7D-42C7-B84C-139F9AD319A3}" dt="2021-06-06T12:27:35.833" v="7687" actId="20577"/>
          <ac:spMkLst>
            <pc:docMk/>
            <pc:sldMk cId="3416305083" sldId="267"/>
            <ac:spMk id="3" creationId="{DC6780FC-7BCF-4B06-B119-242CD3C30C74}"/>
          </ac:spMkLst>
        </pc:spChg>
      </pc:sldChg>
      <pc:sldChg chg="addSp delSp modSp new mod ord modTransition modClrScheme chgLayout">
        <pc:chgData name="VÕ NGỌC TÍN" userId="455da224-ed63-4a03-a5d0-d1b195395096" providerId="ADAL" clId="{26BA12C0-FD7D-42C7-B84C-139F9AD319A3}" dt="2021-06-09T13:43:21.416" v="8586" actId="22"/>
        <pc:sldMkLst>
          <pc:docMk/>
          <pc:sldMk cId="2881672144" sldId="268"/>
        </pc:sldMkLst>
        <pc:spChg chg="add del mod">
          <ac:chgData name="VÕ NGỌC TÍN" userId="455da224-ed63-4a03-a5d0-d1b195395096" providerId="ADAL" clId="{26BA12C0-FD7D-42C7-B84C-139F9AD319A3}" dt="2021-06-05T16:07:47.021" v="6552" actId="478"/>
          <ac:spMkLst>
            <pc:docMk/>
            <pc:sldMk cId="2881672144" sldId="268"/>
            <ac:spMk id="2" creationId="{FD19A3D3-1921-4173-BC03-CF0CCBE50C31}"/>
          </ac:spMkLst>
        </pc:spChg>
        <pc:picChg chg="add">
          <ac:chgData name="VÕ NGỌC TÍN" userId="455da224-ed63-4a03-a5d0-d1b195395096" providerId="ADAL" clId="{26BA12C0-FD7D-42C7-B84C-139F9AD319A3}" dt="2021-06-09T13:43:21.416" v="8586" actId="22"/>
          <ac:picMkLst>
            <pc:docMk/>
            <pc:sldMk cId="2881672144" sldId="268"/>
            <ac:picMk id="3" creationId="{A234882A-FFCC-4122-9475-262E8BD3D90B}"/>
          </ac:picMkLst>
        </pc:picChg>
        <pc:picChg chg="add del mod">
          <ac:chgData name="VÕ NGỌC TÍN" userId="455da224-ed63-4a03-a5d0-d1b195395096" providerId="ADAL" clId="{26BA12C0-FD7D-42C7-B84C-139F9AD319A3}" dt="2021-06-09T13:43:20.633" v="8585" actId="478"/>
          <ac:picMkLst>
            <pc:docMk/>
            <pc:sldMk cId="2881672144" sldId="268"/>
            <ac:picMk id="4" creationId="{400558B8-C9ED-41E2-B380-39FDD4D66C38}"/>
          </ac:picMkLst>
        </pc:picChg>
      </pc:sldChg>
      <pc:sldChg chg="addSp delSp modSp new mod ord modTransition modClrScheme chgLayout">
        <pc:chgData name="VÕ NGỌC TÍN" userId="455da224-ed63-4a03-a5d0-d1b195395096" providerId="ADAL" clId="{26BA12C0-FD7D-42C7-B84C-139F9AD319A3}" dt="2021-06-09T13:44:09.191" v="8592" actId="26606"/>
        <pc:sldMkLst>
          <pc:docMk/>
          <pc:sldMk cId="2147914615" sldId="269"/>
        </pc:sldMkLst>
        <pc:spChg chg="add del mod">
          <ac:chgData name="VÕ NGỌC TÍN" userId="455da224-ed63-4a03-a5d0-d1b195395096" providerId="ADAL" clId="{26BA12C0-FD7D-42C7-B84C-139F9AD319A3}" dt="2021-06-05T16:15:59.704" v="6596" actId="478"/>
          <ac:spMkLst>
            <pc:docMk/>
            <pc:sldMk cId="2147914615" sldId="269"/>
            <ac:spMk id="2" creationId="{3AB850CF-4263-4CCF-883B-84B3C4B5452B}"/>
          </ac:spMkLst>
        </pc:spChg>
        <pc:picChg chg="add mod">
          <ac:chgData name="VÕ NGỌC TÍN" userId="455da224-ed63-4a03-a5d0-d1b195395096" providerId="ADAL" clId="{26BA12C0-FD7D-42C7-B84C-139F9AD319A3}" dt="2021-06-09T13:44:09.191" v="8592" actId="26606"/>
          <ac:picMkLst>
            <pc:docMk/>
            <pc:sldMk cId="2147914615" sldId="269"/>
            <ac:picMk id="3" creationId="{6886E1CE-1DED-4314-98F5-8AE54C475345}"/>
          </ac:picMkLst>
        </pc:picChg>
        <pc:picChg chg="add del mod">
          <ac:chgData name="VÕ NGỌC TÍN" userId="455da224-ed63-4a03-a5d0-d1b195395096" providerId="ADAL" clId="{26BA12C0-FD7D-42C7-B84C-139F9AD319A3}" dt="2021-06-09T13:44:04.588" v="8587" actId="478"/>
          <ac:picMkLst>
            <pc:docMk/>
            <pc:sldMk cId="2147914615" sldId="269"/>
            <ac:picMk id="4" creationId="{12AEA06A-8B35-428A-B753-CA7317E61BAC}"/>
          </ac:picMkLst>
        </pc:picChg>
      </pc:sldChg>
      <pc:sldChg chg="addSp delSp modSp new mod ord modTransition modAnim">
        <pc:chgData name="VÕ NGỌC TÍN" userId="455da224-ed63-4a03-a5d0-d1b195395096" providerId="ADAL" clId="{26BA12C0-FD7D-42C7-B84C-139F9AD319A3}" dt="2021-06-05T16:40:23.266" v="7437"/>
        <pc:sldMkLst>
          <pc:docMk/>
          <pc:sldMk cId="2948661769" sldId="270"/>
        </pc:sldMkLst>
        <pc:spChg chg="add mod">
          <ac:chgData name="VÕ NGỌC TÍN" userId="455da224-ed63-4a03-a5d0-d1b195395096" providerId="ADAL" clId="{26BA12C0-FD7D-42C7-B84C-139F9AD319A3}" dt="2021-06-05T12:08:47.323" v="4372" actId="1038"/>
          <ac:spMkLst>
            <pc:docMk/>
            <pc:sldMk cId="2948661769" sldId="270"/>
            <ac:spMk id="2" creationId="{430699FF-A87B-4ADF-A9E0-329013E1A2C1}"/>
          </ac:spMkLst>
        </pc:spChg>
        <pc:spChg chg="add mod">
          <ac:chgData name="VÕ NGỌC TÍN" userId="455da224-ed63-4a03-a5d0-d1b195395096" providerId="ADAL" clId="{26BA12C0-FD7D-42C7-B84C-139F9AD319A3}" dt="2021-06-05T14:17:32.459" v="6493" actId="403"/>
          <ac:spMkLst>
            <pc:docMk/>
            <pc:sldMk cId="2948661769" sldId="270"/>
            <ac:spMk id="3" creationId="{971EE156-6FC3-4AA5-8290-9D828D7A6844}"/>
          </ac:spMkLst>
        </pc:spChg>
        <pc:spChg chg="add del mod">
          <ac:chgData name="VÕ NGỌC TÍN" userId="455da224-ed63-4a03-a5d0-d1b195395096" providerId="ADAL" clId="{26BA12C0-FD7D-42C7-B84C-139F9AD319A3}" dt="2021-06-05T11:50:59.602" v="4119" actId="478"/>
          <ac:spMkLst>
            <pc:docMk/>
            <pc:sldMk cId="2948661769" sldId="270"/>
            <ac:spMk id="4" creationId="{2F150B9C-C318-4B3A-A454-D888264C4AF8}"/>
          </ac:spMkLst>
        </pc:spChg>
        <pc:spChg chg="add del mod">
          <ac:chgData name="VÕ NGỌC TÍN" userId="455da224-ed63-4a03-a5d0-d1b195395096" providerId="ADAL" clId="{26BA12C0-FD7D-42C7-B84C-139F9AD319A3}" dt="2021-06-05T11:51:09.837" v="4124" actId="478"/>
          <ac:spMkLst>
            <pc:docMk/>
            <pc:sldMk cId="2948661769" sldId="270"/>
            <ac:spMk id="5" creationId="{FBA0E0E8-85D7-4910-9856-0413E70DAD44}"/>
          </ac:spMkLst>
        </pc:spChg>
        <pc:spChg chg="add mod">
          <ac:chgData name="VÕ NGỌC TÍN" userId="455da224-ed63-4a03-a5d0-d1b195395096" providerId="ADAL" clId="{26BA12C0-FD7D-42C7-B84C-139F9AD319A3}" dt="2021-06-05T12:08:47.323" v="4372" actId="1038"/>
          <ac:spMkLst>
            <pc:docMk/>
            <pc:sldMk cId="2948661769" sldId="270"/>
            <ac:spMk id="6" creationId="{C5DC386A-D322-4AD8-921D-2083D4F68F7C}"/>
          </ac:spMkLst>
        </pc:spChg>
        <pc:spChg chg="add mod">
          <ac:chgData name="VÕ NGỌC TÍN" userId="455da224-ed63-4a03-a5d0-d1b195395096" providerId="ADAL" clId="{26BA12C0-FD7D-42C7-B84C-139F9AD319A3}" dt="2021-06-05T12:09:06.827" v="4377" actId="1076"/>
          <ac:spMkLst>
            <pc:docMk/>
            <pc:sldMk cId="2948661769" sldId="270"/>
            <ac:spMk id="7" creationId="{85152E36-05F6-41B3-BBD8-AC29ABB6CCE7}"/>
          </ac:spMkLst>
        </pc:spChg>
        <pc:spChg chg="add mod">
          <ac:chgData name="VÕ NGỌC TÍN" userId="455da224-ed63-4a03-a5d0-d1b195395096" providerId="ADAL" clId="{26BA12C0-FD7D-42C7-B84C-139F9AD319A3}" dt="2021-06-05T12:08:47.323" v="4372" actId="1038"/>
          <ac:spMkLst>
            <pc:docMk/>
            <pc:sldMk cId="2948661769" sldId="270"/>
            <ac:spMk id="8" creationId="{EB9A1BFC-32DF-4710-802C-599BC08955F1}"/>
          </ac:spMkLst>
        </pc:spChg>
        <pc:spChg chg="add mod">
          <ac:chgData name="VÕ NGỌC TÍN" userId="455da224-ed63-4a03-a5d0-d1b195395096" providerId="ADAL" clId="{26BA12C0-FD7D-42C7-B84C-139F9AD319A3}" dt="2021-06-05T12:09:04.388" v="4376" actId="1076"/>
          <ac:spMkLst>
            <pc:docMk/>
            <pc:sldMk cId="2948661769" sldId="270"/>
            <ac:spMk id="9" creationId="{5FC70CA4-EBEF-4BD7-AE14-D119C86B77EF}"/>
          </ac:spMkLst>
        </pc:spChg>
        <pc:spChg chg="add mod">
          <ac:chgData name="VÕ NGỌC TÍN" userId="455da224-ed63-4a03-a5d0-d1b195395096" providerId="ADAL" clId="{26BA12C0-FD7D-42C7-B84C-139F9AD319A3}" dt="2021-06-05T12:06:25.260" v="4315" actId="14100"/>
          <ac:spMkLst>
            <pc:docMk/>
            <pc:sldMk cId="2948661769" sldId="270"/>
            <ac:spMk id="10" creationId="{3FE71238-542B-4CBC-B3A0-E2A8789C014B}"/>
          </ac:spMkLst>
        </pc:spChg>
        <pc:spChg chg="add mod">
          <ac:chgData name="VÕ NGỌC TÍN" userId="455da224-ed63-4a03-a5d0-d1b195395096" providerId="ADAL" clId="{26BA12C0-FD7D-42C7-B84C-139F9AD319A3}" dt="2021-06-05T12:00:48.358" v="4199" actId="113"/>
          <ac:spMkLst>
            <pc:docMk/>
            <pc:sldMk cId="2948661769" sldId="270"/>
            <ac:spMk id="11" creationId="{125A6453-4853-49E5-9B1C-46AE138A0108}"/>
          </ac:spMkLst>
        </pc:spChg>
        <pc:spChg chg="add mod">
          <ac:chgData name="VÕ NGỌC TÍN" userId="455da224-ed63-4a03-a5d0-d1b195395096" providerId="ADAL" clId="{26BA12C0-FD7D-42C7-B84C-139F9AD319A3}" dt="2021-06-05T12:06:38.252" v="4321" actId="1076"/>
          <ac:spMkLst>
            <pc:docMk/>
            <pc:sldMk cId="2948661769" sldId="270"/>
            <ac:spMk id="12" creationId="{091A982B-EF30-437B-8630-12B2F2399C25}"/>
          </ac:spMkLst>
        </pc:spChg>
        <pc:spChg chg="add mod">
          <ac:chgData name="VÕ NGỌC TÍN" userId="455da224-ed63-4a03-a5d0-d1b195395096" providerId="ADAL" clId="{26BA12C0-FD7D-42C7-B84C-139F9AD319A3}" dt="2021-06-05T12:06:35.586" v="4320" actId="14100"/>
          <ac:spMkLst>
            <pc:docMk/>
            <pc:sldMk cId="2948661769" sldId="270"/>
            <ac:spMk id="13" creationId="{0D65BAB2-B766-4F39-8801-FC0FD1F75C39}"/>
          </ac:spMkLst>
        </pc:spChg>
        <pc:spChg chg="add mod">
          <ac:chgData name="VÕ NGỌC TÍN" userId="455da224-ed63-4a03-a5d0-d1b195395096" providerId="ADAL" clId="{26BA12C0-FD7D-42C7-B84C-139F9AD319A3}" dt="2021-06-05T12:06:40.163" v="4322" actId="1076"/>
          <ac:spMkLst>
            <pc:docMk/>
            <pc:sldMk cId="2948661769" sldId="270"/>
            <ac:spMk id="14" creationId="{738EA56C-4F6C-4492-9C15-AC394E714F0D}"/>
          </ac:spMkLst>
        </pc:spChg>
        <pc:spChg chg="add mod">
          <ac:chgData name="VÕ NGỌC TÍN" userId="455da224-ed63-4a03-a5d0-d1b195395096" providerId="ADAL" clId="{26BA12C0-FD7D-42C7-B84C-139F9AD319A3}" dt="2021-06-05T12:06:59.030" v="4327" actId="207"/>
          <ac:spMkLst>
            <pc:docMk/>
            <pc:sldMk cId="2948661769" sldId="270"/>
            <ac:spMk id="15" creationId="{90D1C04B-7E13-4B01-8FA6-BC040BE73EEA}"/>
          </ac:spMkLst>
        </pc:spChg>
        <pc:spChg chg="add mod">
          <ac:chgData name="VÕ NGỌC TÍN" userId="455da224-ed63-4a03-a5d0-d1b195395096" providerId="ADAL" clId="{26BA12C0-FD7D-42C7-B84C-139F9AD319A3}" dt="2021-06-05T12:07:22.667" v="4333" actId="1076"/>
          <ac:spMkLst>
            <pc:docMk/>
            <pc:sldMk cId="2948661769" sldId="270"/>
            <ac:spMk id="16" creationId="{EBEE203B-4895-49F0-9442-98E6CF8CB105}"/>
          </ac:spMkLst>
        </pc:spChg>
        <pc:spChg chg="add mod">
          <ac:chgData name="VÕ NGỌC TÍN" userId="455da224-ed63-4a03-a5d0-d1b195395096" providerId="ADAL" clId="{26BA12C0-FD7D-42C7-B84C-139F9AD319A3}" dt="2021-06-05T12:07:38.547" v="4337" actId="14100"/>
          <ac:spMkLst>
            <pc:docMk/>
            <pc:sldMk cId="2948661769" sldId="270"/>
            <ac:spMk id="17" creationId="{BAFAF5E3-2C80-4A4B-85A9-EBB5334D44FE}"/>
          </ac:spMkLst>
        </pc:spChg>
        <pc:spChg chg="add mod">
          <ac:chgData name="VÕ NGỌC TÍN" userId="455da224-ed63-4a03-a5d0-d1b195395096" providerId="ADAL" clId="{26BA12C0-FD7D-42C7-B84C-139F9AD319A3}" dt="2021-06-05T12:07:41.323" v="4338" actId="14100"/>
          <ac:spMkLst>
            <pc:docMk/>
            <pc:sldMk cId="2948661769" sldId="270"/>
            <ac:spMk id="18" creationId="{3E05F674-EBED-40B0-8BA4-850D09D75F57}"/>
          </ac:spMkLst>
        </pc:spChg>
      </pc:sldChg>
      <pc:sldChg chg="add del ord setBg">
        <pc:chgData name="VÕ NGỌC TÍN" userId="455da224-ed63-4a03-a5d0-d1b195395096" providerId="ADAL" clId="{26BA12C0-FD7D-42C7-B84C-139F9AD319A3}" dt="2021-06-05T12:50:53.996" v="5246" actId="47"/>
        <pc:sldMkLst>
          <pc:docMk/>
          <pc:sldMk cId="3860310673" sldId="271"/>
        </pc:sldMkLst>
      </pc:sldChg>
      <pc:sldChg chg="addSp delSp modSp add mod modTransition">
        <pc:chgData name="VÕ NGỌC TÍN" userId="455da224-ed63-4a03-a5d0-d1b195395096" providerId="ADAL" clId="{26BA12C0-FD7D-42C7-B84C-139F9AD319A3}" dt="2021-06-06T12:29:29.471" v="7728" actId="1076"/>
        <pc:sldMkLst>
          <pc:docMk/>
          <pc:sldMk cId="146227092" sldId="273"/>
        </pc:sldMkLst>
        <pc:spChg chg="mod">
          <ac:chgData name="VÕ NGỌC TÍN" userId="455da224-ed63-4a03-a5d0-d1b195395096" providerId="ADAL" clId="{26BA12C0-FD7D-42C7-B84C-139F9AD319A3}" dt="2021-06-06T12:29:29.471" v="7728" actId="1076"/>
          <ac:spMkLst>
            <pc:docMk/>
            <pc:sldMk cId="146227092" sldId="273"/>
            <ac:spMk id="2" creationId="{00000000-0000-0000-0000-000000000000}"/>
          </ac:spMkLst>
        </pc:spChg>
        <pc:spChg chg="mod">
          <ac:chgData name="VÕ NGỌC TÍN" userId="455da224-ed63-4a03-a5d0-d1b195395096" providerId="ADAL" clId="{26BA12C0-FD7D-42C7-B84C-139F9AD319A3}" dt="2021-06-05T16:41:35.553" v="7451" actId="1076"/>
          <ac:spMkLst>
            <pc:docMk/>
            <pc:sldMk cId="146227092" sldId="273"/>
            <ac:spMk id="3" creationId="{00000000-0000-0000-0000-000000000000}"/>
          </ac:spMkLst>
        </pc:spChg>
        <pc:spChg chg="mod">
          <ac:chgData name="VÕ NGỌC TÍN" userId="455da224-ed63-4a03-a5d0-d1b195395096" providerId="ADAL" clId="{26BA12C0-FD7D-42C7-B84C-139F9AD319A3}" dt="2021-06-05T16:41:35.553" v="7451" actId="1076"/>
          <ac:spMkLst>
            <pc:docMk/>
            <pc:sldMk cId="146227092" sldId="273"/>
            <ac:spMk id="20" creationId="{00000000-0000-0000-0000-000000000000}"/>
          </ac:spMkLst>
        </pc:spChg>
        <pc:spChg chg="mod">
          <ac:chgData name="VÕ NGỌC TÍN" userId="455da224-ed63-4a03-a5d0-d1b195395096" providerId="ADAL" clId="{26BA12C0-FD7D-42C7-B84C-139F9AD319A3}" dt="2021-06-05T16:41:35.553" v="7451" actId="1076"/>
          <ac:spMkLst>
            <pc:docMk/>
            <pc:sldMk cId="146227092" sldId="273"/>
            <ac:spMk id="22" creationId="{00000000-0000-0000-0000-000000000000}"/>
          </ac:spMkLst>
        </pc:spChg>
        <pc:spChg chg="mod">
          <ac:chgData name="VÕ NGỌC TÍN" userId="455da224-ed63-4a03-a5d0-d1b195395096" providerId="ADAL" clId="{26BA12C0-FD7D-42C7-B84C-139F9AD319A3}" dt="2021-06-05T16:41:35.553" v="7451" actId="1076"/>
          <ac:spMkLst>
            <pc:docMk/>
            <pc:sldMk cId="146227092" sldId="273"/>
            <ac:spMk id="23" creationId="{00000000-0000-0000-0000-000000000000}"/>
          </ac:spMkLst>
        </pc:spChg>
        <pc:spChg chg="mod">
          <ac:chgData name="VÕ NGỌC TÍN" userId="455da224-ed63-4a03-a5d0-d1b195395096" providerId="ADAL" clId="{26BA12C0-FD7D-42C7-B84C-139F9AD319A3}" dt="2021-06-05T16:41:29.904" v="7450" actId="1076"/>
          <ac:spMkLst>
            <pc:docMk/>
            <pc:sldMk cId="146227092" sldId="273"/>
            <ac:spMk id="24" creationId="{00000000-0000-0000-0000-000000000000}"/>
          </ac:spMkLst>
        </pc:spChg>
        <pc:spChg chg="mod">
          <ac:chgData name="VÕ NGỌC TÍN" userId="455da224-ed63-4a03-a5d0-d1b195395096" providerId="ADAL" clId="{26BA12C0-FD7D-42C7-B84C-139F9AD319A3}" dt="2021-06-05T16:41:29.904" v="7450" actId="1076"/>
          <ac:spMkLst>
            <pc:docMk/>
            <pc:sldMk cId="146227092" sldId="273"/>
            <ac:spMk id="25" creationId="{00000000-0000-0000-0000-000000000000}"/>
          </ac:spMkLst>
        </pc:spChg>
        <pc:spChg chg="del">
          <ac:chgData name="VÕ NGỌC TÍN" userId="455da224-ed63-4a03-a5d0-d1b195395096" providerId="ADAL" clId="{26BA12C0-FD7D-42C7-B84C-139F9AD319A3}" dt="2021-06-05T12:43:21.560" v="5126" actId="478"/>
          <ac:spMkLst>
            <pc:docMk/>
            <pc:sldMk cId="146227092" sldId="273"/>
            <ac:spMk id="26" creationId="{00000000-0000-0000-0000-000000000000}"/>
          </ac:spMkLst>
        </pc:spChg>
        <pc:spChg chg="mod">
          <ac:chgData name="VÕ NGỌC TÍN" userId="455da224-ed63-4a03-a5d0-d1b195395096" providerId="ADAL" clId="{26BA12C0-FD7D-42C7-B84C-139F9AD319A3}" dt="2021-06-05T16:41:29.904" v="7450" actId="1076"/>
          <ac:spMkLst>
            <pc:docMk/>
            <pc:sldMk cId="146227092" sldId="273"/>
            <ac:spMk id="27" creationId="{00000000-0000-0000-0000-000000000000}"/>
          </ac:spMkLst>
        </pc:spChg>
        <pc:spChg chg="mod">
          <ac:chgData name="VÕ NGỌC TÍN" userId="455da224-ed63-4a03-a5d0-d1b195395096" providerId="ADAL" clId="{26BA12C0-FD7D-42C7-B84C-139F9AD319A3}" dt="2021-06-05T16:41:29.904" v="7450" actId="1076"/>
          <ac:spMkLst>
            <pc:docMk/>
            <pc:sldMk cId="146227092" sldId="273"/>
            <ac:spMk id="28" creationId="{00000000-0000-0000-0000-000000000000}"/>
          </ac:spMkLst>
        </pc:spChg>
        <pc:spChg chg="mod">
          <ac:chgData name="VÕ NGỌC TÍN" userId="455da224-ed63-4a03-a5d0-d1b195395096" providerId="ADAL" clId="{26BA12C0-FD7D-42C7-B84C-139F9AD319A3}" dt="2021-06-05T16:41:29.904" v="7450" actId="1076"/>
          <ac:spMkLst>
            <pc:docMk/>
            <pc:sldMk cId="146227092" sldId="273"/>
            <ac:spMk id="29" creationId="{00000000-0000-0000-0000-000000000000}"/>
          </ac:spMkLst>
        </pc:spChg>
        <pc:spChg chg="mod">
          <ac:chgData name="VÕ NGỌC TÍN" userId="455da224-ed63-4a03-a5d0-d1b195395096" providerId="ADAL" clId="{26BA12C0-FD7D-42C7-B84C-139F9AD319A3}" dt="2021-06-05T12:44:32.748" v="5152" actId="1076"/>
          <ac:spMkLst>
            <pc:docMk/>
            <pc:sldMk cId="146227092" sldId="273"/>
            <ac:spMk id="30" creationId="{00000000-0000-0000-0000-000000000000}"/>
          </ac:spMkLst>
        </pc:spChg>
        <pc:spChg chg="mod">
          <ac:chgData name="VÕ NGỌC TÍN" userId="455da224-ed63-4a03-a5d0-d1b195395096" providerId="ADAL" clId="{26BA12C0-FD7D-42C7-B84C-139F9AD319A3}" dt="2021-06-05T16:41:35.553" v="7451" actId="1076"/>
          <ac:spMkLst>
            <pc:docMk/>
            <pc:sldMk cId="146227092" sldId="273"/>
            <ac:spMk id="31" creationId="{00000000-0000-0000-0000-000000000000}"/>
          </ac:spMkLst>
        </pc:spChg>
        <pc:spChg chg="mod">
          <ac:chgData name="VÕ NGỌC TÍN" userId="455da224-ed63-4a03-a5d0-d1b195395096" providerId="ADAL" clId="{26BA12C0-FD7D-42C7-B84C-139F9AD319A3}" dt="2021-06-05T16:41:35.553" v="7451" actId="1076"/>
          <ac:spMkLst>
            <pc:docMk/>
            <pc:sldMk cId="146227092" sldId="273"/>
            <ac:spMk id="32" creationId="{00000000-0000-0000-0000-000000000000}"/>
          </ac:spMkLst>
        </pc:spChg>
        <pc:spChg chg="del">
          <ac:chgData name="VÕ NGỌC TÍN" userId="455da224-ed63-4a03-a5d0-d1b195395096" providerId="ADAL" clId="{26BA12C0-FD7D-42C7-B84C-139F9AD319A3}" dt="2021-06-05T12:42:40.926" v="5120" actId="478"/>
          <ac:spMkLst>
            <pc:docMk/>
            <pc:sldMk cId="146227092" sldId="273"/>
            <ac:spMk id="33" creationId="{00000000-0000-0000-0000-000000000000}"/>
          </ac:spMkLst>
        </pc:spChg>
        <pc:spChg chg="add mod">
          <ac:chgData name="VÕ NGỌC TÍN" userId="455da224-ed63-4a03-a5d0-d1b195395096" providerId="ADAL" clId="{26BA12C0-FD7D-42C7-B84C-139F9AD319A3}" dt="2021-06-05T16:41:29.904" v="7450" actId="1076"/>
          <ac:spMkLst>
            <pc:docMk/>
            <pc:sldMk cId="146227092" sldId="273"/>
            <ac:spMk id="34" creationId="{132F2EBB-0548-4764-A3EB-ABC0C7CAEE7C}"/>
          </ac:spMkLst>
        </pc:spChg>
        <pc:spChg chg="del">
          <ac:chgData name="VÕ NGỌC TÍN" userId="455da224-ed63-4a03-a5d0-d1b195395096" providerId="ADAL" clId="{26BA12C0-FD7D-42C7-B84C-139F9AD319A3}" dt="2021-06-05T12:42:43.403" v="5121" actId="478"/>
          <ac:spMkLst>
            <pc:docMk/>
            <pc:sldMk cId="146227092" sldId="273"/>
            <ac:spMk id="35" creationId="{00000000-0000-0000-0000-000000000000}"/>
          </ac:spMkLst>
        </pc:spChg>
        <pc:spChg chg="del">
          <ac:chgData name="VÕ NGỌC TÍN" userId="455da224-ed63-4a03-a5d0-d1b195395096" providerId="ADAL" clId="{26BA12C0-FD7D-42C7-B84C-139F9AD319A3}" dt="2021-06-05T12:42:44.592" v="5122" actId="478"/>
          <ac:spMkLst>
            <pc:docMk/>
            <pc:sldMk cId="146227092" sldId="273"/>
            <ac:spMk id="36" creationId="{00000000-0000-0000-0000-000000000000}"/>
          </ac:spMkLst>
        </pc:spChg>
        <pc:spChg chg="del mod">
          <ac:chgData name="VÕ NGỌC TÍN" userId="455da224-ed63-4a03-a5d0-d1b195395096" providerId="ADAL" clId="{26BA12C0-FD7D-42C7-B84C-139F9AD319A3}" dt="2021-06-05T12:42:18.009" v="5113"/>
          <ac:spMkLst>
            <pc:docMk/>
            <pc:sldMk cId="146227092" sldId="273"/>
            <ac:spMk id="37" creationId="{00000000-0000-0000-0000-000000000000}"/>
          </ac:spMkLst>
        </pc:spChg>
        <pc:spChg chg="del">
          <ac:chgData name="VÕ NGỌC TÍN" userId="455da224-ed63-4a03-a5d0-d1b195395096" providerId="ADAL" clId="{26BA12C0-FD7D-42C7-B84C-139F9AD319A3}" dt="2021-06-05T12:42:20.509" v="5114" actId="478"/>
          <ac:spMkLst>
            <pc:docMk/>
            <pc:sldMk cId="146227092" sldId="273"/>
            <ac:spMk id="38" creationId="{00000000-0000-0000-0000-000000000000}"/>
          </ac:spMkLst>
        </pc:spChg>
        <pc:spChg chg="del">
          <ac:chgData name="VÕ NGỌC TÍN" userId="455da224-ed63-4a03-a5d0-d1b195395096" providerId="ADAL" clId="{26BA12C0-FD7D-42C7-B84C-139F9AD319A3}" dt="2021-06-05T12:42:21.577" v="5115" actId="478"/>
          <ac:spMkLst>
            <pc:docMk/>
            <pc:sldMk cId="146227092" sldId="273"/>
            <ac:spMk id="39" creationId="{00000000-0000-0000-0000-000000000000}"/>
          </ac:spMkLst>
        </pc:spChg>
        <pc:spChg chg="add mod">
          <ac:chgData name="VÕ NGỌC TÍN" userId="455da224-ed63-4a03-a5d0-d1b195395096" providerId="ADAL" clId="{26BA12C0-FD7D-42C7-B84C-139F9AD319A3}" dt="2021-06-05T16:41:35.553" v="7451" actId="1076"/>
          <ac:spMkLst>
            <pc:docMk/>
            <pc:sldMk cId="146227092" sldId="273"/>
            <ac:spMk id="40" creationId="{41368BFA-2030-4051-A683-762C19A153E7}"/>
          </ac:spMkLst>
        </pc:spChg>
        <pc:spChg chg="add mod">
          <ac:chgData name="VÕ NGỌC TÍN" userId="455da224-ed63-4a03-a5d0-d1b195395096" providerId="ADAL" clId="{26BA12C0-FD7D-42C7-B84C-139F9AD319A3}" dt="2021-06-05T16:41:35.553" v="7451" actId="1076"/>
          <ac:spMkLst>
            <pc:docMk/>
            <pc:sldMk cId="146227092" sldId="273"/>
            <ac:spMk id="41" creationId="{A4C82565-A739-4F04-9EF7-4F00EEE43BFB}"/>
          </ac:spMkLst>
        </pc:spChg>
        <pc:spChg chg="add mod">
          <ac:chgData name="VÕ NGỌC TÍN" userId="455da224-ed63-4a03-a5d0-d1b195395096" providerId="ADAL" clId="{26BA12C0-FD7D-42C7-B84C-139F9AD319A3}" dt="2021-06-05T16:41:35.553" v="7451" actId="1076"/>
          <ac:spMkLst>
            <pc:docMk/>
            <pc:sldMk cId="146227092" sldId="273"/>
            <ac:spMk id="42" creationId="{6296FD49-4AB8-4041-9142-79A84AC04E8A}"/>
          </ac:spMkLst>
        </pc:spChg>
        <pc:spChg chg="add mod">
          <ac:chgData name="VÕ NGỌC TÍN" userId="455da224-ed63-4a03-a5d0-d1b195395096" providerId="ADAL" clId="{26BA12C0-FD7D-42C7-B84C-139F9AD319A3}" dt="2021-06-05T16:41:35.553" v="7451" actId="1076"/>
          <ac:spMkLst>
            <pc:docMk/>
            <pc:sldMk cId="146227092" sldId="273"/>
            <ac:spMk id="43" creationId="{A3B71822-64AB-446F-8F06-B455D08C60DE}"/>
          </ac:spMkLst>
        </pc:spChg>
        <pc:spChg chg="add mod">
          <ac:chgData name="VÕ NGỌC TÍN" userId="455da224-ed63-4a03-a5d0-d1b195395096" providerId="ADAL" clId="{26BA12C0-FD7D-42C7-B84C-139F9AD319A3}" dt="2021-06-05T16:41:35.553" v="7451" actId="1076"/>
          <ac:spMkLst>
            <pc:docMk/>
            <pc:sldMk cId="146227092" sldId="273"/>
            <ac:spMk id="44" creationId="{5ED94992-933B-487D-AEF4-175B797F3ACE}"/>
          </ac:spMkLst>
        </pc:spChg>
        <pc:spChg chg="add mod">
          <ac:chgData name="VÕ NGỌC TÍN" userId="455da224-ed63-4a03-a5d0-d1b195395096" providerId="ADAL" clId="{26BA12C0-FD7D-42C7-B84C-139F9AD319A3}" dt="2021-06-05T16:41:29.904" v="7450" actId="1076"/>
          <ac:spMkLst>
            <pc:docMk/>
            <pc:sldMk cId="146227092" sldId="273"/>
            <ac:spMk id="45" creationId="{0053A65D-61DC-4B88-981C-06C28BBFDCA9}"/>
          </ac:spMkLst>
        </pc:spChg>
        <pc:spChg chg="add mod">
          <ac:chgData name="VÕ NGỌC TÍN" userId="455da224-ed63-4a03-a5d0-d1b195395096" providerId="ADAL" clId="{26BA12C0-FD7D-42C7-B84C-139F9AD319A3}" dt="2021-06-05T16:41:29.904" v="7450" actId="1076"/>
          <ac:spMkLst>
            <pc:docMk/>
            <pc:sldMk cId="146227092" sldId="273"/>
            <ac:spMk id="46" creationId="{2B0C27E3-E3EC-4FE0-B851-E01A54E19A8F}"/>
          </ac:spMkLst>
        </pc:spChg>
        <pc:grpChg chg="del mod">
          <ac:chgData name="VÕ NGỌC TÍN" userId="455da224-ed63-4a03-a5d0-d1b195395096" providerId="ADAL" clId="{26BA12C0-FD7D-42C7-B84C-139F9AD319A3}" dt="2021-06-05T12:45:55.086" v="5185" actId="478"/>
          <ac:grpSpMkLst>
            <pc:docMk/>
            <pc:sldMk cId="146227092" sldId="273"/>
            <ac:grpSpMk id="15" creationId="{00000000-0000-0000-0000-000000000000}"/>
          </ac:grpSpMkLst>
        </pc:grpChg>
      </pc:sldChg>
      <pc:sldChg chg="addSp delSp modSp add del mod">
        <pc:chgData name="VÕ NGỌC TÍN" userId="455da224-ed63-4a03-a5d0-d1b195395096" providerId="ADAL" clId="{26BA12C0-FD7D-42C7-B84C-139F9AD319A3}" dt="2021-06-05T12:54:02.270" v="5286" actId="47"/>
        <pc:sldMkLst>
          <pc:docMk/>
          <pc:sldMk cId="2311712300" sldId="279"/>
        </pc:sldMkLst>
        <pc:spChg chg="del ord">
          <ac:chgData name="VÕ NGỌC TÍN" userId="455da224-ed63-4a03-a5d0-d1b195395096" providerId="ADAL" clId="{26BA12C0-FD7D-42C7-B84C-139F9AD319A3}" dt="2021-06-05T12:53:49.490" v="5278" actId="478"/>
          <ac:spMkLst>
            <pc:docMk/>
            <pc:sldMk cId="2311712300" sldId="279"/>
            <ac:spMk id="5" creationId="{00000000-0000-0000-0000-000000000000}"/>
          </ac:spMkLst>
        </pc:spChg>
        <pc:spChg chg="del">
          <ac:chgData name="VÕ NGỌC TÍN" userId="455da224-ed63-4a03-a5d0-d1b195395096" providerId="ADAL" clId="{26BA12C0-FD7D-42C7-B84C-139F9AD319A3}" dt="2021-06-05T12:53:50.803" v="5279" actId="478"/>
          <ac:spMkLst>
            <pc:docMk/>
            <pc:sldMk cId="2311712300" sldId="279"/>
            <ac:spMk id="6" creationId="{00000000-0000-0000-0000-000000000000}"/>
          </ac:spMkLst>
        </pc:spChg>
        <pc:spChg chg="del mod">
          <ac:chgData name="VÕ NGỌC TÍN" userId="455da224-ed63-4a03-a5d0-d1b195395096" providerId="ADAL" clId="{26BA12C0-FD7D-42C7-B84C-139F9AD319A3}" dt="2021-06-05T12:53:51.996" v="5281" actId="478"/>
          <ac:spMkLst>
            <pc:docMk/>
            <pc:sldMk cId="2311712300" sldId="279"/>
            <ac:spMk id="7" creationId="{00000000-0000-0000-0000-000000000000}"/>
          </ac:spMkLst>
        </pc:spChg>
        <pc:spChg chg="del">
          <ac:chgData name="VÕ NGỌC TÍN" userId="455da224-ed63-4a03-a5d0-d1b195395096" providerId="ADAL" clId="{26BA12C0-FD7D-42C7-B84C-139F9AD319A3}" dt="2021-06-05T12:53:42.608" v="5274"/>
          <ac:spMkLst>
            <pc:docMk/>
            <pc:sldMk cId="2311712300" sldId="279"/>
            <ac:spMk id="8" creationId="{BA098DAB-C76E-41E9-94F1-7DE07160A0FC}"/>
          </ac:spMkLst>
        </pc:spChg>
        <pc:picChg chg="add mod">
          <ac:chgData name="VÕ NGỌC TÍN" userId="455da224-ed63-4a03-a5d0-d1b195395096" providerId="ADAL" clId="{26BA12C0-FD7D-42C7-B84C-139F9AD319A3}" dt="2021-06-05T12:53:59.531" v="5285" actId="14100"/>
          <ac:picMkLst>
            <pc:docMk/>
            <pc:sldMk cId="2311712300" sldId="279"/>
            <ac:picMk id="2050" creationId="{B25AD5A9-1DAD-45C5-94A9-197EB10F0502}"/>
          </ac:picMkLst>
        </pc:picChg>
      </pc:sldChg>
      <pc:sldChg chg="addSp delSp modSp add mod">
        <pc:chgData name="VÕ NGỌC TÍN" userId="455da224-ed63-4a03-a5d0-d1b195395096" providerId="ADAL" clId="{26BA12C0-FD7D-42C7-B84C-139F9AD319A3}" dt="2021-06-08T04:48:46.207" v="7919" actId="2710"/>
        <pc:sldMkLst>
          <pc:docMk/>
          <pc:sldMk cId="3764792128" sldId="295"/>
        </pc:sldMkLst>
        <pc:spChg chg="mod">
          <ac:chgData name="VÕ NGỌC TÍN" userId="455da224-ed63-4a03-a5d0-d1b195395096" providerId="ADAL" clId="{26BA12C0-FD7D-42C7-B84C-139F9AD319A3}" dt="2021-06-05T09:13:05.853" v="4020" actId="20577"/>
          <ac:spMkLst>
            <pc:docMk/>
            <pc:sldMk cId="3764792128" sldId="295"/>
            <ac:spMk id="2" creationId="{00000000-0000-0000-0000-000000000000}"/>
          </ac:spMkLst>
        </pc:spChg>
        <pc:spChg chg="del mod">
          <ac:chgData name="VÕ NGỌC TÍN" userId="455da224-ed63-4a03-a5d0-d1b195395096" providerId="ADAL" clId="{26BA12C0-FD7D-42C7-B84C-139F9AD319A3}" dt="2021-06-05T09:12:47.757" v="3937" actId="478"/>
          <ac:spMkLst>
            <pc:docMk/>
            <pc:sldMk cId="3764792128" sldId="295"/>
            <ac:spMk id="3" creationId="{00000000-0000-0000-0000-000000000000}"/>
          </ac:spMkLst>
        </pc:spChg>
        <pc:spChg chg="del">
          <ac:chgData name="VÕ NGỌC TÍN" userId="455da224-ed63-4a03-a5d0-d1b195395096" providerId="ADAL" clId="{26BA12C0-FD7D-42C7-B84C-139F9AD319A3}" dt="2021-06-05T14:16:02.918" v="6203" actId="478"/>
          <ac:spMkLst>
            <pc:docMk/>
            <pc:sldMk cId="3764792128" sldId="295"/>
            <ac:spMk id="4" creationId="{00000000-0000-0000-0000-000000000000}"/>
          </ac:spMkLst>
        </pc:spChg>
        <pc:spChg chg="del">
          <ac:chgData name="VÕ NGỌC TÍN" userId="455da224-ed63-4a03-a5d0-d1b195395096" providerId="ADAL" clId="{26BA12C0-FD7D-42C7-B84C-139F9AD319A3}" dt="2021-06-05T14:17:17.330" v="6490" actId="478"/>
          <ac:spMkLst>
            <pc:docMk/>
            <pc:sldMk cId="3764792128" sldId="295"/>
            <ac:spMk id="9" creationId="{00000000-0000-0000-0000-000000000000}"/>
          </ac:spMkLst>
        </pc:spChg>
        <pc:spChg chg="mod">
          <ac:chgData name="VÕ NGỌC TÍN" userId="455da224-ed63-4a03-a5d0-d1b195395096" providerId="ADAL" clId="{26BA12C0-FD7D-42C7-B84C-139F9AD319A3}" dt="2021-06-05T16:39:49.696" v="7430" actId="1076"/>
          <ac:spMkLst>
            <pc:docMk/>
            <pc:sldMk cId="3764792128" sldId="295"/>
            <ac:spMk id="10" creationId="{00000000-0000-0000-0000-000000000000}"/>
          </ac:spMkLst>
        </pc:spChg>
        <pc:spChg chg="add mod">
          <ac:chgData name="VÕ NGỌC TÍN" userId="455da224-ed63-4a03-a5d0-d1b195395096" providerId="ADAL" clId="{26BA12C0-FD7D-42C7-B84C-139F9AD319A3}" dt="2021-06-05T16:39:49.696" v="7430" actId="1076"/>
          <ac:spMkLst>
            <pc:docMk/>
            <pc:sldMk cId="3764792128" sldId="295"/>
            <ac:spMk id="11" creationId="{A526AC3E-82DB-43FC-B953-1F9B70E20606}"/>
          </ac:spMkLst>
        </pc:spChg>
        <pc:spChg chg="add mod">
          <ac:chgData name="VÕ NGỌC TÍN" userId="455da224-ed63-4a03-a5d0-d1b195395096" providerId="ADAL" clId="{26BA12C0-FD7D-42C7-B84C-139F9AD319A3}" dt="2021-06-05T16:39:49.696" v="7430" actId="1076"/>
          <ac:spMkLst>
            <pc:docMk/>
            <pc:sldMk cId="3764792128" sldId="295"/>
            <ac:spMk id="12" creationId="{C7E6B5E8-B3E7-4477-AD7D-A246B561BCF6}"/>
          </ac:spMkLst>
        </pc:spChg>
        <pc:spChg chg="add mod">
          <ac:chgData name="VÕ NGỌC TÍN" userId="455da224-ed63-4a03-a5d0-d1b195395096" providerId="ADAL" clId="{26BA12C0-FD7D-42C7-B84C-139F9AD319A3}" dt="2021-06-05T16:39:49.696" v="7430" actId="1076"/>
          <ac:spMkLst>
            <pc:docMk/>
            <pc:sldMk cId="3764792128" sldId="295"/>
            <ac:spMk id="13" creationId="{D377A156-D83D-4E1D-8D7A-1DD1B8142620}"/>
          </ac:spMkLst>
        </pc:spChg>
        <pc:spChg chg="add mod">
          <ac:chgData name="VÕ NGỌC TÍN" userId="455da224-ed63-4a03-a5d0-d1b195395096" providerId="ADAL" clId="{26BA12C0-FD7D-42C7-B84C-139F9AD319A3}" dt="2021-06-05T09:13:19.487" v="4073" actId="20577"/>
          <ac:spMkLst>
            <pc:docMk/>
            <pc:sldMk cId="3764792128" sldId="295"/>
            <ac:spMk id="14" creationId="{88A61341-CAE7-41DA-90BE-E5C3D7646ABC}"/>
          </ac:spMkLst>
        </pc:spChg>
        <pc:spChg chg="add del mod">
          <ac:chgData name="VÕ NGỌC TÍN" userId="455da224-ed63-4a03-a5d0-d1b195395096" providerId="ADAL" clId="{26BA12C0-FD7D-42C7-B84C-139F9AD319A3}" dt="2021-06-05T14:17:19.924" v="6491" actId="478"/>
          <ac:spMkLst>
            <pc:docMk/>
            <pc:sldMk cId="3764792128" sldId="295"/>
            <ac:spMk id="16" creationId="{8450D2BA-095C-400C-9448-37663FE515FE}"/>
          </ac:spMkLst>
        </pc:spChg>
        <pc:spChg chg="add mod">
          <ac:chgData name="VÕ NGỌC TÍN" userId="455da224-ed63-4a03-a5d0-d1b195395096" providerId="ADAL" clId="{26BA12C0-FD7D-42C7-B84C-139F9AD319A3}" dt="2021-06-05T16:39:49.696" v="7430" actId="1076"/>
          <ac:spMkLst>
            <pc:docMk/>
            <pc:sldMk cId="3764792128" sldId="295"/>
            <ac:spMk id="17" creationId="{C147347B-EF69-4B0A-8C47-D1B21AEF5CA3}"/>
          </ac:spMkLst>
        </pc:spChg>
        <pc:spChg chg="add mod">
          <ac:chgData name="VÕ NGỌC TÍN" userId="455da224-ed63-4a03-a5d0-d1b195395096" providerId="ADAL" clId="{26BA12C0-FD7D-42C7-B84C-139F9AD319A3}" dt="2021-06-05T16:39:49.696" v="7430" actId="1076"/>
          <ac:spMkLst>
            <pc:docMk/>
            <pc:sldMk cId="3764792128" sldId="295"/>
            <ac:spMk id="18" creationId="{C4841F60-14D2-4B4A-8426-A18455E18E0C}"/>
          </ac:spMkLst>
        </pc:spChg>
        <pc:graphicFrameChg chg="mod modGraphic">
          <ac:chgData name="VÕ NGỌC TÍN" userId="455da224-ed63-4a03-a5d0-d1b195395096" providerId="ADAL" clId="{26BA12C0-FD7D-42C7-B84C-139F9AD319A3}" dt="2021-06-05T16:39:49.696" v="7430" actId="1076"/>
          <ac:graphicFrameMkLst>
            <pc:docMk/>
            <pc:sldMk cId="3764792128" sldId="295"/>
            <ac:graphicFrameMk id="5" creationId="{00000000-0000-0000-0000-000000000000}"/>
          </ac:graphicFrameMkLst>
        </pc:graphicFrameChg>
        <pc:graphicFrameChg chg="mod modGraphic">
          <ac:chgData name="VÕ NGỌC TÍN" userId="455da224-ed63-4a03-a5d0-d1b195395096" providerId="ADAL" clId="{26BA12C0-FD7D-42C7-B84C-139F9AD319A3}" dt="2021-06-08T04:48:46.207" v="7919" actId="2710"/>
          <ac:graphicFrameMkLst>
            <pc:docMk/>
            <pc:sldMk cId="3764792128" sldId="295"/>
            <ac:graphicFrameMk id="6" creationId="{00000000-0000-0000-0000-000000000000}"/>
          </ac:graphicFrameMkLst>
        </pc:graphicFrameChg>
        <pc:graphicFrameChg chg="mod modGraphic">
          <ac:chgData name="VÕ NGỌC TÍN" userId="455da224-ed63-4a03-a5d0-d1b195395096" providerId="ADAL" clId="{26BA12C0-FD7D-42C7-B84C-139F9AD319A3}" dt="2021-06-05T16:39:49.696" v="7430" actId="1076"/>
          <ac:graphicFrameMkLst>
            <pc:docMk/>
            <pc:sldMk cId="3764792128" sldId="295"/>
            <ac:graphicFrameMk id="7" creationId="{00000000-0000-0000-0000-000000000000}"/>
          </ac:graphicFrameMkLst>
        </pc:graphicFrameChg>
        <pc:graphicFrameChg chg="add del mod modGraphic">
          <ac:chgData name="VÕ NGỌC TÍN" userId="455da224-ed63-4a03-a5d0-d1b195395096" providerId="ADAL" clId="{26BA12C0-FD7D-42C7-B84C-139F9AD319A3}" dt="2021-06-05T14:17:15.137" v="6489" actId="478"/>
          <ac:graphicFrameMkLst>
            <pc:docMk/>
            <pc:sldMk cId="3764792128" sldId="295"/>
            <ac:graphicFrameMk id="15" creationId="{8A393021-57E2-4AC3-9740-572FA5B8F0E2}"/>
          </ac:graphicFrameMkLst>
        </pc:graphicFrameChg>
      </pc:sldChg>
      <pc:sldChg chg="delSp modSp add mod ord modTransition">
        <pc:chgData name="VÕ NGỌC TÍN" userId="455da224-ed63-4a03-a5d0-d1b195395096" providerId="ADAL" clId="{26BA12C0-FD7D-42C7-B84C-139F9AD319A3}" dt="2021-06-05T16:39:55.695" v="7431"/>
        <pc:sldMkLst>
          <pc:docMk/>
          <pc:sldMk cId="3795182929" sldId="296"/>
        </pc:sldMkLst>
        <pc:spChg chg="mod">
          <ac:chgData name="VÕ NGỌC TÍN" userId="455da224-ed63-4a03-a5d0-d1b195395096" providerId="ADAL" clId="{26BA12C0-FD7D-42C7-B84C-139F9AD319A3}" dt="2021-06-05T11:44:13.837" v="4100" actId="20577"/>
          <ac:spMkLst>
            <pc:docMk/>
            <pc:sldMk cId="3795182929" sldId="296"/>
            <ac:spMk id="2" creationId="{BF1E96C7-5A9C-492A-96F8-28A0200F6B27}"/>
          </ac:spMkLst>
        </pc:spChg>
        <pc:spChg chg="del mod">
          <ac:chgData name="VÕ NGỌC TÍN" userId="455da224-ed63-4a03-a5d0-d1b195395096" providerId="ADAL" clId="{26BA12C0-FD7D-42C7-B84C-139F9AD319A3}" dt="2021-06-05T11:44:21.758" v="4102" actId="478"/>
          <ac:spMkLst>
            <pc:docMk/>
            <pc:sldMk cId="3795182929" sldId="296"/>
            <ac:spMk id="3" creationId="{DC6780FC-7BCF-4B06-B119-242CD3C30C74}"/>
          </ac:spMkLst>
        </pc:spChg>
      </pc:sldChg>
      <pc:sldChg chg="addSp delSp modSp new mod modTransition modClrScheme chgLayout">
        <pc:chgData name="VÕ NGỌC TÍN" userId="455da224-ed63-4a03-a5d0-d1b195395096" providerId="ADAL" clId="{26BA12C0-FD7D-42C7-B84C-139F9AD319A3}" dt="2021-06-05T16:40:38.144" v="7438"/>
        <pc:sldMkLst>
          <pc:docMk/>
          <pc:sldMk cId="2539144121" sldId="297"/>
        </pc:sldMkLst>
        <pc:spChg chg="add del">
          <ac:chgData name="VÕ NGỌC TÍN" userId="455da224-ed63-4a03-a5d0-d1b195395096" providerId="ADAL" clId="{26BA12C0-FD7D-42C7-B84C-139F9AD319A3}" dt="2021-06-05T12:10:24.529" v="4385" actId="22"/>
          <ac:spMkLst>
            <pc:docMk/>
            <pc:sldMk cId="2539144121" sldId="297"/>
            <ac:spMk id="4" creationId="{46917924-D15F-4E22-AFED-9FED4DB83E2B}"/>
          </ac:spMkLst>
        </pc:spChg>
        <pc:spChg chg="add mod">
          <ac:chgData name="VÕ NGỌC TÍN" userId="455da224-ed63-4a03-a5d0-d1b195395096" providerId="ADAL" clId="{26BA12C0-FD7D-42C7-B84C-139F9AD319A3}" dt="2021-06-05T12:11:21.511" v="4410" actId="20577"/>
          <ac:spMkLst>
            <pc:docMk/>
            <pc:sldMk cId="2539144121" sldId="297"/>
            <ac:spMk id="6" creationId="{0F78786F-0E89-4B82-8609-B051D0C28C13}"/>
          </ac:spMkLst>
        </pc:spChg>
        <pc:picChg chg="add mod">
          <ac:chgData name="VÕ NGỌC TÍN" userId="455da224-ed63-4a03-a5d0-d1b195395096" providerId="ADAL" clId="{26BA12C0-FD7D-42C7-B84C-139F9AD319A3}" dt="2021-06-05T14:26:03.439" v="6540" actId="1076"/>
          <ac:picMkLst>
            <pc:docMk/>
            <pc:sldMk cId="2539144121" sldId="297"/>
            <ac:picMk id="1026" creationId="{F13A8DE5-5019-425D-8999-FA8BEA1B0949}"/>
          </ac:picMkLst>
        </pc:picChg>
      </pc:sldChg>
      <pc:sldChg chg="addSp modSp new del mod">
        <pc:chgData name="VÕ NGỌC TÍN" userId="455da224-ed63-4a03-a5d0-d1b195395096" providerId="ADAL" clId="{26BA12C0-FD7D-42C7-B84C-139F9AD319A3}" dt="2021-06-05T12:54:37.660" v="5293" actId="47"/>
        <pc:sldMkLst>
          <pc:docMk/>
          <pc:sldMk cId="48000362" sldId="298"/>
        </pc:sldMkLst>
        <pc:spChg chg="add mod">
          <ac:chgData name="VÕ NGỌC TÍN" userId="455da224-ed63-4a03-a5d0-d1b195395096" providerId="ADAL" clId="{26BA12C0-FD7D-42C7-B84C-139F9AD319A3}" dt="2021-06-05T12:33:06.813" v="4823" actId="21"/>
          <ac:spMkLst>
            <pc:docMk/>
            <pc:sldMk cId="48000362" sldId="298"/>
            <ac:spMk id="4" creationId="{D1024159-5075-4CF4-B70B-1918FB442057}"/>
          </ac:spMkLst>
        </pc:spChg>
      </pc:sldChg>
      <pc:sldChg chg="addSp delSp modSp add mod ord modTransition">
        <pc:chgData name="VÕ NGỌC TÍN" userId="455da224-ed63-4a03-a5d0-d1b195395096" providerId="ADAL" clId="{26BA12C0-FD7D-42C7-B84C-139F9AD319A3}" dt="2021-06-05T16:40:48.656" v="7440"/>
        <pc:sldMkLst>
          <pc:docMk/>
          <pc:sldMk cId="1090366767" sldId="299"/>
        </pc:sldMkLst>
        <pc:spChg chg="mod">
          <ac:chgData name="VÕ NGỌC TÍN" userId="455da224-ed63-4a03-a5d0-d1b195395096" providerId="ADAL" clId="{26BA12C0-FD7D-42C7-B84C-139F9AD319A3}" dt="2021-06-05T16:40:46.744" v="7439" actId="1076"/>
          <ac:spMkLst>
            <pc:docMk/>
            <pc:sldMk cId="1090366767" sldId="299"/>
            <ac:spMk id="2" creationId="{00000000-0000-0000-0000-000000000000}"/>
          </ac:spMkLst>
        </pc:spChg>
        <pc:spChg chg="del">
          <ac:chgData name="VÕ NGỌC TÍN" userId="455da224-ed63-4a03-a5d0-d1b195395096" providerId="ADAL" clId="{26BA12C0-FD7D-42C7-B84C-139F9AD319A3}" dt="2021-06-05T12:13:29.395" v="4447" actId="478"/>
          <ac:spMkLst>
            <pc:docMk/>
            <pc:sldMk cId="1090366767" sldId="299"/>
            <ac:spMk id="3" creationId="{00000000-0000-0000-0000-000000000000}"/>
          </ac:spMkLst>
        </pc:spChg>
        <pc:spChg chg="del">
          <ac:chgData name="VÕ NGỌC TÍN" userId="455da224-ed63-4a03-a5d0-d1b195395096" providerId="ADAL" clId="{26BA12C0-FD7D-42C7-B84C-139F9AD319A3}" dt="2021-06-05T12:13:38.418" v="4452" actId="478"/>
          <ac:spMkLst>
            <pc:docMk/>
            <pc:sldMk cId="1090366767" sldId="299"/>
            <ac:spMk id="4" creationId="{00000000-0000-0000-0000-000000000000}"/>
          </ac:spMkLst>
        </pc:spChg>
        <pc:spChg chg="del mod">
          <ac:chgData name="VÕ NGỌC TÍN" userId="455da224-ed63-4a03-a5d0-d1b195395096" providerId="ADAL" clId="{26BA12C0-FD7D-42C7-B84C-139F9AD319A3}" dt="2021-06-05T12:13:34.929" v="4450" actId="478"/>
          <ac:spMkLst>
            <pc:docMk/>
            <pc:sldMk cId="1090366767" sldId="299"/>
            <ac:spMk id="6" creationId="{00000000-0000-0000-0000-000000000000}"/>
          </ac:spMkLst>
        </pc:spChg>
        <pc:spChg chg="del">
          <ac:chgData name="VÕ NGỌC TÍN" userId="455da224-ed63-4a03-a5d0-d1b195395096" providerId="ADAL" clId="{26BA12C0-FD7D-42C7-B84C-139F9AD319A3}" dt="2021-06-05T12:13:46.974" v="4458" actId="478"/>
          <ac:spMkLst>
            <pc:docMk/>
            <pc:sldMk cId="1090366767" sldId="299"/>
            <ac:spMk id="7" creationId="{00000000-0000-0000-0000-000000000000}"/>
          </ac:spMkLst>
        </pc:spChg>
        <pc:spChg chg="del mod">
          <ac:chgData name="VÕ NGỌC TÍN" userId="455da224-ed63-4a03-a5d0-d1b195395096" providerId="ADAL" clId="{26BA12C0-FD7D-42C7-B84C-139F9AD319A3}" dt="2021-06-05T12:13:45.258" v="4457" actId="478"/>
          <ac:spMkLst>
            <pc:docMk/>
            <pc:sldMk cId="1090366767" sldId="299"/>
            <ac:spMk id="8" creationId="{00000000-0000-0000-0000-000000000000}"/>
          </ac:spMkLst>
        </pc:spChg>
        <pc:spChg chg="del mod">
          <ac:chgData name="VÕ NGỌC TÍN" userId="455da224-ed63-4a03-a5d0-d1b195395096" providerId="ADAL" clId="{26BA12C0-FD7D-42C7-B84C-139F9AD319A3}" dt="2021-06-05T12:13:44.267" v="4456" actId="478"/>
          <ac:spMkLst>
            <pc:docMk/>
            <pc:sldMk cId="1090366767" sldId="299"/>
            <ac:spMk id="9" creationId="{00000000-0000-0000-0000-000000000000}"/>
          </ac:spMkLst>
        </pc:spChg>
        <pc:spChg chg="del mod">
          <ac:chgData name="VÕ NGỌC TÍN" userId="455da224-ed63-4a03-a5d0-d1b195395096" providerId="ADAL" clId="{26BA12C0-FD7D-42C7-B84C-139F9AD319A3}" dt="2021-06-05T12:13:42.561" v="4454" actId="478"/>
          <ac:spMkLst>
            <pc:docMk/>
            <pc:sldMk cId="1090366767" sldId="299"/>
            <ac:spMk id="10" creationId="{00000000-0000-0000-0000-000000000000}"/>
          </ac:spMkLst>
        </pc:spChg>
        <pc:spChg chg="del">
          <ac:chgData name="VÕ NGỌC TÍN" userId="455da224-ed63-4a03-a5d0-d1b195395096" providerId="ADAL" clId="{26BA12C0-FD7D-42C7-B84C-139F9AD319A3}" dt="2021-06-05T12:13:38.418" v="4452" actId="478"/>
          <ac:spMkLst>
            <pc:docMk/>
            <pc:sldMk cId="1090366767" sldId="299"/>
            <ac:spMk id="12" creationId="{00000000-0000-0000-0000-000000000000}"/>
          </ac:spMkLst>
        </pc:spChg>
        <pc:spChg chg="del">
          <ac:chgData name="VÕ NGỌC TÍN" userId="455da224-ed63-4a03-a5d0-d1b195395096" providerId="ADAL" clId="{26BA12C0-FD7D-42C7-B84C-139F9AD319A3}" dt="2021-06-05T12:13:38.418" v="4452" actId="478"/>
          <ac:spMkLst>
            <pc:docMk/>
            <pc:sldMk cId="1090366767" sldId="299"/>
            <ac:spMk id="13" creationId="{00000000-0000-0000-0000-000000000000}"/>
          </ac:spMkLst>
        </pc:spChg>
        <pc:spChg chg="del">
          <ac:chgData name="VÕ NGỌC TÍN" userId="455da224-ed63-4a03-a5d0-d1b195395096" providerId="ADAL" clId="{26BA12C0-FD7D-42C7-B84C-139F9AD319A3}" dt="2021-06-05T12:13:38.418" v="4452" actId="478"/>
          <ac:spMkLst>
            <pc:docMk/>
            <pc:sldMk cId="1090366767" sldId="299"/>
            <ac:spMk id="14" creationId="{00000000-0000-0000-0000-000000000000}"/>
          </ac:spMkLst>
        </pc:spChg>
        <pc:spChg chg="del topLvl">
          <ac:chgData name="VÕ NGỌC TÍN" userId="455da224-ed63-4a03-a5d0-d1b195395096" providerId="ADAL" clId="{26BA12C0-FD7D-42C7-B84C-139F9AD319A3}" dt="2021-06-05T12:13:50.076" v="4459" actId="478"/>
          <ac:spMkLst>
            <pc:docMk/>
            <pc:sldMk cId="1090366767" sldId="299"/>
            <ac:spMk id="15" creationId="{00000000-0000-0000-0000-000000000000}"/>
          </ac:spMkLst>
        </pc:spChg>
        <pc:spChg chg="mod">
          <ac:chgData name="VÕ NGỌC TÍN" userId="455da224-ed63-4a03-a5d0-d1b195395096" providerId="ADAL" clId="{26BA12C0-FD7D-42C7-B84C-139F9AD319A3}" dt="2021-06-05T12:16:21.940" v="4493" actId="2711"/>
          <ac:spMkLst>
            <pc:docMk/>
            <pc:sldMk cId="1090366767" sldId="299"/>
            <ac:spMk id="16" creationId="{00000000-0000-0000-0000-000000000000}"/>
          </ac:spMkLst>
        </pc:spChg>
        <pc:spChg chg="del topLvl">
          <ac:chgData name="VÕ NGỌC TÍN" userId="455da224-ed63-4a03-a5d0-d1b195395096" providerId="ADAL" clId="{26BA12C0-FD7D-42C7-B84C-139F9AD319A3}" dt="2021-06-05T12:13:51.258" v="4460" actId="478"/>
          <ac:spMkLst>
            <pc:docMk/>
            <pc:sldMk cId="1090366767" sldId="299"/>
            <ac:spMk id="17" creationId="{00000000-0000-0000-0000-000000000000}"/>
          </ac:spMkLst>
        </pc:spChg>
        <pc:spChg chg="add del mod">
          <ac:chgData name="VÕ NGỌC TÍN" userId="455da224-ed63-4a03-a5d0-d1b195395096" providerId="ADAL" clId="{26BA12C0-FD7D-42C7-B84C-139F9AD319A3}" dt="2021-06-05T12:13:31.360" v="4448" actId="478"/>
          <ac:spMkLst>
            <pc:docMk/>
            <pc:sldMk cId="1090366767" sldId="299"/>
            <ac:spMk id="26" creationId="{7EB6BE80-2DD5-4077-A0CF-6E4678A5FF4D}"/>
          </ac:spMkLst>
        </pc:spChg>
        <pc:spChg chg="mod">
          <ac:chgData name="VÕ NGỌC TÍN" userId="455da224-ed63-4a03-a5d0-d1b195395096" providerId="ADAL" clId="{26BA12C0-FD7D-42C7-B84C-139F9AD319A3}" dt="2021-06-05T12:16:57.531" v="4498" actId="1076"/>
          <ac:spMkLst>
            <pc:docMk/>
            <pc:sldMk cId="1090366767" sldId="299"/>
            <ac:spMk id="28" creationId="{00000000-0000-0000-0000-000000000000}"/>
          </ac:spMkLst>
        </pc:spChg>
        <pc:spChg chg="mod">
          <ac:chgData name="VÕ NGỌC TÍN" userId="455da224-ed63-4a03-a5d0-d1b195395096" providerId="ADAL" clId="{26BA12C0-FD7D-42C7-B84C-139F9AD319A3}" dt="2021-06-05T12:16:25.358" v="4495" actId="403"/>
          <ac:spMkLst>
            <pc:docMk/>
            <pc:sldMk cId="1090366767" sldId="299"/>
            <ac:spMk id="31" creationId="{BE219A11-0889-481A-935B-839158C991A4}"/>
          </ac:spMkLst>
        </pc:spChg>
        <pc:spChg chg="mod">
          <ac:chgData name="VÕ NGỌC TÍN" userId="455da224-ed63-4a03-a5d0-d1b195395096" providerId="ADAL" clId="{26BA12C0-FD7D-42C7-B84C-139F9AD319A3}" dt="2021-06-05T12:14:19.798" v="4467"/>
          <ac:spMkLst>
            <pc:docMk/>
            <pc:sldMk cId="1090366767" sldId="299"/>
            <ac:spMk id="32" creationId="{184A56FC-2819-4B09-86CB-068F5934B810}"/>
          </ac:spMkLst>
        </pc:spChg>
        <pc:spChg chg="del mod topLvl">
          <ac:chgData name="VÕ NGỌC TÍN" userId="455da224-ed63-4a03-a5d0-d1b195395096" providerId="ADAL" clId="{26BA12C0-FD7D-42C7-B84C-139F9AD319A3}" dt="2021-06-05T12:15:36.634" v="4481" actId="478"/>
          <ac:spMkLst>
            <pc:docMk/>
            <pc:sldMk cId="1090366767" sldId="299"/>
            <ac:spMk id="34" creationId="{0BFCEF98-7FBD-481F-A8DA-84A5E30FAA10}"/>
          </ac:spMkLst>
        </pc:spChg>
        <pc:spChg chg="del mod topLvl">
          <ac:chgData name="VÕ NGỌC TÍN" userId="455da224-ed63-4a03-a5d0-d1b195395096" providerId="ADAL" clId="{26BA12C0-FD7D-42C7-B84C-139F9AD319A3}" dt="2021-06-05T12:16:59.987" v="4499" actId="478"/>
          <ac:spMkLst>
            <pc:docMk/>
            <pc:sldMk cId="1090366767" sldId="299"/>
            <ac:spMk id="35" creationId="{71FF5FC9-3D6F-47CD-89FF-D3C026C05034}"/>
          </ac:spMkLst>
        </pc:spChg>
        <pc:spChg chg="add del mod">
          <ac:chgData name="VÕ NGỌC TÍN" userId="455da224-ed63-4a03-a5d0-d1b195395096" providerId="ADAL" clId="{26BA12C0-FD7D-42C7-B84C-139F9AD319A3}" dt="2021-06-05T12:17:01.237" v="4500" actId="478"/>
          <ac:spMkLst>
            <pc:docMk/>
            <pc:sldMk cId="1090366767" sldId="299"/>
            <ac:spMk id="36" creationId="{22D77221-B0A9-4CF6-A570-63B104B6C912}"/>
          </ac:spMkLst>
        </pc:spChg>
        <pc:spChg chg="add del mod">
          <ac:chgData name="VÕ NGỌC TÍN" userId="455da224-ed63-4a03-a5d0-d1b195395096" providerId="ADAL" clId="{26BA12C0-FD7D-42C7-B84C-139F9AD319A3}" dt="2021-06-05T12:17:02.265" v="4501" actId="478"/>
          <ac:spMkLst>
            <pc:docMk/>
            <pc:sldMk cId="1090366767" sldId="299"/>
            <ac:spMk id="37" creationId="{8B63FB88-75B9-455B-BC54-1554A6F21C99}"/>
          </ac:spMkLst>
        </pc:spChg>
        <pc:grpChg chg="del">
          <ac:chgData name="VÕ NGỌC TÍN" userId="455da224-ed63-4a03-a5d0-d1b195395096" providerId="ADAL" clId="{26BA12C0-FD7D-42C7-B84C-139F9AD319A3}" dt="2021-06-05T12:13:50.076" v="4459" actId="478"/>
          <ac:grpSpMkLst>
            <pc:docMk/>
            <pc:sldMk cId="1090366767" sldId="299"/>
            <ac:grpSpMk id="11" creationId="{00000000-0000-0000-0000-000000000000}"/>
          </ac:grpSpMkLst>
        </pc:grpChg>
        <pc:grpChg chg="mod">
          <ac:chgData name="VÕ NGỌC TÍN" userId="455da224-ed63-4a03-a5d0-d1b195395096" providerId="ADAL" clId="{26BA12C0-FD7D-42C7-B84C-139F9AD319A3}" dt="2021-06-05T12:17:16.195" v="4545" actId="1076"/>
          <ac:grpSpMkLst>
            <pc:docMk/>
            <pc:sldMk cId="1090366767" sldId="299"/>
            <ac:grpSpMk id="19" creationId="{00000000-0000-0000-0000-000000000000}"/>
          </ac:grpSpMkLst>
        </pc:grpChg>
        <pc:grpChg chg="del">
          <ac:chgData name="VÕ NGỌC TÍN" userId="455da224-ed63-4a03-a5d0-d1b195395096" providerId="ADAL" clId="{26BA12C0-FD7D-42C7-B84C-139F9AD319A3}" dt="2021-06-05T12:13:38.418" v="4452" actId="478"/>
          <ac:grpSpMkLst>
            <pc:docMk/>
            <pc:sldMk cId="1090366767" sldId="299"/>
            <ac:grpSpMk id="20" creationId="{00000000-0000-0000-0000-000000000000}"/>
          </ac:grpSpMkLst>
        </pc:grpChg>
        <pc:grpChg chg="del">
          <ac:chgData name="VÕ NGỌC TÍN" userId="455da224-ed63-4a03-a5d0-d1b195395096" providerId="ADAL" clId="{26BA12C0-FD7D-42C7-B84C-139F9AD319A3}" dt="2021-06-05T12:13:38.418" v="4452" actId="478"/>
          <ac:grpSpMkLst>
            <pc:docMk/>
            <pc:sldMk cId="1090366767" sldId="299"/>
            <ac:grpSpMk id="23" creationId="{00000000-0000-0000-0000-000000000000}"/>
          </ac:grpSpMkLst>
        </pc:grpChg>
        <pc:grpChg chg="mod">
          <ac:chgData name="VÕ NGỌC TÍN" userId="455da224-ed63-4a03-a5d0-d1b195395096" providerId="ADAL" clId="{26BA12C0-FD7D-42C7-B84C-139F9AD319A3}" dt="2021-06-05T12:17:11.450" v="4544" actId="1036"/>
          <ac:grpSpMkLst>
            <pc:docMk/>
            <pc:sldMk cId="1090366767" sldId="299"/>
            <ac:grpSpMk id="27" creationId="{00000000-0000-0000-0000-000000000000}"/>
          </ac:grpSpMkLst>
        </pc:grpChg>
        <pc:grpChg chg="add mod">
          <ac:chgData name="VÕ NGỌC TÍN" userId="455da224-ed63-4a03-a5d0-d1b195395096" providerId="ADAL" clId="{26BA12C0-FD7D-42C7-B84C-139F9AD319A3}" dt="2021-06-05T12:17:11.450" v="4544" actId="1036"/>
          <ac:grpSpMkLst>
            <pc:docMk/>
            <pc:sldMk cId="1090366767" sldId="299"/>
            <ac:grpSpMk id="30" creationId="{DA9485EE-9673-4FD0-B2AC-7BCA86F814F6}"/>
          </ac:grpSpMkLst>
        </pc:grpChg>
        <pc:grpChg chg="add del mod">
          <ac:chgData name="VÕ NGỌC TÍN" userId="455da224-ed63-4a03-a5d0-d1b195395096" providerId="ADAL" clId="{26BA12C0-FD7D-42C7-B84C-139F9AD319A3}" dt="2021-06-05T12:15:36.634" v="4481" actId="478"/>
          <ac:grpSpMkLst>
            <pc:docMk/>
            <pc:sldMk cId="1090366767" sldId="299"/>
            <ac:grpSpMk id="33" creationId="{81FF2450-2489-464F-8BC3-D342993AFC31}"/>
          </ac:grpSpMkLst>
        </pc:grpChg>
      </pc:sldChg>
      <pc:sldChg chg="modSp new mod ord modTransition">
        <pc:chgData name="VÕ NGỌC TÍN" userId="455da224-ed63-4a03-a5d0-d1b195395096" providerId="ADAL" clId="{26BA12C0-FD7D-42C7-B84C-139F9AD319A3}" dt="2021-06-05T16:40:54.456" v="7441"/>
        <pc:sldMkLst>
          <pc:docMk/>
          <pc:sldMk cId="147975556" sldId="300"/>
        </pc:sldMkLst>
        <pc:spChg chg="mod">
          <ac:chgData name="VÕ NGỌC TÍN" userId="455da224-ed63-4a03-a5d0-d1b195395096" providerId="ADAL" clId="{26BA12C0-FD7D-42C7-B84C-139F9AD319A3}" dt="2021-06-05T12:18:19.043" v="4564" actId="20577"/>
          <ac:spMkLst>
            <pc:docMk/>
            <pc:sldMk cId="147975556" sldId="300"/>
            <ac:spMk id="2" creationId="{64409A5E-C4B1-4E57-B41B-6576DC3EE9FC}"/>
          </ac:spMkLst>
        </pc:spChg>
      </pc:sldChg>
      <pc:sldChg chg="addSp delSp modSp add mod modTransition setBg">
        <pc:chgData name="VÕ NGỌC TÍN" userId="455da224-ed63-4a03-a5d0-d1b195395096" providerId="ADAL" clId="{26BA12C0-FD7D-42C7-B84C-139F9AD319A3}" dt="2021-06-06T12:25:01.825" v="7613" actId="20577"/>
        <pc:sldMkLst>
          <pc:docMk/>
          <pc:sldMk cId="3239406661" sldId="301"/>
        </pc:sldMkLst>
        <pc:spChg chg="mod">
          <ac:chgData name="VÕ NGỌC TÍN" userId="455da224-ed63-4a03-a5d0-d1b195395096" providerId="ADAL" clId="{26BA12C0-FD7D-42C7-B84C-139F9AD319A3}" dt="2021-06-06T12:25:01.825" v="7613" actId="20577"/>
          <ac:spMkLst>
            <pc:docMk/>
            <pc:sldMk cId="3239406661" sldId="301"/>
            <ac:spMk id="2" creationId="{00000000-0000-0000-0000-000000000000}"/>
          </ac:spMkLst>
        </pc:spChg>
        <pc:spChg chg="del mod">
          <ac:chgData name="VÕ NGỌC TÍN" userId="455da224-ed63-4a03-a5d0-d1b195395096" providerId="ADAL" clId="{26BA12C0-FD7D-42C7-B84C-139F9AD319A3}" dt="2021-06-05T12:31:07.306" v="4804" actId="478"/>
          <ac:spMkLst>
            <pc:docMk/>
            <pc:sldMk cId="3239406661" sldId="301"/>
            <ac:spMk id="3" creationId="{00000000-0000-0000-0000-000000000000}"/>
          </ac:spMkLst>
        </pc:spChg>
        <pc:spChg chg="add del mod">
          <ac:chgData name="VÕ NGỌC TÍN" userId="455da224-ed63-4a03-a5d0-d1b195395096" providerId="ADAL" clId="{26BA12C0-FD7D-42C7-B84C-139F9AD319A3}" dt="2021-06-05T12:31:09.593" v="4805" actId="478"/>
          <ac:spMkLst>
            <pc:docMk/>
            <pc:sldMk cId="3239406661" sldId="301"/>
            <ac:spMk id="5" creationId="{85B60E87-AF8D-4158-8466-FC4B6C6463C9}"/>
          </ac:spMkLst>
        </pc:spChg>
        <pc:spChg chg="mod">
          <ac:chgData name="VÕ NGỌC TÍN" userId="455da224-ed63-4a03-a5d0-d1b195395096" providerId="ADAL" clId="{26BA12C0-FD7D-42C7-B84C-139F9AD319A3}" dt="2021-06-05T12:35:46.467" v="4878" actId="1076"/>
          <ac:spMkLst>
            <pc:docMk/>
            <pc:sldMk cId="3239406661" sldId="301"/>
            <ac:spMk id="6" creationId="{00000000-0000-0000-0000-000000000000}"/>
          </ac:spMkLst>
        </pc:spChg>
        <pc:spChg chg="mod">
          <ac:chgData name="VÕ NGỌC TÍN" userId="455da224-ed63-4a03-a5d0-d1b195395096" providerId="ADAL" clId="{26BA12C0-FD7D-42C7-B84C-139F9AD319A3}" dt="2021-06-05T12:35:32.037" v="4871" actId="1035"/>
          <ac:spMkLst>
            <pc:docMk/>
            <pc:sldMk cId="3239406661" sldId="301"/>
            <ac:spMk id="7" creationId="{00000000-0000-0000-0000-000000000000}"/>
          </ac:spMkLst>
        </pc:spChg>
        <pc:spChg chg="del mod">
          <ac:chgData name="VÕ NGỌC TÍN" userId="455da224-ed63-4a03-a5d0-d1b195395096" providerId="ADAL" clId="{26BA12C0-FD7D-42C7-B84C-139F9AD319A3}" dt="2021-06-05T12:28:07.271" v="4670" actId="478"/>
          <ac:spMkLst>
            <pc:docMk/>
            <pc:sldMk cId="3239406661" sldId="301"/>
            <ac:spMk id="8" creationId="{00000000-0000-0000-0000-000000000000}"/>
          </ac:spMkLst>
        </pc:spChg>
        <pc:spChg chg="mod">
          <ac:chgData name="VÕ NGỌC TÍN" userId="455da224-ed63-4a03-a5d0-d1b195395096" providerId="ADAL" clId="{26BA12C0-FD7D-42C7-B84C-139F9AD319A3}" dt="2021-06-05T12:36:17.772" v="4880" actId="1076"/>
          <ac:spMkLst>
            <pc:docMk/>
            <pc:sldMk cId="3239406661" sldId="301"/>
            <ac:spMk id="9" creationId="{00000000-0000-0000-0000-000000000000}"/>
          </ac:spMkLst>
        </pc:spChg>
        <pc:spChg chg="mod">
          <ac:chgData name="VÕ NGỌC TÍN" userId="455da224-ed63-4a03-a5d0-d1b195395096" providerId="ADAL" clId="{26BA12C0-FD7D-42C7-B84C-139F9AD319A3}" dt="2021-06-05T12:35:32.037" v="4871" actId="1035"/>
          <ac:spMkLst>
            <pc:docMk/>
            <pc:sldMk cId="3239406661" sldId="301"/>
            <ac:spMk id="10" creationId="{00000000-0000-0000-0000-000000000000}"/>
          </ac:spMkLst>
        </pc:spChg>
        <pc:spChg chg="mod">
          <ac:chgData name="VÕ NGỌC TÍN" userId="455da224-ed63-4a03-a5d0-d1b195395096" providerId="ADAL" clId="{26BA12C0-FD7D-42C7-B84C-139F9AD319A3}" dt="2021-06-05T12:36:47.359" v="4888" actId="123"/>
          <ac:spMkLst>
            <pc:docMk/>
            <pc:sldMk cId="3239406661" sldId="301"/>
            <ac:spMk id="12" creationId="{00000000-0000-0000-0000-000000000000}"/>
          </ac:spMkLst>
        </pc:spChg>
        <pc:spChg chg="mod">
          <ac:chgData name="VÕ NGỌC TÍN" userId="455da224-ed63-4a03-a5d0-d1b195395096" providerId="ADAL" clId="{26BA12C0-FD7D-42C7-B84C-139F9AD319A3}" dt="2021-06-05T12:30:04.448" v="4736" actId="113"/>
          <ac:spMkLst>
            <pc:docMk/>
            <pc:sldMk cId="3239406661" sldId="301"/>
            <ac:spMk id="13" creationId="{00000000-0000-0000-0000-000000000000}"/>
          </ac:spMkLst>
        </pc:spChg>
        <pc:spChg chg="mod">
          <ac:chgData name="VÕ NGỌC TÍN" userId="455da224-ed63-4a03-a5d0-d1b195395096" providerId="ADAL" clId="{26BA12C0-FD7D-42C7-B84C-139F9AD319A3}" dt="2021-06-05T12:36:45.309" v="4887" actId="123"/>
          <ac:spMkLst>
            <pc:docMk/>
            <pc:sldMk cId="3239406661" sldId="301"/>
            <ac:spMk id="15" creationId="{00000000-0000-0000-0000-000000000000}"/>
          </ac:spMkLst>
        </pc:spChg>
        <pc:spChg chg="mod">
          <ac:chgData name="VÕ NGỌC TÍN" userId="455da224-ed63-4a03-a5d0-d1b195395096" providerId="ADAL" clId="{26BA12C0-FD7D-42C7-B84C-139F9AD319A3}" dt="2021-06-05T12:33:41.084" v="4835" actId="207"/>
          <ac:spMkLst>
            <pc:docMk/>
            <pc:sldMk cId="3239406661" sldId="301"/>
            <ac:spMk id="16" creationId="{00000000-0000-0000-0000-000000000000}"/>
          </ac:spMkLst>
        </pc:spChg>
        <pc:spChg chg="mod">
          <ac:chgData name="VÕ NGỌC TÍN" userId="455da224-ed63-4a03-a5d0-d1b195395096" providerId="ADAL" clId="{26BA12C0-FD7D-42C7-B84C-139F9AD319A3}" dt="2021-06-05T12:36:51.702" v="4890" actId="123"/>
          <ac:spMkLst>
            <pc:docMk/>
            <pc:sldMk cId="3239406661" sldId="301"/>
            <ac:spMk id="18" creationId="{00000000-0000-0000-0000-000000000000}"/>
          </ac:spMkLst>
        </pc:spChg>
        <pc:spChg chg="mod">
          <ac:chgData name="VÕ NGỌC TÍN" userId="455da224-ed63-4a03-a5d0-d1b195395096" providerId="ADAL" clId="{26BA12C0-FD7D-42C7-B84C-139F9AD319A3}" dt="2021-06-05T12:36:26.856" v="4882" actId="1076"/>
          <ac:spMkLst>
            <pc:docMk/>
            <pc:sldMk cId="3239406661" sldId="301"/>
            <ac:spMk id="19" creationId="{00000000-0000-0000-0000-000000000000}"/>
          </ac:spMkLst>
        </pc:spChg>
        <pc:spChg chg="mod">
          <ac:chgData name="VÕ NGỌC TÍN" userId="455da224-ed63-4a03-a5d0-d1b195395096" providerId="ADAL" clId="{26BA12C0-FD7D-42C7-B84C-139F9AD319A3}" dt="2021-06-05T12:35:37.724" v="4877" actId="1038"/>
          <ac:spMkLst>
            <pc:docMk/>
            <pc:sldMk cId="3239406661" sldId="301"/>
            <ac:spMk id="20" creationId="{00000000-0000-0000-0000-000000000000}"/>
          </ac:spMkLst>
        </pc:spChg>
        <pc:spChg chg="mod">
          <ac:chgData name="VÕ NGỌC TÍN" userId="455da224-ed63-4a03-a5d0-d1b195395096" providerId="ADAL" clId="{26BA12C0-FD7D-42C7-B84C-139F9AD319A3}" dt="2021-06-05T12:36:17.772" v="4880" actId="1076"/>
          <ac:spMkLst>
            <pc:docMk/>
            <pc:sldMk cId="3239406661" sldId="301"/>
            <ac:spMk id="21" creationId="{00000000-0000-0000-0000-000000000000}"/>
          </ac:spMkLst>
        </pc:spChg>
        <pc:spChg chg="mod">
          <ac:chgData name="VÕ NGỌC TÍN" userId="455da224-ed63-4a03-a5d0-d1b195395096" providerId="ADAL" clId="{26BA12C0-FD7D-42C7-B84C-139F9AD319A3}" dt="2021-06-05T12:35:37.724" v="4877" actId="1038"/>
          <ac:spMkLst>
            <pc:docMk/>
            <pc:sldMk cId="3239406661" sldId="301"/>
            <ac:spMk id="22" creationId="{00000000-0000-0000-0000-000000000000}"/>
          </ac:spMkLst>
        </pc:spChg>
        <pc:spChg chg="mod">
          <ac:chgData name="VÕ NGỌC TÍN" userId="455da224-ed63-4a03-a5d0-d1b195395096" providerId="ADAL" clId="{26BA12C0-FD7D-42C7-B84C-139F9AD319A3}" dt="2021-06-05T12:36:59.868" v="4892" actId="14100"/>
          <ac:spMkLst>
            <pc:docMk/>
            <pc:sldMk cId="3239406661" sldId="301"/>
            <ac:spMk id="24" creationId="{00000000-0000-0000-0000-000000000000}"/>
          </ac:spMkLst>
        </pc:spChg>
        <pc:spChg chg="mod">
          <ac:chgData name="VÕ NGỌC TÍN" userId="455da224-ed63-4a03-a5d0-d1b195395096" providerId="ADAL" clId="{26BA12C0-FD7D-42C7-B84C-139F9AD319A3}" dt="2021-06-05T12:33:41.084" v="4835" actId="207"/>
          <ac:spMkLst>
            <pc:docMk/>
            <pc:sldMk cId="3239406661" sldId="301"/>
            <ac:spMk id="25" creationId="{00000000-0000-0000-0000-000000000000}"/>
          </ac:spMkLst>
        </pc:spChg>
        <pc:spChg chg="mod">
          <ac:chgData name="VÕ NGỌC TÍN" userId="455da224-ed63-4a03-a5d0-d1b195395096" providerId="ADAL" clId="{26BA12C0-FD7D-42C7-B84C-139F9AD319A3}" dt="2021-06-05T12:37:06.454" v="4894" actId="123"/>
          <ac:spMkLst>
            <pc:docMk/>
            <pc:sldMk cId="3239406661" sldId="301"/>
            <ac:spMk id="27" creationId="{00000000-0000-0000-0000-000000000000}"/>
          </ac:spMkLst>
        </pc:spChg>
        <pc:spChg chg="mod">
          <ac:chgData name="VÕ NGỌC TÍN" userId="455da224-ed63-4a03-a5d0-d1b195395096" providerId="ADAL" clId="{26BA12C0-FD7D-42C7-B84C-139F9AD319A3}" dt="2021-06-05T12:33:41.084" v="4835" actId="207"/>
          <ac:spMkLst>
            <pc:docMk/>
            <pc:sldMk cId="3239406661" sldId="301"/>
            <ac:spMk id="28" creationId="{00000000-0000-0000-0000-000000000000}"/>
          </ac:spMkLst>
        </pc:spChg>
        <pc:spChg chg="mod">
          <ac:chgData name="VÕ NGỌC TÍN" userId="455da224-ed63-4a03-a5d0-d1b195395096" providerId="ADAL" clId="{26BA12C0-FD7D-42C7-B84C-139F9AD319A3}" dt="2021-06-05T12:37:11.302" v="4896" actId="123"/>
          <ac:spMkLst>
            <pc:docMk/>
            <pc:sldMk cId="3239406661" sldId="301"/>
            <ac:spMk id="30" creationId="{00000000-0000-0000-0000-000000000000}"/>
          </ac:spMkLst>
        </pc:spChg>
        <pc:spChg chg="mod">
          <ac:chgData name="VÕ NGỌC TÍN" userId="455da224-ed63-4a03-a5d0-d1b195395096" providerId="ADAL" clId="{26BA12C0-FD7D-42C7-B84C-139F9AD319A3}" dt="2021-06-05T12:33:41.084" v="4835" actId="207"/>
          <ac:spMkLst>
            <pc:docMk/>
            <pc:sldMk cId="3239406661" sldId="301"/>
            <ac:spMk id="31" creationId="{00000000-0000-0000-0000-000000000000}"/>
          </ac:spMkLst>
        </pc:spChg>
        <pc:spChg chg="mod">
          <ac:chgData name="VÕ NGỌC TÍN" userId="455da224-ed63-4a03-a5d0-d1b195395096" providerId="ADAL" clId="{26BA12C0-FD7D-42C7-B84C-139F9AD319A3}" dt="2021-06-05T12:35:32.037" v="4871" actId="1035"/>
          <ac:spMkLst>
            <pc:docMk/>
            <pc:sldMk cId="3239406661" sldId="301"/>
            <ac:spMk id="33" creationId="{00000000-0000-0000-0000-000000000000}"/>
          </ac:spMkLst>
        </pc:spChg>
        <pc:spChg chg="mod">
          <ac:chgData name="VÕ NGỌC TÍN" userId="455da224-ed63-4a03-a5d0-d1b195395096" providerId="ADAL" clId="{26BA12C0-FD7D-42C7-B84C-139F9AD319A3}" dt="2021-06-05T12:36:17.772" v="4880" actId="1076"/>
          <ac:spMkLst>
            <pc:docMk/>
            <pc:sldMk cId="3239406661" sldId="301"/>
            <ac:spMk id="34" creationId="{00000000-0000-0000-0000-000000000000}"/>
          </ac:spMkLst>
        </pc:spChg>
        <pc:spChg chg="mod">
          <ac:chgData name="VÕ NGỌC TÍN" userId="455da224-ed63-4a03-a5d0-d1b195395096" providerId="ADAL" clId="{26BA12C0-FD7D-42C7-B84C-139F9AD319A3}" dt="2021-06-05T12:35:32.037" v="4871" actId="1035"/>
          <ac:spMkLst>
            <pc:docMk/>
            <pc:sldMk cId="3239406661" sldId="301"/>
            <ac:spMk id="35" creationId="{00000000-0000-0000-0000-000000000000}"/>
          </ac:spMkLst>
        </pc:spChg>
        <pc:spChg chg="mod">
          <ac:chgData name="VÕ NGỌC TÍN" userId="455da224-ed63-4a03-a5d0-d1b195395096" providerId="ADAL" clId="{26BA12C0-FD7D-42C7-B84C-139F9AD319A3}" dt="2021-06-05T12:35:37.724" v="4877" actId="1038"/>
          <ac:spMkLst>
            <pc:docMk/>
            <pc:sldMk cId="3239406661" sldId="301"/>
            <ac:spMk id="36" creationId="{00000000-0000-0000-0000-000000000000}"/>
          </ac:spMkLst>
        </pc:spChg>
        <pc:spChg chg="mod">
          <ac:chgData name="VÕ NGỌC TÍN" userId="455da224-ed63-4a03-a5d0-d1b195395096" providerId="ADAL" clId="{26BA12C0-FD7D-42C7-B84C-139F9AD319A3}" dt="2021-06-05T12:36:17.772" v="4880" actId="1076"/>
          <ac:spMkLst>
            <pc:docMk/>
            <pc:sldMk cId="3239406661" sldId="301"/>
            <ac:spMk id="37" creationId="{00000000-0000-0000-0000-000000000000}"/>
          </ac:spMkLst>
        </pc:spChg>
        <pc:spChg chg="mod">
          <ac:chgData name="VÕ NGỌC TÍN" userId="455da224-ed63-4a03-a5d0-d1b195395096" providerId="ADAL" clId="{26BA12C0-FD7D-42C7-B84C-139F9AD319A3}" dt="2021-06-05T12:35:37.724" v="4877" actId="1038"/>
          <ac:spMkLst>
            <pc:docMk/>
            <pc:sldMk cId="3239406661" sldId="301"/>
            <ac:spMk id="38" creationId="{00000000-0000-0000-0000-000000000000}"/>
          </ac:spMkLst>
        </pc:spChg>
        <pc:spChg chg="add del mod">
          <ac:chgData name="VÕ NGỌC TÍN" userId="455da224-ed63-4a03-a5d0-d1b195395096" providerId="ADAL" clId="{26BA12C0-FD7D-42C7-B84C-139F9AD319A3}" dt="2021-06-05T12:30:11.677" v="4747" actId="478"/>
          <ac:spMkLst>
            <pc:docMk/>
            <pc:sldMk cId="3239406661" sldId="301"/>
            <ac:spMk id="39" creationId="{F34B3718-FB0E-4457-B32C-D1B979E3E9D0}"/>
          </ac:spMkLst>
        </pc:spChg>
        <pc:spChg chg="add del mod">
          <ac:chgData name="VÕ NGỌC TÍN" userId="455da224-ed63-4a03-a5d0-d1b195395096" providerId="ADAL" clId="{26BA12C0-FD7D-42C7-B84C-139F9AD319A3}" dt="2021-06-05T12:30:16.386" v="4753" actId="478"/>
          <ac:spMkLst>
            <pc:docMk/>
            <pc:sldMk cId="3239406661" sldId="301"/>
            <ac:spMk id="40" creationId="{20D6F023-0E74-407D-8078-38B708ECD835}"/>
          </ac:spMkLst>
        </pc:spChg>
        <pc:spChg chg="add del mod">
          <ac:chgData name="VÕ NGỌC TÍN" userId="455da224-ed63-4a03-a5d0-d1b195395096" providerId="ADAL" clId="{26BA12C0-FD7D-42C7-B84C-139F9AD319A3}" dt="2021-06-05T12:30:18.155" v="4755" actId="478"/>
          <ac:spMkLst>
            <pc:docMk/>
            <pc:sldMk cId="3239406661" sldId="301"/>
            <ac:spMk id="41" creationId="{38D3B2FD-08D4-4559-97FA-ACD12E11C3C8}"/>
          </ac:spMkLst>
        </pc:spChg>
        <pc:spChg chg="mod">
          <ac:chgData name="VÕ NGỌC TÍN" userId="455da224-ed63-4a03-a5d0-d1b195395096" providerId="ADAL" clId="{26BA12C0-FD7D-42C7-B84C-139F9AD319A3}" dt="2021-06-05T12:28:52.085" v="4684" actId="207"/>
          <ac:spMkLst>
            <pc:docMk/>
            <pc:sldMk cId="3239406661" sldId="301"/>
            <ac:spMk id="43" creationId="{9AB892D3-C9CB-4A47-A11E-8CAE12CF9CF8}"/>
          </ac:spMkLst>
        </pc:spChg>
        <pc:spChg chg="mod">
          <ac:chgData name="VÕ NGỌC TÍN" userId="455da224-ed63-4a03-a5d0-d1b195395096" providerId="ADAL" clId="{26BA12C0-FD7D-42C7-B84C-139F9AD319A3}" dt="2021-06-05T12:30:07.951" v="4744" actId="113"/>
          <ac:spMkLst>
            <pc:docMk/>
            <pc:sldMk cId="3239406661" sldId="301"/>
            <ac:spMk id="44" creationId="{E54DD2F6-00D0-44BE-9120-F833E88F0B3F}"/>
          </ac:spMkLst>
        </pc:spChg>
        <pc:spChg chg="del mod topLvl">
          <ac:chgData name="VÕ NGỌC TÍN" userId="455da224-ed63-4a03-a5d0-d1b195395096" providerId="ADAL" clId="{26BA12C0-FD7D-42C7-B84C-139F9AD319A3}" dt="2021-06-05T12:30:14.863" v="4751" actId="478"/>
          <ac:spMkLst>
            <pc:docMk/>
            <pc:sldMk cId="3239406661" sldId="301"/>
            <ac:spMk id="46" creationId="{D5A188FE-F6E2-4E5F-8446-AC87D118C42B}"/>
          </ac:spMkLst>
        </pc:spChg>
        <pc:spChg chg="del mod topLvl">
          <ac:chgData name="VÕ NGỌC TÍN" userId="455da224-ed63-4a03-a5d0-d1b195395096" providerId="ADAL" clId="{26BA12C0-FD7D-42C7-B84C-139F9AD319A3}" dt="2021-06-05T12:30:13.259" v="4750" actId="478"/>
          <ac:spMkLst>
            <pc:docMk/>
            <pc:sldMk cId="3239406661" sldId="301"/>
            <ac:spMk id="47" creationId="{BC4CDB8F-D558-474C-A91F-6BAC1348FB10}"/>
          </ac:spMkLst>
        </pc:spChg>
        <pc:spChg chg="del mod topLvl">
          <ac:chgData name="VÕ NGỌC TÍN" userId="455da224-ed63-4a03-a5d0-d1b195395096" providerId="ADAL" clId="{26BA12C0-FD7D-42C7-B84C-139F9AD319A3}" dt="2021-06-05T12:30:20.781" v="4757" actId="478"/>
          <ac:spMkLst>
            <pc:docMk/>
            <pc:sldMk cId="3239406661" sldId="301"/>
            <ac:spMk id="49" creationId="{8A088ABD-8D7D-4A3D-A4CE-80BBB7350064}"/>
          </ac:spMkLst>
        </pc:spChg>
        <pc:spChg chg="del mod topLvl">
          <ac:chgData name="VÕ NGỌC TÍN" userId="455da224-ed63-4a03-a5d0-d1b195395096" providerId="ADAL" clId="{26BA12C0-FD7D-42C7-B84C-139F9AD319A3}" dt="2021-06-05T12:30:19.496" v="4756" actId="478"/>
          <ac:spMkLst>
            <pc:docMk/>
            <pc:sldMk cId="3239406661" sldId="301"/>
            <ac:spMk id="50" creationId="{861B18B4-D2E7-49BC-BEB1-F8593CAB4A64}"/>
          </ac:spMkLst>
        </pc:spChg>
        <pc:spChg chg="add del mod">
          <ac:chgData name="VÕ NGỌC TÍN" userId="455da224-ed63-4a03-a5d0-d1b195395096" providerId="ADAL" clId="{26BA12C0-FD7D-42C7-B84C-139F9AD319A3}" dt="2021-06-05T12:30:11.140" v="4746" actId="478"/>
          <ac:spMkLst>
            <pc:docMk/>
            <pc:sldMk cId="3239406661" sldId="301"/>
            <ac:spMk id="51" creationId="{7DCEA443-EAA9-4DBB-9BF5-CBB4E1FCB9B8}"/>
          </ac:spMkLst>
        </pc:spChg>
        <pc:spChg chg="add del mod">
          <ac:chgData name="VÕ NGỌC TÍN" userId="455da224-ed63-4a03-a5d0-d1b195395096" providerId="ADAL" clId="{26BA12C0-FD7D-42C7-B84C-139F9AD319A3}" dt="2021-06-05T12:30:15.874" v="4752" actId="478"/>
          <ac:spMkLst>
            <pc:docMk/>
            <pc:sldMk cId="3239406661" sldId="301"/>
            <ac:spMk id="52" creationId="{73CEC794-60F6-4AA8-90C1-C016BABA950E}"/>
          </ac:spMkLst>
        </pc:spChg>
        <pc:spChg chg="add del mod">
          <ac:chgData name="VÕ NGỌC TÍN" userId="455da224-ed63-4a03-a5d0-d1b195395096" providerId="ADAL" clId="{26BA12C0-FD7D-42C7-B84C-139F9AD319A3}" dt="2021-06-05T12:30:17.577" v="4754" actId="478"/>
          <ac:spMkLst>
            <pc:docMk/>
            <pc:sldMk cId="3239406661" sldId="301"/>
            <ac:spMk id="53" creationId="{E0C28841-1F20-4381-99A3-601500EE05B0}"/>
          </ac:spMkLst>
        </pc:spChg>
        <pc:spChg chg="add del mod">
          <ac:chgData name="VÕ NGỌC TÍN" userId="455da224-ed63-4a03-a5d0-d1b195395096" providerId="ADAL" clId="{26BA12C0-FD7D-42C7-B84C-139F9AD319A3}" dt="2021-06-05T12:28:05.213" v="4669" actId="478"/>
          <ac:spMkLst>
            <pc:docMk/>
            <pc:sldMk cId="3239406661" sldId="301"/>
            <ac:spMk id="54" creationId="{41E7E5C4-4968-4B73-ACB4-1B26AFFFBC5A}"/>
          </ac:spMkLst>
        </pc:spChg>
        <pc:spChg chg="add mod">
          <ac:chgData name="VÕ NGỌC TÍN" userId="455da224-ed63-4a03-a5d0-d1b195395096" providerId="ADAL" clId="{26BA12C0-FD7D-42C7-B84C-139F9AD319A3}" dt="2021-06-05T12:31:28.820" v="4809" actId="1076"/>
          <ac:spMkLst>
            <pc:docMk/>
            <pc:sldMk cId="3239406661" sldId="301"/>
            <ac:spMk id="55" creationId="{464793A5-ED8F-4800-BDE7-6F9374E0DA6A}"/>
          </ac:spMkLst>
        </pc:spChg>
        <pc:grpChg chg="mod">
          <ac:chgData name="VÕ NGỌC TÍN" userId="455da224-ed63-4a03-a5d0-d1b195395096" providerId="ADAL" clId="{26BA12C0-FD7D-42C7-B84C-139F9AD319A3}" dt="2021-06-05T12:35:32.037" v="4871" actId="1035"/>
          <ac:grpSpMkLst>
            <pc:docMk/>
            <pc:sldMk cId="3239406661" sldId="301"/>
            <ac:grpSpMk id="11" creationId="{00000000-0000-0000-0000-000000000000}"/>
          </ac:grpSpMkLst>
        </pc:grpChg>
        <pc:grpChg chg="mod">
          <ac:chgData name="VÕ NGỌC TÍN" userId="455da224-ed63-4a03-a5d0-d1b195395096" providerId="ADAL" clId="{26BA12C0-FD7D-42C7-B84C-139F9AD319A3}" dt="2021-06-05T12:36:17.772" v="4880" actId="1076"/>
          <ac:grpSpMkLst>
            <pc:docMk/>
            <pc:sldMk cId="3239406661" sldId="301"/>
            <ac:grpSpMk id="14" creationId="{00000000-0000-0000-0000-000000000000}"/>
          </ac:grpSpMkLst>
        </pc:grpChg>
        <pc:grpChg chg="mod">
          <ac:chgData name="VÕ NGỌC TÍN" userId="455da224-ed63-4a03-a5d0-d1b195395096" providerId="ADAL" clId="{26BA12C0-FD7D-42C7-B84C-139F9AD319A3}" dt="2021-06-05T12:36:30.051" v="4883" actId="1076"/>
          <ac:grpSpMkLst>
            <pc:docMk/>
            <pc:sldMk cId="3239406661" sldId="301"/>
            <ac:grpSpMk id="17" creationId="{00000000-0000-0000-0000-000000000000}"/>
          </ac:grpSpMkLst>
        </pc:grpChg>
        <pc:grpChg chg="mod">
          <ac:chgData name="VÕ NGỌC TÍN" userId="455da224-ed63-4a03-a5d0-d1b195395096" providerId="ADAL" clId="{26BA12C0-FD7D-42C7-B84C-139F9AD319A3}" dt="2021-06-05T12:35:37.724" v="4877" actId="1038"/>
          <ac:grpSpMkLst>
            <pc:docMk/>
            <pc:sldMk cId="3239406661" sldId="301"/>
            <ac:grpSpMk id="23" creationId="{00000000-0000-0000-0000-000000000000}"/>
          </ac:grpSpMkLst>
        </pc:grpChg>
        <pc:grpChg chg="mod">
          <ac:chgData name="VÕ NGỌC TÍN" userId="455da224-ed63-4a03-a5d0-d1b195395096" providerId="ADAL" clId="{26BA12C0-FD7D-42C7-B84C-139F9AD319A3}" dt="2021-06-05T12:36:17.772" v="4880" actId="1076"/>
          <ac:grpSpMkLst>
            <pc:docMk/>
            <pc:sldMk cId="3239406661" sldId="301"/>
            <ac:grpSpMk id="26" creationId="{00000000-0000-0000-0000-000000000000}"/>
          </ac:grpSpMkLst>
        </pc:grpChg>
        <pc:grpChg chg="mod">
          <ac:chgData name="VÕ NGỌC TÍN" userId="455da224-ed63-4a03-a5d0-d1b195395096" providerId="ADAL" clId="{26BA12C0-FD7D-42C7-B84C-139F9AD319A3}" dt="2021-06-05T12:30:34.173" v="4762" actId="1076"/>
          <ac:grpSpMkLst>
            <pc:docMk/>
            <pc:sldMk cId="3239406661" sldId="301"/>
            <ac:grpSpMk id="29" creationId="{00000000-0000-0000-0000-000000000000}"/>
          </ac:grpSpMkLst>
        </pc:grpChg>
        <pc:grpChg chg="add del mod">
          <ac:chgData name="VÕ NGỌC TÍN" userId="455da224-ed63-4a03-a5d0-d1b195395096" providerId="ADAL" clId="{26BA12C0-FD7D-42C7-B84C-139F9AD319A3}" dt="2021-06-05T12:30:10.316" v="4745" actId="478"/>
          <ac:grpSpMkLst>
            <pc:docMk/>
            <pc:sldMk cId="3239406661" sldId="301"/>
            <ac:grpSpMk id="42" creationId="{026B8891-8F99-432F-AE8E-73E6BD793B23}"/>
          </ac:grpSpMkLst>
        </pc:grpChg>
        <pc:grpChg chg="add del mod">
          <ac:chgData name="VÕ NGỌC TÍN" userId="455da224-ed63-4a03-a5d0-d1b195395096" providerId="ADAL" clId="{26BA12C0-FD7D-42C7-B84C-139F9AD319A3}" dt="2021-06-05T12:30:13.259" v="4750" actId="478"/>
          <ac:grpSpMkLst>
            <pc:docMk/>
            <pc:sldMk cId="3239406661" sldId="301"/>
            <ac:grpSpMk id="45" creationId="{7B07CB73-07FD-4995-9D50-63F420E25B50}"/>
          </ac:grpSpMkLst>
        </pc:grpChg>
        <pc:grpChg chg="add del mod">
          <ac:chgData name="VÕ NGỌC TÍN" userId="455da224-ed63-4a03-a5d0-d1b195395096" providerId="ADAL" clId="{26BA12C0-FD7D-42C7-B84C-139F9AD319A3}" dt="2021-06-05T12:30:19.496" v="4756" actId="478"/>
          <ac:grpSpMkLst>
            <pc:docMk/>
            <pc:sldMk cId="3239406661" sldId="301"/>
            <ac:grpSpMk id="48" creationId="{8F868634-DD35-4977-881C-77B2B796682F}"/>
          </ac:grpSpMkLst>
        </pc:grpChg>
      </pc:sldChg>
      <pc:sldChg chg="modSp new mod ord modTransition">
        <pc:chgData name="VÕ NGỌC TÍN" userId="455da224-ed63-4a03-a5d0-d1b195395096" providerId="ADAL" clId="{26BA12C0-FD7D-42C7-B84C-139F9AD319A3}" dt="2021-06-06T12:28:01.365" v="7689"/>
        <pc:sldMkLst>
          <pc:docMk/>
          <pc:sldMk cId="1195816188" sldId="302"/>
        </pc:sldMkLst>
        <pc:spChg chg="mod">
          <ac:chgData name="VÕ NGỌC TÍN" userId="455da224-ed63-4a03-a5d0-d1b195395096" providerId="ADAL" clId="{26BA12C0-FD7D-42C7-B84C-139F9AD319A3}" dt="2021-06-05T12:38:44.038" v="4946" actId="20577"/>
          <ac:spMkLst>
            <pc:docMk/>
            <pc:sldMk cId="1195816188" sldId="302"/>
            <ac:spMk id="2" creationId="{265BE7C5-00C2-4576-AC05-E84A44B85C9F}"/>
          </ac:spMkLst>
        </pc:spChg>
        <pc:spChg chg="mod">
          <ac:chgData name="VÕ NGỌC TÍN" userId="455da224-ed63-4a03-a5d0-d1b195395096" providerId="ADAL" clId="{26BA12C0-FD7D-42C7-B84C-139F9AD319A3}" dt="2021-06-06T12:28:01.365" v="7689"/>
          <ac:spMkLst>
            <pc:docMk/>
            <pc:sldMk cId="1195816188" sldId="302"/>
            <ac:spMk id="3" creationId="{D7D2A2D7-5239-4B0B-BA02-E2310E7279D8}"/>
          </ac:spMkLst>
        </pc:spChg>
      </pc:sldChg>
      <pc:sldChg chg="addSp delSp modSp new mod modTransition modClrScheme chgLayout">
        <pc:chgData name="VÕ NGỌC TÍN" userId="455da224-ed63-4a03-a5d0-d1b195395096" providerId="ADAL" clId="{26BA12C0-FD7D-42C7-B84C-139F9AD319A3}" dt="2021-06-09T13:47:05.785" v="8605" actId="1076"/>
        <pc:sldMkLst>
          <pc:docMk/>
          <pc:sldMk cId="1525818514" sldId="303"/>
        </pc:sldMkLst>
        <pc:spChg chg="add del mod">
          <ac:chgData name="VÕ NGỌC TÍN" userId="455da224-ed63-4a03-a5d0-d1b195395096" providerId="ADAL" clId="{26BA12C0-FD7D-42C7-B84C-139F9AD319A3}" dt="2021-06-05T16:11:01.663" v="6556" actId="478"/>
          <ac:spMkLst>
            <pc:docMk/>
            <pc:sldMk cId="1525818514" sldId="303"/>
            <ac:spMk id="3" creationId="{AE4BDA46-9DE4-43A8-BFF1-CD639F56E271}"/>
          </ac:spMkLst>
        </pc:spChg>
        <pc:spChg chg="add del mod">
          <ac:chgData name="VÕ NGỌC TÍN" userId="455da224-ed63-4a03-a5d0-d1b195395096" providerId="ADAL" clId="{26BA12C0-FD7D-42C7-B84C-139F9AD319A3}" dt="2021-06-05T16:10:10.468" v="6553" actId="478"/>
          <ac:spMkLst>
            <pc:docMk/>
            <pc:sldMk cId="1525818514" sldId="303"/>
            <ac:spMk id="5" creationId="{452B35B7-F462-4317-9425-5875FC19ADEC}"/>
          </ac:spMkLst>
        </pc:spChg>
        <pc:picChg chg="add mod">
          <ac:chgData name="VÕ NGỌC TÍN" userId="455da224-ed63-4a03-a5d0-d1b195395096" providerId="ADAL" clId="{26BA12C0-FD7D-42C7-B84C-139F9AD319A3}" dt="2021-06-09T13:46:02.597" v="8595" actId="1076"/>
          <ac:picMkLst>
            <pc:docMk/>
            <pc:sldMk cId="1525818514" sldId="303"/>
            <ac:picMk id="3" creationId="{B652B74D-7371-4DBB-9AFC-C0147D49409A}"/>
          </ac:picMkLst>
        </pc:picChg>
        <pc:picChg chg="add del mod">
          <ac:chgData name="VÕ NGỌC TÍN" userId="455da224-ed63-4a03-a5d0-d1b195395096" providerId="ADAL" clId="{26BA12C0-FD7D-42C7-B84C-139F9AD319A3}" dt="2021-06-09T13:45:58.429" v="8593" actId="478"/>
          <ac:picMkLst>
            <pc:docMk/>
            <pc:sldMk cId="1525818514" sldId="303"/>
            <ac:picMk id="4" creationId="{886C9E33-C25D-4E98-BC7F-9BD98108DD13}"/>
          </ac:picMkLst>
        </pc:picChg>
        <pc:picChg chg="add mod ord">
          <ac:chgData name="VÕ NGỌC TÍN" userId="455da224-ed63-4a03-a5d0-d1b195395096" providerId="ADAL" clId="{26BA12C0-FD7D-42C7-B84C-139F9AD319A3}" dt="2021-06-09T13:47:05.785" v="8605" actId="1076"/>
          <ac:picMkLst>
            <pc:docMk/>
            <pc:sldMk cId="1525818514" sldId="303"/>
            <ac:picMk id="6" creationId="{DD0DC34F-CF8C-4805-9C49-544FDDD59DEE}"/>
          </ac:picMkLst>
        </pc:picChg>
        <pc:picChg chg="add del mod">
          <ac:chgData name="VÕ NGỌC TÍN" userId="455da224-ed63-4a03-a5d0-d1b195395096" providerId="ADAL" clId="{26BA12C0-FD7D-42C7-B84C-139F9AD319A3}" dt="2021-06-05T16:11:20.080" v="6559" actId="21"/>
          <ac:picMkLst>
            <pc:docMk/>
            <pc:sldMk cId="1525818514" sldId="303"/>
            <ac:picMk id="7" creationId="{FE728898-64EB-4008-ABF2-65380B9FC104}"/>
          </ac:picMkLst>
        </pc:picChg>
        <pc:picChg chg="add del mod">
          <ac:chgData name="VÕ NGỌC TÍN" userId="455da224-ed63-4a03-a5d0-d1b195395096" providerId="ADAL" clId="{26BA12C0-FD7D-42C7-B84C-139F9AD319A3}" dt="2021-06-09T13:46:41.732" v="8597" actId="478"/>
          <ac:picMkLst>
            <pc:docMk/>
            <pc:sldMk cId="1525818514" sldId="303"/>
            <ac:picMk id="8" creationId="{079369D7-129A-4FD9-843F-82A66FF6AA42}"/>
          </ac:picMkLst>
        </pc:picChg>
        <pc:cxnChg chg="add mod ord">
          <ac:chgData name="VÕ NGỌC TÍN" userId="455da224-ed63-4a03-a5d0-d1b195395096" providerId="ADAL" clId="{26BA12C0-FD7D-42C7-B84C-139F9AD319A3}" dt="2021-06-09T13:47:04.465" v="8604" actId="1076"/>
          <ac:cxnSpMkLst>
            <pc:docMk/>
            <pc:sldMk cId="1525818514" sldId="303"/>
            <ac:cxnSpMk id="10" creationId="{F04CEA5E-C2F3-4A5B-80B0-B64A8624904E}"/>
          </ac:cxnSpMkLst>
        </pc:cxnChg>
      </pc:sldChg>
      <pc:sldChg chg="modSp new mod ord modTransition">
        <pc:chgData name="VÕ NGỌC TÍN" userId="455da224-ed63-4a03-a5d0-d1b195395096" providerId="ADAL" clId="{26BA12C0-FD7D-42C7-B84C-139F9AD319A3}" dt="2021-06-06T12:28:13.807" v="7691"/>
        <pc:sldMkLst>
          <pc:docMk/>
          <pc:sldMk cId="573050423" sldId="304"/>
        </pc:sldMkLst>
        <pc:spChg chg="mod">
          <ac:chgData name="VÕ NGỌC TÍN" userId="455da224-ed63-4a03-a5d0-d1b195395096" providerId="ADAL" clId="{26BA12C0-FD7D-42C7-B84C-139F9AD319A3}" dt="2021-06-05T12:50:49.514" v="5245" actId="20577"/>
          <ac:spMkLst>
            <pc:docMk/>
            <pc:sldMk cId="573050423" sldId="304"/>
            <ac:spMk id="2" creationId="{28CE2EBC-3CAB-4261-AB6D-20F17940A5F5}"/>
          </ac:spMkLst>
        </pc:spChg>
        <pc:spChg chg="mod">
          <ac:chgData name="VÕ NGỌC TÍN" userId="455da224-ed63-4a03-a5d0-d1b195395096" providerId="ADAL" clId="{26BA12C0-FD7D-42C7-B84C-139F9AD319A3}" dt="2021-06-06T12:28:13.807" v="7691"/>
          <ac:spMkLst>
            <pc:docMk/>
            <pc:sldMk cId="573050423" sldId="304"/>
            <ac:spMk id="3" creationId="{635DE423-7F56-4CC5-8089-BBC9EA480FAD}"/>
          </ac:spMkLst>
        </pc:spChg>
      </pc:sldChg>
      <pc:sldChg chg="addSp delSp modSp add del mod">
        <pc:chgData name="VÕ NGỌC TÍN" userId="455da224-ed63-4a03-a5d0-d1b195395096" providerId="ADAL" clId="{26BA12C0-FD7D-42C7-B84C-139F9AD319A3}" dt="2021-06-05T13:03:33.069" v="5709" actId="47"/>
        <pc:sldMkLst>
          <pc:docMk/>
          <pc:sldMk cId="61455909" sldId="305"/>
        </pc:sldMkLst>
        <pc:spChg chg="mod">
          <ac:chgData name="VÕ NGỌC TÍN" userId="455da224-ed63-4a03-a5d0-d1b195395096" providerId="ADAL" clId="{26BA12C0-FD7D-42C7-B84C-139F9AD319A3}" dt="2021-06-05T13:03:16.824" v="5690" actId="21"/>
          <ac:spMkLst>
            <pc:docMk/>
            <pc:sldMk cId="61455909" sldId="305"/>
            <ac:spMk id="2" creationId="{00000000-0000-0000-0000-000000000000}"/>
          </ac:spMkLst>
        </pc:spChg>
        <pc:spChg chg="mod">
          <ac:chgData name="VÕ NGỌC TÍN" userId="455da224-ed63-4a03-a5d0-d1b195395096" providerId="ADAL" clId="{26BA12C0-FD7D-42C7-B84C-139F9AD319A3}" dt="2021-06-05T12:51:13.233" v="5267" actId="20577"/>
          <ac:spMkLst>
            <pc:docMk/>
            <pc:sldMk cId="61455909" sldId="305"/>
            <ac:spMk id="3" creationId="{00000000-0000-0000-0000-000000000000}"/>
          </ac:spMkLst>
        </pc:spChg>
        <pc:spChg chg="add del mod ord">
          <ac:chgData name="VÕ NGỌC TÍN" userId="455da224-ed63-4a03-a5d0-d1b195395096" providerId="ADAL" clId="{26BA12C0-FD7D-42C7-B84C-139F9AD319A3}" dt="2021-06-05T13:02:21.047" v="5665" actId="478"/>
          <ac:spMkLst>
            <pc:docMk/>
            <pc:sldMk cId="61455909" sldId="305"/>
            <ac:spMk id="4" creationId="{BD891074-475D-47F3-9D3D-79D21F46C580}"/>
          </ac:spMkLst>
        </pc:spChg>
        <pc:spChg chg="add del mod">
          <ac:chgData name="VÕ NGỌC TÍN" userId="455da224-ed63-4a03-a5d0-d1b195395096" providerId="ADAL" clId="{26BA12C0-FD7D-42C7-B84C-139F9AD319A3}" dt="2021-06-05T13:03:10.132" v="5685" actId="21"/>
          <ac:spMkLst>
            <pc:docMk/>
            <pc:sldMk cId="61455909" sldId="305"/>
            <ac:spMk id="5" creationId="{F83BFF96-326F-4215-AAF4-F88F88302C76}"/>
          </ac:spMkLst>
        </pc:spChg>
      </pc:sldChg>
      <pc:sldChg chg="addSp delSp modSp add del mod">
        <pc:chgData name="VÕ NGỌC TÍN" userId="455da224-ed63-4a03-a5d0-d1b195395096" providerId="ADAL" clId="{26BA12C0-FD7D-42C7-B84C-139F9AD319A3}" dt="2021-06-05T12:58:02.591" v="5339" actId="47"/>
        <pc:sldMkLst>
          <pc:docMk/>
          <pc:sldMk cId="1766728621" sldId="306"/>
        </pc:sldMkLst>
        <pc:spChg chg="mod">
          <ac:chgData name="VÕ NGỌC TÍN" userId="455da224-ed63-4a03-a5d0-d1b195395096" providerId="ADAL" clId="{26BA12C0-FD7D-42C7-B84C-139F9AD319A3}" dt="2021-06-05T12:52:29.523" v="5272" actId="20577"/>
          <ac:spMkLst>
            <pc:docMk/>
            <pc:sldMk cId="1766728621" sldId="306"/>
            <ac:spMk id="2" creationId="{00000000-0000-0000-0000-000000000000}"/>
          </ac:spMkLst>
        </pc:spChg>
        <pc:spChg chg="mod">
          <ac:chgData name="VÕ NGỌC TÍN" userId="455da224-ed63-4a03-a5d0-d1b195395096" providerId="ADAL" clId="{26BA12C0-FD7D-42C7-B84C-139F9AD319A3}" dt="2021-06-05T12:52:24.522" v="5270" actId="20577"/>
          <ac:spMkLst>
            <pc:docMk/>
            <pc:sldMk cId="1766728621" sldId="306"/>
            <ac:spMk id="3" creationId="{00000000-0000-0000-0000-000000000000}"/>
          </ac:spMkLst>
        </pc:spChg>
        <pc:spChg chg="mod">
          <ac:chgData name="VÕ NGỌC TÍN" userId="455da224-ed63-4a03-a5d0-d1b195395096" providerId="ADAL" clId="{26BA12C0-FD7D-42C7-B84C-139F9AD319A3}" dt="2021-06-05T12:54:22.876" v="5290" actId="1076"/>
          <ac:spMkLst>
            <pc:docMk/>
            <pc:sldMk cId="1766728621" sldId="306"/>
            <ac:spMk id="5" creationId="{00000000-0000-0000-0000-000000000000}"/>
          </ac:spMkLst>
        </pc:spChg>
        <pc:picChg chg="add del mod">
          <ac:chgData name="VÕ NGỌC TÍN" userId="455da224-ed63-4a03-a5d0-d1b195395096" providerId="ADAL" clId="{26BA12C0-FD7D-42C7-B84C-139F9AD319A3}" dt="2021-06-05T12:54:43.995" v="5296" actId="21"/>
          <ac:picMkLst>
            <pc:docMk/>
            <pc:sldMk cId="1766728621" sldId="306"/>
            <ac:picMk id="3074" creationId="{48B22668-6277-4526-BD39-7027F3DC20DF}"/>
          </ac:picMkLst>
        </pc:picChg>
      </pc:sldChg>
      <pc:sldChg chg="addSp modSp new mod ord modTransition modAnim">
        <pc:chgData name="VÕ NGỌC TÍN" userId="455da224-ed63-4a03-a5d0-d1b195395096" providerId="ADAL" clId="{26BA12C0-FD7D-42C7-B84C-139F9AD319A3}" dt="2021-06-08T02:23:15.844" v="7916"/>
        <pc:sldMkLst>
          <pc:docMk/>
          <pc:sldMk cId="3676212212" sldId="307"/>
        </pc:sldMkLst>
        <pc:spChg chg="mod">
          <ac:chgData name="VÕ NGỌC TÍN" userId="455da224-ed63-4a03-a5d0-d1b195395096" providerId="ADAL" clId="{26BA12C0-FD7D-42C7-B84C-139F9AD319A3}" dt="2021-06-05T16:42:34.010" v="7463" actId="1076"/>
          <ac:spMkLst>
            <pc:docMk/>
            <pc:sldMk cId="3676212212" sldId="307"/>
            <ac:spMk id="2" creationId="{54E8044A-8A61-4329-8B29-69C66336676D}"/>
          </ac:spMkLst>
        </pc:spChg>
        <pc:spChg chg="add mod">
          <ac:chgData name="VÕ NGỌC TÍN" userId="455da224-ed63-4a03-a5d0-d1b195395096" providerId="ADAL" clId="{26BA12C0-FD7D-42C7-B84C-139F9AD319A3}" dt="2021-06-05T16:44:24.280" v="7503" actId="1076"/>
          <ac:spMkLst>
            <pc:docMk/>
            <pc:sldMk cId="3676212212" sldId="307"/>
            <ac:spMk id="5" creationId="{70684944-E9FC-408B-B9EE-C943A896D5EB}"/>
          </ac:spMkLst>
        </pc:spChg>
        <pc:spChg chg="add mod">
          <ac:chgData name="VÕ NGỌC TÍN" userId="455da224-ed63-4a03-a5d0-d1b195395096" providerId="ADAL" clId="{26BA12C0-FD7D-42C7-B84C-139F9AD319A3}" dt="2021-06-05T16:42:28.816" v="7460" actId="1076"/>
          <ac:spMkLst>
            <pc:docMk/>
            <pc:sldMk cId="3676212212" sldId="307"/>
            <ac:spMk id="7" creationId="{4D3C39FB-160D-4FB3-A16E-23158AE6362C}"/>
          </ac:spMkLst>
        </pc:spChg>
        <pc:spChg chg="add mod">
          <ac:chgData name="VÕ NGỌC TÍN" userId="455da224-ed63-4a03-a5d0-d1b195395096" providerId="ADAL" clId="{26BA12C0-FD7D-42C7-B84C-139F9AD319A3}" dt="2021-06-05T16:46:33.952" v="7513" actId="1076"/>
          <ac:spMkLst>
            <pc:docMk/>
            <pc:sldMk cId="3676212212" sldId="307"/>
            <ac:spMk id="9" creationId="{C90D9364-F8AA-42F6-9A0E-2A2BF0F68C40}"/>
          </ac:spMkLst>
        </pc:spChg>
        <pc:picChg chg="add mod">
          <ac:chgData name="VÕ NGỌC TÍN" userId="455da224-ed63-4a03-a5d0-d1b195395096" providerId="ADAL" clId="{26BA12C0-FD7D-42C7-B84C-139F9AD319A3}" dt="2021-06-06T12:30:00.671" v="7732" actId="1076"/>
          <ac:picMkLst>
            <pc:docMk/>
            <pc:sldMk cId="3676212212" sldId="307"/>
            <ac:picMk id="3" creationId="{BFBAFD84-E865-4A31-BBCE-2B5A2B7AC285}"/>
          </ac:picMkLst>
        </pc:picChg>
      </pc:sldChg>
      <pc:sldChg chg="addSp delSp modSp add mod modAnim">
        <pc:chgData name="VÕ NGỌC TÍN" userId="455da224-ed63-4a03-a5d0-d1b195395096" providerId="ADAL" clId="{26BA12C0-FD7D-42C7-B84C-139F9AD319A3}" dt="2021-06-08T02:23:28.708" v="7918"/>
        <pc:sldMkLst>
          <pc:docMk/>
          <pc:sldMk cId="1895147612" sldId="308"/>
        </pc:sldMkLst>
        <pc:spChg chg="mod">
          <ac:chgData name="VÕ NGỌC TÍN" userId="455da224-ed63-4a03-a5d0-d1b195395096" providerId="ADAL" clId="{26BA12C0-FD7D-42C7-B84C-139F9AD319A3}" dt="2021-06-05T16:42:58.640" v="7471" actId="1076"/>
          <ac:spMkLst>
            <pc:docMk/>
            <pc:sldMk cId="1895147612" sldId="308"/>
            <ac:spMk id="5" creationId="{70684944-E9FC-408B-B9EE-C943A896D5EB}"/>
          </ac:spMkLst>
        </pc:spChg>
        <pc:spChg chg="mod">
          <ac:chgData name="VÕ NGỌC TÍN" userId="455da224-ed63-4a03-a5d0-d1b195395096" providerId="ADAL" clId="{26BA12C0-FD7D-42C7-B84C-139F9AD319A3}" dt="2021-06-05T16:43:03.248" v="7474" actId="1076"/>
          <ac:spMkLst>
            <pc:docMk/>
            <pc:sldMk cId="1895147612" sldId="308"/>
            <ac:spMk id="7" creationId="{4D3C39FB-160D-4FB3-A16E-23158AE6362C}"/>
          </ac:spMkLst>
        </pc:spChg>
        <pc:spChg chg="mod">
          <ac:chgData name="VÕ NGỌC TÍN" userId="455da224-ed63-4a03-a5d0-d1b195395096" providerId="ADAL" clId="{26BA12C0-FD7D-42C7-B84C-139F9AD319A3}" dt="2021-06-05T16:46:37.736" v="7514" actId="1076"/>
          <ac:spMkLst>
            <pc:docMk/>
            <pc:sldMk cId="1895147612" sldId="308"/>
            <ac:spMk id="9" creationId="{C90D9364-F8AA-42F6-9A0E-2A2BF0F68C40}"/>
          </ac:spMkLst>
        </pc:spChg>
        <pc:picChg chg="del">
          <ac:chgData name="VÕ NGỌC TÍN" userId="455da224-ed63-4a03-a5d0-d1b195395096" providerId="ADAL" clId="{26BA12C0-FD7D-42C7-B84C-139F9AD319A3}" dt="2021-06-05T12:56:57.856" v="5328" actId="478"/>
          <ac:picMkLst>
            <pc:docMk/>
            <pc:sldMk cId="1895147612" sldId="308"/>
            <ac:picMk id="3" creationId="{BFBAFD84-E865-4A31-BBCE-2B5A2B7AC285}"/>
          </ac:picMkLst>
        </pc:picChg>
        <pc:picChg chg="add mod">
          <ac:chgData name="VÕ NGỌC TÍN" userId="455da224-ed63-4a03-a5d0-d1b195395096" providerId="ADAL" clId="{26BA12C0-FD7D-42C7-B84C-139F9AD319A3}" dt="2021-06-06T12:29:53.171" v="7730" actId="14100"/>
          <ac:picMkLst>
            <pc:docMk/>
            <pc:sldMk cId="1895147612" sldId="308"/>
            <ac:picMk id="4098" creationId="{5A1A89D5-8C4F-40E2-930D-4735DE3B817C}"/>
          </ac:picMkLst>
        </pc:picChg>
      </pc:sldChg>
      <pc:sldChg chg="addSp delSp modSp add mod modAnim">
        <pc:chgData name="VÕ NGỌC TÍN" userId="455da224-ed63-4a03-a5d0-d1b195395096" providerId="ADAL" clId="{26BA12C0-FD7D-42C7-B84C-139F9AD319A3}" dt="2021-06-08T02:22:54.260" v="7908"/>
        <pc:sldMkLst>
          <pc:docMk/>
          <pc:sldMk cId="704781996" sldId="309"/>
        </pc:sldMkLst>
        <pc:spChg chg="mod">
          <ac:chgData name="VÕ NGỌC TÍN" userId="455da224-ed63-4a03-a5d0-d1b195395096" providerId="ADAL" clId="{26BA12C0-FD7D-42C7-B84C-139F9AD319A3}" dt="2021-06-05T16:46:40.213" v="7516" actId="1076"/>
          <ac:spMkLst>
            <pc:docMk/>
            <pc:sldMk cId="704781996" sldId="309"/>
            <ac:spMk id="2" creationId="{54E8044A-8A61-4329-8B29-69C66336676D}"/>
          </ac:spMkLst>
        </pc:spChg>
        <pc:spChg chg="mod">
          <ac:chgData name="VÕ NGỌC TÍN" userId="455da224-ed63-4a03-a5d0-d1b195395096" providerId="ADAL" clId="{26BA12C0-FD7D-42C7-B84C-139F9AD319A3}" dt="2021-06-05T16:43:34.304" v="7488" actId="1076"/>
          <ac:spMkLst>
            <pc:docMk/>
            <pc:sldMk cId="704781996" sldId="309"/>
            <ac:spMk id="5" creationId="{70684944-E9FC-408B-B9EE-C943A896D5EB}"/>
          </ac:spMkLst>
        </pc:spChg>
        <pc:spChg chg="mod">
          <ac:chgData name="VÕ NGỌC TÍN" userId="455da224-ed63-4a03-a5d0-d1b195395096" providerId="ADAL" clId="{26BA12C0-FD7D-42C7-B84C-139F9AD319A3}" dt="2021-06-06T12:26:08.091" v="7659" actId="1076"/>
          <ac:spMkLst>
            <pc:docMk/>
            <pc:sldMk cId="704781996" sldId="309"/>
            <ac:spMk id="7" creationId="{4D3C39FB-160D-4FB3-A16E-23158AE6362C}"/>
          </ac:spMkLst>
        </pc:spChg>
        <pc:spChg chg="mod">
          <ac:chgData name="VÕ NGỌC TÍN" userId="455da224-ed63-4a03-a5d0-d1b195395096" providerId="ADAL" clId="{26BA12C0-FD7D-42C7-B84C-139F9AD319A3}" dt="2021-06-05T16:46:42.784" v="7517" actId="1076"/>
          <ac:spMkLst>
            <pc:docMk/>
            <pc:sldMk cId="704781996" sldId="309"/>
            <ac:spMk id="9" creationId="{C90D9364-F8AA-42F6-9A0E-2A2BF0F68C40}"/>
          </ac:spMkLst>
        </pc:spChg>
        <pc:picChg chg="del">
          <ac:chgData name="VÕ NGỌC TÍN" userId="455da224-ed63-4a03-a5d0-d1b195395096" providerId="ADAL" clId="{26BA12C0-FD7D-42C7-B84C-139F9AD319A3}" dt="2021-06-05T12:57:52.095" v="5334" actId="478"/>
          <ac:picMkLst>
            <pc:docMk/>
            <pc:sldMk cId="704781996" sldId="309"/>
            <ac:picMk id="4098" creationId="{5A1A89D5-8C4F-40E2-930D-4735DE3B817C}"/>
          </ac:picMkLst>
        </pc:picChg>
        <pc:picChg chg="add mod">
          <ac:chgData name="VÕ NGỌC TÍN" userId="455da224-ed63-4a03-a5d0-d1b195395096" providerId="ADAL" clId="{26BA12C0-FD7D-42C7-B84C-139F9AD319A3}" dt="2021-06-05T16:44:08.487" v="7500" actId="1076"/>
          <ac:picMkLst>
            <pc:docMk/>
            <pc:sldMk cId="704781996" sldId="309"/>
            <ac:picMk id="6146" creationId="{40FD8356-0DD9-4417-A26A-4B5DD2941927}"/>
          </ac:picMkLst>
        </pc:picChg>
      </pc:sldChg>
      <pc:sldChg chg="modSp add del mod">
        <pc:chgData name="VÕ NGỌC TÍN" userId="455da224-ed63-4a03-a5d0-d1b195395096" providerId="ADAL" clId="{26BA12C0-FD7D-42C7-B84C-139F9AD319A3}" dt="2021-06-05T12:58:44.669" v="5345" actId="47"/>
        <pc:sldMkLst>
          <pc:docMk/>
          <pc:sldMk cId="2971841378" sldId="310"/>
        </pc:sldMkLst>
        <pc:spChg chg="mod">
          <ac:chgData name="VÕ NGỌC TÍN" userId="455da224-ed63-4a03-a5d0-d1b195395096" providerId="ADAL" clId="{26BA12C0-FD7D-42C7-B84C-139F9AD319A3}" dt="2021-06-05T12:58:37.757" v="5343" actId="27636"/>
          <ac:spMkLst>
            <pc:docMk/>
            <pc:sldMk cId="2971841378" sldId="310"/>
            <ac:spMk id="3" creationId="{00000000-0000-0000-0000-000000000000}"/>
          </ac:spMkLst>
        </pc:spChg>
      </pc:sldChg>
      <pc:sldChg chg="addSp delSp modSp add del mod">
        <pc:chgData name="VÕ NGỌC TÍN" userId="455da224-ed63-4a03-a5d0-d1b195395096" providerId="ADAL" clId="{26BA12C0-FD7D-42C7-B84C-139F9AD319A3}" dt="2021-06-05T16:19:40.250" v="6642" actId="47"/>
        <pc:sldMkLst>
          <pc:docMk/>
          <pc:sldMk cId="113813436" sldId="311"/>
        </pc:sldMkLst>
        <pc:spChg chg="del mod">
          <ac:chgData name="VÕ NGỌC TÍN" userId="455da224-ed63-4a03-a5d0-d1b195395096" providerId="ADAL" clId="{26BA12C0-FD7D-42C7-B84C-139F9AD319A3}" dt="2021-06-05T16:17:26.951" v="6613" actId="21"/>
          <ac:spMkLst>
            <pc:docMk/>
            <pc:sldMk cId="113813436" sldId="311"/>
            <ac:spMk id="3" creationId="{00000000-0000-0000-0000-000000000000}"/>
          </ac:spMkLst>
        </pc:spChg>
        <pc:spChg chg="mod">
          <ac:chgData name="VÕ NGỌC TÍN" userId="455da224-ed63-4a03-a5d0-d1b195395096" providerId="ADAL" clId="{26BA12C0-FD7D-42C7-B84C-139F9AD319A3}" dt="2021-06-05T16:17:50.079" v="6621" actId="21"/>
          <ac:spMkLst>
            <pc:docMk/>
            <pc:sldMk cId="113813436" sldId="311"/>
            <ac:spMk id="4" creationId="{00000000-0000-0000-0000-000000000000}"/>
          </ac:spMkLst>
        </pc:spChg>
        <pc:spChg chg="del">
          <ac:chgData name="VÕ NGỌC TÍN" userId="455da224-ed63-4a03-a5d0-d1b195395096" providerId="ADAL" clId="{26BA12C0-FD7D-42C7-B84C-139F9AD319A3}" dt="2021-06-05T12:59:45.329" v="5625" actId="478"/>
          <ac:spMkLst>
            <pc:docMk/>
            <pc:sldMk cId="113813436" sldId="311"/>
            <ac:spMk id="6" creationId="{00000000-0000-0000-0000-000000000000}"/>
          </ac:spMkLst>
        </pc:spChg>
        <pc:spChg chg="add mod">
          <ac:chgData name="VÕ NGỌC TÍN" userId="455da224-ed63-4a03-a5d0-d1b195395096" providerId="ADAL" clId="{26BA12C0-FD7D-42C7-B84C-139F9AD319A3}" dt="2021-06-05T16:17:26.951" v="6613" actId="21"/>
          <ac:spMkLst>
            <pc:docMk/>
            <pc:sldMk cId="113813436" sldId="311"/>
            <ac:spMk id="6" creationId="{5392CA4F-8D86-4E1C-A887-57B06CF4B0B0}"/>
          </ac:spMkLst>
        </pc:spChg>
      </pc:sldChg>
      <pc:sldChg chg="delSp new del mod">
        <pc:chgData name="VÕ NGỌC TÍN" userId="455da224-ed63-4a03-a5d0-d1b195395096" providerId="ADAL" clId="{26BA12C0-FD7D-42C7-B84C-139F9AD319A3}" dt="2021-06-05T13:03:31.130" v="5707" actId="47"/>
        <pc:sldMkLst>
          <pc:docMk/>
          <pc:sldMk cId="1937352252" sldId="312"/>
        </pc:sldMkLst>
        <pc:spChg chg="del">
          <ac:chgData name="VÕ NGỌC TÍN" userId="455da224-ed63-4a03-a5d0-d1b195395096" providerId="ADAL" clId="{26BA12C0-FD7D-42C7-B84C-139F9AD319A3}" dt="2021-06-05T13:02:47.020" v="5675" actId="21"/>
          <ac:spMkLst>
            <pc:docMk/>
            <pc:sldMk cId="1937352252" sldId="312"/>
            <ac:spMk id="2" creationId="{00AAFB71-D817-4317-93E7-8F79A6039261}"/>
          </ac:spMkLst>
        </pc:spChg>
      </pc:sldChg>
      <pc:sldChg chg="add del">
        <pc:chgData name="VÕ NGỌC TÍN" userId="455da224-ed63-4a03-a5d0-d1b195395096" providerId="ADAL" clId="{26BA12C0-FD7D-42C7-B84C-139F9AD319A3}" dt="2021-06-05T13:01:08.570" v="5652" actId="47"/>
        <pc:sldMkLst>
          <pc:docMk/>
          <pc:sldMk cId="2951970342" sldId="312"/>
        </pc:sldMkLst>
      </pc:sldChg>
      <pc:sldChg chg="addSp add del">
        <pc:chgData name="VÕ NGỌC TÍN" userId="455da224-ed63-4a03-a5d0-d1b195395096" providerId="ADAL" clId="{26BA12C0-FD7D-42C7-B84C-139F9AD319A3}" dt="2021-06-05T13:01:07.168" v="5650" actId="47"/>
        <pc:sldMkLst>
          <pc:docMk/>
          <pc:sldMk cId="429515335" sldId="313"/>
        </pc:sldMkLst>
        <pc:picChg chg="add">
          <ac:chgData name="VÕ NGỌC TÍN" userId="455da224-ed63-4a03-a5d0-d1b195395096" providerId="ADAL" clId="{26BA12C0-FD7D-42C7-B84C-139F9AD319A3}" dt="2021-06-05T13:00:51.215" v="5630"/>
          <ac:picMkLst>
            <pc:docMk/>
            <pc:sldMk cId="429515335" sldId="313"/>
            <ac:picMk id="2" creationId="{AEA3D5CC-8777-4981-9923-D5B45A2D1299}"/>
          </ac:picMkLst>
        </pc:picChg>
      </pc:sldChg>
      <pc:sldChg chg="new del ord">
        <pc:chgData name="VÕ NGỌC TÍN" userId="455da224-ed63-4a03-a5d0-d1b195395096" providerId="ADAL" clId="{26BA12C0-FD7D-42C7-B84C-139F9AD319A3}" dt="2021-06-05T13:03:32.285" v="5708" actId="47"/>
        <pc:sldMkLst>
          <pc:docMk/>
          <pc:sldMk cId="3170741479" sldId="313"/>
        </pc:sldMkLst>
      </pc:sldChg>
      <pc:sldChg chg="addSp delSp modSp new mod ord setBg chgLayout">
        <pc:chgData name="VÕ NGỌC TÍN" userId="455da224-ed63-4a03-a5d0-d1b195395096" providerId="ADAL" clId="{26BA12C0-FD7D-42C7-B84C-139F9AD319A3}" dt="2021-06-08T07:10:22.984" v="7954"/>
        <pc:sldMkLst>
          <pc:docMk/>
          <pc:sldMk cId="1371249736" sldId="314"/>
        </pc:sldMkLst>
        <pc:spChg chg="del">
          <ac:chgData name="VÕ NGỌC TÍN" userId="455da224-ed63-4a03-a5d0-d1b195395096" providerId="ADAL" clId="{26BA12C0-FD7D-42C7-B84C-139F9AD319A3}" dt="2021-06-05T13:02:57.455" v="5679" actId="6264"/>
          <ac:spMkLst>
            <pc:docMk/>
            <pc:sldMk cId="1371249736" sldId="314"/>
            <ac:spMk id="2" creationId="{A1F212FF-BE8F-497E-9438-4F8FB61C871A}"/>
          </ac:spMkLst>
        </pc:spChg>
        <pc:spChg chg="add del mod ord">
          <ac:chgData name="VÕ NGỌC TÍN" userId="455da224-ed63-4a03-a5d0-d1b195395096" providerId="ADAL" clId="{26BA12C0-FD7D-42C7-B84C-139F9AD319A3}" dt="2021-06-05T13:03:07.343" v="5684" actId="478"/>
          <ac:spMkLst>
            <pc:docMk/>
            <pc:sldMk cId="1371249736" sldId="314"/>
            <ac:spMk id="3" creationId="{31598C30-5082-416D-88D4-02631A325623}"/>
          </ac:spMkLst>
        </pc:spChg>
        <pc:spChg chg="add mod">
          <ac:chgData name="VÕ NGỌC TÍN" userId="455da224-ed63-4a03-a5d0-d1b195395096" providerId="ADAL" clId="{26BA12C0-FD7D-42C7-B84C-139F9AD319A3}" dt="2021-06-05T14:23:47.463" v="6536" actId="1076"/>
          <ac:spMkLst>
            <pc:docMk/>
            <pc:sldMk cId="1371249736" sldId="314"/>
            <ac:spMk id="4" creationId="{4ED9C59A-A244-418E-99C8-0DA427694140}"/>
          </ac:spMkLst>
        </pc:spChg>
        <pc:spChg chg="add mod">
          <ac:chgData name="VÕ NGỌC TÍN" userId="455da224-ed63-4a03-a5d0-d1b195395096" providerId="ADAL" clId="{26BA12C0-FD7D-42C7-B84C-139F9AD319A3}" dt="2021-06-05T14:23:46.463" v="6535" actId="1076"/>
          <ac:spMkLst>
            <pc:docMk/>
            <pc:sldMk cId="1371249736" sldId="314"/>
            <ac:spMk id="6" creationId="{7BF56A1A-3AF2-4BD0-906F-3B047C627D5F}"/>
          </ac:spMkLst>
        </pc:spChg>
      </pc:sldChg>
      <pc:sldChg chg="add del setBg">
        <pc:chgData name="VÕ NGỌC TÍN" userId="455da224-ed63-4a03-a5d0-d1b195395096" providerId="ADAL" clId="{26BA12C0-FD7D-42C7-B84C-139F9AD319A3}" dt="2021-06-05T13:01:08.051" v="5651" actId="47"/>
        <pc:sldMkLst>
          <pc:docMk/>
          <pc:sldMk cId="2093595209" sldId="314"/>
        </pc:sldMkLst>
      </pc:sldChg>
      <pc:sldChg chg="addSp delSp modSp new mod setBg modClrScheme chgLayout">
        <pc:chgData name="VÕ NGỌC TÍN" userId="455da224-ed63-4a03-a5d0-d1b195395096" providerId="ADAL" clId="{26BA12C0-FD7D-42C7-B84C-139F9AD319A3}" dt="2021-06-05T16:19:31.311" v="6641" actId="1076"/>
        <pc:sldMkLst>
          <pc:docMk/>
          <pc:sldMk cId="333166057" sldId="315"/>
        </pc:sldMkLst>
        <pc:spChg chg="del mod ord">
          <ac:chgData name="VÕ NGỌC TÍN" userId="455da224-ed63-4a03-a5d0-d1b195395096" providerId="ADAL" clId="{26BA12C0-FD7D-42C7-B84C-139F9AD319A3}" dt="2021-06-05T16:17:05.588" v="6609" actId="700"/>
          <ac:spMkLst>
            <pc:docMk/>
            <pc:sldMk cId="333166057" sldId="315"/>
            <ac:spMk id="2" creationId="{C6E6E03F-514A-49E3-BD3E-0EECE38CCAAF}"/>
          </ac:spMkLst>
        </pc:spChg>
        <pc:spChg chg="del mod ord">
          <ac:chgData name="VÕ NGỌC TÍN" userId="455da224-ed63-4a03-a5d0-d1b195395096" providerId="ADAL" clId="{26BA12C0-FD7D-42C7-B84C-139F9AD319A3}" dt="2021-06-05T16:17:05.588" v="6609" actId="700"/>
          <ac:spMkLst>
            <pc:docMk/>
            <pc:sldMk cId="333166057" sldId="315"/>
            <ac:spMk id="3" creationId="{710507B5-F4A5-4B55-A69B-38C4C2351948}"/>
          </ac:spMkLst>
        </pc:spChg>
        <pc:spChg chg="add del mod ord">
          <ac:chgData name="VÕ NGỌC TÍN" userId="455da224-ed63-4a03-a5d0-d1b195395096" providerId="ADAL" clId="{26BA12C0-FD7D-42C7-B84C-139F9AD319A3}" dt="2021-06-05T16:17:23.520" v="6612" actId="478"/>
          <ac:spMkLst>
            <pc:docMk/>
            <pc:sldMk cId="333166057" sldId="315"/>
            <ac:spMk id="4" creationId="{404E728E-F072-4B50-9E02-524B60360A80}"/>
          </ac:spMkLst>
        </pc:spChg>
        <pc:spChg chg="add del mod ord">
          <ac:chgData name="VÕ NGỌC TÍN" userId="455da224-ed63-4a03-a5d0-d1b195395096" providerId="ADAL" clId="{26BA12C0-FD7D-42C7-B84C-139F9AD319A3}" dt="2021-06-05T16:17:21.853" v="6611" actId="478"/>
          <ac:spMkLst>
            <pc:docMk/>
            <pc:sldMk cId="333166057" sldId="315"/>
            <ac:spMk id="5" creationId="{21CF06A2-38E8-443D-ABFE-D4A3F2A929C6}"/>
          </ac:spMkLst>
        </pc:spChg>
        <pc:spChg chg="add mod">
          <ac:chgData name="VÕ NGỌC TÍN" userId="455da224-ed63-4a03-a5d0-d1b195395096" providerId="ADAL" clId="{26BA12C0-FD7D-42C7-B84C-139F9AD319A3}" dt="2021-06-05T16:19:23.391" v="6638" actId="1076"/>
          <ac:spMkLst>
            <pc:docMk/>
            <pc:sldMk cId="333166057" sldId="315"/>
            <ac:spMk id="6" creationId="{81293A72-134D-4030-87BA-D8498BA2477C}"/>
          </ac:spMkLst>
        </pc:spChg>
        <pc:spChg chg="add mod">
          <ac:chgData name="VÕ NGỌC TÍN" userId="455da224-ed63-4a03-a5d0-d1b195395096" providerId="ADAL" clId="{26BA12C0-FD7D-42C7-B84C-139F9AD319A3}" dt="2021-06-05T16:19:30.208" v="6640" actId="1076"/>
          <ac:spMkLst>
            <pc:docMk/>
            <pc:sldMk cId="333166057" sldId="315"/>
            <ac:spMk id="8" creationId="{E3DFE903-051B-4AD4-AA0C-8F0F4A23FD9B}"/>
          </ac:spMkLst>
        </pc:spChg>
        <pc:spChg chg="add mod">
          <ac:chgData name="VÕ NGỌC TÍN" userId="455da224-ed63-4a03-a5d0-d1b195395096" providerId="ADAL" clId="{26BA12C0-FD7D-42C7-B84C-139F9AD319A3}" dt="2021-06-05T16:19:31.311" v="6641" actId="1076"/>
          <ac:spMkLst>
            <pc:docMk/>
            <pc:sldMk cId="333166057" sldId="315"/>
            <ac:spMk id="9" creationId="{DEB1F279-3AD9-4A75-9ECC-36FC7636D74D}"/>
          </ac:spMkLst>
        </pc:spChg>
      </pc:sldChg>
      <pc:sldChg chg="addSp delSp modSp new mod modTransition setBg modClrScheme chgLayout">
        <pc:chgData name="VÕ NGỌC TÍN" userId="455da224-ed63-4a03-a5d0-d1b195395096" providerId="ADAL" clId="{26BA12C0-FD7D-42C7-B84C-139F9AD319A3}" dt="2021-06-05T16:34:45.896" v="7327"/>
        <pc:sldMkLst>
          <pc:docMk/>
          <pc:sldMk cId="1869793557" sldId="316"/>
        </pc:sldMkLst>
        <pc:spChg chg="add del mod">
          <ac:chgData name="VÕ NGỌC TÍN" userId="455da224-ed63-4a03-a5d0-d1b195395096" providerId="ADAL" clId="{26BA12C0-FD7D-42C7-B84C-139F9AD319A3}" dt="2021-06-05T16:21:11.302" v="6662" actId="478"/>
          <ac:spMkLst>
            <pc:docMk/>
            <pc:sldMk cId="1869793557" sldId="316"/>
            <ac:spMk id="2" creationId="{2DA2A0FB-C344-407D-8140-97D1D52EEFC7}"/>
          </ac:spMkLst>
        </pc:spChg>
        <pc:spChg chg="add del mod">
          <ac:chgData name="VÕ NGỌC TÍN" userId="455da224-ed63-4a03-a5d0-d1b195395096" providerId="ADAL" clId="{26BA12C0-FD7D-42C7-B84C-139F9AD319A3}" dt="2021-06-05T16:21:09.211" v="6661" actId="478"/>
          <ac:spMkLst>
            <pc:docMk/>
            <pc:sldMk cId="1869793557" sldId="316"/>
            <ac:spMk id="3" creationId="{D62B8C65-F6C1-4DC5-A733-A6FDCA23A561}"/>
          </ac:spMkLst>
        </pc:spChg>
        <pc:spChg chg="add mod">
          <ac:chgData name="VÕ NGỌC TÍN" userId="455da224-ed63-4a03-a5d0-d1b195395096" providerId="ADAL" clId="{26BA12C0-FD7D-42C7-B84C-139F9AD319A3}" dt="2021-06-05T16:34:24.911" v="7324" actId="1076"/>
          <ac:spMkLst>
            <pc:docMk/>
            <pc:sldMk cId="1869793557" sldId="316"/>
            <ac:spMk id="5" creationId="{D1241787-C5A7-4B66-BBF6-08816EE3317A}"/>
          </ac:spMkLst>
        </pc:spChg>
        <pc:spChg chg="add mod">
          <ac:chgData name="VÕ NGỌC TÍN" userId="455da224-ed63-4a03-a5d0-d1b195395096" providerId="ADAL" clId="{26BA12C0-FD7D-42C7-B84C-139F9AD319A3}" dt="2021-06-05T16:34:27.191" v="7325" actId="1076"/>
          <ac:spMkLst>
            <pc:docMk/>
            <pc:sldMk cId="1869793557" sldId="316"/>
            <ac:spMk id="6" creationId="{CBF27CC2-EA37-4451-9E51-C9BA1BCEC346}"/>
          </ac:spMkLst>
        </pc:spChg>
        <pc:spChg chg="add mod">
          <ac:chgData name="VÕ NGỌC TÍN" userId="455da224-ed63-4a03-a5d0-d1b195395096" providerId="ADAL" clId="{26BA12C0-FD7D-42C7-B84C-139F9AD319A3}" dt="2021-06-05T16:33:45.008" v="7317" actId="1076"/>
          <ac:spMkLst>
            <pc:docMk/>
            <pc:sldMk cId="1869793557" sldId="316"/>
            <ac:spMk id="8" creationId="{3DA27D5F-E5F7-4D9B-A2B2-34B5918CA9F4}"/>
          </ac:spMkLst>
        </pc:spChg>
        <pc:spChg chg="add mod">
          <ac:chgData name="VÕ NGỌC TÍN" userId="455da224-ed63-4a03-a5d0-d1b195395096" providerId="ADAL" clId="{26BA12C0-FD7D-42C7-B84C-139F9AD319A3}" dt="2021-06-05T16:33:47.216" v="7318" actId="1076"/>
          <ac:spMkLst>
            <pc:docMk/>
            <pc:sldMk cId="1869793557" sldId="316"/>
            <ac:spMk id="10" creationId="{C802BA1D-3FF0-4FAA-9E16-EBC2D4AF607B}"/>
          </ac:spMkLst>
        </pc:spChg>
        <pc:spChg chg="add del mod">
          <ac:chgData name="VÕ NGỌC TÍN" userId="455da224-ed63-4a03-a5d0-d1b195395096" providerId="ADAL" clId="{26BA12C0-FD7D-42C7-B84C-139F9AD319A3}" dt="2021-06-05T16:34:07.575" v="7320" actId="478"/>
          <ac:spMkLst>
            <pc:docMk/>
            <pc:sldMk cId="1869793557" sldId="316"/>
            <ac:spMk id="11" creationId="{C7B9BA57-1500-4889-8A90-F90BCFA7F445}"/>
          </ac:spMkLst>
        </pc:spChg>
      </pc:sldChg>
      <pc:sldChg chg="addSp delSp modSp new mod ord modAnim">
        <pc:chgData name="VÕ NGỌC TÍN" userId="455da224-ed63-4a03-a5d0-d1b195395096" providerId="ADAL" clId="{26BA12C0-FD7D-42C7-B84C-139F9AD319A3}" dt="2021-06-08T06:33:01.702" v="7924"/>
        <pc:sldMkLst>
          <pc:docMk/>
          <pc:sldMk cId="645050126" sldId="317"/>
        </pc:sldMkLst>
        <pc:spChg chg="mod">
          <ac:chgData name="VÕ NGỌC TÍN" userId="455da224-ed63-4a03-a5d0-d1b195395096" providerId="ADAL" clId="{26BA12C0-FD7D-42C7-B84C-139F9AD319A3}" dt="2021-06-08T02:16:31.936" v="7807" actId="113"/>
          <ac:spMkLst>
            <pc:docMk/>
            <pc:sldMk cId="645050126" sldId="317"/>
            <ac:spMk id="2" creationId="{130C7CF7-E40D-488A-90EA-9E2E2664FA66}"/>
          </ac:spMkLst>
        </pc:spChg>
        <pc:spChg chg="del">
          <ac:chgData name="VÕ NGỌC TÍN" userId="455da224-ed63-4a03-a5d0-d1b195395096" providerId="ADAL" clId="{26BA12C0-FD7D-42C7-B84C-139F9AD319A3}" dt="2021-06-08T02:12:15.281" v="7740" actId="478"/>
          <ac:spMkLst>
            <pc:docMk/>
            <pc:sldMk cId="645050126" sldId="317"/>
            <ac:spMk id="3" creationId="{2DB09457-3BF2-42FF-A618-18CE56F25411}"/>
          </ac:spMkLst>
        </pc:spChg>
        <pc:spChg chg="add mod">
          <ac:chgData name="VÕ NGỌC TÍN" userId="455da224-ed63-4a03-a5d0-d1b195395096" providerId="ADAL" clId="{26BA12C0-FD7D-42C7-B84C-139F9AD319A3}" dt="2021-06-08T02:19:40.693" v="7866" actId="1076"/>
          <ac:spMkLst>
            <pc:docMk/>
            <pc:sldMk cId="645050126" sldId="317"/>
            <ac:spMk id="5" creationId="{A9E3B590-BBE0-4A03-BB10-4C7964656091}"/>
          </ac:spMkLst>
        </pc:spChg>
      </pc:sldChg>
      <pc:sldChg chg="modSp add mod modAnim">
        <pc:chgData name="VÕ NGỌC TÍN" userId="455da224-ed63-4a03-a5d0-d1b195395096" providerId="ADAL" clId="{26BA12C0-FD7D-42C7-B84C-139F9AD319A3}" dt="2021-06-08T02:20:29.993" v="7879"/>
        <pc:sldMkLst>
          <pc:docMk/>
          <pc:sldMk cId="1412463950" sldId="318"/>
        </pc:sldMkLst>
        <pc:spChg chg="mod">
          <ac:chgData name="VÕ NGỌC TÍN" userId="455da224-ed63-4a03-a5d0-d1b195395096" providerId="ADAL" clId="{26BA12C0-FD7D-42C7-B84C-139F9AD319A3}" dt="2021-06-08T02:16:28.936" v="7806" actId="113"/>
          <ac:spMkLst>
            <pc:docMk/>
            <pc:sldMk cId="1412463950" sldId="318"/>
            <ac:spMk id="2" creationId="{130C7CF7-E40D-488A-90EA-9E2E2664FA66}"/>
          </ac:spMkLst>
        </pc:spChg>
        <pc:spChg chg="mod">
          <ac:chgData name="VÕ NGỌC TÍN" userId="455da224-ed63-4a03-a5d0-d1b195395096" providerId="ADAL" clId="{26BA12C0-FD7D-42C7-B84C-139F9AD319A3}" dt="2021-06-08T02:14:34.191" v="7777" actId="1076"/>
          <ac:spMkLst>
            <pc:docMk/>
            <pc:sldMk cId="1412463950" sldId="318"/>
            <ac:spMk id="5" creationId="{A9E3B590-BBE0-4A03-BB10-4C7964656091}"/>
          </ac:spMkLst>
        </pc:spChg>
      </pc:sldChg>
      <pc:sldChg chg="modSp add mod modAnim">
        <pc:chgData name="VÕ NGỌC TÍN" userId="455da224-ed63-4a03-a5d0-d1b195395096" providerId="ADAL" clId="{26BA12C0-FD7D-42C7-B84C-139F9AD319A3}" dt="2021-06-08T02:20:48.013" v="7885"/>
        <pc:sldMkLst>
          <pc:docMk/>
          <pc:sldMk cId="3466145980" sldId="319"/>
        </pc:sldMkLst>
        <pc:spChg chg="mod">
          <ac:chgData name="VÕ NGỌC TÍN" userId="455da224-ed63-4a03-a5d0-d1b195395096" providerId="ADAL" clId="{26BA12C0-FD7D-42C7-B84C-139F9AD319A3}" dt="2021-06-08T02:16:25.648" v="7805" actId="113"/>
          <ac:spMkLst>
            <pc:docMk/>
            <pc:sldMk cId="3466145980" sldId="319"/>
            <ac:spMk id="2" creationId="{130C7CF7-E40D-488A-90EA-9E2E2664FA66}"/>
          </ac:spMkLst>
        </pc:spChg>
        <pc:spChg chg="mod">
          <ac:chgData name="VÕ NGỌC TÍN" userId="455da224-ed63-4a03-a5d0-d1b195395096" providerId="ADAL" clId="{26BA12C0-FD7D-42C7-B84C-139F9AD319A3}" dt="2021-06-08T02:17:04.534" v="7814" actId="1076"/>
          <ac:spMkLst>
            <pc:docMk/>
            <pc:sldMk cId="3466145980" sldId="319"/>
            <ac:spMk id="5" creationId="{A9E3B590-BBE0-4A03-BB10-4C7964656091}"/>
          </ac:spMkLst>
        </pc:spChg>
      </pc:sldChg>
      <pc:sldChg chg="modSp add mod modAnim">
        <pc:chgData name="VÕ NGỌC TÍN" userId="455da224-ed63-4a03-a5d0-d1b195395096" providerId="ADAL" clId="{26BA12C0-FD7D-42C7-B84C-139F9AD319A3}" dt="2021-06-08T02:21:59.622" v="7899"/>
        <pc:sldMkLst>
          <pc:docMk/>
          <pc:sldMk cId="3321311341" sldId="320"/>
        </pc:sldMkLst>
        <pc:spChg chg="mod">
          <ac:chgData name="VÕ NGỌC TÍN" userId="455da224-ed63-4a03-a5d0-d1b195395096" providerId="ADAL" clId="{26BA12C0-FD7D-42C7-B84C-139F9AD319A3}" dt="2021-06-08T02:17:12.648" v="7819" actId="404"/>
          <ac:spMkLst>
            <pc:docMk/>
            <pc:sldMk cId="3321311341" sldId="320"/>
            <ac:spMk id="2" creationId="{130C7CF7-E40D-488A-90EA-9E2E2664FA66}"/>
          </ac:spMkLst>
        </pc:spChg>
        <pc:spChg chg="mod">
          <ac:chgData name="VÕ NGỌC TÍN" userId="455da224-ed63-4a03-a5d0-d1b195395096" providerId="ADAL" clId="{26BA12C0-FD7D-42C7-B84C-139F9AD319A3}" dt="2021-06-08T02:20:59.786" v="7891" actId="113"/>
          <ac:spMkLst>
            <pc:docMk/>
            <pc:sldMk cId="3321311341" sldId="320"/>
            <ac:spMk id="5" creationId="{A9E3B590-BBE0-4A03-BB10-4C7964656091}"/>
          </ac:spMkLst>
        </pc:spChg>
      </pc:sldChg>
      <pc:sldChg chg="modSp add mod modAnim">
        <pc:chgData name="VÕ NGỌC TÍN" userId="455da224-ed63-4a03-a5d0-d1b195395096" providerId="ADAL" clId="{26BA12C0-FD7D-42C7-B84C-139F9AD319A3}" dt="2021-06-08T02:22:19.737" v="7905"/>
        <pc:sldMkLst>
          <pc:docMk/>
          <pc:sldMk cId="214552975" sldId="321"/>
        </pc:sldMkLst>
        <pc:spChg chg="mod">
          <ac:chgData name="VÕ NGỌC TÍN" userId="455da224-ed63-4a03-a5d0-d1b195395096" providerId="ADAL" clId="{26BA12C0-FD7D-42C7-B84C-139F9AD319A3}" dt="2021-06-08T02:17:56.034" v="7840" actId="20577"/>
          <ac:spMkLst>
            <pc:docMk/>
            <pc:sldMk cId="214552975" sldId="321"/>
            <ac:spMk id="2" creationId="{130C7CF7-E40D-488A-90EA-9E2E2664FA66}"/>
          </ac:spMkLst>
        </pc:spChg>
        <pc:spChg chg="mod">
          <ac:chgData name="VÕ NGỌC TÍN" userId="455da224-ed63-4a03-a5d0-d1b195395096" providerId="ADAL" clId="{26BA12C0-FD7D-42C7-B84C-139F9AD319A3}" dt="2021-06-08T02:18:14.127" v="7849" actId="1076"/>
          <ac:spMkLst>
            <pc:docMk/>
            <pc:sldMk cId="214552975" sldId="321"/>
            <ac:spMk id="5" creationId="{A9E3B590-BBE0-4A03-BB10-4C7964656091}"/>
          </ac:spMkLst>
        </pc:spChg>
      </pc:sldChg>
      <pc:sldChg chg="new del">
        <pc:chgData name="VÕ NGỌC TÍN" userId="455da224-ed63-4a03-a5d0-d1b195395096" providerId="ADAL" clId="{26BA12C0-FD7D-42C7-B84C-139F9AD319A3}" dt="2021-06-08T06:32:55.832" v="7921" actId="47"/>
        <pc:sldMkLst>
          <pc:docMk/>
          <pc:sldMk cId="4205710579" sldId="322"/>
        </pc:sldMkLst>
      </pc:sldChg>
      <pc:sldChg chg="addSp delSp modSp new mod setBg">
        <pc:chgData name="VÕ NGỌC TÍN" userId="455da224-ed63-4a03-a5d0-d1b195395096" providerId="ADAL" clId="{26BA12C0-FD7D-42C7-B84C-139F9AD319A3}" dt="2021-06-08T06:48:09.224" v="7950" actId="1076"/>
        <pc:sldMkLst>
          <pc:docMk/>
          <pc:sldMk cId="4279217643" sldId="322"/>
        </pc:sldMkLst>
        <pc:spChg chg="mod">
          <ac:chgData name="VÕ NGỌC TÍN" userId="455da224-ed63-4a03-a5d0-d1b195395096" providerId="ADAL" clId="{26BA12C0-FD7D-42C7-B84C-139F9AD319A3}" dt="2021-06-08T06:39:16.936" v="7948" actId="1076"/>
          <ac:spMkLst>
            <pc:docMk/>
            <pc:sldMk cId="4279217643" sldId="322"/>
            <ac:spMk id="2" creationId="{BE12A1C5-0267-44F6-8180-FA38C552D727}"/>
          </ac:spMkLst>
        </pc:spChg>
        <pc:spChg chg="del">
          <ac:chgData name="VÕ NGỌC TÍN" userId="455da224-ed63-4a03-a5d0-d1b195395096" providerId="ADAL" clId="{26BA12C0-FD7D-42C7-B84C-139F9AD319A3}" dt="2021-06-08T06:34:17.176" v="7936" actId="478"/>
          <ac:spMkLst>
            <pc:docMk/>
            <pc:sldMk cId="4279217643" sldId="322"/>
            <ac:spMk id="3" creationId="{23DE6CF7-09C3-419A-AF66-3DBC91F2D5D5}"/>
          </ac:spMkLst>
        </pc:spChg>
        <pc:spChg chg="add mod">
          <ac:chgData name="VÕ NGỌC TÍN" userId="455da224-ed63-4a03-a5d0-d1b195395096" providerId="ADAL" clId="{26BA12C0-FD7D-42C7-B84C-139F9AD319A3}" dt="2021-06-08T06:48:09.224" v="7950" actId="1076"/>
          <ac:spMkLst>
            <pc:docMk/>
            <pc:sldMk cId="4279217643" sldId="322"/>
            <ac:spMk id="4" creationId="{6086F44A-80E7-4269-B634-A05C7892B638}"/>
          </ac:spMkLst>
        </pc:spChg>
      </pc:sldChg>
      <pc:sldChg chg="addSp delSp modSp new mod">
        <pc:chgData name="VÕ NGỌC TÍN" userId="455da224-ed63-4a03-a5d0-d1b195395096" providerId="ADAL" clId="{26BA12C0-FD7D-42C7-B84C-139F9AD319A3}" dt="2021-06-09T13:49:58.157" v="8611" actId="1076"/>
        <pc:sldMkLst>
          <pc:docMk/>
          <pc:sldMk cId="1507171277" sldId="323"/>
        </pc:sldMkLst>
        <pc:spChg chg="add del mod">
          <ac:chgData name="VÕ NGỌC TÍN" userId="455da224-ed63-4a03-a5d0-d1b195395096" providerId="ADAL" clId="{26BA12C0-FD7D-42C7-B84C-139F9AD319A3}" dt="2021-06-09T13:49:54.721" v="8610" actId="1076"/>
          <ac:spMkLst>
            <pc:docMk/>
            <pc:sldMk cId="1507171277" sldId="323"/>
            <ac:spMk id="2" creationId="{61AA86DF-574F-4783-8AC5-D0E87BB5BD36}"/>
          </ac:spMkLst>
        </pc:spChg>
        <pc:spChg chg="del">
          <ac:chgData name="VÕ NGỌC TÍN" userId="455da224-ed63-4a03-a5d0-d1b195395096" providerId="ADAL" clId="{26BA12C0-FD7D-42C7-B84C-139F9AD319A3}" dt="2021-06-09T13:05:26.566" v="8166" actId="478"/>
          <ac:spMkLst>
            <pc:docMk/>
            <pc:sldMk cId="1507171277" sldId="323"/>
            <ac:spMk id="3" creationId="{5E514623-3169-452C-8A10-B7B6134CC192}"/>
          </ac:spMkLst>
        </pc:spChg>
        <pc:spChg chg="add mod">
          <ac:chgData name="VÕ NGỌC TÍN" userId="455da224-ed63-4a03-a5d0-d1b195395096" providerId="ADAL" clId="{26BA12C0-FD7D-42C7-B84C-139F9AD319A3}" dt="2021-06-09T13:18:10.030" v="8584" actId="20577"/>
          <ac:spMkLst>
            <pc:docMk/>
            <pc:sldMk cId="1507171277" sldId="323"/>
            <ac:spMk id="12" creationId="{313925FF-A7A0-41F4-8307-54537A1C83D4}"/>
          </ac:spMkLst>
        </pc:spChg>
        <pc:graphicFrameChg chg="add del mod modGraphic">
          <ac:chgData name="VÕ NGỌC TÍN" userId="455da224-ed63-4a03-a5d0-d1b195395096" providerId="ADAL" clId="{26BA12C0-FD7D-42C7-B84C-139F9AD319A3}" dt="2021-06-09T10:04:14.930" v="8017"/>
          <ac:graphicFrameMkLst>
            <pc:docMk/>
            <pc:sldMk cId="1507171277" sldId="323"/>
            <ac:graphicFrameMk id="4" creationId="{056B2149-DF80-4D46-87F3-7691EEA70130}"/>
          </ac:graphicFrameMkLst>
        </pc:graphicFrameChg>
        <pc:graphicFrameChg chg="add del mod modGraphic">
          <ac:chgData name="VÕ NGỌC TÍN" userId="455da224-ed63-4a03-a5d0-d1b195395096" providerId="ADAL" clId="{26BA12C0-FD7D-42C7-B84C-139F9AD319A3}" dt="2021-06-09T13:00:22.149" v="8038"/>
          <ac:graphicFrameMkLst>
            <pc:docMk/>
            <pc:sldMk cId="1507171277" sldId="323"/>
            <ac:graphicFrameMk id="5" creationId="{01932E68-B651-4366-A08A-D98BE0FE145F}"/>
          </ac:graphicFrameMkLst>
        </pc:graphicFrameChg>
        <pc:graphicFrameChg chg="add del mod modGraphic">
          <ac:chgData name="VÕ NGỌC TÍN" userId="455da224-ed63-4a03-a5d0-d1b195395096" providerId="ADAL" clId="{26BA12C0-FD7D-42C7-B84C-139F9AD319A3}" dt="2021-06-09T13:03:16.552" v="8073" actId="478"/>
          <ac:graphicFrameMkLst>
            <pc:docMk/>
            <pc:sldMk cId="1507171277" sldId="323"/>
            <ac:graphicFrameMk id="6" creationId="{4DC57D8A-2956-4B79-94C0-1D3457280F59}"/>
          </ac:graphicFrameMkLst>
        </pc:graphicFrameChg>
        <pc:graphicFrameChg chg="add del mod modGraphic">
          <ac:chgData name="VÕ NGỌC TÍN" userId="455da224-ed63-4a03-a5d0-d1b195395096" providerId="ADAL" clId="{26BA12C0-FD7D-42C7-B84C-139F9AD319A3}" dt="2021-06-09T13:02:33.124" v="8071"/>
          <ac:graphicFrameMkLst>
            <pc:docMk/>
            <pc:sldMk cId="1507171277" sldId="323"/>
            <ac:graphicFrameMk id="7" creationId="{FBA691C0-D9E3-4724-9AE7-1028CEFD33C2}"/>
          </ac:graphicFrameMkLst>
        </pc:graphicFrameChg>
        <pc:graphicFrameChg chg="add mod modGraphic">
          <ac:chgData name="VÕ NGỌC TÍN" userId="455da224-ed63-4a03-a5d0-d1b195395096" providerId="ADAL" clId="{26BA12C0-FD7D-42C7-B84C-139F9AD319A3}" dt="2021-06-09T13:49:58.157" v="8611" actId="1076"/>
          <ac:graphicFrameMkLst>
            <pc:docMk/>
            <pc:sldMk cId="1507171277" sldId="323"/>
            <ac:graphicFrameMk id="8" creationId="{D6CED151-85F4-4D68-BEF0-D63512FA9CA5}"/>
          </ac:graphicFrameMkLst>
        </pc:graphicFrameChg>
        <pc:graphicFrameChg chg="add mod modGraphic">
          <ac:chgData name="VÕ NGỌC TÍN" userId="455da224-ed63-4a03-a5d0-d1b195395096" providerId="ADAL" clId="{26BA12C0-FD7D-42C7-B84C-139F9AD319A3}" dt="2021-06-09T13:16:45.182" v="8503" actId="1076"/>
          <ac:graphicFrameMkLst>
            <pc:docMk/>
            <pc:sldMk cId="1507171277" sldId="323"/>
            <ac:graphicFrameMk id="9" creationId="{6F227287-1DD9-4207-A4D2-8CA477A09BE7}"/>
          </ac:graphicFrameMkLst>
        </pc:graphicFrameChg>
        <pc:graphicFrameChg chg="add mod modGraphic">
          <ac:chgData name="VÕ NGỌC TÍN" userId="455da224-ed63-4a03-a5d0-d1b195395096" providerId="ADAL" clId="{26BA12C0-FD7D-42C7-B84C-139F9AD319A3}" dt="2021-06-09T13:16:24.563" v="8498" actId="1076"/>
          <ac:graphicFrameMkLst>
            <pc:docMk/>
            <pc:sldMk cId="1507171277" sldId="323"/>
            <ac:graphicFrameMk id="10" creationId="{7C614F00-EA75-4078-9A28-2E866E6B55B9}"/>
          </ac:graphicFrameMkLst>
        </pc:graphicFrameChg>
        <pc:graphicFrameChg chg="add mod modGraphic">
          <ac:chgData name="VÕ NGỌC TÍN" userId="455da224-ed63-4a03-a5d0-d1b195395096" providerId="ADAL" clId="{26BA12C0-FD7D-42C7-B84C-139F9AD319A3}" dt="2021-06-09T13:16:32.992" v="8500" actId="1076"/>
          <ac:graphicFrameMkLst>
            <pc:docMk/>
            <pc:sldMk cId="1507171277" sldId="323"/>
            <ac:graphicFrameMk id="11" creationId="{C9E034EB-0AF1-4ADE-9EB3-20C3D23D2852}"/>
          </ac:graphicFrameMkLst>
        </pc:graphicFrameChg>
      </pc:sldChg>
      <pc:sldMasterChg chg="del delSldLayout">
        <pc:chgData name="VÕ NGỌC TÍN" userId="455da224-ed63-4a03-a5d0-d1b195395096" providerId="ADAL" clId="{26BA12C0-FD7D-42C7-B84C-139F9AD319A3}" dt="2021-06-05T12:58:45.479" v="5346" actId="47"/>
        <pc:sldMasterMkLst>
          <pc:docMk/>
          <pc:sldMasterMk cId="1250771020" sldId="2147483648"/>
        </pc:sldMasterMkLst>
        <pc:sldLayoutChg chg="del">
          <pc:chgData name="VÕ NGỌC TÍN" userId="455da224-ed63-4a03-a5d0-d1b195395096" providerId="ADAL" clId="{26BA12C0-FD7D-42C7-B84C-139F9AD319A3}" dt="2021-06-05T12:58:45.479" v="5346" actId="47"/>
          <pc:sldLayoutMkLst>
            <pc:docMk/>
            <pc:sldMasterMk cId="1250771020" sldId="2147483648"/>
            <pc:sldLayoutMk cId="2214055899" sldId="2147483649"/>
          </pc:sldLayoutMkLst>
        </pc:sldLayoutChg>
        <pc:sldLayoutChg chg="del">
          <pc:chgData name="VÕ NGỌC TÍN" userId="455da224-ed63-4a03-a5d0-d1b195395096" providerId="ADAL" clId="{26BA12C0-FD7D-42C7-B84C-139F9AD319A3}" dt="2021-06-05T12:58:45.479" v="5346" actId="47"/>
          <pc:sldLayoutMkLst>
            <pc:docMk/>
            <pc:sldMasterMk cId="1250771020" sldId="2147483648"/>
            <pc:sldLayoutMk cId="2692078526" sldId="2147483650"/>
          </pc:sldLayoutMkLst>
        </pc:sldLayoutChg>
        <pc:sldLayoutChg chg="del">
          <pc:chgData name="VÕ NGỌC TÍN" userId="455da224-ed63-4a03-a5d0-d1b195395096" providerId="ADAL" clId="{26BA12C0-FD7D-42C7-B84C-139F9AD319A3}" dt="2021-06-05T12:58:45.479" v="5346" actId="47"/>
          <pc:sldLayoutMkLst>
            <pc:docMk/>
            <pc:sldMasterMk cId="1250771020" sldId="2147483648"/>
            <pc:sldLayoutMk cId="299507014" sldId="2147483651"/>
          </pc:sldLayoutMkLst>
        </pc:sldLayoutChg>
        <pc:sldLayoutChg chg="del">
          <pc:chgData name="VÕ NGỌC TÍN" userId="455da224-ed63-4a03-a5d0-d1b195395096" providerId="ADAL" clId="{26BA12C0-FD7D-42C7-B84C-139F9AD319A3}" dt="2021-06-05T12:58:45.479" v="5346" actId="47"/>
          <pc:sldLayoutMkLst>
            <pc:docMk/>
            <pc:sldMasterMk cId="1250771020" sldId="2147483648"/>
            <pc:sldLayoutMk cId="3377436596" sldId="2147483652"/>
          </pc:sldLayoutMkLst>
        </pc:sldLayoutChg>
        <pc:sldLayoutChg chg="del">
          <pc:chgData name="VÕ NGỌC TÍN" userId="455da224-ed63-4a03-a5d0-d1b195395096" providerId="ADAL" clId="{26BA12C0-FD7D-42C7-B84C-139F9AD319A3}" dt="2021-06-05T12:58:45.479" v="5346" actId="47"/>
          <pc:sldLayoutMkLst>
            <pc:docMk/>
            <pc:sldMasterMk cId="1250771020" sldId="2147483648"/>
            <pc:sldLayoutMk cId="111909870" sldId="2147483653"/>
          </pc:sldLayoutMkLst>
        </pc:sldLayoutChg>
        <pc:sldLayoutChg chg="del">
          <pc:chgData name="VÕ NGỌC TÍN" userId="455da224-ed63-4a03-a5d0-d1b195395096" providerId="ADAL" clId="{26BA12C0-FD7D-42C7-B84C-139F9AD319A3}" dt="2021-06-05T12:58:45.479" v="5346" actId="47"/>
          <pc:sldLayoutMkLst>
            <pc:docMk/>
            <pc:sldMasterMk cId="1250771020" sldId="2147483648"/>
            <pc:sldLayoutMk cId="4258444494" sldId="2147483654"/>
          </pc:sldLayoutMkLst>
        </pc:sldLayoutChg>
        <pc:sldLayoutChg chg="del">
          <pc:chgData name="VÕ NGỌC TÍN" userId="455da224-ed63-4a03-a5d0-d1b195395096" providerId="ADAL" clId="{26BA12C0-FD7D-42C7-B84C-139F9AD319A3}" dt="2021-06-05T12:58:45.479" v="5346" actId="47"/>
          <pc:sldLayoutMkLst>
            <pc:docMk/>
            <pc:sldMasterMk cId="1250771020" sldId="2147483648"/>
            <pc:sldLayoutMk cId="2475526463" sldId="2147483655"/>
          </pc:sldLayoutMkLst>
        </pc:sldLayoutChg>
        <pc:sldLayoutChg chg="del">
          <pc:chgData name="VÕ NGỌC TÍN" userId="455da224-ed63-4a03-a5d0-d1b195395096" providerId="ADAL" clId="{26BA12C0-FD7D-42C7-B84C-139F9AD319A3}" dt="2021-06-05T12:58:45.479" v="5346" actId="47"/>
          <pc:sldLayoutMkLst>
            <pc:docMk/>
            <pc:sldMasterMk cId="1250771020" sldId="2147483648"/>
            <pc:sldLayoutMk cId="3456207743" sldId="2147483656"/>
          </pc:sldLayoutMkLst>
        </pc:sldLayoutChg>
        <pc:sldLayoutChg chg="del">
          <pc:chgData name="VÕ NGỌC TÍN" userId="455da224-ed63-4a03-a5d0-d1b195395096" providerId="ADAL" clId="{26BA12C0-FD7D-42C7-B84C-139F9AD319A3}" dt="2021-06-05T12:58:45.479" v="5346" actId="47"/>
          <pc:sldLayoutMkLst>
            <pc:docMk/>
            <pc:sldMasterMk cId="1250771020" sldId="2147483648"/>
            <pc:sldLayoutMk cId="3440624561" sldId="2147483657"/>
          </pc:sldLayoutMkLst>
        </pc:sldLayoutChg>
        <pc:sldLayoutChg chg="del">
          <pc:chgData name="VÕ NGỌC TÍN" userId="455da224-ed63-4a03-a5d0-d1b195395096" providerId="ADAL" clId="{26BA12C0-FD7D-42C7-B84C-139F9AD319A3}" dt="2021-06-05T12:58:45.479" v="5346" actId="47"/>
          <pc:sldLayoutMkLst>
            <pc:docMk/>
            <pc:sldMasterMk cId="1250771020" sldId="2147483648"/>
            <pc:sldLayoutMk cId="2966532621" sldId="2147483658"/>
          </pc:sldLayoutMkLst>
        </pc:sldLayoutChg>
        <pc:sldLayoutChg chg="del">
          <pc:chgData name="VÕ NGỌC TÍN" userId="455da224-ed63-4a03-a5d0-d1b195395096" providerId="ADAL" clId="{26BA12C0-FD7D-42C7-B84C-139F9AD319A3}" dt="2021-06-05T12:58:45.479" v="5346" actId="47"/>
          <pc:sldLayoutMkLst>
            <pc:docMk/>
            <pc:sldMasterMk cId="1250771020" sldId="2147483648"/>
            <pc:sldLayoutMk cId="1436925816" sldId="2147483659"/>
          </pc:sldLayoutMkLst>
        </pc:sldLayoutChg>
        <pc:sldLayoutChg chg="del">
          <pc:chgData name="VÕ NGỌC TÍN" userId="455da224-ed63-4a03-a5d0-d1b195395096" providerId="ADAL" clId="{26BA12C0-FD7D-42C7-B84C-139F9AD319A3}" dt="2021-06-05T12:58:44.669" v="5345" actId="47"/>
          <pc:sldLayoutMkLst>
            <pc:docMk/>
            <pc:sldMasterMk cId="1250771020" sldId="2147483648"/>
            <pc:sldLayoutMk cId="1069820304" sldId="2147483681"/>
          </pc:sldLayoutMkLst>
        </pc:sldLayoutChg>
      </pc:sldMasterChg>
      <pc:sldMasterChg chg="delSldLayout">
        <pc:chgData name="VÕ NGỌC TÍN" userId="455da224-ed63-4a03-a5d0-d1b195395096" providerId="ADAL" clId="{26BA12C0-FD7D-42C7-B84C-139F9AD319A3}" dt="2021-06-05T13:03:33.069" v="5709" actId="47"/>
        <pc:sldMasterMkLst>
          <pc:docMk/>
          <pc:sldMasterMk cId="3581625781" sldId="2147483660"/>
        </pc:sldMasterMkLst>
        <pc:sldLayoutChg chg="del">
          <pc:chgData name="VÕ NGỌC TÍN" userId="455da224-ed63-4a03-a5d0-d1b195395096" providerId="ADAL" clId="{26BA12C0-FD7D-42C7-B84C-139F9AD319A3}" dt="2021-06-05T13:03:33.069" v="5709" actId="47"/>
          <pc:sldLayoutMkLst>
            <pc:docMk/>
            <pc:sldMasterMk cId="3581625781" sldId="2147483660"/>
            <pc:sldLayoutMk cId="1759609909" sldId="2147483680"/>
          </pc:sldLayoutMkLst>
        </pc:sldLayoutChg>
      </pc:sldMasterChg>
      <pc:sldMasterChg chg="del delSldLayout">
        <pc:chgData name="VÕ NGỌC TÍN" userId="455da224-ed63-4a03-a5d0-d1b195395096" providerId="ADAL" clId="{26BA12C0-FD7D-42C7-B84C-139F9AD319A3}" dt="2021-06-05T16:19:40.250" v="6642" actId="47"/>
        <pc:sldMasterMkLst>
          <pc:docMk/>
          <pc:sldMasterMk cId="246380009" sldId="2147483682"/>
        </pc:sldMasterMkLst>
        <pc:sldLayoutChg chg="del">
          <pc:chgData name="VÕ NGỌC TÍN" userId="455da224-ed63-4a03-a5d0-d1b195395096" providerId="ADAL" clId="{26BA12C0-FD7D-42C7-B84C-139F9AD319A3}" dt="2021-06-05T16:19:40.250" v="6642" actId="47"/>
          <pc:sldLayoutMkLst>
            <pc:docMk/>
            <pc:sldMasterMk cId="246380009" sldId="2147483682"/>
            <pc:sldLayoutMk cId="1710357273" sldId="2147483683"/>
          </pc:sldLayoutMkLst>
        </pc:sldLayoutChg>
        <pc:sldLayoutChg chg="del">
          <pc:chgData name="VÕ NGỌC TÍN" userId="455da224-ed63-4a03-a5d0-d1b195395096" providerId="ADAL" clId="{26BA12C0-FD7D-42C7-B84C-139F9AD319A3}" dt="2021-06-05T16:19:40.250" v="6642" actId="47"/>
          <pc:sldLayoutMkLst>
            <pc:docMk/>
            <pc:sldMasterMk cId="246380009" sldId="2147483682"/>
            <pc:sldLayoutMk cId="2701318427" sldId="2147483684"/>
          </pc:sldLayoutMkLst>
        </pc:sldLayoutChg>
      </pc:sldMasterChg>
    </pc:docChg>
  </pc:docChgLst>
  <pc:docChgLst>
    <pc:chgData name="VÕ NGỌC TÍN" userId="455da224-ed63-4a03-a5d0-d1b195395096" providerId="ADAL" clId="{BB488219-8FBA-4B93-9F0A-D371195AD686}"/>
    <pc:docChg chg="undo custSel addSld delSld modSld sldOrd">
      <pc:chgData name="VÕ NGỌC TÍN" userId="455da224-ed63-4a03-a5d0-d1b195395096" providerId="ADAL" clId="{BB488219-8FBA-4B93-9F0A-D371195AD686}" dt="2021-06-11T10:43:16.236" v="566" actId="1076"/>
      <pc:docMkLst>
        <pc:docMk/>
      </pc:docMkLst>
      <pc:sldChg chg="modSp mod">
        <pc:chgData name="VÕ NGỌC TÍN" userId="455da224-ed63-4a03-a5d0-d1b195395096" providerId="ADAL" clId="{BB488219-8FBA-4B93-9F0A-D371195AD686}" dt="2021-06-11T09:00:52.967" v="2" actId="20577"/>
        <pc:sldMkLst>
          <pc:docMk/>
          <pc:sldMk cId="3239406661" sldId="301"/>
        </pc:sldMkLst>
        <pc:spChg chg="mod">
          <ac:chgData name="VÕ NGỌC TÍN" userId="455da224-ed63-4a03-a5d0-d1b195395096" providerId="ADAL" clId="{BB488219-8FBA-4B93-9F0A-D371195AD686}" dt="2021-06-11T09:00:49.819" v="0" actId="20577"/>
          <ac:spMkLst>
            <pc:docMk/>
            <pc:sldMk cId="3239406661" sldId="301"/>
            <ac:spMk id="12" creationId="{00000000-0000-0000-0000-000000000000}"/>
          </ac:spMkLst>
        </pc:spChg>
        <pc:spChg chg="mod">
          <ac:chgData name="VÕ NGỌC TÍN" userId="455da224-ed63-4a03-a5d0-d1b195395096" providerId="ADAL" clId="{BB488219-8FBA-4B93-9F0A-D371195AD686}" dt="2021-06-11T09:00:52.967" v="2" actId="20577"/>
          <ac:spMkLst>
            <pc:docMk/>
            <pc:sldMk cId="3239406661" sldId="301"/>
            <ac:spMk id="15" creationId="{00000000-0000-0000-0000-000000000000}"/>
          </ac:spMkLst>
        </pc:spChg>
      </pc:sldChg>
      <pc:sldChg chg="modSp mod">
        <pc:chgData name="VÕ NGỌC TÍN" userId="455da224-ed63-4a03-a5d0-d1b195395096" providerId="ADAL" clId="{BB488219-8FBA-4B93-9F0A-D371195AD686}" dt="2021-06-11T10:43:16.236" v="566" actId="1076"/>
        <pc:sldMkLst>
          <pc:docMk/>
          <pc:sldMk cId="3466145980" sldId="319"/>
        </pc:sldMkLst>
        <pc:spChg chg="mod">
          <ac:chgData name="VÕ NGỌC TÍN" userId="455da224-ed63-4a03-a5d0-d1b195395096" providerId="ADAL" clId="{BB488219-8FBA-4B93-9F0A-D371195AD686}" dt="2021-06-11T10:43:16.236" v="566" actId="1076"/>
          <ac:spMkLst>
            <pc:docMk/>
            <pc:sldMk cId="3466145980" sldId="319"/>
            <ac:spMk id="5" creationId="{A9E3B590-BBE0-4A03-BB10-4C7964656091}"/>
          </ac:spMkLst>
        </pc:spChg>
      </pc:sldChg>
      <pc:sldChg chg="delSp modSp new mod ord setBg">
        <pc:chgData name="VÕ NGỌC TÍN" userId="455da224-ed63-4a03-a5d0-d1b195395096" providerId="ADAL" clId="{BB488219-8FBA-4B93-9F0A-D371195AD686}" dt="2021-06-11T10:21:24.106" v="146" actId="478"/>
        <pc:sldMkLst>
          <pc:docMk/>
          <pc:sldMk cId="3194694690" sldId="324"/>
        </pc:sldMkLst>
        <pc:spChg chg="mod">
          <ac:chgData name="VÕ NGỌC TÍN" userId="455da224-ed63-4a03-a5d0-d1b195395096" providerId="ADAL" clId="{BB488219-8FBA-4B93-9F0A-D371195AD686}" dt="2021-06-11T10:21:22.244" v="145" actId="1076"/>
          <ac:spMkLst>
            <pc:docMk/>
            <pc:sldMk cId="3194694690" sldId="324"/>
            <ac:spMk id="2" creationId="{E0D33CB0-353D-4A65-A218-978577386BAF}"/>
          </ac:spMkLst>
        </pc:spChg>
        <pc:spChg chg="del">
          <ac:chgData name="VÕ NGỌC TÍN" userId="455da224-ed63-4a03-a5d0-d1b195395096" providerId="ADAL" clId="{BB488219-8FBA-4B93-9F0A-D371195AD686}" dt="2021-06-11T10:21:24.106" v="146" actId="478"/>
          <ac:spMkLst>
            <pc:docMk/>
            <pc:sldMk cId="3194694690" sldId="324"/>
            <ac:spMk id="3" creationId="{FE949369-4EF3-43DD-A923-3069D0D6A697}"/>
          </ac:spMkLst>
        </pc:spChg>
      </pc:sldChg>
      <pc:sldChg chg="modSp new mod">
        <pc:chgData name="VÕ NGỌC TÍN" userId="455da224-ed63-4a03-a5d0-d1b195395096" providerId="ADAL" clId="{BB488219-8FBA-4B93-9F0A-D371195AD686}" dt="2021-06-11T10:24:31.897" v="238" actId="20577"/>
        <pc:sldMkLst>
          <pc:docMk/>
          <pc:sldMk cId="4274003516" sldId="325"/>
        </pc:sldMkLst>
        <pc:spChg chg="mod">
          <ac:chgData name="VÕ NGỌC TÍN" userId="455da224-ed63-4a03-a5d0-d1b195395096" providerId="ADAL" clId="{BB488219-8FBA-4B93-9F0A-D371195AD686}" dt="2021-06-11T10:21:58.308" v="202" actId="1076"/>
          <ac:spMkLst>
            <pc:docMk/>
            <pc:sldMk cId="4274003516" sldId="325"/>
            <ac:spMk id="2" creationId="{AF7EFB17-A18B-4A1A-A782-78C312155066}"/>
          </ac:spMkLst>
        </pc:spChg>
        <pc:spChg chg="mod">
          <ac:chgData name="VÕ NGỌC TÍN" userId="455da224-ed63-4a03-a5d0-d1b195395096" providerId="ADAL" clId="{BB488219-8FBA-4B93-9F0A-D371195AD686}" dt="2021-06-11T10:24:31.897" v="238" actId="20577"/>
          <ac:spMkLst>
            <pc:docMk/>
            <pc:sldMk cId="4274003516" sldId="325"/>
            <ac:spMk id="3" creationId="{7D8B73F6-3210-40A8-BCF4-61E26A90C542}"/>
          </ac:spMkLst>
        </pc:spChg>
      </pc:sldChg>
      <pc:sldChg chg="new del">
        <pc:chgData name="VÕ NGỌC TÍN" userId="455da224-ed63-4a03-a5d0-d1b195395096" providerId="ADAL" clId="{BB488219-8FBA-4B93-9F0A-D371195AD686}" dt="2021-06-11T10:42:50.416" v="563" actId="47"/>
        <pc:sldMkLst>
          <pc:docMk/>
          <pc:sldMk cId="3952595798" sldId="326"/>
        </pc:sldMkLst>
      </pc:sldChg>
      <pc:sldChg chg="new del">
        <pc:chgData name="VÕ NGỌC TÍN" userId="455da224-ed63-4a03-a5d0-d1b195395096" providerId="ADAL" clId="{BB488219-8FBA-4B93-9F0A-D371195AD686}" dt="2021-06-11T10:42:52.154" v="564" actId="47"/>
        <pc:sldMkLst>
          <pc:docMk/>
          <pc:sldMk cId="1105480829" sldId="327"/>
        </pc:sldMkLst>
      </pc:sldChg>
      <pc:sldChg chg="modSp add mod">
        <pc:chgData name="VÕ NGỌC TÍN" userId="455da224-ed63-4a03-a5d0-d1b195395096" providerId="ADAL" clId="{BB488219-8FBA-4B93-9F0A-D371195AD686}" dt="2021-06-11T10:26:57.229" v="349" actId="20577"/>
        <pc:sldMkLst>
          <pc:docMk/>
          <pc:sldMk cId="2386209175" sldId="328"/>
        </pc:sldMkLst>
        <pc:spChg chg="mod">
          <ac:chgData name="VÕ NGỌC TÍN" userId="455da224-ed63-4a03-a5d0-d1b195395096" providerId="ADAL" clId="{BB488219-8FBA-4B93-9F0A-D371195AD686}" dt="2021-06-11T10:26:08.428" v="274" actId="20577"/>
          <ac:spMkLst>
            <pc:docMk/>
            <pc:sldMk cId="2386209175" sldId="328"/>
            <ac:spMk id="2" creationId="{AF7EFB17-A18B-4A1A-A782-78C312155066}"/>
          </ac:spMkLst>
        </pc:spChg>
        <pc:spChg chg="mod">
          <ac:chgData name="VÕ NGỌC TÍN" userId="455da224-ed63-4a03-a5d0-d1b195395096" providerId="ADAL" clId="{BB488219-8FBA-4B93-9F0A-D371195AD686}" dt="2021-06-11T10:26:57.229" v="349" actId="20577"/>
          <ac:spMkLst>
            <pc:docMk/>
            <pc:sldMk cId="2386209175" sldId="328"/>
            <ac:spMk id="3" creationId="{7D8B73F6-3210-40A8-BCF4-61E26A90C542}"/>
          </ac:spMkLst>
        </pc:spChg>
      </pc:sldChg>
      <pc:sldChg chg="new del">
        <pc:chgData name="VÕ NGỌC TÍN" userId="455da224-ed63-4a03-a5d0-d1b195395096" providerId="ADAL" clId="{BB488219-8FBA-4B93-9F0A-D371195AD686}" dt="2021-06-11T10:42:49.434" v="562" actId="47"/>
        <pc:sldMkLst>
          <pc:docMk/>
          <pc:sldMk cId="2652626876" sldId="329"/>
        </pc:sldMkLst>
      </pc:sldChg>
      <pc:sldChg chg="modSp add mod">
        <pc:chgData name="VÕ NGỌC TÍN" userId="455da224-ed63-4a03-a5d0-d1b195395096" providerId="ADAL" clId="{BB488219-8FBA-4B93-9F0A-D371195AD686}" dt="2021-06-11T10:42:26.216" v="561" actId="20577"/>
        <pc:sldMkLst>
          <pc:docMk/>
          <pc:sldMk cId="3680677493" sldId="330"/>
        </pc:sldMkLst>
        <pc:spChg chg="mod">
          <ac:chgData name="VÕ NGỌC TÍN" userId="455da224-ed63-4a03-a5d0-d1b195395096" providerId="ADAL" clId="{BB488219-8FBA-4B93-9F0A-D371195AD686}" dt="2021-06-11T10:41:00.899" v="458" actId="1076"/>
          <ac:spMkLst>
            <pc:docMk/>
            <pc:sldMk cId="3680677493" sldId="330"/>
            <ac:spMk id="2" creationId="{AF7EFB17-A18B-4A1A-A782-78C312155066}"/>
          </ac:spMkLst>
        </pc:spChg>
        <pc:spChg chg="mod">
          <ac:chgData name="VÕ NGỌC TÍN" userId="455da224-ed63-4a03-a5d0-d1b195395096" providerId="ADAL" clId="{BB488219-8FBA-4B93-9F0A-D371195AD686}" dt="2021-06-11T10:42:26.216" v="561" actId="20577"/>
          <ac:spMkLst>
            <pc:docMk/>
            <pc:sldMk cId="3680677493" sldId="330"/>
            <ac:spMk id="3" creationId="{7D8B73F6-3210-40A8-BCF4-61E26A90C54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7BF778-A0BE-45E1-BCF1-E987D43E2154}" type="datetimeFigureOut">
              <a:rPr lang="en-US" smtClean="0"/>
              <a:t>6/11/2021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F712B4-ADA7-40F5-BDBF-3E5B098A19D2}" type="slidenum">
              <a:rPr lang="en-US" smtClean="0"/>
              <a:t>‹#›</a:t>
            </a:fld>
            <a:endParaRPr lang="en-US"/>
          </a:p>
        </p:txBody>
      </p:sp>
    </p:spTree>
    <p:extLst>
      <p:ext uri="{BB962C8B-B14F-4D97-AF65-F5344CB8AC3E}">
        <p14:creationId xmlns:p14="http://schemas.microsoft.com/office/powerpoint/2010/main" val="3160583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F712B4-ADA7-40F5-BDBF-3E5B098A19D2}" type="slidenum">
              <a:rPr lang="en-US" smtClean="0"/>
              <a:t>1</a:t>
            </a:fld>
            <a:endParaRPr lang="en-US"/>
          </a:p>
        </p:txBody>
      </p:sp>
    </p:spTree>
    <p:extLst>
      <p:ext uri="{BB962C8B-B14F-4D97-AF65-F5344CB8AC3E}">
        <p14:creationId xmlns:p14="http://schemas.microsoft.com/office/powerpoint/2010/main" val="40610114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3472" y="0"/>
            <a:ext cx="211223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2645" y="1250975"/>
            <a:ext cx="2112235" cy="468794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1052646" y="1250975"/>
            <a:ext cx="1056117" cy="4687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719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12192000" cy="41021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875030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175787" y="242176"/>
            <a:ext cx="801621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4175787" y="1010261"/>
            <a:ext cx="801621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4079776" cy="685800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4195293" y="1508787"/>
            <a:ext cx="4079776" cy="5349213"/>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383915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548680"/>
            <a:ext cx="8592277" cy="5760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6" name="Picture Placeholder 2"/>
          <p:cNvSpPr>
            <a:spLocks noGrp="1"/>
          </p:cNvSpPr>
          <p:nvPr>
            <p:ph type="pic" idx="1" hasCustomPrompt="1"/>
          </p:nvPr>
        </p:nvSpPr>
        <p:spPr>
          <a:xfrm>
            <a:off x="180829" y="260650"/>
            <a:ext cx="2592288" cy="633670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965139" y="260650"/>
            <a:ext cx="2592288" cy="633670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5749448" y="260650"/>
            <a:ext cx="2592288" cy="633670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638895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8592277" y="356659"/>
            <a:ext cx="2880000" cy="2880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8592277" y="3621021"/>
            <a:ext cx="2880000" cy="2880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5314951" y="356659"/>
            <a:ext cx="2880000" cy="2880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5314951" y="3621021"/>
            <a:ext cx="2880000" cy="2880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67588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27381" y="4389107"/>
            <a:ext cx="11664619"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527381" y="5157192"/>
            <a:ext cx="11664619"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6618000"/>
            <a:ext cx="12192000" cy="2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 name="Rectangle 5"/>
          <p:cNvSpPr/>
          <p:nvPr userDrawn="1"/>
        </p:nvSpPr>
        <p:spPr>
          <a:xfrm>
            <a:off x="0" y="0"/>
            <a:ext cx="12192000" cy="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7" name="Picture Placeholder 2"/>
          <p:cNvSpPr>
            <a:spLocks noGrp="1"/>
          </p:cNvSpPr>
          <p:nvPr>
            <p:ph type="pic" idx="12" hasCustomPrompt="1"/>
          </p:nvPr>
        </p:nvSpPr>
        <p:spPr>
          <a:xfrm>
            <a:off x="623392" y="452669"/>
            <a:ext cx="4416171" cy="3744096"/>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5327915" y="452669"/>
            <a:ext cx="6240693"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5327915" y="2420765"/>
            <a:ext cx="1920000"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7488261" y="2420765"/>
            <a:ext cx="1920000"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9648608" y="2420765"/>
            <a:ext cx="1920000"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673674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4182936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472011" y="1508786"/>
            <a:ext cx="3799787" cy="4865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7" name="Rounded Rectangle 16"/>
          <p:cNvSpPr/>
          <p:nvPr userDrawn="1"/>
        </p:nvSpPr>
        <p:spPr>
          <a:xfrm>
            <a:off x="709243" y="1796667"/>
            <a:ext cx="144693" cy="4320631"/>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8" name="Half Frame 17"/>
          <p:cNvSpPr/>
          <p:nvPr userDrawn="1"/>
        </p:nvSpPr>
        <p:spPr>
          <a:xfrm rot="5400000">
            <a:off x="3456857" y="1650935"/>
            <a:ext cx="669775" cy="669775"/>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Tree>
    <p:extLst>
      <p:ext uri="{BB962C8B-B14F-4D97-AF65-F5344CB8AC3E}">
        <p14:creationId xmlns:p14="http://schemas.microsoft.com/office/powerpoint/2010/main" val="639006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3429000"/>
            <a:ext cx="12192000" cy="3429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 name="Rectangle 1"/>
          <p:cNvSpPr/>
          <p:nvPr userDrawn="1"/>
        </p:nvSpPr>
        <p:spPr>
          <a:xfrm>
            <a:off x="2821478" y="1124744"/>
            <a:ext cx="6528725" cy="4608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5" name="Rectangle 4"/>
          <p:cNvSpPr/>
          <p:nvPr userDrawn="1"/>
        </p:nvSpPr>
        <p:spPr>
          <a:xfrm>
            <a:off x="2821478" y="0"/>
            <a:ext cx="6528725" cy="260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 name="Rectangle 5"/>
          <p:cNvSpPr/>
          <p:nvPr userDrawn="1"/>
        </p:nvSpPr>
        <p:spPr>
          <a:xfrm>
            <a:off x="2821478" y="6597352"/>
            <a:ext cx="6528725" cy="260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2821478" y="4066024"/>
            <a:ext cx="6528725"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821478" y="4834109"/>
            <a:ext cx="6528725" cy="384043"/>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5541313" y="1541767"/>
            <a:ext cx="1089051" cy="2417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690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3429000"/>
            <a:ext cx="12192000" cy="3429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 name="Rectangle 1"/>
          <p:cNvSpPr/>
          <p:nvPr userDrawn="1"/>
        </p:nvSpPr>
        <p:spPr>
          <a:xfrm>
            <a:off x="2821478" y="1124744"/>
            <a:ext cx="6528725" cy="4608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5" name="Rectangle 4"/>
          <p:cNvSpPr/>
          <p:nvPr userDrawn="1"/>
        </p:nvSpPr>
        <p:spPr>
          <a:xfrm>
            <a:off x="2821478" y="0"/>
            <a:ext cx="6528725" cy="260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 name="Rectangle 5"/>
          <p:cNvSpPr/>
          <p:nvPr userDrawn="1"/>
        </p:nvSpPr>
        <p:spPr>
          <a:xfrm>
            <a:off x="2821478" y="6597352"/>
            <a:ext cx="6528725" cy="260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2821478" y="4066024"/>
            <a:ext cx="6528725"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821478" y="4834109"/>
            <a:ext cx="6528725" cy="384043"/>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5541313" y="1541767"/>
            <a:ext cx="1089051" cy="2417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672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3472" y="0"/>
            <a:ext cx="211223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22314" y="3909054"/>
            <a:ext cx="1260665" cy="2797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99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4533123"/>
            <a:ext cx="12192000" cy="23248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5391415" y="3813043"/>
            <a:ext cx="1440160" cy="144016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77409" y="4013590"/>
            <a:ext cx="468171" cy="103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553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6618000"/>
            <a:ext cx="12192000" cy="2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Rectangle 4"/>
          <p:cNvSpPr/>
          <p:nvPr userDrawn="1"/>
        </p:nvSpPr>
        <p:spPr>
          <a:xfrm>
            <a:off x="0" y="0"/>
            <a:ext cx="12192000" cy="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144146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6462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91344" y="123479"/>
            <a:ext cx="11809312" cy="6611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797032"/>
            <a:ext cx="2880320" cy="2496064"/>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3103893" y="1797032"/>
            <a:ext cx="2880320" cy="2496064"/>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207787" y="1797032"/>
            <a:ext cx="2880320" cy="2496064"/>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9311680" y="1797032"/>
            <a:ext cx="2880320" cy="2496064"/>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Rectangle 2"/>
          <p:cNvSpPr/>
          <p:nvPr userDrawn="1"/>
        </p:nvSpPr>
        <p:spPr>
          <a:xfrm>
            <a:off x="0" y="4293096"/>
            <a:ext cx="2880000" cy="2112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2" name="Rectangle 11"/>
          <p:cNvSpPr/>
          <p:nvPr userDrawn="1"/>
        </p:nvSpPr>
        <p:spPr>
          <a:xfrm>
            <a:off x="3104000" y="4293096"/>
            <a:ext cx="2880000" cy="2112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3" name="Rectangle 12"/>
          <p:cNvSpPr/>
          <p:nvPr userDrawn="1"/>
        </p:nvSpPr>
        <p:spPr>
          <a:xfrm>
            <a:off x="6208000" y="4293096"/>
            <a:ext cx="2880000" cy="2112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4" name="Rectangle 13"/>
          <p:cNvSpPr/>
          <p:nvPr userDrawn="1"/>
        </p:nvSpPr>
        <p:spPr>
          <a:xfrm>
            <a:off x="9312000" y="4293096"/>
            <a:ext cx="2880000" cy="2112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1748211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3909485"/>
            <a:ext cx="12192000" cy="29485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07701" y="1508787"/>
            <a:ext cx="9640360" cy="490324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6017974" y="2168343"/>
            <a:ext cx="4620289" cy="341680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Rectangle 2"/>
          <p:cNvSpPr/>
          <p:nvPr userDrawn="1"/>
        </p:nvSpPr>
        <p:spPr>
          <a:xfrm>
            <a:off x="623392" y="4485118"/>
            <a:ext cx="4032448" cy="1344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2986757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2346339"/>
            <a:ext cx="12192000" cy="29485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0944" y="1389641"/>
            <a:ext cx="3825696" cy="463284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9840416" y="1566977"/>
            <a:ext cx="1344149" cy="34081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7524359" y="1681512"/>
            <a:ext cx="2206355" cy="34081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50483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4079776" cy="685800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userDrawn="1"/>
        </p:nvSpPr>
        <p:spPr>
          <a:xfrm>
            <a:off x="6480043" y="0"/>
            <a:ext cx="48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 name="Rectangle 2"/>
          <p:cNvSpPr/>
          <p:nvPr userDrawn="1"/>
        </p:nvSpPr>
        <p:spPr>
          <a:xfrm>
            <a:off x="6528043" y="1749000"/>
            <a:ext cx="240000" cy="3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4250478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1625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9" r:id="rId17"/>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010507"/>
      </p:ext>
    </p:extLst>
  </p:cSld>
  <p:clrMap bg1="lt1" tx1="dk1" bg2="lt2" tx2="dk2" accent1="accent1" accent2="accent2" accent3="accent3" accent4="accent4" accent5="accent5" accent6="accent6" hlink="hlink" folHlink="folHlink"/>
  <p:sldLayoutIdLst>
    <p:sldLayoutId id="2147483678" r:id="rId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81293A72-134D-4030-87BA-D8498BA2477C}"/>
              </a:ext>
            </a:extLst>
          </p:cNvPr>
          <p:cNvSpPr>
            <a:spLocks noGrp="1"/>
          </p:cNvSpPr>
          <p:nvPr>
            <p:ph type="body" sz="quarter" idx="10"/>
          </p:nvPr>
        </p:nvSpPr>
        <p:spPr>
          <a:xfrm>
            <a:off x="1187878" y="1135026"/>
            <a:ext cx="9816244" cy="1440161"/>
          </a:xfrm>
        </p:spPr>
        <p:txBody>
          <a:bodyPr/>
          <a:lstStyle/>
          <a:p>
            <a:r>
              <a:rPr lang="en-US" altLang="ko-KR" sz="5400" b="1" dirty="0">
                <a:solidFill>
                  <a:schemeClr val="bg1"/>
                </a:solidFill>
                <a:latin typeface="Amasis MT Pro Black" panose="020B0604020202020204" pitchFamily="18" charset="0"/>
                <a:ea typeface="맑은 고딕" pitchFamily="50" charset="-127"/>
              </a:rPr>
              <a:t>PROXY DESIGN PATTERN</a:t>
            </a:r>
            <a:endParaRPr lang="en-US" altLang="ko-KR" sz="5400" b="1" dirty="0">
              <a:solidFill>
                <a:schemeClr val="bg1"/>
              </a:solidFill>
              <a:latin typeface="Amasis MT Pro Black" panose="020B0604020202020204" pitchFamily="18" charset="0"/>
            </a:endParaRPr>
          </a:p>
        </p:txBody>
      </p:sp>
      <p:sp>
        <p:nvSpPr>
          <p:cNvPr id="8" name="TextBox 7">
            <a:extLst>
              <a:ext uri="{FF2B5EF4-FFF2-40B4-BE49-F238E27FC236}">
                <a16:creationId xmlns:a16="http://schemas.microsoft.com/office/drawing/2014/main" id="{E3DFE903-051B-4AD4-AA0C-8F0F4A23FD9B}"/>
              </a:ext>
            </a:extLst>
          </p:cNvPr>
          <p:cNvSpPr txBox="1"/>
          <p:nvPr/>
        </p:nvSpPr>
        <p:spPr>
          <a:xfrm>
            <a:off x="5819571" y="3480226"/>
            <a:ext cx="6094378" cy="1881990"/>
          </a:xfrm>
          <a:prstGeom prst="rect">
            <a:avLst/>
          </a:prstGeom>
          <a:noFill/>
        </p:spPr>
        <p:txBody>
          <a:bodyPr wrap="square">
            <a:spAutoFit/>
          </a:bodyPr>
          <a:lstStyle/>
          <a:p>
            <a:pPr>
              <a:lnSpc>
                <a:spcPct val="150000"/>
              </a:lnSpc>
              <a:defRPr/>
            </a:pPr>
            <a:r>
              <a:rPr lang="en-US" altLang="ko-KR" sz="2000" i="1" dirty="0">
                <a:solidFill>
                  <a:schemeClr val="bg1"/>
                </a:solidFill>
              </a:rPr>
              <a:t>GROUP TVT</a:t>
            </a:r>
          </a:p>
          <a:p>
            <a:pPr>
              <a:lnSpc>
                <a:spcPct val="150000"/>
              </a:lnSpc>
              <a:defRPr/>
            </a:pPr>
            <a:r>
              <a:rPr lang="en-US" altLang="ko-KR" sz="2000" i="1" dirty="0">
                <a:solidFill>
                  <a:schemeClr val="bg1"/>
                </a:solidFill>
              </a:rPr>
              <a:t>19120684 </a:t>
            </a:r>
            <a:r>
              <a:rPr lang="en-US" altLang="ko-KR" sz="2000" i="1" dirty="0" err="1">
                <a:solidFill>
                  <a:schemeClr val="bg1"/>
                </a:solidFill>
              </a:rPr>
              <a:t>Trần</a:t>
            </a:r>
            <a:r>
              <a:rPr lang="en-US" altLang="ko-KR" sz="2000" i="1" dirty="0">
                <a:solidFill>
                  <a:schemeClr val="bg1"/>
                </a:solidFill>
              </a:rPr>
              <a:t> </a:t>
            </a:r>
            <a:r>
              <a:rPr lang="en-US" altLang="ko-KR" sz="2000" i="1" dirty="0" err="1">
                <a:solidFill>
                  <a:schemeClr val="bg1"/>
                </a:solidFill>
              </a:rPr>
              <a:t>Bảo</a:t>
            </a:r>
            <a:r>
              <a:rPr lang="en-US" altLang="ko-KR" sz="2000" i="1" dirty="0">
                <a:solidFill>
                  <a:schemeClr val="bg1"/>
                </a:solidFill>
              </a:rPr>
              <a:t> </a:t>
            </a:r>
            <a:r>
              <a:rPr lang="en-US" altLang="ko-KR" sz="2000" i="1" dirty="0" err="1">
                <a:solidFill>
                  <a:schemeClr val="bg1"/>
                </a:solidFill>
              </a:rPr>
              <a:t>Tín</a:t>
            </a:r>
            <a:endParaRPr lang="en-US" altLang="ko-KR" sz="2000" i="1" dirty="0">
              <a:solidFill>
                <a:schemeClr val="bg1"/>
              </a:solidFill>
            </a:endParaRPr>
          </a:p>
          <a:p>
            <a:pPr>
              <a:lnSpc>
                <a:spcPct val="150000"/>
              </a:lnSpc>
              <a:defRPr/>
            </a:pPr>
            <a:r>
              <a:rPr lang="en-US" altLang="ko-KR" sz="2000" i="1" dirty="0">
                <a:solidFill>
                  <a:schemeClr val="bg1"/>
                </a:solidFill>
              </a:rPr>
              <a:t>19120685 </a:t>
            </a:r>
            <a:r>
              <a:rPr lang="en-US" altLang="ko-KR" sz="2000" i="1" dirty="0" err="1">
                <a:solidFill>
                  <a:schemeClr val="bg1"/>
                </a:solidFill>
              </a:rPr>
              <a:t>Võ</a:t>
            </a:r>
            <a:r>
              <a:rPr lang="en-US" altLang="ko-KR" sz="2000" i="1" dirty="0">
                <a:solidFill>
                  <a:schemeClr val="bg1"/>
                </a:solidFill>
              </a:rPr>
              <a:t> </a:t>
            </a:r>
            <a:r>
              <a:rPr lang="en-US" altLang="ko-KR" sz="2000" i="1" dirty="0" err="1">
                <a:solidFill>
                  <a:schemeClr val="bg1"/>
                </a:solidFill>
              </a:rPr>
              <a:t>Ngọc</a:t>
            </a:r>
            <a:r>
              <a:rPr lang="en-US" altLang="ko-KR" sz="2000" i="1" dirty="0">
                <a:solidFill>
                  <a:schemeClr val="bg1"/>
                </a:solidFill>
              </a:rPr>
              <a:t> </a:t>
            </a:r>
            <a:r>
              <a:rPr lang="en-US" altLang="ko-KR" sz="2000" i="1" dirty="0" err="1">
                <a:solidFill>
                  <a:schemeClr val="bg1"/>
                </a:solidFill>
              </a:rPr>
              <a:t>Tín</a:t>
            </a:r>
            <a:endParaRPr lang="en-US" altLang="ko-KR" sz="2000" i="1" dirty="0">
              <a:solidFill>
                <a:schemeClr val="bg1"/>
              </a:solidFill>
            </a:endParaRPr>
          </a:p>
          <a:p>
            <a:pPr>
              <a:lnSpc>
                <a:spcPct val="150000"/>
              </a:lnSpc>
              <a:defRPr/>
            </a:pPr>
            <a:r>
              <a:rPr lang="en-US" altLang="ko-KR" sz="2000" i="1" dirty="0">
                <a:solidFill>
                  <a:schemeClr val="bg1"/>
                </a:solidFill>
              </a:rPr>
              <a:t>19120719 </a:t>
            </a:r>
            <a:r>
              <a:rPr lang="en-US" altLang="ko-KR" sz="2000" i="1" dirty="0" err="1">
                <a:solidFill>
                  <a:schemeClr val="bg1"/>
                </a:solidFill>
              </a:rPr>
              <a:t>Nguyễn</a:t>
            </a:r>
            <a:r>
              <a:rPr lang="en-US" altLang="ko-KR" sz="2000" i="1" dirty="0">
                <a:solidFill>
                  <a:schemeClr val="bg1"/>
                </a:solidFill>
              </a:rPr>
              <a:t> </a:t>
            </a:r>
            <a:r>
              <a:rPr lang="en-US" altLang="ko-KR" sz="2000" i="1" dirty="0" err="1">
                <a:solidFill>
                  <a:schemeClr val="bg1"/>
                </a:solidFill>
              </a:rPr>
              <a:t>Phước</a:t>
            </a:r>
            <a:r>
              <a:rPr lang="en-US" altLang="ko-KR" sz="2000" i="1" dirty="0">
                <a:solidFill>
                  <a:schemeClr val="bg1"/>
                </a:solidFill>
              </a:rPr>
              <a:t> Vinh</a:t>
            </a:r>
          </a:p>
        </p:txBody>
      </p:sp>
      <p:sp>
        <p:nvSpPr>
          <p:cNvPr id="9" name="Oval 21">
            <a:extLst>
              <a:ext uri="{FF2B5EF4-FFF2-40B4-BE49-F238E27FC236}">
                <a16:creationId xmlns:a16="http://schemas.microsoft.com/office/drawing/2014/main" id="{DEB1F279-3AD9-4A75-9ECC-36FC7636D74D}"/>
              </a:ext>
            </a:extLst>
          </p:cNvPr>
          <p:cNvSpPr>
            <a:spLocks noChangeAspect="1"/>
          </p:cNvSpPr>
          <p:nvPr/>
        </p:nvSpPr>
        <p:spPr>
          <a:xfrm>
            <a:off x="3221442" y="3569706"/>
            <a:ext cx="1688924" cy="170303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333166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err="1"/>
              <a:t>Nhược</a:t>
            </a:r>
            <a:r>
              <a:rPr lang="en-US" altLang="ko-KR" dirty="0"/>
              <a:t> </a:t>
            </a:r>
            <a:r>
              <a:rPr lang="en-US" altLang="ko-KR" dirty="0" err="1"/>
              <a:t>điểm</a:t>
            </a:r>
            <a:endParaRPr lang="ko-KR" altLang="en-US" dirty="0"/>
          </a:p>
        </p:txBody>
      </p:sp>
      <p:graphicFrame>
        <p:nvGraphicFramePr>
          <p:cNvPr id="5" name="Table 4"/>
          <p:cNvGraphicFramePr>
            <a:graphicFrameLocks noGrp="1"/>
          </p:cNvGraphicFramePr>
          <p:nvPr>
            <p:extLst>
              <p:ext uri="{D42A27DB-BD31-4B8C-83A1-F6EECF244321}">
                <p14:modId xmlns:p14="http://schemas.microsoft.com/office/powerpoint/2010/main" val="3313428734"/>
              </p:ext>
            </p:extLst>
          </p:nvPr>
        </p:nvGraphicFramePr>
        <p:xfrm>
          <a:off x="1591056" y="1526907"/>
          <a:ext cx="2336261" cy="4555527"/>
        </p:xfrm>
        <a:graphic>
          <a:graphicData uri="http://schemas.openxmlformats.org/drawingml/2006/table">
            <a:tbl>
              <a:tblPr firstRow="1" bandRow="1">
                <a:tableStyleId>{5940675A-B579-460E-94D1-54222C63F5DA}</a:tableStyleId>
              </a:tblPr>
              <a:tblGrid>
                <a:gridCol w="302633">
                  <a:extLst>
                    <a:ext uri="{9D8B030D-6E8A-4147-A177-3AD203B41FA5}">
                      <a16:colId xmlns:a16="http://schemas.microsoft.com/office/drawing/2014/main" val="20000"/>
                    </a:ext>
                  </a:extLst>
                </a:gridCol>
                <a:gridCol w="1730995">
                  <a:extLst>
                    <a:ext uri="{9D8B030D-6E8A-4147-A177-3AD203B41FA5}">
                      <a16:colId xmlns:a16="http://schemas.microsoft.com/office/drawing/2014/main" val="20001"/>
                    </a:ext>
                  </a:extLst>
                </a:gridCol>
                <a:gridCol w="302633">
                  <a:extLst>
                    <a:ext uri="{9D8B030D-6E8A-4147-A177-3AD203B41FA5}">
                      <a16:colId xmlns:a16="http://schemas.microsoft.com/office/drawing/2014/main" val="20002"/>
                    </a:ext>
                  </a:extLst>
                </a:gridCol>
              </a:tblGrid>
              <a:tr h="413023">
                <a:tc gridSpan="3">
                  <a:txBody>
                    <a:bodyPr/>
                    <a:lstStyle/>
                    <a:p>
                      <a:pPr algn="ctr"/>
                      <a:endParaRPr lang="ko-KR" altLang="en-US" sz="1600" b="1" dirty="0">
                        <a:solidFill>
                          <a:schemeClr val="tx1">
                            <a:lumMod val="75000"/>
                            <a:lumOff val="25000"/>
                          </a:schemeClr>
                        </a:solidFill>
                        <a:latin typeface="+mn-lt"/>
                        <a:cs typeface="Arial" pitchFamily="34" charset="0"/>
                      </a:endParaRPr>
                    </a:p>
                  </a:txBody>
                  <a:tcPr marL="121920" marR="121920" marT="60960" marB="6096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1135813">
                <a:tc gridSpan="3">
                  <a:txBody>
                    <a:bodyPr/>
                    <a:lstStyle/>
                    <a:p>
                      <a:pPr algn="ctr" latinLnBrk="1"/>
                      <a:endParaRPr lang="en-US" altLang="ko-KR" sz="1600" b="1" dirty="0">
                        <a:solidFill>
                          <a:schemeClr val="bg1"/>
                        </a:solidFill>
                        <a:latin typeface="+mn-lt"/>
                        <a:cs typeface="Arial" pitchFamily="34" charset="0"/>
                      </a:endParaRPr>
                    </a:p>
                  </a:txBody>
                  <a:tcPr marL="121920" marR="121920" marT="60960" marB="6096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1"/>
                  </a:ext>
                </a:extLst>
              </a:tr>
              <a:tr h="609600">
                <a:tc>
                  <a:txBody>
                    <a:bodyPr/>
                    <a:lstStyle/>
                    <a:p>
                      <a:pPr latinLnBrk="1"/>
                      <a:endParaRPr lang="ko-KR" altLang="en-US" sz="1600" dirty="0">
                        <a:latin typeface="+mn-lt"/>
                        <a:cs typeface="Arial" pitchFamily="34" charset="0"/>
                      </a:endParaRPr>
                    </a:p>
                  </a:txBody>
                  <a:tcPr marL="121920" marR="121920" marT="60960" marB="60960">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sz="1600" b="1" i="0" kern="1200" dirty="0">
                        <a:solidFill>
                          <a:schemeClr val="tx1"/>
                        </a:solidFill>
                        <a:effectLst/>
                        <a:latin typeface="+mn-lt"/>
                        <a:ea typeface="+mn-ea"/>
                        <a:cs typeface="+mn-cs"/>
                      </a:endParaRPr>
                    </a:p>
                  </a:txBody>
                  <a:tcPr marL="121920" marR="121920" marT="60960" marB="6096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600" dirty="0">
                        <a:latin typeface="+mn-lt"/>
                        <a:cs typeface="Arial" pitchFamily="34" charset="0"/>
                      </a:endParaRPr>
                    </a:p>
                  </a:txBody>
                  <a:tcPr marL="121920" marR="121920" marT="60960" marB="60960">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609600">
                <a:tc>
                  <a:txBody>
                    <a:bodyPr/>
                    <a:lstStyle/>
                    <a:p>
                      <a:pPr latinLnBrk="1"/>
                      <a:endParaRPr lang="ko-KR" altLang="en-US" sz="1600" dirty="0">
                        <a:latin typeface="+mn-lt"/>
                        <a:cs typeface="Arial" pitchFamily="34" charset="0"/>
                      </a:endParaRPr>
                    </a:p>
                  </a:txBody>
                  <a:tcPr marL="121920" marR="121920" marT="60960" marB="60960">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row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600" dirty="0">
                        <a:solidFill>
                          <a:schemeClr val="tx1">
                            <a:lumMod val="75000"/>
                            <a:lumOff val="25000"/>
                          </a:schemeClr>
                        </a:solidFill>
                        <a:latin typeface="+mn-lt"/>
                        <a:cs typeface="Arial" pitchFamily="34" charset="0"/>
                      </a:endParaRPr>
                    </a:p>
                  </a:txBody>
                  <a:tcPr marL="121920" marR="121920" marT="60960" marB="6096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600" dirty="0">
                        <a:latin typeface="+mn-lt"/>
                        <a:cs typeface="Arial" pitchFamily="34" charset="0"/>
                      </a:endParaRPr>
                    </a:p>
                  </a:txBody>
                  <a:tcPr marL="121920" marR="121920" marT="60960" marB="60960">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609600">
                <a:tc>
                  <a:txBody>
                    <a:bodyPr/>
                    <a:lstStyle/>
                    <a:p>
                      <a:pPr latinLnBrk="1"/>
                      <a:endParaRPr lang="ko-KR" altLang="en-US" sz="1600" dirty="0">
                        <a:latin typeface="+mn-lt"/>
                        <a:cs typeface="Arial" pitchFamily="34" charset="0"/>
                      </a:endParaRPr>
                    </a:p>
                  </a:txBody>
                  <a:tcPr marL="121920" marR="121920" marT="60960" marB="60960">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40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20000"/>
                      </a:schemeClr>
                    </a:solidFill>
                  </a:tcPr>
                </a:tc>
                <a:tc>
                  <a:txBody>
                    <a:bodyPr/>
                    <a:lstStyle/>
                    <a:p>
                      <a:pPr latinLnBrk="1"/>
                      <a:endParaRPr lang="ko-KR" altLang="en-US" sz="1600" dirty="0">
                        <a:latin typeface="+mn-lt"/>
                        <a:cs typeface="Arial" pitchFamily="34" charset="0"/>
                      </a:endParaRPr>
                    </a:p>
                  </a:txBody>
                  <a:tcPr marL="121920" marR="121920" marT="60960" marB="60960">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764868">
                <a:tc>
                  <a:txBody>
                    <a:bodyPr/>
                    <a:lstStyle/>
                    <a:p>
                      <a:pPr latinLnBrk="1"/>
                      <a:endParaRPr lang="ko-KR" altLang="en-US" sz="1600" dirty="0">
                        <a:latin typeface="+mn-lt"/>
                        <a:cs typeface="Arial" pitchFamily="34" charset="0"/>
                      </a:endParaRPr>
                    </a:p>
                  </a:txBody>
                  <a:tcPr marL="121920" marR="121920" marT="60960" marB="60960">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40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latinLnBrk="1"/>
                      <a:endParaRPr lang="ko-KR" altLang="en-US" sz="1600" dirty="0">
                        <a:latin typeface="+mn-lt"/>
                        <a:cs typeface="Arial" pitchFamily="34" charset="0"/>
                      </a:endParaRPr>
                    </a:p>
                  </a:txBody>
                  <a:tcPr marL="121920" marR="121920" marT="60960" marB="60960">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413023">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600" b="1" dirty="0">
                        <a:solidFill>
                          <a:schemeClr val="tx1">
                            <a:lumMod val="75000"/>
                            <a:lumOff val="25000"/>
                          </a:schemeClr>
                        </a:solidFill>
                        <a:latin typeface="+mn-lt"/>
                        <a:cs typeface="Arial" pitchFamily="34" charset="0"/>
                      </a:endParaRPr>
                    </a:p>
                  </a:txBody>
                  <a:tcPr marL="121920" marR="121920" marT="60960" marB="6096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40573763"/>
              </p:ext>
            </p:extLst>
          </p:nvPr>
        </p:nvGraphicFramePr>
        <p:xfrm>
          <a:off x="8078321" y="1517598"/>
          <a:ext cx="2336261" cy="4541328"/>
        </p:xfrm>
        <a:graphic>
          <a:graphicData uri="http://schemas.openxmlformats.org/drawingml/2006/table">
            <a:tbl>
              <a:tblPr firstRow="1" bandRow="1">
                <a:tableStyleId>{5940675A-B579-460E-94D1-54222C63F5DA}</a:tableStyleId>
              </a:tblPr>
              <a:tblGrid>
                <a:gridCol w="302633">
                  <a:extLst>
                    <a:ext uri="{9D8B030D-6E8A-4147-A177-3AD203B41FA5}">
                      <a16:colId xmlns:a16="http://schemas.microsoft.com/office/drawing/2014/main" val="20000"/>
                    </a:ext>
                  </a:extLst>
                </a:gridCol>
                <a:gridCol w="1730995">
                  <a:extLst>
                    <a:ext uri="{9D8B030D-6E8A-4147-A177-3AD203B41FA5}">
                      <a16:colId xmlns:a16="http://schemas.microsoft.com/office/drawing/2014/main" val="20001"/>
                    </a:ext>
                  </a:extLst>
                </a:gridCol>
                <a:gridCol w="302633">
                  <a:extLst>
                    <a:ext uri="{9D8B030D-6E8A-4147-A177-3AD203B41FA5}">
                      <a16:colId xmlns:a16="http://schemas.microsoft.com/office/drawing/2014/main" val="20002"/>
                    </a:ext>
                  </a:extLst>
                </a:gridCol>
              </a:tblGrid>
              <a:tr h="398824">
                <a:tc gridSpan="3">
                  <a:txBody>
                    <a:bodyPr/>
                    <a:lstStyle/>
                    <a:p>
                      <a:pPr algn="ctr"/>
                      <a:endParaRPr lang="ko-KR" altLang="en-US" sz="1600" b="1" dirty="0">
                        <a:solidFill>
                          <a:schemeClr val="tx1">
                            <a:lumMod val="75000"/>
                            <a:lumOff val="25000"/>
                          </a:schemeClr>
                        </a:solidFill>
                        <a:latin typeface="+mn-lt"/>
                        <a:cs typeface="Arial" pitchFamily="34" charset="0"/>
                      </a:endParaRPr>
                    </a:p>
                  </a:txBody>
                  <a:tcPr marL="121920" marR="121920" marT="60960" marB="6096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1135813">
                <a:tc gridSpan="3">
                  <a:txBody>
                    <a:bodyPr/>
                    <a:lstStyle/>
                    <a:p>
                      <a:pPr algn="ctr" latinLnBrk="1"/>
                      <a:endParaRPr lang="en-US" altLang="ko-KR" sz="1900" b="1" dirty="0">
                        <a:solidFill>
                          <a:schemeClr val="bg1"/>
                        </a:solidFill>
                        <a:latin typeface="+mn-lt"/>
                        <a:cs typeface="Arial" pitchFamily="34" charset="0"/>
                      </a:endParaRPr>
                    </a:p>
                  </a:txBody>
                  <a:tcPr marL="121920" marR="121920" marT="60960" marB="6096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1"/>
                  </a:ext>
                </a:extLst>
              </a:tr>
              <a:tr h="609600">
                <a:tc>
                  <a:txBody>
                    <a:bodyPr/>
                    <a:lstStyle/>
                    <a:p>
                      <a:pPr latinLnBrk="1"/>
                      <a:endParaRPr lang="ko-KR" altLang="en-US" sz="3200" dirty="0">
                        <a:latin typeface="+mn-lt"/>
                        <a:cs typeface="Arial" pitchFamily="34" charset="0"/>
                      </a:endParaRPr>
                    </a:p>
                  </a:txBody>
                  <a:tcPr marL="121920" marR="121920" marT="60960" marB="60960">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600" b="1" dirty="0">
                        <a:solidFill>
                          <a:schemeClr val="tx1">
                            <a:lumMod val="75000"/>
                            <a:lumOff val="25000"/>
                          </a:schemeClr>
                        </a:solidFill>
                        <a:latin typeface="+mn-lt"/>
                        <a:cs typeface="Arial" pitchFamily="34" charset="0"/>
                      </a:endParaRPr>
                    </a:p>
                  </a:txBody>
                  <a:tcPr marL="121920" marR="121920" marT="60960" marB="6096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3200" dirty="0">
                        <a:solidFill>
                          <a:schemeClr val="tx1">
                            <a:lumMod val="75000"/>
                            <a:lumOff val="25000"/>
                          </a:schemeClr>
                        </a:solidFill>
                        <a:latin typeface="+mn-lt"/>
                        <a:cs typeface="Arial" pitchFamily="34" charset="0"/>
                      </a:endParaRPr>
                    </a:p>
                  </a:txBody>
                  <a:tcPr marL="121920" marR="121920" marT="60960" marB="60960">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609600">
                <a:tc>
                  <a:txBody>
                    <a:bodyPr/>
                    <a:lstStyle/>
                    <a:p>
                      <a:pPr latinLnBrk="1"/>
                      <a:endParaRPr lang="ko-KR" altLang="en-US" sz="3200" dirty="0">
                        <a:latin typeface="+mn-lt"/>
                        <a:cs typeface="Arial" pitchFamily="34" charset="0"/>
                      </a:endParaRPr>
                    </a:p>
                  </a:txBody>
                  <a:tcPr marL="121920" marR="121920" marT="60960" marB="60960">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rowSpan="3">
                  <a:txBody>
                    <a:bodyPr/>
                    <a:lstStyle/>
                    <a:p>
                      <a:pPr marL="0" marR="0" indent="0" algn="ctr" defTabSz="914400" rtl="0" eaLnBrk="1" fontAlgn="auto" latinLnBrk="1" hangingPunct="1">
                        <a:lnSpc>
                          <a:spcPct val="150000"/>
                        </a:lnSpc>
                        <a:spcBef>
                          <a:spcPts val="0"/>
                        </a:spcBef>
                        <a:spcAft>
                          <a:spcPts val="0"/>
                        </a:spcAft>
                        <a:buClrTx/>
                        <a:buSzTx/>
                        <a:buFontTx/>
                        <a:buNone/>
                        <a:tabLst/>
                        <a:defRPr/>
                      </a:pPr>
                      <a:r>
                        <a:rPr lang="en-US" altLang="ko-KR" sz="1800" dirty="0" err="1">
                          <a:solidFill>
                            <a:schemeClr val="accent5">
                              <a:lumMod val="75000"/>
                            </a:schemeClr>
                          </a:solidFill>
                          <a:latin typeface="+mn-lt"/>
                          <a:cs typeface="Arial" pitchFamily="34" charset="0"/>
                        </a:rPr>
                        <a:t>Không</a:t>
                      </a:r>
                      <a:r>
                        <a:rPr lang="en-US" altLang="ko-KR" sz="1800" dirty="0">
                          <a:solidFill>
                            <a:schemeClr val="accent5">
                              <a:lumMod val="75000"/>
                            </a:schemeClr>
                          </a:solidFill>
                          <a:latin typeface="+mn-lt"/>
                          <a:cs typeface="Arial" pitchFamily="34" charset="0"/>
                        </a:rPr>
                        <a:t> </a:t>
                      </a:r>
                      <a:r>
                        <a:rPr lang="en-US" altLang="ko-KR" sz="1800" dirty="0" err="1">
                          <a:solidFill>
                            <a:schemeClr val="accent5">
                              <a:lumMod val="75000"/>
                            </a:schemeClr>
                          </a:solidFill>
                          <a:latin typeface="+mn-lt"/>
                          <a:cs typeface="Arial" pitchFamily="34" charset="0"/>
                        </a:rPr>
                        <a:t>kiểm</a:t>
                      </a:r>
                      <a:r>
                        <a:rPr lang="en-US" altLang="ko-KR" sz="1800" dirty="0">
                          <a:solidFill>
                            <a:schemeClr val="accent5">
                              <a:lumMod val="75000"/>
                            </a:schemeClr>
                          </a:solidFill>
                          <a:latin typeface="+mn-lt"/>
                          <a:cs typeface="Arial" pitchFamily="34" charset="0"/>
                        </a:rPr>
                        <a:t> </a:t>
                      </a:r>
                      <a:r>
                        <a:rPr lang="en-US" altLang="ko-KR" sz="1800" dirty="0" err="1">
                          <a:solidFill>
                            <a:schemeClr val="accent5">
                              <a:lumMod val="75000"/>
                            </a:schemeClr>
                          </a:solidFill>
                          <a:latin typeface="+mn-lt"/>
                          <a:cs typeface="Arial" pitchFamily="34" charset="0"/>
                        </a:rPr>
                        <a:t>soát</a:t>
                      </a:r>
                      <a:r>
                        <a:rPr lang="en-US" altLang="ko-KR" sz="1800" dirty="0">
                          <a:solidFill>
                            <a:schemeClr val="accent5">
                              <a:lumMod val="75000"/>
                            </a:schemeClr>
                          </a:solidFill>
                          <a:latin typeface="+mn-lt"/>
                          <a:cs typeface="Arial" pitchFamily="34" charset="0"/>
                        </a:rPr>
                        <a:t> </a:t>
                      </a:r>
                      <a:r>
                        <a:rPr lang="en-US" altLang="ko-KR" sz="1800" dirty="0" err="1">
                          <a:solidFill>
                            <a:schemeClr val="accent5">
                              <a:lumMod val="75000"/>
                            </a:schemeClr>
                          </a:solidFill>
                          <a:latin typeface="+mn-lt"/>
                          <a:cs typeface="Arial" pitchFamily="34" charset="0"/>
                        </a:rPr>
                        <a:t>một</a:t>
                      </a:r>
                      <a:r>
                        <a:rPr lang="en-US" altLang="ko-KR" sz="1800" dirty="0">
                          <a:solidFill>
                            <a:schemeClr val="accent5">
                              <a:lumMod val="75000"/>
                            </a:schemeClr>
                          </a:solidFill>
                          <a:latin typeface="+mn-lt"/>
                          <a:cs typeface="Arial" pitchFamily="34" charset="0"/>
                        </a:rPr>
                        <a:t> </a:t>
                      </a:r>
                      <a:r>
                        <a:rPr lang="en-US" altLang="ko-KR" sz="1800" dirty="0" err="1">
                          <a:solidFill>
                            <a:schemeClr val="accent5">
                              <a:lumMod val="75000"/>
                            </a:schemeClr>
                          </a:solidFill>
                          <a:latin typeface="+mn-lt"/>
                          <a:cs typeface="Arial" pitchFamily="34" charset="0"/>
                        </a:rPr>
                        <a:t>cách</a:t>
                      </a:r>
                      <a:r>
                        <a:rPr lang="en-US" altLang="ko-KR" sz="1800" dirty="0">
                          <a:solidFill>
                            <a:schemeClr val="accent5">
                              <a:lumMod val="75000"/>
                            </a:schemeClr>
                          </a:solidFill>
                          <a:latin typeface="+mn-lt"/>
                          <a:cs typeface="Arial" pitchFamily="34" charset="0"/>
                        </a:rPr>
                        <a:t> </a:t>
                      </a:r>
                      <a:r>
                        <a:rPr lang="en-US" altLang="ko-KR" sz="1800" dirty="0" err="1">
                          <a:solidFill>
                            <a:schemeClr val="accent5">
                              <a:lumMod val="75000"/>
                            </a:schemeClr>
                          </a:solidFill>
                          <a:latin typeface="+mn-lt"/>
                          <a:cs typeface="Arial" pitchFamily="34" charset="0"/>
                        </a:rPr>
                        <a:t>tối</a:t>
                      </a:r>
                      <a:r>
                        <a:rPr lang="en-US" altLang="ko-KR" sz="1800" dirty="0">
                          <a:solidFill>
                            <a:schemeClr val="accent5">
                              <a:lumMod val="75000"/>
                            </a:schemeClr>
                          </a:solidFill>
                          <a:latin typeface="+mn-lt"/>
                          <a:cs typeface="Arial" pitchFamily="34" charset="0"/>
                        </a:rPr>
                        <a:t> </a:t>
                      </a:r>
                      <a:r>
                        <a:rPr lang="en-US" altLang="ko-KR" sz="1800" dirty="0" err="1">
                          <a:solidFill>
                            <a:schemeClr val="accent5">
                              <a:lumMod val="75000"/>
                            </a:schemeClr>
                          </a:solidFill>
                          <a:latin typeface="+mn-lt"/>
                          <a:cs typeface="Arial" pitchFamily="34" charset="0"/>
                        </a:rPr>
                        <a:t>ưu</a:t>
                      </a:r>
                      <a:endParaRPr lang="en-US" altLang="ko-KR" sz="1800" dirty="0">
                        <a:solidFill>
                          <a:schemeClr val="accent5">
                            <a:lumMod val="75000"/>
                          </a:schemeClr>
                        </a:solidFill>
                        <a:latin typeface="+mn-lt"/>
                        <a:cs typeface="Arial" pitchFamily="34" charset="0"/>
                      </a:endParaRPr>
                    </a:p>
                  </a:txBody>
                  <a:tcPr marL="121920" marR="121920" marT="60960" marB="6096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3200" dirty="0">
                        <a:solidFill>
                          <a:schemeClr val="tx1">
                            <a:lumMod val="75000"/>
                            <a:lumOff val="25000"/>
                          </a:schemeClr>
                        </a:solidFill>
                        <a:latin typeface="+mn-lt"/>
                        <a:cs typeface="Arial" pitchFamily="34" charset="0"/>
                      </a:endParaRPr>
                    </a:p>
                  </a:txBody>
                  <a:tcPr marL="121920" marR="121920" marT="60960" marB="60960">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609600">
                <a:tc>
                  <a:txBody>
                    <a:bodyPr/>
                    <a:lstStyle/>
                    <a:p>
                      <a:pPr latinLnBrk="1"/>
                      <a:endParaRPr lang="ko-KR" altLang="en-US" sz="3200" dirty="0">
                        <a:latin typeface="+mn-lt"/>
                        <a:cs typeface="Arial" pitchFamily="34" charset="0"/>
                      </a:endParaRPr>
                    </a:p>
                  </a:txBody>
                  <a:tcPr marL="121920" marR="121920" marT="60960" marB="60960">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40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20000"/>
                      </a:schemeClr>
                    </a:solidFill>
                  </a:tcPr>
                </a:tc>
                <a:tc>
                  <a:txBody>
                    <a:bodyPr/>
                    <a:lstStyle/>
                    <a:p>
                      <a:pPr latinLnBrk="1"/>
                      <a:endParaRPr lang="ko-KR" altLang="en-US" sz="3200" dirty="0">
                        <a:solidFill>
                          <a:schemeClr val="tx1">
                            <a:lumMod val="75000"/>
                            <a:lumOff val="25000"/>
                          </a:schemeClr>
                        </a:solidFill>
                        <a:latin typeface="+mn-lt"/>
                        <a:cs typeface="Arial" pitchFamily="34" charset="0"/>
                      </a:endParaRPr>
                    </a:p>
                  </a:txBody>
                  <a:tcPr marL="121920" marR="121920" marT="60960" marB="60960">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764868">
                <a:tc>
                  <a:txBody>
                    <a:bodyPr/>
                    <a:lstStyle/>
                    <a:p>
                      <a:pPr latinLnBrk="1"/>
                      <a:endParaRPr lang="ko-KR" altLang="en-US" sz="3200" dirty="0">
                        <a:latin typeface="+mn-lt"/>
                        <a:cs typeface="Arial" pitchFamily="34" charset="0"/>
                      </a:endParaRPr>
                    </a:p>
                  </a:txBody>
                  <a:tcPr marL="121920" marR="121920" marT="60960" marB="60960">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40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latinLnBrk="1"/>
                      <a:endParaRPr lang="ko-KR" altLang="en-US" sz="3200" dirty="0">
                        <a:solidFill>
                          <a:schemeClr val="tx1">
                            <a:lumMod val="75000"/>
                            <a:lumOff val="25000"/>
                          </a:schemeClr>
                        </a:solidFill>
                        <a:latin typeface="+mn-lt"/>
                        <a:cs typeface="Arial" pitchFamily="34" charset="0"/>
                      </a:endParaRPr>
                    </a:p>
                  </a:txBody>
                  <a:tcPr marL="121920" marR="121920" marT="60960" marB="60960">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413023">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600" b="1" dirty="0">
                        <a:solidFill>
                          <a:schemeClr val="tx1">
                            <a:lumMod val="75000"/>
                            <a:lumOff val="25000"/>
                          </a:schemeClr>
                        </a:solidFill>
                        <a:latin typeface="+mn-lt"/>
                        <a:cs typeface="Arial" pitchFamily="34" charset="0"/>
                      </a:endParaRPr>
                    </a:p>
                  </a:txBody>
                  <a:tcPr marL="121920" marR="121920" marT="60960" marB="6096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82472875"/>
              </p:ext>
            </p:extLst>
          </p:nvPr>
        </p:nvGraphicFramePr>
        <p:xfrm>
          <a:off x="4834688" y="1517598"/>
          <a:ext cx="2336261" cy="4555527"/>
        </p:xfrm>
        <a:graphic>
          <a:graphicData uri="http://schemas.openxmlformats.org/drawingml/2006/table">
            <a:tbl>
              <a:tblPr firstRow="1" bandRow="1">
                <a:tableStyleId>{5940675A-B579-460E-94D1-54222C63F5DA}</a:tableStyleId>
              </a:tblPr>
              <a:tblGrid>
                <a:gridCol w="302633">
                  <a:extLst>
                    <a:ext uri="{9D8B030D-6E8A-4147-A177-3AD203B41FA5}">
                      <a16:colId xmlns:a16="http://schemas.microsoft.com/office/drawing/2014/main" val="20000"/>
                    </a:ext>
                  </a:extLst>
                </a:gridCol>
                <a:gridCol w="1730995">
                  <a:extLst>
                    <a:ext uri="{9D8B030D-6E8A-4147-A177-3AD203B41FA5}">
                      <a16:colId xmlns:a16="http://schemas.microsoft.com/office/drawing/2014/main" val="20001"/>
                    </a:ext>
                  </a:extLst>
                </a:gridCol>
                <a:gridCol w="302633">
                  <a:extLst>
                    <a:ext uri="{9D8B030D-6E8A-4147-A177-3AD203B41FA5}">
                      <a16:colId xmlns:a16="http://schemas.microsoft.com/office/drawing/2014/main" val="20002"/>
                    </a:ext>
                  </a:extLst>
                </a:gridCol>
              </a:tblGrid>
              <a:tr h="413023">
                <a:tc gridSpan="3">
                  <a:txBody>
                    <a:bodyPr/>
                    <a:lstStyle/>
                    <a:p>
                      <a:pPr algn="ctr"/>
                      <a:endParaRPr lang="ko-KR" altLang="en-US" sz="1600" b="1" dirty="0">
                        <a:solidFill>
                          <a:schemeClr val="tx1">
                            <a:lumMod val="75000"/>
                            <a:lumOff val="25000"/>
                          </a:schemeClr>
                        </a:solidFill>
                        <a:latin typeface="+mn-lt"/>
                        <a:cs typeface="Arial" pitchFamily="34" charset="0"/>
                      </a:endParaRPr>
                    </a:p>
                  </a:txBody>
                  <a:tcPr marL="121920" marR="121920" marT="60960" marB="60960"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1135813">
                <a:tc gridSpan="3">
                  <a:txBody>
                    <a:bodyPr/>
                    <a:lstStyle/>
                    <a:p>
                      <a:pPr algn="ctr" latinLnBrk="1"/>
                      <a:endParaRPr lang="en-US" altLang="ko-KR" sz="6000" b="1" dirty="0">
                        <a:solidFill>
                          <a:schemeClr val="bg1"/>
                        </a:solidFill>
                        <a:latin typeface="+mn-lt"/>
                        <a:cs typeface="Arial" pitchFamily="34" charset="0"/>
                      </a:endParaRPr>
                    </a:p>
                  </a:txBody>
                  <a:tcPr marL="121920" marR="121920" marT="60960" marB="60960"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1"/>
                  </a:ext>
                </a:extLst>
              </a:tr>
              <a:tr h="609600">
                <a:tc>
                  <a:txBody>
                    <a:bodyPr/>
                    <a:lstStyle/>
                    <a:p>
                      <a:pPr latinLnBrk="1"/>
                      <a:endParaRPr lang="ko-KR" altLang="en-US" sz="3200" dirty="0">
                        <a:latin typeface="+mn-lt"/>
                        <a:cs typeface="Arial" pitchFamily="34" charset="0"/>
                      </a:endParaRPr>
                    </a:p>
                  </a:txBody>
                  <a:tcPr marL="121920" marR="121920" marT="60960" marB="60960">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600" b="1" dirty="0">
                        <a:solidFill>
                          <a:schemeClr val="tx1">
                            <a:lumMod val="75000"/>
                            <a:lumOff val="25000"/>
                          </a:schemeClr>
                        </a:solidFill>
                        <a:latin typeface="+mn-lt"/>
                        <a:cs typeface="Arial" pitchFamily="34" charset="0"/>
                      </a:endParaRPr>
                    </a:p>
                  </a:txBody>
                  <a:tcPr marL="121920" marR="121920" marT="60960" marB="6096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3200" dirty="0">
                        <a:latin typeface="+mn-lt"/>
                        <a:cs typeface="Arial" pitchFamily="34" charset="0"/>
                      </a:endParaRPr>
                    </a:p>
                  </a:txBody>
                  <a:tcPr marL="121920" marR="121920" marT="60960" marB="60960">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609600">
                <a:tc>
                  <a:txBody>
                    <a:bodyPr/>
                    <a:lstStyle/>
                    <a:p>
                      <a:pPr latinLnBrk="1"/>
                      <a:endParaRPr lang="ko-KR" altLang="en-US" sz="3200" dirty="0">
                        <a:latin typeface="+mn-lt"/>
                        <a:cs typeface="Arial" pitchFamily="34" charset="0"/>
                      </a:endParaRPr>
                    </a:p>
                  </a:txBody>
                  <a:tcPr marL="121920" marR="121920" marT="60960" marB="60960">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row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600" dirty="0">
                        <a:solidFill>
                          <a:schemeClr val="tx1">
                            <a:lumMod val="75000"/>
                            <a:lumOff val="25000"/>
                          </a:schemeClr>
                        </a:solidFill>
                        <a:latin typeface="+mn-lt"/>
                        <a:cs typeface="Arial" pitchFamily="34" charset="0"/>
                      </a:endParaRPr>
                    </a:p>
                  </a:txBody>
                  <a:tcPr marL="121920" marR="121920" marT="60960" marB="6096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3200" dirty="0">
                        <a:latin typeface="+mn-lt"/>
                        <a:cs typeface="Arial" pitchFamily="34" charset="0"/>
                      </a:endParaRPr>
                    </a:p>
                  </a:txBody>
                  <a:tcPr marL="121920" marR="121920" marT="60960" marB="60960">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609600">
                <a:tc>
                  <a:txBody>
                    <a:bodyPr/>
                    <a:lstStyle/>
                    <a:p>
                      <a:pPr latinLnBrk="1"/>
                      <a:endParaRPr lang="ko-KR" altLang="en-US" sz="3200" dirty="0">
                        <a:latin typeface="+mn-lt"/>
                        <a:cs typeface="Arial" pitchFamily="34" charset="0"/>
                      </a:endParaRPr>
                    </a:p>
                  </a:txBody>
                  <a:tcPr marL="121920" marR="121920" marT="60960" marB="60960">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40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20000"/>
                      </a:schemeClr>
                    </a:solidFill>
                  </a:tcPr>
                </a:tc>
                <a:tc>
                  <a:txBody>
                    <a:bodyPr/>
                    <a:lstStyle/>
                    <a:p>
                      <a:pPr latinLnBrk="1"/>
                      <a:endParaRPr lang="ko-KR" altLang="en-US" sz="3200" dirty="0">
                        <a:latin typeface="+mn-lt"/>
                        <a:cs typeface="Arial" pitchFamily="34" charset="0"/>
                      </a:endParaRPr>
                    </a:p>
                  </a:txBody>
                  <a:tcPr marL="121920" marR="121920" marT="60960" marB="60960">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764868">
                <a:tc>
                  <a:txBody>
                    <a:bodyPr/>
                    <a:lstStyle/>
                    <a:p>
                      <a:pPr latinLnBrk="1"/>
                      <a:endParaRPr lang="ko-KR" altLang="en-US" sz="3200" dirty="0">
                        <a:latin typeface="+mn-lt"/>
                        <a:cs typeface="Arial" pitchFamily="34" charset="0"/>
                      </a:endParaRPr>
                    </a:p>
                  </a:txBody>
                  <a:tcPr marL="121920" marR="121920" marT="60960" marB="60960">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40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latinLnBrk="1"/>
                      <a:endParaRPr lang="ko-KR" altLang="en-US" sz="3200" dirty="0">
                        <a:latin typeface="+mn-lt"/>
                        <a:cs typeface="Arial" pitchFamily="34" charset="0"/>
                      </a:endParaRPr>
                    </a:p>
                  </a:txBody>
                  <a:tcPr marL="121920" marR="121920" marT="60960" marB="60960">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413023">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600" b="1" dirty="0">
                        <a:solidFill>
                          <a:schemeClr val="tx1">
                            <a:lumMod val="75000"/>
                            <a:lumOff val="25000"/>
                          </a:schemeClr>
                        </a:solidFill>
                        <a:latin typeface="+mn-lt"/>
                        <a:cs typeface="Arial" pitchFamily="34" charset="0"/>
                      </a:endParaRPr>
                    </a:p>
                  </a:txBody>
                  <a:tcPr marL="121920" marR="121920" marT="60960" marB="60960"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6"/>
                  </a:ext>
                </a:extLst>
              </a:tr>
            </a:tbl>
          </a:graphicData>
        </a:graphic>
      </p:graphicFrame>
      <p:sp>
        <p:nvSpPr>
          <p:cNvPr id="10" name="TextBox 9"/>
          <p:cNvSpPr txBox="1"/>
          <p:nvPr/>
        </p:nvSpPr>
        <p:spPr>
          <a:xfrm>
            <a:off x="9023727" y="2977727"/>
            <a:ext cx="2208245" cy="584775"/>
          </a:xfrm>
          <a:prstGeom prst="rect">
            <a:avLst/>
          </a:prstGeom>
          <a:noFill/>
        </p:spPr>
        <p:txBody>
          <a:bodyPr wrap="square" rtlCol="0">
            <a:spAutoFit/>
          </a:bodyPr>
          <a:lstStyle/>
          <a:p>
            <a:pPr algn="ctr"/>
            <a:r>
              <a:rPr lang="en-US" altLang="ko-KR" sz="1600" dirty="0" err="1">
                <a:solidFill>
                  <a:schemeClr val="bg1"/>
                </a:solidFill>
                <a:cs typeface="Arial" pitchFamily="34" charset="0"/>
              </a:rPr>
              <a:t>Chúng</a:t>
            </a:r>
            <a:r>
              <a:rPr lang="en-US" altLang="ko-KR" sz="1600" dirty="0">
                <a:solidFill>
                  <a:schemeClr val="bg1"/>
                </a:solidFill>
                <a:cs typeface="Arial" pitchFamily="34" charset="0"/>
              </a:rPr>
              <a:t> ta </a:t>
            </a:r>
            <a:r>
              <a:rPr lang="en-US" altLang="ko-KR" sz="1600" dirty="0" err="1">
                <a:solidFill>
                  <a:schemeClr val="bg1"/>
                </a:solidFill>
                <a:cs typeface="Arial" pitchFamily="34" charset="0"/>
              </a:rPr>
              <a:t>cần</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tìm</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một</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giải</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pháp</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mới</a:t>
            </a:r>
            <a:endParaRPr lang="en-US" altLang="ko-KR" sz="1600" dirty="0">
              <a:solidFill>
                <a:schemeClr val="bg1"/>
              </a:solidFill>
              <a:cs typeface="Arial" pitchFamily="34" charset="0"/>
            </a:endParaRPr>
          </a:p>
        </p:txBody>
      </p:sp>
      <p:sp>
        <p:nvSpPr>
          <p:cNvPr id="11" name="TextBox 10">
            <a:extLst>
              <a:ext uri="{FF2B5EF4-FFF2-40B4-BE49-F238E27FC236}">
                <a16:creationId xmlns:a16="http://schemas.microsoft.com/office/drawing/2014/main" id="{A526AC3E-82DB-43FC-B953-1F9B70E20606}"/>
              </a:ext>
            </a:extLst>
          </p:cNvPr>
          <p:cNvSpPr txBox="1"/>
          <p:nvPr/>
        </p:nvSpPr>
        <p:spPr>
          <a:xfrm>
            <a:off x="1524000" y="2153338"/>
            <a:ext cx="2470371" cy="646331"/>
          </a:xfrm>
          <a:prstGeom prst="rect">
            <a:avLst/>
          </a:prstGeom>
          <a:noFill/>
        </p:spPr>
        <p:txBody>
          <a:bodyPr wrap="squar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b="1" dirty="0">
                <a:solidFill>
                  <a:schemeClr val="bg1"/>
                </a:solidFill>
                <a:latin typeface="+mn-lt"/>
                <a:cs typeface="Arial" pitchFamily="34" charset="0"/>
              </a:rPr>
              <a:t>Vi </a:t>
            </a:r>
            <a:r>
              <a:rPr lang="en-US" altLang="ko-KR" sz="1800" b="1" dirty="0" err="1">
                <a:solidFill>
                  <a:schemeClr val="bg1"/>
                </a:solidFill>
                <a:latin typeface="+mn-lt"/>
                <a:cs typeface="Arial" pitchFamily="34" charset="0"/>
              </a:rPr>
              <a:t>phạm</a:t>
            </a:r>
            <a:r>
              <a:rPr lang="en-US" altLang="ko-KR" sz="1800" b="1" dirty="0">
                <a:solidFill>
                  <a:schemeClr val="bg1"/>
                </a:solidFill>
                <a:latin typeface="+mn-lt"/>
                <a:cs typeface="Arial" pitchFamily="34" charset="0"/>
              </a:rPr>
              <a:t> </a:t>
            </a:r>
            <a:r>
              <a:rPr lang="en-US" altLang="ko-KR" sz="1800" b="1" dirty="0" err="1">
                <a:solidFill>
                  <a:schemeClr val="bg1"/>
                </a:solidFill>
                <a:latin typeface="+mn-lt"/>
                <a:cs typeface="Arial" pitchFamily="34" charset="0"/>
              </a:rPr>
              <a:t>nguyên</a:t>
            </a:r>
            <a:r>
              <a:rPr lang="en-US" altLang="ko-KR" sz="1800" b="1" dirty="0">
                <a:solidFill>
                  <a:schemeClr val="bg1"/>
                </a:solidFill>
                <a:latin typeface="+mn-lt"/>
                <a:cs typeface="Arial" pitchFamily="34" charset="0"/>
              </a:rPr>
              <a:t> </a:t>
            </a:r>
            <a:r>
              <a:rPr lang="en-US" altLang="ko-KR" sz="1800" b="1" dirty="0" err="1">
                <a:solidFill>
                  <a:schemeClr val="bg1"/>
                </a:solidFill>
                <a:latin typeface="+mn-lt"/>
                <a:cs typeface="Arial" pitchFamily="34" charset="0"/>
              </a:rPr>
              <a:t>tắc</a:t>
            </a:r>
            <a:r>
              <a:rPr lang="en-US" altLang="ko-KR" sz="1800" b="1" dirty="0">
                <a:solidFill>
                  <a:schemeClr val="bg1"/>
                </a:solidFill>
                <a:latin typeface="+mn-lt"/>
                <a:cs typeface="Arial" pitchFamily="34" charset="0"/>
              </a:rPr>
              <a:t> </a:t>
            </a:r>
            <a:r>
              <a:rPr lang="en-US" sz="1800" b="1" i="0" kern="1200" dirty="0">
                <a:solidFill>
                  <a:schemeClr val="bg1"/>
                </a:solidFill>
                <a:effectLst/>
                <a:latin typeface="+mn-lt"/>
                <a:ea typeface="+mn-ea"/>
                <a:cs typeface="+mn-cs"/>
              </a:rPr>
              <a:t>Single responsibility</a:t>
            </a:r>
          </a:p>
        </p:txBody>
      </p:sp>
      <p:sp>
        <p:nvSpPr>
          <p:cNvPr id="12" name="TextBox 11">
            <a:extLst>
              <a:ext uri="{FF2B5EF4-FFF2-40B4-BE49-F238E27FC236}">
                <a16:creationId xmlns:a16="http://schemas.microsoft.com/office/drawing/2014/main" id="{C7E6B5E8-B3E7-4477-AD7D-A246B561BCF6}"/>
              </a:ext>
            </a:extLst>
          </p:cNvPr>
          <p:cNvSpPr txBox="1"/>
          <p:nvPr/>
        </p:nvSpPr>
        <p:spPr>
          <a:xfrm>
            <a:off x="4767634" y="2153337"/>
            <a:ext cx="2524933" cy="646331"/>
          </a:xfrm>
          <a:prstGeom prst="rect">
            <a:avLst/>
          </a:prstGeom>
          <a:noFill/>
        </p:spPr>
        <p:txBody>
          <a:bodyPr wrap="square">
            <a:spAutoFit/>
          </a:bodyPr>
          <a:lstStyle/>
          <a:p>
            <a:pPr algn="ctr" latinLnBrk="1">
              <a:defRPr/>
            </a:pPr>
            <a:r>
              <a:rPr lang="en-US" altLang="ko-KR" b="1" dirty="0">
                <a:solidFill>
                  <a:schemeClr val="bg1"/>
                </a:solidFill>
                <a:cs typeface="Arial" pitchFamily="34" charset="0"/>
              </a:rPr>
              <a:t>Vi </a:t>
            </a:r>
            <a:r>
              <a:rPr lang="en-US" altLang="ko-KR" b="1" dirty="0" err="1">
                <a:solidFill>
                  <a:schemeClr val="bg1"/>
                </a:solidFill>
                <a:cs typeface="Arial" pitchFamily="34" charset="0"/>
              </a:rPr>
              <a:t>phạm</a:t>
            </a:r>
            <a:r>
              <a:rPr lang="en-US" altLang="ko-KR" b="1" dirty="0">
                <a:solidFill>
                  <a:schemeClr val="bg1"/>
                </a:solidFill>
                <a:cs typeface="Arial" pitchFamily="34" charset="0"/>
              </a:rPr>
              <a:t> </a:t>
            </a:r>
            <a:r>
              <a:rPr lang="en-US" altLang="ko-KR" b="1" dirty="0" err="1">
                <a:solidFill>
                  <a:schemeClr val="bg1"/>
                </a:solidFill>
                <a:cs typeface="Arial" pitchFamily="34" charset="0"/>
              </a:rPr>
              <a:t>nguyên</a:t>
            </a:r>
            <a:r>
              <a:rPr lang="en-US" altLang="ko-KR" b="1" dirty="0">
                <a:solidFill>
                  <a:schemeClr val="bg1"/>
                </a:solidFill>
                <a:cs typeface="Arial" pitchFamily="34" charset="0"/>
              </a:rPr>
              <a:t> </a:t>
            </a:r>
            <a:r>
              <a:rPr lang="en-US" altLang="ko-KR" b="1" dirty="0" err="1">
                <a:solidFill>
                  <a:schemeClr val="bg1"/>
                </a:solidFill>
                <a:cs typeface="Arial" pitchFamily="34" charset="0"/>
              </a:rPr>
              <a:t>tắc</a:t>
            </a:r>
            <a:r>
              <a:rPr lang="en-US" altLang="ko-KR" b="1" dirty="0">
                <a:solidFill>
                  <a:schemeClr val="bg1"/>
                </a:solidFill>
                <a:cs typeface="Arial" pitchFamily="34" charset="0"/>
              </a:rPr>
              <a:t> </a:t>
            </a:r>
            <a:r>
              <a:rPr lang="en-US" b="1" i="0" dirty="0">
                <a:solidFill>
                  <a:schemeClr val="bg1"/>
                </a:solidFill>
                <a:effectLst/>
              </a:rPr>
              <a:t>Open/Closed</a:t>
            </a:r>
          </a:p>
        </p:txBody>
      </p:sp>
      <p:sp>
        <p:nvSpPr>
          <p:cNvPr id="13" name="TextBox 12">
            <a:extLst>
              <a:ext uri="{FF2B5EF4-FFF2-40B4-BE49-F238E27FC236}">
                <a16:creationId xmlns:a16="http://schemas.microsoft.com/office/drawing/2014/main" id="{D377A156-D83D-4E1D-8D7A-1DD1B8142620}"/>
              </a:ext>
            </a:extLst>
          </p:cNvPr>
          <p:cNvSpPr txBox="1"/>
          <p:nvPr/>
        </p:nvSpPr>
        <p:spPr>
          <a:xfrm>
            <a:off x="8011266" y="2044853"/>
            <a:ext cx="2470371" cy="923330"/>
          </a:xfrm>
          <a:prstGeom prst="rect">
            <a:avLst/>
          </a:prstGeom>
          <a:noFill/>
        </p:spPr>
        <p:txBody>
          <a:bodyPr wrap="square">
            <a:spAutoFit/>
          </a:bodyPr>
          <a:lstStyle/>
          <a:p>
            <a:pPr algn="ctr" latinLnBrk="1">
              <a:defRPr/>
            </a:pPr>
            <a:r>
              <a:rPr lang="en-US" altLang="ko-KR" sz="1800" b="1" dirty="0" err="1">
                <a:solidFill>
                  <a:schemeClr val="bg1"/>
                </a:solidFill>
                <a:latin typeface="+mn-lt"/>
                <a:cs typeface="Arial" pitchFamily="34" charset="0"/>
              </a:rPr>
              <a:t>Không</a:t>
            </a:r>
            <a:r>
              <a:rPr lang="en-US" altLang="ko-KR" sz="1800" b="1" dirty="0">
                <a:solidFill>
                  <a:schemeClr val="bg1"/>
                </a:solidFill>
                <a:latin typeface="+mn-lt"/>
                <a:cs typeface="Arial" pitchFamily="34" charset="0"/>
              </a:rPr>
              <a:t> </a:t>
            </a:r>
            <a:r>
              <a:rPr lang="en-US" altLang="ko-KR" sz="1800" b="1" dirty="0" err="1">
                <a:solidFill>
                  <a:schemeClr val="bg1"/>
                </a:solidFill>
                <a:latin typeface="+mn-lt"/>
                <a:cs typeface="Arial" pitchFamily="34" charset="0"/>
              </a:rPr>
              <a:t>kiểm</a:t>
            </a:r>
            <a:r>
              <a:rPr lang="en-US" altLang="ko-KR" sz="1800" b="1" dirty="0">
                <a:solidFill>
                  <a:schemeClr val="bg1"/>
                </a:solidFill>
                <a:latin typeface="+mn-lt"/>
                <a:cs typeface="Arial" pitchFamily="34" charset="0"/>
              </a:rPr>
              <a:t> </a:t>
            </a:r>
            <a:r>
              <a:rPr lang="en-US" altLang="ko-KR" sz="1800" b="1" dirty="0" err="1">
                <a:solidFill>
                  <a:schemeClr val="bg1"/>
                </a:solidFill>
                <a:latin typeface="+mn-lt"/>
                <a:cs typeface="Arial" pitchFamily="34" charset="0"/>
              </a:rPr>
              <a:t>soát</a:t>
            </a:r>
            <a:r>
              <a:rPr lang="en-US" altLang="ko-KR" sz="1800" b="1" dirty="0">
                <a:solidFill>
                  <a:schemeClr val="bg1"/>
                </a:solidFill>
                <a:latin typeface="+mn-lt"/>
                <a:cs typeface="Arial" pitchFamily="34" charset="0"/>
              </a:rPr>
              <a:t> </a:t>
            </a:r>
            <a:r>
              <a:rPr lang="en-US" altLang="ko-KR" sz="1800" b="1" dirty="0" err="1">
                <a:solidFill>
                  <a:schemeClr val="bg1"/>
                </a:solidFill>
                <a:latin typeface="+mn-lt"/>
                <a:cs typeface="Arial" pitchFamily="34" charset="0"/>
              </a:rPr>
              <a:t>quyền</a:t>
            </a:r>
            <a:r>
              <a:rPr lang="en-US" altLang="ko-KR" sz="1800" b="1" dirty="0">
                <a:solidFill>
                  <a:schemeClr val="bg1"/>
                </a:solidFill>
                <a:latin typeface="+mn-lt"/>
                <a:cs typeface="Arial" pitchFamily="34" charset="0"/>
              </a:rPr>
              <a:t> </a:t>
            </a:r>
            <a:r>
              <a:rPr lang="en-US" altLang="ko-KR" sz="1800" b="1" dirty="0" err="1">
                <a:solidFill>
                  <a:schemeClr val="bg1"/>
                </a:solidFill>
                <a:latin typeface="+mn-lt"/>
                <a:cs typeface="Arial" pitchFamily="34" charset="0"/>
              </a:rPr>
              <a:t>truy</a:t>
            </a:r>
            <a:r>
              <a:rPr lang="en-US" altLang="ko-KR" sz="1800" b="1" dirty="0">
                <a:solidFill>
                  <a:schemeClr val="bg1"/>
                </a:solidFill>
                <a:latin typeface="+mn-lt"/>
                <a:cs typeface="Arial" pitchFamily="34" charset="0"/>
              </a:rPr>
              <a:t> </a:t>
            </a:r>
            <a:r>
              <a:rPr lang="en-US" altLang="ko-KR" sz="1800" b="1" dirty="0" err="1">
                <a:solidFill>
                  <a:schemeClr val="bg1"/>
                </a:solidFill>
                <a:latin typeface="+mn-lt"/>
                <a:cs typeface="Arial" pitchFamily="34" charset="0"/>
              </a:rPr>
              <a:t>cập</a:t>
            </a:r>
            <a:r>
              <a:rPr lang="en-US" altLang="ko-KR" sz="1800" b="1" dirty="0">
                <a:solidFill>
                  <a:schemeClr val="bg1"/>
                </a:solidFill>
                <a:latin typeface="+mn-lt"/>
                <a:cs typeface="Arial" pitchFamily="34" charset="0"/>
              </a:rPr>
              <a:t> </a:t>
            </a:r>
            <a:r>
              <a:rPr lang="en-US" altLang="ko-KR" sz="1800" b="1" dirty="0" err="1">
                <a:solidFill>
                  <a:schemeClr val="bg1"/>
                </a:solidFill>
                <a:latin typeface="+mn-lt"/>
                <a:cs typeface="Arial" pitchFamily="34" charset="0"/>
              </a:rPr>
              <a:t>một</a:t>
            </a:r>
            <a:r>
              <a:rPr lang="en-US" altLang="ko-KR" sz="1800" b="1" dirty="0">
                <a:solidFill>
                  <a:schemeClr val="bg1"/>
                </a:solidFill>
                <a:latin typeface="+mn-lt"/>
                <a:cs typeface="Arial" pitchFamily="34" charset="0"/>
              </a:rPr>
              <a:t> </a:t>
            </a:r>
            <a:r>
              <a:rPr lang="en-US" altLang="ko-KR" sz="1800" b="1" dirty="0" err="1">
                <a:solidFill>
                  <a:schemeClr val="bg1"/>
                </a:solidFill>
                <a:latin typeface="+mn-lt"/>
                <a:cs typeface="Arial" pitchFamily="34" charset="0"/>
              </a:rPr>
              <a:t>cách</a:t>
            </a:r>
            <a:r>
              <a:rPr lang="en-US" altLang="ko-KR" sz="1800" b="1" dirty="0">
                <a:solidFill>
                  <a:schemeClr val="bg1"/>
                </a:solidFill>
                <a:latin typeface="+mn-lt"/>
                <a:cs typeface="Arial" pitchFamily="34" charset="0"/>
              </a:rPr>
              <a:t> </a:t>
            </a:r>
            <a:r>
              <a:rPr lang="en-US" altLang="ko-KR" sz="1800" b="1" dirty="0" err="1">
                <a:solidFill>
                  <a:schemeClr val="bg1"/>
                </a:solidFill>
                <a:latin typeface="+mn-lt"/>
                <a:cs typeface="Arial" pitchFamily="34" charset="0"/>
              </a:rPr>
              <a:t>chặt</a:t>
            </a:r>
            <a:r>
              <a:rPr lang="en-US" altLang="ko-KR" sz="1800" b="1" dirty="0">
                <a:solidFill>
                  <a:schemeClr val="bg1"/>
                </a:solidFill>
                <a:latin typeface="+mn-lt"/>
                <a:cs typeface="Arial" pitchFamily="34" charset="0"/>
              </a:rPr>
              <a:t> </a:t>
            </a:r>
            <a:r>
              <a:rPr lang="en-US" altLang="ko-KR" sz="1800" b="1" dirty="0" err="1">
                <a:solidFill>
                  <a:schemeClr val="bg1"/>
                </a:solidFill>
                <a:latin typeface="+mn-lt"/>
                <a:cs typeface="Arial" pitchFamily="34" charset="0"/>
              </a:rPr>
              <a:t>chẽ</a:t>
            </a:r>
            <a:endParaRPr lang="en-US" sz="1800" b="1" i="0" kern="1200" dirty="0">
              <a:solidFill>
                <a:schemeClr val="bg1"/>
              </a:solidFill>
              <a:effectLst/>
              <a:latin typeface="+mn-lt"/>
              <a:ea typeface="+mn-ea"/>
              <a:cs typeface="+mn-cs"/>
            </a:endParaRPr>
          </a:p>
        </p:txBody>
      </p:sp>
      <p:sp>
        <p:nvSpPr>
          <p:cNvPr id="14" name="Text Placeholder 2">
            <a:extLst>
              <a:ext uri="{FF2B5EF4-FFF2-40B4-BE49-F238E27FC236}">
                <a16:creationId xmlns:a16="http://schemas.microsoft.com/office/drawing/2014/main" id="{88A61341-CAE7-41DA-90BE-E5C3D7646ABC}"/>
              </a:ext>
            </a:extLst>
          </p:cNvPr>
          <p:cNvSpPr>
            <a:spLocks noGrp="1"/>
          </p:cNvSpPr>
          <p:nvPr>
            <p:ph type="body" sz="quarter" idx="11"/>
          </p:nvPr>
        </p:nvSpPr>
        <p:spPr>
          <a:xfrm>
            <a:off x="1524000" y="979933"/>
            <a:ext cx="9144000" cy="288032"/>
          </a:xfrm>
        </p:spPr>
        <p:txBody>
          <a:bodyPr/>
          <a:lstStyle/>
          <a:p>
            <a:pPr lvl="0"/>
            <a:r>
              <a:rPr lang="en-US" altLang="ko-KR" dirty="0" err="1"/>
              <a:t>của</a:t>
            </a:r>
            <a:r>
              <a:rPr lang="en-US" altLang="ko-KR" dirty="0"/>
              <a:t> </a:t>
            </a:r>
            <a:r>
              <a:rPr lang="en-US" altLang="ko-KR" dirty="0" err="1"/>
              <a:t>cách</a:t>
            </a:r>
            <a:r>
              <a:rPr lang="en-US" altLang="ko-KR" dirty="0"/>
              <a:t> </a:t>
            </a:r>
            <a:r>
              <a:rPr lang="en-US" altLang="ko-KR" dirty="0" err="1"/>
              <a:t>giải</a:t>
            </a:r>
            <a:r>
              <a:rPr lang="en-US" altLang="ko-KR" dirty="0"/>
              <a:t> </a:t>
            </a:r>
            <a:r>
              <a:rPr lang="en-US" altLang="ko-KR" dirty="0" err="1"/>
              <a:t>đơn</a:t>
            </a:r>
            <a:r>
              <a:rPr lang="en-US" altLang="ko-KR" dirty="0"/>
              <a:t> </a:t>
            </a:r>
            <a:r>
              <a:rPr lang="en-US" altLang="ko-KR" dirty="0" err="1"/>
              <a:t>thuần</a:t>
            </a:r>
            <a:endParaRPr lang="en-US" altLang="ko-KR" dirty="0"/>
          </a:p>
        </p:txBody>
      </p:sp>
      <p:sp>
        <p:nvSpPr>
          <p:cNvPr id="17" name="TextBox 16">
            <a:extLst>
              <a:ext uri="{FF2B5EF4-FFF2-40B4-BE49-F238E27FC236}">
                <a16:creationId xmlns:a16="http://schemas.microsoft.com/office/drawing/2014/main" id="{C147347B-EF69-4B0A-8C47-D1B21AEF5CA3}"/>
              </a:ext>
            </a:extLst>
          </p:cNvPr>
          <p:cNvSpPr txBox="1"/>
          <p:nvPr/>
        </p:nvSpPr>
        <p:spPr>
          <a:xfrm>
            <a:off x="1712687" y="2977727"/>
            <a:ext cx="2010791" cy="2949525"/>
          </a:xfrm>
          <a:prstGeom prst="rect">
            <a:avLst/>
          </a:prstGeom>
          <a:noFill/>
        </p:spPr>
        <p:txBody>
          <a:bodyPr wrap="square">
            <a:spAutoFit/>
          </a:bodyPr>
          <a:lstStyle/>
          <a:p>
            <a:pPr marL="0" marR="0" indent="0" algn="ctr" defTabSz="914400" rtl="0" eaLnBrk="1" fontAlgn="auto" latinLnBrk="1" hangingPunct="1">
              <a:lnSpc>
                <a:spcPct val="150000"/>
              </a:lnSpc>
              <a:spcBef>
                <a:spcPts val="0"/>
              </a:spcBef>
              <a:spcAft>
                <a:spcPts val="0"/>
              </a:spcAft>
              <a:buClrTx/>
              <a:buSzTx/>
              <a:buFontTx/>
              <a:buNone/>
              <a:tabLst/>
              <a:defRPr/>
            </a:pPr>
            <a:r>
              <a:rPr lang="en-US" altLang="ko-KR" sz="1800" dirty="0" err="1">
                <a:solidFill>
                  <a:schemeClr val="accent5">
                    <a:lumMod val="75000"/>
                  </a:schemeClr>
                </a:solidFill>
                <a:latin typeface="+mn-lt"/>
                <a:cs typeface="Arial" pitchFamily="34" charset="0"/>
              </a:rPr>
              <a:t>Hàm</a:t>
            </a:r>
            <a:r>
              <a:rPr lang="en-US" altLang="ko-KR" sz="1800" dirty="0">
                <a:solidFill>
                  <a:schemeClr val="accent5">
                    <a:lumMod val="75000"/>
                  </a:schemeClr>
                </a:solidFill>
                <a:latin typeface="+mn-lt"/>
                <a:cs typeface="Arial" pitchFamily="34" charset="0"/>
              </a:rPr>
              <a:t> </a:t>
            </a:r>
            <a:r>
              <a:rPr lang="en-US" altLang="ko-KR" sz="1800" dirty="0" err="1">
                <a:solidFill>
                  <a:schemeClr val="accent5">
                    <a:lumMod val="75000"/>
                  </a:schemeClr>
                </a:solidFill>
                <a:latin typeface="+mn-lt"/>
                <a:cs typeface="Arial" pitchFamily="34" charset="0"/>
              </a:rPr>
              <a:t>HuntingVoucher</a:t>
            </a:r>
            <a:r>
              <a:rPr lang="en-US" altLang="ko-KR" sz="1800" dirty="0">
                <a:solidFill>
                  <a:schemeClr val="accent5">
                    <a:lumMod val="75000"/>
                  </a:schemeClr>
                </a:solidFill>
                <a:latin typeface="+mn-lt"/>
                <a:cs typeface="Arial" pitchFamily="34" charset="0"/>
              </a:rPr>
              <a:t> </a:t>
            </a:r>
            <a:r>
              <a:rPr lang="en-US" altLang="ko-KR" sz="1800" dirty="0" err="1">
                <a:solidFill>
                  <a:schemeClr val="accent5">
                    <a:lumMod val="75000"/>
                  </a:schemeClr>
                </a:solidFill>
                <a:latin typeface="+mn-lt"/>
                <a:cs typeface="Arial" pitchFamily="34" charset="0"/>
              </a:rPr>
              <a:t>vừa</a:t>
            </a:r>
            <a:r>
              <a:rPr lang="en-US" altLang="ko-KR" sz="1800" dirty="0">
                <a:solidFill>
                  <a:schemeClr val="accent5">
                    <a:lumMod val="75000"/>
                  </a:schemeClr>
                </a:solidFill>
                <a:latin typeface="+mn-lt"/>
                <a:cs typeface="Arial" pitchFamily="34" charset="0"/>
              </a:rPr>
              <a:t> </a:t>
            </a:r>
            <a:r>
              <a:rPr lang="en-US" altLang="ko-KR" sz="1800" dirty="0" err="1">
                <a:solidFill>
                  <a:schemeClr val="accent5">
                    <a:lumMod val="75000"/>
                  </a:schemeClr>
                </a:solidFill>
                <a:latin typeface="+mn-lt"/>
                <a:cs typeface="Arial" pitchFamily="34" charset="0"/>
              </a:rPr>
              <a:t>giữ</a:t>
            </a:r>
            <a:r>
              <a:rPr lang="en-US" altLang="ko-KR" sz="1800" dirty="0">
                <a:solidFill>
                  <a:schemeClr val="accent5">
                    <a:lumMod val="75000"/>
                  </a:schemeClr>
                </a:solidFill>
                <a:latin typeface="+mn-lt"/>
                <a:cs typeface="Arial" pitchFamily="34" charset="0"/>
              </a:rPr>
              <a:t> </a:t>
            </a:r>
            <a:r>
              <a:rPr lang="en-US" altLang="ko-KR" sz="1800" dirty="0" err="1">
                <a:solidFill>
                  <a:schemeClr val="accent5">
                    <a:lumMod val="75000"/>
                  </a:schemeClr>
                </a:solidFill>
                <a:latin typeface="+mn-lt"/>
                <a:cs typeface="Arial" pitchFamily="34" charset="0"/>
              </a:rPr>
              <a:t>chức</a:t>
            </a:r>
            <a:r>
              <a:rPr lang="en-US" altLang="ko-KR" sz="1800" dirty="0">
                <a:solidFill>
                  <a:schemeClr val="accent5">
                    <a:lumMod val="75000"/>
                  </a:schemeClr>
                </a:solidFill>
                <a:latin typeface="+mn-lt"/>
                <a:cs typeface="Arial" pitchFamily="34" charset="0"/>
              </a:rPr>
              <a:t> </a:t>
            </a:r>
            <a:r>
              <a:rPr lang="en-US" altLang="ko-KR" sz="1800" dirty="0" err="1">
                <a:solidFill>
                  <a:schemeClr val="accent5">
                    <a:lumMod val="75000"/>
                  </a:schemeClr>
                </a:solidFill>
                <a:latin typeface="+mn-lt"/>
                <a:cs typeface="Arial" pitchFamily="34" charset="0"/>
              </a:rPr>
              <a:t>năng</a:t>
            </a:r>
            <a:r>
              <a:rPr lang="en-US" altLang="ko-KR" sz="1800" dirty="0">
                <a:solidFill>
                  <a:schemeClr val="accent5">
                    <a:lumMod val="75000"/>
                  </a:schemeClr>
                </a:solidFill>
                <a:latin typeface="+mn-lt"/>
                <a:cs typeface="Arial" pitchFamily="34" charset="0"/>
              </a:rPr>
              <a:t> </a:t>
            </a:r>
            <a:r>
              <a:rPr lang="en-US" altLang="ko-KR" sz="1800" dirty="0" err="1">
                <a:solidFill>
                  <a:schemeClr val="accent5">
                    <a:lumMod val="75000"/>
                  </a:schemeClr>
                </a:solidFill>
                <a:latin typeface="+mn-lt"/>
                <a:cs typeface="Arial" pitchFamily="34" charset="0"/>
              </a:rPr>
              <a:t>kiểm</a:t>
            </a:r>
            <a:r>
              <a:rPr lang="en-US" altLang="ko-KR" sz="1800" dirty="0">
                <a:solidFill>
                  <a:schemeClr val="accent5">
                    <a:lumMod val="75000"/>
                  </a:schemeClr>
                </a:solidFill>
                <a:latin typeface="+mn-lt"/>
                <a:cs typeface="Arial" pitchFamily="34" charset="0"/>
              </a:rPr>
              <a:t> </a:t>
            </a:r>
            <a:r>
              <a:rPr lang="en-US" altLang="ko-KR" sz="1800" dirty="0" err="1">
                <a:solidFill>
                  <a:schemeClr val="accent5">
                    <a:lumMod val="75000"/>
                  </a:schemeClr>
                </a:solidFill>
                <a:latin typeface="+mn-lt"/>
                <a:cs typeface="Arial" pitchFamily="34" charset="0"/>
              </a:rPr>
              <a:t>tra</a:t>
            </a:r>
            <a:r>
              <a:rPr lang="en-US" altLang="ko-KR" sz="1800" dirty="0">
                <a:solidFill>
                  <a:schemeClr val="accent5">
                    <a:lumMod val="75000"/>
                  </a:schemeClr>
                </a:solidFill>
                <a:latin typeface="+mn-lt"/>
                <a:cs typeface="Arial" pitchFamily="34" charset="0"/>
              </a:rPr>
              <a:t> </a:t>
            </a:r>
            <a:r>
              <a:rPr lang="en-US" altLang="ko-KR" sz="1800" dirty="0" err="1">
                <a:solidFill>
                  <a:schemeClr val="accent5">
                    <a:lumMod val="75000"/>
                  </a:schemeClr>
                </a:solidFill>
                <a:latin typeface="+mn-lt"/>
                <a:cs typeface="Arial" pitchFamily="34" charset="0"/>
              </a:rPr>
              <a:t>việc</a:t>
            </a:r>
            <a:r>
              <a:rPr lang="en-US" altLang="ko-KR" sz="1800" dirty="0">
                <a:solidFill>
                  <a:schemeClr val="accent5">
                    <a:lumMod val="75000"/>
                  </a:schemeClr>
                </a:solidFill>
                <a:latin typeface="+mn-lt"/>
                <a:cs typeface="Arial" pitchFamily="34" charset="0"/>
              </a:rPr>
              <a:t> </a:t>
            </a:r>
            <a:r>
              <a:rPr lang="en-US" altLang="ko-KR" sz="1800" dirty="0" err="1">
                <a:solidFill>
                  <a:schemeClr val="accent5">
                    <a:lumMod val="75000"/>
                  </a:schemeClr>
                </a:solidFill>
                <a:latin typeface="+mn-lt"/>
                <a:cs typeface="Arial" pitchFamily="34" charset="0"/>
              </a:rPr>
              <a:t>hợp</a:t>
            </a:r>
            <a:r>
              <a:rPr lang="en-US" altLang="ko-KR" sz="1800" dirty="0">
                <a:solidFill>
                  <a:schemeClr val="accent5">
                    <a:lumMod val="75000"/>
                  </a:schemeClr>
                </a:solidFill>
                <a:latin typeface="+mn-lt"/>
                <a:cs typeface="Arial" pitchFamily="34" charset="0"/>
              </a:rPr>
              <a:t> </a:t>
            </a:r>
            <a:r>
              <a:rPr lang="en-US" altLang="ko-KR" sz="1800" dirty="0" err="1">
                <a:solidFill>
                  <a:schemeClr val="accent5">
                    <a:lumMod val="75000"/>
                  </a:schemeClr>
                </a:solidFill>
                <a:latin typeface="+mn-lt"/>
                <a:cs typeface="Arial" pitchFamily="34" charset="0"/>
              </a:rPr>
              <a:t>lệ</a:t>
            </a:r>
            <a:r>
              <a:rPr lang="en-US" altLang="ko-KR" sz="1800" dirty="0">
                <a:solidFill>
                  <a:schemeClr val="accent5">
                    <a:lumMod val="75000"/>
                  </a:schemeClr>
                </a:solidFill>
                <a:latin typeface="+mn-lt"/>
                <a:cs typeface="Arial" pitchFamily="34" charset="0"/>
              </a:rPr>
              <a:t>, </a:t>
            </a:r>
            <a:r>
              <a:rPr lang="en-US" altLang="ko-KR" sz="1800" dirty="0" err="1">
                <a:solidFill>
                  <a:schemeClr val="accent5">
                    <a:lumMod val="75000"/>
                  </a:schemeClr>
                </a:solidFill>
                <a:latin typeface="+mn-lt"/>
                <a:cs typeface="Arial" pitchFamily="34" charset="0"/>
              </a:rPr>
              <a:t>vừa</a:t>
            </a:r>
            <a:r>
              <a:rPr lang="en-US" altLang="ko-KR" sz="1800" dirty="0">
                <a:solidFill>
                  <a:schemeClr val="accent5">
                    <a:lumMod val="75000"/>
                  </a:schemeClr>
                </a:solidFill>
                <a:latin typeface="+mn-lt"/>
                <a:cs typeface="Arial" pitchFamily="34" charset="0"/>
              </a:rPr>
              <a:t> </a:t>
            </a:r>
            <a:r>
              <a:rPr lang="en-US" altLang="ko-KR" sz="1800" dirty="0" err="1">
                <a:solidFill>
                  <a:schemeClr val="accent5">
                    <a:lumMod val="75000"/>
                  </a:schemeClr>
                </a:solidFill>
                <a:latin typeface="+mn-lt"/>
                <a:cs typeface="Arial" pitchFamily="34" charset="0"/>
              </a:rPr>
              <a:t>cập</a:t>
            </a:r>
            <a:r>
              <a:rPr lang="en-US" altLang="ko-KR" sz="1800" dirty="0">
                <a:solidFill>
                  <a:schemeClr val="accent5">
                    <a:lumMod val="75000"/>
                  </a:schemeClr>
                </a:solidFill>
                <a:latin typeface="+mn-lt"/>
                <a:cs typeface="Arial" pitchFamily="34" charset="0"/>
              </a:rPr>
              <a:t> </a:t>
            </a:r>
            <a:r>
              <a:rPr lang="en-US" altLang="ko-KR" sz="1800" dirty="0" err="1">
                <a:solidFill>
                  <a:schemeClr val="accent5">
                    <a:lumMod val="75000"/>
                  </a:schemeClr>
                </a:solidFill>
                <a:latin typeface="+mn-lt"/>
                <a:cs typeface="Arial" pitchFamily="34" charset="0"/>
              </a:rPr>
              <a:t>nhật</a:t>
            </a:r>
            <a:r>
              <a:rPr lang="en-US" altLang="ko-KR" sz="1800" dirty="0">
                <a:solidFill>
                  <a:schemeClr val="accent5">
                    <a:lumMod val="75000"/>
                  </a:schemeClr>
                </a:solidFill>
                <a:latin typeface="+mn-lt"/>
                <a:cs typeface="Arial" pitchFamily="34" charset="0"/>
              </a:rPr>
              <a:t> </a:t>
            </a:r>
            <a:r>
              <a:rPr lang="en-US" altLang="ko-KR" sz="1800" dirty="0" err="1">
                <a:solidFill>
                  <a:schemeClr val="accent5">
                    <a:lumMod val="75000"/>
                  </a:schemeClr>
                </a:solidFill>
                <a:latin typeface="+mn-lt"/>
                <a:cs typeface="Arial" pitchFamily="34" charset="0"/>
              </a:rPr>
              <a:t>lại</a:t>
            </a:r>
            <a:r>
              <a:rPr lang="en-US" altLang="ko-KR" sz="1800" dirty="0">
                <a:solidFill>
                  <a:schemeClr val="accent5">
                    <a:lumMod val="75000"/>
                  </a:schemeClr>
                </a:solidFill>
                <a:latin typeface="+mn-lt"/>
                <a:cs typeface="Arial" pitchFamily="34" charset="0"/>
              </a:rPr>
              <a:t> </a:t>
            </a:r>
            <a:r>
              <a:rPr lang="en-US" altLang="ko-KR" sz="1800" dirty="0" err="1">
                <a:solidFill>
                  <a:schemeClr val="accent5">
                    <a:lumMod val="75000"/>
                  </a:schemeClr>
                </a:solidFill>
                <a:latin typeface="+mn-lt"/>
                <a:cs typeface="Arial" pitchFamily="34" charset="0"/>
              </a:rPr>
              <a:t>số</a:t>
            </a:r>
            <a:r>
              <a:rPr lang="en-US" altLang="ko-KR" sz="1800" dirty="0">
                <a:solidFill>
                  <a:schemeClr val="accent5">
                    <a:lumMod val="75000"/>
                  </a:schemeClr>
                </a:solidFill>
                <a:latin typeface="+mn-lt"/>
                <a:cs typeface="Arial" pitchFamily="34" charset="0"/>
              </a:rPr>
              <a:t> </a:t>
            </a:r>
            <a:r>
              <a:rPr lang="en-US" altLang="ko-KR" sz="1800" dirty="0" err="1">
                <a:solidFill>
                  <a:schemeClr val="accent5">
                    <a:lumMod val="75000"/>
                  </a:schemeClr>
                </a:solidFill>
                <a:latin typeface="+mn-lt"/>
                <a:cs typeface="Arial" pitchFamily="34" charset="0"/>
              </a:rPr>
              <a:t>lượng</a:t>
            </a:r>
            <a:r>
              <a:rPr lang="en-US" altLang="ko-KR" sz="1800" dirty="0">
                <a:solidFill>
                  <a:schemeClr val="accent5">
                    <a:lumMod val="75000"/>
                  </a:schemeClr>
                </a:solidFill>
                <a:latin typeface="+mn-lt"/>
                <a:cs typeface="Arial" pitchFamily="34" charset="0"/>
              </a:rPr>
              <a:t> voucher.</a:t>
            </a:r>
          </a:p>
        </p:txBody>
      </p:sp>
      <p:sp>
        <p:nvSpPr>
          <p:cNvPr id="18" name="TextBox 17">
            <a:extLst>
              <a:ext uri="{FF2B5EF4-FFF2-40B4-BE49-F238E27FC236}">
                <a16:creationId xmlns:a16="http://schemas.microsoft.com/office/drawing/2014/main" id="{C4841F60-14D2-4B4A-8426-A18455E18E0C}"/>
              </a:ext>
            </a:extLst>
          </p:cNvPr>
          <p:cNvSpPr txBox="1"/>
          <p:nvPr/>
        </p:nvSpPr>
        <p:spPr>
          <a:xfrm>
            <a:off x="5155277" y="2982534"/>
            <a:ext cx="1695081" cy="2949525"/>
          </a:xfrm>
          <a:prstGeom prst="rect">
            <a:avLst/>
          </a:prstGeom>
          <a:noFill/>
        </p:spPr>
        <p:txBody>
          <a:bodyPr wrap="square">
            <a:spAutoFit/>
          </a:bodyPr>
          <a:lstStyle/>
          <a:p>
            <a:pPr marL="0" marR="0" indent="0" algn="ctr" defTabSz="914400" rtl="0" eaLnBrk="1" fontAlgn="auto" latinLnBrk="1" hangingPunct="1">
              <a:lnSpc>
                <a:spcPct val="150000"/>
              </a:lnSpc>
              <a:spcBef>
                <a:spcPts val="0"/>
              </a:spcBef>
              <a:spcAft>
                <a:spcPts val="0"/>
              </a:spcAft>
              <a:buClrTx/>
              <a:buSzTx/>
              <a:buFontTx/>
              <a:buNone/>
              <a:tabLst/>
              <a:defRPr/>
            </a:pPr>
            <a:r>
              <a:rPr lang="en-US" altLang="ko-KR" sz="1800" dirty="0" err="1">
                <a:solidFill>
                  <a:schemeClr val="accent6">
                    <a:lumMod val="75000"/>
                  </a:schemeClr>
                </a:solidFill>
                <a:latin typeface="+mn-lt"/>
                <a:cs typeface="Arial" pitchFamily="34" charset="0"/>
              </a:rPr>
              <a:t>Gây</a:t>
            </a:r>
            <a:r>
              <a:rPr lang="en-US" altLang="ko-KR" sz="1800" dirty="0">
                <a:solidFill>
                  <a:schemeClr val="accent6">
                    <a:lumMod val="75000"/>
                  </a:schemeClr>
                </a:solidFill>
                <a:latin typeface="+mn-lt"/>
                <a:cs typeface="Arial" pitchFamily="34" charset="0"/>
              </a:rPr>
              <a:t> </a:t>
            </a:r>
            <a:r>
              <a:rPr lang="en-US" altLang="ko-KR" sz="1800" dirty="0" err="1">
                <a:solidFill>
                  <a:schemeClr val="accent6">
                    <a:lumMod val="75000"/>
                  </a:schemeClr>
                </a:solidFill>
                <a:latin typeface="+mn-lt"/>
                <a:cs typeface="Arial" pitchFamily="34" charset="0"/>
              </a:rPr>
              <a:t>khó</a:t>
            </a:r>
            <a:r>
              <a:rPr lang="en-US" altLang="ko-KR" sz="1800" dirty="0">
                <a:solidFill>
                  <a:schemeClr val="accent6">
                    <a:lumMod val="75000"/>
                  </a:schemeClr>
                </a:solidFill>
                <a:latin typeface="+mn-lt"/>
                <a:cs typeface="Arial" pitchFamily="34" charset="0"/>
              </a:rPr>
              <a:t> </a:t>
            </a:r>
            <a:r>
              <a:rPr lang="en-US" altLang="ko-KR" sz="1800" dirty="0" err="1">
                <a:solidFill>
                  <a:schemeClr val="accent6">
                    <a:lumMod val="75000"/>
                  </a:schemeClr>
                </a:solidFill>
                <a:latin typeface="+mn-lt"/>
                <a:cs typeface="Arial" pitchFamily="34" charset="0"/>
              </a:rPr>
              <a:t>khăn</a:t>
            </a:r>
            <a:r>
              <a:rPr lang="en-US" altLang="ko-KR" sz="1800" dirty="0">
                <a:solidFill>
                  <a:schemeClr val="accent6">
                    <a:lumMod val="75000"/>
                  </a:schemeClr>
                </a:solidFill>
                <a:latin typeface="+mn-lt"/>
                <a:cs typeface="Arial" pitchFamily="34" charset="0"/>
              </a:rPr>
              <a:t> </a:t>
            </a:r>
            <a:r>
              <a:rPr lang="en-US" altLang="ko-KR" sz="1800" dirty="0" err="1">
                <a:solidFill>
                  <a:schemeClr val="accent6">
                    <a:lumMod val="75000"/>
                  </a:schemeClr>
                </a:solidFill>
                <a:latin typeface="+mn-lt"/>
                <a:cs typeface="Arial" pitchFamily="34" charset="0"/>
              </a:rPr>
              <a:t>trong</a:t>
            </a:r>
            <a:r>
              <a:rPr lang="en-US" altLang="ko-KR" sz="1800" dirty="0">
                <a:solidFill>
                  <a:schemeClr val="accent6">
                    <a:lumMod val="75000"/>
                  </a:schemeClr>
                </a:solidFill>
                <a:latin typeface="+mn-lt"/>
                <a:cs typeface="Arial" pitchFamily="34" charset="0"/>
              </a:rPr>
              <a:t> </a:t>
            </a:r>
            <a:r>
              <a:rPr lang="en-US" altLang="ko-KR" sz="1800" dirty="0" err="1">
                <a:solidFill>
                  <a:schemeClr val="accent6">
                    <a:lumMod val="75000"/>
                  </a:schemeClr>
                </a:solidFill>
                <a:latin typeface="+mn-lt"/>
                <a:cs typeface="Arial" pitchFamily="34" charset="0"/>
              </a:rPr>
              <a:t>việc</a:t>
            </a:r>
            <a:r>
              <a:rPr lang="en-US" altLang="ko-KR" sz="1800" dirty="0">
                <a:solidFill>
                  <a:schemeClr val="accent6">
                    <a:lumMod val="75000"/>
                  </a:schemeClr>
                </a:solidFill>
                <a:latin typeface="+mn-lt"/>
                <a:cs typeface="Arial" pitchFamily="34" charset="0"/>
              </a:rPr>
              <a:t> </a:t>
            </a:r>
            <a:r>
              <a:rPr lang="en-US" altLang="ko-KR" sz="1800" dirty="0" err="1">
                <a:solidFill>
                  <a:schemeClr val="accent6">
                    <a:lumMod val="75000"/>
                  </a:schemeClr>
                </a:solidFill>
                <a:latin typeface="+mn-lt"/>
                <a:cs typeface="Arial" pitchFamily="34" charset="0"/>
              </a:rPr>
              <a:t>quản</a:t>
            </a:r>
            <a:r>
              <a:rPr lang="en-US" altLang="ko-KR" sz="1800" dirty="0">
                <a:solidFill>
                  <a:schemeClr val="accent6">
                    <a:lumMod val="75000"/>
                  </a:schemeClr>
                </a:solidFill>
                <a:latin typeface="+mn-lt"/>
                <a:cs typeface="Arial" pitchFamily="34" charset="0"/>
              </a:rPr>
              <a:t> </a:t>
            </a:r>
            <a:r>
              <a:rPr lang="en-US" altLang="ko-KR" sz="1800" dirty="0" err="1">
                <a:solidFill>
                  <a:schemeClr val="accent6">
                    <a:lumMod val="75000"/>
                  </a:schemeClr>
                </a:solidFill>
                <a:latin typeface="+mn-lt"/>
                <a:cs typeface="Arial" pitchFamily="34" charset="0"/>
              </a:rPr>
              <a:t>lý</a:t>
            </a:r>
            <a:r>
              <a:rPr lang="en-US" altLang="ko-KR" sz="1800" dirty="0">
                <a:solidFill>
                  <a:schemeClr val="accent6">
                    <a:lumMod val="75000"/>
                  </a:schemeClr>
                </a:solidFill>
                <a:latin typeface="+mn-lt"/>
                <a:cs typeface="Arial" pitchFamily="34" charset="0"/>
              </a:rPr>
              <a:t> </a:t>
            </a:r>
            <a:r>
              <a:rPr lang="en-US" altLang="ko-KR" sz="1800" dirty="0" err="1">
                <a:solidFill>
                  <a:schemeClr val="accent6">
                    <a:lumMod val="75000"/>
                  </a:schemeClr>
                </a:solidFill>
                <a:latin typeface="+mn-lt"/>
                <a:cs typeface="Arial" pitchFamily="34" charset="0"/>
              </a:rPr>
              <a:t>và</a:t>
            </a:r>
            <a:r>
              <a:rPr lang="en-US" altLang="ko-KR" sz="1800" dirty="0">
                <a:solidFill>
                  <a:schemeClr val="accent6">
                    <a:lumMod val="75000"/>
                  </a:schemeClr>
                </a:solidFill>
                <a:latin typeface="+mn-lt"/>
                <a:cs typeface="Arial" pitchFamily="34" charset="0"/>
              </a:rPr>
              <a:t> </a:t>
            </a:r>
            <a:r>
              <a:rPr lang="en-US" altLang="ko-KR" sz="1800" dirty="0" err="1">
                <a:solidFill>
                  <a:schemeClr val="accent6">
                    <a:lumMod val="75000"/>
                  </a:schemeClr>
                </a:solidFill>
                <a:latin typeface="+mn-lt"/>
                <a:cs typeface="Arial" pitchFamily="34" charset="0"/>
              </a:rPr>
              <a:t>tái</a:t>
            </a:r>
            <a:r>
              <a:rPr lang="en-US" altLang="ko-KR" sz="1800" dirty="0">
                <a:solidFill>
                  <a:schemeClr val="accent6">
                    <a:lumMod val="75000"/>
                  </a:schemeClr>
                </a:solidFill>
                <a:latin typeface="+mn-lt"/>
                <a:cs typeface="Arial" pitchFamily="34" charset="0"/>
              </a:rPr>
              <a:t> </a:t>
            </a:r>
            <a:r>
              <a:rPr lang="en-US" altLang="ko-KR" sz="1800" dirty="0" err="1">
                <a:solidFill>
                  <a:schemeClr val="accent6">
                    <a:lumMod val="75000"/>
                  </a:schemeClr>
                </a:solidFill>
                <a:latin typeface="+mn-lt"/>
                <a:cs typeface="Arial" pitchFamily="34" charset="0"/>
              </a:rPr>
              <a:t>sử</a:t>
            </a:r>
            <a:r>
              <a:rPr lang="en-US" altLang="ko-KR" sz="1800" dirty="0">
                <a:solidFill>
                  <a:schemeClr val="accent6">
                    <a:lumMod val="75000"/>
                  </a:schemeClr>
                </a:solidFill>
                <a:latin typeface="+mn-lt"/>
                <a:cs typeface="Arial" pitchFamily="34" charset="0"/>
              </a:rPr>
              <a:t> </a:t>
            </a:r>
            <a:r>
              <a:rPr lang="en-US" altLang="ko-KR" sz="1800" dirty="0" err="1">
                <a:solidFill>
                  <a:schemeClr val="accent6">
                    <a:lumMod val="75000"/>
                  </a:schemeClr>
                </a:solidFill>
                <a:latin typeface="+mn-lt"/>
                <a:cs typeface="Arial" pitchFamily="34" charset="0"/>
              </a:rPr>
              <a:t>dụng</a:t>
            </a:r>
            <a:r>
              <a:rPr lang="en-US" altLang="ko-KR" sz="1800" dirty="0">
                <a:solidFill>
                  <a:schemeClr val="accent6">
                    <a:lumMod val="75000"/>
                  </a:schemeClr>
                </a:solidFill>
                <a:latin typeface="+mn-lt"/>
                <a:cs typeface="Arial" pitchFamily="34" charset="0"/>
              </a:rPr>
              <a:t> </a:t>
            </a:r>
            <a:r>
              <a:rPr lang="en-US" altLang="ko-KR" sz="1800" dirty="0" err="1">
                <a:solidFill>
                  <a:schemeClr val="accent6">
                    <a:lumMod val="75000"/>
                  </a:schemeClr>
                </a:solidFill>
                <a:latin typeface="+mn-lt"/>
                <a:cs typeface="Arial" pitchFamily="34" charset="0"/>
              </a:rPr>
              <a:t>khi</a:t>
            </a:r>
            <a:r>
              <a:rPr lang="en-US" altLang="ko-KR" sz="1800" dirty="0">
                <a:solidFill>
                  <a:schemeClr val="accent6">
                    <a:lumMod val="75000"/>
                  </a:schemeClr>
                </a:solidFill>
                <a:latin typeface="+mn-lt"/>
                <a:cs typeface="Arial" pitchFamily="34" charset="0"/>
              </a:rPr>
              <a:t> </a:t>
            </a:r>
            <a:r>
              <a:rPr lang="en-US" altLang="ko-KR" sz="1800" dirty="0" err="1">
                <a:solidFill>
                  <a:schemeClr val="accent6">
                    <a:lumMod val="75000"/>
                  </a:schemeClr>
                </a:solidFill>
                <a:latin typeface="+mn-lt"/>
                <a:cs typeface="Arial" pitchFamily="34" charset="0"/>
              </a:rPr>
              <a:t>phát</a:t>
            </a:r>
            <a:r>
              <a:rPr lang="en-US" altLang="ko-KR" sz="1800" dirty="0">
                <a:solidFill>
                  <a:schemeClr val="accent6">
                    <a:lumMod val="75000"/>
                  </a:schemeClr>
                </a:solidFill>
                <a:latin typeface="+mn-lt"/>
                <a:cs typeface="Arial" pitchFamily="34" charset="0"/>
              </a:rPr>
              <a:t> </a:t>
            </a:r>
            <a:r>
              <a:rPr lang="en-US" altLang="ko-KR" sz="1800" dirty="0" err="1">
                <a:solidFill>
                  <a:schemeClr val="accent6">
                    <a:lumMod val="75000"/>
                  </a:schemeClr>
                </a:solidFill>
                <a:latin typeface="+mn-lt"/>
                <a:cs typeface="Arial" pitchFamily="34" charset="0"/>
              </a:rPr>
              <a:t>triển</a:t>
            </a:r>
            <a:r>
              <a:rPr lang="en-US" altLang="ko-KR" sz="1800" dirty="0">
                <a:solidFill>
                  <a:schemeClr val="accent6">
                    <a:lumMod val="75000"/>
                  </a:schemeClr>
                </a:solidFill>
                <a:latin typeface="+mn-lt"/>
                <a:cs typeface="Arial" pitchFamily="34" charset="0"/>
              </a:rPr>
              <a:t> </a:t>
            </a:r>
            <a:r>
              <a:rPr lang="en-US" altLang="ko-KR" sz="1800" dirty="0" err="1">
                <a:solidFill>
                  <a:schemeClr val="accent6">
                    <a:lumMod val="75000"/>
                  </a:schemeClr>
                </a:solidFill>
                <a:latin typeface="+mn-lt"/>
                <a:cs typeface="Arial" pitchFamily="34" charset="0"/>
              </a:rPr>
              <a:t>chương</a:t>
            </a:r>
            <a:r>
              <a:rPr lang="en-US" altLang="ko-KR" sz="1800" dirty="0">
                <a:solidFill>
                  <a:schemeClr val="accent6">
                    <a:lumMod val="75000"/>
                  </a:schemeClr>
                </a:solidFill>
                <a:latin typeface="+mn-lt"/>
                <a:cs typeface="Arial" pitchFamily="34" charset="0"/>
              </a:rPr>
              <a:t> </a:t>
            </a:r>
            <a:r>
              <a:rPr lang="en-US" altLang="ko-KR" sz="1800" dirty="0" err="1">
                <a:solidFill>
                  <a:schemeClr val="accent6">
                    <a:lumMod val="75000"/>
                  </a:schemeClr>
                </a:solidFill>
                <a:latin typeface="+mn-lt"/>
                <a:cs typeface="Arial" pitchFamily="34" charset="0"/>
              </a:rPr>
              <a:t>trình</a:t>
            </a:r>
            <a:r>
              <a:rPr lang="en-US" altLang="ko-KR" sz="1800" dirty="0">
                <a:solidFill>
                  <a:schemeClr val="accent6">
                    <a:lumMod val="75000"/>
                  </a:schemeClr>
                </a:solidFill>
                <a:latin typeface="+mn-lt"/>
                <a:cs typeface="Arial" pitchFamily="34" charset="0"/>
              </a:rPr>
              <a:t> ở </a:t>
            </a:r>
            <a:r>
              <a:rPr lang="en-US" altLang="ko-KR" sz="1800" dirty="0" err="1">
                <a:solidFill>
                  <a:schemeClr val="accent6">
                    <a:lumMod val="75000"/>
                  </a:schemeClr>
                </a:solidFill>
                <a:latin typeface="+mn-lt"/>
                <a:cs typeface="Arial" pitchFamily="34" charset="0"/>
              </a:rPr>
              <a:t>quy</a:t>
            </a:r>
            <a:r>
              <a:rPr lang="en-US" altLang="ko-KR" sz="1800" dirty="0">
                <a:solidFill>
                  <a:schemeClr val="accent6">
                    <a:lumMod val="75000"/>
                  </a:schemeClr>
                </a:solidFill>
                <a:latin typeface="+mn-lt"/>
                <a:cs typeface="Arial" pitchFamily="34" charset="0"/>
              </a:rPr>
              <a:t> </a:t>
            </a:r>
            <a:r>
              <a:rPr lang="en-US" altLang="ko-KR" sz="1800" dirty="0" err="1">
                <a:solidFill>
                  <a:schemeClr val="accent6">
                    <a:lumMod val="75000"/>
                  </a:schemeClr>
                </a:solidFill>
                <a:latin typeface="+mn-lt"/>
                <a:cs typeface="Arial" pitchFamily="34" charset="0"/>
              </a:rPr>
              <a:t>mô</a:t>
            </a:r>
            <a:r>
              <a:rPr lang="en-US" altLang="ko-KR" sz="1800" dirty="0">
                <a:solidFill>
                  <a:schemeClr val="accent6">
                    <a:lumMod val="75000"/>
                  </a:schemeClr>
                </a:solidFill>
                <a:latin typeface="+mn-lt"/>
                <a:cs typeface="Arial" pitchFamily="34" charset="0"/>
              </a:rPr>
              <a:t> </a:t>
            </a:r>
            <a:r>
              <a:rPr lang="en-US" altLang="ko-KR" sz="1800" dirty="0" err="1">
                <a:solidFill>
                  <a:schemeClr val="accent6">
                    <a:lumMod val="75000"/>
                  </a:schemeClr>
                </a:solidFill>
                <a:latin typeface="+mn-lt"/>
                <a:cs typeface="Arial" pitchFamily="34" charset="0"/>
              </a:rPr>
              <a:t>lớn</a:t>
            </a:r>
            <a:r>
              <a:rPr lang="en-US" altLang="ko-KR" sz="1800" dirty="0">
                <a:solidFill>
                  <a:schemeClr val="accent6">
                    <a:lumMod val="75000"/>
                  </a:schemeClr>
                </a:solidFill>
                <a:latin typeface="+mn-lt"/>
                <a:cs typeface="Arial" pitchFamily="34" charset="0"/>
              </a:rPr>
              <a:t> </a:t>
            </a:r>
          </a:p>
        </p:txBody>
      </p:sp>
    </p:spTree>
    <p:extLst>
      <p:ext uri="{BB962C8B-B14F-4D97-AF65-F5344CB8AC3E}">
        <p14:creationId xmlns:p14="http://schemas.microsoft.com/office/powerpoint/2010/main" val="3764792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1E96C7-5A9C-492A-96F8-28A0200F6B27}"/>
              </a:ext>
            </a:extLst>
          </p:cNvPr>
          <p:cNvSpPr>
            <a:spLocks noGrp="1"/>
          </p:cNvSpPr>
          <p:nvPr>
            <p:ph type="body" sz="quarter" idx="10"/>
          </p:nvPr>
        </p:nvSpPr>
        <p:spPr/>
        <p:txBody>
          <a:bodyPr/>
          <a:lstStyle/>
          <a:p>
            <a:r>
              <a:rPr lang="en-US" dirty="0"/>
              <a:t>Proxy Pattern</a:t>
            </a:r>
          </a:p>
        </p:txBody>
      </p:sp>
    </p:spTree>
    <p:extLst>
      <p:ext uri="{BB962C8B-B14F-4D97-AF65-F5344CB8AC3E}">
        <p14:creationId xmlns:p14="http://schemas.microsoft.com/office/powerpoint/2010/main" val="3795182929"/>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3">
            <a:extLst>
              <a:ext uri="{FF2B5EF4-FFF2-40B4-BE49-F238E27FC236}">
                <a16:creationId xmlns:a16="http://schemas.microsoft.com/office/drawing/2014/main" id="{430699FF-A87B-4ADF-A9E0-329013E1A2C1}"/>
              </a:ext>
            </a:extLst>
          </p:cNvPr>
          <p:cNvSpPr/>
          <p:nvPr/>
        </p:nvSpPr>
        <p:spPr>
          <a:xfrm rot="5400000">
            <a:off x="5784940" y="-2519870"/>
            <a:ext cx="700001" cy="629576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971EE156-6FC3-4AA5-8290-9D828D7A6844}"/>
              </a:ext>
            </a:extLst>
          </p:cNvPr>
          <p:cNvSpPr txBox="1"/>
          <p:nvPr/>
        </p:nvSpPr>
        <p:spPr>
          <a:xfrm>
            <a:off x="2294867" y="443344"/>
            <a:ext cx="5309007" cy="369332"/>
          </a:xfrm>
          <a:prstGeom prst="rect">
            <a:avLst/>
          </a:prstGeom>
          <a:noFill/>
        </p:spPr>
        <p:txBody>
          <a:bodyPr wrap="square" rtlCol="0">
            <a:spAutoFit/>
          </a:bodyPr>
          <a:lstStyle/>
          <a:p>
            <a:pPr algn="r"/>
            <a:r>
              <a:rPr lang="en-US" b="1" i="0" u="none" strike="noStrike" dirty="0" err="1">
                <a:solidFill>
                  <a:schemeClr val="bg1"/>
                </a:solidFill>
                <a:effectLst/>
              </a:rPr>
              <a:t>Thuộc</a:t>
            </a:r>
            <a:r>
              <a:rPr lang="en-US" b="1" i="0" u="none" strike="noStrike" dirty="0">
                <a:solidFill>
                  <a:schemeClr val="bg1"/>
                </a:solidFill>
                <a:effectLst/>
              </a:rPr>
              <a:t> </a:t>
            </a:r>
            <a:r>
              <a:rPr lang="en-US" b="1" i="0" u="none" strike="noStrike" dirty="0" err="1">
                <a:solidFill>
                  <a:schemeClr val="bg1"/>
                </a:solidFill>
                <a:effectLst/>
              </a:rPr>
              <a:t>nhóm</a:t>
            </a:r>
            <a:r>
              <a:rPr lang="en-US" b="1" i="0" u="none" strike="noStrike" dirty="0">
                <a:solidFill>
                  <a:schemeClr val="bg1"/>
                </a:solidFill>
                <a:effectLst/>
              </a:rPr>
              <a:t> Structural Design Patterns</a:t>
            </a:r>
            <a:endParaRPr lang="ko-KR" altLang="en-US" b="1" dirty="0">
              <a:solidFill>
                <a:schemeClr val="bg1"/>
              </a:solidFill>
              <a:cs typeface="Arial" pitchFamily="34" charset="0"/>
            </a:endParaRPr>
          </a:p>
        </p:txBody>
      </p:sp>
      <p:sp>
        <p:nvSpPr>
          <p:cNvPr id="6" name="Rounded Rectangle 3">
            <a:extLst>
              <a:ext uri="{FF2B5EF4-FFF2-40B4-BE49-F238E27FC236}">
                <a16:creationId xmlns:a16="http://schemas.microsoft.com/office/drawing/2014/main" id="{C5DC386A-D322-4AD8-921D-2083D4F68F7C}"/>
              </a:ext>
            </a:extLst>
          </p:cNvPr>
          <p:cNvSpPr/>
          <p:nvPr/>
        </p:nvSpPr>
        <p:spPr>
          <a:xfrm rot="5400000">
            <a:off x="5748467" y="-1596513"/>
            <a:ext cx="699999" cy="629575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7" name="TextBox 6">
            <a:extLst>
              <a:ext uri="{FF2B5EF4-FFF2-40B4-BE49-F238E27FC236}">
                <a16:creationId xmlns:a16="http://schemas.microsoft.com/office/drawing/2014/main" id="{85152E36-05F6-41B3-BBD8-AC29ABB6CCE7}"/>
              </a:ext>
            </a:extLst>
          </p:cNvPr>
          <p:cNvSpPr txBox="1"/>
          <p:nvPr/>
        </p:nvSpPr>
        <p:spPr>
          <a:xfrm>
            <a:off x="1788107" y="1362913"/>
            <a:ext cx="7387316" cy="369332"/>
          </a:xfrm>
          <a:prstGeom prst="rect">
            <a:avLst/>
          </a:prstGeom>
          <a:noFill/>
        </p:spPr>
        <p:txBody>
          <a:bodyPr wrap="square" rtlCol="0">
            <a:spAutoFit/>
          </a:bodyPr>
          <a:lstStyle/>
          <a:p>
            <a:pPr algn="r"/>
            <a:r>
              <a:rPr lang="en-US" b="1" dirty="0" err="1">
                <a:solidFill>
                  <a:schemeClr val="bg1"/>
                </a:solidFill>
              </a:rPr>
              <a:t>Tạo</a:t>
            </a:r>
            <a:r>
              <a:rPr lang="en-US" b="1" dirty="0">
                <a:solidFill>
                  <a:schemeClr val="bg1"/>
                </a:solidFill>
              </a:rPr>
              <a:t> </a:t>
            </a:r>
            <a:r>
              <a:rPr lang="vi-VN" b="1" i="0" u="none" strike="noStrike" dirty="0">
                <a:solidFill>
                  <a:schemeClr val="bg1"/>
                </a:solidFill>
                <a:effectLst/>
              </a:rPr>
              <a:t>ra một đối tượng </a:t>
            </a:r>
            <a:r>
              <a:rPr lang="en-US" b="1" dirty="0" err="1">
                <a:solidFill>
                  <a:schemeClr val="bg1"/>
                </a:solidFill>
              </a:rPr>
              <a:t>đại</a:t>
            </a:r>
            <a:r>
              <a:rPr lang="en-US" b="1" dirty="0">
                <a:solidFill>
                  <a:schemeClr val="bg1"/>
                </a:solidFill>
              </a:rPr>
              <a:t> </a:t>
            </a:r>
            <a:r>
              <a:rPr lang="en-US" b="1" dirty="0" err="1">
                <a:solidFill>
                  <a:schemeClr val="bg1"/>
                </a:solidFill>
              </a:rPr>
              <a:t>diện</a:t>
            </a:r>
            <a:r>
              <a:rPr lang="vi-VN" b="1" i="0" u="none" strike="noStrike" dirty="0">
                <a:solidFill>
                  <a:schemeClr val="bg1"/>
                </a:solidFill>
                <a:effectLst/>
              </a:rPr>
              <a:t> cho một đối tượng khác</a:t>
            </a:r>
            <a:endParaRPr lang="ko-KR" altLang="en-US" b="1" dirty="0">
              <a:solidFill>
                <a:schemeClr val="bg1"/>
              </a:solidFill>
              <a:cs typeface="Arial" pitchFamily="34" charset="0"/>
            </a:endParaRPr>
          </a:p>
        </p:txBody>
      </p:sp>
      <p:sp>
        <p:nvSpPr>
          <p:cNvPr id="8" name="Rounded Rectangle 3">
            <a:extLst>
              <a:ext uri="{FF2B5EF4-FFF2-40B4-BE49-F238E27FC236}">
                <a16:creationId xmlns:a16="http://schemas.microsoft.com/office/drawing/2014/main" id="{EB9A1BFC-32DF-4710-802C-599BC08955F1}"/>
              </a:ext>
            </a:extLst>
          </p:cNvPr>
          <p:cNvSpPr/>
          <p:nvPr/>
        </p:nvSpPr>
        <p:spPr>
          <a:xfrm rot="5400000">
            <a:off x="5748469" y="-639762"/>
            <a:ext cx="700000" cy="629575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9" name="TextBox 8">
            <a:extLst>
              <a:ext uri="{FF2B5EF4-FFF2-40B4-BE49-F238E27FC236}">
                <a16:creationId xmlns:a16="http://schemas.microsoft.com/office/drawing/2014/main" id="{5FC70CA4-EBEF-4BD7-AE14-D119C86B77EF}"/>
              </a:ext>
            </a:extLst>
          </p:cNvPr>
          <p:cNvSpPr txBox="1"/>
          <p:nvPr/>
        </p:nvSpPr>
        <p:spPr>
          <a:xfrm>
            <a:off x="2948122" y="2297060"/>
            <a:ext cx="6295755" cy="369332"/>
          </a:xfrm>
          <a:prstGeom prst="rect">
            <a:avLst/>
          </a:prstGeom>
          <a:noFill/>
        </p:spPr>
        <p:txBody>
          <a:bodyPr wrap="square" rtlCol="0">
            <a:spAutoFit/>
          </a:bodyPr>
          <a:lstStyle/>
          <a:p>
            <a:pPr algn="r"/>
            <a:r>
              <a:rPr lang="en-US" b="1" i="0" u="none" strike="noStrike" dirty="0" err="1">
                <a:solidFill>
                  <a:schemeClr val="bg1"/>
                </a:solidFill>
                <a:effectLst/>
              </a:rPr>
              <a:t>Tùy</a:t>
            </a:r>
            <a:r>
              <a:rPr lang="en-US" b="1" i="0" u="none" strike="noStrike" dirty="0">
                <a:solidFill>
                  <a:schemeClr val="bg1"/>
                </a:solidFill>
                <a:effectLst/>
              </a:rPr>
              <a:t> </a:t>
            </a:r>
            <a:r>
              <a:rPr lang="en-US" b="1" i="0" u="none" strike="noStrike" dirty="0" err="1">
                <a:solidFill>
                  <a:schemeClr val="bg1"/>
                </a:solidFill>
                <a:effectLst/>
              </a:rPr>
              <a:t>theo</a:t>
            </a:r>
            <a:r>
              <a:rPr lang="en-US" b="1" i="0" u="none" strike="noStrike" dirty="0">
                <a:solidFill>
                  <a:schemeClr val="bg1"/>
                </a:solidFill>
                <a:effectLst/>
              </a:rPr>
              <a:t> </a:t>
            </a:r>
            <a:r>
              <a:rPr lang="en-US" b="1" i="0" u="none" strike="noStrike" dirty="0" err="1">
                <a:solidFill>
                  <a:schemeClr val="bg1"/>
                </a:solidFill>
                <a:effectLst/>
              </a:rPr>
              <a:t>bài</a:t>
            </a:r>
            <a:r>
              <a:rPr lang="en-US" b="1" i="0" u="none" strike="noStrike" dirty="0">
                <a:solidFill>
                  <a:schemeClr val="bg1"/>
                </a:solidFill>
                <a:effectLst/>
              </a:rPr>
              <a:t> </a:t>
            </a:r>
            <a:r>
              <a:rPr lang="en-US" b="1" i="0" u="none" strike="noStrike" dirty="0" err="1">
                <a:solidFill>
                  <a:schemeClr val="bg1"/>
                </a:solidFill>
                <a:effectLst/>
              </a:rPr>
              <a:t>toán</a:t>
            </a:r>
            <a:r>
              <a:rPr lang="en-US" b="1" i="0" u="none" strike="noStrike" dirty="0">
                <a:solidFill>
                  <a:schemeClr val="bg1"/>
                </a:solidFill>
                <a:effectLst/>
              </a:rPr>
              <a:t> </a:t>
            </a:r>
            <a:r>
              <a:rPr lang="en-US" b="1" i="0" u="none" strike="noStrike" dirty="0" err="1">
                <a:solidFill>
                  <a:schemeClr val="bg1"/>
                </a:solidFill>
                <a:effectLst/>
              </a:rPr>
              <a:t>mà</a:t>
            </a:r>
            <a:r>
              <a:rPr lang="en-US" b="1" i="0" u="none" strike="noStrike" dirty="0">
                <a:solidFill>
                  <a:schemeClr val="bg1"/>
                </a:solidFill>
                <a:effectLst/>
              </a:rPr>
              <a:t> </a:t>
            </a:r>
            <a:r>
              <a:rPr lang="en-US" b="1" i="0" u="none" strike="noStrike" dirty="0" err="1">
                <a:solidFill>
                  <a:schemeClr val="bg1"/>
                </a:solidFill>
                <a:effectLst/>
              </a:rPr>
              <a:t>áp</a:t>
            </a:r>
            <a:r>
              <a:rPr lang="en-US" b="1" i="0" u="none" strike="noStrike" dirty="0">
                <a:solidFill>
                  <a:schemeClr val="bg1"/>
                </a:solidFill>
                <a:effectLst/>
              </a:rPr>
              <a:t> </a:t>
            </a:r>
            <a:r>
              <a:rPr lang="en-US" b="1" i="0" u="none" strike="noStrike" dirty="0" err="1">
                <a:solidFill>
                  <a:schemeClr val="bg1"/>
                </a:solidFill>
                <a:effectLst/>
              </a:rPr>
              <a:t>dụng</a:t>
            </a:r>
            <a:r>
              <a:rPr lang="en-US" b="1" i="0" u="none" strike="noStrike" dirty="0">
                <a:solidFill>
                  <a:schemeClr val="bg1"/>
                </a:solidFill>
                <a:effectLst/>
              </a:rPr>
              <a:t> Proxy </a:t>
            </a:r>
            <a:r>
              <a:rPr lang="en-US" b="1" i="0" u="none" strike="noStrike" dirty="0" err="1">
                <a:solidFill>
                  <a:schemeClr val="bg1"/>
                </a:solidFill>
                <a:effectLst/>
              </a:rPr>
              <a:t>một</a:t>
            </a:r>
            <a:r>
              <a:rPr lang="en-US" b="1" i="0" u="none" strike="noStrike" dirty="0">
                <a:solidFill>
                  <a:schemeClr val="bg1"/>
                </a:solidFill>
                <a:effectLst/>
              </a:rPr>
              <a:t> </a:t>
            </a:r>
            <a:r>
              <a:rPr lang="en-US" b="1" i="0" u="none" strike="noStrike" dirty="0" err="1">
                <a:solidFill>
                  <a:schemeClr val="bg1"/>
                </a:solidFill>
                <a:effectLst/>
              </a:rPr>
              <a:t>cách</a:t>
            </a:r>
            <a:r>
              <a:rPr lang="en-US" b="1" i="0" u="none" strike="noStrike" dirty="0">
                <a:solidFill>
                  <a:schemeClr val="bg1"/>
                </a:solidFill>
                <a:effectLst/>
              </a:rPr>
              <a:t> </a:t>
            </a:r>
            <a:r>
              <a:rPr lang="en-US" b="1" i="0" u="none" strike="noStrike" dirty="0" err="1">
                <a:solidFill>
                  <a:schemeClr val="bg1"/>
                </a:solidFill>
                <a:effectLst/>
              </a:rPr>
              <a:t>linh</a:t>
            </a:r>
            <a:r>
              <a:rPr lang="en-US" b="1" i="0" u="none" strike="noStrike" dirty="0">
                <a:solidFill>
                  <a:schemeClr val="bg1"/>
                </a:solidFill>
                <a:effectLst/>
              </a:rPr>
              <a:t> </a:t>
            </a:r>
            <a:r>
              <a:rPr lang="en-US" b="1" i="0" u="none" strike="noStrike" dirty="0" err="1">
                <a:solidFill>
                  <a:schemeClr val="bg1"/>
                </a:solidFill>
                <a:effectLst/>
              </a:rPr>
              <a:t>hoạt</a:t>
            </a:r>
            <a:endParaRPr lang="ko-KR" altLang="en-US" b="1" dirty="0">
              <a:solidFill>
                <a:schemeClr val="bg1"/>
              </a:solidFill>
              <a:cs typeface="Arial" pitchFamily="34" charset="0"/>
            </a:endParaRPr>
          </a:p>
        </p:txBody>
      </p:sp>
      <p:sp>
        <p:nvSpPr>
          <p:cNvPr id="10" name="Rounded Rectangle 3">
            <a:extLst>
              <a:ext uri="{FF2B5EF4-FFF2-40B4-BE49-F238E27FC236}">
                <a16:creationId xmlns:a16="http://schemas.microsoft.com/office/drawing/2014/main" id="{3FE71238-542B-4CBC-B3A0-E2A8789C014B}"/>
              </a:ext>
            </a:extLst>
          </p:cNvPr>
          <p:cNvSpPr/>
          <p:nvPr/>
        </p:nvSpPr>
        <p:spPr>
          <a:xfrm rot="5400000">
            <a:off x="7078392" y="180661"/>
            <a:ext cx="700000" cy="652320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1" name="TextBox 10">
            <a:extLst>
              <a:ext uri="{FF2B5EF4-FFF2-40B4-BE49-F238E27FC236}">
                <a16:creationId xmlns:a16="http://schemas.microsoft.com/office/drawing/2014/main" id="{125A6453-4853-49E5-9B1C-46AE138A0108}"/>
              </a:ext>
            </a:extLst>
          </p:cNvPr>
          <p:cNvSpPr txBox="1"/>
          <p:nvPr/>
        </p:nvSpPr>
        <p:spPr>
          <a:xfrm>
            <a:off x="3789575" y="4428411"/>
            <a:ext cx="5309007" cy="369332"/>
          </a:xfrm>
          <a:prstGeom prst="rect">
            <a:avLst/>
          </a:prstGeom>
          <a:noFill/>
        </p:spPr>
        <p:txBody>
          <a:bodyPr wrap="square" rtlCol="0">
            <a:spAutoFit/>
          </a:bodyPr>
          <a:lstStyle/>
          <a:p>
            <a:pPr algn="r"/>
            <a:r>
              <a:rPr lang="en-US" i="0" u="none" strike="noStrike" dirty="0" err="1">
                <a:solidFill>
                  <a:schemeClr val="bg1"/>
                </a:solidFill>
                <a:effectLst/>
              </a:rPr>
              <a:t>thuộc</a:t>
            </a:r>
            <a:r>
              <a:rPr lang="en-US" i="0" u="none" strike="noStrike" dirty="0">
                <a:solidFill>
                  <a:schemeClr val="bg1"/>
                </a:solidFill>
                <a:effectLst/>
              </a:rPr>
              <a:t> </a:t>
            </a:r>
            <a:r>
              <a:rPr lang="en-US" i="0" u="none" strike="noStrike" dirty="0" err="1">
                <a:solidFill>
                  <a:schemeClr val="bg1"/>
                </a:solidFill>
                <a:effectLst/>
              </a:rPr>
              <a:t>nhóm</a:t>
            </a:r>
            <a:r>
              <a:rPr lang="en-US" i="0" u="none" strike="noStrike" dirty="0">
                <a:solidFill>
                  <a:schemeClr val="bg1"/>
                </a:solidFill>
                <a:effectLst/>
              </a:rPr>
              <a:t> Structural Design Patterns</a:t>
            </a:r>
            <a:endParaRPr lang="ko-KR" altLang="en-US" dirty="0">
              <a:solidFill>
                <a:schemeClr val="bg1"/>
              </a:solidFill>
              <a:cs typeface="Arial" pitchFamily="34" charset="0"/>
            </a:endParaRPr>
          </a:p>
        </p:txBody>
      </p:sp>
      <p:sp>
        <p:nvSpPr>
          <p:cNvPr id="12" name="TextBox 11">
            <a:extLst>
              <a:ext uri="{FF2B5EF4-FFF2-40B4-BE49-F238E27FC236}">
                <a16:creationId xmlns:a16="http://schemas.microsoft.com/office/drawing/2014/main" id="{091A982B-EF30-437B-8630-12B2F2399C25}"/>
              </a:ext>
            </a:extLst>
          </p:cNvPr>
          <p:cNvSpPr txBox="1"/>
          <p:nvPr/>
        </p:nvSpPr>
        <p:spPr>
          <a:xfrm>
            <a:off x="4316499" y="3232174"/>
            <a:ext cx="6170143" cy="369332"/>
          </a:xfrm>
          <a:prstGeom prst="rect">
            <a:avLst/>
          </a:prstGeom>
          <a:noFill/>
        </p:spPr>
        <p:txBody>
          <a:bodyPr wrap="square" rtlCol="0">
            <a:spAutoFit/>
          </a:bodyPr>
          <a:lstStyle/>
          <a:p>
            <a:pPr algn="r"/>
            <a:r>
              <a:rPr lang="vi-VN" i="0" u="none" strike="noStrike" dirty="0">
                <a:solidFill>
                  <a:schemeClr val="bg1"/>
                </a:solidFill>
                <a:effectLst/>
              </a:rPr>
              <a:t>Kiểm soát quyền truy xuất các phương thức của đối tượng</a:t>
            </a:r>
            <a:endParaRPr lang="ko-KR" altLang="en-US" dirty="0">
              <a:solidFill>
                <a:schemeClr val="bg1"/>
              </a:solidFill>
              <a:cs typeface="Arial" pitchFamily="34" charset="0"/>
            </a:endParaRPr>
          </a:p>
        </p:txBody>
      </p:sp>
      <p:sp>
        <p:nvSpPr>
          <p:cNvPr id="13" name="Rounded Rectangle 3">
            <a:extLst>
              <a:ext uri="{FF2B5EF4-FFF2-40B4-BE49-F238E27FC236}">
                <a16:creationId xmlns:a16="http://schemas.microsoft.com/office/drawing/2014/main" id="{0D65BAB2-B766-4F39-8801-FC0FD1F75C39}"/>
              </a:ext>
            </a:extLst>
          </p:cNvPr>
          <p:cNvSpPr/>
          <p:nvPr/>
        </p:nvSpPr>
        <p:spPr>
          <a:xfrm rot="5400000">
            <a:off x="7078390" y="1028523"/>
            <a:ext cx="700002" cy="652320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4" name="TextBox 13">
            <a:extLst>
              <a:ext uri="{FF2B5EF4-FFF2-40B4-BE49-F238E27FC236}">
                <a16:creationId xmlns:a16="http://schemas.microsoft.com/office/drawing/2014/main" id="{738EA56C-4F6C-4492-9C15-AC394E714F0D}"/>
              </a:ext>
            </a:extLst>
          </p:cNvPr>
          <p:cNvSpPr txBox="1"/>
          <p:nvPr/>
        </p:nvSpPr>
        <p:spPr>
          <a:xfrm>
            <a:off x="3942259" y="4079195"/>
            <a:ext cx="6408371" cy="369332"/>
          </a:xfrm>
          <a:prstGeom prst="rect">
            <a:avLst/>
          </a:prstGeom>
          <a:noFill/>
        </p:spPr>
        <p:txBody>
          <a:bodyPr wrap="square" rtlCol="0">
            <a:spAutoFit/>
          </a:bodyPr>
          <a:lstStyle/>
          <a:p>
            <a:pPr algn="r"/>
            <a:r>
              <a:rPr lang="vi-VN" i="0" u="none" strike="noStrike" dirty="0">
                <a:solidFill>
                  <a:schemeClr val="bg1"/>
                </a:solidFill>
                <a:effectLst/>
              </a:rPr>
              <a:t>Bổ sung thêm chức năng trước khi thực thi phương thức</a:t>
            </a:r>
            <a:endParaRPr lang="ko-KR" altLang="en-US" dirty="0">
              <a:solidFill>
                <a:schemeClr val="bg1"/>
              </a:solidFill>
              <a:cs typeface="Arial" pitchFamily="34" charset="0"/>
            </a:endParaRPr>
          </a:p>
        </p:txBody>
      </p:sp>
      <p:sp>
        <p:nvSpPr>
          <p:cNvPr id="15" name="Rounded Rectangle 3">
            <a:extLst>
              <a:ext uri="{FF2B5EF4-FFF2-40B4-BE49-F238E27FC236}">
                <a16:creationId xmlns:a16="http://schemas.microsoft.com/office/drawing/2014/main" id="{90D1C04B-7E13-4B01-8FA6-BC040BE73EEA}"/>
              </a:ext>
            </a:extLst>
          </p:cNvPr>
          <p:cNvSpPr/>
          <p:nvPr/>
        </p:nvSpPr>
        <p:spPr>
          <a:xfrm rot="5400000">
            <a:off x="7105225" y="1907985"/>
            <a:ext cx="646332" cy="652320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6" name="TextBox 15">
            <a:extLst>
              <a:ext uri="{FF2B5EF4-FFF2-40B4-BE49-F238E27FC236}">
                <a16:creationId xmlns:a16="http://schemas.microsoft.com/office/drawing/2014/main" id="{EBEE203B-4895-49F0-9442-98E6CF8CB105}"/>
              </a:ext>
            </a:extLst>
          </p:cNvPr>
          <p:cNvSpPr txBox="1"/>
          <p:nvPr/>
        </p:nvSpPr>
        <p:spPr>
          <a:xfrm>
            <a:off x="3444593" y="4895103"/>
            <a:ext cx="6217880" cy="646331"/>
          </a:xfrm>
          <a:prstGeom prst="rect">
            <a:avLst/>
          </a:prstGeom>
          <a:noFill/>
        </p:spPr>
        <p:txBody>
          <a:bodyPr wrap="square" rtlCol="0">
            <a:spAutoFit/>
          </a:bodyPr>
          <a:lstStyle/>
          <a:p>
            <a:pPr algn="r"/>
            <a:r>
              <a:rPr lang="vi-VN" i="0" u="none" strike="noStrike" dirty="0">
                <a:solidFill>
                  <a:schemeClr val="bg1"/>
                </a:solidFill>
                <a:effectLst/>
              </a:rPr>
              <a:t>Tạo ra đối tượng mới có chức năng nâng cao hơn </a:t>
            </a:r>
            <a:br>
              <a:rPr lang="en-US" i="0" u="none" strike="noStrike" dirty="0">
                <a:solidFill>
                  <a:schemeClr val="bg1"/>
                </a:solidFill>
                <a:effectLst/>
              </a:rPr>
            </a:br>
            <a:r>
              <a:rPr lang="vi-VN" i="0" u="none" strike="noStrike" dirty="0">
                <a:solidFill>
                  <a:schemeClr val="bg1"/>
                </a:solidFill>
                <a:effectLst/>
              </a:rPr>
              <a:t>đối tượng ban đầu</a:t>
            </a:r>
            <a:endParaRPr lang="ko-KR" altLang="en-US" dirty="0">
              <a:solidFill>
                <a:schemeClr val="bg1"/>
              </a:solidFill>
              <a:cs typeface="Arial" pitchFamily="34" charset="0"/>
            </a:endParaRPr>
          </a:p>
        </p:txBody>
      </p:sp>
      <p:sp>
        <p:nvSpPr>
          <p:cNvPr id="17" name="Rounded Rectangle 3">
            <a:extLst>
              <a:ext uri="{FF2B5EF4-FFF2-40B4-BE49-F238E27FC236}">
                <a16:creationId xmlns:a16="http://schemas.microsoft.com/office/drawing/2014/main" id="{BAFAF5E3-2C80-4A4B-85A9-EBB5334D44FE}"/>
              </a:ext>
            </a:extLst>
          </p:cNvPr>
          <p:cNvSpPr/>
          <p:nvPr/>
        </p:nvSpPr>
        <p:spPr>
          <a:xfrm rot="5400000">
            <a:off x="7105221" y="2862224"/>
            <a:ext cx="646333" cy="652320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8" name="TextBox 17">
            <a:extLst>
              <a:ext uri="{FF2B5EF4-FFF2-40B4-BE49-F238E27FC236}">
                <a16:creationId xmlns:a16="http://schemas.microsoft.com/office/drawing/2014/main" id="{3E05F674-EBED-40B0-8BA4-850D09D75F57}"/>
              </a:ext>
            </a:extLst>
          </p:cNvPr>
          <p:cNvSpPr txBox="1"/>
          <p:nvPr/>
        </p:nvSpPr>
        <p:spPr>
          <a:xfrm>
            <a:off x="4097294" y="5800663"/>
            <a:ext cx="6389348" cy="646331"/>
          </a:xfrm>
          <a:prstGeom prst="rect">
            <a:avLst/>
          </a:prstGeom>
          <a:noFill/>
        </p:spPr>
        <p:txBody>
          <a:bodyPr wrap="square" rtlCol="0">
            <a:spAutoFit/>
          </a:bodyPr>
          <a:lstStyle/>
          <a:p>
            <a:pPr algn="r"/>
            <a:r>
              <a:rPr lang="vi-VN" i="0" u="none" strike="noStrike" dirty="0">
                <a:solidFill>
                  <a:schemeClr val="bg1"/>
                </a:solidFill>
                <a:effectLst/>
              </a:rPr>
              <a:t>Giảm chi phí khi có nhiều truy cập vào đối tượng có chi phí khởi tạo ban đầu lớn</a:t>
            </a:r>
            <a:endParaRPr lang="ko-KR" altLang="en-US" dirty="0">
              <a:solidFill>
                <a:schemeClr val="bg1"/>
              </a:solidFill>
              <a:cs typeface="Arial" pitchFamily="34" charset="0"/>
            </a:endParaRPr>
          </a:p>
        </p:txBody>
      </p:sp>
    </p:spTree>
    <p:extLst>
      <p:ext uri="{BB962C8B-B14F-4D97-AF65-F5344CB8AC3E}">
        <p14:creationId xmlns:p14="http://schemas.microsoft.com/office/powerpoint/2010/main" val="29486617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down)">
                                      <p:cBhvr>
                                        <p:cTn id="40" dur="500"/>
                                        <p:tgtEl>
                                          <p:spTgt spid="15"/>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down)">
                                      <p:cBhvr>
                                        <p:cTn id="43" dur="500"/>
                                        <p:tgtEl>
                                          <p:spTgt spid="17"/>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down)">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8" grpId="0" animBg="1"/>
      <p:bldP spid="9" grpId="0"/>
      <p:bldP spid="10" grpId="0" animBg="1"/>
      <p:bldP spid="11" grpId="0"/>
      <p:bldP spid="12" grpId="0"/>
      <p:bldP spid="13" grpId="0" animBg="1"/>
      <p:bldP spid="14" grpId="0"/>
      <p:bldP spid="15" grpId="0" animBg="1"/>
      <p:bldP spid="17" grpId="0" animBg="1"/>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agram&#10;&#10;Description automatically generated">
            <a:extLst>
              <a:ext uri="{FF2B5EF4-FFF2-40B4-BE49-F238E27FC236}">
                <a16:creationId xmlns:a16="http://schemas.microsoft.com/office/drawing/2014/main" id="{F13A8DE5-5019-425D-8999-FA8BEA1B094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34516" y="-1"/>
            <a:ext cx="8122968" cy="4102100"/>
          </a:xfrm>
          <a:prstGeom prst="rect">
            <a:avLst/>
          </a:prstGeom>
          <a:solidFill>
            <a:srgbClr val="FFFFFF"/>
          </a:solidFill>
        </p:spPr>
      </p:pic>
      <p:sp>
        <p:nvSpPr>
          <p:cNvPr id="6" name="TextBox 5">
            <a:extLst>
              <a:ext uri="{FF2B5EF4-FFF2-40B4-BE49-F238E27FC236}">
                <a16:creationId xmlns:a16="http://schemas.microsoft.com/office/drawing/2014/main" id="{0F78786F-0E89-4B82-8609-B051D0C28C13}"/>
              </a:ext>
            </a:extLst>
          </p:cNvPr>
          <p:cNvSpPr txBox="1"/>
          <p:nvPr/>
        </p:nvSpPr>
        <p:spPr>
          <a:xfrm>
            <a:off x="1687398" y="4279845"/>
            <a:ext cx="9483365" cy="2118529"/>
          </a:xfrm>
          <a:prstGeom prst="rect">
            <a:avLst/>
          </a:prstGeom>
          <a:noFill/>
        </p:spPr>
        <p:txBody>
          <a:bodyPr wrap="square">
            <a:spAutoFit/>
          </a:bodyPr>
          <a:lstStyle/>
          <a:p>
            <a:pPr rtl="0">
              <a:lnSpc>
                <a:spcPct val="150000"/>
              </a:lnSpc>
              <a:spcBef>
                <a:spcPts val="0"/>
              </a:spcBef>
              <a:spcAft>
                <a:spcPts val="0"/>
              </a:spcAft>
            </a:pPr>
            <a:r>
              <a:rPr lang="vi-VN" sz="1800" u="none" strike="noStrike" dirty="0">
                <a:solidFill>
                  <a:schemeClr val="bg1"/>
                </a:solidFill>
                <a:effectLst/>
                <a:latin typeface="+mj-lt"/>
              </a:rPr>
              <a:t>Proxy Pattern gồm 3 phần chính:</a:t>
            </a:r>
            <a:endParaRPr lang="vi-VN" dirty="0">
              <a:solidFill>
                <a:schemeClr val="bg1"/>
              </a:solidFill>
              <a:effectLst/>
              <a:latin typeface="+mj-lt"/>
            </a:endParaRPr>
          </a:p>
          <a:p>
            <a:pPr rtl="0" fontAlgn="base">
              <a:lnSpc>
                <a:spcPct val="150000"/>
              </a:lnSpc>
              <a:spcBef>
                <a:spcPts val="0"/>
              </a:spcBef>
              <a:spcAft>
                <a:spcPts val="0"/>
              </a:spcAft>
              <a:buFont typeface="Arial" panose="020B0604020202020204" pitchFamily="34" charset="0"/>
              <a:buChar char="•"/>
            </a:pPr>
            <a:r>
              <a:rPr lang="en-US" sz="1800" u="none" strike="noStrike" dirty="0">
                <a:solidFill>
                  <a:schemeClr val="bg1"/>
                </a:solidFill>
                <a:effectLst/>
                <a:latin typeface="+mj-lt"/>
              </a:rPr>
              <a:t> </a:t>
            </a:r>
            <a:r>
              <a:rPr lang="vi-VN" sz="1800" u="none" strike="noStrike" dirty="0">
                <a:solidFill>
                  <a:schemeClr val="bg1"/>
                </a:solidFill>
                <a:effectLst/>
                <a:latin typeface="+mj-lt"/>
              </a:rPr>
              <a:t>Interface (hoặc abstract class) ISubject: gọi thực hiện các phương thức từ Client. </a:t>
            </a:r>
          </a:p>
          <a:p>
            <a:pPr rtl="0" fontAlgn="base">
              <a:lnSpc>
                <a:spcPct val="150000"/>
              </a:lnSpc>
              <a:spcBef>
                <a:spcPts val="0"/>
              </a:spcBef>
              <a:spcAft>
                <a:spcPts val="0"/>
              </a:spcAft>
              <a:buFont typeface="Arial" panose="020B0604020202020204" pitchFamily="34" charset="0"/>
              <a:buChar char="•"/>
            </a:pPr>
            <a:r>
              <a:rPr lang="en-US" sz="1800" u="none" strike="noStrike" dirty="0">
                <a:solidFill>
                  <a:schemeClr val="bg1"/>
                </a:solidFill>
                <a:effectLst/>
                <a:latin typeface="+mj-lt"/>
              </a:rPr>
              <a:t> </a:t>
            </a:r>
            <a:r>
              <a:rPr lang="vi-VN" sz="1800" u="none" strike="noStrike" dirty="0">
                <a:solidFill>
                  <a:schemeClr val="bg1"/>
                </a:solidFill>
                <a:effectLst/>
                <a:latin typeface="+mj-lt"/>
              </a:rPr>
              <a:t>Lớp CRealSubject: định nghĩa các phương thức để thực thi.</a:t>
            </a:r>
          </a:p>
          <a:p>
            <a:pPr rtl="0" fontAlgn="base">
              <a:lnSpc>
                <a:spcPct val="150000"/>
              </a:lnSpc>
              <a:spcBef>
                <a:spcPts val="0"/>
              </a:spcBef>
              <a:spcAft>
                <a:spcPts val="0"/>
              </a:spcAft>
              <a:buFont typeface="Arial" panose="020B0604020202020204" pitchFamily="34" charset="0"/>
              <a:buChar char="•"/>
            </a:pPr>
            <a:r>
              <a:rPr lang="en-US" sz="1800" u="none" strike="noStrike" dirty="0">
                <a:solidFill>
                  <a:schemeClr val="bg1"/>
                </a:solidFill>
                <a:effectLst/>
                <a:latin typeface="+mj-lt"/>
              </a:rPr>
              <a:t> </a:t>
            </a:r>
            <a:r>
              <a:rPr lang="vi-VN" sz="1800" u="none" strike="noStrike" dirty="0">
                <a:solidFill>
                  <a:schemeClr val="bg1"/>
                </a:solidFill>
                <a:effectLst/>
                <a:latin typeface="+mj-lt"/>
              </a:rPr>
              <a:t>Lớp CSubjectProxy: thực hiện các thao tác như kiểm tra, thêm tính năng trước khi gọi lớp CRealSubject để thực thi phương thức.</a:t>
            </a:r>
          </a:p>
        </p:txBody>
      </p:sp>
    </p:spTree>
    <p:extLst>
      <p:ext uri="{BB962C8B-B14F-4D97-AF65-F5344CB8AC3E}">
        <p14:creationId xmlns:p14="http://schemas.microsoft.com/office/powerpoint/2010/main" val="253914412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5089" y="542022"/>
            <a:ext cx="12192000" cy="768085"/>
          </a:xfrm>
        </p:spPr>
        <p:txBody>
          <a:bodyPr/>
          <a:lstStyle/>
          <a:p>
            <a:r>
              <a:rPr lang="en-US" altLang="ko-KR" dirty="0" err="1"/>
              <a:t>Đặc</a:t>
            </a:r>
            <a:r>
              <a:rPr lang="en-US" altLang="ko-KR" dirty="0"/>
              <a:t> </a:t>
            </a:r>
            <a:r>
              <a:rPr lang="en-US" altLang="ko-KR" dirty="0" err="1"/>
              <a:t>điểm</a:t>
            </a:r>
            <a:endParaRPr lang="ko-KR" altLang="en-US" dirty="0"/>
          </a:p>
        </p:txBody>
      </p:sp>
      <p:grpSp>
        <p:nvGrpSpPr>
          <p:cNvPr id="19" name="Group 18"/>
          <p:cNvGrpSpPr/>
          <p:nvPr/>
        </p:nvGrpSpPr>
        <p:grpSpPr>
          <a:xfrm>
            <a:off x="977165" y="1699701"/>
            <a:ext cx="2313029" cy="1642752"/>
            <a:chOff x="2063141" y="1065139"/>
            <a:chExt cx="1734772" cy="1232064"/>
          </a:xfrm>
        </p:grpSpPr>
        <p:sp>
          <p:nvSpPr>
            <p:cNvPr id="16" name="TextBox 15"/>
            <p:cNvSpPr txBox="1"/>
            <p:nvPr/>
          </p:nvSpPr>
          <p:spPr>
            <a:xfrm>
              <a:off x="2063141" y="1304624"/>
              <a:ext cx="1734772" cy="992579"/>
            </a:xfrm>
            <a:prstGeom prst="rect">
              <a:avLst/>
            </a:prstGeom>
            <a:noFill/>
          </p:spPr>
          <p:txBody>
            <a:bodyPr wrap="square" rtlCol="0">
              <a:spAutoFit/>
            </a:bodyPr>
            <a:lstStyle/>
            <a:p>
              <a:pPr algn="just" rtl="0" fontAlgn="base">
                <a:spcBef>
                  <a:spcPts val="0"/>
                </a:spcBef>
                <a:spcAft>
                  <a:spcPts val="0"/>
                </a:spcAft>
              </a:pPr>
              <a:r>
                <a:rPr lang="vi-VN" sz="2000" b="0" i="0" u="none" strike="noStrike" dirty="0">
                  <a:solidFill>
                    <a:srgbClr val="000000"/>
                  </a:solidFill>
                  <a:effectLst/>
                  <a:latin typeface="+mj-lt"/>
                </a:rPr>
                <a:t>Cung cấp mức truy cập gián tiếp vào một đối tượng.</a:t>
              </a:r>
            </a:p>
          </p:txBody>
        </p:sp>
        <p:sp>
          <p:nvSpPr>
            <p:cNvPr id="18" name="Rectangle 17"/>
            <p:cNvSpPr/>
            <p:nvPr/>
          </p:nvSpPr>
          <p:spPr>
            <a:xfrm>
              <a:off x="2063141" y="1065139"/>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solidFill>
                  <a:schemeClr val="tx1">
                    <a:lumMod val="75000"/>
                    <a:lumOff val="25000"/>
                  </a:schemeClr>
                </a:solidFill>
              </a:endParaRPr>
            </a:p>
          </p:txBody>
        </p:sp>
      </p:grpSp>
      <p:grpSp>
        <p:nvGrpSpPr>
          <p:cNvPr id="27" name="Group 26"/>
          <p:cNvGrpSpPr/>
          <p:nvPr/>
        </p:nvGrpSpPr>
        <p:grpSpPr>
          <a:xfrm>
            <a:off x="8321824" y="1699701"/>
            <a:ext cx="2412636" cy="4036757"/>
            <a:chOff x="2025787" y="1065139"/>
            <a:chExt cx="1809477" cy="3027567"/>
          </a:xfrm>
        </p:grpSpPr>
        <p:sp>
          <p:nvSpPr>
            <p:cNvPr id="28" name="TextBox 27"/>
            <p:cNvSpPr txBox="1"/>
            <p:nvPr/>
          </p:nvSpPr>
          <p:spPr>
            <a:xfrm>
              <a:off x="2025787" y="1253467"/>
              <a:ext cx="1809477" cy="2839239"/>
            </a:xfrm>
            <a:prstGeom prst="rect">
              <a:avLst/>
            </a:prstGeom>
            <a:noFill/>
          </p:spPr>
          <p:txBody>
            <a:bodyPr wrap="square" rtlCol="0">
              <a:spAutoFit/>
            </a:bodyPr>
            <a:lstStyle/>
            <a:p>
              <a:pPr algn="just"/>
              <a:r>
                <a:rPr lang="vi-VN" sz="2000" b="0" i="0" u="none" strike="noStrike" dirty="0">
                  <a:solidFill>
                    <a:srgbClr val="000000"/>
                  </a:solidFill>
                  <a:effectLst/>
                  <a:latin typeface="+mj-lt"/>
                </a:rPr>
                <a:t>Cả Proxy và đối tượng đích đều kế thừa hoặc thực thi chung một lớp giao diện. Mã máy dịch cho lớp giao diện thường “nhẹ” hơn các lớp cụ thể và do đó có thể giảm được thời gian tải dữ liệu giữa server và client</a:t>
              </a:r>
              <a:r>
                <a:rPr lang="en-US" sz="2000" b="0" i="0" u="none" strike="noStrike" dirty="0">
                  <a:solidFill>
                    <a:srgbClr val="000000"/>
                  </a:solidFill>
                  <a:effectLst/>
                  <a:latin typeface="+mj-lt"/>
                </a:rPr>
                <a:t>.</a:t>
              </a:r>
              <a:endParaRPr lang="ko-KR" altLang="en-US" dirty="0">
                <a:solidFill>
                  <a:schemeClr val="tx1">
                    <a:lumMod val="75000"/>
                    <a:lumOff val="25000"/>
                  </a:schemeClr>
                </a:solidFill>
                <a:latin typeface="+mj-lt"/>
                <a:cs typeface="Arial" pitchFamily="34" charset="0"/>
              </a:endParaRPr>
            </a:p>
          </p:txBody>
        </p:sp>
        <p:sp>
          <p:nvSpPr>
            <p:cNvPr id="29" name="Rectangle 28"/>
            <p:cNvSpPr/>
            <p:nvPr/>
          </p:nvSpPr>
          <p:spPr>
            <a:xfrm>
              <a:off x="2063141" y="1065139"/>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solidFill>
                  <a:schemeClr val="tx1">
                    <a:lumMod val="75000"/>
                    <a:lumOff val="25000"/>
                  </a:schemeClr>
                </a:solidFill>
              </a:endParaRPr>
            </a:p>
          </p:txBody>
        </p:sp>
      </p:grpSp>
      <p:grpSp>
        <p:nvGrpSpPr>
          <p:cNvPr id="30" name="Group 29">
            <a:extLst>
              <a:ext uri="{FF2B5EF4-FFF2-40B4-BE49-F238E27FC236}">
                <a16:creationId xmlns:a16="http://schemas.microsoft.com/office/drawing/2014/main" id="{DA9485EE-9673-4FD0-B2AC-7BCA86F814F6}"/>
              </a:ext>
            </a:extLst>
          </p:cNvPr>
          <p:cNvGrpSpPr/>
          <p:nvPr/>
        </p:nvGrpSpPr>
        <p:grpSpPr>
          <a:xfrm>
            <a:off x="4674397" y="1699701"/>
            <a:ext cx="2313029" cy="1950530"/>
            <a:chOff x="2063141" y="1065139"/>
            <a:chExt cx="1734772" cy="1462897"/>
          </a:xfrm>
        </p:grpSpPr>
        <p:sp>
          <p:nvSpPr>
            <p:cNvPr id="31" name="TextBox 30">
              <a:extLst>
                <a:ext uri="{FF2B5EF4-FFF2-40B4-BE49-F238E27FC236}">
                  <a16:creationId xmlns:a16="http://schemas.microsoft.com/office/drawing/2014/main" id="{BE219A11-0889-481A-935B-839158C991A4}"/>
                </a:ext>
              </a:extLst>
            </p:cNvPr>
            <p:cNvSpPr txBox="1"/>
            <p:nvPr/>
          </p:nvSpPr>
          <p:spPr>
            <a:xfrm>
              <a:off x="2063141" y="1304624"/>
              <a:ext cx="1734772" cy="1223412"/>
            </a:xfrm>
            <a:prstGeom prst="rect">
              <a:avLst/>
            </a:prstGeom>
            <a:noFill/>
          </p:spPr>
          <p:txBody>
            <a:bodyPr wrap="square" rtlCol="0">
              <a:spAutoFit/>
            </a:bodyPr>
            <a:lstStyle/>
            <a:p>
              <a:pPr algn="just"/>
              <a:r>
                <a:rPr lang="vi-VN" sz="2000" b="0" i="0" u="none" strike="noStrike" dirty="0">
                  <a:solidFill>
                    <a:srgbClr val="000000"/>
                  </a:solidFill>
                  <a:effectLst/>
                  <a:latin typeface="+mj-lt"/>
                </a:rPr>
                <a:t>Tham chiếu đến đối tượng đích và chuyển tiếp các yêu cầu đến đối tượng đó</a:t>
              </a:r>
              <a:r>
                <a:rPr lang="en-US" sz="2000" b="0" i="0" u="none" strike="noStrike" dirty="0">
                  <a:solidFill>
                    <a:srgbClr val="000000"/>
                  </a:solidFill>
                  <a:effectLst/>
                  <a:latin typeface="+mj-lt"/>
                </a:rPr>
                <a:t>.</a:t>
              </a:r>
              <a:endParaRPr lang="ko-KR" altLang="en-US" dirty="0">
                <a:solidFill>
                  <a:schemeClr val="tx1">
                    <a:lumMod val="75000"/>
                    <a:lumOff val="25000"/>
                  </a:schemeClr>
                </a:solidFill>
                <a:latin typeface="+mj-lt"/>
                <a:cs typeface="Arial" pitchFamily="34" charset="0"/>
              </a:endParaRPr>
            </a:p>
          </p:txBody>
        </p:sp>
        <p:sp>
          <p:nvSpPr>
            <p:cNvPr id="32" name="Rectangle 31">
              <a:extLst>
                <a:ext uri="{FF2B5EF4-FFF2-40B4-BE49-F238E27FC236}">
                  <a16:creationId xmlns:a16="http://schemas.microsoft.com/office/drawing/2014/main" id="{184A56FC-2819-4B09-86CB-068F5934B810}"/>
                </a:ext>
              </a:extLst>
            </p:cNvPr>
            <p:cNvSpPr/>
            <p:nvPr/>
          </p:nvSpPr>
          <p:spPr>
            <a:xfrm>
              <a:off x="2063141" y="1065139"/>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solidFill>
                  <a:schemeClr val="tx1">
                    <a:lumMod val="75000"/>
                    <a:lumOff val="25000"/>
                  </a:schemeClr>
                </a:solidFill>
              </a:endParaRPr>
            </a:p>
          </p:txBody>
        </p:sp>
      </p:grpSp>
    </p:spTree>
    <p:extLst>
      <p:ext uri="{BB962C8B-B14F-4D97-AF65-F5344CB8AC3E}">
        <p14:creationId xmlns:p14="http://schemas.microsoft.com/office/powerpoint/2010/main" val="109036676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09A5E-C4B1-4E57-B41B-6576DC3EE9FC}"/>
              </a:ext>
            </a:extLst>
          </p:cNvPr>
          <p:cNvSpPr>
            <a:spLocks noGrp="1"/>
          </p:cNvSpPr>
          <p:nvPr>
            <p:ph type="body" sz="quarter" idx="10"/>
          </p:nvPr>
        </p:nvSpPr>
        <p:spPr/>
        <p:txBody>
          <a:bodyPr/>
          <a:lstStyle/>
          <a:p>
            <a:r>
              <a:rPr lang="en-US" dirty="0" err="1"/>
              <a:t>Phân</a:t>
            </a:r>
            <a:r>
              <a:rPr lang="en-US" dirty="0"/>
              <a:t> </a:t>
            </a:r>
            <a:r>
              <a:rPr lang="en-US" dirty="0" err="1"/>
              <a:t>loại</a:t>
            </a:r>
            <a:endParaRPr lang="en-US" dirty="0"/>
          </a:p>
        </p:txBody>
      </p:sp>
      <p:sp>
        <p:nvSpPr>
          <p:cNvPr id="3" name="Text Placeholder 2">
            <a:extLst>
              <a:ext uri="{FF2B5EF4-FFF2-40B4-BE49-F238E27FC236}">
                <a16:creationId xmlns:a16="http://schemas.microsoft.com/office/drawing/2014/main" id="{5CF344C5-87AD-4573-B1FD-012CB3BC6A9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7975556"/>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5091" y="326174"/>
            <a:ext cx="12192000" cy="768085"/>
          </a:xfrm>
        </p:spPr>
        <p:txBody>
          <a:bodyPr/>
          <a:lstStyle/>
          <a:p>
            <a:r>
              <a:rPr lang="en-US" altLang="ko-KR" dirty="0" err="1">
                <a:solidFill>
                  <a:schemeClr val="tx1"/>
                </a:solidFill>
              </a:rPr>
              <a:t>Các</a:t>
            </a:r>
            <a:r>
              <a:rPr lang="en-US" altLang="ko-KR" dirty="0">
                <a:solidFill>
                  <a:schemeClr val="tx1"/>
                </a:solidFill>
              </a:rPr>
              <a:t> </a:t>
            </a:r>
            <a:r>
              <a:rPr lang="en-US" altLang="ko-KR" dirty="0" err="1">
                <a:solidFill>
                  <a:schemeClr val="tx1"/>
                </a:solidFill>
              </a:rPr>
              <a:t>loại</a:t>
            </a:r>
            <a:r>
              <a:rPr lang="en-US" altLang="ko-KR" dirty="0">
                <a:solidFill>
                  <a:schemeClr val="tx1"/>
                </a:solidFill>
              </a:rPr>
              <a:t> Proxy </a:t>
            </a:r>
            <a:r>
              <a:rPr lang="en-US" altLang="ko-KR" dirty="0" err="1">
                <a:solidFill>
                  <a:schemeClr val="tx1"/>
                </a:solidFill>
              </a:rPr>
              <a:t>phổ</a:t>
            </a:r>
            <a:r>
              <a:rPr lang="en-US" altLang="ko-KR" dirty="0">
                <a:solidFill>
                  <a:schemeClr val="tx1"/>
                </a:solidFill>
              </a:rPr>
              <a:t> </a:t>
            </a:r>
            <a:r>
              <a:rPr lang="en-US" altLang="ko-KR" dirty="0" err="1">
                <a:solidFill>
                  <a:schemeClr val="tx1"/>
                </a:solidFill>
              </a:rPr>
              <a:t>biến</a:t>
            </a:r>
            <a:endParaRPr lang="ko-KR" altLang="en-US" dirty="0">
              <a:solidFill>
                <a:schemeClr val="tx1"/>
              </a:solidFill>
            </a:endParaRPr>
          </a:p>
        </p:txBody>
      </p:sp>
      <p:sp>
        <p:nvSpPr>
          <p:cNvPr id="6" name="Rectangle 5"/>
          <p:cNvSpPr/>
          <p:nvPr/>
        </p:nvSpPr>
        <p:spPr>
          <a:xfrm>
            <a:off x="0" y="1221095"/>
            <a:ext cx="12192000" cy="52425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bg1"/>
              </a:solidFill>
              <a:latin typeface="+mj-lt"/>
            </a:endParaRPr>
          </a:p>
        </p:txBody>
      </p:sp>
      <p:sp>
        <p:nvSpPr>
          <p:cNvPr id="7" name="Oval 6"/>
          <p:cNvSpPr/>
          <p:nvPr/>
        </p:nvSpPr>
        <p:spPr>
          <a:xfrm>
            <a:off x="828015" y="1840614"/>
            <a:ext cx="768085" cy="7680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bg1"/>
              </a:solidFill>
              <a:latin typeface="+mj-lt"/>
            </a:endParaRPr>
          </a:p>
        </p:txBody>
      </p:sp>
      <p:sp>
        <p:nvSpPr>
          <p:cNvPr id="9" name="Oval 8"/>
          <p:cNvSpPr/>
          <p:nvPr/>
        </p:nvSpPr>
        <p:spPr>
          <a:xfrm>
            <a:off x="848742" y="3519194"/>
            <a:ext cx="768085" cy="7680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bg1"/>
              </a:solidFill>
              <a:latin typeface="+mj-lt"/>
            </a:endParaRPr>
          </a:p>
        </p:txBody>
      </p:sp>
      <p:sp>
        <p:nvSpPr>
          <p:cNvPr id="10" name="Oval 9"/>
          <p:cNvSpPr/>
          <p:nvPr/>
        </p:nvSpPr>
        <p:spPr>
          <a:xfrm>
            <a:off x="780391" y="4999431"/>
            <a:ext cx="768085" cy="7680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bg1"/>
              </a:solidFill>
              <a:latin typeface="+mj-lt"/>
            </a:endParaRPr>
          </a:p>
        </p:txBody>
      </p:sp>
      <p:grpSp>
        <p:nvGrpSpPr>
          <p:cNvPr id="11" name="Group 10"/>
          <p:cNvGrpSpPr/>
          <p:nvPr/>
        </p:nvGrpSpPr>
        <p:grpSpPr>
          <a:xfrm>
            <a:off x="1692111" y="1604906"/>
            <a:ext cx="4148798" cy="1208727"/>
            <a:chOff x="803640" y="3362835"/>
            <a:chExt cx="2405448" cy="906545"/>
          </a:xfrm>
        </p:grpSpPr>
        <p:sp>
          <p:nvSpPr>
            <p:cNvPr id="12" name="TextBox 11"/>
            <p:cNvSpPr txBox="1"/>
            <p:nvPr/>
          </p:nvSpPr>
          <p:spPr>
            <a:xfrm>
              <a:off x="803640" y="3646132"/>
              <a:ext cx="2405448" cy="623248"/>
            </a:xfrm>
            <a:prstGeom prst="rect">
              <a:avLst/>
            </a:prstGeom>
            <a:noFill/>
          </p:spPr>
          <p:txBody>
            <a:bodyPr wrap="square" rtlCol="0">
              <a:spAutoFit/>
            </a:bodyPr>
            <a:lstStyle/>
            <a:p>
              <a:pPr algn="just"/>
              <a:r>
                <a:rPr lang="en-US" sz="1600" b="0" i="0" u="none" strike="noStrike" dirty="0">
                  <a:solidFill>
                    <a:schemeClr val="bg1"/>
                  </a:solidFill>
                  <a:effectLst/>
                  <a:latin typeface="+mj-lt"/>
                </a:rPr>
                <a:t>T</a:t>
              </a:r>
              <a:r>
                <a:rPr lang="vi-VN" sz="1600" b="0" i="0" u="none" strike="noStrike" dirty="0">
                  <a:solidFill>
                    <a:schemeClr val="bg1"/>
                  </a:solidFill>
                  <a:effectLst/>
                  <a:latin typeface="+mj-lt"/>
                </a:rPr>
                <a:t>ạo ra một đối tượng trung gian mỗi khi có yêu cầu tại thời điểm thực thi ứng dụng, nhờ đó làm tăng hiệu suất của ứng dụng</a:t>
              </a:r>
              <a:endParaRPr lang="ko-KR" altLang="en-US" sz="1600" dirty="0">
                <a:solidFill>
                  <a:schemeClr val="bg1"/>
                </a:solidFill>
                <a:latin typeface="+mj-lt"/>
                <a:cs typeface="Arial" pitchFamily="34" charset="0"/>
              </a:endParaRPr>
            </a:p>
          </p:txBody>
        </p:sp>
        <p:sp>
          <p:nvSpPr>
            <p:cNvPr id="13" name="TextBox 12"/>
            <p:cNvSpPr txBox="1"/>
            <p:nvPr/>
          </p:nvSpPr>
          <p:spPr>
            <a:xfrm>
              <a:off x="803640" y="3362835"/>
              <a:ext cx="2059657" cy="300082"/>
            </a:xfrm>
            <a:prstGeom prst="rect">
              <a:avLst/>
            </a:prstGeom>
            <a:noFill/>
          </p:spPr>
          <p:txBody>
            <a:bodyPr wrap="square" rtlCol="0">
              <a:spAutoFit/>
            </a:bodyPr>
            <a:lstStyle/>
            <a:p>
              <a:r>
                <a:rPr lang="vi-VN" sz="2000" b="1" i="0" u="none" strike="noStrike" dirty="0">
                  <a:solidFill>
                    <a:schemeClr val="bg1"/>
                  </a:solidFill>
                  <a:effectLst/>
                  <a:latin typeface="+mj-lt"/>
                </a:rPr>
                <a:t>Virtual Proxy</a:t>
              </a:r>
              <a:endParaRPr lang="ko-KR" altLang="en-US" sz="1867" b="1" dirty="0">
                <a:solidFill>
                  <a:schemeClr val="bg1"/>
                </a:solidFill>
                <a:latin typeface="+mj-lt"/>
                <a:cs typeface="Arial" pitchFamily="34" charset="0"/>
              </a:endParaRPr>
            </a:p>
          </p:txBody>
        </p:sp>
      </p:grpSp>
      <p:grpSp>
        <p:nvGrpSpPr>
          <p:cNvPr id="14" name="Group 13"/>
          <p:cNvGrpSpPr/>
          <p:nvPr/>
        </p:nvGrpSpPr>
        <p:grpSpPr>
          <a:xfrm>
            <a:off x="1736650" y="3283485"/>
            <a:ext cx="3868989" cy="962504"/>
            <a:chOff x="803640" y="3362835"/>
            <a:chExt cx="2243216" cy="721878"/>
          </a:xfrm>
        </p:grpSpPr>
        <p:sp>
          <p:nvSpPr>
            <p:cNvPr id="15" name="TextBox 14"/>
            <p:cNvSpPr txBox="1"/>
            <p:nvPr/>
          </p:nvSpPr>
          <p:spPr>
            <a:xfrm>
              <a:off x="803640" y="3646132"/>
              <a:ext cx="2243216" cy="438581"/>
            </a:xfrm>
            <a:prstGeom prst="rect">
              <a:avLst/>
            </a:prstGeom>
            <a:noFill/>
          </p:spPr>
          <p:txBody>
            <a:bodyPr wrap="square" rtlCol="0">
              <a:spAutoFit/>
            </a:bodyPr>
            <a:lstStyle/>
            <a:p>
              <a:pPr algn="just"/>
              <a:r>
                <a:rPr lang="en-US" sz="1600" dirty="0">
                  <a:solidFill>
                    <a:schemeClr val="bg1"/>
                  </a:solidFill>
                  <a:latin typeface="+mj-lt"/>
                </a:rPr>
                <a:t>K</a:t>
              </a:r>
              <a:r>
                <a:rPr lang="vi-VN" sz="1600" b="0" i="0" u="none" strike="noStrike">
                  <a:solidFill>
                    <a:schemeClr val="bg1"/>
                  </a:solidFill>
                  <a:effectLst/>
                  <a:latin typeface="+mj-lt"/>
                </a:rPr>
                <a:t>iểm </a:t>
              </a:r>
              <a:r>
                <a:rPr lang="vi-VN" sz="1600" b="0" i="0" u="none" strike="noStrike" dirty="0">
                  <a:solidFill>
                    <a:schemeClr val="bg1"/>
                  </a:solidFill>
                  <a:effectLst/>
                  <a:latin typeface="+mj-lt"/>
                </a:rPr>
                <a:t>tra các quyền truy cập của client khi có một dịch vụ được yêu cầu</a:t>
              </a:r>
              <a:endParaRPr lang="ko-KR" altLang="en-US" sz="1600" dirty="0">
                <a:solidFill>
                  <a:schemeClr val="bg1"/>
                </a:solidFill>
                <a:latin typeface="+mj-lt"/>
                <a:cs typeface="Arial" pitchFamily="34" charset="0"/>
              </a:endParaRPr>
            </a:p>
          </p:txBody>
        </p:sp>
        <p:sp>
          <p:nvSpPr>
            <p:cNvPr id="16" name="TextBox 15"/>
            <p:cNvSpPr txBox="1"/>
            <p:nvPr/>
          </p:nvSpPr>
          <p:spPr>
            <a:xfrm>
              <a:off x="803640" y="3362835"/>
              <a:ext cx="2059657" cy="300082"/>
            </a:xfrm>
            <a:prstGeom prst="rect">
              <a:avLst/>
            </a:prstGeom>
            <a:noFill/>
          </p:spPr>
          <p:txBody>
            <a:bodyPr wrap="square" rtlCol="0">
              <a:spAutoFit/>
            </a:bodyPr>
            <a:lstStyle/>
            <a:p>
              <a:r>
                <a:rPr lang="vi-VN" sz="2000" b="1" i="0" u="none" strike="noStrike" dirty="0">
                  <a:solidFill>
                    <a:schemeClr val="bg1"/>
                  </a:solidFill>
                  <a:effectLst/>
                  <a:latin typeface="+mj-lt"/>
                </a:rPr>
                <a:t>Protection Proxy</a:t>
              </a:r>
              <a:endParaRPr lang="ko-KR" altLang="en-US" sz="1867" b="1" dirty="0">
                <a:solidFill>
                  <a:schemeClr val="bg1"/>
                </a:solidFill>
                <a:latin typeface="+mj-lt"/>
                <a:cs typeface="Arial" pitchFamily="34" charset="0"/>
              </a:endParaRPr>
            </a:p>
          </p:txBody>
        </p:sp>
      </p:grpSp>
      <p:grpSp>
        <p:nvGrpSpPr>
          <p:cNvPr id="17" name="Group 16"/>
          <p:cNvGrpSpPr/>
          <p:nvPr/>
        </p:nvGrpSpPr>
        <p:grpSpPr>
          <a:xfrm>
            <a:off x="1703469" y="4696699"/>
            <a:ext cx="4012867" cy="1454947"/>
            <a:chOff x="803640" y="3362835"/>
            <a:chExt cx="2326636" cy="1091210"/>
          </a:xfrm>
        </p:grpSpPr>
        <p:sp>
          <p:nvSpPr>
            <p:cNvPr id="18" name="TextBox 17"/>
            <p:cNvSpPr txBox="1"/>
            <p:nvPr/>
          </p:nvSpPr>
          <p:spPr>
            <a:xfrm>
              <a:off x="803640" y="3646132"/>
              <a:ext cx="2326636" cy="807913"/>
            </a:xfrm>
            <a:prstGeom prst="rect">
              <a:avLst/>
            </a:prstGeom>
            <a:noFill/>
          </p:spPr>
          <p:txBody>
            <a:bodyPr wrap="square" rtlCol="0">
              <a:spAutoFit/>
            </a:bodyPr>
            <a:lstStyle/>
            <a:p>
              <a:pPr algn="just"/>
              <a:r>
                <a:rPr lang="vi-VN" sz="1600" b="0" i="0" u="none" strike="noStrike" dirty="0">
                  <a:solidFill>
                    <a:schemeClr val="bg1"/>
                  </a:solidFill>
                  <a:effectLst/>
                  <a:latin typeface="+mj-lt"/>
                </a:rPr>
                <a:t>Client truy cập qua Remote Proxy để chiếu tới một đối tượng được bảo về nằm bên ngoài ứng dụng (trên cùng máy hoặc máy khác)</a:t>
              </a:r>
              <a:endParaRPr lang="ko-KR" altLang="en-US" sz="1600" dirty="0">
                <a:solidFill>
                  <a:schemeClr val="bg1"/>
                </a:solidFill>
                <a:latin typeface="+mj-lt"/>
                <a:cs typeface="Arial" pitchFamily="34" charset="0"/>
              </a:endParaRPr>
            </a:p>
          </p:txBody>
        </p:sp>
        <p:sp>
          <p:nvSpPr>
            <p:cNvPr id="19" name="TextBox 18"/>
            <p:cNvSpPr txBox="1"/>
            <p:nvPr/>
          </p:nvSpPr>
          <p:spPr>
            <a:xfrm>
              <a:off x="803640" y="3362835"/>
              <a:ext cx="2059657" cy="300082"/>
            </a:xfrm>
            <a:prstGeom prst="rect">
              <a:avLst/>
            </a:prstGeom>
            <a:noFill/>
          </p:spPr>
          <p:txBody>
            <a:bodyPr wrap="square" rtlCol="0">
              <a:spAutoFit/>
            </a:bodyPr>
            <a:lstStyle/>
            <a:p>
              <a:r>
                <a:rPr lang="vi-VN" sz="2000" b="1" i="0" u="none" strike="noStrike" dirty="0">
                  <a:solidFill>
                    <a:schemeClr val="bg1"/>
                  </a:solidFill>
                  <a:effectLst/>
                  <a:latin typeface="+mj-lt"/>
                </a:rPr>
                <a:t>Remote Proxy</a:t>
              </a:r>
              <a:endParaRPr lang="ko-KR" altLang="en-US" sz="1867" b="1" dirty="0">
                <a:solidFill>
                  <a:schemeClr val="bg1"/>
                </a:solidFill>
                <a:latin typeface="+mj-lt"/>
                <a:cs typeface="Arial" pitchFamily="34" charset="0"/>
              </a:endParaRPr>
            </a:p>
          </p:txBody>
        </p:sp>
      </p:grpSp>
      <p:sp>
        <p:nvSpPr>
          <p:cNvPr id="20" name="Oval 19"/>
          <p:cNvSpPr/>
          <p:nvPr/>
        </p:nvSpPr>
        <p:spPr>
          <a:xfrm>
            <a:off x="6586133" y="1831786"/>
            <a:ext cx="768085" cy="7680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bg1"/>
              </a:solidFill>
              <a:latin typeface="+mj-lt"/>
            </a:endParaRPr>
          </a:p>
        </p:txBody>
      </p:sp>
      <p:sp>
        <p:nvSpPr>
          <p:cNvPr id="21" name="Oval 20"/>
          <p:cNvSpPr/>
          <p:nvPr/>
        </p:nvSpPr>
        <p:spPr>
          <a:xfrm>
            <a:off x="6585292" y="3475506"/>
            <a:ext cx="768085" cy="7680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bg1"/>
              </a:solidFill>
              <a:latin typeface="+mj-lt"/>
            </a:endParaRPr>
          </a:p>
        </p:txBody>
      </p:sp>
      <p:sp>
        <p:nvSpPr>
          <p:cNvPr id="22" name="Oval 21"/>
          <p:cNvSpPr/>
          <p:nvPr/>
        </p:nvSpPr>
        <p:spPr>
          <a:xfrm>
            <a:off x="6516941" y="4955743"/>
            <a:ext cx="768085" cy="7680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bg1"/>
              </a:solidFill>
              <a:latin typeface="+mj-lt"/>
            </a:endParaRPr>
          </a:p>
        </p:txBody>
      </p:sp>
      <p:grpSp>
        <p:nvGrpSpPr>
          <p:cNvPr id="23" name="Group 22"/>
          <p:cNvGrpSpPr/>
          <p:nvPr/>
        </p:nvGrpSpPr>
        <p:grpSpPr>
          <a:xfrm>
            <a:off x="7450229" y="1596078"/>
            <a:ext cx="4148798" cy="1208727"/>
            <a:chOff x="803640" y="3362835"/>
            <a:chExt cx="2405448" cy="906545"/>
          </a:xfrm>
        </p:grpSpPr>
        <p:sp>
          <p:nvSpPr>
            <p:cNvPr id="24" name="TextBox 23"/>
            <p:cNvSpPr txBox="1"/>
            <p:nvPr/>
          </p:nvSpPr>
          <p:spPr>
            <a:xfrm>
              <a:off x="803640" y="3646132"/>
              <a:ext cx="2405448" cy="623248"/>
            </a:xfrm>
            <a:prstGeom prst="rect">
              <a:avLst/>
            </a:prstGeom>
            <a:noFill/>
          </p:spPr>
          <p:txBody>
            <a:bodyPr wrap="square" rtlCol="0">
              <a:spAutoFit/>
            </a:bodyPr>
            <a:lstStyle/>
            <a:p>
              <a:pPr algn="just"/>
              <a:r>
                <a:rPr lang="en-US" sz="1600" dirty="0">
                  <a:solidFill>
                    <a:schemeClr val="bg1"/>
                  </a:solidFill>
                  <a:latin typeface="+mj-lt"/>
                </a:rPr>
                <a:t>T</a:t>
              </a:r>
              <a:r>
                <a:rPr lang="vi-VN" sz="1600" b="0" i="0" u="none" strike="noStrike" dirty="0">
                  <a:solidFill>
                    <a:schemeClr val="bg1"/>
                  </a:solidFill>
                  <a:effectLst/>
                  <a:latin typeface="+mj-lt"/>
                </a:rPr>
                <a:t>hiết lập các bảo mật trên đối tượng cần bảo vệ, ngăn không cho client truy cập một số trường quan trọng của đối tượng. </a:t>
              </a:r>
              <a:endParaRPr lang="ko-KR" altLang="en-US" sz="1600" dirty="0">
                <a:solidFill>
                  <a:schemeClr val="bg1"/>
                </a:solidFill>
                <a:latin typeface="+mj-lt"/>
                <a:cs typeface="Arial" pitchFamily="34" charset="0"/>
              </a:endParaRPr>
            </a:p>
          </p:txBody>
        </p:sp>
        <p:sp>
          <p:nvSpPr>
            <p:cNvPr id="25" name="TextBox 24"/>
            <p:cNvSpPr txBox="1"/>
            <p:nvPr/>
          </p:nvSpPr>
          <p:spPr>
            <a:xfrm>
              <a:off x="803640" y="3362835"/>
              <a:ext cx="2059657" cy="300082"/>
            </a:xfrm>
            <a:prstGeom prst="rect">
              <a:avLst/>
            </a:prstGeom>
            <a:noFill/>
          </p:spPr>
          <p:txBody>
            <a:bodyPr wrap="square" rtlCol="0">
              <a:spAutoFit/>
            </a:bodyPr>
            <a:lstStyle/>
            <a:p>
              <a:r>
                <a:rPr lang="vi-VN" sz="2000" b="1" i="0" u="none" strike="noStrike" dirty="0">
                  <a:solidFill>
                    <a:schemeClr val="bg1"/>
                  </a:solidFill>
                  <a:effectLst/>
                  <a:latin typeface="+mj-lt"/>
                </a:rPr>
                <a:t>Monitor Proxy</a:t>
              </a:r>
              <a:endParaRPr lang="ko-KR" altLang="en-US" sz="1867" b="1" dirty="0">
                <a:solidFill>
                  <a:schemeClr val="bg1"/>
                </a:solidFill>
                <a:latin typeface="+mj-lt"/>
                <a:cs typeface="Arial" pitchFamily="34" charset="0"/>
              </a:endParaRPr>
            </a:p>
          </p:txBody>
        </p:sp>
      </p:grpSp>
      <p:grpSp>
        <p:nvGrpSpPr>
          <p:cNvPr id="26" name="Group 25"/>
          <p:cNvGrpSpPr/>
          <p:nvPr/>
        </p:nvGrpSpPr>
        <p:grpSpPr>
          <a:xfrm>
            <a:off x="7473200" y="3239797"/>
            <a:ext cx="4125826" cy="962504"/>
            <a:chOff x="803640" y="3362835"/>
            <a:chExt cx="2392129" cy="721878"/>
          </a:xfrm>
        </p:grpSpPr>
        <p:sp>
          <p:nvSpPr>
            <p:cNvPr id="27" name="TextBox 26"/>
            <p:cNvSpPr txBox="1"/>
            <p:nvPr/>
          </p:nvSpPr>
          <p:spPr>
            <a:xfrm>
              <a:off x="803640" y="3646132"/>
              <a:ext cx="2392129" cy="438581"/>
            </a:xfrm>
            <a:prstGeom prst="rect">
              <a:avLst/>
            </a:prstGeom>
            <a:noFill/>
          </p:spPr>
          <p:txBody>
            <a:bodyPr wrap="square" rtlCol="0">
              <a:spAutoFit/>
            </a:bodyPr>
            <a:lstStyle/>
            <a:p>
              <a:pPr algn="just"/>
              <a:r>
                <a:rPr lang="en-US" sz="1600" b="0" i="0" u="none" strike="noStrike" dirty="0">
                  <a:solidFill>
                    <a:schemeClr val="bg1"/>
                  </a:solidFill>
                  <a:effectLst/>
                  <a:latin typeface="+mj-lt"/>
                </a:rPr>
                <a:t>B</a:t>
              </a:r>
              <a:r>
                <a:rPr lang="vi-VN" sz="1600" b="0" i="0" u="none" strike="noStrike" dirty="0">
                  <a:solidFill>
                    <a:schemeClr val="bg1"/>
                  </a:solidFill>
                  <a:effectLst/>
                  <a:latin typeface="+mj-lt"/>
                </a:rPr>
                <a:t>ảo vệ đối tượng từ chối các yêu cầu xuất xứ từ các client không tín nhiệm</a:t>
              </a:r>
              <a:r>
                <a:rPr lang="en-US" sz="1600" b="0" i="0" u="none" strike="noStrike" dirty="0">
                  <a:solidFill>
                    <a:schemeClr val="bg1"/>
                  </a:solidFill>
                  <a:effectLst/>
                  <a:latin typeface="+mj-lt"/>
                </a:rPr>
                <a:t>.</a:t>
              </a:r>
              <a:endParaRPr lang="ko-KR" altLang="en-US" sz="1600" dirty="0">
                <a:solidFill>
                  <a:schemeClr val="bg1"/>
                </a:solidFill>
                <a:latin typeface="+mj-lt"/>
                <a:cs typeface="Arial" pitchFamily="34" charset="0"/>
              </a:endParaRPr>
            </a:p>
          </p:txBody>
        </p:sp>
        <p:sp>
          <p:nvSpPr>
            <p:cNvPr id="28" name="TextBox 27"/>
            <p:cNvSpPr txBox="1"/>
            <p:nvPr/>
          </p:nvSpPr>
          <p:spPr>
            <a:xfrm>
              <a:off x="803640" y="3362835"/>
              <a:ext cx="2059657" cy="300082"/>
            </a:xfrm>
            <a:prstGeom prst="rect">
              <a:avLst/>
            </a:prstGeom>
            <a:noFill/>
          </p:spPr>
          <p:txBody>
            <a:bodyPr wrap="square" rtlCol="0">
              <a:spAutoFit/>
            </a:bodyPr>
            <a:lstStyle/>
            <a:p>
              <a:r>
                <a:rPr lang="vi-VN" sz="2000" b="1" i="0" u="none" strike="noStrike" dirty="0">
                  <a:solidFill>
                    <a:schemeClr val="bg1"/>
                  </a:solidFill>
                  <a:effectLst/>
                  <a:latin typeface="+mj-lt"/>
                </a:rPr>
                <a:t>Firewall Proxy</a:t>
              </a:r>
              <a:endParaRPr lang="ko-KR" altLang="en-US" sz="1867" b="1" dirty="0">
                <a:solidFill>
                  <a:schemeClr val="bg1"/>
                </a:solidFill>
                <a:latin typeface="+mj-lt"/>
                <a:cs typeface="Arial" pitchFamily="34" charset="0"/>
              </a:endParaRPr>
            </a:p>
          </p:txBody>
        </p:sp>
      </p:grpSp>
      <p:grpSp>
        <p:nvGrpSpPr>
          <p:cNvPr id="29" name="Group 28"/>
          <p:cNvGrpSpPr/>
          <p:nvPr/>
        </p:nvGrpSpPr>
        <p:grpSpPr>
          <a:xfrm>
            <a:off x="7419234" y="4729464"/>
            <a:ext cx="4179792" cy="1454948"/>
            <a:chOff x="803640" y="3362835"/>
            <a:chExt cx="2423418" cy="1091210"/>
          </a:xfrm>
        </p:grpSpPr>
        <p:sp>
          <p:nvSpPr>
            <p:cNvPr id="30" name="TextBox 29"/>
            <p:cNvSpPr txBox="1"/>
            <p:nvPr/>
          </p:nvSpPr>
          <p:spPr>
            <a:xfrm>
              <a:off x="803640" y="3646132"/>
              <a:ext cx="2423418" cy="807913"/>
            </a:xfrm>
            <a:prstGeom prst="rect">
              <a:avLst/>
            </a:prstGeom>
            <a:noFill/>
          </p:spPr>
          <p:txBody>
            <a:bodyPr wrap="square" rtlCol="0">
              <a:spAutoFit/>
            </a:bodyPr>
            <a:lstStyle/>
            <a:p>
              <a:pPr algn="just" rtl="0" fontAlgn="base">
                <a:spcBef>
                  <a:spcPts val="0"/>
                </a:spcBef>
                <a:spcAft>
                  <a:spcPts val="0"/>
                </a:spcAft>
              </a:pPr>
              <a:r>
                <a:rPr lang="vi-VN" sz="1600" b="0" i="0" u="none" strike="noStrike" dirty="0">
                  <a:solidFill>
                    <a:schemeClr val="bg1"/>
                  </a:solidFill>
                  <a:effectLst/>
                  <a:latin typeface="+mj-lt"/>
                </a:rPr>
                <a:t>Cung cấp không gian lưu trữ tạm thời cho các kết quả trả về từ đối tượng nào đó, kết quả này sẽ được tái sử dụng cho các client chia sẻ chung một yêu cầu gửi đến.</a:t>
              </a:r>
            </a:p>
          </p:txBody>
        </p:sp>
        <p:sp>
          <p:nvSpPr>
            <p:cNvPr id="31" name="TextBox 30"/>
            <p:cNvSpPr txBox="1"/>
            <p:nvPr/>
          </p:nvSpPr>
          <p:spPr>
            <a:xfrm>
              <a:off x="803640" y="3362835"/>
              <a:ext cx="2059657" cy="300082"/>
            </a:xfrm>
            <a:prstGeom prst="rect">
              <a:avLst/>
            </a:prstGeom>
            <a:noFill/>
          </p:spPr>
          <p:txBody>
            <a:bodyPr wrap="square" rtlCol="0">
              <a:spAutoFit/>
            </a:bodyPr>
            <a:lstStyle/>
            <a:p>
              <a:r>
                <a:rPr lang="vi-VN" sz="2000" b="1" i="0" u="none" strike="noStrike" dirty="0">
                  <a:solidFill>
                    <a:schemeClr val="bg1"/>
                  </a:solidFill>
                  <a:effectLst/>
                  <a:latin typeface="+mj-lt"/>
                </a:rPr>
                <a:t>Cache Proxy</a:t>
              </a:r>
              <a:endParaRPr lang="ko-KR" altLang="en-US" sz="1867" b="1" dirty="0">
                <a:solidFill>
                  <a:schemeClr val="bg1"/>
                </a:solidFill>
                <a:latin typeface="+mj-lt"/>
                <a:cs typeface="Arial" pitchFamily="34" charset="0"/>
              </a:endParaRPr>
            </a:p>
          </p:txBody>
        </p:sp>
      </p:grpSp>
      <p:sp>
        <p:nvSpPr>
          <p:cNvPr id="33" name="TextBox 32"/>
          <p:cNvSpPr txBox="1"/>
          <p:nvPr/>
        </p:nvSpPr>
        <p:spPr>
          <a:xfrm>
            <a:off x="783476" y="1928057"/>
            <a:ext cx="857163" cy="584775"/>
          </a:xfrm>
          <a:prstGeom prst="rect">
            <a:avLst/>
          </a:prstGeom>
          <a:noFill/>
        </p:spPr>
        <p:txBody>
          <a:bodyPr wrap="square" rtlCol="0">
            <a:spAutoFit/>
          </a:bodyPr>
          <a:lstStyle/>
          <a:p>
            <a:pPr algn="ctr"/>
            <a:r>
              <a:rPr lang="en-US" altLang="ko-KR" sz="3200" b="1" dirty="0">
                <a:solidFill>
                  <a:schemeClr val="accent1"/>
                </a:solidFill>
                <a:latin typeface="+mj-lt"/>
                <a:cs typeface="Arial" pitchFamily="34" charset="0"/>
              </a:rPr>
              <a:t>01</a:t>
            </a:r>
            <a:endParaRPr lang="ko-KR" altLang="en-US" sz="3200" b="1" dirty="0">
              <a:solidFill>
                <a:schemeClr val="accent1"/>
              </a:solidFill>
              <a:latin typeface="+mj-lt"/>
              <a:cs typeface="Arial" pitchFamily="34" charset="0"/>
            </a:endParaRPr>
          </a:p>
        </p:txBody>
      </p:sp>
      <p:sp>
        <p:nvSpPr>
          <p:cNvPr id="34" name="TextBox 33"/>
          <p:cNvSpPr txBox="1"/>
          <p:nvPr/>
        </p:nvSpPr>
        <p:spPr>
          <a:xfrm>
            <a:off x="780391" y="3595459"/>
            <a:ext cx="857163" cy="584775"/>
          </a:xfrm>
          <a:prstGeom prst="rect">
            <a:avLst/>
          </a:prstGeom>
          <a:noFill/>
        </p:spPr>
        <p:txBody>
          <a:bodyPr wrap="square" rtlCol="0">
            <a:spAutoFit/>
          </a:bodyPr>
          <a:lstStyle/>
          <a:p>
            <a:pPr algn="ctr"/>
            <a:r>
              <a:rPr lang="en-US" altLang="ko-KR" sz="3200" b="1" dirty="0">
                <a:solidFill>
                  <a:schemeClr val="accent1"/>
                </a:solidFill>
                <a:latin typeface="+mj-lt"/>
                <a:cs typeface="Arial" pitchFamily="34" charset="0"/>
              </a:rPr>
              <a:t>02</a:t>
            </a:r>
            <a:endParaRPr lang="ko-KR" altLang="en-US" sz="3200" b="1" dirty="0">
              <a:solidFill>
                <a:schemeClr val="accent1"/>
              </a:solidFill>
              <a:latin typeface="+mj-lt"/>
              <a:cs typeface="Arial" pitchFamily="34" charset="0"/>
            </a:endParaRPr>
          </a:p>
        </p:txBody>
      </p:sp>
      <p:sp>
        <p:nvSpPr>
          <p:cNvPr id="35" name="TextBox 34"/>
          <p:cNvSpPr txBox="1"/>
          <p:nvPr/>
        </p:nvSpPr>
        <p:spPr>
          <a:xfrm>
            <a:off x="735852" y="5075697"/>
            <a:ext cx="857163" cy="584775"/>
          </a:xfrm>
          <a:prstGeom prst="rect">
            <a:avLst/>
          </a:prstGeom>
          <a:noFill/>
        </p:spPr>
        <p:txBody>
          <a:bodyPr wrap="square" rtlCol="0">
            <a:spAutoFit/>
          </a:bodyPr>
          <a:lstStyle/>
          <a:p>
            <a:pPr algn="ctr"/>
            <a:r>
              <a:rPr lang="en-US" altLang="ko-KR" sz="3200" b="1" dirty="0">
                <a:solidFill>
                  <a:schemeClr val="accent1"/>
                </a:solidFill>
                <a:latin typeface="+mj-lt"/>
                <a:cs typeface="Arial" pitchFamily="34" charset="0"/>
              </a:rPr>
              <a:t>03</a:t>
            </a:r>
            <a:endParaRPr lang="ko-KR" altLang="en-US" sz="3200" b="1" dirty="0">
              <a:solidFill>
                <a:schemeClr val="accent1"/>
              </a:solidFill>
              <a:latin typeface="+mj-lt"/>
              <a:cs typeface="Arial" pitchFamily="34" charset="0"/>
            </a:endParaRPr>
          </a:p>
        </p:txBody>
      </p:sp>
      <p:sp>
        <p:nvSpPr>
          <p:cNvPr id="36" name="TextBox 35"/>
          <p:cNvSpPr txBox="1"/>
          <p:nvPr/>
        </p:nvSpPr>
        <p:spPr>
          <a:xfrm>
            <a:off x="6544857" y="1916619"/>
            <a:ext cx="857163" cy="584775"/>
          </a:xfrm>
          <a:prstGeom prst="rect">
            <a:avLst/>
          </a:prstGeom>
          <a:noFill/>
        </p:spPr>
        <p:txBody>
          <a:bodyPr wrap="square" rtlCol="0">
            <a:spAutoFit/>
          </a:bodyPr>
          <a:lstStyle/>
          <a:p>
            <a:pPr algn="ctr"/>
            <a:r>
              <a:rPr lang="en-US" altLang="ko-KR" sz="3200" b="1" dirty="0">
                <a:solidFill>
                  <a:schemeClr val="accent1"/>
                </a:solidFill>
                <a:latin typeface="+mj-lt"/>
                <a:cs typeface="Arial" pitchFamily="34" charset="0"/>
              </a:rPr>
              <a:t>04</a:t>
            </a:r>
            <a:endParaRPr lang="ko-KR" altLang="en-US" sz="3200" b="1" dirty="0">
              <a:solidFill>
                <a:schemeClr val="accent1"/>
              </a:solidFill>
              <a:latin typeface="+mj-lt"/>
              <a:cs typeface="Arial" pitchFamily="34" charset="0"/>
            </a:endParaRPr>
          </a:p>
        </p:txBody>
      </p:sp>
      <p:sp>
        <p:nvSpPr>
          <p:cNvPr id="37" name="TextBox 36"/>
          <p:cNvSpPr txBox="1"/>
          <p:nvPr/>
        </p:nvSpPr>
        <p:spPr>
          <a:xfrm>
            <a:off x="6520204" y="3549162"/>
            <a:ext cx="857163" cy="584775"/>
          </a:xfrm>
          <a:prstGeom prst="rect">
            <a:avLst/>
          </a:prstGeom>
          <a:noFill/>
        </p:spPr>
        <p:txBody>
          <a:bodyPr wrap="square" rtlCol="0">
            <a:spAutoFit/>
          </a:bodyPr>
          <a:lstStyle/>
          <a:p>
            <a:pPr algn="ctr"/>
            <a:r>
              <a:rPr lang="en-US" altLang="ko-KR" sz="3200" b="1" dirty="0">
                <a:solidFill>
                  <a:schemeClr val="accent1"/>
                </a:solidFill>
                <a:latin typeface="+mj-lt"/>
                <a:cs typeface="Arial" pitchFamily="34" charset="0"/>
              </a:rPr>
              <a:t>05</a:t>
            </a:r>
            <a:endParaRPr lang="ko-KR" altLang="en-US" sz="3200" b="1" dirty="0">
              <a:solidFill>
                <a:schemeClr val="accent1"/>
              </a:solidFill>
              <a:latin typeface="+mj-lt"/>
              <a:cs typeface="Arial" pitchFamily="34" charset="0"/>
            </a:endParaRPr>
          </a:p>
        </p:txBody>
      </p:sp>
      <p:sp>
        <p:nvSpPr>
          <p:cNvPr id="38" name="TextBox 37"/>
          <p:cNvSpPr txBox="1"/>
          <p:nvPr/>
        </p:nvSpPr>
        <p:spPr>
          <a:xfrm>
            <a:off x="6475665" y="5029400"/>
            <a:ext cx="857163" cy="584775"/>
          </a:xfrm>
          <a:prstGeom prst="rect">
            <a:avLst/>
          </a:prstGeom>
          <a:noFill/>
        </p:spPr>
        <p:txBody>
          <a:bodyPr wrap="square" rtlCol="0">
            <a:spAutoFit/>
          </a:bodyPr>
          <a:lstStyle/>
          <a:p>
            <a:pPr algn="ctr"/>
            <a:r>
              <a:rPr lang="en-US" altLang="ko-KR" sz="3200" b="1" dirty="0">
                <a:solidFill>
                  <a:schemeClr val="accent1"/>
                </a:solidFill>
                <a:latin typeface="+mj-lt"/>
                <a:cs typeface="Arial" pitchFamily="34" charset="0"/>
              </a:rPr>
              <a:t>06</a:t>
            </a:r>
            <a:endParaRPr lang="ko-KR" altLang="en-US" sz="3200" b="1" dirty="0">
              <a:solidFill>
                <a:schemeClr val="accent1"/>
              </a:solidFill>
              <a:latin typeface="+mj-lt"/>
              <a:cs typeface="Arial" pitchFamily="34" charset="0"/>
            </a:endParaRPr>
          </a:p>
        </p:txBody>
      </p:sp>
      <p:sp>
        <p:nvSpPr>
          <p:cNvPr id="55" name="Rectangle 54">
            <a:extLst>
              <a:ext uri="{FF2B5EF4-FFF2-40B4-BE49-F238E27FC236}">
                <a16:creationId xmlns:a16="http://schemas.microsoft.com/office/drawing/2014/main" id="{464793A5-ED8F-4800-BDE7-6F9374E0DA6A}"/>
              </a:ext>
            </a:extLst>
          </p:cNvPr>
          <p:cNvSpPr/>
          <p:nvPr/>
        </p:nvSpPr>
        <p:spPr>
          <a:xfrm>
            <a:off x="6044921" y="2703570"/>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23940666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5BE7C5-00C2-4576-AC05-E84A44B85C9F}"/>
              </a:ext>
            </a:extLst>
          </p:cNvPr>
          <p:cNvSpPr>
            <a:spLocks noGrp="1"/>
          </p:cNvSpPr>
          <p:nvPr>
            <p:ph type="body" sz="quarter" idx="10"/>
          </p:nvPr>
        </p:nvSpPr>
        <p:spPr/>
        <p:txBody>
          <a:bodyPr/>
          <a:lstStyle/>
          <a:p>
            <a:r>
              <a:rPr lang="en-US" dirty="0" err="1"/>
              <a:t>Áp</a:t>
            </a:r>
            <a:r>
              <a:rPr lang="en-US" dirty="0"/>
              <a:t> </a:t>
            </a:r>
            <a:r>
              <a:rPr lang="en-US" dirty="0" err="1"/>
              <a:t>dụng</a:t>
            </a:r>
            <a:r>
              <a:rPr lang="en-US" dirty="0"/>
              <a:t> Proxy</a:t>
            </a:r>
          </a:p>
        </p:txBody>
      </p:sp>
      <p:sp>
        <p:nvSpPr>
          <p:cNvPr id="3" name="Text Placeholder 2">
            <a:extLst>
              <a:ext uri="{FF2B5EF4-FFF2-40B4-BE49-F238E27FC236}">
                <a16:creationId xmlns:a16="http://schemas.microsoft.com/office/drawing/2014/main" id="{D7D2A2D7-5239-4B0B-BA02-E2310E7279D8}"/>
              </a:ext>
            </a:extLst>
          </p:cNvPr>
          <p:cNvSpPr>
            <a:spLocks noGrp="1"/>
          </p:cNvSpPr>
          <p:nvPr>
            <p:ph type="body" sz="quarter" idx="11"/>
          </p:nvPr>
        </p:nvSpPr>
        <p:spPr/>
        <p:txBody>
          <a:bodyPr/>
          <a:lstStyle/>
          <a:p>
            <a:r>
              <a:rPr lang="en-US" dirty="0"/>
              <a:t>VÀO BÀI TOÁN ĐẶT RA</a:t>
            </a:r>
          </a:p>
        </p:txBody>
      </p:sp>
    </p:spTree>
    <p:extLst>
      <p:ext uri="{BB962C8B-B14F-4D97-AF65-F5344CB8AC3E}">
        <p14:creationId xmlns:p14="http://schemas.microsoft.com/office/powerpoint/2010/main" val="1195816188"/>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86E1CE-1DED-4314-98F5-8AE54C475345}"/>
              </a:ext>
            </a:extLst>
          </p:cNvPr>
          <p:cNvPicPr>
            <a:picLocks noChangeAspect="1"/>
          </p:cNvPicPr>
          <p:nvPr/>
        </p:nvPicPr>
        <p:blipFill>
          <a:blip r:embed="rId2"/>
          <a:stretch>
            <a:fillRect/>
          </a:stretch>
        </p:blipFill>
        <p:spPr>
          <a:xfrm>
            <a:off x="802689" y="0"/>
            <a:ext cx="10586621" cy="6858000"/>
          </a:xfrm>
          <a:prstGeom prst="rect">
            <a:avLst/>
          </a:prstGeom>
        </p:spPr>
      </p:pic>
    </p:spTree>
    <p:extLst>
      <p:ext uri="{BB962C8B-B14F-4D97-AF65-F5344CB8AC3E}">
        <p14:creationId xmlns:p14="http://schemas.microsoft.com/office/powerpoint/2010/main" val="2147914615"/>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52B74D-7371-4DBB-9AFC-C0147D49409A}"/>
              </a:ext>
            </a:extLst>
          </p:cNvPr>
          <p:cNvPicPr>
            <a:picLocks noChangeAspect="1"/>
          </p:cNvPicPr>
          <p:nvPr/>
        </p:nvPicPr>
        <p:blipFill>
          <a:blip r:embed="rId2"/>
          <a:stretch>
            <a:fillRect/>
          </a:stretch>
        </p:blipFill>
        <p:spPr>
          <a:xfrm>
            <a:off x="954022" y="223841"/>
            <a:ext cx="9610725" cy="4657725"/>
          </a:xfrm>
          <a:prstGeom prst="rect">
            <a:avLst/>
          </a:prstGeom>
        </p:spPr>
      </p:pic>
      <p:pic>
        <p:nvPicPr>
          <p:cNvPr id="6" name="Picture 5">
            <a:extLst>
              <a:ext uri="{FF2B5EF4-FFF2-40B4-BE49-F238E27FC236}">
                <a16:creationId xmlns:a16="http://schemas.microsoft.com/office/drawing/2014/main" id="{DD0DC34F-CF8C-4805-9C49-544FDDD59DEE}"/>
              </a:ext>
            </a:extLst>
          </p:cNvPr>
          <p:cNvPicPr>
            <a:picLocks noChangeAspect="1"/>
          </p:cNvPicPr>
          <p:nvPr/>
        </p:nvPicPr>
        <p:blipFill>
          <a:blip r:embed="rId3"/>
          <a:stretch>
            <a:fillRect/>
          </a:stretch>
        </p:blipFill>
        <p:spPr>
          <a:xfrm>
            <a:off x="954022" y="5015796"/>
            <a:ext cx="9848850" cy="1685925"/>
          </a:xfrm>
          <a:prstGeom prst="rect">
            <a:avLst/>
          </a:prstGeom>
        </p:spPr>
      </p:pic>
      <p:cxnSp>
        <p:nvCxnSpPr>
          <p:cNvPr id="10" name="Connector: Curved 9">
            <a:extLst>
              <a:ext uri="{FF2B5EF4-FFF2-40B4-BE49-F238E27FC236}">
                <a16:creationId xmlns:a16="http://schemas.microsoft.com/office/drawing/2014/main" id="{F04CEA5E-C2F3-4A5B-80B0-B64A8624904E}"/>
              </a:ext>
            </a:extLst>
          </p:cNvPr>
          <p:cNvCxnSpPr>
            <a:cxnSpLocks/>
          </p:cNvCxnSpPr>
          <p:nvPr/>
        </p:nvCxnSpPr>
        <p:spPr>
          <a:xfrm rot="16200000" flipH="1">
            <a:off x="4535813" y="4621388"/>
            <a:ext cx="562573" cy="395926"/>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5258185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AA86DF-574F-4783-8AC5-D0E87BB5BD36}"/>
              </a:ext>
            </a:extLst>
          </p:cNvPr>
          <p:cNvSpPr>
            <a:spLocks noGrp="1"/>
          </p:cNvSpPr>
          <p:nvPr>
            <p:ph type="body" sz="quarter" idx="10"/>
          </p:nvPr>
        </p:nvSpPr>
        <p:spPr>
          <a:xfrm>
            <a:off x="-320797" y="-46224"/>
            <a:ext cx="12192000" cy="768085"/>
          </a:xfrm>
        </p:spPr>
        <p:txBody>
          <a:bodyPr/>
          <a:lstStyle/>
          <a:p>
            <a:r>
              <a:rPr lang="en-US" sz="2000" dirty="0"/>
              <a:t>BẢNG CÔNG VIỆC</a:t>
            </a:r>
          </a:p>
        </p:txBody>
      </p:sp>
      <p:graphicFrame>
        <p:nvGraphicFramePr>
          <p:cNvPr id="8" name="Table 7">
            <a:extLst>
              <a:ext uri="{FF2B5EF4-FFF2-40B4-BE49-F238E27FC236}">
                <a16:creationId xmlns:a16="http://schemas.microsoft.com/office/drawing/2014/main" id="{D6CED151-85F4-4D68-BEF0-D63512FA9CA5}"/>
              </a:ext>
            </a:extLst>
          </p:cNvPr>
          <p:cNvGraphicFramePr>
            <a:graphicFrameLocks noGrp="1"/>
          </p:cNvGraphicFramePr>
          <p:nvPr>
            <p:extLst>
              <p:ext uri="{D42A27DB-BD31-4B8C-83A1-F6EECF244321}">
                <p14:modId xmlns:p14="http://schemas.microsoft.com/office/powerpoint/2010/main" val="3210211308"/>
              </p:ext>
            </p:extLst>
          </p:nvPr>
        </p:nvGraphicFramePr>
        <p:xfrm>
          <a:off x="2951691" y="515619"/>
          <a:ext cx="5647024" cy="3107691"/>
        </p:xfrm>
        <a:graphic>
          <a:graphicData uri="http://schemas.openxmlformats.org/drawingml/2006/table">
            <a:tbl>
              <a:tblPr/>
              <a:tblGrid>
                <a:gridCol w="486030">
                  <a:extLst>
                    <a:ext uri="{9D8B030D-6E8A-4147-A177-3AD203B41FA5}">
                      <a16:colId xmlns:a16="http://schemas.microsoft.com/office/drawing/2014/main" val="4186519467"/>
                    </a:ext>
                  </a:extLst>
                </a:gridCol>
                <a:gridCol w="2057400">
                  <a:extLst>
                    <a:ext uri="{9D8B030D-6E8A-4147-A177-3AD203B41FA5}">
                      <a16:colId xmlns:a16="http://schemas.microsoft.com/office/drawing/2014/main" val="3329890074"/>
                    </a:ext>
                  </a:extLst>
                </a:gridCol>
                <a:gridCol w="1920240">
                  <a:extLst>
                    <a:ext uri="{9D8B030D-6E8A-4147-A177-3AD203B41FA5}">
                      <a16:colId xmlns:a16="http://schemas.microsoft.com/office/drawing/2014/main" val="3256765768"/>
                    </a:ext>
                  </a:extLst>
                </a:gridCol>
                <a:gridCol w="1183354">
                  <a:extLst>
                    <a:ext uri="{9D8B030D-6E8A-4147-A177-3AD203B41FA5}">
                      <a16:colId xmlns:a16="http://schemas.microsoft.com/office/drawing/2014/main" val="948063191"/>
                    </a:ext>
                  </a:extLst>
                </a:gridCol>
              </a:tblGrid>
              <a:tr h="257148">
                <a:tc>
                  <a:txBody>
                    <a:bodyPr/>
                    <a:lstStyle/>
                    <a:p>
                      <a:pPr algn="ctr" rtl="0" fontAlgn="b"/>
                      <a:endParaRPr lang="en-US" sz="1200" b="1" dirty="0">
                        <a:effectLst/>
                        <a:latin typeface="+mj-lt"/>
                      </a:endParaRP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FA8DC"/>
                    </a:solidFill>
                  </a:tcPr>
                </a:tc>
                <a:tc gridSpan="2">
                  <a:txBody>
                    <a:bodyPr/>
                    <a:lstStyle/>
                    <a:p>
                      <a:pPr algn="ctr" rtl="0" fontAlgn="b"/>
                      <a:r>
                        <a:rPr lang="en-US" sz="1200" b="1" dirty="0">
                          <a:effectLst/>
                          <a:latin typeface="+mj-lt"/>
                        </a:rPr>
                        <a:t>CÁC CÔNG VIỆC</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FA8DC"/>
                    </a:solidFill>
                  </a:tcPr>
                </a:tc>
                <a:tc hMerge="1">
                  <a:txBody>
                    <a:bodyPr/>
                    <a:lstStyle/>
                    <a:p>
                      <a:endParaRPr lang="en-US"/>
                    </a:p>
                  </a:txBody>
                  <a:tcPr/>
                </a:tc>
                <a:tc>
                  <a:txBody>
                    <a:bodyPr/>
                    <a:lstStyle/>
                    <a:p>
                      <a:pPr algn="ctr" rtl="0" fontAlgn="b"/>
                      <a:r>
                        <a:rPr lang="en-US" sz="1200" b="1" dirty="0">
                          <a:effectLst/>
                          <a:latin typeface="+mj-lt"/>
                        </a:rPr>
                        <a:t>% CÔNG VIỆC</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FA8DC"/>
                    </a:solidFill>
                  </a:tcPr>
                </a:tc>
                <a:extLst>
                  <a:ext uri="{0D108BD9-81ED-4DB2-BD59-A6C34878D82A}">
                    <a16:rowId xmlns:a16="http://schemas.microsoft.com/office/drawing/2014/main" val="3210251895"/>
                  </a:ext>
                </a:extLst>
              </a:tr>
              <a:tr h="226243">
                <a:tc>
                  <a:txBody>
                    <a:bodyPr/>
                    <a:lstStyle/>
                    <a:p>
                      <a:pPr algn="ctr" rtl="0" fontAlgn="b"/>
                      <a:r>
                        <a:rPr lang="en-US" sz="1200" b="1">
                          <a:effectLst/>
                          <a:latin typeface="+mj-lt"/>
                        </a:rPr>
                        <a:t>STT</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FA8DC"/>
                    </a:solidFill>
                  </a:tcPr>
                </a:tc>
                <a:tc>
                  <a:txBody>
                    <a:bodyPr/>
                    <a:lstStyle/>
                    <a:p>
                      <a:pPr algn="ctr" rtl="0" fontAlgn="b"/>
                      <a:r>
                        <a:rPr lang="en-US" sz="1200" b="1" dirty="0">
                          <a:effectLst/>
                          <a:latin typeface="+mj-lt"/>
                        </a:rPr>
                        <a:t>PROXY</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FA8DC"/>
                    </a:solidFill>
                  </a:tcPr>
                </a:tc>
                <a:tc>
                  <a:txBody>
                    <a:bodyPr/>
                    <a:lstStyle/>
                    <a:p>
                      <a:pPr algn="ctr" rtl="0" fontAlgn="b"/>
                      <a:r>
                        <a:rPr lang="en-US" sz="1200" b="1" dirty="0">
                          <a:effectLst/>
                          <a:latin typeface="+mj-lt"/>
                        </a:rPr>
                        <a:t>ADAPTER</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FA8DC"/>
                    </a:solidFill>
                  </a:tcPr>
                </a:tc>
                <a:tc>
                  <a:txBody>
                    <a:bodyPr/>
                    <a:lstStyle/>
                    <a:p>
                      <a:pPr algn="ctr" rtl="0" fontAlgn="b"/>
                      <a:r>
                        <a:rPr lang="en-US" sz="1200" b="1" dirty="0">
                          <a:effectLst/>
                          <a:latin typeface="+mj-lt"/>
                        </a:rPr>
                        <a:t>%/pattern</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FA8DC"/>
                    </a:solidFill>
                  </a:tcPr>
                </a:tc>
                <a:extLst>
                  <a:ext uri="{0D108BD9-81ED-4DB2-BD59-A6C34878D82A}">
                    <a16:rowId xmlns:a16="http://schemas.microsoft.com/office/drawing/2014/main" val="1178917171"/>
                  </a:ext>
                </a:extLst>
              </a:tr>
              <a:tr h="244761">
                <a:tc>
                  <a:txBody>
                    <a:bodyPr/>
                    <a:lstStyle/>
                    <a:p>
                      <a:pPr algn="ctr" rtl="0" fontAlgn="b"/>
                      <a:r>
                        <a:rPr lang="en-US" sz="1200" b="1">
                          <a:effectLst/>
                          <a:latin typeface="+mj-lt"/>
                        </a:rPr>
                        <a:t>1</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E2F3"/>
                    </a:solidFill>
                  </a:tcPr>
                </a:tc>
                <a:tc gridSpan="2">
                  <a:txBody>
                    <a:bodyPr/>
                    <a:lstStyle/>
                    <a:p>
                      <a:pPr algn="ctr" rtl="0" fontAlgn="b"/>
                      <a:r>
                        <a:rPr lang="en-US" sz="1200" dirty="0">
                          <a:effectLst/>
                          <a:latin typeface="+mj-lt"/>
                        </a:rPr>
                        <a:t>1 </a:t>
                      </a:r>
                      <a:r>
                        <a:rPr lang="en-US" sz="1200" dirty="0" err="1">
                          <a:effectLst/>
                          <a:latin typeface="+mj-lt"/>
                        </a:rPr>
                        <a:t>bài</a:t>
                      </a:r>
                      <a:r>
                        <a:rPr lang="en-US" sz="1200" dirty="0">
                          <a:effectLst/>
                          <a:latin typeface="+mj-lt"/>
                        </a:rPr>
                        <a:t> </a:t>
                      </a:r>
                      <a:r>
                        <a:rPr lang="en-US" sz="1200" dirty="0" err="1">
                          <a:effectLst/>
                          <a:latin typeface="+mj-lt"/>
                        </a:rPr>
                        <a:t>toán</a:t>
                      </a:r>
                      <a:r>
                        <a:rPr lang="en-US" sz="1200" dirty="0">
                          <a:effectLst/>
                          <a:latin typeface="+mj-lt"/>
                        </a:rPr>
                        <a:t> </a:t>
                      </a:r>
                      <a:r>
                        <a:rPr lang="en-US" sz="1200" dirty="0" err="1">
                          <a:effectLst/>
                          <a:latin typeface="+mj-lt"/>
                        </a:rPr>
                        <a:t>cụ</a:t>
                      </a:r>
                      <a:r>
                        <a:rPr lang="en-US" sz="1200" dirty="0">
                          <a:effectLst/>
                          <a:latin typeface="+mj-lt"/>
                        </a:rPr>
                        <a:t> </a:t>
                      </a:r>
                      <a:r>
                        <a:rPr lang="en-US" sz="1200" dirty="0" err="1">
                          <a:effectLst/>
                          <a:latin typeface="+mj-lt"/>
                        </a:rPr>
                        <a:t>thể</a:t>
                      </a:r>
                      <a:endParaRPr lang="en-US" sz="1200" dirty="0">
                        <a:effectLst/>
                        <a:latin typeface="+mj-lt"/>
                      </a:endParaRP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E2F3"/>
                    </a:solidFill>
                  </a:tcPr>
                </a:tc>
                <a:tc hMerge="1">
                  <a:txBody>
                    <a:bodyPr/>
                    <a:lstStyle/>
                    <a:p>
                      <a:endParaRPr lang="en-US"/>
                    </a:p>
                  </a:txBody>
                  <a:tcPr/>
                </a:tc>
                <a:tc>
                  <a:txBody>
                    <a:bodyPr/>
                    <a:lstStyle/>
                    <a:p>
                      <a:pPr algn="ctr" rtl="0" fontAlgn="b"/>
                      <a:r>
                        <a:rPr lang="en-US" sz="1200">
                          <a:effectLst/>
                          <a:latin typeface="+mj-lt"/>
                        </a:rPr>
                        <a:t>2,5 </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E2F3"/>
                    </a:solidFill>
                  </a:tcPr>
                </a:tc>
                <a:extLst>
                  <a:ext uri="{0D108BD9-81ED-4DB2-BD59-A6C34878D82A}">
                    <a16:rowId xmlns:a16="http://schemas.microsoft.com/office/drawing/2014/main" val="37880387"/>
                  </a:ext>
                </a:extLst>
              </a:tr>
              <a:tr h="258275">
                <a:tc>
                  <a:txBody>
                    <a:bodyPr/>
                    <a:lstStyle/>
                    <a:p>
                      <a:pPr algn="ctr" rtl="0" fontAlgn="b"/>
                      <a:r>
                        <a:rPr lang="en-US" sz="1200" b="1">
                          <a:effectLst/>
                          <a:latin typeface="+mj-lt"/>
                        </a:rPr>
                        <a:t>2</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E2F3"/>
                    </a:solidFill>
                  </a:tcPr>
                </a:tc>
                <a:tc gridSpan="2">
                  <a:txBody>
                    <a:bodyPr/>
                    <a:lstStyle/>
                    <a:p>
                      <a:pPr algn="ctr" rtl="0" fontAlgn="b"/>
                      <a:r>
                        <a:rPr lang="vi-VN" sz="1200" dirty="0">
                          <a:effectLst/>
                          <a:latin typeface="+mj-lt"/>
                        </a:rPr>
                        <a:t>Giải quyết bài toán đơn thuần (Diagram+Source)</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E2F3"/>
                    </a:solidFill>
                  </a:tcPr>
                </a:tc>
                <a:tc hMerge="1">
                  <a:txBody>
                    <a:bodyPr/>
                    <a:lstStyle/>
                    <a:p>
                      <a:endParaRPr lang="en-US"/>
                    </a:p>
                  </a:txBody>
                  <a:tcPr/>
                </a:tc>
                <a:tc>
                  <a:txBody>
                    <a:bodyPr/>
                    <a:lstStyle/>
                    <a:p>
                      <a:pPr algn="ctr" rtl="0" fontAlgn="b"/>
                      <a:r>
                        <a:rPr lang="en-US" sz="1200">
                          <a:effectLst/>
                          <a:latin typeface="+mj-lt"/>
                        </a:rPr>
                        <a:t>10</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E2F3"/>
                    </a:solidFill>
                  </a:tcPr>
                </a:tc>
                <a:extLst>
                  <a:ext uri="{0D108BD9-81ED-4DB2-BD59-A6C34878D82A}">
                    <a16:rowId xmlns:a16="http://schemas.microsoft.com/office/drawing/2014/main" val="236924946"/>
                  </a:ext>
                </a:extLst>
              </a:tr>
              <a:tr h="261871">
                <a:tc>
                  <a:txBody>
                    <a:bodyPr/>
                    <a:lstStyle/>
                    <a:p>
                      <a:pPr algn="ctr" rtl="0" fontAlgn="b"/>
                      <a:r>
                        <a:rPr lang="en-US" sz="1200" b="1">
                          <a:effectLst/>
                          <a:latin typeface="+mj-lt"/>
                        </a:rPr>
                        <a:t>3</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E2F3"/>
                    </a:solidFill>
                  </a:tcPr>
                </a:tc>
                <a:tc gridSpan="2">
                  <a:txBody>
                    <a:bodyPr/>
                    <a:lstStyle/>
                    <a:p>
                      <a:pPr algn="ctr" rtl="0" fontAlgn="b"/>
                      <a:r>
                        <a:rPr lang="en-US" sz="1200" dirty="0" err="1">
                          <a:effectLst/>
                          <a:latin typeface="+mj-lt"/>
                        </a:rPr>
                        <a:t>Tổng</a:t>
                      </a:r>
                      <a:r>
                        <a:rPr lang="en-US" sz="1200" dirty="0">
                          <a:effectLst/>
                          <a:latin typeface="+mj-lt"/>
                        </a:rPr>
                        <a:t> </a:t>
                      </a:r>
                      <a:r>
                        <a:rPr lang="en-US" sz="1200" dirty="0" err="1">
                          <a:effectLst/>
                          <a:latin typeface="+mj-lt"/>
                        </a:rPr>
                        <a:t>quan</a:t>
                      </a:r>
                      <a:r>
                        <a:rPr lang="en-US" sz="1200" dirty="0">
                          <a:effectLst/>
                          <a:latin typeface="+mj-lt"/>
                        </a:rPr>
                        <a:t> </a:t>
                      </a:r>
                      <a:r>
                        <a:rPr lang="en-US" sz="1200" dirty="0" err="1">
                          <a:effectLst/>
                          <a:latin typeface="+mj-lt"/>
                        </a:rPr>
                        <a:t>về</a:t>
                      </a:r>
                      <a:r>
                        <a:rPr lang="en-US" sz="1200" dirty="0">
                          <a:effectLst/>
                          <a:latin typeface="+mj-lt"/>
                        </a:rPr>
                        <a:t> Design Pattern</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E2F3"/>
                    </a:solidFill>
                  </a:tcPr>
                </a:tc>
                <a:tc hMerge="1">
                  <a:txBody>
                    <a:bodyPr/>
                    <a:lstStyle/>
                    <a:p>
                      <a:endParaRPr lang="en-US"/>
                    </a:p>
                  </a:txBody>
                  <a:tcPr/>
                </a:tc>
                <a:tc>
                  <a:txBody>
                    <a:bodyPr/>
                    <a:lstStyle/>
                    <a:p>
                      <a:pPr algn="ctr" rtl="0" fontAlgn="b"/>
                      <a:r>
                        <a:rPr lang="en-US" sz="1200" dirty="0">
                          <a:effectLst/>
                          <a:latin typeface="+mj-lt"/>
                        </a:rPr>
                        <a:t>5</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E2F3"/>
                    </a:solidFill>
                  </a:tcPr>
                </a:tc>
                <a:extLst>
                  <a:ext uri="{0D108BD9-81ED-4DB2-BD59-A6C34878D82A}">
                    <a16:rowId xmlns:a16="http://schemas.microsoft.com/office/drawing/2014/main" val="2016514697"/>
                  </a:ext>
                </a:extLst>
              </a:tr>
              <a:tr h="274320">
                <a:tc>
                  <a:txBody>
                    <a:bodyPr/>
                    <a:lstStyle/>
                    <a:p>
                      <a:pPr algn="ctr" rtl="0" fontAlgn="b"/>
                      <a:r>
                        <a:rPr lang="en-US" sz="1200" b="1">
                          <a:effectLst/>
                          <a:latin typeface="+mj-lt"/>
                        </a:rPr>
                        <a:t>4</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E2F3"/>
                    </a:solidFill>
                  </a:tcPr>
                </a:tc>
                <a:tc gridSpan="2">
                  <a:txBody>
                    <a:bodyPr/>
                    <a:lstStyle/>
                    <a:p>
                      <a:pPr algn="ctr" rtl="0" fontAlgn="b"/>
                      <a:r>
                        <a:rPr lang="en-US" sz="1200" dirty="0" err="1">
                          <a:effectLst/>
                          <a:latin typeface="+mj-lt"/>
                        </a:rPr>
                        <a:t>Áp</a:t>
                      </a:r>
                      <a:r>
                        <a:rPr lang="en-US" sz="1200" dirty="0">
                          <a:effectLst/>
                          <a:latin typeface="+mj-lt"/>
                        </a:rPr>
                        <a:t> </a:t>
                      </a:r>
                      <a:r>
                        <a:rPr lang="en-US" sz="1200" dirty="0" err="1">
                          <a:effectLst/>
                          <a:latin typeface="+mj-lt"/>
                        </a:rPr>
                        <a:t>dụng</a:t>
                      </a:r>
                      <a:r>
                        <a:rPr lang="en-US" sz="1200" dirty="0">
                          <a:effectLst/>
                          <a:latin typeface="+mj-lt"/>
                        </a:rPr>
                        <a:t> DP </a:t>
                      </a:r>
                      <a:r>
                        <a:rPr lang="en-US" sz="1200" dirty="0" err="1">
                          <a:effectLst/>
                          <a:latin typeface="+mj-lt"/>
                        </a:rPr>
                        <a:t>trong</a:t>
                      </a:r>
                      <a:r>
                        <a:rPr lang="en-US" sz="1200" dirty="0">
                          <a:effectLst/>
                          <a:latin typeface="+mj-lt"/>
                        </a:rPr>
                        <a:t> </a:t>
                      </a:r>
                      <a:r>
                        <a:rPr lang="en-US" sz="1200" dirty="0" err="1">
                          <a:effectLst/>
                          <a:latin typeface="+mj-lt"/>
                        </a:rPr>
                        <a:t>bài</a:t>
                      </a:r>
                      <a:r>
                        <a:rPr lang="en-US" sz="1200" dirty="0">
                          <a:effectLst/>
                          <a:latin typeface="+mj-lt"/>
                        </a:rPr>
                        <a:t> </a:t>
                      </a:r>
                      <a:r>
                        <a:rPr lang="en-US" sz="1200" dirty="0" err="1">
                          <a:effectLst/>
                          <a:latin typeface="+mj-lt"/>
                        </a:rPr>
                        <a:t>toán</a:t>
                      </a:r>
                      <a:r>
                        <a:rPr lang="en-US" sz="1200" dirty="0">
                          <a:effectLst/>
                          <a:latin typeface="+mj-lt"/>
                        </a:rPr>
                        <a:t> (</a:t>
                      </a:r>
                      <a:r>
                        <a:rPr lang="en-US" sz="1200" dirty="0" err="1">
                          <a:effectLst/>
                          <a:latin typeface="+mj-lt"/>
                        </a:rPr>
                        <a:t>Diagram+Source</a:t>
                      </a:r>
                      <a:r>
                        <a:rPr lang="en-US" sz="1200" dirty="0">
                          <a:effectLst/>
                          <a:latin typeface="+mj-lt"/>
                        </a:rPr>
                        <a:t>)</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E2F3"/>
                    </a:solidFill>
                  </a:tcPr>
                </a:tc>
                <a:tc hMerge="1">
                  <a:txBody>
                    <a:bodyPr/>
                    <a:lstStyle/>
                    <a:p>
                      <a:endParaRPr lang="en-US"/>
                    </a:p>
                  </a:txBody>
                  <a:tcPr/>
                </a:tc>
                <a:tc>
                  <a:txBody>
                    <a:bodyPr/>
                    <a:lstStyle/>
                    <a:p>
                      <a:pPr algn="ctr" rtl="0" fontAlgn="b"/>
                      <a:r>
                        <a:rPr lang="en-US" sz="1200">
                          <a:effectLst/>
                          <a:latin typeface="+mj-lt"/>
                        </a:rPr>
                        <a:t>10</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E2F3"/>
                    </a:solidFill>
                  </a:tcPr>
                </a:tc>
                <a:extLst>
                  <a:ext uri="{0D108BD9-81ED-4DB2-BD59-A6C34878D82A}">
                    <a16:rowId xmlns:a16="http://schemas.microsoft.com/office/drawing/2014/main" val="2569447133"/>
                  </a:ext>
                </a:extLst>
              </a:tr>
              <a:tr h="252237">
                <a:tc>
                  <a:txBody>
                    <a:bodyPr/>
                    <a:lstStyle/>
                    <a:p>
                      <a:pPr algn="ctr" rtl="0" fontAlgn="b"/>
                      <a:r>
                        <a:rPr lang="en-US" sz="1200" b="1">
                          <a:effectLst/>
                          <a:latin typeface="+mj-lt"/>
                        </a:rPr>
                        <a:t>5</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E2F3"/>
                    </a:solidFill>
                  </a:tcPr>
                </a:tc>
                <a:tc gridSpan="2">
                  <a:txBody>
                    <a:bodyPr/>
                    <a:lstStyle/>
                    <a:p>
                      <a:pPr algn="ctr" rtl="0" fontAlgn="b"/>
                      <a:r>
                        <a:rPr lang="vi-VN" sz="1200" dirty="0">
                          <a:effectLst/>
                          <a:latin typeface="+mj-lt"/>
                        </a:rPr>
                        <a:t>Một số bài toán tương tự</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E2F3"/>
                    </a:solidFill>
                  </a:tcPr>
                </a:tc>
                <a:tc hMerge="1">
                  <a:txBody>
                    <a:bodyPr/>
                    <a:lstStyle/>
                    <a:p>
                      <a:endParaRPr lang="en-US"/>
                    </a:p>
                  </a:txBody>
                  <a:tcPr/>
                </a:tc>
                <a:tc>
                  <a:txBody>
                    <a:bodyPr/>
                    <a:lstStyle/>
                    <a:p>
                      <a:pPr algn="ctr" rtl="0" fontAlgn="b"/>
                      <a:r>
                        <a:rPr lang="en-US" sz="1200">
                          <a:effectLst/>
                          <a:latin typeface="+mj-lt"/>
                        </a:rPr>
                        <a:t>5</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E2F3"/>
                    </a:solidFill>
                  </a:tcPr>
                </a:tc>
                <a:extLst>
                  <a:ext uri="{0D108BD9-81ED-4DB2-BD59-A6C34878D82A}">
                    <a16:rowId xmlns:a16="http://schemas.microsoft.com/office/drawing/2014/main" val="3468639872"/>
                  </a:ext>
                </a:extLst>
              </a:tr>
              <a:tr h="274320">
                <a:tc>
                  <a:txBody>
                    <a:bodyPr/>
                    <a:lstStyle/>
                    <a:p>
                      <a:pPr algn="ctr" rtl="0" fontAlgn="b"/>
                      <a:r>
                        <a:rPr lang="en-US" sz="1200" b="1">
                          <a:effectLst/>
                          <a:latin typeface="+mj-lt"/>
                        </a:rPr>
                        <a:t>6</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E2F3"/>
                    </a:solidFill>
                  </a:tcPr>
                </a:tc>
                <a:tc gridSpan="2">
                  <a:txBody>
                    <a:bodyPr/>
                    <a:lstStyle/>
                    <a:p>
                      <a:pPr algn="ctr" rtl="0" fontAlgn="b"/>
                      <a:r>
                        <a:rPr lang="vi-VN" sz="1200" dirty="0">
                          <a:effectLst/>
                          <a:latin typeface="+mj-lt"/>
                        </a:rPr>
                        <a:t>Ưu &amp; nhược điểm của DP </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E2F3"/>
                    </a:solidFill>
                  </a:tcPr>
                </a:tc>
                <a:tc hMerge="1">
                  <a:txBody>
                    <a:bodyPr/>
                    <a:lstStyle/>
                    <a:p>
                      <a:endParaRPr lang="en-US"/>
                    </a:p>
                  </a:txBody>
                  <a:tcPr/>
                </a:tc>
                <a:tc>
                  <a:txBody>
                    <a:bodyPr/>
                    <a:lstStyle/>
                    <a:p>
                      <a:pPr algn="ctr" rtl="0" fontAlgn="b"/>
                      <a:r>
                        <a:rPr lang="en-US" sz="1200">
                          <a:effectLst/>
                          <a:latin typeface="+mj-lt"/>
                        </a:rPr>
                        <a:t>4</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E2F3"/>
                    </a:solidFill>
                  </a:tcPr>
                </a:tc>
                <a:extLst>
                  <a:ext uri="{0D108BD9-81ED-4DB2-BD59-A6C34878D82A}">
                    <a16:rowId xmlns:a16="http://schemas.microsoft.com/office/drawing/2014/main" val="4044858723"/>
                  </a:ext>
                </a:extLst>
              </a:tr>
              <a:tr h="274154">
                <a:tc>
                  <a:txBody>
                    <a:bodyPr/>
                    <a:lstStyle/>
                    <a:p>
                      <a:pPr algn="ctr" rtl="0" fontAlgn="b"/>
                      <a:r>
                        <a:rPr lang="en-US" sz="1200" b="1">
                          <a:effectLst/>
                          <a:latin typeface="+mj-lt"/>
                        </a:rPr>
                        <a:t>7</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E2F3"/>
                    </a:solidFill>
                  </a:tcPr>
                </a:tc>
                <a:tc>
                  <a:txBody>
                    <a:bodyPr/>
                    <a:lstStyle/>
                    <a:p>
                      <a:pPr algn="ctr" rtl="0" fontAlgn="b"/>
                      <a:r>
                        <a:rPr lang="en-US" sz="1200" dirty="0" err="1">
                          <a:effectLst/>
                          <a:latin typeface="+mj-lt"/>
                        </a:rPr>
                        <a:t>Soạn</a:t>
                      </a:r>
                      <a:r>
                        <a:rPr lang="en-US" sz="1200" dirty="0">
                          <a:effectLst/>
                          <a:latin typeface="+mj-lt"/>
                        </a:rPr>
                        <a:t> Slide</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E2F3"/>
                    </a:solidFill>
                  </a:tcPr>
                </a:tc>
                <a:tc>
                  <a:txBody>
                    <a:bodyPr/>
                    <a:lstStyle/>
                    <a:p>
                      <a:pPr algn="ctr" rtl="0" fontAlgn="b"/>
                      <a:r>
                        <a:rPr lang="en-US" sz="1200">
                          <a:effectLst/>
                          <a:latin typeface="+mj-lt"/>
                        </a:rPr>
                        <a:t>Viết báo cáo</a:t>
                      </a:r>
                      <a:endParaRPr lang="en-US" sz="1200" dirty="0">
                        <a:effectLst/>
                        <a:latin typeface="+mj-lt"/>
                      </a:endParaRP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E2F3"/>
                    </a:solidFill>
                  </a:tcPr>
                </a:tc>
                <a:tc>
                  <a:txBody>
                    <a:bodyPr/>
                    <a:lstStyle/>
                    <a:p>
                      <a:pPr algn="ctr" rtl="0" fontAlgn="b"/>
                      <a:r>
                        <a:rPr lang="en-US" sz="1200" dirty="0">
                          <a:effectLst/>
                          <a:latin typeface="+mj-lt"/>
                        </a:rPr>
                        <a:t>7,5</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E2F3"/>
                    </a:solidFill>
                  </a:tcPr>
                </a:tc>
                <a:extLst>
                  <a:ext uri="{0D108BD9-81ED-4DB2-BD59-A6C34878D82A}">
                    <a16:rowId xmlns:a16="http://schemas.microsoft.com/office/drawing/2014/main" val="406464930"/>
                  </a:ext>
                </a:extLst>
              </a:tr>
              <a:tr h="266534">
                <a:tc>
                  <a:txBody>
                    <a:bodyPr/>
                    <a:lstStyle/>
                    <a:p>
                      <a:pPr algn="ctr" rtl="0" fontAlgn="b"/>
                      <a:r>
                        <a:rPr lang="en-US" sz="1200" b="1">
                          <a:effectLst/>
                          <a:latin typeface="+mj-lt"/>
                        </a:rPr>
                        <a:t>8</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E2F3"/>
                    </a:solidFill>
                  </a:tcPr>
                </a:tc>
                <a:tc>
                  <a:txBody>
                    <a:bodyPr/>
                    <a:lstStyle/>
                    <a:p>
                      <a:pPr algn="ctr" rtl="0" fontAlgn="b"/>
                      <a:r>
                        <a:rPr lang="en-US" sz="1200">
                          <a:effectLst/>
                          <a:latin typeface="+mj-lt"/>
                        </a:rPr>
                        <a:t>5 câu trắc nghiệm</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E2F3"/>
                    </a:solidFill>
                  </a:tcPr>
                </a:tc>
                <a:tc>
                  <a:txBody>
                    <a:bodyPr/>
                    <a:lstStyle/>
                    <a:p>
                      <a:pPr algn="ctr" rtl="0" fontAlgn="b"/>
                      <a:endParaRPr lang="en-US" sz="1200">
                        <a:effectLst/>
                        <a:latin typeface="+mj-lt"/>
                      </a:endParaRP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E2F3"/>
                    </a:solidFill>
                  </a:tcPr>
                </a:tc>
                <a:tc>
                  <a:txBody>
                    <a:bodyPr/>
                    <a:lstStyle/>
                    <a:p>
                      <a:pPr algn="ctr" rtl="0" fontAlgn="b"/>
                      <a:r>
                        <a:rPr lang="en-US" sz="1200" dirty="0">
                          <a:effectLst/>
                          <a:latin typeface="+mj-lt"/>
                        </a:rPr>
                        <a:t>2,5</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E2F3"/>
                    </a:solidFill>
                  </a:tcPr>
                </a:tc>
                <a:extLst>
                  <a:ext uri="{0D108BD9-81ED-4DB2-BD59-A6C34878D82A}">
                    <a16:rowId xmlns:a16="http://schemas.microsoft.com/office/drawing/2014/main" val="3020363115"/>
                  </a:ext>
                </a:extLst>
              </a:tr>
              <a:tr h="266534">
                <a:tc>
                  <a:txBody>
                    <a:bodyPr/>
                    <a:lstStyle/>
                    <a:p>
                      <a:pPr algn="ctr" rtl="0" fontAlgn="b"/>
                      <a:r>
                        <a:rPr lang="en-US" sz="1200" b="1">
                          <a:effectLst/>
                          <a:latin typeface="+mj-lt"/>
                        </a:rPr>
                        <a:t>9</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E2F3"/>
                    </a:solidFill>
                  </a:tcPr>
                </a:tc>
                <a:tc gridSpan="2">
                  <a:txBody>
                    <a:bodyPr/>
                    <a:lstStyle/>
                    <a:p>
                      <a:pPr algn="ctr" rtl="0" fontAlgn="b"/>
                      <a:r>
                        <a:rPr lang="en-US" sz="1200" dirty="0">
                          <a:effectLst/>
                          <a:latin typeface="+mj-lt"/>
                        </a:rPr>
                        <a:t>1 </a:t>
                      </a:r>
                      <a:r>
                        <a:rPr lang="en-US" sz="1200" dirty="0" err="1">
                          <a:effectLst/>
                          <a:latin typeface="+mj-lt"/>
                        </a:rPr>
                        <a:t>bài</a:t>
                      </a:r>
                      <a:r>
                        <a:rPr lang="en-US" sz="1200" dirty="0">
                          <a:effectLst/>
                          <a:latin typeface="+mj-lt"/>
                        </a:rPr>
                        <a:t> </a:t>
                      </a:r>
                      <a:r>
                        <a:rPr lang="en-US" sz="1200" dirty="0" err="1">
                          <a:effectLst/>
                          <a:latin typeface="+mj-lt"/>
                        </a:rPr>
                        <a:t>tập</a:t>
                      </a:r>
                      <a:r>
                        <a:rPr lang="en-US" sz="1200" dirty="0">
                          <a:effectLst/>
                          <a:latin typeface="+mj-lt"/>
                        </a:rPr>
                        <a:t>/ </a:t>
                      </a:r>
                      <a:r>
                        <a:rPr lang="en-US" sz="1200" dirty="0" err="1">
                          <a:effectLst/>
                          <a:latin typeface="+mj-lt"/>
                        </a:rPr>
                        <a:t>thành</a:t>
                      </a:r>
                      <a:r>
                        <a:rPr lang="en-US" sz="1200" dirty="0">
                          <a:effectLst/>
                          <a:latin typeface="+mj-lt"/>
                        </a:rPr>
                        <a:t> </a:t>
                      </a:r>
                      <a:r>
                        <a:rPr lang="en-US" sz="1200" dirty="0" err="1">
                          <a:effectLst/>
                          <a:latin typeface="+mj-lt"/>
                        </a:rPr>
                        <a:t>viên</a:t>
                      </a:r>
                      <a:endParaRPr lang="en-US" sz="1200" dirty="0">
                        <a:effectLst/>
                        <a:latin typeface="+mj-lt"/>
                      </a:endParaRP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E2F3"/>
                    </a:solidFill>
                  </a:tcPr>
                </a:tc>
                <a:tc hMerge="1">
                  <a:txBody>
                    <a:bodyPr/>
                    <a:lstStyle/>
                    <a:p>
                      <a:pPr algn="ctr" rtl="0" fontAlgn="b"/>
                      <a:r>
                        <a:rPr lang="en-US" sz="1200" dirty="0">
                          <a:effectLst/>
                          <a:latin typeface="+mj-lt"/>
                        </a:rPr>
                        <a:t>1 </a:t>
                      </a:r>
                      <a:r>
                        <a:rPr lang="en-US" sz="1200" dirty="0" err="1">
                          <a:effectLst/>
                          <a:latin typeface="+mj-lt"/>
                        </a:rPr>
                        <a:t>bài</a:t>
                      </a:r>
                      <a:r>
                        <a:rPr lang="en-US" sz="1200" dirty="0">
                          <a:effectLst/>
                          <a:latin typeface="+mj-lt"/>
                        </a:rPr>
                        <a:t> </a:t>
                      </a:r>
                      <a:r>
                        <a:rPr lang="en-US" sz="1200" dirty="0" err="1">
                          <a:effectLst/>
                          <a:latin typeface="+mj-lt"/>
                        </a:rPr>
                        <a:t>tập</a:t>
                      </a:r>
                      <a:r>
                        <a:rPr lang="en-US" sz="1200" dirty="0">
                          <a:effectLst/>
                          <a:latin typeface="+mj-lt"/>
                        </a:rPr>
                        <a:t>/ </a:t>
                      </a:r>
                      <a:r>
                        <a:rPr lang="en-US" sz="1200" dirty="0" err="1">
                          <a:effectLst/>
                          <a:latin typeface="+mj-lt"/>
                        </a:rPr>
                        <a:t>thành</a:t>
                      </a:r>
                      <a:r>
                        <a:rPr lang="en-US" sz="1200" dirty="0">
                          <a:effectLst/>
                          <a:latin typeface="+mj-lt"/>
                        </a:rPr>
                        <a:t> </a:t>
                      </a:r>
                      <a:r>
                        <a:rPr lang="en-US" sz="1200" dirty="0" err="1">
                          <a:effectLst/>
                          <a:latin typeface="+mj-lt"/>
                        </a:rPr>
                        <a:t>viên</a:t>
                      </a:r>
                      <a:endParaRPr lang="en-US" sz="1200" dirty="0">
                        <a:effectLst/>
                        <a:latin typeface="+mj-lt"/>
                      </a:endParaRP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E2F3"/>
                    </a:solidFill>
                  </a:tcPr>
                </a:tc>
                <a:tc>
                  <a:txBody>
                    <a:bodyPr/>
                    <a:lstStyle/>
                    <a:p>
                      <a:pPr algn="ctr" rtl="0" fontAlgn="b"/>
                      <a:r>
                        <a:rPr lang="vi-VN" sz="1200" dirty="0">
                          <a:effectLst/>
                          <a:latin typeface="+mj-lt"/>
                        </a:rPr>
                        <a:t>2,5/người</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E2F3"/>
                    </a:solidFill>
                  </a:tcPr>
                </a:tc>
                <a:extLst>
                  <a:ext uri="{0D108BD9-81ED-4DB2-BD59-A6C34878D82A}">
                    <a16:rowId xmlns:a16="http://schemas.microsoft.com/office/drawing/2014/main" val="54140216"/>
                  </a:ext>
                </a:extLst>
              </a:tr>
              <a:tr h="251294">
                <a:tc>
                  <a:txBody>
                    <a:bodyPr/>
                    <a:lstStyle/>
                    <a:p>
                      <a:pPr algn="ctr" rtl="0" fontAlgn="b"/>
                      <a:r>
                        <a:rPr lang="en-US" sz="1200" b="1">
                          <a:effectLst/>
                          <a:latin typeface="+mj-lt"/>
                        </a:rPr>
                        <a:t>10</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E2F3"/>
                    </a:solidFill>
                  </a:tcPr>
                </a:tc>
                <a:tc gridSpan="2">
                  <a:txBody>
                    <a:bodyPr/>
                    <a:lstStyle/>
                    <a:p>
                      <a:pPr algn="ctr" rtl="0" fontAlgn="b"/>
                      <a:r>
                        <a:rPr lang="vi-VN" sz="1200" dirty="0">
                          <a:effectLst/>
                          <a:latin typeface="+mj-lt"/>
                        </a:rPr>
                        <a:t>Nhóm trưởng, tổng hợp, chỉnh sửa</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E2F3"/>
                    </a:solidFill>
                  </a:tcPr>
                </a:tc>
                <a:tc hMerge="1">
                  <a:txBody>
                    <a:bodyPr/>
                    <a:lstStyle/>
                    <a:p>
                      <a:endParaRPr lang="en-US"/>
                    </a:p>
                  </a:txBody>
                  <a:tcPr/>
                </a:tc>
                <a:tc>
                  <a:txBody>
                    <a:bodyPr/>
                    <a:lstStyle/>
                    <a:p>
                      <a:pPr algn="ctr" rtl="0" fontAlgn="b"/>
                      <a:r>
                        <a:rPr lang="en-US" sz="1200" dirty="0">
                          <a:effectLst/>
                          <a:latin typeface="+mj-lt"/>
                        </a:rPr>
                        <a:t>2</a:t>
                      </a:r>
                    </a:p>
                  </a:txBody>
                  <a:tcPr marL="8499" marR="8499" marT="5666" marB="56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E2F3"/>
                    </a:solidFill>
                  </a:tcPr>
                </a:tc>
                <a:extLst>
                  <a:ext uri="{0D108BD9-81ED-4DB2-BD59-A6C34878D82A}">
                    <a16:rowId xmlns:a16="http://schemas.microsoft.com/office/drawing/2014/main" val="765109582"/>
                  </a:ext>
                </a:extLst>
              </a:tr>
            </a:tbl>
          </a:graphicData>
        </a:graphic>
      </p:graphicFrame>
      <p:graphicFrame>
        <p:nvGraphicFramePr>
          <p:cNvPr id="9" name="Table 8">
            <a:extLst>
              <a:ext uri="{FF2B5EF4-FFF2-40B4-BE49-F238E27FC236}">
                <a16:creationId xmlns:a16="http://schemas.microsoft.com/office/drawing/2014/main" id="{6F227287-1DD9-4207-A4D2-8CA477A09BE7}"/>
              </a:ext>
            </a:extLst>
          </p:cNvPr>
          <p:cNvGraphicFramePr>
            <a:graphicFrameLocks noGrp="1"/>
          </p:cNvGraphicFramePr>
          <p:nvPr>
            <p:extLst>
              <p:ext uri="{D42A27DB-BD31-4B8C-83A1-F6EECF244321}">
                <p14:modId xmlns:p14="http://schemas.microsoft.com/office/powerpoint/2010/main" val="1478415541"/>
              </p:ext>
            </p:extLst>
          </p:nvPr>
        </p:nvGraphicFramePr>
        <p:xfrm>
          <a:off x="1003300" y="4268709"/>
          <a:ext cx="2933813" cy="1563146"/>
        </p:xfrm>
        <a:graphic>
          <a:graphicData uri="http://schemas.openxmlformats.org/drawingml/2006/table">
            <a:tbl>
              <a:tblPr/>
              <a:tblGrid>
                <a:gridCol w="2485708">
                  <a:extLst>
                    <a:ext uri="{9D8B030D-6E8A-4147-A177-3AD203B41FA5}">
                      <a16:colId xmlns:a16="http://schemas.microsoft.com/office/drawing/2014/main" val="887674541"/>
                    </a:ext>
                  </a:extLst>
                </a:gridCol>
                <a:gridCol w="448105">
                  <a:extLst>
                    <a:ext uri="{9D8B030D-6E8A-4147-A177-3AD203B41FA5}">
                      <a16:colId xmlns:a16="http://schemas.microsoft.com/office/drawing/2014/main" val="1886310178"/>
                    </a:ext>
                  </a:extLst>
                </a:gridCol>
              </a:tblGrid>
              <a:tr h="191939">
                <a:tc>
                  <a:txBody>
                    <a:bodyPr/>
                    <a:lstStyle/>
                    <a:p>
                      <a:pPr algn="ctr" rtl="0" fontAlgn="b"/>
                      <a:r>
                        <a:rPr lang="en-US" sz="1100" b="1" dirty="0" err="1">
                          <a:effectLst/>
                        </a:rPr>
                        <a:t>Bảo</a:t>
                      </a:r>
                      <a:r>
                        <a:rPr lang="en-US" sz="1100" b="1" dirty="0">
                          <a:effectLst/>
                        </a:rPr>
                        <a:t> </a:t>
                      </a:r>
                      <a:r>
                        <a:rPr lang="en-US" sz="1100" b="1" dirty="0" err="1">
                          <a:effectLst/>
                        </a:rPr>
                        <a:t>Tín</a:t>
                      </a:r>
                      <a:endParaRPr lang="en-US" sz="1100" b="1" dirty="0">
                        <a:effectLst/>
                      </a:endParaRP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6A5AF"/>
                    </a:solidFill>
                  </a:tcPr>
                </a:tc>
                <a:tc>
                  <a:txBody>
                    <a:bodyPr/>
                    <a:lstStyle/>
                    <a:p>
                      <a:pPr algn="ctr" rtl="0" fontAlgn="b"/>
                      <a:r>
                        <a:rPr lang="en-US" sz="1100" b="1">
                          <a:effectLst/>
                        </a:rPr>
                        <a:t>%</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6A5AF"/>
                    </a:solidFill>
                  </a:tcPr>
                </a:tc>
                <a:extLst>
                  <a:ext uri="{0D108BD9-81ED-4DB2-BD59-A6C34878D82A}">
                    <a16:rowId xmlns:a16="http://schemas.microsoft.com/office/drawing/2014/main" val="374352644"/>
                  </a:ext>
                </a:extLst>
              </a:tr>
              <a:tr h="218370">
                <a:tc>
                  <a:txBody>
                    <a:bodyPr/>
                    <a:lstStyle/>
                    <a:p>
                      <a:pPr rtl="0" fontAlgn="b"/>
                      <a:r>
                        <a:rPr lang="en-US" sz="1100" dirty="0" err="1">
                          <a:effectLst/>
                        </a:rPr>
                        <a:t>Bài</a:t>
                      </a:r>
                      <a:r>
                        <a:rPr lang="en-US" sz="1100" dirty="0">
                          <a:effectLst/>
                        </a:rPr>
                        <a:t> </a:t>
                      </a:r>
                      <a:r>
                        <a:rPr lang="en-US" sz="1100" dirty="0" err="1">
                          <a:effectLst/>
                        </a:rPr>
                        <a:t>tập</a:t>
                      </a:r>
                      <a:r>
                        <a:rPr lang="en-US" sz="1100" dirty="0">
                          <a:effectLst/>
                        </a:rPr>
                        <a:t> proxy + adapter</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E0E3"/>
                    </a:solidFill>
                  </a:tcPr>
                </a:tc>
                <a:tc>
                  <a:txBody>
                    <a:bodyPr/>
                    <a:lstStyle/>
                    <a:p>
                      <a:pPr algn="ctr" rtl="0" fontAlgn="b"/>
                      <a:r>
                        <a:rPr lang="en-US" sz="1100" dirty="0">
                          <a:effectLst/>
                        </a:rPr>
                        <a:t>2,5</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E0E3"/>
                    </a:solidFill>
                  </a:tcPr>
                </a:tc>
                <a:extLst>
                  <a:ext uri="{0D108BD9-81ED-4DB2-BD59-A6C34878D82A}">
                    <a16:rowId xmlns:a16="http://schemas.microsoft.com/office/drawing/2014/main" val="2095633432"/>
                  </a:ext>
                </a:extLst>
              </a:tr>
              <a:tr h="233680">
                <a:tc>
                  <a:txBody>
                    <a:bodyPr/>
                    <a:lstStyle/>
                    <a:p>
                      <a:pPr rtl="0" fontAlgn="b"/>
                      <a:r>
                        <a:rPr lang="fr-FR" sz="1100" dirty="0">
                          <a:effectLst/>
                        </a:rPr>
                        <a:t>Adapter: 1 </a:t>
                      </a:r>
                      <a:r>
                        <a:rPr lang="fr-FR" sz="1100" dirty="0" err="1">
                          <a:effectLst/>
                        </a:rPr>
                        <a:t>bài</a:t>
                      </a:r>
                      <a:r>
                        <a:rPr lang="fr-FR" sz="1100" dirty="0">
                          <a:effectLst/>
                        </a:rPr>
                        <a:t> </a:t>
                      </a:r>
                      <a:r>
                        <a:rPr lang="fr-FR" sz="1100" dirty="0" err="1">
                          <a:effectLst/>
                        </a:rPr>
                        <a:t>toán</a:t>
                      </a:r>
                      <a:r>
                        <a:rPr lang="fr-FR" sz="1100" dirty="0">
                          <a:effectLst/>
                        </a:rPr>
                        <a:t> </a:t>
                      </a:r>
                      <a:r>
                        <a:rPr lang="fr-FR" sz="1100" dirty="0" err="1">
                          <a:effectLst/>
                        </a:rPr>
                        <a:t>cụ</a:t>
                      </a:r>
                      <a:r>
                        <a:rPr lang="fr-FR" sz="1100" dirty="0">
                          <a:effectLst/>
                        </a:rPr>
                        <a:t> </a:t>
                      </a:r>
                      <a:r>
                        <a:rPr lang="fr-FR" sz="1100" dirty="0" err="1">
                          <a:effectLst/>
                        </a:rPr>
                        <a:t>thể</a:t>
                      </a:r>
                      <a:endParaRPr lang="fr-FR" sz="1100" dirty="0">
                        <a:effectLst/>
                      </a:endParaRP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E0E3"/>
                    </a:solidFill>
                  </a:tcPr>
                </a:tc>
                <a:tc>
                  <a:txBody>
                    <a:bodyPr/>
                    <a:lstStyle/>
                    <a:p>
                      <a:pPr algn="ctr" rtl="0" fontAlgn="b"/>
                      <a:r>
                        <a:rPr lang="en-US" sz="1100" dirty="0">
                          <a:effectLst/>
                        </a:rPr>
                        <a:t>2,5</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E0E3"/>
                    </a:solidFill>
                  </a:tcPr>
                </a:tc>
                <a:extLst>
                  <a:ext uri="{0D108BD9-81ED-4DB2-BD59-A6C34878D82A}">
                    <a16:rowId xmlns:a16="http://schemas.microsoft.com/office/drawing/2014/main" val="3430790735"/>
                  </a:ext>
                </a:extLst>
              </a:tr>
              <a:tr h="229701">
                <a:tc>
                  <a:txBody>
                    <a:bodyPr/>
                    <a:lstStyle/>
                    <a:p>
                      <a:pPr rtl="0" fontAlgn="b"/>
                      <a:r>
                        <a:rPr lang="vi-VN" sz="1100" dirty="0">
                          <a:effectLst/>
                        </a:rPr>
                        <a:t>Adapter: Giải quyết bài toán đơn thuần</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E0E3"/>
                    </a:solidFill>
                  </a:tcPr>
                </a:tc>
                <a:tc>
                  <a:txBody>
                    <a:bodyPr/>
                    <a:lstStyle/>
                    <a:p>
                      <a:pPr algn="ctr" rtl="0" fontAlgn="b"/>
                      <a:r>
                        <a:rPr lang="en-US" sz="1100" dirty="0">
                          <a:effectLst/>
                        </a:rPr>
                        <a:t>10</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E0E3"/>
                    </a:solidFill>
                  </a:tcPr>
                </a:tc>
                <a:extLst>
                  <a:ext uri="{0D108BD9-81ED-4DB2-BD59-A6C34878D82A}">
                    <a16:rowId xmlns:a16="http://schemas.microsoft.com/office/drawing/2014/main" val="1555122265"/>
                  </a:ext>
                </a:extLst>
              </a:tr>
              <a:tr h="218440">
                <a:tc>
                  <a:txBody>
                    <a:bodyPr/>
                    <a:lstStyle/>
                    <a:p>
                      <a:pPr rtl="0" fontAlgn="b"/>
                      <a:r>
                        <a:rPr lang="en-US" sz="1100" dirty="0">
                          <a:effectLst/>
                        </a:rPr>
                        <a:t>Adapter: </a:t>
                      </a:r>
                      <a:r>
                        <a:rPr lang="en-US" sz="1100" dirty="0" err="1">
                          <a:effectLst/>
                        </a:rPr>
                        <a:t>Áp</a:t>
                      </a:r>
                      <a:r>
                        <a:rPr lang="en-US" sz="1100" dirty="0">
                          <a:effectLst/>
                        </a:rPr>
                        <a:t> </a:t>
                      </a:r>
                      <a:r>
                        <a:rPr lang="en-US" sz="1100" dirty="0" err="1">
                          <a:effectLst/>
                        </a:rPr>
                        <a:t>dụng</a:t>
                      </a:r>
                      <a:r>
                        <a:rPr lang="en-US" sz="1100" dirty="0">
                          <a:effectLst/>
                        </a:rPr>
                        <a:t> DP </a:t>
                      </a:r>
                      <a:r>
                        <a:rPr lang="en-US" sz="1100" dirty="0" err="1">
                          <a:effectLst/>
                        </a:rPr>
                        <a:t>trong</a:t>
                      </a:r>
                      <a:r>
                        <a:rPr lang="en-US" sz="1100" dirty="0">
                          <a:effectLst/>
                        </a:rPr>
                        <a:t> </a:t>
                      </a:r>
                      <a:r>
                        <a:rPr lang="en-US" sz="1100" dirty="0" err="1">
                          <a:effectLst/>
                        </a:rPr>
                        <a:t>bài</a:t>
                      </a:r>
                      <a:r>
                        <a:rPr lang="en-US" sz="1100" dirty="0">
                          <a:effectLst/>
                        </a:rPr>
                        <a:t> </a:t>
                      </a:r>
                      <a:r>
                        <a:rPr lang="en-US" sz="1100" dirty="0" err="1">
                          <a:effectLst/>
                        </a:rPr>
                        <a:t>toán</a:t>
                      </a:r>
                      <a:endParaRPr lang="en-US" sz="1100" dirty="0">
                        <a:effectLst/>
                      </a:endParaRP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E0E3"/>
                    </a:solidFill>
                  </a:tcPr>
                </a:tc>
                <a:tc>
                  <a:txBody>
                    <a:bodyPr/>
                    <a:lstStyle/>
                    <a:p>
                      <a:pPr algn="ctr" rtl="0" fontAlgn="b"/>
                      <a:r>
                        <a:rPr lang="en-US" sz="1100" dirty="0">
                          <a:effectLst/>
                        </a:rPr>
                        <a:t>10</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E0E3"/>
                    </a:solidFill>
                  </a:tcPr>
                </a:tc>
                <a:extLst>
                  <a:ext uri="{0D108BD9-81ED-4DB2-BD59-A6C34878D82A}">
                    <a16:rowId xmlns:a16="http://schemas.microsoft.com/office/drawing/2014/main" val="2529504877"/>
                  </a:ext>
                </a:extLst>
              </a:tr>
              <a:tr h="223520">
                <a:tc>
                  <a:txBody>
                    <a:bodyPr/>
                    <a:lstStyle/>
                    <a:p>
                      <a:pPr rtl="0" fontAlgn="b"/>
                      <a:r>
                        <a:rPr lang="en-US" sz="1100" dirty="0">
                          <a:effectLst/>
                        </a:rPr>
                        <a:t>Adapter: </a:t>
                      </a:r>
                      <a:r>
                        <a:rPr lang="en-US" sz="1100" dirty="0" err="1">
                          <a:effectLst/>
                        </a:rPr>
                        <a:t>báo</a:t>
                      </a:r>
                      <a:r>
                        <a:rPr lang="en-US" sz="1100" dirty="0">
                          <a:effectLst/>
                        </a:rPr>
                        <a:t> </a:t>
                      </a:r>
                      <a:r>
                        <a:rPr lang="en-US" sz="1100" dirty="0" err="1">
                          <a:effectLst/>
                        </a:rPr>
                        <a:t>cáo</a:t>
                      </a:r>
                      <a:endParaRPr lang="en-US" sz="1100" dirty="0">
                        <a:effectLst/>
                      </a:endParaRP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E0E3"/>
                    </a:solidFill>
                  </a:tcPr>
                </a:tc>
                <a:tc>
                  <a:txBody>
                    <a:bodyPr/>
                    <a:lstStyle/>
                    <a:p>
                      <a:pPr algn="ctr" rtl="0" fontAlgn="b"/>
                      <a:r>
                        <a:rPr lang="en-US" sz="1100" dirty="0">
                          <a:effectLst/>
                        </a:rPr>
                        <a:t>7,5</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E0E3"/>
                    </a:solidFill>
                  </a:tcPr>
                </a:tc>
                <a:extLst>
                  <a:ext uri="{0D108BD9-81ED-4DB2-BD59-A6C34878D82A}">
                    <a16:rowId xmlns:a16="http://schemas.microsoft.com/office/drawing/2014/main" val="22662027"/>
                  </a:ext>
                </a:extLst>
              </a:tr>
              <a:tr h="241315">
                <a:tc>
                  <a:txBody>
                    <a:bodyPr/>
                    <a:lstStyle/>
                    <a:p>
                      <a:pPr rtl="0" fontAlgn="b"/>
                      <a:r>
                        <a:rPr lang="en-US" sz="1100" b="1" i="1" dirty="0" err="1">
                          <a:effectLst/>
                        </a:rPr>
                        <a:t>Tổng</a:t>
                      </a:r>
                      <a:r>
                        <a:rPr lang="en-US" sz="1100" b="1" i="1" dirty="0">
                          <a:effectLst/>
                        </a:rPr>
                        <a:t>:</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E0E3"/>
                    </a:solidFill>
                  </a:tcPr>
                </a:tc>
                <a:tc>
                  <a:txBody>
                    <a:bodyPr/>
                    <a:lstStyle/>
                    <a:p>
                      <a:pPr algn="ctr" rtl="0" fontAlgn="b"/>
                      <a:r>
                        <a:rPr lang="en-US" sz="1100" b="1" i="1" dirty="0">
                          <a:effectLst/>
                        </a:rPr>
                        <a:t>32,5</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E0E3"/>
                    </a:solidFill>
                  </a:tcPr>
                </a:tc>
                <a:extLst>
                  <a:ext uri="{0D108BD9-81ED-4DB2-BD59-A6C34878D82A}">
                    <a16:rowId xmlns:a16="http://schemas.microsoft.com/office/drawing/2014/main" val="493325989"/>
                  </a:ext>
                </a:extLst>
              </a:tr>
            </a:tbl>
          </a:graphicData>
        </a:graphic>
      </p:graphicFrame>
      <p:graphicFrame>
        <p:nvGraphicFramePr>
          <p:cNvPr id="10" name="Table 9">
            <a:extLst>
              <a:ext uri="{FF2B5EF4-FFF2-40B4-BE49-F238E27FC236}">
                <a16:creationId xmlns:a16="http://schemas.microsoft.com/office/drawing/2014/main" id="{7C614F00-EA75-4078-9A28-2E866E6B55B9}"/>
              </a:ext>
            </a:extLst>
          </p:cNvPr>
          <p:cNvGraphicFramePr>
            <a:graphicFrameLocks noGrp="1"/>
          </p:cNvGraphicFramePr>
          <p:nvPr>
            <p:extLst>
              <p:ext uri="{D42A27DB-BD31-4B8C-83A1-F6EECF244321}">
                <p14:modId xmlns:p14="http://schemas.microsoft.com/office/powerpoint/2010/main" val="2182194426"/>
              </p:ext>
            </p:extLst>
          </p:nvPr>
        </p:nvGraphicFramePr>
        <p:xfrm>
          <a:off x="4659106" y="4268709"/>
          <a:ext cx="2873788" cy="1791522"/>
        </p:xfrm>
        <a:graphic>
          <a:graphicData uri="http://schemas.openxmlformats.org/drawingml/2006/table">
            <a:tbl>
              <a:tblPr/>
              <a:tblGrid>
                <a:gridCol w="2353945">
                  <a:extLst>
                    <a:ext uri="{9D8B030D-6E8A-4147-A177-3AD203B41FA5}">
                      <a16:colId xmlns:a16="http://schemas.microsoft.com/office/drawing/2014/main" val="2016109578"/>
                    </a:ext>
                  </a:extLst>
                </a:gridCol>
                <a:gridCol w="519843">
                  <a:extLst>
                    <a:ext uri="{9D8B030D-6E8A-4147-A177-3AD203B41FA5}">
                      <a16:colId xmlns:a16="http://schemas.microsoft.com/office/drawing/2014/main" val="2419543647"/>
                    </a:ext>
                  </a:extLst>
                </a:gridCol>
              </a:tblGrid>
              <a:tr h="206704">
                <a:tc>
                  <a:txBody>
                    <a:bodyPr/>
                    <a:lstStyle/>
                    <a:p>
                      <a:pPr algn="ctr" rtl="0" fontAlgn="b"/>
                      <a:r>
                        <a:rPr lang="en-US" sz="1100" b="1" dirty="0" err="1">
                          <a:effectLst/>
                        </a:rPr>
                        <a:t>Ngọc</a:t>
                      </a:r>
                      <a:r>
                        <a:rPr lang="en-US" sz="1100" b="1" dirty="0">
                          <a:effectLst/>
                        </a:rPr>
                        <a:t> </a:t>
                      </a:r>
                      <a:r>
                        <a:rPr lang="en-US" sz="1100" b="1" dirty="0" err="1">
                          <a:effectLst/>
                        </a:rPr>
                        <a:t>Tín</a:t>
                      </a:r>
                      <a:endParaRPr lang="en-US" sz="1100" b="1" dirty="0">
                        <a:effectLst/>
                      </a:endParaRP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6A5AF"/>
                    </a:solidFill>
                  </a:tcPr>
                </a:tc>
                <a:tc>
                  <a:txBody>
                    <a:bodyPr/>
                    <a:lstStyle/>
                    <a:p>
                      <a:pPr algn="ctr" rtl="0" fontAlgn="b"/>
                      <a:r>
                        <a:rPr lang="en-US" sz="1100" b="1">
                          <a:effectLst/>
                        </a:rPr>
                        <a:t>%</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6A5AF"/>
                    </a:solidFill>
                  </a:tcPr>
                </a:tc>
                <a:extLst>
                  <a:ext uri="{0D108BD9-81ED-4DB2-BD59-A6C34878D82A}">
                    <a16:rowId xmlns:a16="http://schemas.microsoft.com/office/drawing/2014/main" val="1886363383"/>
                  </a:ext>
                </a:extLst>
              </a:tr>
              <a:tr h="228980">
                <a:tc>
                  <a:txBody>
                    <a:bodyPr/>
                    <a:lstStyle/>
                    <a:p>
                      <a:pPr rtl="0" fontAlgn="b"/>
                      <a:r>
                        <a:rPr lang="en-US" sz="1100" dirty="0" err="1">
                          <a:effectLst/>
                        </a:rPr>
                        <a:t>Bài</a:t>
                      </a:r>
                      <a:r>
                        <a:rPr lang="en-US" sz="1100" dirty="0">
                          <a:effectLst/>
                        </a:rPr>
                        <a:t> </a:t>
                      </a:r>
                      <a:r>
                        <a:rPr lang="en-US" sz="1100" dirty="0" err="1">
                          <a:effectLst/>
                        </a:rPr>
                        <a:t>tập</a:t>
                      </a:r>
                      <a:r>
                        <a:rPr lang="en-US" sz="1100" dirty="0">
                          <a:effectLst/>
                        </a:rPr>
                        <a:t> proxy + adapter</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E0E3"/>
                    </a:solidFill>
                  </a:tcPr>
                </a:tc>
                <a:tc>
                  <a:txBody>
                    <a:bodyPr/>
                    <a:lstStyle/>
                    <a:p>
                      <a:pPr algn="ctr" rtl="0" fontAlgn="b"/>
                      <a:r>
                        <a:rPr lang="en-US" sz="1100" dirty="0">
                          <a:effectLst/>
                        </a:rPr>
                        <a:t>2,5</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E0E3"/>
                    </a:solidFill>
                  </a:tcPr>
                </a:tc>
                <a:extLst>
                  <a:ext uri="{0D108BD9-81ED-4DB2-BD59-A6C34878D82A}">
                    <a16:rowId xmlns:a16="http://schemas.microsoft.com/office/drawing/2014/main" val="2361083141"/>
                  </a:ext>
                </a:extLst>
              </a:tr>
              <a:tr h="243805">
                <a:tc>
                  <a:txBody>
                    <a:bodyPr/>
                    <a:lstStyle/>
                    <a:p>
                      <a:pPr rtl="0" fontAlgn="b"/>
                      <a:r>
                        <a:rPr lang="en-US" sz="1100" dirty="0">
                          <a:effectLst/>
                        </a:rPr>
                        <a:t>Proxy: 1 </a:t>
                      </a:r>
                      <a:r>
                        <a:rPr lang="en-US" sz="1100" dirty="0" err="1">
                          <a:effectLst/>
                        </a:rPr>
                        <a:t>bài</a:t>
                      </a:r>
                      <a:r>
                        <a:rPr lang="en-US" sz="1100" dirty="0">
                          <a:effectLst/>
                        </a:rPr>
                        <a:t> </a:t>
                      </a:r>
                      <a:r>
                        <a:rPr lang="en-US" sz="1100" dirty="0" err="1">
                          <a:effectLst/>
                        </a:rPr>
                        <a:t>toán</a:t>
                      </a:r>
                      <a:r>
                        <a:rPr lang="en-US" sz="1100" dirty="0">
                          <a:effectLst/>
                        </a:rPr>
                        <a:t> </a:t>
                      </a:r>
                      <a:r>
                        <a:rPr lang="en-US" sz="1100" dirty="0" err="1">
                          <a:effectLst/>
                        </a:rPr>
                        <a:t>cụ</a:t>
                      </a:r>
                      <a:r>
                        <a:rPr lang="en-US" sz="1100" dirty="0">
                          <a:effectLst/>
                        </a:rPr>
                        <a:t> </a:t>
                      </a:r>
                      <a:r>
                        <a:rPr lang="en-US" sz="1100" dirty="0" err="1">
                          <a:effectLst/>
                        </a:rPr>
                        <a:t>thể</a:t>
                      </a:r>
                      <a:endParaRPr lang="en-US" sz="1100" dirty="0">
                        <a:effectLst/>
                      </a:endParaRP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E0E3"/>
                    </a:solidFill>
                  </a:tcPr>
                </a:tc>
                <a:tc>
                  <a:txBody>
                    <a:bodyPr/>
                    <a:lstStyle/>
                    <a:p>
                      <a:pPr algn="ctr" rtl="0" fontAlgn="b"/>
                      <a:r>
                        <a:rPr lang="en-US" sz="1100" dirty="0">
                          <a:effectLst/>
                        </a:rPr>
                        <a:t>2,5</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E0E3"/>
                    </a:solidFill>
                  </a:tcPr>
                </a:tc>
                <a:extLst>
                  <a:ext uri="{0D108BD9-81ED-4DB2-BD59-A6C34878D82A}">
                    <a16:rowId xmlns:a16="http://schemas.microsoft.com/office/drawing/2014/main" val="1111826039"/>
                  </a:ext>
                </a:extLst>
              </a:tr>
              <a:tr h="243805">
                <a:tc>
                  <a:txBody>
                    <a:bodyPr/>
                    <a:lstStyle/>
                    <a:p>
                      <a:pPr rtl="0" fontAlgn="b"/>
                      <a:r>
                        <a:rPr lang="vi-VN" sz="1100" dirty="0">
                          <a:effectLst/>
                        </a:rPr>
                        <a:t>Proxy: Giải quyết bài toán đơn thuần</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E0E3"/>
                    </a:solidFill>
                  </a:tcPr>
                </a:tc>
                <a:tc>
                  <a:txBody>
                    <a:bodyPr/>
                    <a:lstStyle/>
                    <a:p>
                      <a:pPr algn="ctr" rtl="0" fontAlgn="b"/>
                      <a:r>
                        <a:rPr lang="en-US" sz="1100" dirty="0">
                          <a:effectLst/>
                        </a:rPr>
                        <a:t>10</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E0E3"/>
                    </a:solidFill>
                  </a:tcPr>
                </a:tc>
                <a:extLst>
                  <a:ext uri="{0D108BD9-81ED-4DB2-BD59-A6C34878D82A}">
                    <a16:rowId xmlns:a16="http://schemas.microsoft.com/office/drawing/2014/main" val="3309553783"/>
                  </a:ext>
                </a:extLst>
              </a:tr>
              <a:tr h="219955">
                <a:tc>
                  <a:txBody>
                    <a:bodyPr/>
                    <a:lstStyle/>
                    <a:p>
                      <a:pPr rtl="0" fontAlgn="b"/>
                      <a:r>
                        <a:rPr lang="en-US" sz="1100" dirty="0">
                          <a:effectLst/>
                        </a:rPr>
                        <a:t>Proxy: </a:t>
                      </a:r>
                      <a:r>
                        <a:rPr lang="en-US" sz="1100" dirty="0" err="1">
                          <a:effectLst/>
                        </a:rPr>
                        <a:t>Áp</a:t>
                      </a:r>
                      <a:r>
                        <a:rPr lang="en-US" sz="1100" dirty="0">
                          <a:effectLst/>
                        </a:rPr>
                        <a:t> </a:t>
                      </a:r>
                      <a:r>
                        <a:rPr lang="en-US" sz="1100" dirty="0" err="1">
                          <a:effectLst/>
                        </a:rPr>
                        <a:t>dụng</a:t>
                      </a:r>
                      <a:r>
                        <a:rPr lang="en-US" sz="1100" dirty="0">
                          <a:effectLst/>
                        </a:rPr>
                        <a:t> DP </a:t>
                      </a:r>
                      <a:r>
                        <a:rPr lang="en-US" sz="1100" dirty="0" err="1">
                          <a:effectLst/>
                        </a:rPr>
                        <a:t>trong</a:t>
                      </a:r>
                      <a:r>
                        <a:rPr lang="en-US" sz="1100" dirty="0">
                          <a:effectLst/>
                        </a:rPr>
                        <a:t> </a:t>
                      </a:r>
                      <a:r>
                        <a:rPr lang="en-US" sz="1100" dirty="0" err="1">
                          <a:effectLst/>
                        </a:rPr>
                        <a:t>bài</a:t>
                      </a:r>
                      <a:r>
                        <a:rPr lang="en-US" sz="1100" dirty="0">
                          <a:effectLst/>
                        </a:rPr>
                        <a:t> </a:t>
                      </a:r>
                      <a:r>
                        <a:rPr lang="en-US" sz="1100" dirty="0" err="1">
                          <a:effectLst/>
                        </a:rPr>
                        <a:t>toán</a:t>
                      </a:r>
                      <a:endParaRPr lang="en-US" sz="1100" dirty="0">
                        <a:effectLst/>
                      </a:endParaRP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E0E3"/>
                    </a:solidFill>
                  </a:tcPr>
                </a:tc>
                <a:tc>
                  <a:txBody>
                    <a:bodyPr/>
                    <a:lstStyle/>
                    <a:p>
                      <a:pPr algn="ctr" rtl="0" fontAlgn="b"/>
                      <a:r>
                        <a:rPr lang="en-US" sz="1100" dirty="0">
                          <a:effectLst/>
                        </a:rPr>
                        <a:t>10</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E0E3"/>
                    </a:solidFill>
                  </a:tcPr>
                </a:tc>
                <a:extLst>
                  <a:ext uri="{0D108BD9-81ED-4DB2-BD59-A6C34878D82A}">
                    <a16:rowId xmlns:a16="http://schemas.microsoft.com/office/drawing/2014/main" val="2073166400"/>
                  </a:ext>
                </a:extLst>
              </a:tr>
              <a:tr h="209062">
                <a:tc>
                  <a:txBody>
                    <a:bodyPr/>
                    <a:lstStyle/>
                    <a:p>
                      <a:pPr rtl="0" fontAlgn="b"/>
                      <a:r>
                        <a:rPr lang="en-US" sz="1100" dirty="0">
                          <a:effectLst/>
                        </a:rPr>
                        <a:t>Proxy: slide</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E0E3"/>
                    </a:solidFill>
                  </a:tcPr>
                </a:tc>
                <a:tc>
                  <a:txBody>
                    <a:bodyPr/>
                    <a:lstStyle/>
                    <a:p>
                      <a:pPr algn="ctr" rtl="0" fontAlgn="b"/>
                      <a:r>
                        <a:rPr lang="en-US" sz="1100" dirty="0">
                          <a:effectLst/>
                        </a:rPr>
                        <a:t>7,5</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E0E3"/>
                    </a:solidFill>
                  </a:tcPr>
                </a:tc>
                <a:extLst>
                  <a:ext uri="{0D108BD9-81ED-4DB2-BD59-A6C34878D82A}">
                    <a16:rowId xmlns:a16="http://schemas.microsoft.com/office/drawing/2014/main" val="4260490829"/>
                  </a:ext>
                </a:extLst>
              </a:tr>
              <a:tr h="232507">
                <a:tc>
                  <a:txBody>
                    <a:bodyPr/>
                    <a:lstStyle/>
                    <a:p>
                      <a:pPr rtl="0" fontAlgn="b"/>
                      <a:r>
                        <a:rPr lang="vi-VN" sz="1100" dirty="0">
                          <a:effectLst/>
                        </a:rPr>
                        <a:t>Nhóm trưởng, tổng hợp, chỉnh sửa</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E0E3"/>
                    </a:solidFill>
                  </a:tcPr>
                </a:tc>
                <a:tc>
                  <a:txBody>
                    <a:bodyPr/>
                    <a:lstStyle/>
                    <a:p>
                      <a:pPr algn="ctr" rtl="0" fontAlgn="b"/>
                      <a:r>
                        <a:rPr lang="en-US" sz="1100" dirty="0">
                          <a:effectLst/>
                        </a:rPr>
                        <a:t>2</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E0E3"/>
                    </a:solidFill>
                  </a:tcPr>
                </a:tc>
                <a:extLst>
                  <a:ext uri="{0D108BD9-81ED-4DB2-BD59-A6C34878D82A}">
                    <a16:rowId xmlns:a16="http://schemas.microsoft.com/office/drawing/2014/main" val="2379900030"/>
                  </a:ext>
                </a:extLst>
              </a:tr>
              <a:tr h="206704">
                <a:tc>
                  <a:txBody>
                    <a:bodyPr/>
                    <a:lstStyle/>
                    <a:p>
                      <a:pPr rtl="0" fontAlgn="b"/>
                      <a:r>
                        <a:rPr lang="en-US" sz="1100" b="1" i="1">
                          <a:effectLst/>
                        </a:rPr>
                        <a:t>Tổng:</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E0E3"/>
                    </a:solidFill>
                  </a:tcPr>
                </a:tc>
                <a:tc>
                  <a:txBody>
                    <a:bodyPr/>
                    <a:lstStyle/>
                    <a:p>
                      <a:pPr algn="ctr" rtl="0" fontAlgn="b"/>
                      <a:r>
                        <a:rPr lang="en-US" sz="1100" b="1" i="1" dirty="0">
                          <a:effectLst/>
                        </a:rPr>
                        <a:t>34,5</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E0E3"/>
                    </a:solidFill>
                  </a:tcPr>
                </a:tc>
                <a:extLst>
                  <a:ext uri="{0D108BD9-81ED-4DB2-BD59-A6C34878D82A}">
                    <a16:rowId xmlns:a16="http://schemas.microsoft.com/office/drawing/2014/main" val="2863811106"/>
                  </a:ext>
                </a:extLst>
              </a:tr>
            </a:tbl>
          </a:graphicData>
        </a:graphic>
      </p:graphicFrame>
      <p:graphicFrame>
        <p:nvGraphicFramePr>
          <p:cNvPr id="11" name="Table 10">
            <a:extLst>
              <a:ext uri="{FF2B5EF4-FFF2-40B4-BE49-F238E27FC236}">
                <a16:creationId xmlns:a16="http://schemas.microsoft.com/office/drawing/2014/main" id="{C9E034EB-0AF1-4ADE-9EB3-20C3D23D2852}"/>
              </a:ext>
            </a:extLst>
          </p:cNvPr>
          <p:cNvGraphicFramePr>
            <a:graphicFrameLocks noGrp="1"/>
          </p:cNvGraphicFramePr>
          <p:nvPr>
            <p:extLst>
              <p:ext uri="{D42A27DB-BD31-4B8C-83A1-F6EECF244321}">
                <p14:modId xmlns:p14="http://schemas.microsoft.com/office/powerpoint/2010/main" val="1635867793"/>
              </p:ext>
            </p:extLst>
          </p:nvPr>
        </p:nvGraphicFramePr>
        <p:xfrm>
          <a:off x="8337561" y="4268709"/>
          <a:ext cx="2851139" cy="2251472"/>
        </p:xfrm>
        <a:graphic>
          <a:graphicData uri="http://schemas.openxmlformats.org/drawingml/2006/table">
            <a:tbl>
              <a:tblPr/>
              <a:tblGrid>
                <a:gridCol w="2454719">
                  <a:extLst>
                    <a:ext uri="{9D8B030D-6E8A-4147-A177-3AD203B41FA5}">
                      <a16:colId xmlns:a16="http://schemas.microsoft.com/office/drawing/2014/main" val="1022447621"/>
                    </a:ext>
                  </a:extLst>
                </a:gridCol>
                <a:gridCol w="396420">
                  <a:extLst>
                    <a:ext uri="{9D8B030D-6E8A-4147-A177-3AD203B41FA5}">
                      <a16:colId xmlns:a16="http://schemas.microsoft.com/office/drawing/2014/main" val="1455722875"/>
                    </a:ext>
                  </a:extLst>
                </a:gridCol>
              </a:tblGrid>
              <a:tr h="201762">
                <a:tc>
                  <a:txBody>
                    <a:bodyPr/>
                    <a:lstStyle/>
                    <a:p>
                      <a:pPr algn="ctr" rtl="0" fontAlgn="b"/>
                      <a:r>
                        <a:rPr lang="vi-VN" sz="1100" b="1" dirty="0">
                          <a:effectLst/>
                        </a:rPr>
                        <a:t>Phước Vinh</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6A5AF"/>
                    </a:solidFill>
                  </a:tcPr>
                </a:tc>
                <a:tc>
                  <a:txBody>
                    <a:bodyPr/>
                    <a:lstStyle/>
                    <a:p>
                      <a:pPr algn="ctr" rtl="0" fontAlgn="b"/>
                      <a:r>
                        <a:rPr lang="en-US" sz="1100" b="1">
                          <a:effectLst/>
                        </a:rPr>
                        <a:t>%</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6A5AF"/>
                    </a:solidFill>
                  </a:tcPr>
                </a:tc>
                <a:extLst>
                  <a:ext uri="{0D108BD9-81ED-4DB2-BD59-A6C34878D82A}">
                    <a16:rowId xmlns:a16="http://schemas.microsoft.com/office/drawing/2014/main" val="254859795"/>
                  </a:ext>
                </a:extLst>
              </a:tr>
              <a:tr h="213159">
                <a:tc>
                  <a:txBody>
                    <a:bodyPr/>
                    <a:lstStyle/>
                    <a:p>
                      <a:pPr rtl="0" fontAlgn="b"/>
                      <a:r>
                        <a:rPr lang="en-US" sz="1100" dirty="0" err="1">
                          <a:effectLst/>
                        </a:rPr>
                        <a:t>Bài</a:t>
                      </a:r>
                      <a:r>
                        <a:rPr lang="en-US" sz="1100" dirty="0">
                          <a:effectLst/>
                        </a:rPr>
                        <a:t> </a:t>
                      </a:r>
                      <a:r>
                        <a:rPr lang="en-US" sz="1100" dirty="0" err="1">
                          <a:effectLst/>
                        </a:rPr>
                        <a:t>tập</a:t>
                      </a:r>
                      <a:r>
                        <a:rPr lang="en-US" sz="1100" dirty="0">
                          <a:effectLst/>
                        </a:rPr>
                        <a:t> proxy + adapter</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E0E3"/>
                    </a:solidFill>
                  </a:tcPr>
                </a:tc>
                <a:tc>
                  <a:txBody>
                    <a:bodyPr/>
                    <a:lstStyle/>
                    <a:p>
                      <a:pPr algn="ctr" rtl="0" fontAlgn="b"/>
                      <a:r>
                        <a:rPr lang="en-US" sz="1100" dirty="0">
                          <a:effectLst/>
                        </a:rPr>
                        <a:t>2,5</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E0E3"/>
                    </a:solidFill>
                  </a:tcPr>
                </a:tc>
                <a:extLst>
                  <a:ext uri="{0D108BD9-81ED-4DB2-BD59-A6C34878D82A}">
                    <a16:rowId xmlns:a16="http://schemas.microsoft.com/office/drawing/2014/main" val="2123575276"/>
                  </a:ext>
                </a:extLst>
              </a:tr>
              <a:tr h="237976">
                <a:tc>
                  <a:txBody>
                    <a:bodyPr/>
                    <a:lstStyle/>
                    <a:p>
                      <a:pPr rtl="0" fontAlgn="b"/>
                      <a:r>
                        <a:rPr lang="fr-FR" sz="1100" dirty="0">
                          <a:effectLst/>
                        </a:rPr>
                        <a:t>Proxy: </a:t>
                      </a:r>
                      <a:r>
                        <a:rPr lang="fr-FR" sz="1100" dirty="0" err="1">
                          <a:effectLst/>
                        </a:rPr>
                        <a:t>Tổng</a:t>
                      </a:r>
                      <a:r>
                        <a:rPr lang="fr-FR" sz="1100" dirty="0">
                          <a:effectLst/>
                        </a:rPr>
                        <a:t> </a:t>
                      </a:r>
                      <a:r>
                        <a:rPr lang="fr-FR" sz="1100" dirty="0" err="1">
                          <a:effectLst/>
                        </a:rPr>
                        <a:t>quan</a:t>
                      </a:r>
                      <a:r>
                        <a:rPr lang="fr-FR" sz="1100" dirty="0">
                          <a:effectLst/>
                        </a:rPr>
                        <a:t> </a:t>
                      </a:r>
                      <a:r>
                        <a:rPr lang="fr-FR" sz="1100" dirty="0" err="1">
                          <a:effectLst/>
                        </a:rPr>
                        <a:t>về</a:t>
                      </a:r>
                      <a:r>
                        <a:rPr lang="fr-FR" sz="1100" dirty="0">
                          <a:effectLst/>
                        </a:rPr>
                        <a:t> DP</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E0E3"/>
                    </a:solidFill>
                  </a:tcPr>
                </a:tc>
                <a:tc>
                  <a:txBody>
                    <a:bodyPr/>
                    <a:lstStyle/>
                    <a:p>
                      <a:pPr algn="ctr" rtl="0" fontAlgn="b"/>
                      <a:r>
                        <a:rPr lang="en-US" sz="1100" dirty="0">
                          <a:effectLst/>
                        </a:rPr>
                        <a:t>5</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E0E3"/>
                    </a:solidFill>
                  </a:tcPr>
                </a:tc>
                <a:extLst>
                  <a:ext uri="{0D108BD9-81ED-4DB2-BD59-A6C34878D82A}">
                    <a16:rowId xmlns:a16="http://schemas.microsoft.com/office/drawing/2014/main" val="135721382"/>
                  </a:ext>
                </a:extLst>
              </a:tr>
              <a:tr h="240562">
                <a:tc>
                  <a:txBody>
                    <a:bodyPr/>
                    <a:lstStyle/>
                    <a:p>
                      <a:pPr rtl="0" fontAlgn="b"/>
                      <a:r>
                        <a:rPr lang="en-US" sz="1100" dirty="0">
                          <a:effectLst/>
                        </a:rPr>
                        <a:t>Adapter: </a:t>
                      </a:r>
                      <a:r>
                        <a:rPr lang="en-US" sz="1100" dirty="0" err="1">
                          <a:effectLst/>
                        </a:rPr>
                        <a:t>Tổng</a:t>
                      </a:r>
                      <a:r>
                        <a:rPr lang="en-US" sz="1100" dirty="0">
                          <a:effectLst/>
                        </a:rPr>
                        <a:t> </a:t>
                      </a:r>
                      <a:r>
                        <a:rPr lang="en-US" sz="1100" dirty="0" err="1">
                          <a:effectLst/>
                        </a:rPr>
                        <a:t>quan</a:t>
                      </a:r>
                      <a:r>
                        <a:rPr lang="en-US" sz="1100" dirty="0">
                          <a:effectLst/>
                        </a:rPr>
                        <a:t> </a:t>
                      </a:r>
                      <a:r>
                        <a:rPr lang="en-US" sz="1100" dirty="0" err="1">
                          <a:effectLst/>
                        </a:rPr>
                        <a:t>về</a:t>
                      </a:r>
                      <a:r>
                        <a:rPr lang="en-US" sz="1100" dirty="0">
                          <a:effectLst/>
                        </a:rPr>
                        <a:t> DP</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E0E3"/>
                    </a:solidFill>
                  </a:tcPr>
                </a:tc>
                <a:tc>
                  <a:txBody>
                    <a:bodyPr/>
                    <a:lstStyle/>
                    <a:p>
                      <a:pPr algn="ctr" rtl="0" fontAlgn="b"/>
                      <a:r>
                        <a:rPr lang="en-US" sz="1100" dirty="0">
                          <a:effectLst/>
                        </a:rPr>
                        <a:t>5</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E0E3"/>
                    </a:solidFill>
                  </a:tcPr>
                </a:tc>
                <a:extLst>
                  <a:ext uri="{0D108BD9-81ED-4DB2-BD59-A6C34878D82A}">
                    <a16:rowId xmlns:a16="http://schemas.microsoft.com/office/drawing/2014/main" val="2103245980"/>
                  </a:ext>
                </a:extLst>
              </a:tr>
              <a:tr h="225042">
                <a:tc>
                  <a:txBody>
                    <a:bodyPr/>
                    <a:lstStyle/>
                    <a:p>
                      <a:pPr rtl="0" fontAlgn="b"/>
                      <a:r>
                        <a:rPr lang="vi-VN" sz="1100" dirty="0">
                          <a:effectLst/>
                        </a:rPr>
                        <a:t>Proxy: ưu và nhược của DP</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E0E3"/>
                    </a:solidFill>
                  </a:tcPr>
                </a:tc>
                <a:tc>
                  <a:txBody>
                    <a:bodyPr/>
                    <a:lstStyle/>
                    <a:p>
                      <a:pPr algn="ctr" rtl="0" fontAlgn="b"/>
                      <a:r>
                        <a:rPr lang="en-US" sz="1100" dirty="0">
                          <a:effectLst/>
                        </a:rPr>
                        <a:t>4</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E0E3"/>
                    </a:solidFill>
                  </a:tcPr>
                </a:tc>
                <a:extLst>
                  <a:ext uri="{0D108BD9-81ED-4DB2-BD59-A6C34878D82A}">
                    <a16:rowId xmlns:a16="http://schemas.microsoft.com/office/drawing/2014/main" val="1623239575"/>
                  </a:ext>
                </a:extLst>
              </a:tr>
              <a:tr h="217282">
                <a:tc>
                  <a:txBody>
                    <a:bodyPr/>
                    <a:lstStyle/>
                    <a:p>
                      <a:pPr rtl="0" fontAlgn="b"/>
                      <a:r>
                        <a:rPr lang="vi-VN" sz="1100" dirty="0">
                          <a:effectLst/>
                        </a:rPr>
                        <a:t>Adapter: ưu và nhược của DP</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E0E3"/>
                    </a:solidFill>
                  </a:tcPr>
                </a:tc>
                <a:tc>
                  <a:txBody>
                    <a:bodyPr/>
                    <a:lstStyle/>
                    <a:p>
                      <a:pPr algn="ctr" rtl="0" fontAlgn="b"/>
                      <a:r>
                        <a:rPr lang="en-US" sz="1100" dirty="0">
                          <a:effectLst/>
                        </a:rPr>
                        <a:t>4</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E0E3"/>
                    </a:solidFill>
                  </a:tcPr>
                </a:tc>
                <a:extLst>
                  <a:ext uri="{0D108BD9-81ED-4DB2-BD59-A6C34878D82A}">
                    <a16:rowId xmlns:a16="http://schemas.microsoft.com/office/drawing/2014/main" val="3429662018"/>
                  </a:ext>
                </a:extLst>
              </a:tr>
              <a:tr h="248322">
                <a:tc>
                  <a:txBody>
                    <a:bodyPr/>
                    <a:lstStyle/>
                    <a:p>
                      <a:pPr rtl="0" fontAlgn="b"/>
                      <a:r>
                        <a:rPr lang="en-US" sz="1100" dirty="0">
                          <a:effectLst/>
                        </a:rPr>
                        <a:t>Proxy: </a:t>
                      </a:r>
                      <a:r>
                        <a:rPr lang="en-US" sz="1100" dirty="0" err="1">
                          <a:effectLst/>
                        </a:rPr>
                        <a:t>các</a:t>
                      </a:r>
                      <a:r>
                        <a:rPr lang="en-US" sz="1100" dirty="0">
                          <a:effectLst/>
                        </a:rPr>
                        <a:t> </a:t>
                      </a:r>
                      <a:r>
                        <a:rPr lang="en-US" sz="1100" dirty="0" err="1">
                          <a:effectLst/>
                        </a:rPr>
                        <a:t>bài</a:t>
                      </a:r>
                      <a:r>
                        <a:rPr lang="en-US" sz="1100" dirty="0">
                          <a:effectLst/>
                        </a:rPr>
                        <a:t> </a:t>
                      </a:r>
                      <a:r>
                        <a:rPr lang="en-US" sz="1100" dirty="0" err="1">
                          <a:effectLst/>
                        </a:rPr>
                        <a:t>toán</a:t>
                      </a:r>
                      <a:r>
                        <a:rPr lang="en-US" sz="1100" dirty="0">
                          <a:effectLst/>
                        </a:rPr>
                        <a:t> </a:t>
                      </a:r>
                      <a:r>
                        <a:rPr lang="en-US" sz="1100" dirty="0" err="1">
                          <a:effectLst/>
                        </a:rPr>
                        <a:t>liên</a:t>
                      </a:r>
                      <a:r>
                        <a:rPr lang="en-US" sz="1100" dirty="0">
                          <a:effectLst/>
                        </a:rPr>
                        <a:t> </a:t>
                      </a:r>
                      <a:r>
                        <a:rPr lang="en-US" sz="1100" dirty="0" err="1">
                          <a:effectLst/>
                        </a:rPr>
                        <a:t>quan</a:t>
                      </a:r>
                      <a:endParaRPr lang="en-US" sz="1100" dirty="0">
                        <a:effectLst/>
                      </a:endParaRP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E0E3"/>
                    </a:solidFill>
                  </a:tcPr>
                </a:tc>
                <a:tc>
                  <a:txBody>
                    <a:bodyPr/>
                    <a:lstStyle/>
                    <a:p>
                      <a:pPr algn="ctr" rtl="0" fontAlgn="b"/>
                      <a:r>
                        <a:rPr lang="en-US" sz="1100" dirty="0">
                          <a:effectLst/>
                        </a:rPr>
                        <a:t>5</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E0E3"/>
                    </a:solidFill>
                  </a:tcPr>
                </a:tc>
                <a:extLst>
                  <a:ext uri="{0D108BD9-81ED-4DB2-BD59-A6C34878D82A}">
                    <a16:rowId xmlns:a16="http://schemas.microsoft.com/office/drawing/2014/main" val="62875224"/>
                  </a:ext>
                </a:extLst>
              </a:tr>
              <a:tr h="227629">
                <a:tc>
                  <a:txBody>
                    <a:bodyPr/>
                    <a:lstStyle/>
                    <a:p>
                      <a:pPr rtl="0" fontAlgn="b"/>
                      <a:r>
                        <a:rPr lang="en-US" sz="1100">
                          <a:effectLst/>
                        </a:rPr>
                        <a:t>Adapter: các bài toán liên quan</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E0E3"/>
                    </a:solidFill>
                  </a:tcPr>
                </a:tc>
                <a:tc>
                  <a:txBody>
                    <a:bodyPr/>
                    <a:lstStyle/>
                    <a:p>
                      <a:pPr algn="ctr" rtl="0" fontAlgn="b"/>
                      <a:r>
                        <a:rPr lang="en-US" sz="1100" dirty="0">
                          <a:effectLst/>
                        </a:rPr>
                        <a:t>5</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E0E3"/>
                    </a:solidFill>
                  </a:tcPr>
                </a:tc>
                <a:extLst>
                  <a:ext uri="{0D108BD9-81ED-4DB2-BD59-A6C34878D82A}">
                    <a16:rowId xmlns:a16="http://schemas.microsoft.com/office/drawing/2014/main" val="719598619"/>
                  </a:ext>
                </a:extLst>
              </a:tr>
              <a:tr h="237976">
                <a:tc>
                  <a:txBody>
                    <a:bodyPr/>
                    <a:lstStyle/>
                    <a:p>
                      <a:pPr rtl="0" fontAlgn="b"/>
                      <a:r>
                        <a:rPr lang="en-US" sz="1100">
                          <a:effectLst/>
                        </a:rPr>
                        <a:t>Proxy: 5 câu trắc nghiệm</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E0E3"/>
                    </a:solidFill>
                  </a:tcPr>
                </a:tc>
                <a:tc>
                  <a:txBody>
                    <a:bodyPr/>
                    <a:lstStyle/>
                    <a:p>
                      <a:pPr algn="ctr" rtl="0" fontAlgn="b"/>
                      <a:r>
                        <a:rPr lang="en-US" sz="1100" dirty="0">
                          <a:effectLst/>
                        </a:rPr>
                        <a:t>2,5</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E0E3"/>
                    </a:solidFill>
                  </a:tcPr>
                </a:tc>
                <a:extLst>
                  <a:ext uri="{0D108BD9-81ED-4DB2-BD59-A6C34878D82A}">
                    <a16:rowId xmlns:a16="http://schemas.microsoft.com/office/drawing/2014/main" val="2315037500"/>
                  </a:ext>
                </a:extLst>
              </a:tr>
              <a:tr h="201762">
                <a:tc>
                  <a:txBody>
                    <a:bodyPr/>
                    <a:lstStyle/>
                    <a:p>
                      <a:pPr rtl="0" fontAlgn="b"/>
                      <a:r>
                        <a:rPr lang="en-US" sz="1100" b="1" i="1">
                          <a:effectLst/>
                        </a:rPr>
                        <a:t>Tổng:</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E0E3"/>
                    </a:solidFill>
                  </a:tcPr>
                </a:tc>
                <a:tc>
                  <a:txBody>
                    <a:bodyPr/>
                    <a:lstStyle/>
                    <a:p>
                      <a:pPr algn="ctr" rtl="0" fontAlgn="b"/>
                      <a:r>
                        <a:rPr lang="en-US" sz="1100" b="1" i="1" dirty="0">
                          <a:effectLst/>
                        </a:rPr>
                        <a:t>33</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E0E3"/>
                    </a:solidFill>
                  </a:tcPr>
                </a:tc>
                <a:extLst>
                  <a:ext uri="{0D108BD9-81ED-4DB2-BD59-A6C34878D82A}">
                    <a16:rowId xmlns:a16="http://schemas.microsoft.com/office/drawing/2014/main" val="4014873165"/>
                  </a:ext>
                </a:extLst>
              </a:tr>
            </a:tbl>
          </a:graphicData>
        </a:graphic>
      </p:graphicFrame>
      <p:sp>
        <p:nvSpPr>
          <p:cNvPr id="12" name="Text Placeholder 1">
            <a:extLst>
              <a:ext uri="{FF2B5EF4-FFF2-40B4-BE49-F238E27FC236}">
                <a16:creationId xmlns:a16="http://schemas.microsoft.com/office/drawing/2014/main" id="{313925FF-A7A0-41F4-8307-54537A1C83D4}"/>
              </a:ext>
            </a:extLst>
          </p:cNvPr>
          <p:cNvSpPr txBox="1">
            <a:spLocks/>
          </p:cNvSpPr>
          <p:nvPr/>
        </p:nvSpPr>
        <p:spPr>
          <a:xfrm>
            <a:off x="-132080" y="3623310"/>
            <a:ext cx="12192000" cy="768085"/>
          </a:xfrm>
          <a:prstGeom prst="rect">
            <a:avLst/>
          </a:prstGeom>
        </p:spPr>
        <p:txBody>
          <a:bodyPr anchor="ctr"/>
          <a:lstStyle>
            <a:lvl1pPr marL="0" indent="0" algn="ctr" defTabSz="1219170" rtl="0" eaLnBrk="1" latinLnBrk="1" hangingPunct="1">
              <a:spcBef>
                <a:spcPct val="20000"/>
              </a:spcBef>
              <a:buFont typeface="Arial" pitchFamily="34" charset="0"/>
              <a:buNone/>
              <a:defRPr sz="4800" b="0" kern="1200" baseline="0">
                <a:solidFill>
                  <a:schemeClr val="tx1">
                    <a:lumMod val="75000"/>
                    <a:lumOff val="25000"/>
                  </a:schemeClr>
                </a:solidFill>
                <a:latin typeface="+mj-lt"/>
                <a:ea typeface="+mn-ea"/>
                <a:cs typeface="Arial" pitchFamily="34" charset="0"/>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a:t>BẢNG ĐÓNG GÓP CỦA TỪNG THÀNH VIÊN</a:t>
            </a:r>
          </a:p>
        </p:txBody>
      </p:sp>
    </p:spTree>
    <p:extLst>
      <p:ext uri="{BB962C8B-B14F-4D97-AF65-F5344CB8AC3E}">
        <p14:creationId xmlns:p14="http://schemas.microsoft.com/office/powerpoint/2010/main" val="1507171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6207229" y="2784734"/>
            <a:ext cx="4941268" cy="778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25" name="Rectangle 24"/>
          <p:cNvSpPr/>
          <p:nvPr/>
        </p:nvSpPr>
        <p:spPr>
          <a:xfrm>
            <a:off x="6175289" y="3985571"/>
            <a:ext cx="4941268" cy="778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2" name="Text Placeholder 1"/>
          <p:cNvSpPr>
            <a:spLocks noGrp="1"/>
          </p:cNvSpPr>
          <p:nvPr>
            <p:ph type="body" sz="quarter" idx="10"/>
          </p:nvPr>
        </p:nvSpPr>
        <p:spPr>
          <a:xfrm>
            <a:off x="0" y="493930"/>
            <a:ext cx="12192000" cy="768085"/>
          </a:xfrm>
        </p:spPr>
        <p:txBody>
          <a:bodyPr/>
          <a:lstStyle/>
          <a:p>
            <a:r>
              <a:rPr lang="en-US" altLang="ko-KR" dirty="0" err="1"/>
              <a:t>Ưu</a:t>
            </a:r>
            <a:r>
              <a:rPr lang="en-US" altLang="ko-KR" dirty="0"/>
              <a:t>, </a:t>
            </a:r>
            <a:r>
              <a:rPr lang="en-US" altLang="ko-KR" dirty="0" err="1"/>
              <a:t>nhược</a:t>
            </a:r>
            <a:r>
              <a:rPr lang="en-US" altLang="ko-KR" dirty="0"/>
              <a:t> </a:t>
            </a:r>
            <a:r>
              <a:rPr lang="en-US" altLang="ko-KR" dirty="0" err="1"/>
              <a:t>điểm</a:t>
            </a:r>
            <a:r>
              <a:rPr lang="en-US" altLang="ko-KR" dirty="0"/>
              <a:t> </a:t>
            </a:r>
            <a:r>
              <a:rPr lang="en-US" altLang="ko-KR" dirty="0" err="1"/>
              <a:t>của</a:t>
            </a:r>
            <a:r>
              <a:rPr lang="en-US" altLang="ko-KR" dirty="0"/>
              <a:t> Proxy </a:t>
            </a:r>
            <a:endParaRPr lang="ko-KR" altLang="en-US" dirty="0"/>
          </a:p>
        </p:txBody>
      </p:sp>
      <p:sp>
        <p:nvSpPr>
          <p:cNvPr id="3" name="Text Placeholder 2"/>
          <p:cNvSpPr>
            <a:spLocks noGrp="1"/>
          </p:cNvSpPr>
          <p:nvPr>
            <p:ph type="body" sz="quarter" idx="11"/>
          </p:nvPr>
        </p:nvSpPr>
        <p:spPr>
          <a:xfrm>
            <a:off x="2048823" y="1697357"/>
            <a:ext cx="2284369" cy="384043"/>
          </a:xfrm>
        </p:spPr>
        <p:txBody>
          <a:bodyPr/>
          <a:lstStyle/>
          <a:p>
            <a:pPr lvl="0"/>
            <a:r>
              <a:rPr lang="en-US" altLang="ko-KR" dirty="0" err="1"/>
              <a:t>Ưu</a:t>
            </a:r>
            <a:endParaRPr lang="en-US" altLang="ko-KR" dirty="0"/>
          </a:p>
        </p:txBody>
      </p:sp>
      <p:sp>
        <p:nvSpPr>
          <p:cNvPr id="20" name="Rectangle 19"/>
          <p:cNvSpPr/>
          <p:nvPr/>
        </p:nvSpPr>
        <p:spPr>
          <a:xfrm>
            <a:off x="1029005" y="2365855"/>
            <a:ext cx="4941268" cy="8043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22" name="Rectangle 21"/>
          <p:cNvSpPr/>
          <p:nvPr/>
        </p:nvSpPr>
        <p:spPr>
          <a:xfrm>
            <a:off x="1016475" y="3328860"/>
            <a:ext cx="4941268" cy="8043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23" name="Rectangle 22"/>
          <p:cNvSpPr/>
          <p:nvPr/>
        </p:nvSpPr>
        <p:spPr>
          <a:xfrm>
            <a:off x="1016475" y="4313247"/>
            <a:ext cx="4941268" cy="8043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27" name="TextBox 26"/>
          <p:cNvSpPr txBox="1"/>
          <p:nvPr/>
        </p:nvSpPr>
        <p:spPr>
          <a:xfrm>
            <a:off x="6520141" y="2836187"/>
            <a:ext cx="4596415" cy="646331"/>
          </a:xfrm>
          <a:prstGeom prst="rect">
            <a:avLst/>
          </a:prstGeom>
          <a:noFill/>
        </p:spPr>
        <p:txBody>
          <a:bodyPr wrap="square" rtlCol="0">
            <a:spAutoFit/>
          </a:bodyPr>
          <a:lstStyle/>
          <a:p>
            <a:r>
              <a:rPr lang="vi-VN" sz="1800" b="0" i="0" u="none" strike="noStrike" dirty="0">
                <a:solidFill>
                  <a:schemeClr val="bg1"/>
                </a:solidFill>
                <a:effectLst/>
                <a:latin typeface="+mj-lt"/>
              </a:rPr>
              <a:t>Chương trình có thể trở nên phức tạp hơn vì bạn cần phải giới thiệu nhiều lớp mới.</a:t>
            </a:r>
            <a:endParaRPr lang="ko-KR" altLang="en-US" sz="1867" b="1" dirty="0">
              <a:solidFill>
                <a:schemeClr val="bg1"/>
              </a:solidFill>
              <a:latin typeface="+mj-lt"/>
              <a:cs typeface="Arial" pitchFamily="34" charset="0"/>
            </a:endParaRPr>
          </a:p>
        </p:txBody>
      </p:sp>
      <p:sp>
        <p:nvSpPr>
          <p:cNvPr id="28" name="TextBox 27"/>
          <p:cNvSpPr txBox="1"/>
          <p:nvPr/>
        </p:nvSpPr>
        <p:spPr>
          <a:xfrm>
            <a:off x="6510004" y="4019495"/>
            <a:ext cx="4216087" cy="646331"/>
          </a:xfrm>
          <a:prstGeom prst="rect">
            <a:avLst/>
          </a:prstGeom>
          <a:noFill/>
        </p:spPr>
        <p:txBody>
          <a:bodyPr wrap="square" rtlCol="0">
            <a:spAutoFit/>
          </a:bodyPr>
          <a:lstStyle/>
          <a:p>
            <a:pPr rtl="0" fontAlgn="base">
              <a:spcBef>
                <a:spcPts val="0"/>
              </a:spcBef>
              <a:spcAft>
                <a:spcPts val="800"/>
              </a:spcAft>
            </a:pPr>
            <a:r>
              <a:rPr lang="vi-VN" sz="1800" b="0" i="0" u="none" strike="noStrike" dirty="0">
                <a:solidFill>
                  <a:schemeClr val="bg1"/>
                </a:solidFill>
                <a:effectLst/>
                <a:latin typeface="+mj-lt"/>
              </a:rPr>
              <a:t>Phản hồi từ service có thể bị trì hoãn khi có nhiều lượt truy cập.</a:t>
            </a:r>
          </a:p>
        </p:txBody>
      </p:sp>
      <p:sp>
        <p:nvSpPr>
          <p:cNvPr id="29" name="TextBox 28"/>
          <p:cNvSpPr txBox="1"/>
          <p:nvPr/>
        </p:nvSpPr>
        <p:spPr>
          <a:xfrm>
            <a:off x="6520142" y="4699750"/>
            <a:ext cx="3162392" cy="379656"/>
          </a:xfrm>
          <a:prstGeom prst="rect">
            <a:avLst/>
          </a:prstGeom>
          <a:noFill/>
        </p:spPr>
        <p:txBody>
          <a:bodyPr wrap="square" rtlCol="0">
            <a:spAutoFit/>
          </a:bodyPr>
          <a:lstStyle/>
          <a:p>
            <a:r>
              <a:rPr lang="en-US" altLang="ko-KR" sz="1867" b="1" dirty="0">
                <a:solidFill>
                  <a:schemeClr val="bg1"/>
                </a:solidFill>
                <a:cs typeface="Arial" pitchFamily="34" charset="0"/>
              </a:rPr>
              <a:t>Add Contents Title</a:t>
            </a:r>
            <a:endParaRPr lang="ko-KR" altLang="en-US" sz="1867" b="1" dirty="0">
              <a:solidFill>
                <a:schemeClr val="bg1"/>
              </a:solidFill>
              <a:cs typeface="Arial" pitchFamily="34" charset="0"/>
            </a:endParaRPr>
          </a:p>
        </p:txBody>
      </p:sp>
      <p:sp>
        <p:nvSpPr>
          <p:cNvPr id="30" name="TextBox 29"/>
          <p:cNvSpPr txBox="1"/>
          <p:nvPr/>
        </p:nvSpPr>
        <p:spPr>
          <a:xfrm>
            <a:off x="983761" y="2459984"/>
            <a:ext cx="5112239" cy="646331"/>
          </a:xfrm>
          <a:prstGeom prst="rect">
            <a:avLst/>
          </a:prstGeom>
          <a:noFill/>
        </p:spPr>
        <p:txBody>
          <a:bodyPr wrap="square" rtlCol="0">
            <a:spAutoFit/>
          </a:bodyPr>
          <a:lstStyle/>
          <a:p>
            <a:pPr rtl="0" fontAlgn="base">
              <a:spcBef>
                <a:spcPts val="0"/>
              </a:spcBef>
              <a:spcAft>
                <a:spcPts val="0"/>
              </a:spcAft>
            </a:pPr>
            <a:r>
              <a:rPr lang="vi-VN" sz="1800" b="0" i="0" u="none" strike="noStrike" dirty="0">
                <a:solidFill>
                  <a:schemeClr val="bg1"/>
                </a:solidFill>
                <a:effectLst/>
                <a:latin typeface="+mj-lt"/>
              </a:rPr>
              <a:t>Cải thiện Performance thông qua lazy loading, chỉ tải các tài nguyên khi chúng được yêu cầu.</a:t>
            </a:r>
          </a:p>
        </p:txBody>
      </p:sp>
      <p:sp>
        <p:nvSpPr>
          <p:cNvPr id="31" name="TextBox 30"/>
          <p:cNvSpPr txBox="1"/>
          <p:nvPr/>
        </p:nvSpPr>
        <p:spPr>
          <a:xfrm>
            <a:off x="893128" y="3407866"/>
            <a:ext cx="4939215" cy="646331"/>
          </a:xfrm>
          <a:prstGeom prst="rect">
            <a:avLst/>
          </a:prstGeom>
          <a:noFill/>
        </p:spPr>
        <p:txBody>
          <a:bodyPr wrap="square" rtlCol="0">
            <a:spAutoFit/>
          </a:bodyPr>
          <a:lstStyle/>
          <a:p>
            <a:pPr algn="r"/>
            <a:r>
              <a:rPr lang="vi-VN" sz="1800" b="0" i="0" u="none" strike="noStrike" dirty="0">
                <a:solidFill>
                  <a:schemeClr val="bg1"/>
                </a:solidFill>
                <a:effectLst/>
                <a:latin typeface="+mj-lt"/>
              </a:rPr>
              <a:t>Nó cung cấp sự bảo vệ cho đối tượng thực từ thế giới bên ngoài.</a:t>
            </a:r>
            <a:endParaRPr lang="ko-KR" altLang="en-US" sz="1867" b="1" dirty="0">
              <a:solidFill>
                <a:schemeClr val="bg1"/>
              </a:solidFill>
              <a:latin typeface="+mj-lt"/>
              <a:cs typeface="Arial" pitchFamily="34" charset="0"/>
            </a:endParaRPr>
          </a:p>
        </p:txBody>
      </p:sp>
      <p:sp>
        <p:nvSpPr>
          <p:cNvPr id="32" name="TextBox 31"/>
          <p:cNvSpPr txBox="1"/>
          <p:nvPr/>
        </p:nvSpPr>
        <p:spPr>
          <a:xfrm>
            <a:off x="1184935" y="4392253"/>
            <a:ext cx="4799837" cy="646331"/>
          </a:xfrm>
          <a:prstGeom prst="rect">
            <a:avLst/>
          </a:prstGeom>
          <a:noFill/>
        </p:spPr>
        <p:txBody>
          <a:bodyPr wrap="square" rtlCol="0">
            <a:spAutoFit/>
          </a:bodyPr>
          <a:lstStyle/>
          <a:p>
            <a:pPr rtl="0" fontAlgn="base">
              <a:spcBef>
                <a:spcPts val="0"/>
              </a:spcBef>
              <a:spcAft>
                <a:spcPts val="0"/>
              </a:spcAft>
            </a:pPr>
            <a:r>
              <a:rPr lang="vi-VN" sz="1800" b="0" i="0" u="none" strike="noStrike" dirty="0">
                <a:solidFill>
                  <a:schemeClr val="bg1"/>
                </a:solidFill>
                <a:effectLst/>
                <a:latin typeface="+mj-lt"/>
              </a:rPr>
              <a:t>Giảm chi phí khi có nhiều truy cập vào </a:t>
            </a:r>
            <a:br>
              <a:rPr lang="en-US" sz="1800" b="0" i="0" u="none" strike="noStrike" dirty="0">
                <a:solidFill>
                  <a:schemeClr val="bg1"/>
                </a:solidFill>
                <a:effectLst/>
                <a:latin typeface="+mj-lt"/>
              </a:rPr>
            </a:br>
            <a:r>
              <a:rPr lang="vi-VN" sz="1800" b="0" i="0" u="none" strike="noStrike" dirty="0">
                <a:solidFill>
                  <a:schemeClr val="bg1"/>
                </a:solidFill>
                <a:effectLst/>
                <a:latin typeface="+mj-lt"/>
              </a:rPr>
              <a:t>đối tượng có chi phí khởi tạo ban đầu lớn.</a:t>
            </a:r>
          </a:p>
        </p:txBody>
      </p:sp>
      <p:sp>
        <p:nvSpPr>
          <p:cNvPr id="34" name="Text Placeholder 2">
            <a:extLst>
              <a:ext uri="{FF2B5EF4-FFF2-40B4-BE49-F238E27FC236}">
                <a16:creationId xmlns:a16="http://schemas.microsoft.com/office/drawing/2014/main" id="{132F2EBB-0548-4764-A3EB-ABC0C7CAEE7C}"/>
              </a:ext>
            </a:extLst>
          </p:cNvPr>
          <p:cNvSpPr txBox="1">
            <a:spLocks/>
          </p:cNvSpPr>
          <p:nvPr/>
        </p:nvSpPr>
        <p:spPr>
          <a:xfrm>
            <a:off x="7676163" y="1697357"/>
            <a:ext cx="2284369" cy="384043"/>
          </a:xfrm>
          <a:prstGeom prst="rect">
            <a:avLst/>
          </a:prstGeom>
        </p:spPr>
        <p:txBody>
          <a:bodyPr anchor="ctr"/>
          <a:lstStyle>
            <a:lvl1pPr marL="0" indent="0" algn="ctr" defTabSz="1219170" rtl="0" eaLnBrk="1" latinLnBrk="1" hangingPunct="1">
              <a:spcBef>
                <a:spcPct val="20000"/>
              </a:spcBef>
              <a:buFont typeface="Arial" pitchFamily="34" charset="0"/>
              <a:buNone/>
              <a:defRPr sz="1867" b="0" kern="1200" baseline="0">
                <a:solidFill>
                  <a:schemeClr val="tx1">
                    <a:lumMod val="75000"/>
                    <a:lumOff val="25000"/>
                  </a:schemeClr>
                </a:solidFill>
                <a:latin typeface="+mn-lt"/>
                <a:ea typeface="+mn-ea"/>
                <a:cs typeface="Arial" pitchFamily="34" charset="0"/>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a:lstStyle>
          <a:p>
            <a:r>
              <a:rPr lang="en-US" altLang="ko-KR" dirty="0" err="1"/>
              <a:t>Nhược</a:t>
            </a:r>
            <a:endParaRPr lang="en-US" altLang="ko-KR" dirty="0"/>
          </a:p>
        </p:txBody>
      </p:sp>
      <p:sp>
        <p:nvSpPr>
          <p:cNvPr id="40" name="Rectangle 39">
            <a:extLst>
              <a:ext uri="{FF2B5EF4-FFF2-40B4-BE49-F238E27FC236}">
                <a16:creationId xmlns:a16="http://schemas.microsoft.com/office/drawing/2014/main" id="{41368BFA-2030-4051-A683-762C19A153E7}"/>
              </a:ext>
            </a:extLst>
          </p:cNvPr>
          <p:cNvSpPr/>
          <p:nvPr/>
        </p:nvSpPr>
        <p:spPr>
          <a:xfrm>
            <a:off x="1014408" y="5317885"/>
            <a:ext cx="4941268" cy="457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sz="1800" b="0" i="0" u="none" strike="noStrike" dirty="0">
                <a:solidFill>
                  <a:schemeClr val="bg1"/>
                </a:solidFill>
                <a:effectLst/>
                <a:latin typeface="+mj-lt"/>
              </a:rPr>
              <a:t>   </a:t>
            </a:r>
            <a:r>
              <a:rPr lang="en-US" sz="1800" b="0" i="0" u="none" strike="noStrike" dirty="0" err="1">
                <a:solidFill>
                  <a:schemeClr val="bg1"/>
                </a:solidFill>
                <a:effectLst/>
                <a:latin typeface="+mj-lt"/>
              </a:rPr>
              <a:t>Dễ</a:t>
            </a:r>
            <a:r>
              <a:rPr lang="en-US" sz="1800" b="0" i="0" u="none" strike="noStrike" dirty="0">
                <a:solidFill>
                  <a:schemeClr val="bg1"/>
                </a:solidFill>
                <a:effectLst/>
                <a:latin typeface="+mj-lt"/>
              </a:rPr>
              <a:t> </a:t>
            </a:r>
            <a:r>
              <a:rPr lang="en-US" sz="1800" b="0" i="0" u="none" strike="noStrike" dirty="0" err="1">
                <a:solidFill>
                  <a:schemeClr val="bg1"/>
                </a:solidFill>
                <a:effectLst/>
                <a:latin typeface="+mj-lt"/>
              </a:rPr>
              <a:t>nâng</a:t>
            </a:r>
            <a:r>
              <a:rPr lang="en-US" sz="1800" b="0" i="0" u="none" strike="noStrike" dirty="0">
                <a:solidFill>
                  <a:schemeClr val="bg1"/>
                </a:solidFill>
                <a:effectLst/>
                <a:latin typeface="+mj-lt"/>
              </a:rPr>
              <a:t> </a:t>
            </a:r>
            <a:r>
              <a:rPr lang="en-US" sz="1800" b="0" i="0" u="none" strike="noStrike" dirty="0" err="1">
                <a:solidFill>
                  <a:schemeClr val="bg1"/>
                </a:solidFill>
                <a:effectLst/>
                <a:latin typeface="+mj-lt"/>
              </a:rPr>
              <a:t>cấp</a:t>
            </a:r>
            <a:r>
              <a:rPr lang="en-US" sz="1800" b="0" i="0" u="none" strike="noStrike" dirty="0">
                <a:solidFill>
                  <a:schemeClr val="bg1"/>
                </a:solidFill>
                <a:effectLst/>
                <a:latin typeface="+mj-lt"/>
              </a:rPr>
              <a:t>, </a:t>
            </a:r>
            <a:r>
              <a:rPr lang="en-US" sz="1800" b="0" i="0" u="none" strike="noStrike" dirty="0" err="1">
                <a:solidFill>
                  <a:schemeClr val="bg1"/>
                </a:solidFill>
                <a:effectLst/>
                <a:latin typeface="+mj-lt"/>
              </a:rPr>
              <a:t>bảo</a:t>
            </a:r>
            <a:r>
              <a:rPr lang="en-US" sz="1800" b="0" i="0" u="none" strike="noStrike" dirty="0">
                <a:solidFill>
                  <a:schemeClr val="bg1"/>
                </a:solidFill>
                <a:effectLst/>
                <a:latin typeface="+mj-lt"/>
              </a:rPr>
              <a:t> </a:t>
            </a:r>
            <a:r>
              <a:rPr lang="en-US" sz="1800" b="0" i="0" u="none" strike="noStrike" dirty="0" err="1">
                <a:solidFill>
                  <a:schemeClr val="bg1"/>
                </a:solidFill>
                <a:effectLst/>
                <a:latin typeface="+mj-lt"/>
              </a:rPr>
              <a:t>trì</a:t>
            </a:r>
            <a:r>
              <a:rPr lang="en-US" sz="1800" b="0" i="0" u="none" strike="noStrike" dirty="0">
                <a:solidFill>
                  <a:schemeClr val="bg1"/>
                </a:solidFill>
                <a:effectLst/>
                <a:latin typeface="+mj-lt"/>
              </a:rPr>
              <a:t>.</a:t>
            </a:r>
          </a:p>
        </p:txBody>
      </p:sp>
      <p:sp>
        <p:nvSpPr>
          <p:cNvPr id="41" name="Rounded Rectangle 31">
            <a:extLst>
              <a:ext uri="{FF2B5EF4-FFF2-40B4-BE49-F238E27FC236}">
                <a16:creationId xmlns:a16="http://schemas.microsoft.com/office/drawing/2014/main" id="{A4C82565-A739-4F04-9EF7-4F00EEE43BFB}"/>
              </a:ext>
            </a:extLst>
          </p:cNvPr>
          <p:cNvSpPr>
            <a:spLocks noChangeAspect="1"/>
          </p:cNvSpPr>
          <p:nvPr/>
        </p:nvSpPr>
        <p:spPr>
          <a:xfrm>
            <a:off x="619302" y="2586870"/>
            <a:ext cx="253200" cy="360000"/>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Left Arrow 1">
            <a:extLst>
              <a:ext uri="{FF2B5EF4-FFF2-40B4-BE49-F238E27FC236}">
                <a16:creationId xmlns:a16="http://schemas.microsoft.com/office/drawing/2014/main" id="{6296FD49-4AB8-4041-9142-79A84AC04E8A}"/>
              </a:ext>
            </a:extLst>
          </p:cNvPr>
          <p:cNvSpPr>
            <a:spLocks noChangeAspect="1"/>
          </p:cNvSpPr>
          <p:nvPr/>
        </p:nvSpPr>
        <p:spPr>
          <a:xfrm>
            <a:off x="549309" y="5366455"/>
            <a:ext cx="369872" cy="360000"/>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Oval 21">
            <a:extLst>
              <a:ext uri="{FF2B5EF4-FFF2-40B4-BE49-F238E27FC236}">
                <a16:creationId xmlns:a16="http://schemas.microsoft.com/office/drawing/2014/main" id="{A3B71822-64AB-446F-8F06-B455D08C60DE}"/>
              </a:ext>
            </a:extLst>
          </p:cNvPr>
          <p:cNvSpPr>
            <a:spLocks noChangeAspect="1"/>
          </p:cNvSpPr>
          <p:nvPr/>
        </p:nvSpPr>
        <p:spPr>
          <a:xfrm>
            <a:off x="565902" y="3518573"/>
            <a:ext cx="360000" cy="360000"/>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Rounded Rectangle 51">
            <a:extLst>
              <a:ext uri="{FF2B5EF4-FFF2-40B4-BE49-F238E27FC236}">
                <a16:creationId xmlns:a16="http://schemas.microsoft.com/office/drawing/2014/main" id="{5ED94992-933B-487D-AEF4-175B797F3ACE}"/>
              </a:ext>
            </a:extLst>
          </p:cNvPr>
          <p:cNvSpPr/>
          <p:nvPr/>
        </p:nvSpPr>
        <p:spPr>
          <a:xfrm rot="16200000" flipH="1">
            <a:off x="561909" y="4572868"/>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5" name="Freeform 108">
            <a:extLst>
              <a:ext uri="{FF2B5EF4-FFF2-40B4-BE49-F238E27FC236}">
                <a16:creationId xmlns:a16="http://schemas.microsoft.com/office/drawing/2014/main" id="{0053A65D-61DC-4B88-981C-06C28BBFDCA9}"/>
              </a:ext>
            </a:extLst>
          </p:cNvPr>
          <p:cNvSpPr/>
          <p:nvPr/>
        </p:nvSpPr>
        <p:spPr>
          <a:xfrm>
            <a:off x="11212551" y="2999658"/>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Rounded Rectangle 20">
            <a:extLst>
              <a:ext uri="{FF2B5EF4-FFF2-40B4-BE49-F238E27FC236}">
                <a16:creationId xmlns:a16="http://schemas.microsoft.com/office/drawing/2014/main" id="{2B0C27E3-E3EC-4FE0-B851-E01A54E19A8F}"/>
              </a:ext>
            </a:extLst>
          </p:cNvPr>
          <p:cNvSpPr>
            <a:spLocks noChangeAspect="1"/>
          </p:cNvSpPr>
          <p:nvPr/>
        </p:nvSpPr>
        <p:spPr>
          <a:xfrm rot="2160000">
            <a:off x="11270160" y="4191800"/>
            <a:ext cx="333647" cy="360000"/>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622709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CE2EBC-3CAB-4261-AB6D-20F17940A5F5}"/>
              </a:ext>
            </a:extLst>
          </p:cNvPr>
          <p:cNvSpPr>
            <a:spLocks noGrp="1"/>
          </p:cNvSpPr>
          <p:nvPr>
            <p:ph type="body" sz="quarter" idx="10"/>
          </p:nvPr>
        </p:nvSpPr>
        <p:spPr/>
        <p:txBody>
          <a:bodyPr/>
          <a:lstStyle/>
          <a:p>
            <a:r>
              <a:rPr lang="en-US" dirty="0" err="1"/>
              <a:t>Một</a:t>
            </a:r>
            <a:r>
              <a:rPr lang="en-US" dirty="0"/>
              <a:t> </a:t>
            </a:r>
            <a:r>
              <a:rPr lang="en-US" dirty="0" err="1"/>
              <a:t>số</a:t>
            </a:r>
            <a:r>
              <a:rPr lang="en-US" dirty="0"/>
              <a:t> </a:t>
            </a:r>
            <a:r>
              <a:rPr lang="en-US" dirty="0" err="1"/>
              <a:t>bài</a:t>
            </a:r>
            <a:r>
              <a:rPr lang="en-US" dirty="0"/>
              <a:t> </a:t>
            </a:r>
            <a:r>
              <a:rPr lang="en-US" dirty="0" err="1"/>
              <a:t>toán</a:t>
            </a:r>
            <a:endParaRPr lang="en-US" dirty="0"/>
          </a:p>
        </p:txBody>
      </p:sp>
      <p:sp>
        <p:nvSpPr>
          <p:cNvPr id="3" name="Text Placeholder 2">
            <a:extLst>
              <a:ext uri="{FF2B5EF4-FFF2-40B4-BE49-F238E27FC236}">
                <a16:creationId xmlns:a16="http://schemas.microsoft.com/office/drawing/2014/main" id="{635DE423-7F56-4CC5-8089-BBC9EA480FAD}"/>
              </a:ext>
            </a:extLst>
          </p:cNvPr>
          <p:cNvSpPr>
            <a:spLocks noGrp="1"/>
          </p:cNvSpPr>
          <p:nvPr>
            <p:ph type="body" sz="quarter" idx="11"/>
          </p:nvPr>
        </p:nvSpPr>
        <p:spPr/>
        <p:txBody>
          <a:bodyPr/>
          <a:lstStyle/>
          <a:p>
            <a:r>
              <a:rPr lang="en-US" dirty="0"/>
              <a:t> ÁP DỤNG PROXY PATTERN</a:t>
            </a:r>
          </a:p>
        </p:txBody>
      </p:sp>
    </p:spTree>
    <p:extLst>
      <p:ext uri="{BB962C8B-B14F-4D97-AF65-F5344CB8AC3E}">
        <p14:creationId xmlns:p14="http://schemas.microsoft.com/office/powerpoint/2010/main" val="573050423"/>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4E8044A-8A61-4329-8B29-69C66336676D}"/>
              </a:ext>
            </a:extLst>
          </p:cNvPr>
          <p:cNvSpPr>
            <a:spLocks noGrp="1"/>
          </p:cNvSpPr>
          <p:nvPr>
            <p:ph type="pic" idx="1"/>
          </p:nvPr>
        </p:nvSpPr>
        <p:spPr/>
      </p:sp>
      <p:pic>
        <p:nvPicPr>
          <p:cNvPr id="3" name="Picture 2">
            <a:extLst>
              <a:ext uri="{FF2B5EF4-FFF2-40B4-BE49-F238E27FC236}">
                <a16:creationId xmlns:a16="http://schemas.microsoft.com/office/drawing/2014/main" id="{BFBAFD84-E865-4A31-BBCE-2B5A2B7AC2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5170" y="151541"/>
            <a:ext cx="6320893" cy="39505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0684944-E9FC-408B-B9EE-C943A896D5EB}"/>
              </a:ext>
            </a:extLst>
          </p:cNvPr>
          <p:cNvSpPr txBox="1"/>
          <p:nvPr/>
        </p:nvSpPr>
        <p:spPr>
          <a:xfrm>
            <a:off x="316584" y="623577"/>
            <a:ext cx="6108568" cy="369332"/>
          </a:xfrm>
          <a:prstGeom prst="rect">
            <a:avLst/>
          </a:prstGeom>
          <a:noFill/>
        </p:spPr>
        <p:txBody>
          <a:bodyPr wrap="square">
            <a:spAutoFit/>
          </a:bodyPr>
          <a:lstStyle/>
          <a:p>
            <a:pPr rtl="0" fontAlgn="base">
              <a:spcBef>
                <a:spcPts val="0"/>
              </a:spcBef>
              <a:spcAft>
                <a:spcPts val="0"/>
              </a:spcAft>
            </a:pPr>
            <a:r>
              <a:rPr lang="en-US" sz="1800" b="1" i="0" u="none" strike="noStrike" dirty="0" err="1">
                <a:effectLst/>
                <a:latin typeface="+mj-lt"/>
              </a:rPr>
              <a:t>Tải</a:t>
            </a:r>
            <a:r>
              <a:rPr lang="en-US" sz="1800" b="1" i="0" u="none" strike="noStrike" dirty="0">
                <a:effectLst/>
                <a:latin typeface="+mj-lt"/>
              </a:rPr>
              <a:t> </a:t>
            </a:r>
            <a:r>
              <a:rPr lang="en-US" sz="1800" b="1" i="0" u="none" strike="noStrike" dirty="0" err="1">
                <a:effectLst/>
                <a:latin typeface="+mj-lt"/>
              </a:rPr>
              <a:t>hình</a:t>
            </a:r>
            <a:r>
              <a:rPr lang="en-US" sz="1800" b="1" i="0" u="none" strike="noStrike" dirty="0">
                <a:effectLst/>
                <a:latin typeface="+mj-lt"/>
              </a:rPr>
              <a:t> </a:t>
            </a:r>
            <a:r>
              <a:rPr lang="en-US" sz="1800" b="1" i="0" u="none" strike="noStrike" dirty="0" err="1">
                <a:effectLst/>
                <a:latin typeface="+mj-lt"/>
              </a:rPr>
              <a:t>ảnh</a:t>
            </a:r>
            <a:r>
              <a:rPr lang="en-US" sz="1800" b="1" i="0" u="none" strike="noStrike" dirty="0">
                <a:effectLst/>
                <a:latin typeface="+mj-lt"/>
              </a:rPr>
              <a:t> </a:t>
            </a:r>
            <a:r>
              <a:rPr lang="en-US" sz="1800" b="1" i="0" u="none" strike="noStrike" dirty="0" err="1">
                <a:effectLst/>
                <a:latin typeface="+mj-lt"/>
              </a:rPr>
              <a:t>đối</a:t>
            </a:r>
            <a:r>
              <a:rPr lang="en-US" sz="1800" b="1" i="0" u="none" strike="noStrike" dirty="0">
                <a:effectLst/>
                <a:latin typeface="+mj-lt"/>
              </a:rPr>
              <a:t> </a:t>
            </a:r>
            <a:r>
              <a:rPr lang="en-US" sz="1800" b="1" i="0" u="none" strike="noStrike" dirty="0" err="1">
                <a:effectLst/>
                <a:latin typeface="+mj-lt"/>
              </a:rPr>
              <a:t>với</a:t>
            </a:r>
            <a:r>
              <a:rPr lang="en-US" sz="1800" b="1" i="0" u="none" strike="noStrike" dirty="0">
                <a:effectLst/>
                <a:latin typeface="+mj-lt"/>
              </a:rPr>
              <a:t> </a:t>
            </a:r>
            <a:r>
              <a:rPr lang="en-US" sz="1800" b="1" i="0" u="none" strike="noStrike" dirty="0" err="1">
                <a:effectLst/>
                <a:latin typeface="+mj-lt"/>
              </a:rPr>
              <a:t>các</a:t>
            </a:r>
            <a:r>
              <a:rPr lang="en-US" sz="1800" b="1" i="0" u="none" strike="noStrike" dirty="0">
                <a:effectLst/>
                <a:latin typeface="+mj-lt"/>
              </a:rPr>
              <a:t> </a:t>
            </a:r>
            <a:r>
              <a:rPr lang="en-US" sz="1800" b="1" i="0" u="none" strike="noStrike" dirty="0" err="1">
                <a:effectLst/>
                <a:latin typeface="+mj-lt"/>
              </a:rPr>
              <a:t>ứng</a:t>
            </a:r>
            <a:r>
              <a:rPr lang="en-US" sz="1800" b="1" i="0" u="none" strike="noStrike" dirty="0">
                <a:effectLst/>
                <a:latin typeface="+mj-lt"/>
              </a:rPr>
              <a:t> </a:t>
            </a:r>
            <a:r>
              <a:rPr lang="en-US" sz="1800" b="1" i="0" u="none" strike="noStrike" dirty="0" err="1">
                <a:effectLst/>
                <a:latin typeface="+mj-lt"/>
              </a:rPr>
              <a:t>dụng</a:t>
            </a:r>
            <a:r>
              <a:rPr lang="en-US" sz="1800" b="1" i="0" u="none" strike="noStrike" dirty="0">
                <a:effectLst/>
                <a:latin typeface="+mj-lt"/>
              </a:rPr>
              <a:t>, </a:t>
            </a:r>
            <a:r>
              <a:rPr lang="en-US" sz="1800" b="1" i="0" u="none" strike="noStrike" dirty="0" err="1">
                <a:effectLst/>
                <a:latin typeface="+mj-lt"/>
              </a:rPr>
              <a:t>trang</a:t>
            </a:r>
            <a:r>
              <a:rPr lang="en-US" sz="1800" b="1" i="0" u="none" strike="noStrike" dirty="0">
                <a:effectLst/>
                <a:latin typeface="+mj-lt"/>
              </a:rPr>
              <a:t> web</a:t>
            </a:r>
          </a:p>
        </p:txBody>
      </p:sp>
      <p:sp>
        <p:nvSpPr>
          <p:cNvPr id="7" name="TextBox 6">
            <a:extLst>
              <a:ext uri="{FF2B5EF4-FFF2-40B4-BE49-F238E27FC236}">
                <a16:creationId xmlns:a16="http://schemas.microsoft.com/office/drawing/2014/main" id="{4D3C39FB-160D-4FB3-A16E-23158AE6362C}"/>
              </a:ext>
            </a:extLst>
          </p:cNvPr>
          <p:cNvSpPr txBox="1"/>
          <p:nvPr/>
        </p:nvSpPr>
        <p:spPr>
          <a:xfrm>
            <a:off x="457987" y="1274412"/>
            <a:ext cx="4538220" cy="2534027"/>
          </a:xfrm>
          <a:prstGeom prst="rect">
            <a:avLst/>
          </a:prstGeom>
          <a:noFill/>
        </p:spPr>
        <p:txBody>
          <a:bodyPr wrap="square">
            <a:spAutoFit/>
          </a:bodyPr>
          <a:lstStyle/>
          <a:p>
            <a:pPr algn="just" rtl="0" fontAlgn="base">
              <a:lnSpc>
                <a:spcPct val="150000"/>
              </a:lnSpc>
              <a:spcBef>
                <a:spcPts val="0"/>
              </a:spcBef>
              <a:spcAft>
                <a:spcPts val="0"/>
              </a:spcAft>
            </a:pPr>
            <a:r>
              <a:rPr lang="vi-VN" sz="1800" b="0" i="0" u="none" strike="noStrike" dirty="0">
                <a:solidFill>
                  <a:srgbClr val="000000"/>
                </a:solidFill>
                <a:effectLst/>
                <a:latin typeface="+mj-lt"/>
              </a:rPr>
              <a:t>Đặt vấn đề: khi khởi động các ứng dụng, trang web các ảnh sẽ được tải song song với các các tài nguyên mà không được dùng đến nên gây lãng phí. Vì vậy ta cần đối tượng để chịu trách nhiệm tải và hiển thị hình ảnh khi cần đó là virtual proxy.</a:t>
            </a:r>
          </a:p>
        </p:txBody>
      </p:sp>
      <p:sp>
        <p:nvSpPr>
          <p:cNvPr id="9" name="TextBox 8">
            <a:extLst>
              <a:ext uri="{FF2B5EF4-FFF2-40B4-BE49-F238E27FC236}">
                <a16:creationId xmlns:a16="http://schemas.microsoft.com/office/drawing/2014/main" id="{C90D9364-F8AA-42F6-9A0E-2A2BF0F68C40}"/>
              </a:ext>
            </a:extLst>
          </p:cNvPr>
          <p:cNvSpPr txBox="1"/>
          <p:nvPr/>
        </p:nvSpPr>
        <p:spPr>
          <a:xfrm>
            <a:off x="1470582" y="4144232"/>
            <a:ext cx="9709608" cy="2534027"/>
          </a:xfrm>
          <a:prstGeom prst="rect">
            <a:avLst/>
          </a:prstGeom>
          <a:noFill/>
        </p:spPr>
        <p:txBody>
          <a:bodyPr wrap="square">
            <a:spAutoFit/>
          </a:bodyPr>
          <a:lstStyle/>
          <a:p>
            <a:pPr rtl="0" fontAlgn="base">
              <a:lnSpc>
                <a:spcPct val="150000"/>
              </a:lnSpc>
              <a:spcBef>
                <a:spcPts val="0"/>
              </a:spcBef>
              <a:spcAft>
                <a:spcPts val="0"/>
              </a:spcAft>
            </a:pPr>
            <a:r>
              <a:rPr lang="vi-VN" sz="1800" b="0" i="1" u="none" strike="noStrike" dirty="0">
                <a:solidFill>
                  <a:schemeClr val="bg1"/>
                </a:solidFill>
                <a:effectLst/>
                <a:latin typeface="+mj-lt"/>
              </a:rPr>
              <a:t>Mô hình hóa với Virtual Proxy Pattern:</a:t>
            </a:r>
          </a:p>
          <a:p>
            <a:pPr rtl="0" fontAlgn="base">
              <a:lnSpc>
                <a:spcPct val="150000"/>
              </a:lnSpc>
              <a:spcBef>
                <a:spcPts val="0"/>
              </a:spcBef>
              <a:spcAft>
                <a:spcPts val="0"/>
              </a:spcAft>
              <a:buFont typeface="Arial" panose="020B0604020202020204" pitchFamily="34" charset="0"/>
              <a:buChar char="•"/>
            </a:pPr>
            <a:r>
              <a:rPr lang="en-US" sz="1800" b="0" i="0" u="none" strike="noStrike" dirty="0">
                <a:solidFill>
                  <a:schemeClr val="bg1"/>
                </a:solidFill>
                <a:effectLst/>
                <a:latin typeface="+mj-lt"/>
              </a:rPr>
              <a:t> </a:t>
            </a:r>
            <a:r>
              <a:rPr lang="vi-VN" sz="1800" b="0" i="0" u="none" strike="noStrike" dirty="0">
                <a:solidFill>
                  <a:schemeClr val="bg1"/>
                </a:solidFill>
                <a:effectLst/>
                <a:latin typeface="+mj-lt"/>
              </a:rPr>
              <a:t>Client: là người có nhu cầu hiển thị ảnh</a:t>
            </a:r>
          </a:p>
          <a:p>
            <a:pPr rtl="0" fontAlgn="base">
              <a:lnSpc>
                <a:spcPct val="150000"/>
              </a:lnSpc>
              <a:spcBef>
                <a:spcPts val="0"/>
              </a:spcBef>
              <a:spcAft>
                <a:spcPts val="0"/>
              </a:spcAft>
              <a:buFont typeface="Arial" panose="020B0604020202020204" pitchFamily="34" charset="0"/>
              <a:buChar char="•"/>
            </a:pPr>
            <a:r>
              <a:rPr lang="en-US" sz="1800" b="0" i="0" u="none" strike="noStrike" dirty="0">
                <a:solidFill>
                  <a:schemeClr val="bg1"/>
                </a:solidFill>
                <a:effectLst/>
                <a:latin typeface="+mj-lt"/>
              </a:rPr>
              <a:t> </a:t>
            </a:r>
            <a:r>
              <a:rPr lang="vi-VN" sz="1800" b="0" i="0" u="none" strike="noStrike" dirty="0">
                <a:solidFill>
                  <a:schemeClr val="bg1"/>
                </a:solidFill>
                <a:effectLst/>
                <a:latin typeface="+mj-lt"/>
              </a:rPr>
              <a:t>Isubject: là nhu cầu hiển thị ảnh của client</a:t>
            </a:r>
          </a:p>
          <a:p>
            <a:pPr rtl="0" fontAlgn="base">
              <a:lnSpc>
                <a:spcPct val="150000"/>
              </a:lnSpc>
              <a:spcBef>
                <a:spcPts val="0"/>
              </a:spcBef>
              <a:spcAft>
                <a:spcPts val="0"/>
              </a:spcAft>
              <a:buFont typeface="Arial" panose="020B0604020202020204" pitchFamily="34" charset="0"/>
              <a:buChar char="•"/>
            </a:pPr>
            <a:r>
              <a:rPr lang="en-US" sz="1800" b="0" i="0" u="none" strike="noStrike" dirty="0">
                <a:solidFill>
                  <a:schemeClr val="bg1"/>
                </a:solidFill>
                <a:effectLst/>
                <a:latin typeface="+mj-lt"/>
              </a:rPr>
              <a:t> </a:t>
            </a:r>
            <a:r>
              <a:rPr lang="vi-VN" sz="1800" b="0" i="0" u="none" strike="noStrike" dirty="0">
                <a:solidFill>
                  <a:schemeClr val="bg1"/>
                </a:solidFill>
                <a:effectLst/>
                <a:latin typeface="+mj-lt"/>
              </a:rPr>
              <a:t>CsubjectProxy: thực hiện việc phương thức tải và hiển thị hình ảnh ở lớp CrealSubject và thực hiện tải một lần cho lần gọi phương thức hiển thị ảnh đầu tiên</a:t>
            </a:r>
          </a:p>
          <a:p>
            <a:pPr rtl="0" fontAlgn="base">
              <a:lnSpc>
                <a:spcPct val="150000"/>
              </a:lnSpc>
              <a:spcBef>
                <a:spcPts val="0"/>
              </a:spcBef>
              <a:spcAft>
                <a:spcPts val="800"/>
              </a:spcAft>
              <a:buFont typeface="Arial" panose="020B0604020202020204" pitchFamily="34" charset="0"/>
              <a:buChar char="•"/>
            </a:pPr>
            <a:r>
              <a:rPr lang="en-US" sz="1800" b="0" i="0" u="none" strike="noStrike" dirty="0">
                <a:solidFill>
                  <a:schemeClr val="bg1"/>
                </a:solidFill>
                <a:effectLst/>
                <a:latin typeface="+mj-lt"/>
              </a:rPr>
              <a:t> </a:t>
            </a:r>
            <a:r>
              <a:rPr lang="vi-VN" sz="1800" b="0" i="0" u="none" strike="noStrike" dirty="0">
                <a:solidFill>
                  <a:schemeClr val="bg1"/>
                </a:solidFill>
                <a:effectLst/>
                <a:latin typeface="+mj-lt"/>
              </a:rPr>
              <a:t>CrealSubject: định nghĩa để thực thi các phương thức tải và hiển thị ảnh</a:t>
            </a:r>
          </a:p>
        </p:txBody>
      </p:sp>
    </p:spTree>
    <p:extLst>
      <p:ext uri="{BB962C8B-B14F-4D97-AF65-F5344CB8AC3E}">
        <p14:creationId xmlns:p14="http://schemas.microsoft.com/office/powerpoint/2010/main" val="36762122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2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ipe(down)">
                                      <p:cBhvr>
                                        <p:cTn id="19" dur="500"/>
                                        <p:tgtEl>
                                          <p:spTgt spid="9">
                                            <p:txEl>
                                              <p:pRg st="0" end="0"/>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wipe(down)">
                                      <p:cBhvr>
                                        <p:cTn id="22" dur="500"/>
                                        <p:tgtEl>
                                          <p:spTgt spid="9">
                                            <p:txEl>
                                              <p:pRg st="1" end="1"/>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Effect transition="in" filter="wipe(down)">
                                      <p:cBhvr>
                                        <p:cTn id="25" dur="500"/>
                                        <p:tgtEl>
                                          <p:spTgt spid="9">
                                            <p:txEl>
                                              <p:pRg st="2" end="2"/>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wipe(down)">
                                      <p:cBhvr>
                                        <p:cTn id="28" dur="500"/>
                                        <p:tgtEl>
                                          <p:spTgt spid="9">
                                            <p:txEl>
                                              <p:pRg st="3" end="3"/>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Effect transition="in" filter="wipe(down)">
                                      <p:cBhvr>
                                        <p:cTn id="31"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4E8044A-8A61-4329-8B29-69C66336676D}"/>
              </a:ext>
            </a:extLst>
          </p:cNvPr>
          <p:cNvSpPr>
            <a:spLocks noGrp="1"/>
          </p:cNvSpPr>
          <p:nvPr>
            <p:ph type="pic" idx="1"/>
          </p:nvPr>
        </p:nvSpPr>
        <p:spPr/>
      </p:sp>
      <p:sp>
        <p:nvSpPr>
          <p:cNvPr id="5" name="TextBox 4">
            <a:extLst>
              <a:ext uri="{FF2B5EF4-FFF2-40B4-BE49-F238E27FC236}">
                <a16:creationId xmlns:a16="http://schemas.microsoft.com/office/drawing/2014/main" id="{70684944-E9FC-408B-B9EE-C943A896D5EB}"/>
              </a:ext>
            </a:extLst>
          </p:cNvPr>
          <p:cNvSpPr txBox="1"/>
          <p:nvPr/>
        </p:nvSpPr>
        <p:spPr>
          <a:xfrm>
            <a:off x="263952" y="623234"/>
            <a:ext cx="6108568" cy="369332"/>
          </a:xfrm>
          <a:prstGeom prst="rect">
            <a:avLst/>
          </a:prstGeom>
          <a:noFill/>
        </p:spPr>
        <p:txBody>
          <a:bodyPr wrap="square">
            <a:spAutoFit/>
          </a:bodyPr>
          <a:lstStyle/>
          <a:p>
            <a:pPr rtl="0" fontAlgn="base">
              <a:spcBef>
                <a:spcPts val="0"/>
              </a:spcBef>
              <a:spcAft>
                <a:spcPts val="0"/>
              </a:spcAft>
            </a:pPr>
            <a:r>
              <a:rPr lang="en-US" sz="1800" b="1" i="0" u="none" strike="noStrike" dirty="0" err="1">
                <a:solidFill>
                  <a:srgbClr val="000000"/>
                </a:solidFill>
                <a:effectLst/>
                <a:latin typeface="+mj-lt"/>
              </a:rPr>
              <a:t>Kiểm</a:t>
            </a:r>
            <a:r>
              <a:rPr lang="en-US" sz="1800" b="1" i="0" u="none" strike="noStrike" dirty="0">
                <a:solidFill>
                  <a:srgbClr val="000000"/>
                </a:solidFill>
                <a:effectLst/>
                <a:latin typeface="+mj-lt"/>
              </a:rPr>
              <a:t> </a:t>
            </a:r>
            <a:r>
              <a:rPr lang="en-US" sz="1800" b="1" i="0" u="none" strike="noStrike" dirty="0" err="1">
                <a:solidFill>
                  <a:srgbClr val="000000"/>
                </a:solidFill>
                <a:effectLst/>
                <a:latin typeface="+mj-lt"/>
              </a:rPr>
              <a:t>soát</a:t>
            </a:r>
            <a:r>
              <a:rPr lang="en-US" sz="1800" b="1" i="0" u="none" strike="noStrike" dirty="0">
                <a:solidFill>
                  <a:srgbClr val="000000"/>
                </a:solidFill>
                <a:effectLst/>
                <a:latin typeface="+mj-lt"/>
              </a:rPr>
              <a:t> </a:t>
            </a:r>
            <a:r>
              <a:rPr lang="en-US" sz="1800" b="1" i="0" u="none" strike="noStrike" dirty="0" err="1">
                <a:solidFill>
                  <a:srgbClr val="000000"/>
                </a:solidFill>
                <a:effectLst/>
                <a:latin typeface="+mj-lt"/>
              </a:rPr>
              <a:t>việc</a:t>
            </a:r>
            <a:r>
              <a:rPr lang="en-US" sz="1800" b="1" i="0" u="none" strike="noStrike" dirty="0">
                <a:solidFill>
                  <a:srgbClr val="000000"/>
                </a:solidFill>
                <a:effectLst/>
                <a:latin typeface="+mj-lt"/>
              </a:rPr>
              <a:t> </a:t>
            </a:r>
            <a:r>
              <a:rPr lang="en-US" sz="1800" b="1" i="0" u="none" strike="noStrike" dirty="0" err="1">
                <a:solidFill>
                  <a:srgbClr val="000000"/>
                </a:solidFill>
                <a:effectLst/>
                <a:latin typeface="+mj-lt"/>
              </a:rPr>
              <a:t>cho</a:t>
            </a:r>
            <a:r>
              <a:rPr lang="en-US" sz="1800" b="1" i="0" u="none" strike="noStrike" dirty="0">
                <a:solidFill>
                  <a:srgbClr val="000000"/>
                </a:solidFill>
                <a:effectLst/>
                <a:latin typeface="+mj-lt"/>
              </a:rPr>
              <a:t> </a:t>
            </a:r>
            <a:r>
              <a:rPr lang="en-US" sz="1800" b="1" i="0" u="none" strike="noStrike" dirty="0" err="1">
                <a:solidFill>
                  <a:srgbClr val="000000"/>
                </a:solidFill>
                <a:effectLst/>
                <a:latin typeface="+mj-lt"/>
              </a:rPr>
              <a:t>phép</a:t>
            </a:r>
            <a:r>
              <a:rPr lang="en-US" sz="1800" b="1" i="0" u="none" strike="noStrike" dirty="0">
                <a:solidFill>
                  <a:srgbClr val="000000"/>
                </a:solidFill>
                <a:effectLst/>
                <a:latin typeface="+mj-lt"/>
              </a:rPr>
              <a:t> phi </a:t>
            </a:r>
            <a:r>
              <a:rPr lang="en-US" sz="1800" b="1" i="0" u="none" strike="noStrike" dirty="0" err="1">
                <a:solidFill>
                  <a:srgbClr val="000000"/>
                </a:solidFill>
                <a:effectLst/>
                <a:latin typeface="+mj-lt"/>
              </a:rPr>
              <a:t>công</a:t>
            </a:r>
            <a:r>
              <a:rPr lang="en-US" sz="1800" b="1" i="0" u="none" strike="noStrike" dirty="0">
                <a:solidFill>
                  <a:srgbClr val="000000"/>
                </a:solidFill>
                <a:effectLst/>
                <a:latin typeface="+mj-lt"/>
              </a:rPr>
              <a:t> </a:t>
            </a:r>
            <a:r>
              <a:rPr lang="en-US" sz="1800" b="1" i="0" u="none" strike="noStrike" dirty="0" err="1">
                <a:solidFill>
                  <a:srgbClr val="000000"/>
                </a:solidFill>
                <a:effectLst/>
                <a:latin typeface="+mj-lt"/>
              </a:rPr>
              <a:t>lái</a:t>
            </a:r>
            <a:r>
              <a:rPr lang="en-US" sz="1800" b="1" i="0" u="none" strike="noStrike" dirty="0">
                <a:solidFill>
                  <a:srgbClr val="000000"/>
                </a:solidFill>
                <a:effectLst/>
                <a:latin typeface="+mj-lt"/>
              </a:rPr>
              <a:t> </a:t>
            </a:r>
            <a:r>
              <a:rPr lang="en-US" sz="1800" b="1" i="0" u="none" strike="noStrike" dirty="0" err="1">
                <a:solidFill>
                  <a:srgbClr val="000000"/>
                </a:solidFill>
                <a:effectLst/>
                <a:latin typeface="+mj-lt"/>
              </a:rPr>
              <a:t>máy</a:t>
            </a:r>
            <a:r>
              <a:rPr lang="en-US" sz="1800" b="1" i="0" u="none" strike="noStrike" dirty="0">
                <a:solidFill>
                  <a:srgbClr val="000000"/>
                </a:solidFill>
                <a:effectLst/>
                <a:latin typeface="+mj-lt"/>
              </a:rPr>
              <a:t> bay</a:t>
            </a:r>
            <a:endParaRPr lang="en-US" sz="1800" b="1" i="0" u="none" strike="noStrike" dirty="0">
              <a:effectLst/>
              <a:latin typeface="+mj-lt"/>
            </a:endParaRPr>
          </a:p>
        </p:txBody>
      </p:sp>
      <p:sp>
        <p:nvSpPr>
          <p:cNvPr id="7" name="TextBox 6">
            <a:extLst>
              <a:ext uri="{FF2B5EF4-FFF2-40B4-BE49-F238E27FC236}">
                <a16:creationId xmlns:a16="http://schemas.microsoft.com/office/drawing/2014/main" id="{4D3C39FB-160D-4FB3-A16E-23158AE6362C}"/>
              </a:ext>
            </a:extLst>
          </p:cNvPr>
          <p:cNvSpPr txBox="1"/>
          <p:nvPr/>
        </p:nvSpPr>
        <p:spPr>
          <a:xfrm>
            <a:off x="344865" y="1200944"/>
            <a:ext cx="5009559" cy="2534027"/>
          </a:xfrm>
          <a:prstGeom prst="rect">
            <a:avLst/>
          </a:prstGeom>
          <a:noFill/>
        </p:spPr>
        <p:txBody>
          <a:bodyPr wrap="square">
            <a:spAutoFit/>
          </a:bodyPr>
          <a:lstStyle/>
          <a:p>
            <a:pPr algn="just" rtl="0" fontAlgn="base">
              <a:lnSpc>
                <a:spcPct val="150000"/>
              </a:lnSpc>
              <a:spcBef>
                <a:spcPts val="0"/>
              </a:spcBef>
              <a:spcAft>
                <a:spcPts val="0"/>
              </a:spcAft>
              <a:buFont typeface="Arial" panose="020B0604020202020204" pitchFamily="34" charset="0"/>
              <a:buChar char="•"/>
            </a:pPr>
            <a:r>
              <a:rPr lang="vi-VN" sz="1800" b="0" i="0" u="none" strike="noStrike" dirty="0">
                <a:solidFill>
                  <a:srgbClr val="000000"/>
                </a:solidFill>
                <a:effectLst/>
                <a:latin typeface="+mj-lt"/>
              </a:rPr>
              <a:t>Đặt vấn đề: khi lái máy bay phi công cần đáp ứng nhiều chỉ tiêu cần thiết để được phép lái máy bay. Vì vậy, ta cần tạo ra đối tượng để kiểm tra những chỉ tiêu đó và đưa ra ra sự cho phép lái máy bay hay không</a:t>
            </a:r>
          </a:p>
          <a:p>
            <a:pPr algn="just" rtl="0" fontAlgn="base">
              <a:lnSpc>
                <a:spcPct val="150000"/>
              </a:lnSpc>
              <a:spcBef>
                <a:spcPts val="0"/>
              </a:spcBef>
              <a:spcAft>
                <a:spcPts val="0"/>
              </a:spcAft>
              <a:buFont typeface="Arial" panose="020B0604020202020204" pitchFamily="34" charset="0"/>
              <a:buChar char="•"/>
            </a:pPr>
            <a:r>
              <a:rPr lang="vi-VN" sz="1800" b="0" i="0" u="none" strike="noStrike" dirty="0">
                <a:solidFill>
                  <a:srgbClr val="000000"/>
                </a:solidFill>
                <a:effectLst/>
                <a:latin typeface="+mj-lt"/>
              </a:rPr>
              <a:t>Giải quyết vấn đề: sử dụng Protect Proxy.</a:t>
            </a:r>
          </a:p>
        </p:txBody>
      </p:sp>
      <p:sp>
        <p:nvSpPr>
          <p:cNvPr id="9" name="TextBox 8">
            <a:extLst>
              <a:ext uri="{FF2B5EF4-FFF2-40B4-BE49-F238E27FC236}">
                <a16:creationId xmlns:a16="http://schemas.microsoft.com/office/drawing/2014/main" id="{C90D9364-F8AA-42F6-9A0E-2A2BF0F68C40}"/>
              </a:ext>
            </a:extLst>
          </p:cNvPr>
          <p:cNvSpPr txBox="1"/>
          <p:nvPr/>
        </p:nvSpPr>
        <p:spPr>
          <a:xfrm>
            <a:off x="1649692" y="4151727"/>
            <a:ext cx="9709608" cy="2534027"/>
          </a:xfrm>
          <a:prstGeom prst="rect">
            <a:avLst/>
          </a:prstGeom>
          <a:noFill/>
        </p:spPr>
        <p:txBody>
          <a:bodyPr wrap="square">
            <a:spAutoFit/>
          </a:bodyPr>
          <a:lstStyle/>
          <a:p>
            <a:pPr rtl="0" fontAlgn="base">
              <a:lnSpc>
                <a:spcPct val="150000"/>
              </a:lnSpc>
              <a:spcBef>
                <a:spcPts val="0"/>
              </a:spcBef>
              <a:spcAft>
                <a:spcPts val="0"/>
              </a:spcAft>
            </a:pPr>
            <a:r>
              <a:rPr lang="vi-VN" sz="1800" b="0" i="1" u="none" strike="noStrike" dirty="0">
                <a:solidFill>
                  <a:schemeClr val="bg1"/>
                </a:solidFill>
                <a:effectLst/>
                <a:latin typeface="+mj-lt"/>
              </a:rPr>
              <a:t>Mô hình hóa với Protect Proxy:</a:t>
            </a:r>
          </a:p>
          <a:p>
            <a:pPr rtl="0" fontAlgn="base">
              <a:lnSpc>
                <a:spcPct val="150000"/>
              </a:lnSpc>
              <a:spcBef>
                <a:spcPts val="0"/>
              </a:spcBef>
              <a:spcAft>
                <a:spcPts val="0"/>
              </a:spcAft>
              <a:buFont typeface="Arial" panose="020B0604020202020204" pitchFamily="34" charset="0"/>
              <a:buChar char="•"/>
            </a:pPr>
            <a:r>
              <a:rPr lang="en-US" sz="1800" b="0" i="0" u="none" strike="noStrike" dirty="0">
                <a:solidFill>
                  <a:schemeClr val="bg1"/>
                </a:solidFill>
                <a:effectLst/>
                <a:latin typeface="+mj-lt"/>
              </a:rPr>
              <a:t> </a:t>
            </a:r>
            <a:r>
              <a:rPr lang="vi-VN" sz="1800" b="0" i="0" u="none" strike="noStrike" dirty="0">
                <a:solidFill>
                  <a:schemeClr val="bg1"/>
                </a:solidFill>
                <a:effectLst/>
                <a:latin typeface="+mj-lt"/>
              </a:rPr>
              <a:t>Client: là phi công sẽ cung cấp các thông tin cá nhân, chỉ số sức khỏe, …</a:t>
            </a:r>
          </a:p>
          <a:p>
            <a:pPr rtl="0" fontAlgn="base">
              <a:lnSpc>
                <a:spcPct val="150000"/>
              </a:lnSpc>
              <a:spcBef>
                <a:spcPts val="0"/>
              </a:spcBef>
              <a:spcAft>
                <a:spcPts val="0"/>
              </a:spcAft>
              <a:buFont typeface="Arial" panose="020B0604020202020204" pitchFamily="34" charset="0"/>
              <a:buChar char="•"/>
            </a:pPr>
            <a:r>
              <a:rPr lang="en-US" sz="1800" b="0" i="0" u="none" strike="noStrike" dirty="0">
                <a:solidFill>
                  <a:schemeClr val="bg1"/>
                </a:solidFill>
                <a:effectLst/>
                <a:latin typeface="+mj-lt"/>
              </a:rPr>
              <a:t> </a:t>
            </a:r>
            <a:r>
              <a:rPr lang="vi-VN" sz="1800" b="0" i="0" u="none" strike="noStrike" dirty="0">
                <a:solidFill>
                  <a:schemeClr val="bg1"/>
                </a:solidFill>
                <a:effectLst/>
                <a:latin typeface="+mj-lt"/>
              </a:rPr>
              <a:t>Isubject: là yêu cầu được lái máy bay của phi công</a:t>
            </a:r>
          </a:p>
          <a:p>
            <a:pPr rtl="0" fontAlgn="base">
              <a:lnSpc>
                <a:spcPct val="150000"/>
              </a:lnSpc>
              <a:spcBef>
                <a:spcPts val="0"/>
              </a:spcBef>
              <a:spcAft>
                <a:spcPts val="0"/>
              </a:spcAft>
              <a:buFont typeface="Arial" panose="020B0604020202020204" pitchFamily="34" charset="0"/>
              <a:buChar char="•"/>
            </a:pPr>
            <a:r>
              <a:rPr lang="en-US" sz="1800" b="0" i="0" u="none" strike="noStrike" dirty="0">
                <a:solidFill>
                  <a:schemeClr val="bg1"/>
                </a:solidFill>
                <a:effectLst/>
                <a:latin typeface="+mj-lt"/>
              </a:rPr>
              <a:t> </a:t>
            </a:r>
            <a:r>
              <a:rPr lang="vi-VN" sz="1800" b="0" i="0" u="none" strike="noStrike" dirty="0">
                <a:solidFill>
                  <a:schemeClr val="bg1"/>
                </a:solidFill>
                <a:effectLst/>
                <a:latin typeface="+mj-lt"/>
              </a:rPr>
              <a:t>CsubjectProxy: thực hiện việc kiểm tra và gọi phương thức bay cho phi công khi đáp ứng yêu cầu.</a:t>
            </a:r>
          </a:p>
          <a:p>
            <a:pPr rtl="0" fontAlgn="base">
              <a:lnSpc>
                <a:spcPct val="150000"/>
              </a:lnSpc>
              <a:spcBef>
                <a:spcPts val="0"/>
              </a:spcBef>
              <a:spcAft>
                <a:spcPts val="800"/>
              </a:spcAft>
              <a:buFont typeface="Arial" panose="020B0604020202020204" pitchFamily="34" charset="0"/>
              <a:buChar char="•"/>
            </a:pPr>
            <a:r>
              <a:rPr lang="en-US" sz="1800" b="0" i="0" u="none" strike="noStrike" dirty="0">
                <a:solidFill>
                  <a:schemeClr val="bg1"/>
                </a:solidFill>
                <a:effectLst/>
                <a:latin typeface="+mj-lt"/>
              </a:rPr>
              <a:t> </a:t>
            </a:r>
            <a:r>
              <a:rPr lang="vi-VN" sz="1800" b="0" i="0" u="none" strike="noStrike" dirty="0">
                <a:solidFill>
                  <a:schemeClr val="bg1"/>
                </a:solidFill>
                <a:effectLst/>
                <a:latin typeface="+mj-lt"/>
              </a:rPr>
              <a:t>CrealSubject: định nghĩa để thực thi phương thức bay cho phi công.</a:t>
            </a:r>
          </a:p>
        </p:txBody>
      </p:sp>
      <p:pic>
        <p:nvPicPr>
          <p:cNvPr id="4098" name="Picture 2">
            <a:extLst>
              <a:ext uri="{FF2B5EF4-FFF2-40B4-BE49-F238E27FC236}">
                <a16:creationId xmlns:a16="http://schemas.microsoft.com/office/drawing/2014/main" id="{5A1A89D5-8C4F-40E2-930D-4735DE3B8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3535" y="0"/>
            <a:ext cx="6182874" cy="4102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14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circle(in)">
                                      <p:cBhvr>
                                        <p:cTn id="14" dur="2000"/>
                                        <p:tgtEl>
                                          <p:spTgt spid="409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barn(inVertical)">
                                      <p:cBhvr>
                                        <p:cTn id="19" dur="500"/>
                                        <p:tgtEl>
                                          <p:spTgt spid="9">
                                            <p:txEl>
                                              <p:pRg st="0" end="0"/>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barn(inVertical)">
                                      <p:cBhvr>
                                        <p:cTn id="22" dur="500"/>
                                        <p:tgtEl>
                                          <p:spTgt spid="9">
                                            <p:txEl>
                                              <p:pRg st="1" end="1"/>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Effect transition="in" filter="barn(inVertical)">
                                      <p:cBhvr>
                                        <p:cTn id="25" dur="500"/>
                                        <p:tgtEl>
                                          <p:spTgt spid="9">
                                            <p:txEl>
                                              <p:pRg st="2" end="2"/>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barn(inVertical)">
                                      <p:cBhvr>
                                        <p:cTn id="28" dur="500"/>
                                        <p:tgtEl>
                                          <p:spTgt spid="9">
                                            <p:txEl>
                                              <p:pRg st="3" end="3"/>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Effect transition="in" filter="barn(inVertical)">
                                      <p:cBhvr>
                                        <p:cTn id="31"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4E8044A-8A61-4329-8B29-69C66336676D}"/>
              </a:ext>
            </a:extLst>
          </p:cNvPr>
          <p:cNvSpPr>
            <a:spLocks noGrp="1"/>
          </p:cNvSpPr>
          <p:nvPr>
            <p:ph type="pic" idx="1"/>
          </p:nvPr>
        </p:nvSpPr>
        <p:spPr/>
      </p:sp>
      <p:sp>
        <p:nvSpPr>
          <p:cNvPr id="5" name="TextBox 4">
            <a:extLst>
              <a:ext uri="{FF2B5EF4-FFF2-40B4-BE49-F238E27FC236}">
                <a16:creationId xmlns:a16="http://schemas.microsoft.com/office/drawing/2014/main" id="{70684944-E9FC-408B-B9EE-C943A896D5EB}"/>
              </a:ext>
            </a:extLst>
          </p:cNvPr>
          <p:cNvSpPr txBox="1"/>
          <p:nvPr/>
        </p:nvSpPr>
        <p:spPr>
          <a:xfrm>
            <a:off x="439132" y="523197"/>
            <a:ext cx="6108568" cy="369332"/>
          </a:xfrm>
          <a:prstGeom prst="rect">
            <a:avLst/>
          </a:prstGeom>
          <a:noFill/>
        </p:spPr>
        <p:txBody>
          <a:bodyPr wrap="square">
            <a:spAutoFit/>
          </a:bodyPr>
          <a:lstStyle/>
          <a:p>
            <a:pPr rtl="0" fontAlgn="base">
              <a:spcBef>
                <a:spcPts val="0"/>
              </a:spcBef>
              <a:spcAft>
                <a:spcPts val="0"/>
              </a:spcAft>
            </a:pPr>
            <a:r>
              <a:rPr lang="vi-VN" sz="1800" b="1" i="0" u="none" strike="noStrike" dirty="0">
                <a:solidFill>
                  <a:srgbClr val="000000"/>
                </a:solidFill>
                <a:effectLst/>
                <a:latin typeface="+mj-lt"/>
              </a:rPr>
              <a:t>Quản lý quyền tải nhạc với chất lượng khác nhau</a:t>
            </a:r>
          </a:p>
        </p:txBody>
      </p:sp>
      <p:sp>
        <p:nvSpPr>
          <p:cNvPr id="7" name="TextBox 6">
            <a:extLst>
              <a:ext uri="{FF2B5EF4-FFF2-40B4-BE49-F238E27FC236}">
                <a16:creationId xmlns:a16="http://schemas.microsoft.com/office/drawing/2014/main" id="{4D3C39FB-160D-4FB3-A16E-23158AE6362C}"/>
              </a:ext>
            </a:extLst>
          </p:cNvPr>
          <p:cNvSpPr txBox="1"/>
          <p:nvPr/>
        </p:nvSpPr>
        <p:spPr>
          <a:xfrm>
            <a:off x="630814" y="968830"/>
            <a:ext cx="5009559" cy="2949525"/>
          </a:xfrm>
          <a:prstGeom prst="rect">
            <a:avLst/>
          </a:prstGeom>
          <a:noFill/>
        </p:spPr>
        <p:txBody>
          <a:bodyPr wrap="square">
            <a:spAutoFit/>
          </a:bodyPr>
          <a:lstStyle/>
          <a:p>
            <a:pPr rtl="0" fontAlgn="base">
              <a:lnSpc>
                <a:spcPct val="150000"/>
              </a:lnSpc>
              <a:spcBef>
                <a:spcPts val="0"/>
              </a:spcBef>
              <a:spcAft>
                <a:spcPts val="0"/>
              </a:spcAft>
              <a:buFont typeface="Arial" panose="020B0604020202020204" pitchFamily="34" charset="0"/>
              <a:buChar char="•"/>
            </a:pPr>
            <a:r>
              <a:rPr lang="vi-VN" sz="1800" b="0" i="0" u="none" strike="noStrike" dirty="0">
                <a:solidFill>
                  <a:srgbClr val="000000"/>
                </a:solidFill>
                <a:effectLst/>
                <a:latin typeface="+mj-lt"/>
              </a:rPr>
              <a:t>Đặt vấn đề: khi xây dựng ứng dụng về âm nhạc nhà sản xuất cần xây dựng hệ thống quản lí việc cho phép những đối tượng người dùng khác nhau tải nhạc.</a:t>
            </a:r>
          </a:p>
          <a:p>
            <a:pPr rtl="0" fontAlgn="base">
              <a:lnSpc>
                <a:spcPct val="150000"/>
              </a:lnSpc>
              <a:spcBef>
                <a:spcPts val="0"/>
              </a:spcBef>
              <a:spcAft>
                <a:spcPts val="0"/>
              </a:spcAft>
              <a:buFont typeface="Arial" panose="020B0604020202020204" pitchFamily="34" charset="0"/>
              <a:buChar char="•"/>
            </a:pPr>
            <a:r>
              <a:rPr lang="vi-VN" sz="1800" b="0" i="0" u="none" strike="noStrike" dirty="0">
                <a:solidFill>
                  <a:srgbClr val="000000"/>
                </a:solidFill>
                <a:effectLst/>
                <a:latin typeface="+mj-lt"/>
              </a:rPr>
              <a:t>Giải quyết vấn đề: sử dụng Protect Proxy để phân quyền tải bài hát với chất lượng khác nhau cho các đối tượng người dùng.</a:t>
            </a:r>
          </a:p>
        </p:txBody>
      </p:sp>
      <p:sp>
        <p:nvSpPr>
          <p:cNvPr id="9" name="TextBox 8">
            <a:extLst>
              <a:ext uri="{FF2B5EF4-FFF2-40B4-BE49-F238E27FC236}">
                <a16:creationId xmlns:a16="http://schemas.microsoft.com/office/drawing/2014/main" id="{C90D9364-F8AA-42F6-9A0E-2A2BF0F68C40}"/>
              </a:ext>
            </a:extLst>
          </p:cNvPr>
          <p:cNvSpPr txBox="1"/>
          <p:nvPr/>
        </p:nvSpPr>
        <p:spPr>
          <a:xfrm>
            <a:off x="1279689" y="4294877"/>
            <a:ext cx="10296425" cy="2118529"/>
          </a:xfrm>
          <a:prstGeom prst="rect">
            <a:avLst/>
          </a:prstGeom>
          <a:noFill/>
        </p:spPr>
        <p:txBody>
          <a:bodyPr wrap="square">
            <a:spAutoFit/>
          </a:bodyPr>
          <a:lstStyle/>
          <a:p>
            <a:pPr rtl="0" fontAlgn="base">
              <a:lnSpc>
                <a:spcPct val="150000"/>
              </a:lnSpc>
              <a:spcBef>
                <a:spcPts val="0"/>
              </a:spcBef>
              <a:spcAft>
                <a:spcPts val="0"/>
              </a:spcAft>
            </a:pPr>
            <a:r>
              <a:rPr lang="vi-VN" sz="1800" b="0" i="1" u="none" strike="noStrike" dirty="0">
                <a:solidFill>
                  <a:schemeClr val="bg1"/>
                </a:solidFill>
                <a:effectLst/>
                <a:latin typeface="+mj-lt"/>
              </a:rPr>
              <a:t>Mô hình hóa với Protect Proxy:</a:t>
            </a:r>
          </a:p>
          <a:p>
            <a:pPr rtl="0" fontAlgn="base">
              <a:lnSpc>
                <a:spcPct val="150000"/>
              </a:lnSpc>
              <a:spcBef>
                <a:spcPts val="0"/>
              </a:spcBef>
              <a:spcAft>
                <a:spcPts val="0"/>
              </a:spcAft>
              <a:buFont typeface="Arial" panose="020B0604020202020204" pitchFamily="34" charset="0"/>
              <a:buChar char="•"/>
            </a:pPr>
            <a:r>
              <a:rPr lang="vi-VN" sz="1800" b="0" i="0" u="none" strike="noStrike" dirty="0">
                <a:solidFill>
                  <a:schemeClr val="bg1"/>
                </a:solidFill>
                <a:effectLst/>
                <a:latin typeface="+mj-lt"/>
              </a:rPr>
              <a:t>Client: các đối tượng người dùng</a:t>
            </a:r>
          </a:p>
          <a:p>
            <a:pPr rtl="0" fontAlgn="base">
              <a:lnSpc>
                <a:spcPct val="150000"/>
              </a:lnSpc>
              <a:spcBef>
                <a:spcPts val="0"/>
              </a:spcBef>
              <a:spcAft>
                <a:spcPts val="0"/>
              </a:spcAft>
              <a:buFont typeface="Arial" panose="020B0604020202020204" pitchFamily="34" charset="0"/>
              <a:buChar char="•"/>
            </a:pPr>
            <a:r>
              <a:rPr lang="vi-VN" sz="1800" b="0" i="0" u="none" strike="noStrike" dirty="0">
                <a:solidFill>
                  <a:schemeClr val="bg1"/>
                </a:solidFill>
                <a:effectLst/>
                <a:latin typeface="+mj-lt"/>
              </a:rPr>
              <a:t>ISubject: nhu cầu tải nhạc của người dùng.</a:t>
            </a:r>
          </a:p>
          <a:p>
            <a:pPr rtl="0" fontAlgn="base">
              <a:lnSpc>
                <a:spcPct val="150000"/>
              </a:lnSpc>
              <a:spcBef>
                <a:spcPts val="0"/>
              </a:spcBef>
              <a:spcAft>
                <a:spcPts val="0"/>
              </a:spcAft>
              <a:buFont typeface="Arial" panose="020B0604020202020204" pitchFamily="34" charset="0"/>
              <a:buChar char="•"/>
            </a:pPr>
            <a:r>
              <a:rPr lang="vi-VN" sz="1800" b="0" i="0" u="none" strike="noStrike" dirty="0">
                <a:solidFill>
                  <a:schemeClr val="bg1"/>
                </a:solidFill>
                <a:effectLst/>
                <a:latin typeface="+mj-lt"/>
              </a:rPr>
              <a:t>CSubjectProxy: thực hiện việc kiểm tra đối tượng và gọi phương thức tải nhạc nếu thỏa yêu cầu.</a:t>
            </a:r>
          </a:p>
          <a:p>
            <a:pPr rtl="0" fontAlgn="base">
              <a:lnSpc>
                <a:spcPct val="150000"/>
              </a:lnSpc>
              <a:spcBef>
                <a:spcPts val="0"/>
              </a:spcBef>
              <a:spcAft>
                <a:spcPts val="800"/>
              </a:spcAft>
              <a:buFont typeface="Arial" panose="020B0604020202020204" pitchFamily="34" charset="0"/>
              <a:buChar char="•"/>
            </a:pPr>
            <a:r>
              <a:rPr lang="vi-VN" sz="1800" b="0" i="0" u="none" strike="noStrike" dirty="0">
                <a:solidFill>
                  <a:schemeClr val="bg1"/>
                </a:solidFill>
                <a:effectLst/>
                <a:latin typeface="+mj-lt"/>
              </a:rPr>
              <a:t>CRealSubject: định nghĩa để thực thi phương thức tải.</a:t>
            </a:r>
          </a:p>
        </p:txBody>
      </p:sp>
      <p:pic>
        <p:nvPicPr>
          <p:cNvPr id="6146" name="Picture 2">
            <a:extLst>
              <a:ext uri="{FF2B5EF4-FFF2-40B4-BE49-F238E27FC236}">
                <a16:creationId xmlns:a16="http://schemas.microsoft.com/office/drawing/2014/main" id="{40FD8356-0DD9-4417-A26A-4B5DD29419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7700" y="-76302"/>
            <a:ext cx="5299435" cy="4178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78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barn(inVertical)">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Heart 38">
            <a:extLst>
              <a:ext uri="{FF2B5EF4-FFF2-40B4-BE49-F238E27FC236}">
                <a16:creationId xmlns:a16="http://schemas.microsoft.com/office/drawing/2014/main" id="{4ED9C59A-A244-418E-99C8-0DA427694140}"/>
              </a:ext>
            </a:extLst>
          </p:cNvPr>
          <p:cNvSpPr/>
          <p:nvPr/>
        </p:nvSpPr>
        <p:spPr>
          <a:xfrm>
            <a:off x="4542294" y="1361872"/>
            <a:ext cx="3107411" cy="2591043"/>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200"/>
          </a:p>
        </p:txBody>
      </p:sp>
      <p:sp>
        <p:nvSpPr>
          <p:cNvPr id="6" name="TextBox 5">
            <a:extLst>
              <a:ext uri="{FF2B5EF4-FFF2-40B4-BE49-F238E27FC236}">
                <a16:creationId xmlns:a16="http://schemas.microsoft.com/office/drawing/2014/main" id="{7BF56A1A-3AF2-4BD0-906F-3B047C627D5F}"/>
              </a:ext>
            </a:extLst>
          </p:cNvPr>
          <p:cNvSpPr txBox="1"/>
          <p:nvPr/>
        </p:nvSpPr>
        <p:spPr>
          <a:xfrm>
            <a:off x="1350025" y="4480465"/>
            <a:ext cx="10669150" cy="1015663"/>
          </a:xfrm>
          <a:prstGeom prst="rect">
            <a:avLst/>
          </a:prstGeom>
          <a:noFill/>
        </p:spPr>
        <p:txBody>
          <a:bodyPr wrap="square">
            <a:spAutoFit/>
          </a:bodyPr>
          <a:lstStyle/>
          <a:p>
            <a:r>
              <a:rPr lang="en-US" altLang="ko-KR" sz="6000" dirty="0">
                <a:latin typeface="Segoe Script" panose="030B0504020000000003" pitchFamily="66" charset="0"/>
              </a:rPr>
              <a:t>Thank you for listening</a:t>
            </a:r>
            <a:endParaRPr lang="ko-KR" altLang="en-US" sz="6000" dirty="0">
              <a:latin typeface="Segoe Script" panose="030B0504020000000003" pitchFamily="66" charset="0"/>
            </a:endParaRPr>
          </a:p>
        </p:txBody>
      </p:sp>
    </p:spTree>
    <p:extLst>
      <p:ext uri="{BB962C8B-B14F-4D97-AF65-F5344CB8AC3E}">
        <p14:creationId xmlns:p14="http://schemas.microsoft.com/office/powerpoint/2010/main" val="1371249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12A1C5-0267-44F6-8180-FA38C552D727}"/>
              </a:ext>
            </a:extLst>
          </p:cNvPr>
          <p:cNvSpPr>
            <a:spLocks noGrp="1"/>
          </p:cNvSpPr>
          <p:nvPr>
            <p:ph type="body" sz="quarter" idx="10"/>
          </p:nvPr>
        </p:nvSpPr>
        <p:spPr>
          <a:xfrm>
            <a:off x="495409" y="2787374"/>
            <a:ext cx="12192000" cy="768085"/>
          </a:xfrm>
        </p:spPr>
        <p:txBody>
          <a:bodyPr/>
          <a:lstStyle/>
          <a:p>
            <a:r>
              <a:rPr lang="en-US" sz="6600" dirty="0">
                <a:solidFill>
                  <a:schemeClr val="bg1"/>
                </a:solidFill>
              </a:rPr>
              <a:t>QUIZ</a:t>
            </a:r>
          </a:p>
        </p:txBody>
      </p:sp>
      <p:sp>
        <p:nvSpPr>
          <p:cNvPr id="4" name="Freeform 108">
            <a:extLst>
              <a:ext uri="{FF2B5EF4-FFF2-40B4-BE49-F238E27FC236}">
                <a16:creationId xmlns:a16="http://schemas.microsoft.com/office/drawing/2014/main" id="{6086F44A-80E7-4269-B634-A05C7892B638}"/>
              </a:ext>
            </a:extLst>
          </p:cNvPr>
          <p:cNvSpPr/>
          <p:nvPr/>
        </p:nvSpPr>
        <p:spPr>
          <a:xfrm>
            <a:off x="4374006" y="2700308"/>
            <a:ext cx="859475" cy="855151"/>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Tree>
    <p:extLst>
      <p:ext uri="{BB962C8B-B14F-4D97-AF65-F5344CB8AC3E}">
        <p14:creationId xmlns:p14="http://schemas.microsoft.com/office/powerpoint/2010/main" val="4279217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0C7CF7-E40D-488A-90EA-9E2E2664FA66}"/>
              </a:ext>
            </a:extLst>
          </p:cNvPr>
          <p:cNvSpPr>
            <a:spLocks noGrp="1"/>
          </p:cNvSpPr>
          <p:nvPr>
            <p:ph type="body" sz="quarter" idx="10"/>
          </p:nvPr>
        </p:nvSpPr>
        <p:spPr>
          <a:xfrm>
            <a:off x="-160256" y="824514"/>
            <a:ext cx="12192000" cy="768085"/>
          </a:xfrm>
        </p:spPr>
        <p:txBody>
          <a:bodyPr/>
          <a:lstStyle/>
          <a:p>
            <a:r>
              <a:rPr lang="en-US" sz="2800" i="0" u="none" strike="noStrike" dirty="0">
                <a:solidFill>
                  <a:srgbClr val="000000"/>
                </a:solidFill>
                <a:effectLst/>
              </a:rPr>
              <a:t>Proxy </a:t>
            </a:r>
            <a:r>
              <a:rPr lang="en-US" sz="2800" i="0" u="none" strike="noStrike" dirty="0" err="1">
                <a:solidFill>
                  <a:srgbClr val="000000"/>
                </a:solidFill>
                <a:effectLst/>
              </a:rPr>
              <a:t>thuộc</a:t>
            </a:r>
            <a:r>
              <a:rPr lang="en-US" sz="2800" i="0" u="none" strike="noStrike" dirty="0">
                <a:solidFill>
                  <a:srgbClr val="000000"/>
                </a:solidFill>
                <a:effectLst/>
              </a:rPr>
              <a:t> </a:t>
            </a:r>
            <a:r>
              <a:rPr lang="en-US" sz="2800" i="0" u="none" strike="noStrike" dirty="0" err="1">
                <a:solidFill>
                  <a:srgbClr val="000000"/>
                </a:solidFill>
                <a:effectLst/>
              </a:rPr>
              <a:t>nhóm</a:t>
            </a:r>
            <a:r>
              <a:rPr lang="en-US" sz="2800" i="0" u="none" strike="noStrike" dirty="0">
                <a:solidFill>
                  <a:srgbClr val="000000"/>
                </a:solidFill>
                <a:effectLst/>
              </a:rPr>
              <a:t> </a:t>
            </a:r>
            <a:r>
              <a:rPr lang="en-US" sz="2800" i="0" u="none" strike="noStrike" dirty="0" err="1">
                <a:solidFill>
                  <a:srgbClr val="000000"/>
                </a:solidFill>
                <a:effectLst/>
              </a:rPr>
              <a:t>nào</a:t>
            </a:r>
            <a:r>
              <a:rPr lang="en-US" sz="2800" i="0" u="none" strike="noStrike" dirty="0">
                <a:solidFill>
                  <a:srgbClr val="000000"/>
                </a:solidFill>
                <a:effectLst/>
              </a:rPr>
              <a:t> </a:t>
            </a:r>
            <a:r>
              <a:rPr lang="en-US" sz="2800" i="0" u="none" strike="noStrike" dirty="0" err="1">
                <a:solidFill>
                  <a:srgbClr val="000000"/>
                </a:solidFill>
                <a:effectLst/>
              </a:rPr>
              <a:t>trong</a:t>
            </a:r>
            <a:r>
              <a:rPr lang="en-US" sz="2800" i="0" u="none" strike="noStrike" dirty="0">
                <a:solidFill>
                  <a:srgbClr val="000000"/>
                </a:solidFill>
                <a:effectLst/>
              </a:rPr>
              <a:t> Design Pattern?</a:t>
            </a:r>
            <a:endParaRPr lang="en-US" sz="6600" dirty="0"/>
          </a:p>
        </p:txBody>
      </p:sp>
      <p:sp>
        <p:nvSpPr>
          <p:cNvPr id="5" name="TextBox 4">
            <a:extLst>
              <a:ext uri="{FF2B5EF4-FFF2-40B4-BE49-F238E27FC236}">
                <a16:creationId xmlns:a16="http://schemas.microsoft.com/office/drawing/2014/main" id="{A9E3B590-BBE0-4A03-BB10-4C7964656091}"/>
              </a:ext>
            </a:extLst>
          </p:cNvPr>
          <p:cNvSpPr txBox="1"/>
          <p:nvPr/>
        </p:nvSpPr>
        <p:spPr>
          <a:xfrm>
            <a:off x="4625895" y="1592599"/>
            <a:ext cx="6108568" cy="3624838"/>
          </a:xfrm>
          <a:prstGeom prst="rect">
            <a:avLst/>
          </a:prstGeom>
          <a:noFill/>
        </p:spPr>
        <p:txBody>
          <a:bodyPr wrap="square">
            <a:spAutoFit/>
          </a:bodyPr>
          <a:lstStyle/>
          <a:p>
            <a:pPr marL="342900" indent="-342900" rtl="0" fontAlgn="base">
              <a:lnSpc>
                <a:spcPct val="250000"/>
              </a:lnSpc>
              <a:spcBef>
                <a:spcPts val="0"/>
              </a:spcBef>
              <a:spcAft>
                <a:spcPts val="0"/>
              </a:spcAft>
              <a:buFont typeface="+mj-lt"/>
              <a:buAutoNum type="alphaUcPeriod"/>
            </a:pPr>
            <a:r>
              <a:rPr lang="en-US" sz="2400" b="0" i="0" u="none" strike="noStrike" dirty="0">
                <a:solidFill>
                  <a:srgbClr val="000000"/>
                </a:solidFill>
                <a:effectLst/>
                <a:latin typeface="+mj-lt"/>
              </a:rPr>
              <a:t>Creational Pattern</a:t>
            </a:r>
          </a:p>
          <a:p>
            <a:pPr marL="342900" indent="-342900" rtl="0" fontAlgn="base">
              <a:lnSpc>
                <a:spcPct val="250000"/>
              </a:lnSpc>
              <a:spcBef>
                <a:spcPts val="0"/>
              </a:spcBef>
              <a:spcAft>
                <a:spcPts val="0"/>
              </a:spcAft>
              <a:buFont typeface="+mj-lt"/>
              <a:buAutoNum type="alphaUcPeriod"/>
            </a:pPr>
            <a:r>
              <a:rPr lang="en-US" sz="2400" i="0" u="none" strike="noStrike" dirty="0">
                <a:solidFill>
                  <a:srgbClr val="000000"/>
                </a:solidFill>
                <a:effectLst/>
                <a:latin typeface="+mj-lt"/>
              </a:rPr>
              <a:t>Structural Pattern</a:t>
            </a:r>
          </a:p>
          <a:p>
            <a:pPr marL="342900" indent="-342900" rtl="0" fontAlgn="base">
              <a:lnSpc>
                <a:spcPct val="250000"/>
              </a:lnSpc>
              <a:spcBef>
                <a:spcPts val="0"/>
              </a:spcBef>
              <a:spcAft>
                <a:spcPts val="0"/>
              </a:spcAft>
              <a:buFont typeface="+mj-lt"/>
              <a:buAutoNum type="alphaUcPeriod"/>
            </a:pPr>
            <a:r>
              <a:rPr lang="en-US" sz="2400" b="0" i="0" u="none" strike="noStrike" dirty="0">
                <a:solidFill>
                  <a:srgbClr val="000000"/>
                </a:solidFill>
                <a:effectLst/>
                <a:latin typeface="+mj-lt"/>
              </a:rPr>
              <a:t>Behavioral Pattern</a:t>
            </a:r>
          </a:p>
          <a:p>
            <a:pPr marL="342900" indent="-342900" rtl="0" fontAlgn="base">
              <a:lnSpc>
                <a:spcPct val="250000"/>
              </a:lnSpc>
              <a:spcBef>
                <a:spcPts val="0"/>
              </a:spcBef>
              <a:spcAft>
                <a:spcPts val="800"/>
              </a:spcAft>
              <a:buFont typeface="+mj-lt"/>
              <a:buAutoNum type="alphaUcPeriod"/>
            </a:pPr>
            <a:r>
              <a:rPr lang="en-US" sz="2400" b="0" i="0" u="none" strike="noStrike" dirty="0" err="1">
                <a:solidFill>
                  <a:srgbClr val="000000"/>
                </a:solidFill>
                <a:effectLst/>
                <a:latin typeface="+mj-lt"/>
              </a:rPr>
              <a:t>Cả</a:t>
            </a:r>
            <a:r>
              <a:rPr lang="en-US" sz="2400" b="0" i="0" u="none" strike="noStrike" dirty="0">
                <a:solidFill>
                  <a:srgbClr val="000000"/>
                </a:solidFill>
                <a:effectLst/>
                <a:latin typeface="+mj-lt"/>
              </a:rPr>
              <a:t> A, B, C </a:t>
            </a:r>
            <a:r>
              <a:rPr lang="en-US" sz="2400" b="0" i="0" u="none" strike="noStrike" dirty="0" err="1">
                <a:solidFill>
                  <a:srgbClr val="000000"/>
                </a:solidFill>
                <a:effectLst/>
                <a:latin typeface="+mj-lt"/>
              </a:rPr>
              <a:t>đều</a:t>
            </a:r>
            <a:r>
              <a:rPr lang="en-US" sz="2400" b="0" i="0" u="none" strike="noStrike" dirty="0">
                <a:solidFill>
                  <a:srgbClr val="000000"/>
                </a:solidFill>
                <a:effectLst/>
                <a:latin typeface="+mj-lt"/>
              </a:rPr>
              <a:t> </a:t>
            </a:r>
            <a:r>
              <a:rPr lang="en-US" sz="2400" b="0" i="0" u="none" strike="noStrike" dirty="0" err="1">
                <a:solidFill>
                  <a:srgbClr val="000000"/>
                </a:solidFill>
                <a:effectLst/>
                <a:latin typeface="+mj-lt"/>
              </a:rPr>
              <a:t>sai</a:t>
            </a:r>
            <a:endParaRPr lang="en-US" sz="2400" b="0" i="0" u="none" strike="noStrike" dirty="0">
              <a:solidFill>
                <a:srgbClr val="000000"/>
              </a:solidFill>
              <a:effectLst/>
              <a:latin typeface="+mj-lt"/>
            </a:endParaRPr>
          </a:p>
        </p:txBody>
      </p:sp>
    </p:spTree>
    <p:extLst>
      <p:ext uri="{BB962C8B-B14F-4D97-AF65-F5344CB8AC3E}">
        <p14:creationId xmlns:p14="http://schemas.microsoft.com/office/powerpoint/2010/main" val="64505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iterate type="lt">
                                    <p:tmPct val="0"/>
                                  </p:iterate>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down)">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5" presetClass="emph" presetSubtype="0" nodeType="clickEffect">
                                  <p:stCondLst>
                                    <p:cond delay="0"/>
                                  </p:stCondLst>
                                  <p:iterate type="lt">
                                    <p:tmAbs val="25"/>
                                  </p:iterate>
                                  <p:childTnLst>
                                    <p:set>
                                      <p:cBhvr override="childStyle">
                                        <p:cTn id="31" dur="indefinite"/>
                                        <p:tgtEl>
                                          <p:spTgt spid="5">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0C7CF7-E40D-488A-90EA-9E2E2664FA66}"/>
              </a:ext>
            </a:extLst>
          </p:cNvPr>
          <p:cNvSpPr>
            <a:spLocks noGrp="1"/>
          </p:cNvSpPr>
          <p:nvPr>
            <p:ph type="body" sz="quarter" idx="10"/>
          </p:nvPr>
        </p:nvSpPr>
        <p:spPr>
          <a:xfrm>
            <a:off x="217431" y="864270"/>
            <a:ext cx="12192000" cy="768085"/>
          </a:xfrm>
        </p:spPr>
        <p:txBody>
          <a:bodyPr/>
          <a:lstStyle/>
          <a:p>
            <a:r>
              <a:rPr lang="en-US" sz="2400" dirty="0" err="1"/>
              <a:t>Mẫu</a:t>
            </a:r>
            <a:r>
              <a:rPr lang="en-US" sz="2400" dirty="0"/>
              <a:t> </a:t>
            </a:r>
            <a:r>
              <a:rPr lang="en-US" sz="2400" dirty="0" err="1"/>
              <a:t>thiết</a:t>
            </a:r>
            <a:r>
              <a:rPr lang="en-US" sz="2400" dirty="0"/>
              <a:t> </a:t>
            </a:r>
            <a:r>
              <a:rPr lang="en-US" sz="2400" dirty="0" err="1"/>
              <a:t>kế</a:t>
            </a:r>
            <a:r>
              <a:rPr lang="en-US" sz="2400" dirty="0"/>
              <a:t> </a:t>
            </a:r>
            <a:r>
              <a:rPr lang="en-US" sz="2400" dirty="0" err="1"/>
              <a:t>của</a:t>
            </a:r>
            <a:r>
              <a:rPr lang="en-US" sz="2400" dirty="0"/>
              <a:t> Proxy Design Pattern </a:t>
            </a:r>
            <a:r>
              <a:rPr lang="en-US" sz="2400" dirty="0" err="1"/>
              <a:t>gồm</a:t>
            </a:r>
            <a:r>
              <a:rPr lang="en-US" sz="2400" dirty="0"/>
              <a:t> bao </a:t>
            </a:r>
            <a:r>
              <a:rPr lang="en-US" sz="2400" dirty="0" err="1"/>
              <a:t>nhiêu</a:t>
            </a:r>
            <a:r>
              <a:rPr lang="en-US" sz="2400" dirty="0"/>
              <a:t> </a:t>
            </a:r>
            <a:r>
              <a:rPr lang="en-US" sz="2400" dirty="0" err="1"/>
              <a:t>thành</a:t>
            </a:r>
            <a:r>
              <a:rPr lang="en-US" sz="2400" dirty="0"/>
              <a:t> </a:t>
            </a:r>
            <a:r>
              <a:rPr lang="en-US" sz="2400" dirty="0" err="1"/>
              <a:t>phần</a:t>
            </a:r>
            <a:r>
              <a:rPr lang="en-US" sz="2400" dirty="0"/>
              <a:t> </a:t>
            </a:r>
            <a:r>
              <a:rPr lang="en-US" sz="2400" dirty="0" err="1"/>
              <a:t>chính</a:t>
            </a:r>
            <a:r>
              <a:rPr lang="en-US" sz="2400" dirty="0"/>
              <a:t>?</a:t>
            </a:r>
          </a:p>
        </p:txBody>
      </p:sp>
      <p:sp>
        <p:nvSpPr>
          <p:cNvPr id="5" name="TextBox 4">
            <a:extLst>
              <a:ext uri="{FF2B5EF4-FFF2-40B4-BE49-F238E27FC236}">
                <a16:creationId xmlns:a16="http://schemas.microsoft.com/office/drawing/2014/main" id="{A9E3B590-BBE0-4A03-BB10-4C7964656091}"/>
              </a:ext>
            </a:extLst>
          </p:cNvPr>
          <p:cNvSpPr txBox="1"/>
          <p:nvPr/>
        </p:nvSpPr>
        <p:spPr>
          <a:xfrm>
            <a:off x="5232183" y="1825303"/>
            <a:ext cx="6108568" cy="2932341"/>
          </a:xfrm>
          <a:prstGeom prst="rect">
            <a:avLst/>
          </a:prstGeom>
          <a:noFill/>
        </p:spPr>
        <p:txBody>
          <a:bodyPr wrap="square">
            <a:spAutoFit/>
          </a:bodyPr>
          <a:lstStyle/>
          <a:p>
            <a:pPr marL="342900" indent="-342900" fontAlgn="base">
              <a:lnSpc>
                <a:spcPct val="200000"/>
              </a:lnSpc>
              <a:buFont typeface="+mj-lt"/>
              <a:buAutoNum type="alphaUcPeriod"/>
            </a:pPr>
            <a:r>
              <a:rPr lang="en-US" sz="2400" dirty="0"/>
              <a:t>1</a:t>
            </a:r>
          </a:p>
          <a:p>
            <a:pPr marL="342900" indent="-342900" fontAlgn="base">
              <a:lnSpc>
                <a:spcPct val="200000"/>
              </a:lnSpc>
              <a:buFont typeface="+mj-lt"/>
              <a:buAutoNum type="alphaUcPeriod"/>
            </a:pPr>
            <a:r>
              <a:rPr lang="en-US" sz="2400" dirty="0"/>
              <a:t>2</a:t>
            </a:r>
          </a:p>
          <a:p>
            <a:pPr marL="342900" indent="-342900" fontAlgn="base">
              <a:lnSpc>
                <a:spcPct val="200000"/>
              </a:lnSpc>
              <a:buFont typeface="+mj-lt"/>
              <a:buAutoNum type="alphaUcPeriod"/>
            </a:pPr>
            <a:r>
              <a:rPr lang="en-US" sz="2400" dirty="0"/>
              <a:t>3</a:t>
            </a:r>
          </a:p>
          <a:p>
            <a:pPr marL="342900" indent="-342900" fontAlgn="base">
              <a:lnSpc>
                <a:spcPct val="200000"/>
              </a:lnSpc>
              <a:buFont typeface="+mj-lt"/>
              <a:buAutoNum type="alphaUcPeriod"/>
            </a:pPr>
            <a:r>
              <a:rPr lang="en-US" sz="2400" dirty="0"/>
              <a:t>4</a:t>
            </a:r>
          </a:p>
        </p:txBody>
      </p:sp>
    </p:spTree>
    <p:extLst>
      <p:ext uri="{BB962C8B-B14F-4D97-AF65-F5344CB8AC3E}">
        <p14:creationId xmlns:p14="http://schemas.microsoft.com/office/powerpoint/2010/main" val="1412463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iterate type="lt">
                                    <p:tmPct val="0"/>
                                  </p:iterate>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down)">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5" presetClass="emph" presetSubtype="0" nodeType="clickEffect">
                                  <p:stCondLst>
                                    <p:cond delay="0"/>
                                  </p:stCondLst>
                                  <p:iterate type="lt">
                                    <p:tmAbs val="25"/>
                                  </p:iterate>
                                  <p:childTnLst>
                                    <p:set>
                                      <p:cBhvr override="childStyle">
                                        <p:cTn id="31" dur="indefinite"/>
                                        <p:tgtEl>
                                          <p:spTgt spid="5">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0C7CF7-E40D-488A-90EA-9E2E2664FA66}"/>
              </a:ext>
            </a:extLst>
          </p:cNvPr>
          <p:cNvSpPr>
            <a:spLocks noGrp="1"/>
          </p:cNvSpPr>
          <p:nvPr>
            <p:ph type="body" sz="quarter" idx="10"/>
          </p:nvPr>
        </p:nvSpPr>
        <p:spPr>
          <a:xfrm>
            <a:off x="217431" y="864270"/>
            <a:ext cx="12192000" cy="768085"/>
          </a:xfrm>
        </p:spPr>
        <p:txBody>
          <a:bodyPr/>
          <a:lstStyle/>
          <a:p>
            <a:r>
              <a:rPr lang="en-US" sz="3200" dirty="0" err="1"/>
              <a:t>Mục</a:t>
            </a:r>
            <a:r>
              <a:rPr lang="en-US" sz="3200" dirty="0"/>
              <a:t> </a:t>
            </a:r>
            <a:r>
              <a:rPr lang="en-US" sz="3200" dirty="0" err="1"/>
              <a:t>đích</a:t>
            </a:r>
            <a:r>
              <a:rPr lang="en-US" sz="3200" dirty="0"/>
              <a:t> </a:t>
            </a:r>
            <a:r>
              <a:rPr lang="en-US" sz="3200" dirty="0" err="1"/>
              <a:t>xây</a:t>
            </a:r>
            <a:r>
              <a:rPr lang="en-US" sz="3200" dirty="0"/>
              <a:t> </a:t>
            </a:r>
            <a:r>
              <a:rPr lang="en-US" sz="3200" dirty="0" err="1"/>
              <a:t>dựng</a:t>
            </a:r>
            <a:r>
              <a:rPr lang="en-US" sz="3200" dirty="0"/>
              <a:t> </a:t>
            </a:r>
            <a:r>
              <a:rPr lang="en-US" sz="3200" dirty="0" err="1"/>
              <a:t>mẫu</a:t>
            </a:r>
            <a:r>
              <a:rPr lang="en-US" sz="3200" dirty="0"/>
              <a:t> Proxy Design Pattern </a:t>
            </a:r>
            <a:r>
              <a:rPr lang="en-US" sz="3200" dirty="0" err="1"/>
              <a:t>là</a:t>
            </a:r>
            <a:r>
              <a:rPr lang="en-US" sz="3200" dirty="0"/>
              <a:t> </a:t>
            </a:r>
            <a:r>
              <a:rPr lang="en-US" sz="3200" dirty="0" err="1"/>
              <a:t>gì</a:t>
            </a:r>
            <a:r>
              <a:rPr lang="en-US" sz="3200" dirty="0"/>
              <a:t>?</a:t>
            </a:r>
            <a:endParaRPr lang="en-US" sz="1400" dirty="0"/>
          </a:p>
        </p:txBody>
      </p:sp>
      <p:sp>
        <p:nvSpPr>
          <p:cNvPr id="5" name="TextBox 4">
            <a:extLst>
              <a:ext uri="{FF2B5EF4-FFF2-40B4-BE49-F238E27FC236}">
                <a16:creationId xmlns:a16="http://schemas.microsoft.com/office/drawing/2014/main" id="{A9E3B590-BBE0-4A03-BB10-4C7964656091}"/>
              </a:ext>
            </a:extLst>
          </p:cNvPr>
          <p:cNvSpPr txBox="1"/>
          <p:nvPr/>
        </p:nvSpPr>
        <p:spPr>
          <a:xfrm>
            <a:off x="2197606" y="1918561"/>
            <a:ext cx="8696942" cy="3690177"/>
          </a:xfrm>
          <a:prstGeom prst="rect">
            <a:avLst/>
          </a:prstGeom>
          <a:noFill/>
        </p:spPr>
        <p:txBody>
          <a:bodyPr wrap="square">
            <a:spAutoFit/>
          </a:bodyPr>
          <a:lstStyle/>
          <a:p>
            <a:pPr marL="342900" indent="-342900" fontAlgn="base">
              <a:lnSpc>
                <a:spcPct val="200000"/>
              </a:lnSpc>
              <a:buFont typeface="+mj-lt"/>
              <a:buAutoNum type="alphaUcPeriod"/>
            </a:pPr>
            <a:r>
              <a:rPr lang="vi-VN" sz="2000" dirty="0"/>
              <a:t>Tạo ra đối tượng sẽ ủy quyền, thay thế cho một đối tượng khác.</a:t>
            </a:r>
          </a:p>
          <a:p>
            <a:pPr marL="342900" indent="-342900" fontAlgn="base">
              <a:lnSpc>
                <a:spcPct val="200000"/>
              </a:lnSpc>
              <a:buFont typeface="+mj-lt"/>
              <a:buAutoNum type="alphaUcPeriod"/>
            </a:pPr>
            <a:r>
              <a:rPr lang="vi-VN" sz="2000" dirty="0"/>
              <a:t>Tạo ra đối tượng trung gian chuyển đổi interface của một hay nhiều lớp có sẵn thành một interface khác.</a:t>
            </a:r>
          </a:p>
          <a:p>
            <a:pPr marL="342900" indent="-342900" fontAlgn="base">
              <a:lnSpc>
                <a:spcPct val="200000"/>
              </a:lnSpc>
              <a:buFont typeface="+mj-lt"/>
              <a:buAutoNum type="alphaUcPeriod"/>
            </a:pPr>
            <a:r>
              <a:rPr lang="vi-VN" sz="2000" dirty="0"/>
              <a:t>Tạo ra đối tượng có hành vi trung lập hoặc không rõ ràng.</a:t>
            </a:r>
          </a:p>
          <a:p>
            <a:pPr marL="342900" indent="-342900" fontAlgn="base">
              <a:lnSpc>
                <a:spcPct val="200000"/>
              </a:lnSpc>
              <a:buFont typeface="+mj-lt"/>
              <a:buAutoNum type="alphaUcPeriod"/>
            </a:pPr>
            <a:r>
              <a:rPr lang="vi-VN" sz="2000" dirty="0"/>
              <a:t>Dùng để định nghĩa một bộ khung của một thuật toán trong một chức năng, chuyển giao việc thực hiện nó cho các lớp con.</a:t>
            </a:r>
          </a:p>
        </p:txBody>
      </p:sp>
    </p:spTree>
    <p:extLst>
      <p:ext uri="{BB962C8B-B14F-4D97-AF65-F5344CB8AC3E}">
        <p14:creationId xmlns:p14="http://schemas.microsoft.com/office/powerpoint/2010/main" val="346614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iterate type="lt">
                                    <p:tmPct val="0"/>
                                  </p:iterate>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wipe(down)">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wipe(down)">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wipe(down)">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5" presetClass="emph" presetSubtype="0" nodeType="clickEffect">
                                  <p:stCondLst>
                                    <p:cond delay="0"/>
                                  </p:stCondLst>
                                  <p:iterate type="lt">
                                    <p:tmAbs val="25"/>
                                  </p:iterate>
                                  <p:childTnLst>
                                    <p:set>
                                      <p:cBhvr override="childStyle">
                                        <p:cTn id="36" dur="indefinite"/>
                                        <p:tgtEl>
                                          <p:spTgt spid="5">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833216" y="527126"/>
            <a:ext cx="7159321" cy="602224"/>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dirty="0">
                <a:solidFill>
                  <a:prstClr val="white"/>
                </a:solidFill>
                <a:latin typeface="Arial"/>
              </a:endParaRPr>
            </a:p>
          </p:txBody>
        </p:sp>
      </p:grpSp>
      <p:sp>
        <p:nvSpPr>
          <p:cNvPr id="26" name="TextBox 25"/>
          <p:cNvSpPr txBox="1"/>
          <p:nvPr/>
        </p:nvSpPr>
        <p:spPr>
          <a:xfrm>
            <a:off x="4175787" y="1700809"/>
            <a:ext cx="710885" cy="502766"/>
          </a:xfrm>
          <a:prstGeom prst="rect">
            <a:avLst/>
          </a:prstGeom>
          <a:noFill/>
        </p:spPr>
        <p:txBody>
          <a:bodyPr wrap="square" rtlCol="0">
            <a:spAutoFit/>
          </a:bodyPr>
          <a:lstStyle/>
          <a:p>
            <a:pPr defTabSz="1219170" latinLnBrk="1"/>
            <a:r>
              <a:rPr lang="en-US" altLang="ko-KR" sz="2667" b="1" dirty="0">
                <a:solidFill>
                  <a:prstClr val="white"/>
                </a:solidFill>
                <a:latin typeface="Arial"/>
                <a:cs typeface="Arial" pitchFamily="34" charset="0"/>
              </a:rPr>
              <a:t>01</a:t>
            </a:r>
            <a:endParaRPr lang="ko-KR" altLang="en-US" sz="2667" b="1" dirty="0">
              <a:solidFill>
                <a:prstClr val="white"/>
              </a:solidFill>
              <a:latin typeface="Arial"/>
              <a:cs typeface="Arial" pitchFamily="34" charset="0"/>
            </a:endParaRPr>
          </a:p>
        </p:txBody>
      </p:sp>
      <p:sp>
        <p:nvSpPr>
          <p:cNvPr id="27" name="TextBox 26"/>
          <p:cNvSpPr txBox="1"/>
          <p:nvPr/>
        </p:nvSpPr>
        <p:spPr>
          <a:xfrm>
            <a:off x="4160440" y="2498442"/>
            <a:ext cx="710885" cy="502766"/>
          </a:xfrm>
          <a:prstGeom prst="rect">
            <a:avLst/>
          </a:prstGeom>
          <a:noFill/>
        </p:spPr>
        <p:txBody>
          <a:bodyPr wrap="square" rtlCol="0">
            <a:spAutoFit/>
          </a:bodyPr>
          <a:lstStyle/>
          <a:p>
            <a:pPr defTabSz="1219170" latinLnBrk="1"/>
            <a:r>
              <a:rPr lang="en-US" altLang="ko-KR" sz="2667" b="1" dirty="0">
                <a:solidFill>
                  <a:prstClr val="white"/>
                </a:solidFill>
                <a:latin typeface="Arial"/>
                <a:cs typeface="Arial" pitchFamily="34" charset="0"/>
              </a:rPr>
              <a:t>02</a:t>
            </a:r>
            <a:endParaRPr lang="ko-KR" altLang="en-US" sz="2667" b="1" dirty="0">
              <a:solidFill>
                <a:prstClr val="white"/>
              </a:solidFill>
              <a:latin typeface="Arial"/>
              <a:cs typeface="Arial" pitchFamily="34" charset="0"/>
            </a:endParaRPr>
          </a:p>
        </p:txBody>
      </p:sp>
      <p:sp>
        <p:nvSpPr>
          <p:cNvPr id="28" name="TextBox 27"/>
          <p:cNvSpPr txBox="1"/>
          <p:nvPr/>
        </p:nvSpPr>
        <p:spPr>
          <a:xfrm>
            <a:off x="4145094" y="4069073"/>
            <a:ext cx="710885" cy="502766"/>
          </a:xfrm>
          <a:prstGeom prst="rect">
            <a:avLst/>
          </a:prstGeom>
          <a:noFill/>
        </p:spPr>
        <p:txBody>
          <a:bodyPr wrap="square" rtlCol="0">
            <a:spAutoFit/>
          </a:bodyPr>
          <a:lstStyle/>
          <a:p>
            <a:pPr defTabSz="1219170" latinLnBrk="1"/>
            <a:r>
              <a:rPr lang="en-US" altLang="ko-KR" sz="2667" b="1" dirty="0">
                <a:solidFill>
                  <a:prstClr val="white"/>
                </a:solidFill>
                <a:latin typeface="Arial"/>
                <a:cs typeface="Arial" pitchFamily="34" charset="0"/>
              </a:rPr>
              <a:t>03</a:t>
            </a:r>
            <a:endParaRPr lang="ko-KR" altLang="en-US" sz="2667" b="1" dirty="0">
              <a:solidFill>
                <a:prstClr val="white"/>
              </a:solidFill>
              <a:latin typeface="Arial"/>
              <a:cs typeface="Arial" pitchFamily="34" charset="0"/>
            </a:endParaRPr>
          </a:p>
        </p:txBody>
      </p:sp>
      <p:sp>
        <p:nvSpPr>
          <p:cNvPr id="29" name="TextBox 28"/>
          <p:cNvSpPr txBox="1"/>
          <p:nvPr/>
        </p:nvSpPr>
        <p:spPr>
          <a:xfrm>
            <a:off x="4129747" y="5356902"/>
            <a:ext cx="710885" cy="502766"/>
          </a:xfrm>
          <a:prstGeom prst="rect">
            <a:avLst/>
          </a:prstGeom>
          <a:noFill/>
        </p:spPr>
        <p:txBody>
          <a:bodyPr wrap="square" rtlCol="0">
            <a:spAutoFit/>
          </a:bodyPr>
          <a:lstStyle/>
          <a:p>
            <a:pPr defTabSz="1219170" latinLnBrk="1"/>
            <a:r>
              <a:rPr lang="en-US" altLang="ko-KR" sz="2667" b="1" dirty="0">
                <a:solidFill>
                  <a:prstClr val="white"/>
                </a:solidFill>
                <a:latin typeface="Arial"/>
                <a:cs typeface="Arial" pitchFamily="34" charset="0"/>
              </a:rPr>
              <a:t>04</a:t>
            </a:r>
            <a:endParaRPr lang="ko-KR" altLang="en-US" sz="2667" b="1" dirty="0">
              <a:solidFill>
                <a:prstClr val="white"/>
              </a:solidFill>
              <a:latin typeface="Arial"/>
              <a:cs typeface="Arial" pitchFamily="34" charset="0"/>
            </a:endParaRPr>
          </a:p>
        </p:txBody>
      </p:sp>
      <p:sp>
        <p:nvSpPr>
          <p:cNvPr id="30" name="TextBox 29"/>
          <p:cNvSpPr txBox="1"/>
          <p:nvPr/>
        </p:nvSpPr>
        <p:spPr>
          <a:xfrm>
            <a:off x="4840629" y="623690"/>
            <a:ext cx="5856756" cy="461665"/>
          </a:xfrm>
          <a:prstGeom prst="rect">
            <a:avLst/>
          </a:prstGeom>
          <a:noFill/>
        </p:spPr>
        <p:txBody>
          <a:bodyPr wrap="square" rtlCol="0">
            <a:spAutoFit/>
          </a:bodyPr>
          <a:lstStyle/>
          <a:p>
            <a:pPr defTabSz="1219170" latinLnBrk="1"/>
            <a:r>
              <a:rPr lang="en-US" altLang="ko-KR" sz="2400" b="1" dirty="0" err="1">
                <a:solidFill>
                  <a:prstClr val="black">
                    <a:lumMod val="75000"/>
                    <a:lumOff val="25000"/>
                  </a:prstClr>
                </a:solidFill>
                <a:latin typeface="Arial"/>
                <a:cs typeface="Arial" pitchFamily="34" charset="0"/>
              </a:rPr>
              <a:t>Bài</a:t>
            </a:r>
            <a:r>
              <a:rPr lang="en-US" altLang="ko-KR" sz="2400" b="1" dirty="0">
                <a:solidFill>
                  <a:prstClr val="black">
                    <a:lumMod val="75000"/>
                    <a:lumOff val="25000"/>
                  </a:prstClr>
                </a:solidFill>
                <a:latin typeface="Arial"/>
                <a:cs typeface="Arial" pitchFamily="34" charset="0"/>
              </a:rPr>
              <a:t> </a:t>
            </a:r>
            <a:r>
              <a:rPr lang="en-US" altLang="ko-KR" sz="2400" b="1" dirty="0" err="1">
                <a:solidFill>
                  <a:prstClr val="black">
                    <a:lumMod val="75000"/>
                    <a:lumOff val="25000"/>
                  </a:prstClr>
                </a:solidFill>
                <a:latin typeface="Arial"/>
                <a:cs typeface="Arial" pitchFamily="34" charset="0"/>
              </a:rPr>
              <a:t>toán</a:t>
            </a:r>
            <a:r>
              <a:rPr lang="en-US" altLang="ko-KR" sz="2400" b="1" dirty="0">
                <a:solidFill>
                  <a:prstClr val="black">
                    <a:lumMod val="75000"/>
                    <a:lumOff val="25000"/>
                  </a:prstClr>
                </a:solidFill>
                <a:latin typeface="Arial"/>
                <a:cs typeface="Arial" pitchFamily="34" charset="0"/>
              </a:rPr>
              <a:t> </a:t>
            </a:r>
            <a:r>
              <a:rPr lang="en-US" altLang="ko-KR" sz="2400" b="1" dirty="0" err="1">
                <a:solidFill>
                  <a:prstClr val="black">
                    <a:lumMod val="75000"/>
                    <a:lumOff val="25000"/>
                  </a:prstClr>
                </a:solidFill>
                <a:latin typeface="Arial"/>
                <a:cs typeface="Arial" pitchFamily="34" charset="0"/>
              </a:rPr>
              <a:t>đặt</a:t>
            </a:r>
            <a:r>
              <a:rPr lang="en-US" altLang="ko-KR" sz="2400" b="1" dirty="0">
                <a:solidFill>
                  <a:prstClr val="black">
                    <a:lumMod val="75000"/>
                    <a:lumOff val="25000"/>
                  </a:prstClr>
                </a:solidFill>
                <a:latin typeface="Arial"/>
                <a:cs typeface="Arial" pitchFamily="34" charset="0"/>
              </a:rPr>
              <a:t> ra</a:t>
            </a:r>
            <a:endParaRPr lang="ko-KR" altLang="en-US" sz="2400" b="1" dirty="0">
              <a:solidFill>
                <a:prstClr val="black">
                  <a:lumMod val="75000"/>
                  <a:lumOff val="25000"/>
                </a:prstClr>
              </a:solidFill>
              <a:latin typeface="Arial"/>
              <a:cs typeface="Arial" pitchFamily="34" charset="0"/>
            </a:endParaRPr>
          </a:p>
        </p:txBody>
      </p:sp>
      <p:sp>
        <p:nvSpPr>
          <p:cNvPr id="35" name="TextBox 34">
            <a:extLst>
              <a:ext uri="{FF2B5EF4-FFF2-40B4-BE49-F238E27FC236}">
                <a16:creationId xmlns:a16="http://schemas.microsoft.com/office/drawing/2014/main" id="{0D7BB189-F0EE-42AB-853E-8770E804A7D5}"/>
              </a:ext>
            </a:extLst>
          </p:cNvPr>
          <p:cNvSpPr txBox="1"/>
          <p:nvPr/>
        </p:nvSpPr>
        <p:spPr>
          <a:xfrm>
            <a:off x="3833213" y="505157"/>
            <a:ext cx="712257" cy="461665"/>
          </a:xfrm>
          <a:prstGeom prst="rect">
            <a:avLst/>
          </a:prstGeom>
          <a:noFill/>
        </p:spPr>
        <p:txBody>
          <a:bodyPr wrap="square" rtlCol="0">
            <a:spAutoFit/>
          </a:bodyPr>
          <a:lstStyle/>
          <a:p>
            <a:r>
              <a:rPr lang="en-US" altLang="ko-KR" sz="2400" b="1" dirty="0">
                <a:solidFill>
                  <a:schemeClr val="bg1"/>
                </a:solidFill>
                <a:cs typeface="Arial" pitchFamily="34" charset="0"/>
              </a:rPr>
              <a:t>01</a:t>
            </a:r>
            <a:endParaRPr lang="ko-KR" altLang="en-US" sz="2000" b="1" dirty="0">
              <a:solidFill>
                <a:schemeClr val="bg1"/>
              </a:solidFill>
              <a:cs typeface="Arial" pitchFamily="34" charset="0"/>
            </a:endParaRPr>
          </a:p>
        </p:txBody>
      </p:sp>
      <p:grpSp>
        <p:nvGrpSpPr>
          <p:cNvPr id="50" name="Group 49">
            <a:extLst>
              <a:ext uri="{FF2B5EF4-FFF2-40B4-BE49-F238E27FC236}">
                <a16:creationId xmlns:a16="http://schemas.microsoft.com/office/drawing/2014/main" id="{BED7CF51-1A74-4785-B9FB-F23E9CD557DA}"/>
              </a:ext>
            </a:extLst>
          </p:cNvPr>
          <p:cNvGrpSpPr/>
          <p:nvPr/>
        </p:nvGrpSpPr>
        <p:grpSpPr>
          <a:xfrm>
            <a:off x="3846773" y="1375335"/>
            <a:ext cx="7159321" cy="598534"/>
            <a:chOff x="3131840" y="1491630"/>
            <a:chExt cx="5256584" cy="576064"/>
          </a:xfrm>
        </p:grpSpPr>
        <p:sp>
          <p:nvSpPr>
            <p:cNvPr id="51" name="Rectangle 50">
              <a:extLst>
                <a:ext uri="{FF2B5EF4-FFF2-40B4-BE49-F238E27FC236}">
                  <a16:creationId xmlns:a16="http://schemas.microsoft.com/office/drawing/2014/main" id="{6DECC8DD-89F0-4ED4-880B-D4703B303675}"/>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52" name="Right Triangle 51">
              <a:extLst>
                <a:ext uri="{FF2B5EF4-FFF2-40B4-BE49-F238E27FC236}">
                  <a16:creationId xmlns:a16="http://schemas.microsoft.com/office/drawing/2014/main" id="{357A8188-3530-4BE1-8D7D-0B2855BC5BBA}"/>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dirty="0">
                <a:solidFill>
                  <a:prstClr val="white"/>
                </a:solidFill>
                <a:latin typeface="Arial"/>
              </a:endParaRPr>
            </a:p>
          </p:txBody>
        </p:sp>
      </p:grpSp>
      <p:sp>
        <p:nvSpPr>
          <p:cNvPr id="53" name="TextBox 52">
            <a:extLst>
              <a:ext uri="{FF2B5EF4-FFF2-40B4-BE49-F238E27FC236}">
                <a16:creationId xmlns:a16="http://schemas.microsoft.com/office/drawing/2014/main" id="{EDD67284-C303-4511-9AC2-48AEF6E9510D}"/>
              </a:ext>
            </a:extLst>
          </p:cNvPr>
          <p:cNvSpPr txBox="1"/>
          <p:nvPr/>
        </p:nvSpPr>
        <p:spPr>
          <a:xfrm>
            <a:off x="4839460" y="1453078"/>
            <a:ext cx="6031119" cy="461665"/>
          </a:xfrm>
          <a:prstGeom prst="rect">
            <a:avLst/>
          </a:prstGeom>
          <a:noFill/>
        </p:spPr>
        <p:txBody>
          <a:bodyPr wrap="square" rtlCol="0">
            <a:spAutoFit/>
          </a:bodyPr>
          <a:lstStyle/>
          <a:p>
            <a:pPr defTabSz="1219170" latinLnBrk="1"/>
            <a:r>
              <a:rPr lang="en-US" altLang="ko-KR" sz="2400" b="1" dirty="0" err="1">
                <a:solidFill>
                  <a:prstClr val="black">
                    <a:lumMod val="75000"/>
                    <a:lumOff val="25000"/>
                  </a:prstClr>
                </a:solidFill>
                <a:latin typeface="Arial"/>
                <a:cs typeface="Arial" pitchFamily="34" charset="0"/>
              </a:rPr>
              <a:t>Giải</a:t>
            </a:r>
            <a:r>
              <a:rPr lang="en-US" altLang="ko-KR" sz="2400" b="1" dirty="0">
                <a:solidFill>
                  <a:prstClr val="black">
                    <a:lumMod val="75000"/>
                    <a:lumOff val="25000"/>
                  </a:prstClr>
                </a:solidFill>
                <a:latin typeface="Arial"/>
                <a:cs typeface="Arial" pitchFamily="34" charset="0"/>
              </a:rPr>
              <a:t> </a:t>
            </a:r>
            <a:r>
              <a:rPr lang="en-US" altLang="ko-KR" sz="2400" b="1" dirty="0" err="1">
                <a:solidFill>
                  <a:prstClr val="black">
                    <a:lumMod val="75000"/>
                    <a:lumOff val="25000"/>
                  </a:prstClr>
                </a:solidFill>
                <a:latin typeface="Arial"/>
                <a:cs typeface="Arial" pitchFamily="34" charset="0"/>
              </a:rPr>
              <a:t>quyết</a:t>
            </a:r>
            <a:r>
              <a:rPr lang="en-US" altLang="ko-KR" sz="2400" b="1" dirty="0">
                <a:solidFill>
                  <a:prstClr val="black">
                    <a:lumMod val="75000"/>
                    <a:lumOff val="25000"/>
                  </a:prstClr>
                </a:solidFill>
                <a:latin typeface="Arial"/>
                <a:cs typeface="Arial" pitchFamily="34" charset="0"/>
              </a:rPr>
              <a:t> </a:t>
            </a:r>
            <a:r>
              <a:rPr lang="en-US" altLang="ko-KR" sz="2400" b="1" dirty="0" err="1">
                <a:solidFill>
                  <a:prstClr val="black">
                    <a:lumMod val="75000"/>
                    <a:lumOff val="25000"/>
                  </a:prstClr>
                </a:solidFill>
                <a:latin typeface="Arial"/>
                <a:cs typeface="Arial" pitchFamily="34" charset="0"/>
              </a:rPr>
              <a:t>bài</a:t>
            </a:r>
            <a:r>
              <a:rPr lang="en-US" altLang="ko-KR" sz="2400" b="1" dirty="0">
                <a:solidFill>
                  <a:prstClr val="black">
                    <a:lumMod val="75000"/>
                    <a:lumOff val="25000"/>
                  </a:prstClr>
                </a:solidFill>
                <a:latin typeface="Arial"/>
                <a:cs typeface="Arial" pitchFamily="34" charset="0"/>
              </a:rPr>
              <a:t> </a:t>
            </a:r>
            <a:r>
              <a:rPr lang="en-US" altLang="ko-KR" sz="2400" b="1" dirty="0" err="1">
                <a:solidFill>
                  <a:prstClr val="black">
                    <a:lumMod val="75000"/>
                    <a:lumOff val="25000"/>
                  </a:prstClr>
                </a:solidFill>
                <a:latin typeface="Arial"/>
                <a:cs typeface="Arial" pitchFamily="34" charset="0"/>
              </a:rPr>
              <a:t>toán</a:t>
            </a:r>
            <a:r>
              <a:rPr lang="en-US" altLang="ko-KR" sz="2400" b="1" dirty="0">
                <a:solidFill>
                  <a:prstClr val="black">
                    <a:lumMod val="75000"/>
                    <a:lumOff val="25000"/>
                  </a:prstClr>
                </a:solidFill>
                <a:latin typeface="Arial"/>
                <a:cs typeface="Arial" pitchFamily="34" charset="0"/>
              </a:rPr>
              <a:t> </a:t>
            </a:r>
            <a:r>
              <a:rPr lang="en-US" altLang="ko-KR" sz="2400" b="1" dirty="0" err="1">
                <a:solidFill>
                  <a:prstClr val="black">
                    <a:lumMod val="75000"/>
                    <a:lumOff val="25000"/>
                  </a:prstClr>
                </a:solidFill>
                <a:latin typeface="Arial"/>
                <a:cs typeface="Arial" pitchFamily="34" charset="0"/>
              </a:rPr>
              <a:t>theo</a:t>
            </a:r>
            <a:r>
              <a:rPr lang="en-US" altLang="ko-KR" sz="2400" b="1" dirty="0">
                <a:solidFill>
                  <a:prstClr val="black">
                    <a:lumMod val="75000"/>
                    <a:lumOff val="25000"/>
                  </a:prstClr>
                </a:solidFill>
                <a:latin typeface="Arial"/>
                <a:cs typeface="Arial" pitchFamily="34" charset="0"/>
              </a:rPr>
              <a:t> </a:t>
            </a:r>
            <a:r>
              <a:rPr lang="en-US" altLang="ko-KR" sz="2400" b="1" dirty="0" err="1">
                <a:solidFill>
                  <a:prstClr val="black">
                    <a:lumMod val="75000"/>
                    <a:lumOff val="25000"/>
                  </a:prstClr>
                </a:solidFill>
                <a:latin typeface="Arial"/>
                <a:cs typeface="Arial" pitchFamily="34" charset="0"/>
              </a:rPr>
              <a:t>cách</a:t>
            </a:r>
            <a:r>
              <a:rPr lang="en-US" altLang="ko-KR" sz="2400" b="1" dirty="0">
                <a:solidFill>
                  <a:prstClr val="black">
                    <a:lumMod val="75000"/>
                    <a:lumOff val="25000"/>
                  </a:prstClr>
                </a:solidFill>
                <a:latin typeface="Arial"/>
                <a:cs typeface="Arial" pitchFamily="34" charset="0"/>
              </a:rPr>
              <a:t> </a:t>
            </a:r>
            <a:r>
              <a:rPr lang="en-US" altLang="ko-KR" sz="2400" b="1" dirty="0" err="1">
                <a:solidFill>
                  <a:prstClr val="black">
                    <a:lumMod val="75000"/>
                    <a:lumOff val="25000"/>
                  </a:prstClr>
                </a:solidFill>
                <a:latin typeface="Arial"/>
                <a:cs typeface="Arial" pitchFamily="34" charset="0"/>
              </a:rPr>
              <a:t>đơn</a:t>
            </a:r>
            <a:r>
              <a:rPr lang="en-US" altLang="ko-KR" sz="2400" b="1" dirty="0">
                <a:solidFill>
                  <a:prstClr val="black">
                    <a:lumMod val="75000"/>
                    <a:lumOff val="25000"/>
                  </a:prstClr>
                </a:solidFill>
                <a:latin typeface="Arial"/>
                <a:cs typeface="Arial" pitchFamily="34" charset="0"/>
              </a:rPr>
              <a:t> </a:t>
            </a:r>
            <a:r>
              <a:rPr lang="en-US" altLang="ko-KR" sz="2400" b="1" dirty="0" err="1">
                <a:solidFill>
                  <a:prstClr val="black">
                    <a:lumMod val="75000"/>
                    <a:lumOff val="25000"/>
                  </a:prstClr>
                </a:solidFill>
                <a:latin typeface="Arial"/>
                <a:cs typeface="Arial" pitchFamily="34" charset="0"/>
              </a:rPr>
              <a:t>thuần</a:t>
            </a:r>
            <a:endParaRPr lang="ko-KR" altLang="en-US" sz="2400" b="1" dirty="0">
              <a:solidFill>
                <a:prstClr val="black">
                  <a:lumMod val="75000"/>
                  <a:lumOff val="25000"/>
                </a:prstClr>
              </a:solidFill>
              <a:latin typeface="Arial"/>
              <a:cs typeface="Arial" pitchFamily="34" charset="0"/>
            </a:endParaRPr>
          </a:p>
        </p:txBody>
      </p:sp>
      <p:sp>
        <p:nvSpPr>
          <p:cNvPr id="54" name="TextBox 53">
            <a:extLst>
              <a:ext uri="{FF2B5EF4-FFF2-40B4-BE49-F238E27FC236}">
                <a16:creationId xmlns:a16="http://schemas.microsoft.com/office/drawing/2014/main" id="{E8F40AE8-573C-444E-A116-F3EC7BD41FA7}"/>
              </a:ext>
            </a:extLst>
          </p:cNvPr>
          <p:cNvSpPr txBox="1"/>
          <p:nvPr/>
        </p:nvSpPr>
        <p:spPr>
          <a:xfrm>
            <a:off x="3833213" y="1353563"/>
            <a:ext cx="712257" cy="461665"/>
          </a:xfrm>
          <a:prstGeom prst="rect">
            <a:avLst/>
          </a:prstGeom>
          <a:noFill/>
        </p:spPr>
        <p:txBody>
          <a:bodyPr wrap="square" rtlCol="0">
            <a:spAutoFit/>
          </a:bodyPr>
          <a:lstStyle/>
          <a:p>
            <a:r>
              <a:rPr lang="en-US" altLang="ko-KR" sz="2400" b="1" dirty="0">
                <a:solidFill>
                  <a:schemeClr val="bg1"/>
                </a:solidFill>
                <a:cs typeface="Arial" pitchFamily="34" charset="0"/>
              </a:rPr>
              <a:t>02</a:t>
            </a:r>
            <a:endParaRPr lang="ko-KR" altLang="en-US" sz="2000" b="1" dirty="0">
              <a:solidFill>
                <a:schemeClr val="bg1"/>
              </a:solidFill>
              <a:cs typeface="Arial" pitchFamily="34" charset="0"/>
            </a:endParaRPr>
          </a:p>
        </p:txBody>
      </p:sp>
      <p:grpSp>
        <p:nvGrpSpPr>
          <p:cNvPr id="55" name="Group 54">
            <a:extLst>
              <a:ext uri="{FF2B5EF4-FFF2-40B4-BE49-F238E27FC236}">
                <a16:creationId xmlns:a16="http://schemas.microsoft.com/office/drawing/2014/main" id="{0232C2DA-76AF-4638-9AE4-86455D444E1F}"/>
              </a:ext>
            </a:extLst>
          </p:cNvPr>
          <p:cNvGrpSpPr/>
          <p:nvPr/>
        </p:nvGrpSpPr>
        <p:grpSpPr>
          <a:xfrm>
            <a:off x="3860955" y="2226758"/>
            <a:ext cx="7159321" cy="602739"/>
            <a:chOff x="3131840" y="1491630"/>
            <a:chExt cx="5256584" cy="576064"/>
          </a:xfrm>
        </p:grpSpPr>
        <p:sp>
          <p:nvSpPr>
            <p:cNvPr id="56" name="Rectangle 55">
              <a:extLst>
                <a:ext uri="{FF2B5EF4-FFF2-40B4-BE49-F238E27FC236}">
                  <a16:creationId xmlns:a16="http://schemas.microsoft.com/office/drawing/2014/main" id="{2D7D009C-54E7-4012-B7CA-FD6723982BA4}"/>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57" name="Right Triangle 56">
              <a:extLst>
                <a:ext uri="{FF2B5EF4-FFF2-40B4-BE49-F238E27FC236}">
                  <a16:creationId xmlns:a16="http://schemas.microsoft.com/office/drawing/2014/main" id="{DA4CFE3F-1A0B-42C0-988E-AF1976CF9A89}"/>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dirty="0">
                <a:solidFill>
                  <a:prstClr val="white"/>
                </a:solidFill>
                <a:latin typeface="Arial"/>
              </a:endParaRPr>
            </a:p>
          </p:txBody>
        </p:sp>
      </p:grpSp>
      <p:sp>
        <p:nvSpPr>
          <p:cNvPr id="58" name="TextBox 57">
            <a:extLst>
              <a:ext uri="{FF2B5EF4-FFF2-40B4-BE49-F238E27FC236}">
                <a16:creationId xmlns:a16="http://schemas.microsoft.com/office/drawing/2014/main" id="{69F0A785-987A-45D6-B2FC-880280412DC9}"/>
              </a:ext>
            </a:extLst>
          </p:cNvPr>
          <p:cNvSpPr txBox="1"/>
          <p:nvPr/>
        </p:nvSpPr>
        <p:spPr>
          <a:xfrm>
            <a:off x="4849009" y="2323672"/>
            <a:ext cx="5856756" cy="461665"/>
          </a:xfrm>
          <a:prstGeom prst="rect">
            <a:avLst/>
          </a:prstGeom>
          <a:noFill/>
        </p:spPr>
        <p:txBody>
          <a:bodyPr wrap="square" rtlCol="0">
            <a:spAutoFit/>
          </a:bodyPr>
          <a:lstStyle/>
          <a:p>
            <a:pPr defTabSz="1219170" latinLnBrk="1"/>
            <a:r>
              <a:rPr lang="en-US" altLang="ko-KR" sz="2400" b="1" dirty="0" err="1">
                <a:solidFill>
                  <a:prstClr val="black">
                    <a:lumMod val="75000"/>
                    <a:lumOff val="25000"/>
                  </a:prstClr>
                </a:solidFill>
                <a:latin typeface="Arial"/>
                <a:cs typeface="Arial" pitchFamily="34" charset="0"/>
              </a:rPr>
              <a:t>Nhược</a:t>
            </a:r>
            <a:r>
              <a:rPr lang="en-US" altLang="ko-KR" sz="2400" b="1" dirty="0">
                <a:solidFill>
                  <a:prstClr val="black">
                    <a:lumMod val="75000"/>
                    <a:lumOff val="25000"/>
                  </a:prstClr>
                </a:solidFill>
                <a:latin typeface="Arial"/>
                <a:cs typeface="Arial" pitchFamily="34" charset="0"/>
              </a:rPr>
              <a:t> </a:t>
            </a:r>
            <a:r>
              <a:rPr lang="en-US" altLang="ko-KR" sz="2400" b="1" dirty="0" err="1">
                <a:solidFill>
                  <a:prstClr val="black">
                    <a:lumMod val="75000"/>
                    <a:lumOff val="25000"/>
                  </a:prstClr>
                </a:solidFill>
                <a:latin typeface="Arial"/>
                <a:cs typeface="Arial" pitchFamily="34" charset="0"/>
              </a:rPr>
              <a:t>điểm</a:t>
            </a:r>
            <a:r>
              <a:rPr lang="en-US" altLang="ko-KR" sz="2400" b="1" dirty="0">
                <a:solidFill>
                  <a:prstClr val="black">
                    <a:lumMod val="75000"/>
                    <a:lumOff val="25000"/>
                  </a:prstClr>
                </a:solidFill>
                <a:latin typeface="Arial"/>
                <a:cs typeface="Arial" pitchFamily="34" charset="0"/>
              </a:rPr>
              <a:t> </a:t>
            </a:r>
            <a:r>
              <a:rPr lang="en-US" altLang="ko-KR" sz="2400" b="1" dirty="0" err="1">
                <a:solidFill>
                  <a:prstClr val="black">
                    <a:lumMod val="75000"/>
                    <a:lumOff val="25000"/>
                  </a:prstClr>
                </a:solidFill>
                <a:latin typeface="Arial"/>
                <a:cs typeface="Arial" pitchFamily="34" charset="0"/>
              </a:rPr>
              <a:t>của</a:t>
            </a:r>
            <a:r>
              <a:rPr lang="en-US" altLang="ko-KR" sz="2400" b="1" dirty="0">
                <a:solidFill>
                  <a:prstClr val="black">
                    <a:lumMod val="75000"/>
                    <a:lumOff val="25000"/>
                  </a:prstClr>
                </a:solidFill>
                <a:latin typeface="Arial"/>
                <a:cs typeface="Arial" pitchFamily="34" charset="0"/>
              </a:rPr>
              <a:t> </a:t>
            </a:r>
            <a:r>
              <a:rPr lang="en-US" altLang="ko-KR" sz="2400" b="1" dirty="0" err="1">
                <a:solidFill>
                  <a:prstClr val="black">
                    <a:lumMod val="75000"/>
                    <a:lumOff val="25000"/>
                  </a:prstClr>
                </a:solidFill>
                <a:latin typeface="Arial"/>
                <a:cs typeface="Arial" pitchFamily="34" charset="0"/>
              </a:rPr>
              <a:t>cách</a:t>
            </a:r>
            <a:r>
              <a:rPr lang="en-US" altLang="ko-KR" sz="2400" b="1" dirty="0">
                <a:solidFill>
                  <a:prstClr val="black">
                    <a:lumMod val="75000"/>
                    <a:lumOff val="25000"/>
                  </a:prstClr>
                </a:solidFill>
                <a:latin typeface="Arial"/>
                <a:cs typeface="Arial" pitchFamily="34" charset="0"/>
              </a:rPr>
              <a:t> </a:t>
            </a:r>
            <a:r>
              <a:rPr lang="en-US" altLang="ko-KR" sz="2400" b="1" dirty="0" err="1">
                <a:solidFill>
                  <a:prstClr val="black">
                    <a:lumMod val="75000"/>
                    <a:lumOff val="25000"/>
                  </a:prstClr>
                </a:solidFill>
                <a:latin typeface="Arial"/>
                <a:cs typeface="Arial" pitchFamily="34" charset="0"/>
              </a:rPr>
              <a:t>giải</a:t>
            </a:r>
            <a:r>
              <a:rPr lang="en-US" altLang="ko-KR" sz="2400" b="1" dirty="0">
                <a:solidFill>
                  <a:prstClr val="black">
                    <a:lumMod val="75000"/>
                    <a:lumOff val="25000"/>
                  </a:prstClr>
                </a:solidFill>
                <a:latin typeface="Arial"/>
                <a:cs typeface="Arial" pitchFamily="34" charset="0"/>
              </a:rPr>
              <a:t> </a:t>
            </a:r>
            <a:endParaRPr lang="ko-KR" altLang="en-US" sz="2400" b="1" dirty="0">
              <a:solidFill>
                <a:prstClr val="black">
                  <a:lumMod val="75000"/>
                  <a:lumOff val="25000"/>
                </a:prstClr>
              </a:solidFill>
              <a:latin typeface="Arial"/>
              <a:cs typeface="Arial" pitchFamily="34" charset="0"/>
            </a:endParaRPr>
          </a:p>
        </p:txBody>
      </p:sp>
      <p:sp>
        <p:nvSpPr>
          <p:cNvPr id="59" name="TextBox 58">
            <a:extLst>
              <a:ext uri="{FF2B5EF4-FFF2-40B4-BE49-F238E27FC236}">
                <a16:creationId xmlns:a16="http://schemas.microsoft.com/office/drawing/2014/main" id="{5C83C186-1EFC-4EF9-9F1B-378B5EED1AFF}"/>
              </a:ext>
            </a:extLst>
          </p:cNvPr>
          <p:cNvSpPr txBox="1"/>
          <p:nvPr/>
        </p:nvSpPr>
        <p:spPr>
          <a:xfrm>
            <a:off x="3832048" y="2223068"/>
            <a:ext cx="712257" cy="461665"/>
          </a:xfrm>
          <a:prstGeom prst="rect">
            <a:avLst/>
          </a:prstGeom>
          <a:noFill/>
        </p:spPr>
        <p:txBody>
          <a:bodyPr wrap="square" rtlCol="0">
            <a:spAutoFit/>
          </a:bodyPr>
          <a:lstStyle/>
          <a:p>
            <a:r>
              <a:rPr lang="en-US" altLang="ko-KR" sz="2400" b="1" dirty="0">
                <a:solidFill>
                  <a:schemeClr val="bg1"/>
                </a:solidFill>
                <a:cs typeface="Arial" pitchFamily="34" charset="0"/>
              </a:rPr>
              <a:t>03</a:t>
            </a:r>
            <a:endParaRPr lang="ko-KR" altLang="en-US" sz="2000" b="1" dirty="0">
              <a:solidFill>
                <a:schemeClr val="bg1"/>
              </a:solidFill>
              <a:cs typeface="Arial" pitchFamily="34" charset="0"/>
            </a:endParaRPr>
          </a:p>
        </p:txBody>
      </p:sp>
      <p:grpSp>
        <p:nvGrpSpPr>
          <p:cNvPr id="60" name="Group 59">
            <a:extLst>
              <a:ext uri="{FF2B5EF4-FFF2-40B4-BE49-F238E27FC236}">
                <a16:creationId xmlns:a16="http://schemas.microsoft.com/office/drawing/2014/main" id="{E17517C0-0A22-4261-B606-1D6F39ACAC15}"/>
              </a:ext>
            </a:extLst>
          </p:cNvPr>
          <p:cNvGrpSpPr/>
          <p:nvPr/>
        </p:nvGrpSpPr>
        <p:grpSpPr>
          <a:xfrm>
            <a:off x="3846775" y="3112268"/>
            <a:ext cx="7159321" cy="602740"/>
            <a:chOff x="3131840" y="1491630"/>
            <a:chExt cx="5256584" cy="576064"/>
          </a:xfrm>
        </p:grpSpPr>
        <p:sp>
          <p:nvSpPr>
            <p:cNvPr id="61" name="Rectangle 60">
              <a:extLst>
                <a:ext uri="{FF2B5EF4-FFF2-40B4-BE49-F238E27FC236}">
                  <a16:creationId xmlns:a16="http://schemas.microsoft.com/office/drawing/2014/main" id="{927822DA-4E75-4C97-950D-CD3430DD122D}"/>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62" name="Right Triangle 61">
              <a:extLst>
                <a:ext uri="{FF2B5EF4-FFF2-40B4-BE49-F238E27FC236}">
                  <a16:creationId xmlns:a16="http://schemas.microsoft.com/office/drawing/2014/main" id="{E2E87CEA-9BCF-4C55-9F45-9C76CB7E6C51}"/>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dirty="0">
                <a:solidFill>
                  <a:prstClr val="white"/>
                </a:solidFill>
                <a:latin typeface="Arial"/>
              </a:endParaRPr>
            </a:p>
          </p:txBody>
        </p:sp>
      </p:grpSp>
      <p:sp>
        <p:nvSpPr>
          <p:cNvPr id="63" name="TextBox 62">
            <a:extLst>
              <a:ext uri="{FF2B5EF4-FFF2-40B4-BE49-F238E27FC236}">
                <a16:creationId xmlns:a16="http://schemas.microsoft.com/office/drawing/2014/main" id="{EAEC4349-4FB6-43FC-BAB5-79F7B6906390}"/>
              </a:ext>
            </a:extLst>
          </p:cNvPr>
          <p:cNvSpPr txBox="1"/>
          <p:nvPr/>
        </p:nvSpPr>
        <p:spPr>
          <a:xfrm>
            <a:off x="4854188" y="3208832"/>
            <a:ext cx="5856756" cy="461665"/>
          </a:xfrm>
          <a:prstGeom prst="rect">
            <a:avLst/>
          </a:prstGeom>
          <a:noFill/>
        </p:spPr>
        <p:txBody>
          <a:bodyPr wrap="square" rtlCol="0">
            <a:spAutoFit/>
          </a:bodyPr>
          <a:lstStyle/>
          <a:p>
            <a:pPr defTabSz="1219170" latinLnBrk="1"/>
            <a:r>
              <a:rPr lang="en-US" altLang="ko-KR" sz="2400" b="1" dirty="0" err="1">
                <a:solidFill>
                  <a:prstClr val="black">
                    <a:lumMod val="75000"/>
                    <a:lumOff val="25000"/>
                  </a:prstClr>
                </a:solidFill>
                <a:latin typeface="Arial"/>
                <a:cs typeface="Arial" pitchFamily="34" charset="0"/>
              </a:rPr>
              <a:t>Giới</a:t>
            </a:r>
            <a:r>
              <a:rPr lang="en-US" altLang="ko-KR" sz="2400" b="1" dirty="0">
                <a:solidFill>
                  <a:prstClr val="black">
                    <a:lumMod val="75000"/>
                    <a:lumOff val="25000"/>
                  </a:prstClr>
                </a:solidFill>
                <a:latin typeface="Arial"/>
                <a:cs typeface="Arial" pitchFamily="34" charset="0"/>
              </a:rPr>
              <a:t> </a:t>
            </a:r>
            <a:r>
              <a:rPr lang="en-US" altLang="ko-KR" sz="2400" b="1" dirty="0" err="1">
                <a:solidFill>
                  <a:prstClr val="black">
                    <a:lumMod val="75000"/>
                    <a:lumOff val="25000"/>
                  </a:prstClr>
                </a:solidFill>
                <a:latin typeface="Arial"/>
                <a:cs typeface="Arial" pitchFamily="34" charset="0"/>
              </a:rPr>
              <a:t>thiệu</a:t>
            </a:r>
            <a:r>
              <a:rPr lang="en-US" altLang="ko-KR" sz="2400" b="1" dirty="0">
                <a:solidFill>
                  <a:prstClr val="black">
                    <a:lumMod val="75000"/>
                    <a:lumOff val="25000"/>
                  </a:prstClr>
                </a:solidFill>
                <a:latin typeface="Arial"/>
                <a:cs typeface="Arial" pitchFamily="34" charset="0"/>
              </a:rPr>
              <a:t> </a:t>
            </a:r>
            <a:r>
              <a:rPr lang="en-US" altLang="ko-KR" sz="2400" b="1" dirty="0" err="1">
                <a:solidFill>
                  <a:prstClr val="black">
                    <a:lumMod val="75000"/>
                    <a:lumOff val="25000"/>
                  </a:prstClr>
                </a:solidFill>
                <a:latin typeface="Arial"/>
                <a:cs typeface="Arial" pitchFamily="34" charset="0"/>
              </a:rPr>
              <a:t>về</a:t>
            </a:r>
            <a:r>
              <a:rPr lang="en-US" altLang="ko-KR" sz="2400" b="1" dirty="0">
                <a:solidFill>
                  <a:prstClr val="black">
                    <a:lumMod val="75000"/>
                    <a:lumOff val="25000"/>
                  </a:prstClr>
                </a:solidFill>
                <a:latin typeface="Arial"/>
                <a:cs typeface="Arial" pitchFamily="34" charset="0"/>
              </a:rPr>
              <a:t> Proxy Pattern</a:t>
            </a:r>
            <a:endParaRPr lang="ko-KR" altLang="en-US" sz="2400" b="1" dirty="0">
              <a:solidFill>
                <a:prstClr val="black">
                  <a:lumMod val="75000"/>
                  <a:lumOff val="25000"/>
                </a:prstClr>
              </a:solidFill>
              <a:latin typeface="Arial"/>
              <a:cs typeface="Arial" pitchFamily="34" charset="0"/>
            </a:endParaRPr>
          </a:p>
        </p:txBody>
      </p:sp>
      <p:sp>
        <p:nvSpPr>
          <p:cNvPr id="64" name="TextBox 63">
            <a:extLst>
              <a:ext uri="{FF2B5EF4-FFF2-40B4-BE49-F238E27FC236}">
                <a16:creationId xmlns:a16="http://schemas.microsoft.com/office/drawing/2014/main" id="{EE246FD4-EC5D-41BD-A66F-42A7BCE27E0F}"/>
              </a:ext>
            </a:extLst>
          </p:cNvPr>
          <p:cNvSpPr txBox="1"/>
          <p:nvPr/>
        </p:nvSpPr>
        <p:spPr>
          <a:xfrm>
            <a:off x="3846773" y="3071005"/>
            <a:ext cx="712257" cy="461665"/>
          </a:xfrm>
          <a:prstGeom prst="rect">
            <a:avLst/>
          </a:prstGeom>
          <a:noFill/>
        </p:spPr>
        <p:txBody>
          <a:bodyPr wrap="square" rtlCol="0">
            <a:spAutoFit/>
          </a:bodyPr>
          <a:lstStyle/>
          <a:p>
            <a:r>
              <a:rPr lang="en-US" altLang="ko-KR" sz="2400" b="1" dirty="0">
                <a:solidFill>
                  <a:schemeClr val="bg1"/>
                </a:solidFill>
                <a:cs typeface="Arial" pitchFamily="34" charset="0"/>
              </a:rPr>
              <a:t>04</a:t>
            </a:r>
            <a:endParaRPr lang="ko-KR" altLang="en-US" sz="2000" b="1" dirty="0">
              <a:solidFill>
                <a:schemeClr val="bg1"/>
              </a:solidFill>
              <a:cs typeface="Arial" pitchFamily="34" charset="0"/>
            </a:endParaRPr>
          </a:p>
        </p:txBody>
      </p:sp>
      <p:grpSp>
        <p:nvGrpSpPr>
          <p:cNvPr id="65" name="Group 64">
            <a:extLst>
              <a:ext uri="{FF2B5EF4-FFF2-40B4-BE49-F238E27FC236}">
                <a16:creationId xmlns:a16="http://schemas.microsoft.com/office/drawing/2014/main" id="{6037EFA1-24FC-44D9-9C12-8F424092E412}"/>
              </a:ext>
            </a:extLst>
          </p:cNvPr>
          <p:cNvGrpSpPr/>
          <p:nvPr/>
        </p:nvGrpSpPr>
        <p:grpSpPr>
          <a:xfrm>
            <a:off x="3846773" y="4004627"/>
            <a:ext cx="7159321" cy="602254"/>
            <a:chOff x="3131840" y="1491630"/>
            <a:chExt cx="5256584" cy="576064"/>
          </a:xfrm>
        </p:grpSpPr>
        <p:sp>
          <p:nvSpPr>
            <p:cNvPr id="66" name="Rectangle 65">
              <a:extLst>
                <a:ext uri="{FF2B5EF4-FFF2-40B4-BE49-F238E27FC236}">
                  <a16:creationId xmlns:a16="http://schemas.microsoft.com/office/drawing/2014/main" id="{35944492-2787-4169-A97A-468C4EA094A7}"/>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67" name="Right Triangle 66">
              <a:extLst>
                <a:ext uri="{FF2B5EF4-FFF2-40B4-BE49-F238E27FC236}">
                  <a16:creationId xmlns:a16="http://schemas.microsoft.com/office/drawing/2014/main" id="{952D9B61-3F16-454F-B337-54C5A582099F}"/>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dirty="0">
                <a:solidFill>
                  <a:prstClr val="white"/>
                </a:solidFill>
                <a:latin typeface="Arial"/>
              </a:endParaRPr>
            </a:p>
          </p:txBody>
        </p:sp>
      </p:grpSp>
      <p:sp>
        <p:nvSpPr>
          <p:cNvPr id="68" name="TextBox 67">
            <a:extLst>
              <a:ext uri="{FF2B5EF4-FFF2-40B4-BE49-F238E27FC236}">
                <a16:creationId xmlns:a16="http://schemas.microsoft.com/office/drawing/2014/main" id="{66FD8FB8-AF86-48D7-9CCC-98A9DB319B87}"/>
              </a:ext>
            </a:extLst>
          </p:cNvPr>
          <p:cNvSpPr txBox="1"/>
          <p:nvPr/>
        </p:nvSpPr>
        <p:spPr>
          <a:xfrm>
            <a:off x="4854186" y="4101191"/>
            <a:ext cx="5856756" cy="461665"/>
          </a:xfrm>
          <a:prstGeom prst="rect">
            <a:avLst/>
          </a:prstGeom>
          <a:noFill/>
        </p:spPr>
        <p:txBody>
          <a:bodyPr wrap="square" rtlCol="0">
            <a:spAutoFit/>
          </a:bodyPr>
          <a:lstStyle/>
          <a:p>
            <a:pPr defTabSz="1219170" latinLnBrk="1"/>
            <a:r>
              <a:rPr lang="en-US" altLang="ko-KR" sz="2400" b="1" dirty="0" err="1">
                <a:solidFill>
                  <a:prstClr val="black">
                    <a:lumMod val="75000"/>
                    <a:lumOff val="25000"/>
                  </a:prstClr>
                </a:solidFill>
                <a:latin typeface="Arial"/>
                <a:cs typeface="Arial" pitchFamily="34" charset="0"/>
              </a:rPr>
              <a:t>Áp</a:t>
            </a:r>
            <a:r>
              <a:rPr lang="en-US" altLang="ko-KR" sz="2400" b="1" dirty="0">
                <a:solidFill>
                  <a:prstClr val="black">
                    <a:lumMod val="75000"/>
                    <a:lumOff val="25000"/>
                  </a:prstClr>
                </a:solidFill>
                <a:latin typeface="Arial"/>
                <a:cs typeface="Arial" pitchFamily="34" charset="0"/>
              </a:rPr>
              <a:t> </a:t>
            </a:r>
            <a:r>
              <a:rPr lang="en-US" altLang="ko-KR" sz="2400" b="1" dirty="0" err="1">
                <a:solidFill>
                  <a:prstClr val="black">
                    <a:lumMod val="75000"/>
                    <a:lumOff val="25000"/>
                  </a:prstClr>
                </a:solidFill>
                <a:latin typeface="Arial"/>
                <a:cs typeface="Arial" pitchFamily="34" charset="0"/>
              </a:rPr>
              <a:t>dụng</a:t>
            </a:r>
            <a:r>
              <a:rPr lang="en-US" altLang="ko-KR" sz="2400" b="1" dirty="0">
                <a:solidFill>
                  <a:prstClr val="black">
                    <a:lumMod val="75000"/>
                    <a:lumOff val="25000"/>
                  </a:prstClr>
                </a:solidFill>
                <a:latin typeface="Arial"/>
                <a:cs typeface="Arial" pitchFamily="34" charset="0"/>
              </a:rPr>
              <a:t> Proxy Pattern </a:t>
            </a:r>
            <a:r>
              <a:rPr lang="en-US" altLang="ko-KR" sz="2400" b="1" dirty="0" err="1">
                <a:solidFill>
                  <a:prstClr val="black">
                    <a:lumMod val="75000"/>
                    <a:lumOff val="25000"/>
                  </a:prstClr>
                </a:solidFill>
                <a:latin typeface="Arial"/>
                <a:cs typeface="Arial" pitchFamily="34" charset="0"/>
              </a:rPr>
              <a:t>vào</a:t>
            </a:r>
            <a:r>
              <a:rPr lang="en-US" altLang="ko-KR" sz="2400" b="1" dirty="0">
                <a:solidFill>
                  <a:prstClr val="black">
                    <a:lumMod val="75000"/>
                    <a:lumOff val="25000"/>
                  </a:prstClr>
                </a:solidFill>
                <a:latin typeface="Arial"/>
                <a:cs typeface="Arial" pitchFamily="34" charset="0"/>
              </a:rPr>
              <a:t> </a:t>
            </a:r>
            <a:r>
              <a:rPr lang="en-US" altLang="ko-KR" sz="2400" b="1" dirty="0" err="1">
                <a:solidFill>
                  <a:prstClr val="black">
                    <a:lumMod val="75000"/>
                    <a:lumOff val="25000"/>
                  </a:prstClr>
                </a:solidFill>
                <a:latin typeface="Arial"/>
                <a:cs typeface="Arial" pitchFamily="34" charset="0"/>
              </a:rPr>
              <a:t>bài</a:t>
            </a:r>
            <a:r>
              <a:rPr lang="en-US" altLang="ko-KR" sz="2400" b="1" dirty="0">
                <a:solidFill>
                  <a:prstClr val="black">
                    <a:lumMod val="75000"/>
                    <a:lumOff val="25000"/>
                  </a:prstClr>
                </a:solidFill>
                <a:latin typeface="Arial"/>
                <a:cs typeface="Arial" pitchFamily="34" charset="0"/>
              </a:rPr>
              <a:t> </a:t>
            </a:r>
            <a:r>
              <a:rPr lang="en-US" altLang="ko-KR" sz="2400" b="1" dirty="0" err="1">
                <a:solidFill>
                  <a:prstClr val="black">
                    <a:lumMod val="75000"/>
                    <a:lumOff val="25000"/>
                  </a:prstClr>
                </a:solidFill>
                <a:latin typeface="Arial"/>
                <a:cs typeface="Arial" pitchFamily="34" charset="0"/>
              </a:rPr>
              <a:t>toán</a:t>
            </a:r>
            <a:endParaRPr lang="ko-KR" altLang="en-US" sz="2400" b="1" dirty="0">
              <a:solidFill>
                <a:prstClr val="black">
                  <a:lumMod val="75000"/>
                  <a:lumOff val="25000"/>
                </a:prstClr>
              </a:solidFill>
              <a:latin typeface="Arial"/>
              <a:cs typeface="Arial" pitchFamily="34" charset="0"/>
            </a:endParaRPr>
          </a:p>
        </p:txBody>
      </p:sp>
      <p:sp>
        <p:nvSpPr>
          <p:cNvPr id="69" name="TextBox 68">
            <a:extLst>
              <a:ext uri="{FF2B5EF4-FFF2-40B4-BE49-F238E27FC236}">
                <a16:creationId xmlns:a16="http://schemas.microsoft.com/office/drawing/2014/main" id="{CAE09D09-C63D-4BAA-AA9F-C5197BC79541}"/>
              </a:ext>
            </a:extLst>
          </p:cNvPr>
          <p:cNvSpPr txBox="1"/>
          <p:nvPr/>
        </p:nvSpPr>
        <p:spPr>
          <a:xfrm>
            <a:off x="3846771" y="3970829"/>
            <a:ext cx="712257" cy="461665"/>
          </a:xfrm>
          <a:prstGeom prst="rect">
            <a:avLst/>
          </a:prstGeom>
          <a:noFill/>
        </p:spPr>
        <p:txBody>
          <a:bodyPr wrap="square" rtlCol="0">
            <a:spAutoFit/>
          </a:bodyPr>
          <a:lstStyle/>
          <a:p>
            <a:r>
              <a:rPr lang="en-US" altLang="ko-KR" sz="2400" b="1" dirty="0">
                <a:solidFill>
                  <a:schemeClr val="bg1"/>
                </a:solidFill>
                <a:cs typeface="Arial" pitchFamily="34" charset="0"/>
              </a:rPr>
              <a:t>05</a:t>
            </a:r>
            <a:endParaRPr lang="ko-KR" altLang="en-US" sz="2000" b="1" dirty="0">
              <a:solidFill>
                <a:schemeClr val="bg1"/>
              </a:solidFill>
              <a:cs typeface="Arial" pitchFamily="34" charset="0"/>
            </a:endParaRPr>
          </a:p>
        </p:txBody>
      </p:sp>
      <p:grpSp>
        <p:nvGrpSpPr>
          <p:cNvPr id="70" name="Group 69">
            <a:extLst>
              <a:ext uri="{FF2B5EF4-FFF2-40B4-BE49-F238E27FC236}">
                <a16:creationId xmlns:a16="http://schemas.microsoft.com/office/drawing/2014/main" id="{20E7EA68-7952-4BE3-8141-E736A654DD5F}"/>
              </a:ext>
            </a:extLst>
          </p:cNvPr>
          <p:cNvGrpSpPr/>
          <p:nvPr/>
        </p:nvGrpSpPr>
        <p:grpSpPr>
          <a:xfrm>
            <a:off x="3832048" y="4870653"/>
            <a:ext cx="7159321" cy="602254"/>
            <a:chOff x="3131840" y="1491630"/>
            <a:chExt cx="5256584" cy="576064"/>
          </a:xfrm>
        </p:grpSpPr>
        <p:sp>
          <p:nvSpPr>
            <p:cNvPr id="71" name="Rectangle 70">
              <a:extLst>
                <a:ext uri="{FF2B5EF4-FFF2-40B4-BE49-F238E27FC236}">
                  <a16:creationId xmlns:a16="http://schemas.microsoft.com/office/drawing/2014/main" id="{F092D73B-79B4-436B-A009-F6912EDCE668}"/>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72" name="Right Triangle 71">
              <a:extLst>
                <a:ext uri="{FF2B5EF4-FFF2-40B4-BE49-F238E27FC236}">
                  <a16:creationId xmlns:a16="http://schemas.microsoft.com/office/drawing/2014/main" id="{79F8134C-7B36-4947-892B-70528D288A67}"/>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dirty="0">
                <a:solidFill>
                  <a:prstClr val="white"/>
                </a:solidFill>
                <a:latin typeface="Arial"/>
              </a:endParaRPr>
            </a:p>
          </p:txBody>
        </p:sp>
      </p:grpSp>
      <p:sp>
        <p:nvSpPr>
          <p:cNvPr id="73" name="TextBox 72">
            <a:extLst>
              <a:ext uri="{FF2B5EF4-FFF2-40B4-BE49-F238E27FC236}">
                <a16:creationId xmlns:a16="http://schemas.microsoft.com/office/drawing/2014/main" id="{846BA503-153B-4AC0-BB70-011DCFB13748}"/>
              </a:ext>
            </a:extLst>
          </p:cNvPr>
          <p:cNvSpPr txBox="1"/>
          <p:nvPr/>
        </p:nvSpPr>
        <p:spPr>
          <a:xfrm>
            <a:off x="4839460" y="4967217"/>
            <a:ext cx="6448437" cy="461665"/>
          </a:xfrm>
          <a:prstGeom prst="rect">
            <a:avLst/>
          </a:prstGeom>
          <a:noFill/>
        </p:spPr>
        <p:txBody>
          <a:bodyPr wrap="square" rtlCol="0">
            <a:spAutoFit/>
          </a:bodyPr>
          <a:lstStyle/>
          <a:p>
            <a:pPr defTabSz="1219170" latinLnBrk="1"/>
            <a:r>
              <a:rPr lang="en-US" altLang="ko-KR" sz="2400" b="1" dirty="0" err="1">
                <a:solidFill>
                  <a:prstClr val="black">
                    <a:lumMod val="75000"/>
                    <a:lumOff val="25000"/>
                  </a:prstClr>
                </a:solidFill>
                <a:latin typeface="Arial"/>
                <a:cs typeface="Arial" pitchFamily="34" charset="0"/>
              </a:rPr>
              <a:t>Ưu</a:t>
            </a:r>
            <a:r>
              <a:rPr lang="en-US" altLang="ko-KR" sz="2400" b="1" dirty="0">
                <a:solidFill>
                  <a:prstClr val="black">
                    <a:lumMod val="75000"/>
                    <a:lumOff val="25000"/>
                  </a:prstClr>
                </a:solidFill>
                <a:latin typeface="Arial"/>
                <a:cs typeface="Arial" pitchFamily="34" charset="0"/>
              </a:rPr>
              <a:t> </a:t>
            </a:r>
            <a:r>
              <a:rPr lang="en-US" altLang="ko-KR" sz="2400" b="1" dirty="0" err="1">
                <a:solidFill>
                  <a:prstClr val="black">
                    <a:lumMod val="75000"/>
                    <a:lumOff val="25000"/>
                  </a:prstClr>
                </a:solidFill>
                <a:latin typeface="Arial"/>
                <a:cs typeface="Arial" pitchFamily="34" charset="0"/>
              </a:rPr>
              <a:t>điểm</a:t>
            </a:r>
            <a:r>
              <a:rPr lang="en-US" altLang="ko-KR" sz="2400" b="1" dirty="0">
                <a:solidFill>
                  <a:prstClr val="black">
                    <a:lumMod val="75000"/>
                    <a:lumOff val="25000"/>
                  </a:prstClr>
                </a:solidFill>
                <a:latin typeface="Arial"/>
                <a:cs typeface="Arial" pitchFamily="34" charset="0"/>
              </a:rPr>
              <a:t>, </a:t>
            </a:r>
            <a:r>
              <a:rPr lang="en-US" altLang="ko-KR" sz="2400" b="1" dirty="0" err="1">
                <a:solidFill>
                  <a:prstClr val="black">
                    <a:lumMod val="75000"/>
                    <a:lumOff val="25000"/>
                  </a:prstClr>
                </a:solidFill>
                <a:latin typeface="Arial"/>
                <a:cs typeface="Arial" pitchFamily="34" charset="0"/>
              </a:rPr>
              <a:t>nhược</a:t>
            </a:r>
            <a:r>
              <a:rPr lang="en-US" altLang="ko-KR" sz="2400" b="1" dirty="0">
                <a:solidFill>
                  <a:prstClr val="black">
                    <a:lumMod val="75000"/>
                    <a:lumOff val="25000"/>
                  </a:prstClr>
                </a:solidFill>
                <a:latin typeface="Arial"/>
                <a:cs typeface="Arial" pitchFamily="34" charset="0"/>
              </a:rPr>
              <a:t> </a:t>
            </a:r>
            <a:r>
              <a:rPr lang="en-US" altLang="ko-KR" sz="2400" b="1" dirty="0" err="1">
                <a:solidFill>
                  <a:prstClr val="black">
                    <a:lumMod val="75000"/>
                    <a:lumOff val="25000"/>
                  </a:prstClr>
                </a:solidFill>
                <a:latin typeface="Arial"/>
                <a:cs typeface="Arial" pitchFamily="34" charset="0"/>
              </a:rPr>
              <a:t>điểm</a:t>
            </a:r>
            <a:r>
              <a:rPr lang="en-US" altLang="ko-KR" sz="2400" b="1" dirty="0">
                <a:solidFill>
                  <a:prstClr val="black">
                    <a:lumMod val="75000"/>
                    <a:lumOff val="25000"/>
                  </a:prstClr>
                </a:solidFill>
                <a:latin typeface="Arial"/>
                <a:cs typeface="Arial" pitchFamily="34" charset="0"/>
              </a:rPr>
              <a:t> </a:t>
            </a:r>
            <a:r>
              <a:rPr lang="en-US" altLang="ko-KR" sz="2400" b="1" dirty="0" err="1">
                <a:solidFill>
                  <a:prstClr val="black">
                    <a:lumMod val="75000"/>
                    <a:lumOff val="25000"/>
                  </a:prstClr>
                </a:solidFill>
                <a:latin typeface="Arial"/>
                <a:cs typeface="Arial" pitchFamily="34" charset="0"/>
              </a:rPr>
              <a:t>của</a:t>
            </a:r>
            <a:r>
              <a:rPr lang="en-US" altLang="ko-KR" sz="2400" b="1" dirty="0">
                <a:solidFill>
                  <a:prstClr val="black">
                    <a:lumMod val="75000"/>
                    <a:lumOff val="25000"/>
                  </a:prstClr>
                </a:solidFill>
                <a:latin typeface="Arial"/>
                <a:cs typeface="Arial" pitchFamily="34" charset="0"/>
              </a:rPr>
              <a:t> Proxy Pattern</a:t>
            </a:r>
            <a:endParaRPr lang="ko-KR" altLang="en-US" sz="2400" b="1" dirty="0">
              <a:solidFill>
                <a:prstClr val="black">
                  <a:lumMod val="75000"/>
                  <a:lumOff val="25000"/>
                </a:prstClr>
              </a:solidFill>
              <a:latin typeface="Arial"/>
              <a:cs typeface="Arial" pitchFamily="34" charset="0"/>
            </a:endParaRPr>
          </a:p>
        </p:txBody>
      </p:sp>
      <p:sp>
        <p:nvSpPr>
          <p:cNvPr id="74" name="TextBox 73">
            <a:extLst>
              <a:ext uri="{FF2B5EF4-FFF2-40B4-BE49-F238E27FC236}">
                <a16:creationId xmlns:a16="http://schemas.microsoft.com/office/drawing/2014/main" id="{D78C0077-F916-4538-92A0-FE71968FF88C}"/>
              </a:ext>
            </a:extLst>
          </p:cNvPr>
          <p:cNvSpPr txBox="1"/>
          <p:nvPr/>
        </p:nvSpPr>
        <p:spPr>
          <a:xfrm>
            <a:off x="3817803" y="4868294"/>
            <a:ext cx="712257" cy="461665"/>
          </a:xfrm>
          <a:prstGeom prst="rect">
            <a:avLst/>
          </a:prstGeom>
          <a:noFill/>
        </p:spPr>
        <p:txBody>
          <a:bodyPr wrap="square" rtlCol="0">
            <a:spAutoFit/>
          </a:bodyPr>
          <a:lstStyle/>
          <a:p>
            <a:r>
              <a:rPr lang="en-US" altLang="ko-KR" sz="2400" b="1" dirty="0">
                <a:solidFill>
                  <a:schemeClr val="bg1"/>
                </a:solidFill>
                <a:cs typeface="Arial" pitchFamily="34" charset="0"/>
              </a:rPr>
              <a:t>06</a:t>
            </a:r>
            <a:endParaRPr lang="ko-KR" altLang="en-US" sz="2000" b="1" dirty="0">
              <a:solidFill>
                <a:schemeClr val="bg1"/>
              </a:solidFill>
              <a:cs typeface="Arial" pitchFamily="34" charset="0"/>
            </a:endParaRPr>
          </a:p>
        </p:txBody>
      </p:sp>
      <p:grpSp>
        <p:nvGrpSpPr>
          <p:cNvPr id="75" name="Group 74">
            <a:extLst>
              <a:ext uri="{FF2B5EF4-FFF2-40B4-BE49-F238E27FC236}">
                <a16:creationId xmlns:a16="http://schemas.microsoft.com/office/drawing/2014/main" id="{35C4A80B-AFAF-4AB0-9008-B4C70E786E82}"/>
              </a:ext>
            </a:extLst>
          </p:cNvPr>
          <p:cNvGrpSpPr/>
          <p:nvPr/>
        </p:nvGrpSpPr>
        <p:grpSpPr>
          <a:xfrm>
            <a:off x="3817803" y="5760101"/>
            <a:ext cx="7159321" cy="602254"/>
            <a:chOff x="3131840" y="1491630"/>
            <a:chExt cx="5256584" cy="576064"/>
          </a:xfrm>
        </p:grpSpPr>
        <p:sp>
          <p:nvSpPr>
            <p:cNvPr id="76" name="Rectangle 75">
              <a:extLst>
                <a:ext uri="{FF2B5EF4-FFF2-40B4-BE49-F238E27FC236}">
                  <a16:creationId xmlns:a16="http://schemas.microsoft.com/office/drawing/2014/main" id="{41F7A90D-0948-4831-9D38-93738D008D16}"/>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77" name="Right Triangle 76">
              <a:extLst>
                <a:ext uri="{FF2B5EF4-FFF2-40B4-BE49-F238E27FC236}">
                  <a16:creationId xmlns:a16="http://schemas.microsoft.com/office/drawing/2014/main" id="{513C33C1-DD0A-492A-828F-4104BD12008C}"/>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dirty="0">
                <a:solidFill>
                  <a:prstClr val="white"/>
                </a:solidFill>
                <a:latin typeface="Arial"/>
              </a:endParaRPr>
            </a:p>
          </p:txBody>
        </p:sp>
      </p:grpSp>
      <p:sp>
        <p:nvSpPr>
          <p:cNvPr id="78" name="TextBox 77">
            <a:extLst>
              <a:ext uri="{FF2B5EF4-FFF2-40B4-BE49-F238E27FC236}">
                <a16:creationId xmlns:a16="http://schemas.microsoft.com/office/drawing/2014/main" id="{312CAD56-A5C7-4EE3-9DF0-270F8009DAF4}"/>
              </a:ext>
            </a:extLst>
          </p:cNvPr>
          <p:cNvSpPr txBox="1"/>
          <p:nvPr/>
        </p:nvSpPr>
        <p:spPr>
          <a:xfrm>
            <a:off x="4825216" y="5856665"/>
            <a:ext cx="5856756" cy="461665"/>
          </a:xfrm>
          <a:prstGeom prst="rect">
            <a:avLst/>
          </a:prstGeom>
          <a:noFill/>
        </p:spPr>
        <p:txBody>
          <a:bodyPr wrap="square" rtlCol="0">
            <a:spAutoFit/>
          </a:bodyPr>
          <a:lstStyle/>
          <a:p>
            <a:pPr defTabSz="1219170" latinLnBrk="1"/>
            <a:r>
              <a:rPr lang="en-US" altLang="ko-KR" sz="2400" b="1" dirty="0" err="1">
                <a:solidFill>
                  <a:prstClr val="black">
                    <a:lumMod val="75000"/>
                    <a:lumOff val="25000"/>
                  </a:prstClr>
                </a:solidFill>
                <a:latin typeface="Arial"/>
                <a:cs typeface="Arial" pitchFamily="34" charset="0"/>
              </a:rPr>
              <a:t>Một</a:t>
            </a:r>
            <a:r>
              <a:rPr lang="en-US" altLang="ko-KR" sz="2400" b="1" dirty="0">
                <a:solidFill>
                  <a:prstClr val="black">
                    <a:lumMod val="75000"/>
                    <a:lumOff val="25000"/>
                  </a:prstClr>
                </a:solidFill>
                <a:latin typeface="Arial"/>
                <a:cs typeface="Arial" pitchFamily="34" charset="0"/>
              </a:rPr>
              <a:t> </a:t>
            </a:r>
            <a:r>
              <a:rPr lang="en-US" altLang="ko-KR" sz="2400" b="1" dirty="0" err="1">
                <a:solidFill>
                  <a:prstClr val="black">
                    <a:lumMod val="75000"/>
                    <a:lumOff val="25000"/>
                  </a:prstClr>
                </a:solidFill>
                <a:latin typeface="Arial"/>
                <a:cs typeface="Arial" pitchFamily="34" charset="0"/>
              </a:rPr>
              <a:t>số</a:t>
            </a:r>
            <a:r>
              <a:rPr lang="en-US" altLang="ko-KR" sz="2400" b="1" dirty="0">
                <a:solidFill>
                  <a:prstClr val="black">
                    <a:lumMod val="75000"/>
                    <a:lumOff val="25000"/>
                  </a:prstClr>
                </a:solidFill>
                <a:latin typeface="Arial"/>
                <a:cs typeface="Arial" pitchFamily="34" charset="0"/>
              </a:rPr>
              <a:t> </a:t>
            </a:r>
            <a:r>
              <a:rPr lang="en-US" altLang="ko-KR" sz="2400" b="1" dirty="0" err="1">
                <a:solidFill>
                  <a:prstClr val="black">
                    <a:lumMod val="75000"/>
                    <a:lumOff val="25000"/>
                  </a:prstClr>
                </a:solidFill>
                <a:latin typeface="Arial"/>
                <a:cs typeface="Arial" pitchFamily="34" charset="0"/>
              </a:rPr>
              <a:t>bài</a:t>
            </a:r>
            <a:r>
              <a:rPr lang="en-US" altLang="ko-KR" sz="2400" b="1" dirty="0">
                <a:solidFill>
                  <a:prstClr val="black">
                    <a:lumMod val="75000"/>
                    <a:lumOff val="25000"/>
                  </a:prstClr>
                </a:solidFill>
                <a:latin typeface="Arial"/>
                <a:cs typeface="Arial" pitchFamily="34" charset="0"/>
              </a:rPr>
              <a:t> </a:t>
            </a:r>
            <a:r>
              <a:rPr lang="en-US" altLang="ko-KR" sz="2400" b="1" dirty="0" err="1">
                <a:solidFill>
                  <a:prstClr val="black">
                    <a:lumMod val="75000"/>
                    <a:lumOff val="25000"/>
                  </a:prstClr>
                </a:solidFill>
                <a:latin typeface="Arial"/>
                <a:cs typeface="Arial" pitchFamily="34" charset="0"/>
              </a:rPr>
              <a:t>toán</a:t>
            </a:r>
            <a:r>
              <a:rPr lang="en-US" altLang="ko-KR" sz="2400" b="1" dirty="0">
                <a:solidFill>
                  <a:prstClr val="black">
                    <a:lumMod val="75000"/>
                    <a:lumOff val="25000"/>
                  </a:prstClr>
                </a:solidFill>
                <a:latin typeface="Arial"/>
                <a:cs typeface="Arial" pitchFamily="34" charset="0"/>
              </a:rPr>
              <a:t> </a:t>
            </a:r>
            <a:r>
              <a:rPr lang="en-US" altLang="ko-KR" sz="2400" b="1" dirty="0" err="1">
                <a:solidFill>
                  <a:prstClr val="black">
                    <a:lumMod val="75000"/>
                    <a:lumOff val="25000"/>
                  </a:prstClr>
                </a:solidFill>
                <a:latin typeface="Arial"/>
                <a:cs typeface="Arial" pitchFamily="34" charset="0"/>
              </a:rPr>
              <a:t>áp</a:t>
            </a:r>
            <a:r>
              <a:rPr lang="en-US" altLang="ko-KR" sz="2400" b="1" dirty="0">
                <a:solidFill>
                  <a:prstClr val="black">
                    <a:lumMod val="75000"/>
                    <a:lumOff val="25000"/>
                  </a:prstClr>
                </a:solidFill>
                <a:latin typeface="Arial"/>
                <a:cs typeface="Arial" pitchFamily="34" charset="0"/>
              </a:rPr>
              <a:t> </a:t>
            </a:r>
            <a:r>
              <a:rPr lang="en-US" altLang="ko-KR" sz="2400" b="1" dirty="0" err="1">
                <a:solidFill>
                  <a:prstClr val="black">
                    <a:lumMod val="75000"/>
                    <a:lumOff val="25000"/>
                  </a:prstClr>
                </a:solidFill>
                <a:latin typeface="Arial"/>
                <a:cs typeface="Arial" pitchFamily="34" charset="0"/>
              </a:rPr>
              <a:t>dụng</a:t>
            </a:r>
            <a:r>
              <a:rPr lang="en-US" altLang="ko-KR" sz="2400" b="1" dirty="0">
                <a:solidFill>
                  <a:prstClr val="black">
                    <a:lumMod val="75000"/>
                    <a:lumOff val="25000"/>
                  </a:prstClr>
                </a:solidFill>
                <a:latin typeface="Arial"/>
                <a:cs typeface="Arial" pitchFamily="34" charset="0"/>
              </a:rPr>
              <a:t> Proxy Pattern</a:t>
            </a:r>
            <a:endParaRPr lang="ko-KR" altLang="en-US" sz="2400" b="1" dirty="0">
              <a:solidFill>
                <a:prstClr val="black">
                  <a:lumMod val="75000"/>
                  <a:lumOff val="25000"/>
                </a:prstClr>
              </a:solidFill>
              <a:latin typeface="Arial"/>
              <a:cs typeface="Arial" pitchFamily="34" charset="0"/>
            </a:endParaRPr>
          </a:p>
        </p:txBody>
      </p:sp>
      <p:sp>
        <p:nvSpPr>
          <p:cNvPr id="79" name="TextBox 78">
            <a:extLst>
              <a:ext uri="{FF2B5EF4-FFF2-40B4-BE49-F238E27FC236}">
                <a16:creationId xmlns:a16="http://schemas.microsoft.com/office/drawing/2014/main" id="{41527544-2652-43F1-AB51-0CDB9C78CBA9}"/>
              </a:ext>
            </a:extLst>
          </p:cNvPr>
          <p:cNvSpPr txBox="1"/>
          <p:nvPr/>
        </p:nvSpPr>
        <p:spPr>
          <a:xfrm>
            <a:off x="3817803" y="5731696"/>
            <a:ext cx="712257" cy="461665"/>
          </a:xfrm>
          <a:prstGeom prst="rect">
            <a:avLst/>
          </a:prstGeom>
          <a:noFill/>
        </p:spPr>
        <p:txBody>
          <a:bodyPr wrap="square" rtlCol="0">
            <a:spAutoFit/>
          </a:bodyPr>
          <a:lstStyle/>
          <a:p>
            <a:r>
              <a:rPr lang="en-US" altLang="ko-KR" sz="2400" b="1" dirty="0">
                <a:solidFill>
                  <a:schemeClr val="bg1"/>
                </a:solidFill>
                <a:cs typeface="Arial" pitchFamily="34" charset="0"/>
              </a:rPr>
              <a:t>07</a:t>
            </a:r>
            <a:endParaRPr lang="ko-KR" altLang="en-US" sz="2000" b="1" dirty="0">
              <a:solidFill>
                <a:schemeClr val="bg1"/>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0C7CF7-E40D-488A-90EA-9E2E2664FA66}"/>
              </a:ext>
            </a:extLst>
          </p:cNvPr>
          <p:cNvSpPr>
            <a:spLocks noGrp="1"/>
          </p:cNvSpPr>
          <p:nvPr>
            <p:ph type="body" sz="quarter" idx="10"/>
          </p:nvPr>
        </p:nvSpPr>
        <p:spPr>
          <a:xfrm>
            <a:off x="217431" y="864270"/>
            <a:ext cx="12192000" cy="768085"/>
          </a:xfrm>
        </p:spPr>
        <p:txBody>
          <a:bodyPr/>
          <a:lstStyle/>
          <a:p>
            <a:pPr fontAlgn="base"/>
            <a:r>
              <a:rPr lang="en-US" sz="3200" dirty="0" err="1"/>
              <a:t>Đâu</a:t>
            </a:r>
            <a:r>
              <a:rPr lang="en-US" sz="3200" dirty="0"/>
              <a:t> </a:t>
            </a:r>
            <a:r>
              <a:rPr lang="en-US" sz="3200" dirty="0" err="1"/>
              <a:t>không</a:t>
            </a:r>
            <a:r>
              <a:rPr lang="en-US" sz="3200" dirty="0"/>
              <a:t> </a:t>
            </a:r>
            <a:r>
              <a:rPr lang="en-US" sz="3200" dirty="0" err="1"/>
              <a:t>phải</a:t>
            </a:r>
            <a:r>
              <a:rPr lang="en-US" sz="3200" dirty="0"/>
              <a:t> </a:t>
            </a:r>
            <a:r>
              <a:rPr lang="en-US" sz="3200" dirty="0" err="1"/>
              <a:t>là</a:t>
            </a:r>
            <a:r>
              <a:rPr lang="en-US" sz="3200" dirty="0"/>
              <a:t> </a:t>
            </a:r>
            <a:r>
              <a:rPr lang="en-US" sz="3200" dirty="0" err="1"/>
              <a:t>một</a:t>
            </a:r>
            <a:r>
              <a:rPr lang="en-US" sz="3200" dirty="0"/>
              <a:t> </a:t>
            </a:r>
            <a:r>
              <a:rPr lang="en-US" sz="3200" dirty="0" err="1"/>
              <a:t>loại</a:t>
            </a:r>
            <a:r>
              <a:rPr lang="en-US" sz="3200" dirty="0"/>
              <a:t> </a:t>
            </a:r>
            <a:r>
              <a:rPr lang="en-US" sz="3200" dirty="0" err="1"/>
              <a:t>của</a:t>
            </a:r>
            <a:r>
              <a:rPr lang="en-US" sz="3200" dirty="0"/>
              <a:t> Proxy Design Pattern?</a:t>
            </a:r>
            <a:endParaRPr lang="en-US" sz="3200" b="1" dirty="0"/>
          </a:p>
        </p:txBody>
      </p:sp>
      <p:sp>
        <p:nvSpPr>
          <p:cNvPr id="5" name="TextBox 4">
            <a:extLst>
              <a:ext uri="{FF2B5EF4-FFF2-40B4-BE49-F238E27FC236}">
                <a16:creationId xmlns:a16="http://schemas.microsoft.com/office/drawing/2014/main" id="{A9E3B590-BBE0-4A03-BB10-4C7964656091}"/>
              </a:ext>
            </a:extLst>
          </p:cNvPr>
          <p:cNvSpPr txBox="1"/>
          <p:nvPr/>
        </p:nvSpPr>
        <p:spPr>
          <a:xfrm>
            <a:off x="4661452" y="1825303"/>
            <a:ext cx="6679299" cy="3624838"/>
          </a:xfrm>
          <a:prstGeom prst="rect">
            <a:avLst/>
          </a:prstGeom>
          <a:noFill/>
        </p:spPr>
        <p:txBody>
          <a:bodyPr wrap="square">
            <a:spAutoFit/>
          </a:bodyPr>
          <a:lstStyle/>
          <a:p>
            <a:pPr marL="342900" indent="-342900" fontAlgn="base">
              <a:lnSpc>
                <a:spcPct val="250000"/>
              </a:lnSpc>
              <a:buFont typeface="+mj-lt"/>
              <a:buAutoNum type="alphaUcPeriod"/>
            </a:pPr>
            <a:r>
              <a:rPr lang="en-US" sz="2400" dirty="0"/>
              <a:t>Virtual</a:t>
            </a:r>
          </a:p>
          <a:p>
            <a:pPr marL="342900" indent="-342900" fontAlgn="base">
              <a:lnSpc>
                <a:spcPct val="250000"/>
              </a:lnSpc>
              <a:buFont typeface="+mj-lt"/>
              <a:buAutoNum type="alphaUcPeriod"/>
            </a:pPr>
            <a:r>
              <a:rPr lang="en-US" sz="2400" dirty="0"/>
              <a:t>Protect</a:t>
            </a:r>
          </a:p>
          <a:p>
            <a:pPr marL="342900" indent="-342900" fontAlgn="base">
              <a:lnSpc>
                <a:spcPct val="250000"/>
              </a:lnSpc>
              <a:buFont typeface="+mj-lt"/>
              <a:buAutoNum type="alphaUcPeriod"/>
            </a:pPr>
            <a:r>
              <a:rPr lang="en-US" sz="2400" dirty="0"/>
              <a:t>Visitor</a:t>
            </a:r>
          </a:p>
          <a:p>
            <a:pPr marL="342900" indent="-342900" fontAlgn="base">
              <a:lnSpc>
                <a:spcPct val="250000"/>
              </a:lnSpc>
              <a:buFont typeface="+mj-lt"/>
              <a:buAutoNum type="alphaUcPeriod"/>
            </a:pPr>
            <a:r>
              <a:rPr lang="en-US" sz="2400" dirty="0"/>
              <a:t>Promote</a:t>
            </a:r>
          </a:p>
        </p:txBody>
      </p:sp>
    </p:spTree>
    <p:extLst>
      <p:ext uri="{BB962C8B-B14F-4D97-AF65-F5344CB8AC3E}">
        <p14:creationId xmlns:p14="http://schemas.microsoft.com/office/powerpoint/2010/main" val="332131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iterate type="lt">
                                    <p:tmPct val="0"/>
                                  </p:iterate>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down)">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mph" presetSubtype="0" fill="hold" nodeType="clickEffect">
                                  <p:stCondLst>
                                    <p:cond delay="0"/>
                                  </p:stCondLst>
                                  <p:iterate type="lt">
                                    <p:tmPct val="4000"/>
                                  </p:iterate>
                                  <p:childTnLst>
                                    <p:set>
                                      <p:cBhvr override="childStyle">
                                        <p:cTn id="31" dur="500" fill="hold"/>
                                        <p:tgtEl>
                                          <p:spTgt spid="5">
                                            <p:txEl>
                                              <p:pRg st="2" end="2"/>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0C7CF7-E40D-488A-90EA-9E2E2664FA66}"/>
              </a:ext>
            </a:extLst>
          </p:cNvPr>
          <p:cNvSpPr>
            <a:spLocks noGrp="1"/>
          </p:cNvSpPr>
          <p:nvPr>
            <p:ph type="body" sz="quarter" idx="10"/>
          </p:nvPr>
        </p:nvSpPr>
        <p:spPr>
          <a:xfrm>
            <a:off x="1708299" y="639774"/>
            <a:ext cx="9503039" cy="768085"/>
          </a:xfrm>
        </p:spPr>
        <p:txBody>
          <a:bodyPr/>
          <a:lstStyle/>
          <a:p>
            <a:pPr fontAlgn="base">
              <a:lnSpc>
                <a:spcPct val="150000"/>
              </a:lnSpc>
            </a:pPr>
            <a:r>
              <a:rPr lang="vi-VN" sz="2400" dirty="0"/>
              <a:t>Định nghĩa các phương thức để thực thi là nhiệm vụ của </a:t>
            </a:r>
            <a:br>
              <a:rPr lang="en-US" sz="2400" dirty="0"/>
            </a:br>
            <a:r>
              <a:rPr lang="vi-VN" sz="2400" dirty="0"/>
              <a:t>thành phần nào trong mẫu thiết kế Proxy Design Pattern?</a:t>
            </a:r>
            <a:endParaRPr lang="vi-VN" sz="2400" b="1" dirty="0"/>
          </a:p>
        </p:txBody>
      </p:sp>
      <p:sp>
        <p:nvSpPr>
          <p:cNvPr id="5" name="TextBox 4">
            <a:extLst>
              <a:ext uri="{FF2B5EF4-FFF2-40B4-BE49-F238E27FC236}">
                <a16:creationId xmlns:a16="http://schemas.microsoft.com/office/drawing/2014/main" id="{A9E3B590-BBE0-4A03-BB10-4C7964656091}"/>
              </a:ext>
            </a:extLst>
          </p:cNvPr>
          <p:cNvSpPr txBox="1"/>
          <p:nvPr/>
        </p:nvSpPr>
        <p:spPr>
          <a:xfrm>
            <a:off x="4701208" y="1904817"/>
            <a:ext cx="6679299" cy="3624838"/>
          </a:xfrm>
          <a:prstGeom prst="rect">
            <a:avLst/>
          </a:prstGeom>
          <a:noFill/>
        </p:spPr>
        <p:txBody>
          <a:bodyPr wrap="square">
            <a:spAutoFit/>
          </a:bodyPr>
          <a:lstStyle/>
          <a:p>
            <a:pPr marL="342900" indent="-342900" fontAlgn="base">
              <a:lnSpc>
                <a:spcPct val="250000"/>
              </a:lnSpc>
              <a:buFont typeface="+mj-lt"/>
              <a:buAutoNum type="alphaUcPeriod"/>
            </a:pPr>
            <a:r>
              <a:rPr lang="en-US" sz="2400" dirty="0"/>
              <a:t>Client</a:t>
            </a:r>
          </a:p>
          <a:p>
            <a:pPr marL="342900" indent="-342900" fontAlgn="base">
              <a:lnSpc>
                <a:spcPct val="250000"/>
              </a:lnSpc>
              <a:buFont typeface="+mj-lt"/>
              <a:buAutoNum type="alphaUcPeriod"/>
            </a:pPr>
            <a:r>
              <a:rPr lang="en-US" sz="2400" dirty="0" err="1"/>
              <a:t>ISubject</a:t>
            </a:r>
            <a:endParaRPr lang="en-US" sz="2400" dirty="0"/>
          </a:p>
          <a:p>
            <a:pPr marL="342900" indent="-342900" fontAlgn="base">
              <a:lnSpc>
                <a:spcPct val="250000"/>
              </a:lnSpc>
              <a:buFont typeface="+mj-lt"/>
              <a:buAutoNum type="alphaUcPeriod"/>
            </a:pPr>
            <a:r>
              <a:rPr lang="en-US" sz="2400" dirty="0" err="1"/>
              <a:t>CsubjectProxy</a:t>
            </a:r>
            <a:endParaRPr lang="en-US" sz="2400" dirty="0"/>
          </a:p>
          <a:p>
            <a:pPr marL="342900" indent="-342900" fontAlgn="base">
              <a:lnSpc>
                <a:spcPct val="250000"/>
              </a:lnSpc>
              <a:buFont typeface="+mj-lt"/>
              <a:buAutoNum type="alphaUcPeriod"/>
            </a:pPr>
            <a:r>
              <a:rPr lang="en-US" sz="2400" dirty="0" err="1"/>
              <a:t>CrealSubject</a:t>
            </a:r>
            <a:endParaRPr lang="en-US" sz="2400" dirty="0"/>
          </a:p>
        </p:txBody>
      </p:sp>
    </p:spTree>
    <p:extLst>
      <p:ext uri="{BB962C8B-B14F-4D97-AF65-F5344CB8AC3E}">
        <p14:creationId xmlns:p14="http://schemas.microsoft.com/office/powerpoint/2010/main" val="21455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wipe(down)">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wipe(down)">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iterate type="lt">
                                    <p:tmPct val="0"/>
                                  </p:iterate>
                                  <p:childTnLst>
                                    <p:set>
                                      <p:cBhvr>
                                        <p:cTn id="31" dur="1" fill="hold">
                                          <p:stCondLst>
                                            <p:cond delay="0"/>
                                          </p:stCondLst>
                                        </p:cTn>
                                        <p:tgtEl>
                                          <p:spTgt spid="5">
                                            <p:txEl>
                                              <p:pRg st="3" end="3"/>
                                            </p:txEl>
                                          </p:spTgt>
                                        </p:tgtEl>
                                        <p:attrNameLst>
                                          <p:attrName>style.visibility</p:attrName>
                                        </p:attrNameLst>
                                      </p:cBhvr>
                                      <p:to>
                                        <p:strVal val="visible"/>
                                      </p:to>
                                    </p:set>
                                    <p:animEffect transition="in" filter="wipe(down)">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mph" presetSubtype="0" fill="hold" nodeType="clickEffect">
                                  <p:stCondLst>
                                    <p:cond delay="0"/>
                                  </p:stCondLst>
                                  <p:iterate type="lt">
                                    <p:tmPct val="4000"/>
                                  </p:iterate>
                                  <p:childTnLst>
                                    <p:set>
                                      <p:cBhvr override="childStyle">
                                        <p:cTn id="36" dur="500" fill="hold"/>
                                        <p:tgtEl>
                                          <p:spTgt spid="5">
                                            <p:txEl>
                                              <p:pRg st="3" end="3"/>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D33CB0-353D-4A65-A218-978577386BAF}"/>
              </a:ext>
            </a:extLst>
          </p:cNvPr>
          <p:cNvSpPr>
            <a:spLocks noGrp="1"/>
          </p:cNvSpPr>
          <p:nvPr>
            <p:ph type="body" sz="quarter" idx="10"/>
          </p:nvPr>
        </p:nvSpPr>
        <p:spPr>
          <a:xfrm>
            <a:off x="-97277" y="2946749"/>
            <a:ext cx="12192000" cy="768085"/>
          </a:xfrm>
        </p:spPr>
        <p:txBody>
          <a:bodyPr/>
          <a:lstStyle/>
          <a:p>
            <a:r>
              <a:rPr lang="en-US" dirty="0">
                <a:solidFill>
                  <a:schemeClr val="bg1"/>
                </a:solidFill>
              </a:rPr>
              <a:t>BÀI TẬP PROXY </a:t>
            </a:r>
            <a:br>
              <a:rPr lang="en-US" dirty="0">
                <a:solidFill>
                  <a:schemeClr val="bg1"/>
                </a:solidFill>
              </a:rPr>
            </a:br>
            <a:r>
              <a:rPr lang="en-US" dirty="0">
                <a:solidFill>
                  <a:schemeClr val="bg1"/>
                </a:solidFill>
              </a:rPr>
              <a:t>CỦA CÁC THÀNH VIÊN</a:t>
            </a:r>
          </a:p>
        </p:txBody>
      </p:sp>
    </p:spTree>
    <p:extLst>
      <p:ext uri="{BB962C8B-B14F-4D97-AF65-F5344CB8AC3E}">
        <p14:creationId xmlns:p14="http://schemas.microsoft.com/office/powerpoint/2010/main" val="31946946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7EFB17-A18B-4A1A-A782-78C312155066}"/>
              </a:ext>
            </a:extLst>
          </p:cNvPr>
          <p:cNvSpPr>
            <a:spLocks noGrp="1"/>
          </p:cNvSpPr>
          <p:nvPr>
            <p:ph type="body" sz="quarter" idx="10"/>
          </p:nvPr>
        </p:nvSpPr>
        <p:spPr>
          <a:xfrm>
            <a:off x="-515566" y="453535"/>
            <a:ext cx="5009744" cy="384043"/>
          </a:xfrm>
        </p:spPr>
        <p:txBody>
          <a:bodyPr/>
          <a:lstStyle/>
          <a:p>
            <a:r>
              <a:rPr lang="en-US" sz="2000" dirty="0"/>
              <a:t>1. </a:t>
            </a:r>
            <a:r>
              <a:rPr lang="en-US" sz="2000" dirty="0" err="1"/>
              <a:t>Trần</a:t>
            </a:r>
            <a:r>
              <a:rPr lang="en-US" sz="2000" dirty="0"/>
              <a:t> </a:t>
            </a:r>
            <a:r>
              <a:rPr lang="en-US" sz="2000" dirty="0" err="1"/>
              <a:t>Bảo</a:t>
            </a:r>
            <a:r>
              <a:rPr lang="en-US" sz="2000" dirty="0"/>
              <a:t> </a:t>
            </a:r>
            <a:r>
              <a:rPr lang="en-US" sz="2000" dirty="0" err="1"/>
              <a:t>Tín</a:t>
            </a:r>
            <a:endParaRPr lang="en-US" sz="2000" dirty="0"/>
          </a:p>
        </p:txBody>
      </p:sp>
      <p:sp>
        <p:nvSpPr>
          <p:cNvPr id="3" name="Text Placeholder 2">
            <a:extLst>
              <a:ext uri="{FF2B5EF4-FFF2-40B4-BE49-F238E27FC236}">
                <a16:creationId xmlns:a16="http://schemas.microsoft.com/office/drawing/2014/main" id="{7D8B73F6-3210-40A8-BCF4-61E26A90C542}"/>
              </a:ext>
            </a:extLst>
          </p:cNvPr>
          <p:cNvSpPr>
            <a:spLocks noGrp="1"/>
          </p:cNvSpPr>
          <p:nvPr>
            <p:ph type="body" sz="quarter" idx="11"/>
          </p:nvPr>
        </p:nvSpPr>
        <p:spPr>
          <a:xfrm>
            <a:off x="1157591" y="1147864"/>
            <a:ext cx="10048673" cy="4854101"/>
          </a:xfrm>
        </p:spPr>
        <p:txBody>
          <a:bodyPr/>
          <a:lstStyle/>
          <a:p>
            <a:pPr algn="just" rtl="0">
              <a:lnSpc>
                <a:spcPct val="150000"/>
              </a:lnSpc>
              <a:spcBef>
                <a:spcPts val="0"/>
              </a:spcBef>
              <a:spcAft>
                <a:spcPts val="0"/>
              </a:spcAft>
            </a:pPr>
            <a:r>
              <a:rPr lang="vi-VN" sz="2000" b="1" i="1" u="none" strike="noStrike" dirty="0">
                <a:solidFill>
                  <a:srgbClr val="000000"/>
                </a:solidFill>
                <a:effectLst/>
                <a:latin typeface="Arial" panose="020B0604020202020204" pitchFamily="34" charset="0"/>
              </a:rPr>
              <a:t>Đề: </a:t>
            </a:r>
            <a:r>
              <a:rPr lang="vi-VN" sz="2000" b="0" i="0" u="none" strike="noStrike" dirty="0">
                <a:solidFill>
                  <a:srgbClr val="000000"/>
                </a:solidFill>
                <a:effectLst/>
                <a:latin typeface="Arial" panose="020B0604020202020204" pitchFamily="34" charset="0"/>
              </a:rPr>
              <a:t>Một trang web chia sẻ tài liệu cho phép người dùng download file với các tốc độ </a:t>
            </a:r>
            <a:br>
              <a:rPr lang="en-US" sz="2000" b="0" i="0" u="none" strike="noStrike" dirty="0">
                <a:solidFill>
                  <a:srgbClr val="000000"/>
                </a:solidFill>
                <a:effectLst/>
                <a:latin typeface="Arial" panose="020B0604020202020204" pitchFamily="34" charset="0"/>
              </a:rPr>
            </a:br>
            <a:r>
              <a:rPr lang="vi-VN" sz="2000" b="0" i="0" u="none" strike="noStrike" dirty="0">
                <a:solidFill>
                  <a:srgbClr val="000000"/>
                </a:solidFill>
                <a:effectLst/>
                <a:latin typeface="Arial" panose="020B0604020202020204" pitchFamily="34" charset="0"/>
              </a:rPr>
              <a:t>khác nhau. Nếu người dùng sử dụng dịch vụ miễn phí thì tải với tốc độ bình thường, </a:t>
            </a:r>
            <a:br>
              <a:rPr lang="en-US" sz="2000" b="0" i="0" u="none" strike="noStrike" dirty="0">
                <a:solidFill>
                  <a:srgbClr val="000000"/>
                </a:solidFill>
                <a:effectLst/>
                <a:latin typeface="Arial" panose="020B0604020202020204" pitchFamily="34" charset="0"/>
              </a:rPr>
            </a:br>
            <a:r>
              <a:rPr lang="vi-VN" sz="2000" b="0" i="0" u="none" strike="noStrike" dirty="0">
                <a:solidFill>
                  <a:srgbClr val="000000"/>
                </a:solidFill>
                <a:effectLst/>
                <a:latin typeface="Arial" panose="020B0604020202020204" pitchFamily="34" charset="0"/>
              </a:rPr>
              <a:t>nếu người dùng mua gói trả phí thì được tải với tốc độ cao.</a:t>
            </a:r>
            <a:endParaRPr lang="en-US" sz="2000" b="0" i="0" u="none" strike="noStrike" dirty="0">
              <a:solidFill>
                <a:srgbClr val="000000"/>
              </a:solidFill>
              <a:effectLst/>
              <a:latin typeface="Arial" panose="020B0604020202020204" pitchFamily="34" charset="0"/>
            </a:endParaRPr>
          </a:p>
          <a:p>
            <a:pPr algn="l" rtl="0">
              <a:lnSpc>
                <a:spcPct val="150000"/>
              </a:lnSpc>
              <a:spcBef>
                <a:spcPts val="0"/>
              </a:spcBef>
              <a:spcAft>
                <a:spcPts val="0"/>
              </a:spcAft>
            </a:pPr>
            <a:endParaRPr lang="vi-VN" sz="2000" b="0" dirty="0">
              <a:effectLst/>
            </a:endParaRPr>
          </a:p>
          <a:p>
            <a:pPr algn="l" rtl="0">
              <a:lnSpc>
                <a:spcPct val="150000"/>
              </a:lnSpc>
              <a:spcBef>
                <a:spcPts val="0"/>
              </a:spcBef>
              <a:spcAft>
                <a:spcPts val="0"/>
              </a:spcAft>
            </a:pPr>
            <a:r>
              <a:rPr lang="vi-VN" sz="2000" b="1" i="1" u="none" strike="noStrike" dirty="0">
                <a:solidFill>
                  <a:srgbClr val="000000"/>
                </a:solidFill>
                <a:effectLst/>
                <a:latin typeface="Arial" panose="020B0604020202020204" pitchFamily="34" charset="0"/>
              </a:rPr>
              <a:t>Giải quyết: </a:t>
            </a:r>
            <a:r>
              <a:rPr lang="vi-VN" sz="2000" b="0" i="0" u="none" strike="noStrike" dirty="0">
                <a:solidFill>
                  <a:srgbClr val="000000"/>
                </a:solidFill>
                <a:effectLst/>
                <a:latin typeface="Arial" panose="020B0604020202020204" pitchFamily="34" charset="0"/>
              </a:rPr>
              <a:t>sử dụng Protection Proxy</a:t>
            </a:r>
            <a:endParaRPr lang="vi-VN" sz="2000" b="0" dirty="0">
              <a:effectLst/>
            </a:endParaRPr>
          </a:p>
          <a:p>
            <a:pPr algn="l" rtl="0">
              <a:lnSpc>
                <a:spcPct val="150000"/>
              </a:lnSpc>
              <a:spcBef>
                <a:spcPts val="0"/>
              </a:spcBef>
              <a:spcAft>
                <a:spcPts val="0"/>
              </a:spcAft>
            </a:pPr>
            <a:r>
              <a:rPr lang="vi-VN" sz="2000" b="0" i="0" u="none" strike="noStrike" dirty="0">
                <a:solidFill>
                  <a:srgbClr val="000000"/>
                </a:solidFill>
                <a:effectLst/>
                <a:latin typeface="Arial" panose="020B0604020202020204" pitchFamily="34" charset="0"/>
              </a:rPr>
              <a:t>-ISubject: hoạt động download file của người dùng</a:t>
            </a:r>
            <a:r>
              <a:rPr lang="en-US" sz="2000" b="0" i="0" u="none" strike="noStrike" dirty="0">
                <a:solidFill>
                  <a:srgbClr val="000000"/>
                </a:solidFill>
                <a:effectLst/>
                <a:latin typeface="Arial" panose="020B0604020202020204" pitchFamily="34" charset="0"/>
              </a:rPr>
              <a:t>.</a:t>
            </a:r>
            <a:endParaRPr lang="vi-VN" sz="2000" b="0" dirty="0">
              <a:effectLst/>
            </a:endParaRPr>
          </a:p>
          <a:p>
            <a:pPr algn="l" rtl="0">
              <a:lnSpc>
                <a:spcPct val="150000"/>
              </a:lnSpc>
              <a:spcBef>
                <a:spcPts val="0"/>
              </a:spcBef>
              <a:spcAft>
                <a:spcPts val="0"/>
              </a:spcAft>
            </a:pPr>
            <a:r>
              <a:rPr lang="vi-VN" sz="2000" b="0" i="0" u="none" strike="noStrike" dirty="0">
                <a:solidFill>
                  <a:srgbClr val="000000"/>
                </a:solidFill>
                <a:effectLst/>
                <a:latin typeface="Arial" panose="020B0604020202020204" pitchFamily="34" charset="0"/>
              </a:rPr>
              <a:t>-CSubjectProxy: kiểm tra người dùng đã mua gói trả phí hay chưa và cho tải với tốc độ </a:t>
            </a:r>
            <a:r>
              <a:rPr lang="en-US" sz="2000" dirty="0" err="1">
                <a:solidFill>
                  <a:srgbClr val="000000"/>
                </a:solidFill>
                <a:latin typeface="Arial" panose="020B0604020202020204" pitchFamily="34" charset="0"/>
              </a:rPr>
              <a:t>phù</a:t>
            </a:r>
            <a:r>
              <a:rPr lang="vi-VN" sz="2000" b="0" i="0" u="none" strike="noStrike" dirty="0">
                <a:solidFill>
                  <a:srgbClr val="000000"/>
                </a:solidFill>
                <a:effectLst/>
                <a:latin typeface="Arial" panose="020B0604020202020204" pitchFamily="34" charset="0"/>
              </a:rPr>
              <a:t> hợp.</a:t>
            </a:r>
            <a:endParaRPr lang="vi-VN" sz="2000" b="0" dirty="0">
              <a:effectLst/>
            </a:endParaRPr>
          </a:p>
          <a:p>
            <a:pPr algn="l" rtl="0">
              <a:lnSpc>
                <a:spcPct val="150000"/>
              </a:lnSpc>
              <a:spcBef>
                <a:spcPts val="0"/>
              </a:spcBef>
              <a:spcAft>
                <a:spcPts val="0"/>
              </a:spcAft>
            </a:pPr>
            <a:r>
              <a:rPr lang="vi-VN" sz="2000" b="0" i="0" u="none" strike="noStrike" dirty="0">
                <a:solidFill>
                  <a:srgbClr val="000000"/>
                </a:solidFill>
                <a:effectLst/>
                <a:latin typeface="Arial" panose="020B0604020202020204" pitchFamily="34" charset="0"/>
              </a:rPr>
              <a:t>-CRealSubject: thực hiện download file</a:t>
            </a:r>
            <a:r>
              <a:rPr lang="en-US" sz="2000" b="0" i="0" u="none" strike="noStrike" dirty="0">
                <a:solidFill>
                  <a:srgbClr val="000000"/>
                </a:solidFill>
                <a:effectLst/>
                <a:latin typeface="Arial" panose="020B0604020202020204" pitchFamily="34" charset="0"/>
              </a:rPr>
              <a:t>.</a:t>
            </a:r>
            <a:endParaRPr lang="vi-VN" sz="2000" b="0" dirty="0">
              <a:effectLst/>
            </a:endParaRPr>
          </a:p>
          <a:p>
            <a:pPr algn="l">
              <a:lnSpc>
                <a:spcPct val="150000"/>
              </a:lnSpc>
            </a:pPr>
            <a:br>
              <a:rPr lang="vi-VN" sz="2000" dirty="0"/>
            </a:br>
            <a:endParaRPr lang="en-US" sz="2000" dirty="0"/>
          </a:p>
        </p:txBody>
      </p:sp>
    </p:spTree>
    <p:extLst>
      <p:ext uri="{BB962C8B-B14F-4D97-AF65-F5344CB8AC3E}">
        <p14:creationId xmlns:p14="http://schemas.microsoft.com/office/powerpoint/2010/main" val="4274003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7EFB17-A18B-4A1A-A782-78C312155066}"/>
              </a:ext>
            </a:extLst>
          </p:cNvPr>
          <p:cNvSpPr>
            <a:spLocks noGrp="1"/>
          </p:cNvSpPr>
          <p:nvPr>
            <p:ph type="body" sz="quarter" idx="10"/>
          </p:nvPr>
        </p:nvSpPr>
        <p:spPr>
          <a:xfrm>
            <a:off x="-515566" y="453535"/>
            <a:ext cx="5009744" cy="384043"/>
          </a:xfrm>
        </p:spPr>
        <p:txBody>
          <a:bodyPr/>
          <a:lstStyle/>
          <a:p>
            <a:r>
              <a:rPr lang="en-US" sz="2000" dirty="0"/>
              <a:t>2. </a:t>
            </a:r>
            <a:r>
              <a:rPr lang="en-US" sz="2000" dirty="0" err="1"/>
              <a:t>Võ</a:t>
            </a:r>
            <a:r>
              <a:rPr lang="en-US" sz="2000" dirty="0"/>
              <a:t> </a:t>
            </a:r>
            <a:r>
              <a:rPr lang="en-US" sz="2000" dirty="0" err="1"/>
              <a:t>Ngọc</a:t>
            </a:r>
            <a:r>
              <a:rPr lang="en-US" sz="2000" dirty="0"/>
              <a:t> </a:t>
            </a:r>
            <a:r>
              <a:rPr lang="en-US" sz="2000" dirty="0" err="1"/>
              <a:t>Tín</a:t>
            </a:r>
            <a:endParaRPr lang="en-US" sz="2000" dirty="0"/>
          </a:p>
        </p:txBody>
      </p:sp>
      <p:sp>
        <p:nvSpPr>
          <p:cNvPr id="3" name="Text Placeholder 2">
            <a:extLst>
              <a:ext uri="{FF2B5EF4-FFF2-40B4-BE49-F238E27FC236}">
                <a16:creationId xmlns:a16="http://schemas.microsoft.com/office/drawing/2014/main" id="{7D8B73F6-3210-40A8-BCF4-61E26A90C542}"/>
              </a:ext>
            </a:extLst>
          </p:cNvPr>
          <p:cNvSpPr>
            <a:spLocks noGrp="1"/>
          </p:cNvSpPr>
          <p:nvPr>
            <p:ph type="body" sz="quarter" idx="11"/>
          </p:nvPr>
        </p:nvSpPr>
        <p:spPr>
          <a:xfrm>
            <a:off x="924128" y="1245140"/>
            <a:ext cx="10048673" cy="4854101"/>
          </a:xfrm>
        </p:spPr>
        <p:txBody>
          <a:bodyPr/>
          <a:lstStyle/>
          <a:p>
            <a:pPr marL="457200" algn="l" rtl="0">
              <a:lnSpc>
                <a:spcPct val="150000"/>
              </a:lnSpc>
              <a:spcBef>
                <a:spcPts val="0"/>
              </a:spcBef>
              <a:spcAft>
                <a:spcPts val="0"/>
              </a:spcAft>
            </a:pPr>
            <a:r>
              <a:rPr lang="vi-VN" sz="2000" b="1" i="1" u="none" strike="noStrike" dirty="0">
                <a:solidFill>
                  <a:srgbClr val="000000"/>
                </a:solidFill>
                <a:effectLst/>
                <a:latin typeface="+mj-lt"/>
              </a:rPr>
              <a:t>Đề: </a:t>
            </a:r>
            <a:r>
              <a:rPr lang="en-US" sz="2000" b="0" i="0" u="none" strike="noStrike" dirty="0">
                <a:solidFill>
                  <a:srgbClr val="000000"/>
                </a:solidFill>
                <a:effectLst/>
                <a:latin typeface="+mj-lt"/>
              </a:rPr>
              <a:t>M</a:t>
            </a:r>
            <a:r>
              <a:rPr lang="vi-VN" sz="2000" b="0" i="0" u="none" strike="noStrike" dirty="0">
                <a:solidFill>
                  <a:srgbClr val="000000"/>
                </a:solidFill>
                <a:effectLst/>
                <a:latin typeface="+mj-lt"/>
              </a:rPr>
              <a:t>ột Extension trên trình duyệt thực hiện chức năng bảo vệ người dùng. </a:t>
            </a:r>
            <a:br>
              <a:rPr lang="en-US" sz="2000" b="0" i="0" u="none" strike="noStrike" dirty="0">
                <a:solidFill>
                  <a:srgbClr val="000000"/>
                </a:solidFill>
                <a:effectLst/>
                <a:latin typeface="+mj-lt"/>
              </a:rPr>
            </a:br>
            <a:r>
              <a:rPr lang="vi-VN" sz="2000" b="0" i="0" u="none" strike="noStrike" dirty="0">
                <a:solidFill>
                  <a:srgbClr val="000000"/>
                </a:solidFill>
                <a:effectLst/>
                <a:latin typeface="+mj-lt"/>
              </a:rPr>
              <a:t>Nếu người dùng truy cập vào các đường link không an toàn thì Extension không </a:t>
            </a:r>
            <a:br>
              <a:rPr lang="en-US" sz="2000" b="0" i="0" u="none" strike="noStrike" dirty="0">
                <a:solidFill>
                  <a:srgbClr val="000000"/>
                </a:solidFill>
                <a:effectLst/>
                <a:latin typeface="+mj-lt"/>
              </a:rPr>
            </a:br>
            <a:r>
              <a:rPr lang="vi-VN" sz="2000" b="0" i="0" u="none" strike="noStrike" dirty="0">
                <a:solidFill>
                  <a:srgbClr val="000000"/>
                </a:solidFill>
                <a:effectLst/>
                <a:latin typeface="+mj-lt"/>
              </a:rPr>
              <a:t>truy cập và hiển thị một trang web thay thế </a:t>
            </a:r>
            <a:r>
              <a:rPr lang="en-US" sz="2000" dirty="0" err="1">
                <a:solidFill>
                  <a:srgbClr val="000000"/>
                </a:solidFill>
                <a:latin typeface="+mj-lt"/>
              </a:rPr>
              <a:t>hiện</a:t>
            </a:r>
            <a:r>
              <a:rPr lang="en-US" sz="2000" dirty="0">
                <a:solidFill>
                  <a:srgbClr val="000000"/>
                </a:solidFill>
                <a:latin typeface="+mj-lt"/>
              </a:rPr>
              <a:t> </a:t>
            </a:r>
            <a:r>
              <a:rPr lang="en-US" sz="2000" dirty="0" err="1">
                <a:solidFill>
                  <a:srgbClr val="000000"/>
                </a:solidFill>
                <a:latin typeface="+mj-lt"/>
              </a:rPr>
              <a:t>thị</a:t>
            </a:r>
            <a:r>
              <a:rPr lang="vi-VN" sz="2000" b="0" i="0" u="none" strike="noStrike" dirty="0">
                <a:solidFill>
                  <a:srgbClr val="000000"/>
                </a:solidFill>
                <a:effectLst/>
                <a:latin typeface="+mj-lt"/>
              </a:rPr>
              <a:t> </a:t>
            </a:r>
            <a:r>
              <a:rPr lang="en-US" sz="2000" b="0" i="0" u="none" strike="noStrike" dirty="0" err="1">
                <a:solidFill>
                  <a:srgbClr val="000000"/>
                </a:solidFill>
                <a:effectLst/>
                <a:latin typeface="+mj-lt"/>
              </a:rPr>
              <a:t>cảnh</a:t>
            </a:r>
            <a:r>
              <a:rPr lang="vi-VN" sz="2000" b="0" i="0" u="none" strike="noStrike" dirty="0">
                <a:solidFill>
                  <a:srgbClr val="000000"/>
                </a:solidFill>
                <a:effectLst/>
                <a:latin typeface="+mj-lt"/>
              </a:rPr>
              <a:t> báo nguy hiểm.</a:t>
            </a:r>
            <a:br>
              <a:rPr lang="vi-VN" sz="2000" dirty="0">
                <a:latin typeface="+mj-lt"/>
              </a:rPr>
            </a:br>
            <a:endParaRPr lang="vi-VN" sz="2000" b="0" dirty="0">
              <a:effectLst/>
              <a:latin typeface="+mj-lt"/>
            </a:endParaRPr>
          </a:p>
          <a:p>
            <a:pPr marL="457200" algn="just" rtl="0">
              <a:lnSpc>
                <a:spcPct val="150000"/>
              </a:lnSpc>
              <a:spcBef>
                <a:spcPts val="0"/>
              </a:spcBef>
              <a:spcAft>
                <a:spcPts val="0"/>
              </a:spcAft>
            </a:pPr>
            <a:r>
              <a:rPr lang="vi-VN" sz="2000" b="1" i="1" u="none" strike="noStrike" dirty="0">
                <a:solidFill>
                  <a:srgbClr val="000000"/>
                </a:solidFill>
                <a:effectLst/>
                <a:latin typeface="+mj-lt"/>
              </a:rPr>
              <a:t>Giải quyết: </a:t>
            </a:r>
            <a:r>
              <a:rPr lang="vi-VN" sz="2000" b="0" i="0" u="none" strike="noStrike" dirty="0">
                <a:solidFill>
                  <a:srgbClr val="000000"/>
                </a:solidFill>
                <a:effectLst/>
                <a:latin typeface="+mj-lt"/>
              </a:rPr>
              <a:t>Sử dụng Firewall Proxy</a:t>
            </a:r>
            <a:endParaRPr lang="vi-VN" sz="2000" b="0" dirty="0">
              <a:effectLst/>
              <a:latin typeface="+mj-lt"/>
            </a:endParaRPr>
          </a:p>
          <a:p>
            <a:pPr marL="457200" algn="l" rtl="0">
              <a:lnSpc>
                <a:spcPct val="150000"/>
              </a:lnSpc>
              <a:spcBef>
                <a:spcPts val="0"/>
              </a:spcBef>
              <a:spcAft>
                <a:spcPts val="0"/>
              </a:spcAft>
            </a:pPr>
            <a:r>
              <a:rPr lang="vi-VN" sz="2000" b="0" i="0" u="none" strike="noStrike" dirty="0">
                <a:solidFill>
                  <a:srgbClr val="000000"/>
                </a:solidFill>
                <a:effectLst/>
                <a:latin typeface="+mj-lt"/>
              </a:rPr>
              <a:t>-ISubject:  việc truy cập trang web của người dùng</a:t>
            </a:r>
            <a:r>
              <a:rPr lang="en-US" sz="2000" b="0" i="0" u="none" strike="noStrike" dirty="0">
                <a:solidFill>
                  <a:srgbClr val="000000"/>
                </a:solidFill>
                <a:effectLst/>
                <a:latin typeface="+mj-lt"/>
              </a:rPr>
              <a:t>.</a:t>
            </a:r>
            <a:endParaRPr lang="vi-VN" sz="2000" b="0" dirty="0">
              <a:effectLst/>
              <a:latin typeface="+mj-lt"/>
            </a:endParaRPr>
          </a:p>
          <a:p>
            <a:pPr marL="457200" algn="l" rtl="0">
              <a:lnSpc>
                <a:spcPct val="150000"/>
              </a:lnSpc>
              <a:spcBef>
                <a:spcPts val="0"/>
              </a:spcBef>
              <a:spcAft>
                <a:spcPts val="0"/>
              </a:spcAft>
            </a:pPr>
            <a:r>
              <a:rPr lang="vi-VN" sz="2000" b="0" i="0" u="none" strike="noStrike" dirty="0">
                <a:solidFill>
                  <a:srgbClr val="000000"/>
                </a:solidFill>
                <a:effectLst/>
                <a:latin typeface="+mj-lt"/>
              </a:rPr>
              <a:t>-CSubjectProxy: kiểm tra độ an toàn của trang web và hiển thị trang web cảnh báo nếu trang web yêu cầu </a:t>
            </a:r>
            <a:r>
              <a:rPr lang="en-US" sz="2000" b="0" i="0" u="none" strike="noStrike" dirty="0" err="1">
                <a:solidFill>
                  <a:srgbClr val="000000"/>
                </a:solidFill>
                <a:effectLst/>
                <a:latin typeface="+mj-lt"/>
              </a:rPr>
              <a:t>là</a:t>
            </a:r>
            <a:r>
              <a:rPr lang="en-US" sz="2000" b="0" i="0" u="none" strike="noStrike" dirty="0">
                <a:solidFill>
                  <a:srgbClr val="000000"/>
                </a:solidFill>
                <a:effectLst/>
                <a:latin typeface="+mj-lt"/>
              </a:rPr>
              <a:t> </a:t>
            </a:r>
            <a:r>
              <a:rPr lang="vi-VN" sz="2000" b="0" i="0" u="none" strike="noStrike" dirty="0">
                <a:solidFill>
                  <a:srgbClr val="000000"/>
                </a:solidFill>
                <a:effectLst/>
                <a:latin typeface="+mj-lt"/>
              </a:rPr>
              <a:t>nguy hiểm</a:t>
            </a:r>
            <a:r>
              <a:rPr lang="en-US" sz="2000" b="0" i="0" u="none" strike="noStrike" dirty="0">
                <a:solidFill>
                  <a:srgbClr val="000000"/>
                </a:solidFill>
                <a:effectLst/>
                <a:latin typeface="+mj-lt"/>
              </a:rPr>
              <a:t>.</a:t>
            </a:r>
            <a:endParaRPr lang="vi-VN" sz="2000" b="0" dirty="0">
              <a:effectLst/>
              <a:latin typeface="+mj-lt"/>
            </a:endParaRPr>
          </a:p>
          <a:p>
            <a:pPr marL="457200" algn="l" rtl="0">
              <a:lnSpc>
                <a:spcPct val="150000"/>
              </a:lnSpc>
              <a:spcBef>
                <a:spcPts val="0"/>
              </a:spcBef>
              <a:spcAft>
                <a:spcPts val="0"/>
              </a:spcAft>
            </a:pPr>
            <a:r>
              <a:rPr lang="vi-VN" sz="2000" b="0" i="0" u="none" strike="noStrike" dirty="0">
                <a:solidFill>
                  <a:srgbClr val="000000"/>
                </a:solidFill>
                <a:effectLst/>
                <a:latin typeface="+mj-lt"/>
              </a:rPr>
              <a:t>-CRealSubject: thực hiện truy cập trang web theo yêu cầu</a:t>
            </a:r>
            <a:r>
              <a:rPr lang="en-US" sz="2000" b="0" i="0" u="none" strike="noStrike" dirty="0">
                <a:solidFill>
                  <a:srgbClr val="000000"/>
                </a:solidFill>
                <a:effectLst/>
                <a:latin typeface="+mj-lt"/>
              </a:rPr>
              <a:t>.</a:t>
            </a:r>
            <a:br>
              <a:rPr lang="vi-VN" sz="2000" dirty="0">
                <a:latin typeface="+mj-lt"/>
              </a:rPr>
            </a:br>
            <a:br>
              <a:rPr lang="vi-VN" sz="2000" dirty="0">
                <a:latin typeface="+mj-lt"/>
              </a:rPr>
            </a:br>
            <a:endParaRPr lang="en-US" sz="2000" dirty="0">
              <a:latin typeface="+mj-lt"/>
            </a:endParaRPr>
          </a:p>
        </p:txBody>
      </p:sp>
    </p:spTree>
    <p:extLst>
      <p:ext uri="{BB962C8B-B14F-4D97-AF65-F5344CB8AC3E}">
        <p14:creationId xmlns:p14="http://schemas.microsoft.com/office/powerpoint/2010/main" val="23862091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7EFB17-A18B-4A1A-A782-78C312155066}"/>
              </a:ext>
            </a:extLst>
          </p:cNvPr>
          <p:cNvSpPr>
            <a:spLocks noGrp="1"/>
          </p:cNvSpPr>
          <p:nvPr>
            <p:ph type="body" sz="quarter" idx="10"/>
          </p:nvPr>
        </p:nvSpPr>
        <p:spPr>
          <a:xfrm>
            <a:off x="-155642" y="531356"/>
            <a:ext cx="5009744" cy="384043"/>
          </a:xfrm>
        </p:spPr>
        <p:txBody>
          <a:bodyPr/>
          <a:lstStyle/>
          <a:p>
            <a:r>
              <a:rPr lang="en-US" sz="2000" dirty="0"/>
              <a:t>3. </a:t>
            </a:r>
            <a:r>
              <a:rPr lang="en-US" sz="2000" dirty="0" err="1"/>
              <a:t>Nguyễn</a:t>
            </a:r>
            <a:r>
              <a:rPr lang="en-US" sz="2000" dirty="0"/>
              <a:t> </a:t>
            </a:r>
            <a:r>
              <a:rPr lang="en-US" sz="2000" dirty="0" err="1"/>
              <a:t>Phước</a:t>
            </a:r>
            <a:r>
              <a:rPr lang="en-US" sz="2000" dirty="0"/>
              <a:t> Vinh</a:t>
            </a:r>
          </a:p>
        </p:txBody>
      </p:sp>
      <p:sp>
        <p:nvSpPr>
          <p:cNvPr id="3" name="Text Placeholder 2">
            <a:extLst>
              <a:ext uri="{FF2B5EF4-FFF2-40B4-BE49-F238E27FC236}">
                <a16:creationId xmlns:a16="http://schemas.microsoft.com/office/drawing/2014/main" id="{7D8B73F6-3210-40A8-BCF4-61E26A90C542}"/>
              </a:ext>
            </a:extLst>
          </p:cNvPr>
          <p:cNvSpPr>
            <a:spLocks noGrp="1"/>
          </p:cNvSpPr>
          <p:nvPr>
            <p:ph type="body" sz="quarter" idx="11"/>
          </p:nvPr>
        </p:nvSpPr>
        <p:spPr>
          <a:xfrm>
            <a:off x="84306" y="136188"/>
            <a:ext cx="11705617" cy="6858000"/>
          </a:xfrm>
        </p:spPr>
        <p:txBody>
          <a:bodyPr/>
          <a:lstStyle/>
          <a:p>
            <a:pPr marL="457200" algn="just" rtl="0">
              <a:lnSpc>
                <a:spcPct val="150000"/>
              </a:lnSpc>
              <a:spcBef>
                <a:spcPts val="0"/>
              </a:spcBef>
              <a:spcAft>
                <a:spcPts val="0"/>
              </a:spcAft>
            </a:pPr>
            <a:r>
              <a:rPr lang="vi-VN" sz="2000" b="1" i="1" u="none" strike="noStrike" dirty="0">
                <a:solidFill>
                  <a:srgbClr val="000000"/>
                </a:solidFill>
                <a:effectLst/>
                <a:latin typeface="+mj-lt"/>
              </a:rPr>
              <a:t>Đề: </a:t>
            </a:r>
            <a:r>
              <a:rPr lang="en-US" sz="2000" b="0" i="0" u="none" strike="noStrike" dirty="0">
                <a:solidFill>
                  <a:srgbClr val="000000"/>
                </a:solidFill>
                <a:effectLst/>
                <a:latin typeface="+mj-lt"/>
              </a:rPr>
              <a:t>X</a:t>
            </a:r>
            <a:r>
              <a:rPr lang="vi-VN" sz="2000" b="0" i="0" u="none" strike="noStrike" dirty="0">
                <a:solidFill>
                  <a:srgbClr val="000000"/>
                </a:solidFill>
                <a:effectLst/>
                <a:latin typeface="+mj-lt"/>
              </a:rPr>
              <a:t>ây dựng chương trình quản lý việc chỉnh sửa, nhận xét đối với dữ liệu điểm </a:t>
            </a:r>
            <a:br>
              <a:rPr lang="en-US" sz="2000" b="0" i="0" u="none" strike="noStrike" dirty="0">
                <a:solidFill>
                  <a:srgbClr val="000000"/>
                </a:solidFill>
                <a:effectLst/>
                <a:latin typeface="+mj-lt"/>
              </a:rPr>
            </a:br>
            <a:r>
              <a:rPr lang="vi-VN" sz="2000" b="0" i="0" u="none" strike="noStrike" dirty="0">
                <a:solidFill>
                  <a:srgbClr val="000000"/>
                </a:solidFill>
                <a:effectLst/>
                <a:latin typeface="+mj-lt"/>
              </a:rPr>
              <a:t>của sinh viên. Đối với giảng viên thì có thể chỉnh sửa, nhận xét điểm còn sinh viên chỉ được nhận xét và xem điểm. Mỗi sinh viên và giảng viên có mã để phân biệt.</a:t>
            </a:r>
            <a:endParaRPr lang="vi-VN" sz="2000" b="0" dirty="0">
              <a:effectLst/>
              <a:latin typeface="+mj-lt"/>
            </a:endParaRPr>
          </a:p>
          <a:p>
            <a:pPr marL="457200" algn="just" rtl="0">
              <a:lnSpc>
                <a:spcPct val="150000"/>
              </a:lnSpc>
              <a:spcBef>
                <a:spcPts val="0"/>
              </a:spcBef>
              <a:spcAft>
                <a:spcPts val="0"/>
              </a:spcAft>
            </a:pPr>
            <a:r>
              <a:rPr lang="vi-VN" sz="2000" b="1" i="1" u="none" strike="noStrike" dirty="0">
                <a:solidFill>
                  <a:srgbClr val="000000"/>
                </a:solidFill>
                <a:effectLst/>
                <a:latin typeface="+mj-lt"/>
              </a:rPr>
              <a:t>Giải quyết: </a:t>
            </a:r>
            <a:r>
              <a:rPr lang="vi-VN" sz="2000" b="0" i="0" u="none" strike="noStrike" dirty="0">
                <a:solidFill>
                  <a:srgbClr val="000000"/>
                </a:solidFill>
                <a:effectLst/>
                <a:latin typeface="+mj-lt"/>
              </a:rPr>
              <a:t>Sử dụng </a:t>
            </a:r>
            <a:r>
              <a:rPr lang="en-US" sz="2000" b="0" i="0" u="none" strike="noStrike" dirty="0">
                <a:solidFill>
                  <a:srgbClr val="000000"/>
                </a:solidFill>
                <a:effectLst/>
                <a:latin typeface="+mj-lt"/>
              </a:rPr>
              <a:t>Protect Proxy</a:t>
            </a:r>
          </a:p>
          <a:p>
            <a:pPr algn="just" rtl="0">
              <a:lnSpc>
                <a:spcPct val="150000"/>
              </a:lnSpc>
              <a:spcBef>
                <a:spcPts val="1200"/>
              </a:spcBef>
            </a:pPr>
            <a:r>
              <a:rPr lang="en-US" sz="2000" dirty="0">
                <a:solidFill>
                  <a:srgbClr val="000000"/>
                </a:solidFill>
                <a:latin typeface="+mj-lt"/>
              </a:rPr>
              <a:t>           </a:t>
            </a:r>
            <a:r>
              <a:rPr lang="vi-VN" sz="2000" b="0" i="0" u="none" strike="noStrike" dirty="0">
                <a:solidFill>
                  <a:srgbClr val="000000"/>
                </a:solidFill>
                <a:effectLst/>
                <a:latin typeface="+mj-lt"/>
              </a:rPr>
              <a:t>Trước hết ta xây dựng các lớp sinh viên và lớp giảng viên kế thừa lớp Person  </a:t>
            </a:r>
            <a:br>
              <a:rPr lang="en-US" sz="2000" b="0" i="0" u="none" strike="noStrike" dirty="0">
                <a:solidFill>
                  <a:srgbClr val="000000"/>
                </a:solidFill>
                <a:effectLst/>
                <a:latin typeface="+mj-lt"/>
              </a:rPr>
            </a:br>
            <a:r>
              <a:rPr lang="en-US" sz="2000" b="0" i="0" u="none" strike="noStrike" dirty="0">
                <a:solidFill>
                  <a:srgbClr val="000000"/>
                </a:solidFill>
                <a:effectLst/>
                <a:latin typeface="+mj-lt"/>
              </a:rPr>
              <a:t>           </a:t>
            </a:r>
            <a:r>
              <a:rPr lang="vi-VN" sz="2000" b="0" i="0" u="none" strike="noStrike" dirty="0">
                <a:solidFill>
                  <a:srgbClr val="000000"/>
                </a:solidFill>
                <a:effectLst/>
                <a:latin typeface="+mj-lt"/>
              </a:rPr>
              <a:t>và lớp quản lý sinh viên và giảng viên.</a:t>
            </a:r>
            <a:endParaRPr lang="en-US" sz="2000" dirty="0">
              <a:solidFill>
                <a:srgbClr val="000000"/>
              </a:solidFill>
              <a:latin typeface="+mj-lt"/>
            </a:endParaRPr>
          </a:p>
          <a:p>
            <a:pPr algn="just" rtl="0">
              <a:lnSpc>
                <a:spcPct val="150000"/>
              </a:lnSpc>
              <a:spcBef>
                <a:spcPts val="1200"/>
              </a:spcBef>
            </a:pPr>
            <a:r>
              <a:rPr lang="en-US" sz="2000" b="0" i="0" u="none" strike="noStrike" dirty="0">
                <a:solidFill>
                  <a:srgbClr val="000000"/>
                </a:solidFill>
                <a:effectLst/>
                <a:latin typeface="+mj-lt"/>
              </a:rPr>
              <a:t>        -</a:t>
            </a:r>
            <a:r>
              <a:rPr lang="vi-VN" sz="2000" b="0" i="0" u="none" strike="noStrike" dirty="0">
                <a:solidFill>
                  <a:srgbClr val="000000"/>
                </a:solidFill>
                <a:effectLst/>
                <a:latin typeface="+mj-lt"/>
              </a:rPr>
              <a:t>Client: giảng viên và sinh viên.</a:t>
            </a:r>
            <a:endParaRPr lang="vi-VN" sz="2000" b="0" dirty="0">
              <a:effectLst/>
              <a:latin typeface="+mj-lt"/>
            </a:endParaRPr>
          </a:p>
          <a:p>
            <a:pPr algn="l" rtl="0">
              <a:lnSpc>
                <a:spcPct val="150000"/>
              </a:lnSpc>
              <a:spcBef>
                <a:spcPts val="0"/>
              </a:spcBef>
            </a:pPr>
            <a:r>
              <a:rPr lang="en-US" sz="2000" b="0" i="0" u="none" strike="noStrike" dirty="0">
                <a:solidFill>
                  <a:srgbClr val="000000"/>
                </a:solidFill>
                <a:effectLst/>
                <a:latin typeface="+mj-lt"/>
              </a:rPr>
              <a:t>        -</a:t>
            </a:r>
            <a:r>
              <a:rPr lang="vi-VN" sz="2000" b="0" i="0" u="none" strike="noStrike" dirty="0">
                <a:solidFill>
                  <a:srgbClr val="000000"/>
                </a:solidFill>
                <a:effectLst/>
                <a:latin typeface="+mj-lt"/>
              </a:rPr>
              <a:t>Isubject: các nhu cầu đối với dữ liệu như chỉnh sửa, nhận xét, xem.</a:t>
            </a:r>
            <a:endParaRPr lang="vi-VN" sz="2000" b="0" dirty="0">
              <a:effectLst/>
              <a:latin typeface="+mj-lt"/>
            </a:endParaRPr>
          </a:p>
          <a:p>
            <a:pPr algn="l" rtl="0">
              <a:lnSpc>
                <a:spcPct val="150000"/>
              </a:lnSpc>
              <a:spcBef>
                <a:spcPts val="1200"/>
              </a:spcBef>
            </a:pPr>
            <a:r>
              <a:rPr lang="en-US" sz="2000" b="0" i="0" u="none" strike="noStrike" dirty="0">
                <a:solidFill>
                  <a:srgbClr val="000000"/>
                </a:solidFill>
                <a:effectLst/>
                <a:latin typeface="+mj-lt"/>
              </a:rPr>
              <a:t>        -</a:t>
            </a:r>
            <a:r>
              <a:rPr lang="vi-VN" sz="2000" b="0" i="0" u="none" strike="noStrike" dirty="0">
                <a:solidFill>
                  <a:srgbClr val="000000"/>
                </a:solidFill>
                <a:effectLst/>
                <a:latin typeface="+mj-lt"/>
              </a:rPr>
              <a:t>Csubjectproxy: thực hiện việc kiểm đối tượng là sinh viên hay giảng viên để phản hồi lại yêu cầu</a:t>
            </a:r>
            <a:endParaRPr lang="vi-VN" sz="2000" b="0" dirty="0">
              <a:effectLst/>
              <a:latin typeface="+mj-lt"/>
            </a:endParaRPr>
          </a:p>
          <a:p>
            <a:pPr algn="l" rtl="0">
              <a:lnSpc>
                <a:spcPct val="150000"/>
              </a:lnSpc>
              <a:spcBef>
                <a:spcPts val="1200"/>
              </a:spcBef>
            </a:pPr>
            <a:r>
              <a:rPr lang="en-US" sz="2000" b="0" i="0" u="none" strike="noStrike" dirty="0">
                <a:solidFill>
                  <a:srgbClr val="000000"/>
                </a:solidFill>
                <a:effectLst/>
                <a:latin typeface="+mj-lt"/>
              </a:rPr>
              <a:t>        -</a:t>
            </a:r>
            <a:r>
              <a:rPr lang="vi-VN" sz="2000" b="0" i="0" u="none" strike="noStrike" dirty="0">
                <a:solidFill>
                  <a:srgbClr val="000000"/>
                </a:solidFill>
                <a:effectLst/>
                <a:latin typeface="+mj-lt"/>
              </a:rPr>
              <a:t>CrealSubject: định nghĩa để thực thi các phương thức chỉnh sửa, nhận xét, xem.</a:t>
            </a:r>
            <a:endParaRPr lang="vi-VN" sz="2000" b="0" dirty="0">
              <a:effectLst/>
              <a:latin typeface="+mj-lt"/>
            </a:endParaRPr>
          </a:p>
        </p:txBody>
      </p:sp>
    </p:spTree>
    <p:extLst>
      <p:ext uri="{BB962C8B-B14F-4D97-AF65-F5344CB8AC3E}">
        <p14:creationId xmlns:p14="http://schemas.microsoft.com/office/powerpoint/2010/main" val="3680677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err="1"/>
              <a:t>Bài</a:t>
            </a:r>
            <a:r>
              <a:rPr lang="en-US" altLang="ko-KR" dirty="0"/>
              <a:t> </a:t>
            </a:r>
            <a:r>
              <a:rPr lang="en-US" altLang="ko-KR" dirty="0" err="1"/>
              <a:t>toán</a:t>
            </a:r>
            <a:r>
              <a:rPr lang="en-US" altLang="ko-KR" dirty="0"/>
              <a:t> </a:t>
            </a:r>
            <a:r>
              <a:rPr lang="en-US" altLang="ko-KR" dirty="0" err="1"/>
              <a:t>đặt</a:t>
            </a:r>
            <a:r>
              <a:rPr lang="en-US" altLang="ko-KR" dirty="0"/>
              <a:t> ra</a:t>
            </a:r>
            <a:endParaRPr lang="ko-KR" altLang="en-US" dirty="0"/>
          </a:p>
        </p:txBody>
      </p:sp>
      <p:sp>
        <p:nvSpPr>
          <p:cNvPr id="3" name="Text Placeholder 2"/>
          <p:cNvSpPr>
            <a:spLocks noGrp="1"/>
          </p:cNvSpPr>
          <p:nvPr>
            <p:ph type="body" sz="quarter" idx="11"/>
          </p:nvPr>
        </p:nvSpPr>
        <p:spPr/>
        <p:txBody>
          <a:bodyPr/>
          <a:lstStyle/>
          <a:p>
            <a:pPr lvl="0"/>
            <a:r>
              <a:rPr lang="en-US" altLang="ko-KR" dirty="0"/>
              <a:t>SĂN VOUCHER</a:t>
            </a:r>
          </a:p>
        </p:txBody>
      </p:sp>
    </p:spTree>
    <p:extLst>
      <p:ext uri="{BB962C8B-B14F-4D97-AF65-F5344CB8AC3E}">
        <p14:creationId xmlns:p14="http://schemas.microsoft.com/office/powerpoint/2010/main" val="3101234267"/>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alpha val="98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241787-C5A7-4B66-BBF6-08816EE3317A}"/>
              </a:ext>
            </a:extLst>
          </p:cNvPr>
          <p:cNvSpPr txBox="1"/>
          <p:nvPr/>
        </p:nvSpPr>
        <p:spPr>
          <a:xfrm>
            <a:off x="911715" y="397395"/>
            <a:ext cx="10773383" cy="1477328"/>
          </a:xfrm>
          <a:prstGeom prst="rect">
            <a:avLst/>
          </a:prstGeom>
          <a:noFill/>
        </p:spPr>
        <p:txBody>
          <a:bodyPr wrap="square">
            <a:spAutoFit/>
          </a:bodyPr>
          <a:lstStyle/>
          <a:p>
            <a:pPr marL="0" indent="0">
              <a:buNone/>
            </a:pPr>
            <a:r>
              <a:rPr lang="en-US" i="1" u="sng" dirty="0" err="1">
                <a:solidFill>
                  <a:schemeClr val="bg1"/>
                </a:solidFill>
              </a:rPr>
              <a:t>Bài</a:t>
            </a:r>
            <a:r>
              <a:rPr lang="en-US" i="1" u="sng" dirty="0">
                <a:solidFill>
                  <a:schemeClr val="bg1"/>
                </a:solidFill>
              </a:rPr>
              <a:t> </a:t>
            </a:r>
            <a:r>
              <a:rPr lang="en-US" i="1" u="sng" dirty="0" err="1">
                <a:solidFill>
                  <a:schemeClr val="bg1"/>
                </a:solidFill>
              </a:rPr>
              <a:t>toán</a:t>
            </a:r>
            <a:r>
              <a:rPr lang="en-US" i="1" u="sng" dirty="0">
                <a:solidFill>
                  <a:schemeClr val="bg1"/>
                </a:solidFill>
              </a:rPr>
              <a:t>:</a:t>
            </a:r>
          </a:p>
          <a:p>
            <a:pPr marL="0" indent="0">
              <a:buNone/>
            </a:pPr>
            <a:endParaRPr lang="en-US" i="1" u="sng" dirty="0">
              <a:solidFill>
                <a:schemeClr val="bg1"/>
              </a:solidFill>
            </a:endParaRPr>
          </a:p>
          <a:p>
            <a:pPr marL="0" indent="0">
              <a:buNone/>
            </a:pPr>
            <a:r>
              <a:rPr lang="en-US" sz="2400" b="1" i="1" dirty="0" err="1">
                <a:solidFill>
                  <a:schemeClr val="bg1"/>
                </a:solidFill>
              </a:rPr>
              <a:t>Một</a:t>
            </a:r>
            <a:r>
              <a:rPr lang="en-US" sz="2400" b="1" i="1" dirty="0">
                <a:solidFill>
                  <a:schemeClr val="bg1"/>
                </a:solidFill>
              </a:rPr>
              <a:t> shop </a:t>
            </a:r>
            <a:r>
              <a:rPr lang="en-US" sz="2400" b="1" i="1" dirty="0" err="1">
                <a:solidFill>
                  <a:schemeClr val="bg1"/>
                </a:solidFill>
              </a:rPr>
              <a:t>bán</a:t>
            </a:r>
            <a:r>
              <a:rPr lang="en-US" sz="2400" b="1" i="1" dirty="0">
                <a:solidFill>
                  <a:schemeClr val="bg1"/>
                </a:solidFill>
              </a:rPr>
              <a:t> </a:t>
            </a:r>
            <a:r>
              <a:rPr lang="en-US" sz="2400" b="1" i="1" dirty="0" err="1">
                <a:solidFill>
                  <a:schemeClr val="bg1"/>
                </a:solidFill>
              </a:rPr>
              <a:t>hàng</a:t>
            </a:r>
            <a:r>
              <a:rPr lang="en-US" sz="2400" b="1" i="1" dirty="0">
                <a:solidFill>
                  <a:schemeClr val="bg1"/>
                </a:solidFill>
              </a:rPr>
              <a:t> online tung ra </a:t>
            </a:r>
            <a:r>
              <a:rPr lang="en-US" sz="2400" b="1" i="1" dirty="0" err="1">
                <a:solidFill>
                  <a:schemeClr val="bg1"/>
                </a:solidFill>
              </a:rPr>
              <a:t>các</a:t>
            </a:r>
            <a:r>
              <a:rPr lang="en-US" sz="2400" b="1" i="1" dirty="0">
                <a:solidFill>
                  <a:schemeClr val="bg1"/>
                </a:solidFill>
              </a:rPr>
              <a:t> voucher </a:t>
            </a:r>
            <a:r>
              <a:rPr lang="en-US" sz="2400" b="1" i="1" dirty="0" err="1">
                <a:solidFill>
                  <a:schemeClr val="bg1"/>
                </a:solidFill>
              </a:rPr>
              <a:t>khuyến</a:t>
            </a:r>
            <a:r>
              <a:rPr lang="en-US" sz="2400" b="1" i="1" dirty="0">
                <a:solidFill>
                  <a:schemeClr val="bg1"/>
                </a:solidFill>
              </a:rPr>
              <a:t> </a:t>
            </a:r>
            <a:r>
              <a:rPr lang="en-US" sz="2400" b="1" i="1" dirty="0" err="1">
                <a:solidFill>
                  <a:schemeClr val="bg1"/>
                </a:solidFill>
              </a:rPr>
              <a:t>mãi</a:t>
            </a:r>
            <a:r>
              <a:rPr lang="en-US" sz="2400" b="1" i="1" dirty="0">
                <a:solidFill>
                  <a:schemeClr val="bg1"/>
                </a:solidFill>
              </a:rPr>
              <a:t> </a:t>
            </a:r>
            <a:r>
              <a:rPr lang="en-US" sz="2400" b="1" i="1" dirty="0" err="1">
                <a:solidFill>
                  <a:schemeClr val="bg1"/>
                </a:solidFill>
              </a:rPr>
              <a:t>dịp</a:t>
            </a:r>
            <a:r>
              <a:rPr lang="en-US" sz="2400" b="1" i="1" dirty="0">
                <a:solidFill>
                  <a:schemeClr val="bg1"/>
                </a:solidFill>
              </a:rPr>
              <a:t> </a:t>
            </a:r>
            <a:r>
              <a:rPr lang="en-US" sz="2400" b="1" i="1" dirty="0" err="1">
                <a:solidFill>
                  <a:schemeClr val="bg1"/>
                </a:solidFill>
              </a:rPr>
              <a:t>Hè</a:t>
            </a:r>
            <a:endParaRPr lang="en-US" sz="2400" b="1" i="1" dirty="0">
              <a:solidFill>
                <a:schemeClr val="bg1"/>
              </a:solidFill>
            </a:endParaRPr>
          </a:p>
          <a:p>
            <a:pPr marL="0" indent="0">
              <a:buNone/>
            </a:pPr>
            <a:endParaRPr lang="en-US" i="1" dirty="0">
              <a:solidFill>
                <a:schemeClr val="bg1"/>
              </a:solidFill>
            </a:endParaRPr>
          </a:p>
          <a:p>
            <a:pPr>
              <a:buFontTx/>
              <a:buChar char="-"/>
            </a:pPr>
            <a:endParaRPr lang="en-US" sz="1200" dirty="0">
              <a:solidFill>
                <a:schemeClr val="bg1"/>
              </a:solidFill>
            </a:endParaRPr>
          </a:p>
        </p:txBody>
      </p:sp>
      <p:sp>
        <p:nvSpPr>
          <p:cNvPr id="6" name="Rectangle 21">
            <a:extLst>
              <a:ext uri="{FF2B5EF4-FFF2-40B4-BE49-F238E27FC236}">
                <a16:creationId xmlns:a16="http://schemas.microsoft.com/office/drawing/2014/main" id="{CBF27CC2-EA37-4451-9E51-C9BA1BCEC346}"/>
              </a:ext>
            </a:extLst>
          </p:cNvPr>
          <p:cNvSpPr/>
          <p:nvPr/>
        </p:nvSpPr>
        <p:spPr>
          <a:xfrm>
            <a:off x="10798766" y="923955"/>
            <a:ext cx="963038" cy="424207"/>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3DA27D5F-E5F7-4D9B-A2B2-34B5918CA9F4}"/>
              </a:ext>
            </a:extLst>
          </p:cNvPr>
          <p:cNvSpPr txBox="1"/>
          <p:nvPr/>
        </p:nvSpPr>
        <p:spPr>
          <a:xfrm>
            <a:off x="2791572" y="4156093"/>
            <a:ext cx="8566824" cy="2139047"/>
          </a:xfrm>
          <a:prstGeom prst="rect">
            <a:avLst/>
          </a:prstGeom>
          <a:solidFill>
            <a:schemeClr val="bg1"/>
          </a:solidFill>
          <a:ln w="63500">
            <a:solidFill>
              <a:schemeClr val="accent1">
                <a:lumMod val="40000"/>
                <a:lumOff val="60000"/>
              </a:schemeClr>
            </a:solidFill>
          </a:ln>
        </p:spPr>
        <p:txBody>
          <a:bodyPr wrap="square">
            <a:spAutoFit/>
          </a:bodyPr>
          <a:lstStyle/>
          <a:p>
            <a:pPr>
              <a:spcBef>
                <a:spcPts val="600"/>
              </a:spcBef>
              <a:buFontTx/>
              <a:buChar char="-"/>
            </a:pPr>
            <a:r>
              <a:rPr lang="en-US" sz="1800" dirty="0" err="1">
                <a:solidFill>
                  <a:schemeClr val="accent5">
                    <a:lumMod val="75000"/>
                  </a:schemeClr>
                </a:solidFill>
              </a:rPr>
              <a:t>Các</a:t>
            </a:r>
            <a:r>
              <a:rPr lang="en-US" sz="1800" dirty="0">
                <a:solidFill>
                  <a:schemeClr val="accent5">
                    <a:lumMod val="75000"/>
                  </a:schemeClr>
                </a:solidFill>
              </a:rPr>
              <a:t> </a:t>
            </a:r>
            <a:r>
              <a:rPr lang="en-US" sz="1800" dirty="0" err="1">
                <a:solidFill>
                  <a:schemeClr val="accent5">
                    <a:lumMod val="75000"/>
                  </a:schemeClr>
                </a:solidFill>
              </a:rPr>
              <a:t>quy</a:t>
            </a:r>
            <a:r>
              <a:rPr lang="en-US" sz="1800" dirty="0">
                <a:solidFill>
                  <a:schemeClr val="accent5">
                    <a:lumMod val="75000"/>
                  </a:schemeClr>
                </a:solidFill>
              </a:rPr>
              <a:t> </a:t>
            </a:r>
            <a:r>
              <a:rPr lang="en-US" sz="1800" dirty="0" err="1">
                <a:solidFill>
                  <a:schemeClr val="accent5">
                    <a:lumMod val="75000"/>
                  </a:schemeClr>
                </a:solidFill>
              </a:rPr>
              <a:t>định</a:t>
            </a:r>
            <a:r>
              <a:rPr lang="en-US" sz="1800" dirty="0">
                <a:solidFill>
                  <a:schemeClr val="accent5">
                    <a:lumMod val="75000"/>
                  </a:schemeClr>
                </a:solidFill>
              </a:rPr>
              <a:t> </a:t>
            </a:r>
            <a:r>
              <a:rPr lang="en-US" sz="1800" dirty="0" err="1">
                <a:solidFill>
                  <a:schemeClr val="accent5">
                    <a:lumMod val="75000"/>
                  </a:schemeClr>
                </a:solidFill>
              </a:rPr>
              <a:t>về</a:t>
            </a:r>
            <a:r>
              <a:rPr lang="en-US" sz="1800" dirty="0">
                <a:solidFill>
                  <a:schemeClr val="accent5">
                    <a:lumMod val="75000"/>
                  </a:schemeClr>
                </a:solidFill>
              </a:rPr>
              <a:t> </a:t>
            </a:r>
            <a:r>
              <a:rPr lang="en-US" sz="1800" dirty="0" err="1">
                <a:solidFill>
                  <a:schemeClr val="accent5">
                    <a:lumMod val="75000"/>
                  </a:schemeClr>
                </a:solidFill>
              </a:rPr>
              <a:t>săn</a:t>
            </a:r>
            <a:r>
              <a:rPr lang="en-US" sz="1800" dirty="0">
                <a:solidFill>
                  <a:schemeClr val="accent5">
                    <a:lumMod val="75000"/>
                  </a:schemeClr>
                </a:solidFill>
              </a:rPr>
              <a:t> voucher:</a:t>
            </a:r>
          </a:p>
          <a:p>
            <a:pPr>
              <a:spcBef>
                <a:spcPts val="600"/>
              </a:spcBef>
            </a:pPr>
            <a:r>
              <a:rPr lang="en-US" dirty="0">
                <a:solidFill>
                  <a:schemeClr val="accent5">
                    <a:lumMod val="75000"/>
                  </a:schemeClr>
                </a:solidFill>
              </a:rPr>
              <a:t>	+ </a:t>
            </a:r>
            <a:r>
              <a:rPr lang="en-US" sz="1800" dirty="0" err="1">
                <a:solidFill>
                  <a:schemeClr val="accent5">
                    <a:lumMod val="75000"/>
                  </a:schemeClr>
                </a:solidFill>
              </a:rPr>
              <a:t>Nếu</a:t>
            </a:r>
            <a:r>
              <a:rPr lang="en-US" sz="1800" dirty="0">
                <a:solidFill>
                  <a:schemeClr val="accent5">
                    <a:lumMod val="75000"/>
                  </a:schemeClr>
                </a:solidFill>
              </a:rPr>
              <a:t> </a:t>
            </a:r>
            <a:r>
              <a:rPr lang="en-US" sz="1800" dirty="0" err="1">
                <a:solidFill>
                  <a:schemeClr val="accent5">
                    <a:lumMod val="75000"/>
                  </a:schemeClr>
                </a:solidFill>
              </a:rPr>
              <a:t>tên</a:t>
            </a:r>
            <a:r>
              <a:rPr lang="en-US" sz="1800" dirty="0">
                <a:solidFill>
                  <a:schemeClr val="accent5">
                    <a:lumMod val="75000"/>
                  </a:schemeClr>
                </a:solidFill>
              </a:rPr>
              <a:t> voucher </a:t>
            </a:r>
            <a:r>
              <a:rPr lang="en-US" sz="1800" dirty="0" err="1">
                <a:solidFill>
                  <a:schemeClr val="accent5">
                    <a:lumMod val="75000"/>
                  </a:schemeClr>
                </a:solidFill>
              </a:rPr>
              <a:t>không</a:t>
            </a:r>
            <a:r>
              <a:rPr lang="en-US" sz="1800" dirty="0">
                <a:solidFill>
                  <a:schemeClr val="accent5">
                    <a:lumMod val="75000"/>
                  </a:schemeClr>
                </a:solidFill>
              </a:rPr>
              <a:t> </a:t>
            </a:r>
            <a:r>
              <a:rPr lang="en-US" sz="1800" dirty="0" err="1">
                <a:solidFill>
                  <a:schemeClr val="accent5">
                    <a:lumMod val="75000"/>
                  </a:schemeClr>
                </a:solidFill>
              </a:rPr>
              <a:t>có</a:t>
            </a:r>
            <a:r>
              <a:rPr lang="en-US" sz="1800" dirty="0">
                <a:solidFill>
                  <a:schemeClr val="accent5">
                    <a:lumMod val="75000"/>
                  </a:schemeClr>
                </a:solidFill>
              </a:rPr>
              <a:t> </a:t>
            </a:r>
            <a:r>
              <a:rPr lang="en-US" sz="1800" dirty="0" err="1">
                <a:solidFill>
                  <a:schemeClr val="accent5">
                    <a:lumMod val="75000"/>
                  </a:schemeClr>
                </a:solidFill>
              </a:rPr>
              <a:t>trong</a:t>
            </a:r>
            <a:r>
              <a:rPr lang="en-US" sz="1800" dirty="0">
                <a:solidFill>
                  <a:schemeClr val="accent5">
                    <a:lumMod val="75000"/>
                  </a:schemeClr>
                </a:solidFill>
              </a:rPr>
              <a:t> </a:t>
            </a:r>
            <a:r>
              <a:rPr lang="en-US" sz="1800" dirty="0" err="1">
                <a:solidFill>
                  <a:schemeClr val="accent5">
                    <a:lumMod val="75000"/>
                  </a:schemeClr>
                </a:solidFill>
              </a:rPr>
              <a:t>kho</a:t>
            </a:r>
            <a:r>
              <a:rPr lang="en-US" sz="1800" dirty="0">
                <a:solidFill>
                  <a:schemeClr val="accent5">
                    <a:lumMod val="75000"/>
                  </a:schemeClr>
                </a:solidFill>
              </a:rPr>
              <a:t> -&gt; </a:t>
            </a:r>
            <a:r>
              <a:rPr lang="en-US" sz="1800" dirty="0" err="1">
                <a:solidFill>
                  <a:schemeClr val="accent5">
                    <a:lumMod val="75000"/>
                  </a:schemeClr>
                </a:solidFill>
              </a:rPr>
              <a:t>không</a:t>
            </a:r>
            <a:r>
              <a:rPr lang="en-US" sz="1800" dirty="0">
                <a:solidFill>
                  <a:schemeClr val="accent5">
                    <a:lumMod val="75000"/>
                  </a:schemeClr>
                </a:solidFill>
              </a:rPr>
              <a:t> </a:t>
            </a:r>
            <a:r>
              <a:rPr lang="en-US" sz="1800" dirty="0" err="1">
                <a:solidFill>
                  <a:schemeClr val="accent5">
                    <a:lumMod val="75000"/>
                  </a:schemeClr>
                </a:solidFill>
              </a:rPr>
              <a:t>thành</a:t>
            </a:r>
            <a:r>
              <a:rPr lang="en-US" sz="1800" dirty="0">
                <a:solidFill>
                  <a:schemeClr val="accent5">
                    <a:lumMod val="75000"/>
                  </a:schemeClr>
                </a:solidFill>
              </a:rPr>
              <a:t> </a:t>
            </a:r>
            <a:r>
              <a:rPr lang="en-US" sz="1800" dirty="0" err="1">
                <a:solidFill>
                  <a:schemeClr val="accent5">
                    <a:lumMod val="75000"/>
                  </a:schemeClr>
                </a:solidFill>
              </a:rPr>
              <a:t>công</a:t>
            </a:r>
            <a:endParaRPr lang="en-US" sz="1800" dirty="0">
              <a:solidFill>
                <a:schemeClr val="accent5">
                  <a:lumMod val="75000"/>
                </a:schemeClr>
              </a:solidFill>
            </a:endParaRPr>
          </a:p>
          <a:p>
            <a:pPr>
              <a:spcBef>
                <a:spcPts val="600"/>
              </a:spcBef>
            </a:pPr>
            <a:r>
              <a:rPr lang="en-US" sz="1800" dirty="0">
                <a:solidFill>
                  <a:schemeClr val="accent5">
                    <a:lumMod val="75000"/>
                  </a:schemeClr>
                </a:solidFill>
              </a:rPr>
              <a:t>	+ </a:t>
            </a:r>
            <a:r>
              <a:rPr lang="en-US" sz="1800" dirty="0" err="1">
                <a:solidFill>
                  <a:schemeClr val="accent5">
                    <a:lumMod val="75000"/>
                  </a:schemeClr>
                </a:solidFill>
              </a:rPr>
              <a:t>Nếu</a:t>
            </a:r>
            <a:r>
              <a:rPr lang="en-US" sz="1800" dirty="0">
                <a:solidFill>
                  <a:schemeClr val="accent5">
                    <a:lumMod val="75000"/>
                  </a:schemeClr>
                </a:solidFill>
              </a:rPr>
              <a:t> </a:t>
            </a:r>
            <a:r>
              <a:rPr lang="en-US" sz="1800" dirty="0" err="1">
                <a:solidFill>
                  <a:schemeClr val="accent5">
                    <a:lumMod val="75000"/>
                  </a:schemeClr>
                </a:solidFill>
              </a:rPr>
              <a:t>số</a:t>
            </a:r>
            <a:r>
              <a:rPr lang="en-US" sz="1800" dirty="0">
                <a:solidFill>
                  <a:schemeClr val="accent5">
                    <a:lumMod val="75000"/>
                  </a:schemeClr>
                </a:solidFill>
              </a:rPr>
              <a:t> </a:t>
            </a:r>
            <a:r>
              <a:rPr lang="en-US" sz="1800" dirty="0" err="1">
                <a:solidFill>
                  <a:schemeClr val="accent5">
                    <a:lumMod val="75000"/>
                  </a:schemeClr>
                </a:solidFill>
              </a:rPr>
              <a:t>lượng</a:t>
            </a:r>
            <a:r>
              <a:rPr lang="en-US" sz="1800" dirty="0">
                <a:solidFill>
                  <a:schemeClr val="accent5">
                    <a:lumMod val="75000"/>
                  </a:schemeClr>
                </a:solidFill>
              </a:rPr>
              <a:t> voucher </a:t>
            </a:r>
            <a:r>
              <a:rPr lang="en-US" sz="1800" dirty="0" err="1">
                <a:solidFill>
                  <a:schemeClr val="accent5">
                    <a:lumMod val="75000"/>
                  </a:schemeClr>
                </a:solidFill>
              </a:rPr>
              <a:t>còn</a:t>
            </a:r>
            <a:r>
              <a:rPr lang="en-US" sz="1800" dirty="0">
                <a:solidFill>
                  <a:schemeClr val="accent5">
                    <a:lumMod val="75000"/>
                  </a:schemeClr>
                </a:solidFill>
              </a:rPr>
              <a:t> </a:t>
            </a:r>
            <a:r>
              <a:rPr lang="en-US" sz="1800" dirty="0" err="1">
                <a:solidFill>
                  <a:schemeClr val="accent5">
                    <a:lumMod val="75000"/>
                  </a:schemeClr>
                </a:solidFill>
              </a:rPr>
              <a:t>lại</a:t>
            </a:r>
            <a:r>
              <a:rPr lang="en-US" sz="1800" dirty="0">
                <a:solidFill>
                  <a:schemeClr val="accent5">
                    <a:lumMod val="75000"/>
                  </a:schemeClr>
                </a:solidFill>
              </a:rPr>
              <a:t> </a:t>
            </a:r>
            <a:r>
              <a:rPr lang="en-US" sz="1800" dirty="0" err="1">
                <a:solidFill>
                  <a:schemeClr val="accent5">
                    <a:lumMod val="75000"/>
                  </a:schemeClr>
                </a:solidFill>
              </a:rPr>
              <a:t>ít</a:t>
            </a:r>
            <a:r>
              <a:rPr lang="en-US" sz="1800" dirty="0">
                <a:solidFill>
                  <a:schemeClr val="accent5">
                    <a:lumMod val="75000"/>
                  </a:schemeClr>
                </a:solidFill>
              </a:rPr>
              <a:t> </a:t>
            </a:r>
            <a:r>
              <a:rPr lang="en-US" sz="1800" dirty="0" err="1">
                <a:solidFill>
                  <a:schemeClr val="accent5">
                    <a:lumMod val="75000"/>
                  </a:schemeClr>
                </a:solidFill>
              </a:rPr>
              <a:t>hơn</a:t>
            </a:r>
            <a:r>
              <a:rPr lang="en-US" sz="1800" dirty="0">
                <a:solidFill>
                  <a:schemeClr val="accent5">
                    <a:lumMod val="75000"/>
                  </a:schemeClr>
                </a:solidFill>
              </a:rPr>
              <a:t> </a:t>
            </a:r>
            <a:r>
              <a:rPr lang="en-US" sz="1800" dirty="0" err="1">
                <a:solidFill>
                  <a:schemeClr val="accent5">
                    <a:lumMod val="75000"/>
                  </a:schemeClr>
                </a:solidFill>
              </a:rPr>
              <a:t>số</a:t>
            </a:r>
            <a:r>
              <a:rPr lang="en-US" sz="1800" dirty="0">
                <a:solidFill>
                  <a:schemeClr val="accent5">
                    <a:lumMod val="75000"/>
                  </a:schemeClr>
                </a:solidFill>
              </a:rPr>
              <a:t> </a:t>
            </a:r>
            <a:r>
              <a:rPr lang="en-US" sz="1800" dirty="0" err="1">
                <a:solidFill>
                  <a:schemeClr val="accent5">
                    <a:lumMod val="75000"/>
                  </a:schemeClr>
                </a:solidFill>
              </a:rPr>
              <a:t>lượng</a:t>
            </a:r>
            <a:r>
              <a:rPr lang="en-US" sz="1800" dirty="0">
                <a:solidFill>
                  <a:schemeClr val="accent5">
                    <a:lumMod val="75000"/>
                  </a:schemeClr>
                </a:solidFill>
              </a:rPr>
              <a:t> </a:t>
            </a:r>
            <a:r>
              <a:rPr lang="en-US" sz="1800" dirty="0" err="1">
                <a:solidFill>
                  <a:schemeClr val="accent5">
                    <a:lumMod val="75000"/>
                  </a:schemeClr>
                </a:solidFill>
              </a:rPr>
              <a:t>cần</a:t>
            </a:r>
            <a:r>
              <a:rPr lang="en-US" sz="1800" dirty="0">
                <a:solidFill>
                  <a:schemeClr val="accent5">
                    <a:lumMod val="75000"/>
                  </a:schemeClr>
                </a:solidFill>
              </a:rPr>
              <a:t>-&gt; </a:t>
            </a:r>
            <a:r>
              <a:rPr lang="en-US" sz="1800" dirty="0" err="1">
                <a:solidFill>
                  <a:schemeClr val="accent5">
                    <a:lumMod val="75000"/>
                  </a:schemeClr>
                </a:solidFill>
              </a:rPr>
              <a:t>không</a:t>
            </a:r>
            <a:r>
              <a:rPr lang="en-US" sz="1800" dirty="0">
                <a:solidFill>
                  <a:schemeClr val="accent5">
                    <a:lumMod val="75000"/>
                  </a:schemeClr>
                </a:solidFill>
              </a:rPr>
              <a:t> </a:t>
            </a:r>
            <a:r>
              <a:rPr lang="en-US" sz="1800" dirty="0" err="1">
                <a:solidFill>
                  <a:schemeClr val="accent5">
                    <a:lumMod val="75000"/>
                  </a:schemeClr>
                </a:solidFill>
              </a:rPr>
              <a:t>thành</a:t>
            </a:r>
            <a:r>
              <a:rPr lang="en-US" sz="1800" dirty="0">
                <a:solidFill>
                  <a:schemeClr val="accent5">
                    <a:lumMod val="75000"/>
                  </a:schemeClr>
                </a:solidFill>
              </a:rPr>
              <a:t> </a:t>
            </a:r>
            <a:r>
              <a:rPr lang="en-US" sz="1800" dirty="0" err="1">
                <a:solidFill>
                  <a:schemeClr val="accent5">
                    <a:lumMod val="75000"/>
                  </a:schemeClr>
                </a:solidFill>
              </a:rPr>
              <a:t>công</a:t>
            </a:r>
            <a:endParaRPr lang="en-US" sz="1800" dirty="0">
              <a:solidFill>
                <a:schemeClr val="accent5">
                  <a:lumMod val="75000"/>
                </a:schemeClr>
              </a:solidFill>
            </a:endParaRPr>
          </a:p>
          <a:p>
            <a:pPr>
              <a:spcBef>
                <a:spcPts val="600"/>
              </a:spcBef>
            </a:pPr>
            <a:r>
              <a:rPr lang="en-US" sz="1800" dirty="0">
                <a:solidFill>
                  <a:schemeClr val="accent5">
                    <a:lumMod val="75000"/>
                  </a:schemeClr>
                </a:solidFill>
              </a:rPr>
              <a:t>	+</a:t>
            </a:r>
            <a:r>
              <a:rPr lang="en-US" dirty="0">
                <a:solidFill>
                  <a:schemeClr val="accent5">
                    <a:lumMod val="75000"/>
                  </a:schemeClr>
                </a:solidFill>
              </a:rPr>
              <a:t> </a:t>
            </a:r>
            <a:r>
              <a:rPr lang="en-US" sz="1800" dirty="0" err="1">
                <a:solidFill>
                  <a:schemeClr val="accent5">
                    <a:lumMod val="75000"/>
                  </a:schemeClr>
                </a:solidFill>
              </a:rPr>
              <a:t>Khách</a:t>
            </a:r>
            <a:r>
              <a:rPr lang="en-US" sz="1800" dirty="0">
                <a:solidFill>
                  <a:schemeClr val="accent5">
                    <a:lumMod val="75000"/>
                  </a:schemeClr>
                </a:solidFill>
              </a:rPr>
              <a:t> </a:t>
            </a:r>
            <a:r>
              <a:rPr lang="en-US" sz="1800" dirty="0" err="1">
                <a:solidFill>
                  <a:schemeClr val="accent5">
                    <a:lumMod val="75000"/>
                  </a:schemeClr>
                </a:solidFill>
              </a:rPr>
              <a:t>thường</a:t>
            </a:r>
            <a:r>
              <a:rPr lang="en-US" sz="1800" dirty="0">
                <a:solidFill>
                  <a:schemeClr val="accent5">
                    <a:lumMod val="75000"/>
                  </a:schemeClr>
                </a:solidFill>
              </a:rPr>
              <a:t>, </a:t>
            </a:r>
            <a:r>
              <a:rPr lang="en-US" sz="1800" dirty="0" err="1">
                <a:solidFill>
                  <a:schemeClr val="accent5">
                    <a:lumMod val="75000"/>
                  </a:schemeClr>
                </a:solidFill>
              </a:rPr>
              <a:t>săn</a:t>
            </a:r>
            <a:r>
              <a:rPr lang="en-US" sz="1800" dirty="0">
                <a:solidFill>
                  <a:schemeClr val="accent5">
                    <a:lumMod val="75000"/>
                  </a:schemeClr>
                </a:solidFill>
              </a:rPr>
              <a:t> </a:t>
            </a:r>
            <a:r>
              <a:rPr lang="en-US" sz="1800" dirty="0" err="1">
                <a:solidFill>
                  <a:schemeClr val="accent5">
                    <a:lumMod val="75000"/>
                  </a:schemeClr>
                </a:solidFill>
              </a:rPr>
              <a:t>trên</a:t>
            </a:r>
            <a:r>
              <a:rPr lang="en-US" sz="1800" dirty="0">
                <a:solidFill>
                  <a:schemeClr val="accent5">
                    <a:lumMod val="75000"/>
                  </a:schemeClr>
                </a:solidFill>
              </a:rPr>
              <a:t> 3 -&gt; </a:t>
            </a:r>
            <a:r>
              <a:rPr lang="en-US" sz="1800" dirty="0" err="1">
                <a:solidFill>
                  <a:schemeClr val="accent5">
                    <a:lumMod val="75000"/>
                  </a:schemeClr>
                </a:solidFill>
              </a:rPr>
              <a:t>không</a:t>
            </a:r>
            <a:r>
              <a:rPr lang="en-US" sz="1800" dirty="0">
                <a:solidFill>
                  <a:schemeClr val="accent5">
                    <a:lumMod val="75000"/>
                  </a:schemeClr>
                </a:solidFill>
              </a:rPr>
              <a:t> </a:t>
            </a:r>
            <a:r>
              <a:rPr lang="en-US" sz="1800" dirty="0" err="1">
                <a:solidFill>
                  <a:schemeClr val="accent5">
                    <a:lumMod val="75000"/>
                  </a:schemeClr>
                </a:solidFill>
              </a:rPr>
              <a:t>thành</a:t>
            </a:r>
            <a:r>
              <a:rPr lang="en-US" sz="1800" dirty="0">
                <a:solidFill>
                  <a:schemeClr val="accent5">
                    <a:lumMod val="75000"/>
                  </a:schemeClr>
                </a:solidFill>
              </a:rPr>
              <a:t> </a:t>
            </a:r>
            <a:r>
              <a:rPr lang="en-US" sz="1800" dirty="0" err="1">
                <a:solidFill>
                  <a:schemeClr val="accent5">
                    <a:lumMod val="75000"/>
                  </a:schemeClr>
                </a:solidFill>
              </a:rPr>
              <a:t>công</a:t>
            </a:r>
            <a:endParaRPr lang="en-US" sz="1800" dirty="0">
              <a:solidFill>
                <a:schemeClr val="accent5">
                  <a:lumMod val="75000"/>
                </a:schemeClr>
              </a:solidFill>
            </a:endParaRPr>
          </a:p>
          <a:p>
            <a:pPr>
              <a:spcBef>
                <a:spcPts val="600"/>
              </a:spcBef>
            </a:pPr>
            <a:r>
              <a:rPr lang="en-US" dirty="0">
                <a:solidFill>
                  <a:schemeClr val="accent5">
                    <a:lumMod val="75000"/>
                  </a:schemeClr>
                </a:solidFill>
              </a:rPr>
              <a:t>	+</a:t>
            </a:r>
            <a:r>
              <a:rPr lang="en-US" sz="1800" dirty="0">
                <a:solidFill>
                  <a:schemeClr val="accent5">
                    <a:lumMod val="75000"/>
                  </a:schemeClr>
                </a:solidFill>
              </a:rPr>
              <a:t> </a:t>
            </a:r>
            <a:r>
              <a:rPr lang="en-US" sz="1800" dirty="0" err="1">
                <a:solidFill>
                  <a:schemeClr val="accent5">
                    <a:lumMod val="75000"/>
                  </a:schemeClr>
                </a:solidFill>
              </a:rPr>
              <a:t>Còn</a:t>
            </a:r>
            <a:r>
              <a:rPr lang="en-US" sz="1800" dirty="0">
                <a:solidFill>
                  <a:schemeClr val="accent5">
                    <a:lumMod val="75000"/>
                  </a:schemeClr>
                </a:solidFill>
              </a:rPr>
              <a:t> </a:t>
            </a:r>
            <a:r>
              <a:rPr lang="en-US" sz="1800" dirty="0" err="1">
                <a:solidFill>
                  <a:schemeClr val="accent5">
                    <a:lumMod val="75000"/>
                  </a:schemeClr>
                </a:solidFill>
              </a:rPr>
              <a:t>lại</a:t>
            </a:r>
            <a:r>
              <a:rPr lang="en-US" sz="1800" dirty="0">
                <a:solidFill>
                  <a:schemeClr val="accent5">
                    <a:lumMod val="75000"/>
                  </a:schemeClr>
                </a:solidFill>
              </a:rPr>
              <a:t>: -&gt; </a:t>
            </a:r>
            <a:r>
              <a:rPr lang="en-US" sz="1800" dirty="0" err="1">
                <a:solidFill>
                  <a:schemeClr val="accent5">
                    <a:lumMod val="75000"/>
                  </a:schemeClr>
                </a:solidFill>
              </a:rPr>
              <a:t>thành</a:t>
            </a:r>
            <a:r>
              <a:rPr lang="en-US" sz="1800" dirty="0">
                <a:solidFill>
                  <a:schemeClr val="accent5">
                    <a:lumMod val="75000"/>
                  </a:schemeClr>
                </a:solidFill>
              </a:rPr>
              <a:t> </a:t>
            </a:r>
            <a:r>
              <a:rPr lang="en-US" sz="1800" dirty="0" err="1">
                <a:solidFill>
                  <a:schemeClr val="accent5">
                    <a:lumMod val="75000"/>
                  </a:schemeClr>
                </a:solidFill>
              </a:rPr>
              <a:t>công</a:t>
            </a:r>
            <a:endParaRPr lang="en-US" sz="1800" dirty="0">
              <a:solidFill>
                <a:schemeClr val="accent5">
                  <a:lumMod val="75000"/>
                </a:schemeClr>
              </a:solidFill>
            </a:endParaRPr>
          </a:p>
          <a:p>
            <a:pPr>
              <a:spcBef>
                <a:spcPts val="600"/>
              </a:spcBef>
              <a:buFontTx/>
              <a:buChar char="-"/>
            </a:pPr>
            <a:r>
              <a:rPr lang="en-US" sz="1800" dirty="0">
                <a:solidFill>
                  <a:schemeClr val="accent5">
                    <a:lumMod val="75000"/>
                  </a:schemeClr>
                </a:solidFill>
              </a:rPr>
              <a:t>Sau </a:t>
            </a:r>
            <a:r>
              <a:rPr lang="en-US" sz="1800" dirty="0" err="1">
                <a:solidFill>
                  <a:schemeClr val="accent5">
                    <a:lumMod val="75000"/>
                  </a:schemeClr>
                </a:solidFill>
              </a:rPr>
              <a:t>khi</a:t>
            </a:r>
            <a:r>
              <a:rPr lang="en-US" sz="1800" dirty="0">
                <a:solidFill>
                  <a:schemeClr val="accent5">
                    <a:lumMod val="75000"/>
                  </a:schemeClr>
                </a:solidFill>
              </a:rPr>
              <a:t> </a:t>
            </a:r>
            <a:r>
              <a:rPr lang="en-US" sz="1800" dirty="0" err="1">
                <a:solidFill>
                  <a:schemeClr val="accent5">
                    <a:lumMod val="75000"/>
                  </a:schemeClr>
                </a:solidFill>
              </a:rPr>
              <a:t>săn</a:t>
            </a:r>
            <a:r>
              <a:rPr lang="en-US" sz="1800" dirty="0">
                <a:solidFill>
                  <a:schemeClr val="accent5">
                    <a:lumMod val="75000"/>
                  </a:schemeClr>
                </a:solidFill>
              </a:rPr>
              <a:t> </a:t>
            </a:r>
            <a:r>
              <a:rPr lang="en-US" sz="1800" dirty="0" err="1">
                <a:solidFill>
                  <a:schemeClr val="accent5">
                    <a:lumMod val="75000"/>
                  </a:schemeClr>
                </a:solidFill>
              </a:rPr>
              <a:t>xong</a:t>
            </a:r>
            <a:r>
              <a:rPr lang="en-US" sz="1800" dirty="0">
                <a:solidFill>
                  <a:schemeClr val="accent5">
                    <a:lumMod val="75000"/>
                  </a:schemeClr>
                </a:solidFill>
              </a:rPr>
              <a:t> -&gt; </a:t>
            </a:r>
            <a:r>
              <a:rPr lang="en-US" sz="1800" dirty="0" err="1">
                <a:solidFill>
                  <a:schemeClr val="accent5">
                    <a:lumMod val="75000"/>
                  </a:schemeClr>
                </a:solidFill>
              </a:rPr>
              <a:t>trừ</a:t>
            </a:r>
            <a:r>
              <a:rPr lang="en-US" sz="1800" dirty="0">
                <a:solidFill>
                  <a:schemeClr val="accent5">
                    <a:lumMod val="75000"/>
                  </a:schemeClr>
                </a:solidFill>
              </a:rPr>
              <a:t> </a:t>
            </a:r>
            <a:r>
              <a:rPr lang="en-US" sz="1800" dirty="0" err="1">
                <a:solidFill>
                  <a:schemeClr val="accent5">
                    <a:lumMod val="75000"/>
                  </a:schemeClr>
                </a:solidFill>
              </a:rPr>
              <a:t>số</a:t>
            </a:r>
            <a:r>
              <a:rPr lang="en-US" sz="1800" dirty="0">
                <a:solidFill>
                  <a:schemeClr val="accent5">
                    <a:lumMod val="75000"/>
                  </a:schemeClr>
                </a:solidFill>
              </a:rPr>
              <a:t> </a:t>
            </a:r>
            <a:r>
              <a:rPr lang="en-US" sz="1800" dirty="0" err="1">
                <a:solidFill>
                  <a:schemeClr val="accent5">
                    <a:lumMod val="75000"/>
                  </a:schemeClr>
                </a:solidFill>
              </a:rPr>
              <a:t>lượng</a:t>
            </a:r>
            <a:r>
              <a:rPr lang="en-US" sz="1800" dirty="0">
                <a:solidFill>
                  <a:schemeClr val="accent5">
                    <a:lumMod val="75000"/>
                  </a:schemeClr>
                </a:solidFill>
              </a:rPr>
              <a:t> voucher </a:t>
            </a:r>
            <a:r>
              <a:rPr lang="en-US" sz="1800" dirty="0" err="1">
                <a:solidFill>
                  <a:schemeClr val="accent5">
                    <a:lumMod val="75000"/>
                  </a:schemeClr>
                </a:solidFill>
              </a:rPr>
              <a:t>trong</a:t>
            </a:r>
            <a:r>
              <a:rPr lang="en-US" sz="1800" dirty="0">
                <a:solidFill>
                  <a:schemeClr val="accent5">
                    <a:lumMod val="75000"/>
                  </a:schemeClr>
                </a:solidFill>
              </a:rPr>
              <a:t> </a:t>
            </a:r>
            <a:r>
              <a:rPr lang="en-US" sz="1800" dirty="0" err="1">
                <a:solidFill>
                  <a:schemeClr val="accent5">
                    <a:lumMod val="75000"/>
                  </a:schemeClr>
                </a:solidFill>
              </a:rPr>
              <a:t>danh</a:t>
            </a:r>
            <a:r>
              <a:rPr lang="en-US" sz="1800" dirty="0">
                <a:solidFill>
                  <a:schemeClr val="accent5">
                    <a:lumMod val="75000"/>
                  </a:schemeClr>
                </a:solidFill>
              </a:rPr>
              <a:t> </a:t>
            </a:r>
            <a:r>
              <a:rPr lang="en-US" sz="1800" dirty="0" err="1">
                <a:solidFill>
                  <a:schemeClr val="accent5">
                    <a:lumMod val="75000"/>
                  </a:schemeClr>
                </a:solidFill>
              </a:rPr>
              <a:t>sách</a:t>
            </a:r>
            <a:r>
              <a:rPr lang="en-US" sz="1800" dirty="0">
                <a:solidFill>
                  <a:schemeClr val="accent5">
                    <a:lumMod val="75000"/>
                  </a:schemeClr>
                </a:solidFill>
              </a:rPr>
              <a:t> </a:t>
            </a:r>
            <a:r>
              <a:rPr lang="en-US" sz="1800" dirty="0" err="1">
                <a:solidFill>
                  <a:schemeClr val="accent5">
                    <a:lumMod val="75000"/>
                  </a:schemeClr>
                </a:solidFill>
              </a:rPr>
              <a:t>khuyến</a:t>
            </a:r>
            <a:r>
              <a:rPr lang="en-US" sz="1800" dirty="0">
                <a:solidFill>
                  <a:schemeClr val="accent5">
                    <a:lumMod val="75000"/>
                  </a:schemeClr>
                </a:solidFill>
              </a:rPr>
              <a:t> </a:t>
            </a:r>
            <a:r>
              <a:rPr lang="en-US" sz="1800" dirty="0" err="1">
                <a:solidFill>
                  <a:schemeClr val="accent5">
                    <a:lumMod val="75000"/>
                  </a:schemeClr>
                </a:solidFill>
              </a:rPr>
              <a:t>mãi</a:t>
            </a:r>
            <a:endParaRPr lang="en-US" sz="1800" dirty="0">
              <a:solidFill>
                <a:schemeClr val="accent5">
                  <a:lumMod val="75000"/>
                </a:schemeClr>
              </a:solidFill>
            </a:endParaRPr>
          </a:p>
        </p:txBody>
      </p:sp>
      <p:sp>
        <p:nvSpPr>
          <p:cNvPr id="10" name="TextBox 9">
            <a:extLst>
              <a:ext uri="{FF2B5EF4-FFF2-40B4-BE49-F238E27FC236}">
                <a16:creationId xmlns:a16="http://schemas.microsoft.com/office/drawing/2014/main" id="{C802BA1D-3FF0-4FAA-9E16-EBC2D4AF607B}"/>
              </a:ext>
            </a:extLst>
          </p:cNvPr>
          <p:cNvSpPr txBox="1"/>
          <p:nvPr/>
        </p:nvSpPr>
        <p:spPr>
          <a:xfrm>
            <a:off x="963305" y="1799308"/>
            <a:ext cx="6224891" cy="2139047"/>
          </a:xfrm>
          <a:prstGeom prst="rect">
            <a:avLst/>
          </a:prstGeom>
          <a:solidFill>
            <a:schemeClr val="bg1"/>
          </a:solidFill>
          <a:ln w="63500">
            <a:solidFill>
              <a:schemeClr val="accent1">
                <a:lumMod val="40000"/>
                <a:lumOff val="60000"/>
              </a:schemeClr>
            </a:solidFill>
          </a:ln>
        </p:spPr>
        <p:txBody>
          <a:bodyPr wrap="square">
            <a:spAutoFit/>
          </a:bodyPr>
          <a:lstStyle/>
          <a:p>
            <a:pPr marL="0" indent="0">
              <a:spcBef>
                <a:spcPts val="600"/>
              </a:spcBef>
              <a:buNone/>
            </a:pPr>
            <a:r>
              <a:rPr lang="en-US" sz="1800" dirty="0" err="1">
                <a:solidFill>
                  <a:schemeClr val="accent5">
                    <a:lumMod val="75000"/>
                  </a:schemeClr>
                </a:solidFill>
              </a:rPr>
              <a:t>Trong</a:t>
            </a:r>
            <a:r>
              <a:rPr lang="en-US" sz="1800" dirty="0">
                <a:solidFill>
                  <a:schemeClr val="accent5">
                    <a:lumMod val="75000"/>
                  </a:schemeClr>
                </a:solidFill>
              </a:rPr>
              <a:t> </a:t>
            </a:r>
            <a:r>
              <a:rPr lang="en-US" sz="1800" dirty="0" err="1">
                <a:solidFill>
                  <a:schemeClr val="accent5">
                    <a:lumMod val="75000"/>
                  </a:schemeClr>
                </a:solidFill>
              </a:rPr>
              <a:t>giao</a:t>
            </a:r>
            <a:r>
              <a:rPr lang="en-US" sz="1800" dirty="0">
                <a:solidFill>
                  <a:schemeClr val="accent5">
                    <a:lumMod val="75000"/>
                  </a:schemeClr>
                </a:solidFill>
              </a:rPr>
              <a:t> </a:t>
            </a:r>
            <a:r>
              <a:rPr lang="en-US" sz="1800" dirty="0" err="1">
                <a:solidFill>
                  <a:schemeClr val="accent5">
                    <a:lumMod val="75000"/>
                  </a:schemeClr>
                </a:solidFill>
              </a:rPr>
              <a:t>diện</a:t>
            </a:r>
            <a:r>
              <a:rPr lang="en-US" sz="1800" dirty="0">
                <a:solidFill>
                  <a:schemeClr val="accent5">
                    <a:lumMod val="75000"/>
                  </a:schemeClr>
                </a:solidFill>
              </a:rPr>
              <a:t> </a:t>
            </a:r>
            <a:r>
              <a:rPr lang="en-US" sz="1800" dirty="0" err="1">
                <a:solidFill>
                  <a:schemeClr val="accent5">
                    <a:lumMod val="75000"/>
                  </a:schemeClr>
                </a:solidFill>
              </a:rPr>
              <a:t>săn</a:t>
            </a:r>
            <a:r>
              <a:rPr lang="en-US" sz="1800" dirty="0">
                <a:solidFill>
                  <a:schemeClr val="accent5">
                    <a:lumMod val="75000"/>
                  </a:schemeClr>
                </a:solidFill>
              </a:rPr>
              <a:t> voucher </a:t>
            </a:r>
            <a:r>
              <a:rPr lang="en-US" sz="1800" dirty="0" err="1">
                <a:solidFill>
                  <a:schemeClr val="accent5">
                    <a:lumMod val="75000"/>
                  </a:schemeClr>
                </a:solidFill>
              </a:rPr>
              <a:t>gồm</a:t>
            </a:r>
            <a:r>
              <a:rPr lang="en-US" sz="1800" dirty="0">
                <a:solidFill>
                  <a:schemeClr val="accent5">
                    <a:lumMod val="75000"/>
                  </a:schemeClr>
                </a:solidFill>
              </a:rPr>
              <a:t> </a:t>
            </a:r>
            <a:r>
              <a:rPr lang="en-US" sz="1800" dirty="0" err="1">
                <a:solidFill>
                  <a:schemeClr val="accent5">
                    <a:lumMod val="75000"/>
                  </a:schemeClr>
                </a:solidFill>
              </a:rPr>
              <a:t>có</a:t>
            </a:r>
            <a:r>
              <a:rPr lang="en-US" sz="1800" dirty="0">
                <a:solidFill>
                  <a:schemeClr val="accent5">
                    <a:lumMod val="75000"/>
                  </a:schemeClr>
                </a:solidFill>
              </a:rPr>
              <a:t>:</a:t>
            </a:r>
          </a:p>
          <a:p>
            <a:pPr>
              <a:spcBef>
                <a:spcPts val="600"/>
              </a:spcBef>
              <a:buFontTx/>
              <a:buChar char="-"/>
            </a:pPr>
            <a:r>
              <a:rPr lang="en-US" sz="1800" i="1" dirty="0">
                <a:solidFill>
                  <a:schemeClr val="accent5">
                    <a:lumMod val="75000"/>
                  </a:schemeClr>
                </a:solidFill>
              </a:rPr>
              <a:t>Voucher</a:t>
            </a:r>
            <a:r>
              <a:rPr lang="en-US" sz="1800" dirty="0">
                <a:solidFill>
                  <a:schemeClr val="accent5">
                    <a:lumMod val="75000"/>
                  </a:schemeClr>
                </a:solidFill>
              </a:rPr>
              <a:t>: </a:t>
            </a:r>
            <a:r>
              <a:rPr lang="en-US" sz="1800" dirty="0" err="1">
                <a:solidFill>
                  <a:schemeClr val="accent5">
                    <a:lumMod val="75000"/>
                  </a:schemeClr>
                </a:solidFill>
              </a:rPr>
              <a:t>tên</a:t>
            </a:r>
            <a:r>
              <a:rPr lang="en-US" sz="1800" dirty="0">
                <a:solidFill>
                  <a:schemeClr val="accent5">
                    <a:lumMod val="75000"/>
                  </a:schemeClr>
                </a:solidFill>
              </a:rPr>
              <a:t>, </a:t>
            </a:r>
            <a:r>
              <a:rPr lang="en-US" sz="1800" dirty="0" err="1">
                <a:solidFill>
                  <a:schemeClr val="accent5">
                    <a:lumMod val="75000"/>
                  </a:schemeClr>
                </a:solidFill>
              </a:rPr>
              <a:t>số</a:t>
            </a:r>
            <a:r>
              <a:rPr lang="en-US" sz="1800" dirty="0">
                <a:solidFill>
                  <a:schemeClr val="accent5">
                    <a:lumMod val="75000"/>
                  </a:schemeClr>
                </a:solidFill>
              </a:rPr>
              <a:t> </a:t>
            </a:r>
            <a:r>
              <a:rPr lang="en-US" sz="1800" dirty="0" err="1">
                <a:solidFill>
                  <a:schemeClr val="accent5">
                    <a:lumMod val="75000"/>
                  </a:schemeClr>
                </a:solidFill>
              </a:rPr>
              <a:t>lượng</a:t>
            </a:r>
            <a:r>
              <a:rPr lang="en-US" sz="1800" dirty="0">
                <a:solidFill>
                  <a:schemeClr val="accent5">
                    <a:lumMod val="75000"/>
                  </a:schemeClr>
                </a:solidFill>
              </a:rPr>
              <a:t>, </a:t>
            </a:r>
            <a:r>
              <a:rPr lang="en-US" sz="1800" dirty="0" err="1">
                <a:solidFill>
                  <a:schemeClr val="accent5">
                    <a:lumMod val="75000"/>
                  </a:schemeClr>
                </a:solidFill>
              </a:rPr>
              <a:t>mã</a:t>
            </a:r>
            <a:r>
              <a:rPr lang="en-US" sz="1800" dirty="0">
                <a:solidFill>
                  <a:schemeClr val="accent5">
                    <a:lumMod val="75000"/>
                  </a:schemeClr>
                </a:solidFill>
              </a:rPr>
              <a:t> </a:t>
            </a:r>
            <a:r>
              <a:rPr lang="en-US" sz="1800" dirty="0" err="1">
                <a:solidFill>
                  <a:schemeClr val="accent5">
                    <a:lumMod val="75000"/>
                  </a:schemeClr>
                </a:solidFill>
              </a:rPr>
              <a:t>số</a:t>
            </a:r>
            <a:endParaRPr lang="en-US" sz="1800" dirty="0">
              <a:solidFill>
                <a:schemeClr val="accent5">
                  <a:lumMod val="75000"/>
                </a:schemeClr>
              </a:solidFill>
            </a:endParaRPr>
          </a:p>
          <a:p>
            <a:pPr>
              <a:spcBef>
                <a:spcPts val="600"/>
              </a:spcBef>
              <a:buFontTx/>
              <a:buChar char="-"/>
            </a:pPr>
            <a:r>
              <a:rPr lang="en-US" sz="1800" i="1" dirty="0" err="1">
                <a:solidFill>
                  <a:schemeClr val="accent5">
                    <a:lumMod val="75000"/>
                  </a:schemeClr>
                </a:solidFill>
              </a:rPr>
              <a:t>Khách</a:t>
            </a:r>
            <a:r>
              <a:rPr lang="en-US" sz="1800" i="1" dirty="0">
                <a:solidFill>
                  <a:schemeClr val="accent5">
                    <a:lumMod val="75000"/>
                  </a:schemeClr>
                </a:solidFill>
              </a:rPr>
              <a:t> </a:t>
            </a:r>
            <a:r>
              <a:rPr lang="en-US" sz="1800" i="1" dirty="0" err="1">
                <a:solidFill>
                  <a:schemeClr val="accent5">
                    <a:lumMod val="75000"/>
                  </a:schemeClr>
                </a:solidFill>
              </a:rPr>
              <a:t>hàng</a:t>
            </a:r>
            <a:r>
              <a:rPr lang="en-US" sz="1800" dirty="0">
                <a:solidFill>
                  <a:schemeClr val="accent5">
                    <a:lumMod val="75000"/>
                  </a:schemeClr>
                </a:solidFill>
              </a:rPr>
              <a:t>: </a:t>
            </a:r>
          </a:p>
          <a:p>
            <a:pPr marL="0" indent="0">
              <a:spcBef>
                <a:spcPts val="600"/>
              </a:spcBef>
              <a:buNone/>
            </a:pPr>
            <a:r>
              <a:rPr lang="en-US" sz="1800" dirty="0">
                <a:solidFill>
                  <a:schemeClr val="accent5">
                    <a:lumMod val="75000"/>
                  </a:schemeClr>
                </a:solidFill>
              </a:rPr>
              <a:t>	+ </a:t>
            </a:r>
            <a:r>
              <a:rPr lang="en-US" sz="1800" dirty="0" err="1">
                <a:solidFill>
                  <a:schemeClr val="accent5">
                    <a:lumMod val="75000"/>
                  </a:schemeClr>
                </a:solidFill>
              </a:rPr>
              <a:t>Khách</a:t>
            </a:r>
            <a:r>
              <a:rPr lang="en-US" sz="1800" dirty="0">
                <a:solidFill>
                  <a:schemeClr val="accent5">
                    <a:lumMod val="75000"/>
                  </a:schemeClr>
                </a:solidFill>
              </a:rPr>
              <a:t> VIP: </a:t>
            </a:r>
            <a:r>
              <a:rPr lang="en-US" sz="1800" dirty="0" err="1">
                <a:solidFill>
                  <a:schemeClr val="accent5">
                    <a:lumMod val="75000"/>
                  </a:schemeClr>
                </a:solidFill>
              </a:rPr>
              <a:t>săn</a:t>
            </a:r>
            <a:r>
              <a:rPr lang="en-US" sz="1800" dirty="0">
                <a:solidFill>
                  <a:schemeClr val="accent5">
                    <a:lumMod val="75000"/>
                  </a:schemeClr>
                </a:solidFill>
              </a:rPr>
              <a:t>  </a:t>
            </a:r>
            <a:r>
              <a:rPr lang="en-US" sz="1800" dirty="0" err="1">
                <a:solidFill>
                  <a:schemeClr val="accent5">
                    <a:lumMod val="75000"/>
                  </a:schemeClr>
                </a:solidFill>
              </a:rPr>
              <a:t>số</a:t>
            </a:r>
            <a:r>
              <a:rPr lang="en-US" sz="1800" dirty="0">
                <a:solidFill>
                  <a:schemeClr val="accent5">
                    <a:lumMod val="75000"/>
                  </a:schemeClr>
                </a:solidFill>
              </a:rPr>
              <a:t> </a:t>
            </a:r>
            <a:r>
              <a:rPr lang="en-US" sz="1800" dirty="0" err="1">
                <a:solidFill>
                  <a:schemeClr val="accent5">
                    <a:lumMod val="75000"/>
                  </a:schemeClr>
                </a:solidFill>
              </a:rPr>
              <a:t>lượng</a:t>
            </a:r>
            <a:r>
              <a:rPr lang="en-US" sz="1800" dirty="0">
                <a:solidFill>
                  <a:schemeClr val="accent5">
                    <a:lumMod val="75000"/>
                  </a:schemeClr>
                </a:solidFill>
              </a:rPr>
              <a:t> bao </a:t>
            </a:r>
            <a:r>
              <a:rPr lang="en-US" sz="1800" dirty="0" err="1">
                <a:solidFill>
                  <a:schemeClr val="accent5">
                    <a:lumMod val="75000"/>
                  </a:schemeClr>
                </a:solidFill>
              </a:rPr>
              <a:t>nhiêu</a:t>
            </a:r>
            <a:r>
              <a:rPr lang="en-US" sz="1800" dirty="0">
                <a:solidFill>
                  <a:schemeClr val="accent5">
                    <a:lumMod val="75000"/>
                  </a:schemeClr>
                </a:solidFill>
              </a:rPr>
              <a:t> </a:t>
            </a:r>
            <a:r>
              <a:rPr lang="en-US" sz="1800" dirty="0" err="1">
                <a:solidFill>
                  <a:schemeClr val="accent5">
                    <a:lumMod val="75000"/>
                  </a:schemeClr>
                </a:solidFill>
              </a:rPr>
              <a:t>cũng</a:t>
            </a:r>
            <a:r>
              <a:rPr lang="en-US" sz="1800" dirty="0">
                <a:solidFill>
                  <a:schemeClr val="accent5">
                    <a:lumMod val="75000"/>
                  </a:schemeClr>
                </a:solidFill>
              </a:rPr>
              <a:t> </a:t>
            </a:r>
            <a:r>
              <a:rPr lang="en-US" sz="1800" dirty="0" err="1">
                <a:solidFill>
                  <a:schemeClr val="accent5">
                    <a:lumMod val="75000"/>
                  </a:schemeClr>
                </a:solidFill>
              </a:rPr>
              <a:t>được</a:t>
            </a:r>
            <a:endParaRPr lang="en-US" sz="1800" dirty="0">
              <a:solidFill>
                <a:schemeClr val="accent5">
                  <a:lumMod val="75000"/>
                </a:schemeClr>
              </a:solidFill>
            </a:endParaRPr>
          </a:p>
          <a:p>
            <a:pPr marL="0" indent="0">
              <a:spcBef>
                <a:spcPts val="600"/>
              </a:spcBef>
              <a:buNone/>
            </a:pPr>
            <a:r>
              <a:rPr lang="en-US" sz="1800" dirty="0">
                <a:solidFill>
                  <a:schemeClr val="accent5">
                    <a:lumMod val="75000"/>
                  </a:schemeClr>
                </a:solidFill>
              </a:rPr>
              <a:t>	+ </a:t>
            </a:r>
            <a:r>
              <a:rPr lang="en-US" sz="1800" dirty="0" err="1">
                <a:solidFill>
                  <a:schemeClr val="accent5">
                    <a:lumMod val="75000"/>
                  </a:schemeClr>
                </a:solidFill>
              </a:rPr>
              <a:t>Khách</a:t>
            </a:r>
            <a:r>
              <a:rPr lang="en-US" sz="1800" dirty="0">
                <a:solidFill>
                  <a:schemeClr val="accent5">
                    <a:lumMod val="75000"/>
                  </a:schemeClr>
                </a:solidFill>
              </a:rPr>
              <a:t> Standard: </a:t>
            </a:r>
            <a:r>
              <a:rPr lang="en-US" sz="1800" dirty="0" err="1">
                <a:solidFill>
                  <a:schemeClr val="accent5">
                    <a:lumMod val="75000"/>
                  </a:schemeClr>
                </a:solidFill>
              </a:rPr>
              <a:t>săn</a:t>
            </a:r>
            <a:r>
              <a:rPr lang="en-US" sz="1800" dirty="0">
                <a:solidFill>
                  <a:schemeClr val="accent5">
                    <a:lumMod val="75000"/>
                  </a:schemeClr>
                </a:solidFill>
              </a:rPr>
              <a:t> </a:t>
            </a:r>
            <a:r>
              <a:rPr lang="en-US" sz="1800" dirty="0" err="1">
                <a:solidFill>
                  <a:schemeClr val="accent5">
                    <a:lumMod val="75000"/>
                  </a:schemeClr>
                </a:solidFill>
              </a:rPr>
              <a:t>tối</a:t>
            </a:r>
            <a:r>
              <a:rPr lang="en-US" sz="1800" dirty="0">
                <a:solidFill>
                  <a:schemeClr val="accent5">
                    <a:lumMod val="75000"/>
                  </a:schemeClr>
                </a:solidFill>
              </a:rPr>
              <a:t> </a:t>
            </a:r>
            <a:r>
              <a:rPr lang="en-US" sz="1800" dirty="0" err="1">
                <a:solidFill>
                  <a:schemeClr val="accent5">
                    <a:lumMod val="75000"/>
                  </a:schemeClr>
                </a:solidFill>
              </a:rPr>
              <a:t>đa</a:t>
            </a:r>
            <a:r>
              <a:rPr lang="en-US" sz="1800" dirty="0">
                <a:solidFill>
                  <a:schemeClr val="accent5">
                    <a:lumMod val="75000"/>
                  </a:schemeClr>
                </a:solidFill>
              </a:rPr>
              <a:t> 3 voucher </a:t>
            </a:r>
            <a:r>
              <a:rPr lang="en-US" sz="1800" dirty="0" err="1">
                <a:solidFill>
                  <a:schemeClr val="accent5">
                    <a:lumMod val="75000"/>
                  </a:schemeClr>
                </a:solidFill>
              </a:rPr>
              <a:t>mỗi</a:t>
            </a:r>
            <a:r>
              <a:rPr lang="en-US" sz="1800" dirty="0">
                <a:solidFill>
                  <a:schemeClr val="accent5">
                    <a:lumMod val="75000"/>
                  </a:schemeClr>
                </a:solidFill>
              </a:rPr>
              <a:t> </a:t>
            </a:r>
            <a:r>
              <a:rPr lang="en-US" sz="1800" dirty="0" err="1">
                <a:solidFill>
                  <a:schemeClr val="accent5">
                    <a:lumMod val="75000"/>
                  </a:schemeClr>
                </a:solidFill>
              </a:rPr>
              <a:t>loại</a:t>
            </a:r>
            <a:endParaRPr lang="en-US" sz="1800" dirty="0">
              <a:solidFill>
                <a:schemeClr val="accent5">
                  <a:lumMod val="75000"/>
                </a:schemeClr>
              </a:solidFill>
            </a:endParaRPr>
          </a:p>
          <a:p>
            <a:pPr>
              <a:spcBef>
                <a:spcPts val="600"/>
              </a:spcBef>
              <a:buFontTx/>
              <a:buChar char="-"/>
            </a:pPr>
            <a:r>
              <a:rPr lang="en-US" sz="1800" i="1" dirty="0" err="1">
                <a:solidFill>
                  <a:schemeClr val="accent5">
                    <a:lumMod val="75000"/>
                  </a:schemeClr>
                </a:solidFill>
              </a:rPr>
              <a:t>Mỗi</a:t>
            </a:r>
            <a:r>
              <a:rPr lang="en-US" sz="1800" i="1" dirty="0">
                <a:solidFill>
                  <a:schemeClr val="accent5">
                    <a:lumMod val="75000"/>
                  </a:schemeClr>
                </a:solidFill>
              </a:rPr>
              <a:t> </a:t>
            </a:r>
            <a:r>
              <a:rPr lang="en-US" sz="1800" i="1" dirty="0" err="1">
                <a:solidFill>
                  <a:schemeClr val="accent5">
                    <a:lumMod val="75000"/>
                  </a:schemeClr>
                </a:solidFill>
              </a:rPr>
              <a:t>lần</a:t>
            </a:r>
            <a:r>
              <a:rPr lang="en-US" sz="1800" i="1" dirty="0">
                <a:solidFill>
                  <a:schemeClr val="accent5">
                    <a:lumMod val="75000"/>
                  </a:schemeClr>
                </a:solidFill>
              </a:rPr>
              <a:t> </a:t>
            </a:r>
            <a:r>
              <a:rPr lang="en-US" sz="1800" i="1" dirty="0" err="1">
                <a:solidFill>
                  <a:schemeClr val="accent5">
                    <a:lumMod val="75000"/>
                  </a:schemeClr>
                </a:solidFill>
              </a:rPr>
              <a:t>săn</a:t>
            </a:r>
            <a:r>
              <a:rPr lang="en-US" sz="1800" dirty="0">
                <a:solidFill>
                  <a:schemeClr val="accent5">
                    <a:lumMod val="75000"/>
                  </a:schemeClr>
                </a:solidFill>
              </a:rPr>
              <a:t>: </a:t>
            </a:r>
            <a:r>
              <a:rPr lang="en-US" sz="1800" dirty="0" err="1">
                <a:solidFill>
                  <a:schemeClr val="accent5">
                    <a:lumMod val="75000"/>
                  </a:schemeClr>
                </a:solidFill>
              </a:rPr>
              <a:t>tên</a:t>
            </a:r>
            <a:r>
              <a:rPr lang="en-US" sz="1800" dirty="0">
                <a:solidFill>
                  <a:schemeClr val="accent5">
                    <a:lumMod val="75000"/>
                  </a:schemeClr>
                </a:solidFill>
              </a:rPr>
              <a:t> voucher, </a:t>
            </a:r>
            <a:r>
              <a:rPr lang="en-US" sz="1800" dirty="0" err="1">
                <a:solidFill>
                  <a:schemeClr val="accent5">
                    <a:lumMod val="75000"/>
                  </a:schemeClr>
                </a:solidFill>
              </a:rPr>
              <a:t>số</a:t>
            </a:r>
            <a:r>
              <a:rPr lang="en-US" sz="1800" dirty="0">
                <a:solidFill>
                  <a:schemeClr val="accent5">
                    <a:lumMod val="75000"/>
                  </a:schemeClr>
                </a:solidFill>
              </a:rPr>
              <a:t> </a:t>
            </a:r>
            <a:r>
              <a:rPr lang="en-US" sz="1800" dirty="0" err="1">
                <a:solidFill>
                  <a:schemeClr val="accent5">
                    <a:lumMod val="75000"/>
                  </a:schemeClr>
                </a:solidFill>
              </a:rPr>
              <a:t>lượng</a:t>
            </a:r>
            <a:endParaRPr lang="en-US" sz="1800" dirty="0">
              <a:solidFill>
                <a:schemeClr val="accent5">
                  <a:lumMod val="75000"/>
                </a:schemeClr>
              </a:solidFill>
            </a:endParaRPr>
          </a:p>
        </p:txBody>
      </p:sp>
    </p:spTree>
    <p:extLst>
      <p:ext uri="{BB962C8B-B14F-4D97-AF65-F5344CB8AC3E}">
        <p14:creationId xmlns:p14="http://schemas.microsoft.com/office/powerpoint/2010/main" val="186979355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err="1"/>
              <a:t>Giải</a:t>
            </a:r>
            <a:r>
              <a:rPr lang="en-US" altLang="ko-KR" dirty="0"/>
              <a:t> </a:t>
            </a:r>
            <a:r>
              <a:rPr lang="en-US" altLang="ko-KR" dirty="0" err="1"/>
              <a:t>quyết</a:t>
            </a:r>
            <a:r>
              <a:rPr lang="en-US" altLang="ko-KR" dirty="0"/>
              <a:t> </a:t>
            </a:r>
            <a:r>
              <a:rPr lang="en-US" altLang="ko-KR" dirty="0" err="1"/>
              <a:t>bài</a:t>
            </a:r>
            <a:r>
              <a:rPr lang="en-US" altLang="ko-KR" dirty="0"/>
              <a:t> </a:t>
            </a:r>
            <a:r>
              <a:rPr lang="en-US" altLang="ko-KR" dirty="0" err="1"/>
              <a:t>toán</a:t>
            </a:r>
            <a:endParaRPr lang="ko-KR" altLang="en-US" dirty="0"/>
          </a:p>
        </p:txBody>
      </p:sp>
      <p:sp>
        <p:nvSpPr>
          <p:cNvPr id="3" name="Text Placeholder 2"/>
          <p:cNvSpPr>
            <a:spLocks noGrp="1"/>
          </p:cNvSpPr>
          <p:nvPr>
            <p:ph type="body" sz="quarter" idx="11"/>
          </p:nvPr>
        </p:nvSpPr>
        <p:spPr/>
        <p:txBody>
          <a:bodyPr/>
          <a:lstStyle/>
          <a:p>
            <a:pPr lvl="0"/>
            <a:r>
              <a:rPr lang="en-US" altLang="ko-KR" dirty="0"/>
              <a:t>THEO CÁCH ĐƠN THUẦN</a:t>
            </a:r>
          </a:p>
        </p:txBody>
      </p:sp>
    </p:spTree>
    <p:extLst>
      <p:ext uri="{BB962C8B-B14F-4D97-AF65-F5344CB8AC3E}">
        <p14:creationId xmlns:p14="http://schemas.microsoft.com/office/powerpoint/2010/main" val="4038271799"/>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34882A-FFCC-4122-9475-262E8BD3D90B}"/>
              </a:ext>
            </a:extLst>
          </p:cNvPr>
          <p:cNvPicPr>
            <a:picLocks noChangeAspect="1"/>
          </p:cNvPicPr>
          <p:nvPr/>
        </p:nvPicPr>
        <p:blipFill>
          <a:blip r:embed="rId2"/>
          <a:stretch>
            <a:fillRect/>
          </a:stretch>
        </p:blipFill>
        <p:spPr>
          <a:xfrm>
            <a:off x="1385544" y="0"/>
            <a:ext cx="9420912" cy="6858000"/>
          </a:xfrm>
          <a:prstGeom prst="rect">
            <a:avLst/>
          </a:prstGeom>
        </p:spPr>
      </p:pic>
    </p:spTree>
    <p:extLst>
      <p:ext uri="{BB962C8B-B14F-4D97-AF65-F5344CB8AC3E}">
        <p14:creationId xmlns:p14="http://schemas.microsoft.com/office/powerpoint/2010/main" val="288167214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139BEC0-511C-457F-A653-8BDF474ED3BC}"/>
              </a:ext>
            </a:extLst>
          </p:cNvPr>
          <p:cNvPicPr>
            <a:picLocks noChangeAspect="1"/>
          </p:cNvPicPr>
          <p:nvPr/>
        </p:nvPicPr>
        <p:blipFill>
          <a:blip r:embed="rId2"/>
          <a:stretch>
            <a:fillRect/>
          </a:stretch>
        </p:blipFill>
        <p:spPr>
          <a:xfrm>
            <a:off x="1119187" y="971550"/>
            <a:ext cx="9953625" cy="4914900"/>
          </a:xfrm>
          <a:prstGeom prst="rect">
            <a:avLst/>
          </a:prstGeom>
        </p:spPr>
      </p:pic>
    </p:spTree>
    <p:extLst>
      <p:ext uri="{BB962C8B-B14F-4D97-AF65-F5344CB8AC3E}">
        <p14:creationId xmlns:p14="http://schemas.microsoft.com/office/powerpoint/2010/main" val="27045650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1E96C7-5A9C-492A-96F8-28A0200F6B27}"/>
              </a:ext>
            </a:extLst>
          </p:cNvPr>
          <p:cNvSpPr>
            <a:spLocks noGrp="1"/>
          </p:cNvSpPr>
          <p:nvPr>
            <p:ph type="body" sz="quarter" idx="10"/>
          </p:nvPr>
        </p:nvSpPr>
        <p:spPr/>
        <p:txBody>
          <a:bodyPr/>
          <a:lstStyle/>
          <a:p>
            <a:r>
              <a:rPr lang="en-US" dirty="0" err="1"/>
              <a:t>Nhược</a:t>
            </a:r>
            <a:r>
              <a:rPr lang="en-US" dirty="0"/>
              <a:t> </a:t>
            </a:r>
            <a:r>
              <a:rPr lang="en-US" dirty="0" err="1"/>
              <a:t>điểm</a:t>
            </a:r>
            <a:endParaRPr lang="en-US" dirty="0"/>
          </a:p>
        </p:txBody>
      </p:sp>
      <p:sp>
        <p:nvSpPr>
          <p:cNvPr id="3" name="Text Placeholder 2">
            <a:extLst>
              <a:ext uri="{FF2B5EF4-FFF2-40B4-BE49-F238E27FC236}">
                <a16:creationId xmlns:a16="http://schemas.microsoft.com/office/drawing/2014/main" id="{DC6780FC-7BCF-4B06-B119-242CD3C30C74}"/>
              </a:ext>
            </a:extLst>
          </p:cNvPr>
          <p:cNvSpPr>
            <a:spLocks noGrp="1"/>
          </p:cNvSpPr>
          <p:nvPr>
            <p:ph type="body" sz="quarter" idx="11"/>
          </p:nvPr>
        </p:nvSpPr>
        <p:spPr/>
        <p:txBody>
          <a:bodyPr/>
          <a:lstStyle/>
          <a:p>
            <a:r>
              <a:rPr lang="en-US" dirty="0"/>
              <a:t> CỦA CÁCH LÀM ĐƠN THUẦN</a:t>
            </a:r>
          </a:p>
        </p:txBody>
      </p:sp>
    </p:spTree>
    <p:extLst>
      <p:ext uri="{BB962C8B-B14F-4D97-AF65-F5344CB8AC3E}">
        <p14:creationId xmlns:p14="http://schemas.microsoft.com/office/powerpoint/2010/main" val="3416305083"/>
      </p:ext>
    </p:extLst>
  </p:cSld>
  <p:clrMapOvr>
    <a:masterClrMapping/>
  </p:clrMapOvr>
  <p:transition spd="slow">
    <p:cover/>
  </p:transition>
</p:sld>
</file>

<file path=ppt/theme/theme1.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810</TotalTime>
  <Words>2159</Words>
  <Application>Microsoft Office PowerPoint</Application>
  <PresentationFormat>Widescreen</PresentationFormat>
  <Paragraphs>267</Paragraphs>
  <Slides>35</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35</vt:i4>
      </vt:variant>
    </vt:vector>
  </HeadingPairs>
  <TitlesOfParts>
    <vt:vector size="41" baseType="lpstr">
      <vt:lpstr>Amasis MT Pro Black</vt:lpstr>
      <vt:lpstr>Arial</vt:lpstr>
      <vt:lpstr>Calibri</vt:lpstr>
      <vt:lpstr>Segoe Script</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VÕ NGỌC TÍN</dc:creator>
  <cp:lastModifiedBy>VÕ NGỌC TÍN</cp:lastModifiedBy>
  <cp:revision>1</cp:revision>
  <dcterms:created xsi:type="dcterms:W3CDTF">2021-06-05T08:20:53Z</dcterms:created>
  <dcterms:modified xsi:type="dcterms:W3CDTF">2021-06-11T10:43:28Z</dcterms:modified>
</cp:coreProperties>
</file>