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360" y="1800"/>
            <a:ext cx="5153400" cy="5133600"/>
            <a:chOff x="-360" y="1800"/>
            <a:chExt cx="5153400" cy="51336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7560"/>
              <a:ext cx="5133600" cy="51530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840" y="1135440"/>
              <a:ext cx="3981600" cy="39963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160"/>
              <a:ext cx="2290680" cy="2299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</a:t>
            </a:r>
            <a:r>
              <a:rPr b="0" lang="en-US" sz="3200" spc="-1" strike="noStrike">
                <a:latin typeface="Arial"/>
              </a:rPr>
              <a:t>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</a:t>
            </a:r>
            <a:r>
              <a:rPr b="0" lang="en-US" sz="2800" spc="-1" strike="noStrike">
                <a:latin typeface="Arial"/>
              </a:rPr>
              <a:t>d </a:t>
            </a:r>
            <a:r>
              <a:rPr b="0" lang="en-US" sz="2800" spc="-1" strike="noStrike">
                <a:latin typeface="Arial"/>
              </a:rPr>
              <a:t>Outlin</a:t>
            </a:r>
            <a:r>
              <a:rPr b="0" lang="en-US" sz="2800" spc="-1" strike="noStrike">
                <a:latin typeface="Arial"/>
              </a:rPr>
              <a:t>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</a:t>
            </a:r>
            <a:r>
              <a:rPr b="0" lang="en-US" sz="2400" spc="-1" strike="noStrike">
                <a:latin typeface="Arial"/>
              </a:rPr>
              <a:t>d </a:t>
            </a:r>
            <a:r>
              <a:rPr b="0" lang="en-US" sz="2400" spc="-1" strike="noStrike">
                <a:latin typeface="Arial"/>
              </a:rPr>
              <a:t>Outli</a:t>
            </a:r>
            <a:r>
              <a:rPr b="0" lang="en-US" sz="2400" spc="-1" strike="noStrike">
                <a:latin typeface="Arial"/>
              </a:rPr>
              <a:t>ne </a:t>
            </a:r>
            <a:r>
              <a:rPr b="0" lang="en-US" sz="2400" spc="-1" strike="noStrike">
                <a:latin typeface="Arial"/>
              </a:rPr>
              <a:t>Lev</a:t>
            </a:r>
            <a:r>
              <a:rPr b="0" lang="en-US" sz="2400" spc="-1" strike="noStrike">
                <a:latin typeface="Arial"/>
              </a:rPr>
              <a:t>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ur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</a:t>
            </a:r>
            <a:r>
              <a:rPr b="0" lang="en-US" sz="2000" spc="-1" strike="noStrike">
                <a:latin typeface="Arial"/>
              </a:rPr>
              <a:t>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86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953080" y="1726560"/>
            <a:ext cx="61905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CSS phần 1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953080" y="1726560"/>
            <a:ext cx="61905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BÀI TẬP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CSS là gì?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97440" y="1567440"/>
            <a:ext cx="70383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là ngôn ngữ tạo phong cách cho trang web – Cascading Style Sheet language.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dùng để tạo phong cách và định kiểu cho những yếu tố được viết dưới dạng ngôn ngữ đánh dấu, như là HTML.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Nó có thể điều khiển định dạng của nhiều trang web cùng lúc để tiết kiệm công sức cho người viết web.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Cấu trúc khi viết 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property: value; (thuộc tính: giá trị;)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color: white;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background: black;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font-size: 20px;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cách sử dụng 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1: Inline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 đặt các cặp property: value vào bên trong thuộc tính style nằm ở thẻ mở của phần tử.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&lt;div style="width: 500px; height: 500px; background: blue"&gt;&lt;/div&gt;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CLASS và 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9744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phải là duy nhất, không có trường hợp tên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của các phần tử bị trùng nhau.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id trong css: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#idname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3308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class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được phép trùng nhau.</a:t>
            </a:r>
            <a:br/>
            <a:br/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class trong css: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.classname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97440" y="421920"/>
            <a:ext cx="340236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2: Internal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&lt;style type="text/css"&gt;&lt;/style&gt;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&lt;style type="text/css"&gt;&lt;/style&gt; đặt bên trong phần &lt;head&gt;&lt;/head&gt;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Cú pháp định dạng phần tử: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selector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property1: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property2: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property3: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33080" y="421560"/>
            <a:ext cx="340236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3: External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một tập tin css.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Trong phần &lt;head&gt;, ta sử dụng cú pháp phía dưới để nhúng tập tin css vào trang web.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&lt;link rel="stylesheet" type="text/css" href="đường dẫn đến tập tin CSS"&gt;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97440" y="1005840"/>
            <a:ext cx="34023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margin: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margin canh lề cho thành phần.</a:t>
            </a:r>
            <a:endParaRPr b="0" lang="en-US" sz="10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padding: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padding thêm vào khoảng không cho thành phần.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Box-sizing : boder-box;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Giúp phần content nằm trọn trong width .thay đổi padding không bị vỡ giao diện</a:t>
            </a:r>
            <a:endParaRPr b="0" lang="en-US" sz="10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float: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float xác định có hay không một thành phần được trôi nổi.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50720" y="1097280"/>
            <a:ext cx="3402360" cy="40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position: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xác định loại của phương pháp định vị vị trí cho thành phần.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thường dùng kèm với các thuộc tính định vị trí: left, right, bottom, top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Giá trị cần chú ý: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relative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absolute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Fixed : tương tự như absolute,nhưng không dựa vào vị trí của thằng cha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7440" y="1307880"/>
            <a:ext cx="34023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:hover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các liên kết được hover (di chuyển chuột lên thành phần).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:first-child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đầu tiên của thành phần cha chứa nó.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:last-child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cuối cùng của thành phần cha chứa nó.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933080" y="1307880"/>
            <a:ext cx="3402360" cy="38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:nth-child() 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ex:    ul  li:nth-child(3)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một thành phần cụ thể của thành phần cha chứa nó.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:focus  → thay đổi thuộc tính của input khi mình focus vào ô input 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:placeholder  -&gt; hiện nội dung trong thẻ input 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1463040"/>
            <a:ext cx="52120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box-sizing: border-box; → để phần padding khong tràn ra ngoài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Border-radius : 5px / 5%;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Outline: 0; -&gt; khử viền khi mình focus vào input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544440" y="1280160"/>
            <a:ext cx="19594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2019-12-30T21:02:48Z</dcterms:modified>
  <cp:revision>8</cp:revision>
  <dc:subject/>
  <dc:title/>
</cp:coreProperties>
</file>