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960" cy="73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960" cy="73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960" cy="731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360" y="1800"/>
            <a:ext cx="5153400" cy="5133600"/>
            <a:chOff x="-360" y="1800"/>
            <a:chExt cx="5153400" cy="51336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7560"/>
              <a:ext cx="5133600" cy="51530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6840" y="1135440"/>
              <a:ext cx="3981600" cy="39963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160"/>
              <a:ext cx="2290680" cy="22993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</a:t>
            </a:r>
            <a:r>
              <a:rPr b="0" lang="en-US" sz="3200" spc="-1" strike="noStrike">
                <a:latin typeface="Arial"/>
              </a:rPr>
              <a:t>edit the </a:t>
            </a:r>
            <a:r>
              <a:rPr b="0" lang="en-US" sz="3200" spc="-1" strike="noStrike">
                <a:latin typeface="Arial"/>
              </a:rPr>
              <a:t>outline </a:t>
            </a:r>
            <a:r>
              <a:rPr b="0" lang="en-US" sz="3200" spc="-1" strike="noStrike">
                <a:latin typeface="Arial"/>
              </a:rPr>
              <a:t>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</a:t>
            </a:r>
            <a:r>
              <a:rPr b="0" lang="en-US" sz="2800" spc="-1" strike="noStrike">
                <a:latin typeface="Arial"/>
              </a:rPr>
              <a:t>d </a:t>
            </a:r>
            <a:r>
              <a:rPr b="0" lang="en-US" sz="2800" spc="-1" strike="noStrike">
                <a:latin typeface="Arial"/>
              </a:rPr>
              <a:t>Outlin</a:t>
            </a:r>
            <a:r>
              <a:rPr b="0" lang="en-US" sz="2800" spc="-1" strike="noStrike">
                <a:latin typeface="Arial"/>
              </a:rPr>
              <a:t>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</a:t>
            </a:r>
            <a:r>
              <a:rPr b="0" lang="en-US" sz="2400" spc="-1" strike="noStrike">
                <a:latin typeface="Arial"/>
              </a:rPr>
              <a:t>d </a:t>
            </a:r>
            <a:r>
              <a:rPr b="0" lang="en-US" sz="2400" spc="-1" strike="noStrike">
                <a:latin typeface="Arial"/>
              </a:rPr>
              <a:t>Outli</a:t>
            </a:r>
            <a:r>
              <a:rPr b="0" lang="en-US" sz="2400" spc="-1" strike="noStrike">
                <a:latin typeface="Arial"/>
              </a:rPr>
              <a:t>ne </a:t>
            </a:r>
            <a:r>
              <a:rPr b="0" lang="en-US" sz="2400" spc="-1" strike="noStrike">
                <a:latin typeface="Arial"/>
              </a:rPr>
              <a:t>Lev</a:t>
            </a:r>
            <a:r>
              <a:rPr b="0" lang="en-US" sz="2400" spc="-1" strike="noStrike">
                <a:latin typeface="Arial"/>
              </a:rPr>
              <a:t>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ur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</a:t>
            </a:r>
            <a:r>
              <a:rPr b="0" lang="en-US" sz="2000" spc="-1" strike="noStrike">
                <a:latin typeface="Arial"/>
              </a:rPr>
              <a:t>li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45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86" name="CustomShape 2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3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953080" y="1726560"/>
            <a:ext cx="61905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CSS phần 1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953080" y="1726560"/>
            <a:ext cx="6190560" cy="14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BÀI TẬP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CSS là gì?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97440" y="1567440"/>
            <a:ext cx="70383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32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CSS là ngôn ngữ tạo phong cách cho trang web – Cascading Style Sheet language.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Css dùng để tạo phong cách và định kiểu cho những yếu tố được viết dưới dạng ngôn ngữ đánh dấu, như là HTML.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latin typeface="Arial"/>
            </a:endParaRPr>
          </a:p>
          <a:p>
            <a:pPr marL="457200" indent="-3232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Nó có thể điều khiển định dạng của nhiều trang web cùng lúc để tiết kiệm công sức cho người viết web.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Cấu trúc khi viết 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property: value; (thuộc tính: giá trị;)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Ví dụ: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color: white;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background: black;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font-size: 20px;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cách sử dụng 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1: Inline CSS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 đặt các cặp property: value vào bên trong thuộc tính style nằm ở thẻ mở của phần tử.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Ví dụ: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&lt;div style="width: 500px; height: 500px; background: blue"&gt;&lt;/div&gt;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CLASS và ID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297440" y="1567440"/>
            <a:ext cx="3402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id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dùng để đặt tên cho phần tử, tên này phải là duy nhất, không có trường hợp tên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id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của các phần tử bị trùng nhau.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Khai báo tên id trong css: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ff0000"/>
                </a:solidFill>
                <a:uFillTx/>
                <a:latin typeface="Montserrat"/>
                <a:ea typeface="Montserrat"/>
              </a:rPr>
              <a:t>#idname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33080" y="1567440"/>
            <a:ext cx="3402360" cy="29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class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dùng để đặt tên cho phần tử, tên này được phép trùng nhau.</a:t>
            </a:r>
            <a:br/>
            <a:br/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Khai báo tên class trong css: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ff0000"/>
                </a:solidFill>
                <a:uFillTx/>
                <a:latin typeface="Montserrat"/>
                <a:ea typeface="Montserrat"/>
              </a:rPr>
              <a:t>.classname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97440" y="421920"/>
            <a:ext cx="340236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2: Internal CSS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Đặt các bộ định dạng CSS vào bên trong &lt;style type="text/css"&gt;&lt;/style&gt;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&lt;style type="text/css"&gt;&lt;/style&gt; đặt bên trong phần &lt;head&gt;&lt;/head&gt;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Cú pháp định dạng phần tử: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selector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property1: value;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property2: value;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property3: value;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33080" y="421560"/>
            <a:ext cx="340236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3: External CSS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Đặt các bộ định dạng CSS vào bên trong một tập tin css.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Trong phần &lt;head&gt;, ta sử dụng cú pháp phía dưới để nhúng tập tin css vào trang web.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&lt;link rel="stylesheet" type="text/css" href="đường dẫn đến tập tin CSS"&gt;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thuộc tính CSS </a:t>
            </a:r>
            <a:r>
              <a:rPr b="0" lang="en-US" sz="2400" spc="-1" strike="noStrike">
                <a:solidFill>
                  <a:srgbClr val="ff0000"/>
                </a:solidFill>
                <a:latin typeface="Montserrat SemiBold"/>
                <a:ea typeface="Montserrat SemiBold"/>
              </a:rPr>
              <a:t>cần chú ý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97440" y="1005840"/>
            <a:ext cx="340236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margin: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margin canh lề cho thành phần.</a:t>
            </a:r>
            <a:endParaRPr b="0" lang="en-US" sz="10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padding: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padding thêm vào khoảng không cho thành phần.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Box-sizing : boder-box;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Giúp phần content nằm trọn trong width .thay đổi padding không bị vỡ giao diện</a:t>
            </a:r>
            <a:endParaRPr b="0" lang="en-US" sz="10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float:</a:t>
            </a:r>
            <a:endParaRPr b="0" lang="en-US" sz="10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float xác định có hay không một thành phần được trôi nổi.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950720" y="1097280"/>
            <a:ext cx="3402360" cy="40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position: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position xác định loại của phương pháp định vị vị trí cho thành phần.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position thường dùng kèm với các thuộc tính định vị trí: left, right, bottom, top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Giá trị cần chú ý: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relative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absolute</a:t>
            </a:r>
            <a:endParaRPr b="0" lang="en-US" sz="1300" spc="-1" strike="noStrike">
              <a:latin typeface="Arial"/>
            </a:endParaRPr>
          </a:p>
          <a:p>
            <a:pPr marL="9144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Fixed : tương tự như absolute,nhưng không dựa vào vị trí của thằng cha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thuộc tính CSS </a:t>
            </a:r>
            <a:r>
              <a:rPr b="0" lang="en-US" sz="2400" spc="-1" strike="noStrike">
                <a:solidFill>
                  <a:srgbClr val="ff0000"/>
                </a:solidFill>
                <a:latin typeface="Montserrat SemiBold"/>
                <a:ea typeface="Montserrat SemiBold"/>
              </a:rPr>
              <a:t>cần chú ý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7440" y="1307880"/>
            <a:ext cx="3402360" cy="35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:hover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các liên kết được hover (di chuyển chuột lên thành phần).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:first-child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thành phần đầu tiên của thành phần cha chứa nó.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:last-child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thành phần cuối cùng của thành phần cha chứa nó.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933080" y="1307880"/>
            <a:ext cx="3402360" cy="38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:nth-child() </a:t>
            </a:r>
            <a:endParaRPr b="0" lang="en-US" sz="13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ex:    ul  li:nth-child(3)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một thành phần cụ thể của thành phần cha chứa nó.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:focus  → thay đổi thuộc tính của input khi mình focus vào ô input 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:placeholder  -&gt; hiện nội dung trong thẻ input 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22960" y="1463040"/>
            <a:ext cx="52120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box-sizing: border-box; → để phần padding khong tràn ra ngoài 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Border-radius : 5px / 5%;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Outline: 0; -&gt; khử viền khi mình focus vào input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544440" y="1280160"/>
            <a:ext cx="19594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LibreOffice/6.3.3.2$Linux_X86_64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2019-12-30T20:30:48Z</dcterms:modified>
  <cp:revision>7</cp:revision>
  <dc:subject/>
  <dc:title/>
</cp:coreProperties>
</file>