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7320" cy="731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4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6879D71-E1E4-42DC-A688-224DEE735C8A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6EA78EB-334F-43A2-84A3-C0831AAC293C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8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2C49C83-7730-45BF-AE81-8DF4712C789F}" type="slidenum">
              <a:rPr b="0" lang="en-US" sz="1000" spc="-1" strike="noStrike">
                <a:solidFill>
                  <a:srgbClr val="ffffff"/>
                </a:solidFill>
                <a:latin typeface="Lato"/>
                <a:ea typeface="Lato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953080" y="1726560"/>
            <a:ext cx="61909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CSS phần 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CSS là gì?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297440" y="1567440"/>
            <a:ext cx="7038720" cy="3575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364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CSS là ngôn ngữ tạo phong cách cho trang web – Cascading Style Sheet language.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Css dùng để tạo phong cách và định kiểu cho những yếu tố được viết dưới dạng ngôn ngữ đánh dấu, như là HTML.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500" spc="-1" strike="noStrike">
                <a:solidFill>
                  <a:srgbClr val="ffffff"/>
                </a:solidFill>
                <a:latin typeface="Montserrat"/>
                <a:ea typeface="Montserrat"/>
              </a:rPr>
              <a:t>Nó có thể điều khiển định dạng của nhiều trang web cùng lúc để tiết kiệm công sức cho người viết web.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Cấu trúc khi viết CSS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property: value; (thuộc tính: giá trị;)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Ví dụ: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color: white;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background: black;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font-size: 20px;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cách sử dụng CSS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1: Inline CSS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 đặt các cặp property: value vào bên trong thuộc tính style nằm ở thẻ mở của phần tử.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Ví dụ: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&lt;div style="width: 500px; height: 500px; background: blue"&gt;&lt;/div&gt;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CLASS và 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id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dùng để đặt tên cho phần tử, tên này phải là duy nhất, không có trường hợp tên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id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của các phần tử bị trùng nhau.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Khai báo tên id trong css: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ff0000"/>
                </a:solidFill>
                <a:uFillTx/>
                <a:latin typeface="Montserrat"/>
                <a:ea typeface="Montserrat"/>
              </a:rPr>
              <a:t>#idname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</a:t>
            </a:r>
            <a:r>
              <a:rPr b="0" lang="en-US" sz="1300" spc="-1" strike="noStrike">
                <a:solidFill>
                  <a:srgbClr val="ff0000"/>
                </a:solidFill>
                <a:latin typeface="Montserrat"/>
                <a:ea typeface="Montserrat"/>
              </a:rPr>
              <a:t>class</a:t>
            </a: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 dùng để đặt tên cho phần tử, tên này được phép trùng nhau.</a:t>
            </a:r>
            <a:br/>
            <a:br/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Khai báo tên class trong css: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 u="sng">
                <a:solidFill>
                  <a:srgbClr val="ff0000"/>
                </a:solidFill>
                <a:uFillTx/>
                <a:latin typeface="Montserrat"/>
                <a:ea typeface="Montserrat"/>
              </a:rPr>
              <a:t>.classname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297440" y="421920"/>
            <a:ext cx="3402720" cy="4721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2: Internal CSS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Đặt các bộ định dạng CSS vào bên trong &lt;style type="text/css"&gt;&lt;/style&gt;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&lt;style type="text/css"&gt;&lt;/style&gt; đặt bên trong phần &lt;head&gt;&lt;/head&gt;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Cú pháp định dạng phần tử: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selector {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property1: value;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property2: value;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property3: value;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933080" y="421560"/>
            <a:ext cx="3402720" cy="4721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Montserrat"/>
                <a:ea typeface="Montserrat"/>
              </a:rPr>
              <a:t>Cách 3: External CSS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Đặt các bộ định dạng CSS vào bên trong một tập tin css.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Trong phần &lt;head&gt;, ta sử dụng cú pháp phía dưới để nhúng tập tin css vào trang web.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&lt;link rel="stylesheet" type="text/css" href="đường dẫn đến tập tin CSS"&gt;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thuộc tính CSS </a:t>
            </a:r>
            <a:r>
              <a:rPr b="0" lang="en-US" sz="2400" spc="-1" strike="noStrike">
                <a:solidFill>
                  <a:srgbClr val="ff0000"/>
                </a:solidFill>
                <a:latin typeface="Montserrat SemiBold"/>
                <a:ea typeface="Montserrat SemiBold"/>
              </a:rPr>
              <a:t>cần chú 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297440" y="1307880"/>
            <a:ext cx="3402720" cy="3812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margin: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margin canh lề cho thành phần.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padding: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padding thêm vào khoảng không cho thành phần.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Box-sizing : boder-box;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Giúp phần content nằm trọn trong width .thay đổi padding không bị vỡ giao diện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float: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float xác định có hay không một thành phần được trôi nổi.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933080" y="1307520"/>
            <a:ext cx="3402720" cy="383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position: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position xác định loại của phương pháp định vị vị trí cho thành phần.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Thuộc tính position thường dùng kèm với các thuộc tính định vị trí: left, right, bottom, top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Giá trị cần chú ý: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relative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absolute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914400" indent="-3106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fixed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 SemiBold"/>
                <a:ea typeface="Montserrat SemiBold"/>
              </a:rPr>
              <a:t>Các thuộc tính CSS </a:t>
            </a:r>
            <a:r>
              <a:rPr b="0" lang="en-US" sz="2400" spc="-1" strike="noStrike">
                <a:solidFill>
                  <a:srgbClr val="ff0000"/>
                </a:solidFill>
                <a:latin typeface="Montserrat SemiBold"/>
                <a:ea typeface="Montserrat SemiBold"/>
              </a:rPr>
              <a:t>cần chú 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297440" y="1307880"/>
            <a:ext cx="3402720" cy="3575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:hover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các liên kết được hover (di chuyển chuột lên thành phần).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:first-child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thành phần đầu tiên của thành phần cha chứa nó.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:last-child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thành phần cuối cùng của thành phần cha chứa nó.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933080" y="1307880"/>
            <a:ext cx="3402720" cy="383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Montserrat"/>
              <a:buChar char="●"/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:nth-child()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Montserrat"/>
                <a:ea typeface="Montserrat"/>
              </a:rPr>
              <a:t>chọn một thành phần cụ thể của thành phần cha chứa nó.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953080" y="1726560"/>
            <a:ext cx="61909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BÀI TẬP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LibreOffice/6.3.3.2$Linux_X86_64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2019-12-25T20:39:30Z</dcterms:modified>
  <cp:revision>3</cp:revision>
  <dc:subject/>
  <dc:title/>
</cp:coreProperties>
</file>